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3" r:id="rId3"/>
    <p:sldId id="272" r:id="rId4"/>
    <p:sldId id="276" r:id="rId5"/>
    <p:sldId id="316" r:id="rId6"/>
    <p:sldId id="317" r:id="rId7"/>
    <p:sldId id="318" r:id="rId8"/>
    <p:sldId id="319" r:id="rId9"/>
    <p:sldId id="277" r:id="rId10"/>
    <p:sldId id="320" r:id="rId11"/>
    <p:sldId id="278" r:id="rId12"/>
    <p:sldId id="321" r:id="rId13"/>
    <p:sldId id="274" r:id="rId14"/>
    <p:sldId id="322" r:id="rId15"/>
    <p:sldId id="323" r:id="rId16"/>
    <p:sldId id="293" r:id="rId17"/>
    <p:sldId id="324" r:id="rId18"/>
    <p:sldId id="325" r:id="rId19"/>
    <p:sldId id="326" r:id="rId20"/>
    <p:sldId id="32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7" autoAdjust="0"/>
  </p:normalViewPr>
  <p:slideViewPr>
    <p:cSldViewPr>
      <p:cViewPr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Ch2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什麼是消費者心理學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動機研究在消費者行為上的應用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1497"/>
            <a:ext cx="6120680" cy="527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66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8477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知覺研究在消費者行為上的應用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知覺，為對於感覺的組織、辨識與解釋。知覺研究的重要性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，消費者的行動依據是來自於他們的知覺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非客觀的事實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 絕對閾</a:t>
            </a:r>
            <a:endParaRPr lang="en-US" altLang="zh-TW" b="1" dirty="0" smtClean="0"/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絕對閾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(absolute threshold)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指的是，恰巧能夠感知到存在的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物理量。 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音量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分貝</a:t>
            </a:r>
            <a:endParaRPr lang="zh-TW" altLang="en-US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7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84776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知覺研究在消費者行為上的應用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>
          <a:xfrm>
            <a:off x="996676" y="1484784"/>
            <a:ext cx="5951588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差異閾</a:t>
            </a:r>
            <a:endParaRPr lang="en-US" altLang="zh-TW" b="1" dirty="0"/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恰巧會發現兩刺激不同的改變量， 稱為差異閾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differencethreshold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/>
              <a:t>3. </a:t>
            </a:r>
            <a:r>
              <a:rPr lang="zh-TW" altLang="en-US" b="1" dirty="0"/>
              <a:t>韋伯</a:t>
            </a:r>
            <a:r>
              <a:rPr lang="zh-TW" altLang="en-US" b="1" dirty="0" smtClean="0"/>
              <a:t>法則</a:t>
            </a:r>
            <a:endParaRPr lang="en-US" altLang="zh-TW" b="1" dirty="0" smtClean="0"/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根據韋伯法則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(Weber-Fechner law)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，刺激的初始量越大，則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需要較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大的改變量，消費者才會「有感」。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2564904"/>
            <a:ext cx="2364828" cy="20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6779172" y="5071828"/>
            <a:ext cx="1584176" cy="11378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有感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2.4.1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態度 ── 態度的三成分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模式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態度，是對於某對象正向或負向的評判，而此評判往往會進而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影響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針對此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對象所產生的行為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/>
              <a:t>態度分為</a:t>
            </a:r>
            <a:r>
              <a:rPr lang="zh-TW" altLang="en-US" dirty="0">
                <a:solidFill>
                  <a:srgbClr val="FF3300"/>
                </a:solidFill>
              </a:rPr>
              <a:t>認知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3300"/>
                </a:solidFill>
              </a:rPr>
              <a:t>情感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3300"/>
                </a:solidFill>
              </a:rPr>
              <a:t>意動</a:t>
            </a:r>
            <a:r>
              <a:rPr lang="zh-TW" altLang="en-US" dirty="0"/>
              <a:t>三個</a:t>
            </a:r>
            <a:r>
              <a:rPr lang="zh-TW" altLang="en-US" dirty="0" smtClean="0"/>
              <a:t>部分。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EX: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下雨天</a:t>
            </a:r>
            <a:endParaRPr lang="zh-TW" altLang="en-US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態度研究在消費者行為上的應用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3861048"/>
            <a:ext cx="3399000" cy="251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64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2.4.2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計畫行為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理論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計畫行為理論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(Theory of Planned Behavior)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Icek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Ajzen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，此理論企圖解釋人類的行為，並且闡述態度與行為的關係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根據計畫行為理論，行為來自於行為意圖，而有三個因素會影響行為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意圖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。第一個因素為對於行為的態度，第二個因素為主觀常模，第三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個因素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為行為控制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2.3 )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態度研究在消費者行為上的應用</a:t>
            </a:r>
          </a:p>
        </p:txBody>
      </p:sp>
    </p:spTree>
    <p:extLst>
      <p:ext uri="{BB962C8B-B14F-4D97-AF65-F5344CB8AC3E}">
        <p14:creationId xmlns="" xmlns:p14="http://schemas.microsoft.com/office/powerpoint/2010/main" val="22674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態度研究在消費者行為上的應用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130" y="1556792"/>
            <a:ext cx="7267904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6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消費者的最終決策是行銷者最重視的部分。根據消費者的最終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決策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，行銷者才能確定，之前的促銷活動、廣告標語、顧客關係管理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是否真正傳達到消費者的心中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產生行銷者所希望的效果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外來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因素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包含商家的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行銷策略，如對商品的包裝、定價、通路點等等，及消費者身處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的環境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，包括他的朋友、家庭、學校或工作場所，及文化。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2.5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消費者的決策過程</a:t>
            </a:r>
          </a:p>
        </p:txBody>
      </p:sp>
    </p:spTree>
    <p:extLst>
      <p:ext uri="{BB962C8B-B14F-4D97-AF65-F5344CB8AC3E}">
        <p14:creationId xmlns="" xmlns:p14="http://schemas.microsoft.com/office/powerpoint/2010/main" val="15031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內在因素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包含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如之前所提，消費者本身的動機、他對於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外在資訊的知覺、之前的購物經驗、消費者本身的性格，及他的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態度等等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決策結果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，為輸出的部分。向哪一個通路商，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購買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哪一個產品的哪一個型號等等，都算是決策結果的一部分，就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算是最後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決定不購買，也算是一種輸出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消費者向他人分享他這次決策經驗的統整，也是一種輸出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開箱文</a:t>
            </a:r>
            <a:endParaRPr lang="zh-TW" altLang="en-US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2.5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消費者的決策過程</a:t>
            </a:r>
          </a:p>
        </p:txBody>
      </p:sp>
    </p:spTree>
    <p:extLst>
      <p:ext uri="{BB962C8B-B14F-4D97-AF65-F5344CB8AC3E}">
        <p14:creationId xmlns="" xmlns:p14="http://schemas.microsoft.com/office/powerpoint/2010/main" val="23547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行為學派對於學習的理論，主要可以分為古典制約與工具制約兩者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/>
              <a:t>古典制約</a:t>
            </a:r>
            <a:r>
              <a:rPr lang="zh-TW" altLang="en-US" b="1" dirty="0" smtClean="0"/>
              <a:t>理論</a:t>
            </a:r>
            <a:endParaRPr lang="en-US" altLang="zh-TW" b="1" dirty="0"/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根據古典制約理論，當制約刺激多次與非制約刺激配對出現，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當制約刺激單獨出現的時候，會出現跟原來由非制約刺激引起的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反應。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 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狗看到食物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鈴聲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、麥當勞的香味</a:t>
            </a:r>
            <a:endParaRPr lang="zh-TW" altLang="en-US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2.6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學習研究在消費者心理學上的應用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3115" y="4077072"/>
            <a:ext cx="2356714" cy="236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4660" y="5025522"/>
            <a:ext cx="3917032" cy="145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75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/>
              <a:t>工具制約</a:t>
            </a:r>
            <a:r>
              <a:rPr lang="zh-TW" altLang="en-US" b="1" dirty="0" smtClean="0"/>
              <a:t>理論</a:t>
            </a:r>
            <a:endParaRPr lang="en-US" altLang="zh-TW" b="1" dirty="0" smtClean="0"/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工具制約理論強調，在個體表現某行為之後受到的正增強或負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增強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，認為這些正增強或負增強會影響該行為之後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出現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的可能性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榮譽、受稱讚、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受氣　</a:t>
            </a:r>
            <a:endParaRPr lang="en-US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2.6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學習研究在消費者心理學上的應用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3933056"/>
            <a:ext cx="4273566" cy="229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4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980728"/>
            <a:ext cx="6196405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2.1 </a:t>
            </a:r>
            <a:r>
              <a:rPr lang="zh-TW" altLang="en-US" dirty="0"/>
              <a:t>什麼是消費者心理學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2.2 </a:t>
            </a:r>
            <a:r>
              <a:rPr lang="zh-TW" altLang="en-US" dirty="0"/>
              <a:t>動機研究在消費者行為上的應用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2.3 </a:t>
            </a:r>
            <a:r>
              <a:rPr lang="zh-TW" altLang="en-US" dirty="0"/>
              <a:t>知覺研究在消費者行為上的應用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2.4 </a:t>
            </a:r>
            <a:r>
              <a:rPr lang="zh-TW" altLang="en-US" dirty="0"/>
              <a:t>態度研究在消費者行為上的應用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2.5 </a:t>
            </a:r>
            <a:r>
              <a:rPr lang="zh-TW" altLang="en-US" dirty="0"/>
              <a:t>消費者的決策過程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2.6 </a:t>
            </a:r>
            <a:r>
              <a:rPr lang="zh-TW" altLang="en-US" dirty="0"/>
              <a:t>學習研究在消費者心理學上的應用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2.7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="" xmlns:p14="http://schemas.microsoft.com/office/powerpoint/2010/main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/>
              <a:t>認知學習</a:t>
            </a:r>
            <a:r>
              <a:rPr lang="zh-TW" altLang="en-US" b="1" dirty="0" smtClean="0"/>
              <a:t>理論</a:t>
            </a:r>
            <a:endParaRPr lang="en-US" altLang="zh-TW" b="1" dirty="0" smtClean="0"/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認知學派注重心智的歷程。他們把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學習當成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是一連串的心智處理歷程，處理並應用資訊的方式影響了學習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個人有一個需要處理的問題，於是他搜尋資料並且加以處理，最後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做出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針對這個問題的解答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 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買牙膏的決策過程</a:t>
            </a:r>
            <a:endParaRPr lang="en-US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87624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2.6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學習研究在消費者心理學上的應用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4293096"/>
            <a:ext cx="2554014" cy="19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1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義美食品業者為什麼能夠躲過食安風暴，而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經過這些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新聞之後，消費者學到了什麼，對於義美食品的態度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，會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有那些轉變？請依照本章所學進行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「義美食品」豆奶於全家上架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3789040"/>
            <a:ext cx="4680520" cy="234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消費者心理學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，則為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研究個人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作為一名消費者，在消費的過程中所經歷的行為及心智活動的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科學。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「消費的過程」意指個人在搜尋、決定、購買、使用或經驗、評估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棄置產品或服務的整個過程；而廣義的「消費者」，可區分為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兩大類別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個人消費者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組織消費者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什麼是消費者心理學</a:t>
            </a:r>
          </a:p>
        </p:txBody>
      </p:sp>
    </p:spTree>
    <p:extLst>
      <p:ext uri="{BB962C8B-B14F-4D97-AF65-F5344CB8AC3E}">
        <p14:creationId xmlns="" xmlns:p14="http://schemas.microsoft.com/office/powerpoint/2010/main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什麼是消費者心理學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844824"/>
            <a:ext cx="7639050" cy="346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9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現代消費者與以往消費者的不同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企業從過往的生產導向、銷售導向，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轉變為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重視消費者，將消費者放在第一位的行銷導向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首要目標放在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消費者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身上，瞭解消費者最需要的是什麼。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什麼是消費者心理學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0769" y="4057783"/>
            <a:ext cx="4077695" cy="24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5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消費者追求客製化的產品與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消費者的選項，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不再被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侷限於商家所提供大量生產的有限商品，而是擁有無限多種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客製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化的可能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物聯網時代的來臨讓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消費者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能夠獲取較以往更個人化的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資訊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物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聯網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透過網絡，將所有真實的物體跟其他物體的資訊相連結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什麼是消費者心理學</a:t>
            </a:r>
          </a:p>
        </p:txBody>
      </p:sp>
    </p:spTree>
    <p:extLst>
      <p:ext uri="{BB962C8B-B14F-4D97-AF65-F5344CB8AC3E}">
        <p14:creationId xmlns="" xmlns:p14="http://schemas.microsoft.com/office/powerpoint/2010/main" val="5196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物聯網時代的來臨讓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行銷者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能夠獲取大量的個人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資訊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行銷者可以從這樣大量的資料內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獲取相關的訊息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消費者擁有較以往更大的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能力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現今的消費者透過網際網路，在消費的場合中，比過往的消費者更能掌握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主動權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什麼是消費者心理學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4556234"/>
            <a:ext cx="2995448" cy="2034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38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動機是在個體心中促使該個體產生行動的驅力。產生這個趨力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的原因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，是來自於內心未被滿足的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馬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斯洛的需求層次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理論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馬斯洛認為，人們有滿足需求的動機。需求層次理論將人的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需求劃分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為五個層次，由低至高，分別為生理需求、安全需求、社交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、自尊需求，及自我實現需求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2.2 )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。他認為，當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低層次的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需求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被滿足之後，人會傾向尋求上一層次的滿足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動機研究在消費者行為上的應用</a:t>
            </a:r>
          </a:p>
        </p:txBody>
      </p:sp>
    </p:spTree>
    <p:extLst>
      <p:ext uri="{BB962C8B-B14F-4D97-AF65-F5344CB8AC3E}">
        <p14:creationId xmlns="" xmlns:p14="http://schemas.microsoft.com/office/powerpoint/2010/main" val="39121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913</TotalTime>
  <Words>1239</Words>
  <Application>Microsoft Office PowerPoint</Application>
  <PresentationFormat>如螢幕大小 (4:3)</PresentationFormat>
  <Paragraphs>93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48</cp:revision>
  <dcterms:created xsi:type="dcterms:W3CDTF">2013-07-09T07:02:50Z</dcterms:created>
  <dcterms:modified xsi:type="dcterms:W3CDTF">2016-01-20T08:34:54Z</dcterms:modified>
</cp:coreProperties>
</file>