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0066"/>
    <a:srgbClr val="9900CC"/>
    <a:srgbClr val="FEDEE1"/>
    <a:srgbClr val="FCB2B9"/>
    <a:srgbClr val="FFCCFF"/>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ata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image" Target="../media/image29.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§15.1 </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推廣組合</a:t>
          </a:r>
          <a:endParaRPr lang="zh-TW" altLang="en-US"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§15.2</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行銷溝通</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§15.3</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發展推廣計畫的步驟</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3">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3">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3">
        <dgm:presLayoutVars>
          <dgm:chMax val="0"/>
          <dgm:bulletEnabled val="1"/>
        </dgm:presLayoutVars>
      </dgm:prSet>
      <dgm:spPr/>
      <dgm:t>
        <a:bodyPr/>
        <a:lstStyle/>
        <a:p>
          <a:endParaRPr lang="zh-TW" altLang="en-US"/>
        </a:p>
      </dgm:t>
    </dgm:pt>
  </dgm:ptLst>
  <dgm:cxnLst>
    <dgm:cxn modelId="{35428548-8447-4F78-BD94-18D34F3B2AF1}" type="presOf" srcId="{21874C3B-E6F9-46BE-BBA7-51B3A98F393E}" destId="{48045E5C-A433-40C5-A9A1-1F2ACC2731E6}"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FBE2C632-8459-4C3A-8FCA-EA416D33F145}" type="presOf" srcId="{6EE1F8CB-366B-4837-A5B3-E150B7996724}" destId="{A541DA28-CDCD-489A-9F84-11D61EC9A3FF}" srcOrd="0" destOrd="0" presId="urn:microsoft.com/office/officeart/2005/8/layout/vList2"/>
    <dgm:cxn modelId="{7061B46D-CEC2-49DB-8281-571211DC342D}" type="presOf" srcId="{466623E0-0040-4E26-A554-EEAA51687F87}" destId="{09A62253-66AE-4B25-BF05-80D4F5919D6A}"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0A4302F9-FE99-4C24-8D9F-A8232EA04DD1}" srcId="{6EE1F8CB-366B-4837-A5B3-E150B7996724}" destId="{92441081-EF9A-4A41-9712-FFA268598394}" srcOrd="2" destOrd="0" parTransId="{69227985-397E-4379-AF25-45CFD4FAD0A0}" sibTransId="{ACE2F7A0-B8CE-4A0D-92FC-A4A20345BF57}"/>
    <dgm:cxn modelId="{81B40BDF-1F37-42A6-8C67-61CC0F27EE8A}" type="presOf" srcId="{92441081-EF9A-4A41-9712-FFA268598394}" destId="{0B052A4C-9EC6-4953-B7A4-B3CB579AF515}" srcOrd="0" destOrd="0" presId="urn:microsoft.com/office/officeart/2005/8/layout/vList2"/>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zh-TW" altLang="en-US"/>
        </a:p>
      </dgm:t>
    </dgm:pt>
    <dgm:pt modelId="{76B493F1-2A53-42E6-A7BF-442932F3A05D}">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告知的任務</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dirty="0" smtClean="0">
              <a:ln w="11430"/>
              <a:solidFill>
                <a:schemeClr val="tx1"/>
              </a:solidFill>
              <a:effectLst>
                <a:outerShdw blurRad="25400" algn="tl" rotWithShape="0">
                  <a:srgbClr val="000000">
                    <a:alpha val="43000"/>
                  </a:srgbClr>
                </a:outerShdw>
              </a:effectLst>
            </a:rPr>
            <a:t>向目標對象傳達一些有關產品或服務的最新訊息</a:t>
          </a:r>
          <a:r>
            <a:rPr lang="zh-TW" altLang="en-US" sz="21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a:t>
          </a:r>
          <a:endParaRPr lang="zh-TW" altLang="en-US" sz="21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說服的任務</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a:solidFill>
          <a:schemeClr val="accent6">
            <a:lumMod val="20000"/>
            <a:lumOff val="80000"/>
            <a:alpha val="90000"/>
          </a:schemeClr>
        </a:solidFill>
      </dgm:spPr>
      <dgm:t>
        <a:bodyPr>
          <a:scene3d>
            <a:camera prst="orthographicFront"/>
            <a:lightRig rig="soft" dir="t">
              <a:rot lat="0" lon="0" rev="10800000"/>
            </a:lightRig>
          </a:scene3d>
          <a:sp3d>
            <a:bevelT w="27940" h="12700"/>
            <a:contourClr>
              <a:srgbClr val="DDDDDD"/>
            </a:contourClr>
          </a:sp3d>
        </a:bodyPr>
        <a:lstStyle/>
        <a:p>
          <a:r>
            <a:rPr lang="zh-TW" sz="2400" b="1" cap="none" spc="150" dirty="0" smtClean="0">
              <a:ln w="11430"/>
              <a:solidFill>
                <a:schemeClr val="tx1"/>
              </a:solidFill>
              <a:effectLst>
                <a:outerShdw blurRad="25400" algn="tl" rotWithShape="0">
                  <a:srgbClr val="000000">
                    <a:alpha val="43000"/>
                  </a:srgbClr>
                </a:outerShdw>
              </a:effectLst>
            </a:rPr>
            <a:t>說服是用來改變顧客的態度、信念與偏好。</a:t>
          </a:r>
          <a:endParaRPr lang="zh-TW" altLang="en-US" sz="24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提醒的任務</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sz="2200" b="1" cap="none" spc="150" dirty="0" smtClean="0">
              <a:ln w="11430"/>
              <a:solidFill>
                <a:schemeClr val="tx1"/>
              </a:solidFill>
              <a:effectLst>
                <a:outerShdw blurRad="25400" algn="tl" rotWithShape="0">
                  <a:srgbClr val="000000">
                    <a:alpha val="43000"/>
                  </a:srgbClr>
                </a:outerShdw>
              </a:effectLst>
            </a:rPr>
            <a:t>為了讓目標對象對於已知的產品與品牌名稱保有熟悉的感覺。</a:t>
          </a:r>
          <a:endParaRPr lang="zh-TW" altLang="en-US" sz="2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B158362-E92E-42E3-9B7D-603CBA39D083}">
      <dgm:prSet phldrT="[文字]" custT="1"/>
      <dgm:spPr/>
      <dgm:t>
        <a:bodyPr>
          <a:scene3d>
            <a:camera prst="orthographicFront"/>
            <a:lightRig rig="soft" dir="t">
              <a:rot lat="0" lon="0" rev="10800000"/>
            </a:lightRig>
          </a:scene3d>
          <a:sp3d>
            <a:bevelT w="27940" h="12700"/>
            <a:contourClr>
              <a:srgbClr val="DDDDDD"/>
            </a:contourClr>
          </a:sp3d>
        </a:bodyPr>
        <a:lstStyle/>
        <a:p>
          <a:r>
            <a:rPr lang="zh-TW" sz="2100" b="1" cap="none" spc="150" dirty="0" smtClean="0">
              <a:ln w="11430"/>
              <a:solidFill>
                <a:schemeClr val="tx1"/>
              </a:solidFill>
              <a:effectLst>
                <a:outerShdw blurRad="25400" algn="tl" rotWithShape="0">
                  <a:srgbClr val="000000">
                    <a:alpha val="43000"/>
                  </a:srgbClr>
                </a:outerShdw>
              </a:effectLst>
            </a:rPr>
            <a:t>用來尋求新的行銷機會，或是尋求潛在的顧客，或是測試新的行銷訴求。</a:t>
          </a:r>
          <a:endParaRPr lang="zh-TW" altLang="en-US" sz="21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36521A0-6E1D-4E23-82C5-A032C69651DA}" type="parTrans" cxnId="{31CEA4F6-99F4-428E-BC6D-6325888AA0FD}">
      <dgm:prSet/>
      <dgm:spPr/>
      <dgm:t>
        <a:bodyPr/>
        <a:lstStyle/>
        <a:p>
          <a:endParaRPr lang="zh-TW" altLang="en-US"/>
        </a:p>
      </dgm:t>
    </dgm:pt>
    <dgm:pt modelId="{48FAEEEC-A5E3-41EC-9366-3056E63FC69D}" type="sibTrans" cxnId="{31CEA4F6-99F4-428E-BC6D-6325888AA0FD}">
      <dgm:prSet/>
      <dgm:spPr/>
      <dgm:t>
        <a:bodyPr/>
        <a:lstStyle/>
        <a:p>
          <a:endParaRPr lang="zh-TW" altLang="en-US"/>
        </a:p>
      </dgm:t>
    </dgm:pt>
    <dgm:pt modelId="{A7621A4B-40D5-4769-895C-1D5EB5E1B91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6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試探的任務</a:t>
          </a:r>
          <a:endParaRPr lang="zh-TW" altLang="en-US" sz="36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B04CC19-0826-46BD-B13A-B76E6BB9D147}" type="parTrans" cxnId="{E80A8702-DD28-4601-AECB-9B6C482EACBA}">
      <dgm:prSet/>
      <dgm:spPr/>
      <dgm:t>
        <a:bodyPr/>
        <a:lstStyle/>
        <a:p>
          <a:endParaRPr lang="zh-TW" altLang="en-US"/>
        </a:p>
      </dgm:t>
    </dgm:pt>
    <dgm:pt modelId="{967107AC-1267-47CE-AD06-A63350D14309}" type="sibTrans" cxnId="{E80A8702-DD28-4601-AECB-9B6C482EACBA}">
      <dgm:prSet/>
      <dgm:spPr/>
      <dgm:t>
        <a:bodyPr/>
        <a:lstStyle/>
        <a:p>
          <a:endParaRPr lang="zh-TW" altLang="en-US"/>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pt>
    <dgm:pt modelId="{BBE50D1B-DE04-4595-B44C-AA2D05663C7C}" type="pres">
      <dgm:prSet presAssocID="{76B493F1-2A53-42E6-A7BF-442932F3A05D}" presName="parentText" presStyleLbl="node1" presStyleIdx="0" presStyleCnt="4">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4">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pt>
    <dgm:pt modelId="{FE4ADDBC-41BA-4D8B-B445-5D9416D0E7DF}" type="pres">
      <dgm:prSet presAssocID="{6E47CA9E-8915-402E-90DA-5FCAF009FAA7}" presName="linNode" presStyleCnt="0"/>
      <dgm:spPr/>
    </dgm:pt>
    <dgm:pt modelId="{E465A98F-C06C-4CD6-A14B-6176EAC4396F}" type="pres">
      <dgm:prSet presAssocID="{6E47CA9E-8915-402E-90DA-5FCAF009FAA7}" presName="parentText" presStyleLbl="node1" presStyleIdx="1" presStyleCnt="4">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4">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pt>
    <dgm:pt modelId="{68535D44-92C3-4D1D-A416-BAE610902D10}" type="pres">
      <dgm:prSet presAssocID="{53D2EDC9-A6C6-44D3-A166-14FCBFDAA9DB}" presName="linNode" presStyleCnt="0"/>
      <dgm:spPr/>
    </dgm:pt>
    <dgm:pt modelId="{E4866BD7-8CF4-414D-9656-026FEE664F37}" type="pres">
      <dgm:prSet presAssocID="{53D2EDC9-A6C6-44D3-A166-14FCBFDAA9DB}" presName="parentText" presStyleLbl="node1" presStyleIdx="2" presStyleCnt="4">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4">
        <dgm:presLayoutVars>
          <dgm:bulletEnabled val="1"/>
        </dgm:presLayoutVars>
      </dgm:prSet>
      <dgm:spPr/>
      <dgm:t>
        <a:bodyPr/>
        <a:lstStyle/>
        <a:p>
          <a:endParaRPr lang="zh-TW" altLang="en-US"/>
        </a:p>
      </dgm:t>
    </dgm:pt>
    <dgm:pt modelId="{9EBBBCDC-FA1F-406B-A756-34E4F47B4438}" type="pres">
      <dgm:prSet presAssocID="{261D4A15-BE8D-49E7-B33A-5889DE90277A}" presName="sp" presStyleCnt="0"/>
      <dgm:spPr/>
    </dgm:pt>
    <dgm:pt modelId="{BC902E34-F56B-4830-819B-02CD41E7EE43}" type="pres">
      <dgm:prSet presAssocID="{A7621A4B-40D5-4769-895C-1D5EB5E1B910}" presName="linNode" presStyleCnt="0"/>
      <dgm:spPr/>
    </dgm:pt>
    <dgm:pt modelId="{C134D43E-2D93-4ADF-83A2-28CBD00296BE}" type="pres">
      <dgm:prSet presAssocID="{A7621A4B-40D5-4769-895C-1D5EB5E1B910}" presName="parentText" presStyleLbl="node1" presStyleIdx="3" presStyleCnt="4">
        <dgm:presLayoutVars>
          <dgm:chMax val="1"/>
          <dgm:bulletEnabled val="1"/>
        </dgm:presLayoutVars>
      </dgm:prSet>
      <dgm:spPr/>
      <dgm:t>
        <a:bodyPr/>
        <a:lstStyle/>
        <a:p>
          <a:endParaRPr lang="zh-TW" altLang="en-US"/>
        </a:p>
      </dgm:t>
    </dgm:pt>
    <dgm:pt modelId="{C438F100-E1BB-4A7C-A915-BB1940AD5F56}" type="pres">
      <dgm:prSet presAssocID="{A7621A4B-40D5-4769-895C-1D5EB5E1B910}" presName="descendantText" presStyleLbl="alignAccFollowNode1" presStyleIdx="3" presStyleCnt="4" custScaleY="125647">
        <dgm:presLayoutVars>
          <dgm:bulletEnabled val="1"/>
        </dgm:presLayoutVars>
      </dgm:prSet>
      <dgm:spPr/>
      <dgm:t>
        <a:bodyPr/>
        <a:lstStyle/>
        <a:p>
          <a:endParaRPr lang="zh-TW" altLang="en-US"/>
        </a:p>
      </dgm:t>
    </dgm:pt>
  </dgm:ptLst>
  <dgm:cxnLst>
    <dgm:cxn modelId="{FF27BEC9-1F18-461E-BD35-EED086B340DD}" type="presOf" srcId="{E067807D-49B7-494D-A306-557D1FE25653}" destId="{FFB1DB85-FB0D-42B7-94BE-A265DC3912BA}" srcOrd="0" destOrd="0" presId="urn:microsoft.com/office/officeart/2005/8/layout/vList5"/>
    <dgm:cxn modelId="{63F6ABF2-036C-4321-B26B-E8D630D1BF4A}" srcId="{76B493F1-2A53-42E6-A7BF-442932F3A05D}" destId="{36C9300F-8576-4DB0-B274-6C21F69DD2DF}" srcOrd="0" destOrd="0" parTransId="{8980506A-C8C6-4CDE-A180-811C1583A1C9}" sibTransId="{E63957A8-FCAC-4117-A215-4E39AEF23EBF}"/>
    <dgm:cxn modelId="{31CEA4F6-99F4-428E-BC6D-6325888AA0FD}" srcId="{A7621A4B-40D5-4769-895C-1D5EB5E1B910}" destId="{1B158362-E92E-42E3-9B7D-603CBA39D083}" srcOrd="0" destOrd="0" parTransId="{B36521A0-6E1D-4E23-82C5-A032C69651DA}" sibTransId="{48FAEEEC-A5E3-41EC-9366-3056E63FC69D}"/>
    <dgm:cxn modelId="{08CBD3EF-FB44-443F-9886-DC420A2512FA}" srcId="{6E47CA9E-8915-402E-90DA-5FCAF009FAA7}" destId="{2DE3B0EC-261C-4E7E-9539-F63AC6960771}" srcOrd="0" destOrd="0" parTransId="{8546FE4B-0CD1-4284-ADE7-A1C197C0645E}" sibTransId="{5E2602F3-B332-4600-9783-9CDCD1441949}"/>
    <dgm:cxn modelId="{72A70A91-CA8C-43C8-9BE0-6104C24C48A8}" type="presOf" srcId="{44E977BC-6D55-4F02-9DCA-D490EEA2088E}" destId="{144DDCE6-22AF-425C-8427-98A664FD0734}" srcOrd="0" destOrd="0" presId="urn:microsoft.com/office/officeart/2005/8/layout/vList5"/>
    <dgm:cxn modelId="{2E3DDA37-A57C-4F57-BBBB-3CCE66E7083A}" type="presOf" srcId="{1B158362-E92E-42E3-9B7D-603CBA39D083}" destId="{C438F100-E1BB-4A7C-A915-BB1940AD5F56}" srcOrd="0" destOrd="0" presId="urn:microsoft.com/office/officeart/2005/8/layout/vList5"/>
    <dgm:cxn modelId="{7E1538BD-F85D-4FFB-95B3-18153303C3BE}" srcId="{E067807D-49B7-494D-A306-557D1FE25653}" destId="{53D2EDC9-A6C6-44D3-A166-14FCBFDAA9DB}" srcOrd="2" destOrd="0" parTransId="{69538B44-91DF-4D80-B8C7-E2AF91455FBB}" sibTransId="{261D4A15-BE8D-49E7-B33A-5889DE90277A}"/>
    <dgm:cxn modelId="{5ABFC068-B1CF-4862-9D7E-83B4ACF6F09D}" srcId="{E067807D-49B7-494D-A306-557D1FE25653}" destId="{76B493F1-2A53-42E6-A7BF-442932F3A05D}" srcOrd="0" destOrd="0" parTransId="{B748F1C2-B7F9-447F-889B-83C9066209B8}" sibTransId="{43B447CD-A5C3-437A-84EA-CAC5E771089B}"/>
    <dgm:cxn modelId="{D6286207-15E3-467F-B203-4B534B66FBA6}" type="presOf" srcId="{53D2EDC9-A6C6-44D3-A166-14FCBFDAA9DB}" destId="{E4866BD7-8CF4-414D-9656-026FEE664F37}" srcOrd="0" destOrd="0" presId="urn:microsoft.com/office/officeart/2005/8/layout/vList5"/>
    <dgm:cxn modelId="{E80A8702-DD28-4601-AECB-9B6C482EACBA}" srcId="{E067807D-49B7-494D-A306-557D1FE25653}" destId="{A7621A4B-40D5-4769-895C-1D5EB5E1B910}" srcOrd="3" destOrd="0" parTransId="{8B04CC19-0826-46BD-B13A-B76E6BB9D147}" sibTransId="{967107AC-1267-47CE-AD06-A63350D14309}"/>
    <dgm:cxn modelId="{6409CA29-8FF5-4FCB-B773-730CFD7BFFBF}" type="presOf" srcId="{A7621A4B-40D5-4769-895C-1D5EB5E1B910}" destId="{C134D43E-2D93-4ADF-83A2-28CBD00296BE}" srcOrd="0" destOrd="0" presId="urn:microsoft.com/office/officeart/2005/8/layout/vList5"/>
    <dgm:cxn modelId="{E7653B5B-38BC-4404-9755-8D8DC4061A28}" type="presOf" srcId="{76B493F1-2A53-42E6-A7BF-442932F3A05D}" destId="{BBE50D1B-DE04-4595-B44C-AA2D05663C7C}" srcOrd="0" destOrd="0" presId="urn:microsoft.com/office/officeart/2005/8/layout/vList5"/>
    <dgm:cxn modelId="{1E7066F6-AD0D-45AD-B3EE-4AC761B960ED}" type="presOf" srcId="{2DE3B0EC-261C-4E7E-9539-F63AC6960771}" destId="{0C473A32-7290-4B4D-A437-7A958BADB0F9}"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EBDDDBB6-A318-4915-A6E5-65F508A29716}" type="presOf" srcId="{36C9300F-8576-4DB0-B274-6C21F69DD2DF}" destId="{0AA2E3C2-0796-4702-9EAC-52838928B19C}" srcOrd="0" destOrd="0" presId="urn:microsoft.com/office/officeart/2005/8/layout/vList5"/>
    <dgm:cxn modelId="{62315DAA-DFD6-45F9-8869-A333B4A9F5F2}" type="presOf" srcId="{6E47CA9E-8915-402E-90DA-5FCAF009FAA7}" destId="{E465A98F-C06C-4CD6-A14B-6176EAC4396F}" srcOrd="0" destOrd="0" presId="urn:microsoft.com/office/officeart/2005/8/layout/vList5"/>
    <dgm:cxn modelId="{D32B5FC8-8010-4EE4-BD61-4B5AF1EAA322}" srcId="{53D2EDC9-A6C6-44D3-A166-14FCBFDAA9DB}" destId="{44E977BC-6D55-4F02-9DCA-D490EEA2088E}" srcOrd="0" destOrd="0" parTransId="{53C6EEE0-9F08-41E7-B7A1-A060ADBDF4E3}" sibTransId="{31A7D9CF-98E7-45E2-89AB-B9AA9CA4ADC1}"/>
    <dgm:cxn modelId="{08FCF866-A243-4312-A367-B19802AE673A}" type="presParOf" srcId="{FFB1DB85-FB0D-42B7-94BE-A265DC3912BA}" destId="{69EDF27F-8102-4921-BE29-811F7AF84D76}" srcOrd="0" destOrd="0" presId="urn:microsoft.com/office/officeart/2005/8/layout/vList5"/>
    <dgm:cxn modelId="{88C455A3-23C7-405A-8B66-8209A453754D}" type="presParOf" srcId="{69EDF27F-8102-4921-BE29-811F7AF84D76}" destId="{BBE50D1B-DE04-4595-B44C-AA2D05663C7C}" srcOrd="0" destOrd="0" presId="urn:microsoft.com/office/officeart/2005/8/layout/vList5"/>
    <dgm:cxn modelId="{EFB5818D-8DFF-4946-8F0C-D3DF47D9B0EA}" type="presParOf" srcId="{69EDF27F-8102-4921-BE29-811F7AF84D76}" destId="{0AA2E3C2-0796-4702-9EAC-52838928B19C}" srcOrd="1" destOrd="0" presId="urn:microsoft.com/office/officeart/2005/8/layout/vList5"/>
    <dgm:cxn modelId="{63872BC0-B3E3-47E0-AB16-2AE6785A78C7}" type="presParOf" srcId="{FFB1DB85-FB0D-42B7-94BE-A265DC3912BA}" destId="{7C6EF099-9939-421F-A942-58D028CCDBEC}" srcOrd="1" destOrd="0" presId="urn:microsoft.com/office/officeart/2005/8/layout/vList5"/>
    <dgm:cxn modelId="{2516E4D8-C3C5-40EA-9892-54AA36D4E647}" type="presParOf" srcId="{FFB1DB85-FB0D-42B7-94BE-A265DC3912BA}" destId="{FE4ADDBC-41BA-4D8B-B445-5D9416D0E7DF}" srcOrd="2" destOrd="0" presId="urn:microsoft.com/office/officeart/2005/8/layout/vList5"/>
    <dgm:cxn modelId="{508F0B5D-47C7-49AF-958E-4EE1F401D82F}" type="presParOf" srcId="{FE4ADDBC-41BA-4D8B-B445-5D9416D0E7DF}" destId="{E465A98F-C06C-4CD6-A14B-6176EAC4396F}" srcOrd="0" destOrd="0" presId="urn:microsoft.com/office/officeart/2005/8/layout/vList5"/>
    <dgm:cxn modelId="{CB30E24D-9C54-4B67-BE74-3D2CDF2F5366}" type="presParOf" srcId="{FE4ADDBC-41BA-4D8B-B445-5D9416D0E7DF}" destId="{0C473A32-7290-4B4D-A437-7A958BADB0F9}" srcOrd="1" destOrd="0" presId="urn:microsoft.com/office/officeart/2005/8/layout/vList5"/>
    <dgm:cxn modelId="{0DB5CAFE-9DA8-4B8F-BBB9-8905D4003E83}" type="presParOf" srcId="{FFB1DB85-FB0D-42B7-94BE-A265DC3912BA}" destId="{1D85B1CA-A7C9-4737-90B9-3482ACB5B52B}" srcOrd="3" destOrd="0" presId="urn:microsoft.com/office/officeart/2005/8/layout/vList5"/>
    <dgm:cxn modelId="{B5072B64-F66E-40C9-AE7B-1769B5808872}" type="presParOf" srcId="{FFB1DB85-FB0D-42B7-94BE-A265DC3912BA}" destId="{68535D44-92C3-4D1D-A416-BAE610902D10}" srcOrd="4" destOrd="0" presId="urn:microsoft.com/office/officeart/2005/8/layout/vList5"/>
    <dgm:cxn modelId="{8D3EC5E4-0667-4262-A8C9-8B3E7E50A064}" type="presParOf" srcId="{68535D44-92C3-4D1D-A416-BAE610902D10}" destId="{E4866BD7-8CF4-414D-9656-026FEE664F37}" srcOrd="0" destOrd="0" presId="urn:microsoft.com/office/officeart/2005/8/layout/vList5"/>
    <dgm:cxn modelId="{2E943EA0-0ED7-4670-93BD-34089B02CD4C}" type="presParOf" srcId="{68535D44-92C3-4D1D-A416-BAE610902D10}" destId="{144DDCE6-22AF-425C-8427-98A664FD0734}" srcOrd="1" destOrd="0" presId="urn:microsoft.com/office/officeart/2005/8/layout/vList5"/>
    <dgm:cxn modelId="{3A138E02-4432-4C95-9627-150B9A806635}" type="presParOf" srcId="{FFB1DB85-FB0D-42B7-94BE-A265DC3912BA}" destId="{9EBBBCDC-FA1F-406B-A756-34E4F47B4438}" srcOrd="5" destOrd="0" presId="urn:microsoft.com/office/officeart/2005/8/layout/vList5"/>
    <dgm:cxn modelId="{76DDD8EA-9B93-4613-9177-07C9F79F58B4}" type="presParOf" srcId="{FFB1DB85-FB0D-42B7-94BE-A265DC3912BA}" destId="{BC902E34-F56B-4830-819B-02CD41E7EE43}" srcOrd="6" destOrd="0" presId="urn:microsoft.com/office/officeart/2005/8/layout/vList5"/>
    <dgm:cxn modelId="{B90090CE-A233-42D3-8D9F-0292CDBDE3F1}" type="presParOf" srcId="{BC902E34-F56B-4830-819B-02CD41E7EE43}" destId="{C134D43E-2D93-4ADF-83A2-28CBD00296BE}" srcOrd="0" destOrd="0" presId="urn:microsoft.com/office/officeart/2005/8/layout/vList5"/>
    <dgm:cxn modelId="{B82F73E3-3053-41D9-A0EE-90979B258477}" type="presParOf" srcId="{BC902E34-F56B-4830-819B-02CD41E7EE43}" destId="{C438F100-E1BB-4A7C-A915-BB1940AD5F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a:solidFill>
          <a:srgbClr val="660066"/>
        </a:solidFill>
      </dgm:spPr>
      <dgm:t>
        <a:bodyPr>
          <a:scene3d>
            <a:camera prst="orthographicFront"/>
            <a:lightRig rig="soft" dir="t">
              <a:rot lat="0" lon="0" rev="10800000"/>
            </a:lightRig>
          </a:scene3d>
          <a:sp3d>
            <a:bevelT w="27940" h="12700"/>
            <a:contourClr>
              <a:srgbClr val="DDDDDD"/>
            </a:contourClr>
          </a:sp3d>
        </a:bodyPr>
        <a:lstStyle/>
        <a:p>
          <a:r>
            <a:rPr lang="en-US" altLang="zh-TW"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AIDA</a:t>
          </a:r>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模式</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lstStyle/>
        <a:p>
          <a:endParaRPr lang="zh-TW" altLang="en-US"/>
        </a:p>
      </dgm:t>
    </dgm:pt>
    <dgm:pt modelId="{C8D70097-48FD-48AE-956D-701D4E336685}" type="sibTrans" cxnId="{50C3EE68-6A60-48FC-848E-4FD6621FA7DF}">
      <dgm:prSet/>
      <dgm:spPr/>
      <dgm:t>
        <a:bodyPr/>
        <a:lstStyle/>
        <a:p>
          <a:endParaRPr lang="zh-TW" altLang="en-US"/>
        </a:p>
      </dgm:t>
    </dgm:pt>
    <dgm:pt modelId="{990438B5-C578-48F7-9400-D2C7C6FD596E}">
      <dgm:prSet phldrT="[文字]"/>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效果層級模式</a:t>
          </a:r>
          <a:endParaRPr lang="zh-TW" altLang="en-US"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lstStyle/>
        <a:p>
          <a:endParaRPr lang="zh-TW" altLang="en-US"/>
        </a:p>
      </dgm:t>
    </dgm:pt>
    <dgm:pt modelId="{F4BE3860-0CFA-4465-AFD3-159CCF051678}" type="sibTrans" cxnId="{A3CAD390-FEAB-4DCB-9BE0-B676857FE0CC}">
      <dgm:prSet/>
      <dgm:spPr/>
      <dgm:t>
        <a:bodyPr/>
        <a:lstStyle/>
        <a:p>
          <a:endParaRPr lang="zh-TW" altLang="en-US"/>
        </a:p>
      </dgm:t>
    </dgm:pt>
    <dgm:pt modelId="{AEFFE9C1-8DD6-4989-AAC3-0B713D2D4331}">
      <dgm:prSet phldrT="[文字]" custT="1"/>
      <dgm:spPr>
        <a:solidFill>
          <a:srgbClr val="FF5050"/>
        </a:solidFill>
      </dgm:spPr>
      <dgm:t>
        <a:bodyPr>
          <a:scene3d>
            <a:camera prst="orthographicFront"/>
            <a:lightRig rig="soft" dir="t">
              <a:rot lat="0" lon="0" rev="10800000"/>
            </a:lightRig>
          </a:scene3d>
          <a:sp3d>
            <a:bevelT w="27940" h="12700"/>
            <a:contourClr>
              <a:srgbClr val="DDDDDD"/>
            </a:contourClr>
          </a:sp3d>
        </a:bodyPr>
        <a:lstStyle/>
        <a:p>
          <a:r>
            <a:rPr lang="en-US" altLang="zh-TW"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AIETA</a:t>
          </a:r>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模式</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lstStyle/>
        <a:p>
          <a:endParaRPr lang="zh-TW" altLang="en-US"/>
        </a:p>
      </dgm:t>
    </dgm:pt>
    <dgm:pt modelId="{D64BEEAD-9639-4DD5-A173-CEBBE66904C2}" type="sibTrans" cxnId="{014BEEFC-E3B8-4F4E-B85B-B278FCBB5D1E}">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57978" custScaleY="59259" custLinFactNeighborX="-1494" custLinFactNeighborY="-23">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61917" custScaleY="59259">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57978" custScaleY="59259" custLinFactNeighborX="944" custLinFactNeighborY="-23">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0BC37F7D-6E1F-4A92-B842-02FA91914C91}" type="presOf" srcId="{AEFFE9C1-8DD6-4989-AAC3-0B713D2D4331}" destId="{B147493B-2ACF-4210-A434-F82BF65829C3}"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CBE6391A-EA97-4307-B2B9-6854242E4C99}" type="presOf" srcId="{990438B5-C578-48F7-9400-D2C7C6FD596E}" destId="{FA2DFF8C-377F-46BC-B51A-AE7A5145C0B7}" srcOrd="0" destOrd="0" presId="urn:microsoft.com/office/officeart/2005/8/layout/default"/>
    <dgm:cxn modelId="{D631EDA0-5201-4612-BE45-B67CED24633A}" type="presOf" srcId="{DAA43C58-D23A-420E-8913-BABFFEB08633}" destId="{76095A23-A959-4D82-8209-F4E6C9D8BD5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05713C9C-0F19-4598-A9A2-E0D2F57A2442}" type="presOf" srcId="{1B57BCC4-E97C-4E6A-AC6F-3D345A005198}" destId="{05542A5E-26ED-4234-8664-29E163BCDDA0}" srcOrd="0" destOrd="0" presId="urn:microsoft.com/office/officeart/2005/8/layout/default"/>
    <dgm:cxn modelId="{C4E32F4E-15AC-408C-8343-78261F0500F0}" type="presParOf" srcId="{76095A23-A959-4D82-8209-F4E6C9D8BD50}" destId="{05542A5E-26ED-4234-8664-29E163BCDDA0}" srcOrd="0" destOrd="0" presId="urn:microsoft.com/office/officeart/2005/8/layout/default"/>
    <dgm:cxn modelId="{39AD5A57-F67D-4DD4-8D67-BE5ED507F967}" type="presParOf" srcId="{76095A23-A959-4D82-8209-F4E6C9D8BD50}" destId="{5C5C3C28-DBB1-4E45-8E82-71B280824AC3}" srcOrd="1" destOrd="0" presId="urn:microsoft.com/office/officeart/2005/8/layout/default"/>
    <dgm:cxn modelId="{12397702-D8D6-404A-8950-7F27793BA780}" type="presParOf" srcId="{76095A23-A959-4D82-8209-F4E6C9D8BD50}" destId="{FA2DFF8C-377F-46BC-B51A-AE7A5145C0B7}" srcOrd="2" destOrd="0" presId="urn:microsoft.com/office/officeart/2005/8/layout/default"/>
    <dgm:cxn modelId="{66D98F3B-F3ED-44BE-9E15-F8A61E28E717}" type="presParOf" srcId="{76095A23-A959-4D82-8209-F4E6C9D8BD50}" destId="{2E5BB301-3918-4EAA-B6D6-A20E41E89F31}" srcOrd="3" destOrd="0" presId="urn:microsoft.com/office/officeart/2005/8/layout/default"/>
    <dgm:cxn modelId="{2F9F34A5-C178-4A52-A7E2-D6AEC676CF5C}"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984A82-9B2D-4D0F-BBD5-B0AA9E10C70C}"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D4050A89-E69F-4EB9-AF1A-3871974C40E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真愛型</a:t>
          </a:r>
          <a:endParaRPr lang="zh-TW" altLang="en-US" sz="4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300446A-E300-4261-9804-1C932D0D8FF2}" type="parTrans" cxnId="{AAF719BB-5069-4F2A-A917-518543D77CDE}">
      <dgm:prSet/>
      <dgm:spPr/>
      <dgm:t>
        <a:bodyPr/>
        <a:lstStyle/>
        <a:p>
          <a:endParaRPr lang="zh-TW" altLang="en-US"/>
        </a:p>
      </dgm:t>
    </dgm:pt>
    <dgm:pt modelId="{46A5B4A7-7F2A-4483-9761-25ACDC8CD275}" type="sibTrans" cxnId="{AAF719BB-5069-4F2A-A917-518543D77CDE}">
      <dgm:prSet/>
      <dgm:spPr/>
      <dgm:t>
        <a:bodyPr/>
        <a:lstStyle/>
        <a:p>
          <a:endParaRPr lang="zh-TW" altLang="en-US"/>
        </a:p>
      </dgm:t>
    </dgm:pt>
    <dgm:pt modelId="{86DDF01D-C680-42C3-AA51-7016E027DBE0}">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盲愛型</a:t>
          </a:r>
          <a:endParaRPr lang="zh-TW" altLang="en-US" sz="4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28C0285-F350-49CE-B8F1-547FD1D76F5A}" type="parTrans" cxnId="{5A14D490-3ADA-4EF3-9FA4-7FC37FFC9C6D}">
      <dgm:prSet/>
      <dgm:spPr/>
      <dgm:t>
        <a:bodyPr/>
        <a:lstStyle/>
        <a:p>
          <a:endParaRPr lang="zh-TW" altLang="en-US"/>
        </a:p>
      </dgm:t>
    </dgm:pt>
    <dgm:pt modelId="{D0267812-1B23-4B9C-8182-D91275A26056}" type="sibTrans" cxnId="{5A14D490-3ADA-4EF3-9FA4-7FC37FFC9C6D}">
      <dgm:prSet/>
      <dgm:spPr/>
      <dgm:t>
        <a:bodyPr/>
        <a:lstStyle/>
        <a:p>
          <a:endParaRPr lang="zh-TW" altLang="en-US"/>
        </a:p>
      </dgm:t>
    </dgm:pt>
    <dgm:pt modelId="{729E1A9A-FE83-442B-A10D-49E29024D357}">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真惡型</a:t>
          </a:r>
          <a:endParaRPr lang="zh-TW" altLang="en-US" sz="4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4D8B5B2-DC47-4EBD-9350-418B460C548A}" type="parTrans" cxnId="{26D4D4B2-2106-4A95-B80A-B8EA1F01A55B}">
      <dgm:prSet/>
      <dgm:spPr/>
      <dgm:t>
        <a:bodyPr/>
        <a:lstStyle/>
        <a:p>
          <a:endParaRPr lang="zh-TW" altLang="en-US"/>
        </a:p>
      </dgm:t>
    </dgm:pt>
    <dgm:pt modelId="{22F45F9E-9766-4280-876B-9D2F651F8358}" type="sibTrans" cxnId="{26D4D4B2-2106-4A95-B80A-B8EA1F01A55B}">
      <dgm:prSet/>
      <dgm:spPr/>
      <dgm:t>
        <a:bodyPr/>
        <a:lstStyle/>
        <a:p>
          <a:endParaRPr lang="zh-TW" altLang="en-US"/>
        </a:p>
      </dgm:t>
    </dgm:pt>
    <dgm:pt modelId="{F5E97262-6D8E-4358-8F66-AAEECF3A56F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盲惡型</a:t>
          </a:r>
          <a:endParaRPr lang="zh-TW" altLang="en-US" sz="4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251D489-37CF-4CD6-8A59-9207EE0F1E91}" type="parTrans" cxnId="{62E4C6B5-B123-4753-976A-4EB3B4B5F870}">
      <dgm:prSet/>
      <dgm:spPr/>
      <dgm:t>
        <a:bodyPr/>
        <a:lstStyle/>
        <a:p>
          <a:endParaRPr lang="zh-TW" altLang="en-US"/>
        </a:p>
      </dgm:t>
    </dgm:pt>
    <dgm:pt modelId="{A1EC64F7-B42D-4380-A685-BB3D4CEEA372}" type="sibTrans" cxnId="{62E4C6B5-B123-4753-976A-4EB3B4B5F870}">
      <dgm:prSet/>
      <dgm:spPr/>
      <dgm:t>
        <a:bodyPr/>
        <a:lstStyle/>
        <a:p>
          <a:endParaRPr lang="zh-TW" altLang="en-US"/>
        </a:p>
      </dgm:t>
    </dgm:pt>
    <dgm:pt modelId="{CFE416CA-E4A8-46DB-82EB-1B514C3CFF89}" type="pres">
      <dgm:prSet presAssocID="{01984A82-9B2D-4D0F-BBD5-B0AA9E10C70C}" presName="diagram" presStyleCnt="0">
        <dgm:presLayoutVars>
          <dgm:dir/>
          <dgm:resizeHandles val="exact"/>
        </dgm:presLayoutVars>
      </dgm:prSet>
      <dgm:spPr/>
      <dgm:t>
        <a:bodyPr/>
        <a:lstStyle/>
        <a:p>
          <a:endParaRPr lang="zh-TW" altLang="en-US"/>
        </a:p>
      </dgm:t>
    </dgm:pt>
    <dgm:pt modelId="{AC09E54D-526B-4357-8B2D-B6A404E4CC4F}" type="pres">
      <dgm:prSet presAssocID="{D4050A89-E69F-4EB9-AF1A-3871974C40E8}" presName="node" presStyleLbl="node1" presStyleIdx="0" presStyleCnt="4" custLinFactNeighborX="9157" custLinFactNeighborY="-91">
        <dgm:presLayoutVars>
          <dgm:bulletEnabled val="1"/>
        </dgm:presLayoutVars>
      </dgm:prSet>
      <dgm:spPr>
        <a:prstGeom prst="rect">
          <a:avLst/>
        </a:prstGeom>
      </dgm:spPr>
      <dgm:t>
        <a:bodyPr/>
        <a:lstStyle/>
        <a:p>
          <a:endParaRPr lang="zh-TW" altLang="en-US"/>
        </a:p>
      </dgm:t>
    </dgm:pt>
    <dgm:pt modelId="{11A9EB6D-EDAC-4659-8E7A-86965618FB67}" type="pres">
      <dgm:prSet presAssocID="{46A5B4A7-7F2A-4483-9761-25ACDC8CD275}" presName="sibTrans" presStyleCnt="0"/>
      <dgm:spPr/>
    </dgm:pt>
    <dgm:pt modelId="{F74C201C-D5A3-49B3-ABD2-BABE66A801BC}" type="pres">
      <dgm:prSet presAssocID="{86DDF01D-C680-42C3-AA51-7016E027DBE0}" presName="node" presStyleLbl="node1" presStyleIdx="1" presStyleCnt="4">
        <dgm:presLayoutVars>
          <dgm:bulletEnabled val="1"/>
        </dgm:presLayoutVars>
      </dgm:prSet>
      <dgm:spPr>
        <a:prstGeom prst="rect">
          <a:avLst/>
        </a:prstGeom>
      </dgm:spPr>
      <dgm:t>
        <a:bodyPr/>
        <a:lstStyle/>
        <a:p>
          <a:endParaRPr lang="zh-TW" altLang="en-US"/>
        </a:p>
      </dgm:t>
    </dgm:pt>
    <dgm:pt modelId="{2DD63BFA-CD4E-487C-B015-9AA597D4F582}" type="pres">
      <dgm:prSet presAssocID="{D0267812-1B23-4B9C-8182-D91275A26056}" presName="sibTrans" presStyleCnt="0"/>
      <dgm:spPr/>
    </dgm:pt>
    <dgm:pt modelId="{8352D17A-84E4-4DC4-90C3-1D65729AE0F7}" type="pres">
      <dgm:prSet presAssocID="{729E1A9A-FE83-442B-A10D-49E29024D357}" presName="node" presStyleLbl="node1" presStyleIdx="2" presStyleCnt="4" custLinFactNeighborX="9157" custLinFactNeighborY="-13375">
        <dgm:presLayoutVars>
          <dgm:bulletEnabled val="1"/>
        </dgm:presLayoutVars>
      </dgm:prSet>
      <dgm:spPr>
        <a:prstGeom prst="rect">
          <a:avLst/>
        </a:prstGeom>
      </dgm:spPr>
      <dgm:t>
        <a:bodyPr/>
        <a:lstStyle/>
        <a:p>
          <a:endParaRPr lang="zh-TW" altLang="en-US"/>
        </a:p>
      </dgm:t>
    </dgm:pt>
    <dgm:pt modelId="{EBC6DEB1-0E29-4B6A-A153-C2D131BECB34}" type="pres">
      <dgm:prSet presAssocID="{22F45F9E-9766-4280-876B-9D2F651F8358}" presName="sibTrans" presStyleCnt="0"/>
      <dgm:spPr/>
    </dgm:pt>
    <dgm:pt modelId="{AB9D27E8-D69D-4F45-AB96-4F41275A904F}" type="pres">
      <dgm:prSet presAssocID="{F5E97262-6D8E-4358-8F66-AAEECF3A56F1}" presName="node" presStyleLbl="node1" presStyleIdx="3" presStyleCnt="4" custLinFactNeighborX="886" custLinFactNeighborY="-13375">
        <dgm:presLayoutVars>
          <dgm:bulletEnabled val="1"/>
        </dgm:presLayoutVars>
      </dgm:prSet>
      <dgm:spPr>
        <a:prstGeom prst="rect">
          <a:avLst/>
        </a:prstGeom>
      </dgm:spPr>
      <dgm:t>
        <a:bodyPr/>
        <a:lstStyle/>
        <a:p>
          <a:endParaRPr lang="zh-TW" altLang="en-US"/>
        </a:p>
      </dgm:t>
    </dgm:pt>
  </dgm:ptLst>
  <dgm:cxnLst>
    <dgm:cxn modelId="{2B2D4737-BEF7-43C8-8DB9-CD1341594452}" type="presOf" srcId="{729E1A9A-FE83-442B-A10D-49E29024D357}" destId="{8352D17A-84E4-4DC4-90C3-1D65729AE0F7}" srcOrd="0" destOrd="0" presId="urn:microsoft.com/office/officeart/2005/8/layout/default"/>
    <dgm:cxn modelId="{7C3479C2-D6CD-468C-AC45-6CF7897658AC}" type="presOf" srcId="{01984A82-9B2D-4D0F-BBD5-B0AA9E10C70C}" destId="{CFE416CA-E4A8-46DB-82EB-1B514C3CFF89}" srcOrd="0" destOrd="0" presId="urn:microsoft.com/office/officeart/2005/8/layout/default"/>
    <dgm:cxn modelId="{62E4C6B5-B123-4753-976A-4EB3B4B5F870}" srcId="{01984A82-9B2D-4D0F-BBD5-B0AA9E10C70C}" destId="{F5E97262-6D8E-4358-8F66-AAEECF3A56F1}" srcOrd="3" destOrd="0" parTransId="{F251D489-37CF-4CD6-8A59-9207EE0F1E91}" sibTransId="{A1EC64F7-B42D-4380-A685-BB3D4CEEA372}"/>
    <dgm:cxn modelId="{AAF719BB-5069-4F2A-A917-518543D77CDE}" srcId="{01984A82-9B2D-4D0F-BBD5-B0AA9E10C70C}" destId="{D4050A89-E69F-4EB9-AF1A-3871974C40E8}" srcOrd="0" destOrd="0" parTransId="{A300446A-E300-4261-9804-1C932D0D8FF2}" sibTransId="{46A5B4A7-7F2A-4483-9761-25ACDC8CD275}"/>
    <dgm:cxn modelId="{26D4D4B2-2106-4A95-B80A-B8EA1F01A55B}" srcId="{01984A82-9B2D-4D0F-BBD5-B0AA9E10C70C}" destId="{729E1A9A-FE83-442B-A10D-49E29024D357}" srcOrd="2" destOrd="0" parTransId="{64D8B5B2-DC47-4EBD-9350-418B460C548A}" sibTransId="{22F45F9E-9766-4280-876B-9D2F651F8358}"/>
    <dgm:cxn modelId="{53D71E98-89B8-44FA-92BE-0A3540EABC85}" type="presOf" srcId="{D4050A89-E69F-4EB9-AF1A-3871974C40E8}" destId="{AC09E54D-526B-4357-8B2D-B6A404E4CC4F}" srcOrd="0" destOrd="0" presId="urn:microsoft.com/office/officeart/2005/8/layout/default"/>
    <dgm:cxn modelId="{5318D377-F19D-4062-A6DA-DF2D1B3E8FA0}" type="presOf" srcId="{86DDF01D-C680-42C3-AA51-7016E027DBE0}" destId="{F74C201C-D5A3-49B3-ABD2-BABE66A801BC}" srcOrd="0" destOrd="0" presId="urn:microsoft.com/office/officeart/2005/8/layout/default"/>
    <dgm:cxn modelId="{5A14D490-3ADA-4EF3-9FA4-7FC37FFC9C6D}" srcId="{01984A82-9B2D-4D0F-BBD5-B0AA9E10C70C}" destId="{86DDF01D-C680-42C3-AA51-7016E027DBE0}" srcOrd="1" destOrd="0" parTransId="{828C0285-F350-49CE-B8F1-547FD1D76F5A}" sibTransId="{D0267812-1B23-4B9C-8182-D91275A26056}"/>
    <dgm:cxn modelId="{A4C8613D-99DC-42E9-8D59-9BF261841F34}" type="presOf" srcId="{F5E97262-6D8E-4358-8F66-AAEECF3A56F1}" destId="{AB9D27E8-D69D-4F45-AB96-4F41275A904F}" srcOrd="0" destOrd="0" presId="urn:microsoft.com/office/officeart/2005/8/layout/default"/>
    <dgm:cxn modelId="{CA82B5B8-E701-4894-9886-2A3958DE9108}" type="presParOf" srcId="{CFE416CA-E4A8-46DB-82EB-1B514C3CFF89}" destId="{AC09E54D-526B-4357-8B2D-B6A404E4CC4F}" srcOrd="0" destOrd="0" presId="urn:microsoft.com/office/officeart/2005/8/layout/default"/>
    <dgm:cxn modelId="{915436EC-5146-45CC-9658-E224744B0CB2}" type="presParOf" srcId="{CFE416CA-E4A8-46DB-82EB-1B514C3CFF89}" destId="{11A9EB6D-EDAC-4659-8E7A-86965618FB67}" srcOrd="1" destOrd="0" presId="urn:microsoft.com/office/officeart/2005/8/layout/default"/>
    <dgm:cxn modelId="{3FE7F77E-B4DE-4367-AA49-B51BD8BF9BDA}" type="presParOf" srcId="{CFE416CA-E4A8-46DB-82EB-1B514C3CFF89}" destId="{F74C201C-D5A3-49B3-ABD2-BABE66A801BC}" srcOrd="2" destOrd="0" presId="urn:microsoft.com/office/officeart/2005/8/layout/default"/>
    <dgm:cxn modelId="{2B28B371-B7A9-4508-9821-A700A1A617C9}" type="presParOf" srcId="{CFE416CA-E4A8-46DB-82EB-1B514C3CFF89}" destId="{2DD63BFA-CD4E-487C-B015-9AA597D4F582}" srcOrd="3" destOrd="0" presId="urn:microsoft.com/office/officeart/2005/8/layout/default"/>
    <dgm:cxn modelId="{9D4F7A02-893A-4C00-A9F3-864C41354504}" type="presParOf" srcId="{CFE416CA-E4A8-46DB-82EB-1B514C3CFF89}" destId="{8352D17A-84E4-4DC4-90C3-1D65729AE0F7}" srcOrd="4" destOrd="0" presId="urn:microsoft.com/office/officeart/2005/8/layout/default"/>
    <dgm:cxn modelId="{59AD7C93-94FF-4205-90EC-39CF48FF6D06}" type="presParOf" srcId="{CFE416CA-E4A8-46DB-82EB-1B514C3CFF89}" destId="{EBC6DEB1-0E29-4B6A-A153-C2D131BECB34}" srcOrd="5" destOrd="0" presId="urn:microsoft.com/office/officeart/2005/8/layout/default"/>
    <dgm:cxn modelId="{E9750468-4134-4E32-BFF6-95D5DCCAE610}" type="presParOf" srcId="{CFE416CA-E4A8-46DB-82EB-1B514C3CFF89}" destId="{AB9D27E8-D69D-4F45-AB96-4F41275A904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67807D-49B7-494D-A306-557D1FE25653}"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zh-TW" altLang="en-US"/>
        </a:p>
      </dgm:t>
    </dgm:pt>
    <dgm:pt modelId="{76B493F1-2A53-42E6-A7BF-442932F3A05D}">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量力而為法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748F1C2-B7F9-447F-889B-83C9066209B8}" type="par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B447CD-A5C3-437A-84EA-CAC5E771089B}" type="sibTrans" cxnId="{5ABFC068-B1CF-4862-9D7E-83B4ACF6F09D}">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6C9300F-8576-4DB0-B274-6C21F69DD2DF}">
      <dgm:prSet phldrT="[文字]" custT="1"/>
      <dgm:spPr/>
      <dgm:t>
        <a:bodyPr>
          <a:scene3d>
            <a:camera prst="orthographicFront"/>
            <a:lightRig rig="soft" dir="t">
              <a:rot lat="0" lon="0" rev="10800000"/>
            </a:lightRig>
          </a:scene3d>
          <a:sp3d>
            <a:bevelT w="27940" h="12700"/>
            <a:contourClr>
              <a:srgbClr val="DDDDDD"/>
            </a:contourClr>
          </a:sp3d>
        </a:bodyPr>
        <a:lstStyle/>
        <a:p>
          <a:r>
            <a:rPr lang="zh-TW" sz="2000" b="1" cap="none" spc="150" dirty="0" smtClean="0">
              <a:ln w="11430"/>
              <a:solidFill>
                <a:srgbClr val="002060"/>
              </a:solidFill>
              <a:effectLst>
                <a:outerShdw blurRad="25400" algn="tl" rotWithShape="0">
                  <a:srgbClr val="000000">
                    <a:alpha val="43000"/>
                  </a:srgbClr>
                </a:outerShdw>
              </a:effectLst>
            </a:rPr>
            <a:t>一種主觀的推廣預算編製方式，也就是依據現在組織所能負擔的金額來決定預算。</a:t>
          </a:r>
          <a:endParaRPr lang="zh-TW" altLang="en-US" sz="20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980506A-C8C6-4CDE-A180-811C1583A1C9}" type="par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3957A8-FCAC-4117-A215-4E39AEF23EBF}" type="sibTrans" cxnId="{63F6ABF2-036C-4321-B26B-E8D630D1BF4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E47CA9E-8915-402E-90DA-5FCAF009FAA7}">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rPr>
            <a:t>銷售百分比法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45F2CDC-F8A3-45C1-90F6-7053FD20B74B}" type="par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3CE8CAE-0138-463E-A86E-9E8CFBEC672D}" type="sibTrans" cxnId="{84D8392A-3E24-4F49-9B44-828D85100B8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DE3B0EC-261C-4E7E-9539-F63AC6960771}">
      <dgm:prSet phldrT="[文字]" custT="1"/>
      <dgm:spPr/>
      <dgm:t>
        <a:bodyPr>
          <a:scene3d>
            <a:camera prst="orthographicFront"/>
            <a:lightRig rig="soft" dir="t">
              <a:rot lat="0" lon="0" rev="10800000"/>
            </a:lightRig>
          </a:scene3d>
          <a:sp3d>
            <a:bevelT w="27940" h="12700"/>
            <a:contourClr>
              <a:srgbClr val="DDDDDD"/>
            </a:contourClr>
          </a:sp3d>
        </a:bodyPr>
        <a:lstStyle/>
        <a:p>
          <a:r>
            <a:rPr lang="zh-TW" sz="2400" b="1" cap="none" spc="150" dirty="0" smtClean="0">
              <a:ln w="11430"/>
              <a:solidFill>
                <a:srgbClr val="002060"/>
              </a:solidFill>
              <a:effectLst>
                <a:outerShdw blurRad="25400" algn="tl" rotWithShape="0">
                  <a:srgbClr val="000000">
                    <a:alpha val="43000"/>
                  </a:srgbClr>
                </a:outerShdw>
              </a:effectLst>
            </a:rPr>
            <a:t>按銷售總額的某一特定百分比提列為推廣費用。</a:t>
          </a:r>
          <a:endParaRPr lang="zh-TW" altLang="en-US" sz="24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546FE4B-0CD1-4284-ADE7-A1C197C0645E}" type="par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E2602F3-B332-4600-9783-9CDCD1441949}" type="sibTrans" cxnId="{08CBD3EF-FB44-443F-9886-DC420A2512F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D2EDC9-A6C6-44D3-A166-14FCBFDAA9D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solidFill>
                <a:schemeClr val="tx1"/>
              </a:solidFill>
              <a:effectLst>
                <a:outerShdw blurRad="25400" algn="tl" rotWithShape="0">
                  <a:srgbClr val="000000">
                    <a:alpha val="43000"/>
                  </a:srgbClr>
                </a:outerShdw>
              </a:effectLst>
            </a:rPr>
            <a:t>競爭平位法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538B44-91DF-4D80-B8C7-E2AF91455FBB}" type="par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1D4A15-BE8D-49E7-B33A-5889DE90277A}" type="sibTrans" cxnId="{7E1538BD-F85D-4FFB-95B3-18153303C3B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4E977BC-6D55-4F02-9DCA-D490EEA2088E}">
      <dgm:prSet phldrT="[文字]" custT="1"/>
      <dgm:spPr/>
      <dgm:t>
        <a:bodyPr>
          <a:scene3d>
            <a:camera prst="orthographicFront"/>
            <a:lightRig rig="soft" dir="t">
              <a:rot lat="0" lon="0" rev="10800000"/>
            </a:lightRig>
          </a:scene3d>
          <a:sp3d>
            <a:bevelT w="27940" h="12700"/>
            <a:contourClr>
              <a:srgbClr val="DDDDDD"/>
            </a:contourClr>
          </a:sp3d>
        </a:bodyPr>
        <a:lstStyle/>
        <a:p>
          <a:r>
            <a:rPr lang="zh-TW" sz="2000" b="1" cap="none" spc="150" smtClean="0">
              <a:ln w="11430"/>
              <a:solidFill>
                <a:srgbClr val="002060"/>
              </a:solidFill>
              <a:effectLst>
                <a:outerShdw blurRad="25400" algn="tl" rotWithShape="0">
                  <a:srgbClr val="000000">
                    <a:alpha val="43000"/>
                  </a:srgbClr>
                </a:outerShdw>
              </a:effectLst>
            </a:rPr>
            <a:t>採取和競爭者相同銷售額比例的推廣費用，希望藉以維持市場占有率的均衡。</a:t>
          </a:r>
          <a:endParaRPr lang="zh-TW" altLang="en-US" sz="20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3C6EEE0-9F08-41E7-B7A1-A060ADBDF4E3}" type="par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1A7D9CF-98E7-45E2-89AB-B9AA9CA4ADC1}" type="sibTrans" cxnId="{D32B5FC8-8010-4EE4-BD61-4B5AF1EAA322}">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1B158362-E92E-42E3-9B7D-603CBA39D083}">
      <dgm:prSet phldrT="[文字]" custT="1"/>
      <dgm:spPr/>
      <dgm:t>
        <a:bodyPr>
          <a:scene3d>
            <a:camera prst="orthographicFront"/>
            <a:lightRig rig="soft" dir="t">
              <a:rot lat="0" lon="0" rev="10800000"/>
            </a:lightRig>
          </a:scene3d>
          <a:sp3d>
            <a:bevelT w="27940" h="12700"/>
            <a:contourClr>
              <a:srgbClr val="DDDDDD"/>
            </a:contourClr>
          </a:sp3d>
        </a:bodyPr>
        <a:lstStyle/>
        <a:p>
          <a:r>
            <a:rPr lang="zh-TW" sz="1900" b="1" cap="none" spc="150" dirty="0" smtClean="0">
              <a:ln w="11430"/>
              <a:solidFill>
                <a:srgbClr val="002060"/>
              </a:solidFill>
              <a:effectLst>
                <a:outerShdw blurRad="25400" algn="tl" rotWithShape="0">
                  <a:srgbClr val="000000">
                    <a:alpha val="43000"/>
                  </a:srgbClr>
                </a:outerShdw>
              </a:effectLst>
            </a:rPr>
            <a:t>先界定推廣活動的目標後，再決定為達成該目標所必須執行的任務，然後估計執行這些任務所需的溝通工具與費用，最後加總費用後即得到全部的推廣預算。</a:t>
          </a:r>
          <a:endParaRPr lang="zh-TW" altLang="en-US" sz="1900" b="1" cap="none"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36521A0-6E1D-4E23-82C5-A032C69651DA}" type="parTrans" cxnId="{31CEA4F6-99F4-428E-BC6D-6325888AA0FD}">
      <dgm:prSet/>
      <dgm:spPr/>
      <dgm:t>
        <a:bodyPr/>
        <a:lstStyle/>
        <a:p>
          <a:endParaRPr lang="zh-TW" altLang="en-US"/>
        </a:p>
      </dgm:t>
    </dgm:pt>
    <dgm:pt modelId="{48FAEEEC-A5E3-41EC-9366-3056E63FC69D}" type="sibTrans" cxnId="{31CEA4F6-99F4-428E-BC6D-6325888AA0FD}">
      <dgm:prSet/>
      <dgm:spPr/>
      <dgm:t>
        <a:bodyPr/>
        <a:lstStyle/>
        <a:p>
          <a:endParaRPr lang="zh-TW" altLang="en-US"/>
        </a:p>
      </dgm:t>
    </dgm:pt>
    <dgm:pt modelId="{A7621A4B-40D5-4769-895C-1D5EB5E1B910}">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chemeClr val="tx1"/>
              </a:solidFill>
              <a:effectLst>
                <a:outerShdw blurRad="25400" algn="tl" rotWithShape="0">
                  <a:srgbClr val="000000">
                    <a:alpha val="43000"/>
                  </a:srgbClr>
                </a:outerShdw>
              </a:effectLst>
            </a:rPr>
            <a:t>目標任務法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B04CC19-0826-46BD-B13A-B76E6BB9D147}" type="parTrans" cxnId="{E80A8702-DD28-4601-AECB-9B6C482EACBA}">
      <dgm:prSet/>
      <dgm:spPr/>
      <dgm:t>
        <a:bodyPr/>
        <a:lstStyle/>
        <a:p>
          <a:endParaRPr lang="zh-TW" altLang="en-US"/>
        </a:p>
      </dgm:t>
    </dgm:pt>
    <dgm:pt modelId="{967107AC-1267-47CE-AD06-A63350D14309}" type="sibTrans" cxnId="{E80A8702-DD28-4601-AECB-9B6C482EACBA}">
      <dgm:prSet/>
      <dgm:spPr/>
      <dgm:t>
        <a:bodyPr/>
        <a:lstStyle/>
        <a:p>
          <a:endParaRPr lang="zh-TW" altLang="en-US"/>
        </a:p>
      </dgm:t>
    </dgm:pt>
    <dgm:pt modelId="{FFB1DB85-FB0D-42B7-94BE-A265DC3912BA}" type="pres">
      <dgm:prSet presAssocID="{E067807D-49B7-494D-A306-557D1FE25653}" presName="Name0" presStyleCnt="0">
        <dgm:presLayoutVars>
          <dgm:dir/>
          <dgm:animLvl val="lvl"/>
          <dgm:resizeHandles val="exact"/>
        </dgm:presLayoutVars>
      </dgm:prSet>
      <dgm:spPr/>
      <dgm:t>
        <a:bodyPr/>
        <a:lstStyle/>
        <a:p>
          <a:endParaRPr lang="zh-TW" altLang="en-US"/>
        </a:p>
      </dgm:t>
    </dgm:pt>
    <dgm:pt modelId="{69EDF27F-8102-4921-BE29-811F7AF84D76}" type="pres">
      <dgm:prSet presAssocID="{76B493F1-2A53-42E6-A7BF-442932F3A05D}" presName="linNode" presStyleCnt="0"/>
      <dgm:spPr/>
      <dgm:t>
        <a:bodyPr/>
        <a:lstStyle/>
        <a:p>
          <a:endParaRPr lang="zh-TW" altLang="en-US"/>
        </a:p>
      </dgm:t>
    </dgm:pt>
    <dgm:pt modelId="{BBE50D1B-DE04-4595-B44C-AA2D05663C7C}" type="pres">
      <dgm:prSet presAssocID="{76B493F1-2A53-42E6-A7BF-442932F3A05D}" presName="parentText" presStyleLbl="node1" presStyleIdx="0" presStyleCnt="4">
        <dgm:presLayoutVars>
          <dgm:chMax val="1"/>
          <dgm:bulletEnabled val="1"/>
        </dgm:presLayoutVars>
      </dgm:prSet>
      <dgm:spPr/>
      <dgm:t>
        <a:bodyPr/>
        <a:lstStyle/>
        <a:p>
          <a:endParaRPr lang="zh-TW" altLang="en-US"/>
        </a:p>
      </dgm:t>
    </dgm:pt>
    <dgm:pt modelId="{0AA2E3C2-0796-4702-9EAC-52838928B19C}" type="pres">
      <dgm:prSet presAssocID="{76B493F1-2A53-42E6-A7BF-442932F3A05D}" presName="descendantText" presStyleLbl="alignAccFollowNode1" presStyleIdx="0" presStyleCnt="4">
        <dgm:presLayoutVars>
          <dgm:bulletEnabled val="1"/>
        </dgm:presLayoutVars>
      </dgm:prSet>
      <dgm:spPr/>
      <dgm:t>
        <a:bodyPr/>
        <a:lstStyle/>
        <a:p>
          <a:endParaRPr lang="zh-TW" altLang="en-US"/>
        </a:p>
      </dgm:t>
    </dgm:pt>
    <dgm:pt modelId="{7C6EF099-9939-421F-A942-58D028CCDBEC}" type="pres">
      <dgm:prSet presAssocID="{43B447CD-A5C3-437A-84EA-CAC5E771089B}" presName="sp" presStyleCnt="0"/>
      <dgm:spPr/>
      <dgm:t>
        <a:bodyPr/>
        <a:lstStyle/>
        <a:p>
          <a:endParaRPr lang="zh-TW" altLang="en-US"/>
        </a:p>
      </dgm:t>
    </dgm:pt>
    <dgm:pt modelId="{FE4ADDBC-41BA-4D8B-B445-5D9416D0E7DF}" type="pres">
      <dgm:prSet presAssocID="{6E47CA9E-8915-402E-90DA-5FCAF009FAA7}" presName="linNode" presStyleCnt="0"/>
      <dgm:spPr/>
      <dgm:t>
        <a:bodyPr/>
        <a:lstStyle/>
        <a:p>
          <a:endParaRPr lang="zh-TW" altLang="en-US"/>
        </a:p>
      </dgm:t>
    </dgm:pt>
    <dgm:pt modelId="{E465A98F-C06C-4CD6-A14B-6176EAC4396F}" type="pres">
      <dgm:prSet presAssocID="{6E47CA9E-8915-402E-90DA-5FCAF009FAA7}" presName="parentText" presStyleLbl="node1" presStyleIdx="1" presStyleCnt="4">
        <dgm:presLayoutVars>
          <dgm:chMax val="1"/>
          <dgm:bulletEnabled val="1"/>
        </dgm:presLayoutVars>
      </dgm:prSet>
      <dgm:spPr/>
      <dgm:t>
        <a:bodyPr/>
        <a:lstStyle/>
        <a:p>
          <a:endParaRPr lang="zh-TW" altLang="en-US"/>
        </a:p>
      </dgm:t>
    </dgm:pt>
    <dgm:pt modelId="{0C473A32-7290-4B4D-A437-7A958BADB0F9}" type="pres">
      <dgm:prSet presAssocID="{6E47CA9E-8915-402E-90DA-5FCAF009FAA7}" presName="descendantText" presStyleLbl="alignAccFollowNode1" presStyleIdx="1" presStyleCnt="4">
        <dgm:presLayoutVars>
          <dgm:bulletEnabled val="1"/>
        </dgm:presLayoutVars>
      </dgm:prSet>
      <dgm:spPr/>
      <dgm:t>
        <a:bodyPr/>
        <a:lstStyle/>
        <a:p>
          <a:endParaRPr lang="zh-TW" altLang="en-US"/>
        </a:p>
      </dgm:t>
    </dgm:pt>
    <dgm:pt modelId="{1D85B1CA-A7C9-4737-90B9-3482ACB5B52B}" type="pres">
      <dgm:prSet presAssocID="{73CE8CAE-0138-463E-A86E-9E8CFBEC672D}" presName="sp" presStyleCnt="0"/>
      <dgm:spPr/>
      <dgm:t>
        <a:bodyPr/>
        <a:lstStyle/>
        <a:p>
          <a:endParaRPr lang="zh-TW" altLang="en-US"/>
        </a:p>
      </dgm:t>
    </dgm:pt>
    <dgm:pt modelId="{68535D44-92C3-4D1D-A416-BAE610902D10}" type="pres">
      <dgm:prSet presAssocID="{53D2EDC9-A6C6-44D3-A166-14FCBFDAA9DB}" presName="linNode" presStyleCnt="0"/>
      <dgm:spPr/>
      <dgm:t>
        <a:bodyPr/>
        <a:lstStyle/>
        <a:p>
          <a:endParaRPr lang="zh-TW" altLang="en-US"/>
        </a:p>
      </dgm:t>
    </dgm:pt>
    <dgm:pt modelId="{E4866BD7-8CF4-414D-9656-026FEE664F37}" type="pres">
      <dgm:prSet presAssocID="{53D2EDC9-A6C6-44D3-A166-14FCBFDAA9DB}" presName="parentText" presStyleLbl="node1" presStyleIdx="2" presStyleCnt="4">
        <dgm:presLayoutVars>
          <dgm:chMax val="1"/>
          <dgm:bulletEnabled val="1"/>
        </dgm:presLayoutVars>
      </dgm:prSet>
      <dgm:spPr/>
      <dgm:t>
        <a:bodyPr/>
        <a:lstStyle/>
        <a:p>
          <a:endParaRPr lang="zh-TW" altLang="en-US"/>
        </a:p>
      </dgm:t>
    </dgm:pt>
    <dgm:pt modelId="{144DDCE6-22AF-425C-8427-98A664FD0734}" type="pres">
      <dgm:prSet presAssocID="{53D2EDC9-A6C6-44D3-A166-14FCBFDAA9DB}" presName="descendantText" presStyleLbl="alignAccFollowNode1" presStyleIdx="2" presStyleCnt="4">
        <dgm:presLayoutVars>
          <dgm:bulletEnabled val="1"/>
        </dgm:presLayoutVars>
      </dgm:prSet>
      <dgm:spPr/>
      <dgm:t>
        <a:bodyPr/>
        <a:lstStyle/>
        <a:p>
          <a:endParaRPr lang="zh-TW" altLang="en-US"/>
        </a:p>
      </dgm:t>
    </dgm:pt>
    <dgm:pt modelId="{9EBBBCDC-FA1F-406B-A756-34E4F47B4438}" type="pres">
      <dgm:prSet presAssocID="{261D4A15-BE8D-49E7-B33A-5889DE90277A}" presName="sp" presStyleCnt="0"/>
      <dgm:spPr/>
      <dgm:t>
        <a:bodyPr/>
        <a:lstStyle/>
        <a:p>
          <a:endParaRPr lang="zh-TW" altLang="en-US"/>
        </a:p>
      </dgm:t>
    </dgm:pt>
    <dgm:pt modelId="{BC902E34-F56B-4830-819B-02CD41E7EE43}" type="pres">
      <dgm:prSet presAssocID="{A7621A4B-40D5-4769-895C-1D5EB5E1B910}" presName="linNode" presStyleCnt="0"/>
      <dgm:spPr/>
      <dgm:t>
        <a:bodyPr/>
        <a:lstStyle/>
        <a:p>
          <a:endParaRPr lang="zh-TW" altLang="en-US"/>
        </a:p>
      </dgm:t>
    </dgm:pt>
    <dgm:pt modelId="{C134D43E-2D93-4ADF-83A2-28CBD00296BE}" type="pres">
      <dgm:prSet presAssocID="{A7621A4B-40D5-4769-895C-1D5EB5E1B910}" presName="parentText" presStyleLbl="node1" presStyleIdx="3" presStyleCnt="4">
        <dgm:presLayoutVars>
          <dgm:chMax val="1"/>
          <dgm:bulletEnabled val="1"/>
        </dgm:presLayoutVars>
      </dgm:prSet>
      <dgm:spPr/>
      <dgm:t>
        <a:bodyPr/>
        <a:lstStyle/>
        <a:p>
          <a:endParaRPr lang="zh-TW" altLang="en-US"/>
        </a:p>
      </dgm:t>
    </dgm:pt>
    <dgm:pt modelId="{C438F100-E1BB-4A7C-A915-BB1940AD5F56}" type="pres">
      <dgm:prSet presAssocID="{A7621A4B-40D5-4769-895C-1D5EB5E1B910}" presName="descendantText" presStyleLbl="alignAccFollowNode1" presStyleIdx="3" presStyleCnt="4" custScaleY="125647">
        <dgm:presLayoutVars>
          <dgm:bulletEnabled val="1"/>
        </dgm:presLayoutVars>
      </dgm:prSet>
      <dgm:spPr/>
      <dgm:t>
        <a:bodyPr/>
        <a:lstStyle/>
        <a:p>
          <a:endParaRPr lang="zh-TW" altLang="en-US"/>
        </a:p>
      </dgm:t>
    </dgm:pt>
  </dgm:ptLst>
  <dgm:cxnLst>
    <dgm:cxn modelId="{63F6ABF2-036C-4321-B26B-E8D630D1BF4A}" srcId="{76B493F1-2A53-42E6-A7BF-442932F3A05D}" destId="{36C9300F-8576-4DB0-B274-6C21F69DD2DF}" srcOrd="0" destOrd="0" parTransId="{8980506A-C8C6-4CDE-A180-811C1583A1C9}" sibTransId="{E63957A8-FCAC-4117-A215-4E39AEF23EBF}"/>
    <dgm:cxn modelId="{31CEA4F6-99F4-428E-BC6D-6325888AA0FD}" srcId="{A7621A4B-40D5-4769-895C-1D5EB5E1B910}" destId="{1B158362-E92E-42E3-9B7D-603CBA39D083}" srcOrd="0" destOrd="0" parTransId="{B36521A0-6E1D-4E23-82C5-A032C69651DA}" sibTransId="{48FAEEEC-A5E3-41EC-9366-3056E63FC69D}"/>
    <dgm:cxn modelId="{08CBD3EF-FB44-443F-9886-DC420A2512FA}" srcId="{6E47CA9E-8915-402E-90DA-5FCAF009FAA7}" destId="{2DE3B0EC-261C-4E7E-9539-F63AC6960771}" srcOrd="0" destOrd="0" parTransId="{8546FE4B-0CD1-4284-ADE7-A1C197C0645E}" sibTransId="{5E2602F3-B332-4600-9783-9CDCD1441949}"/>
    <dgm:cxn modelId="{B2F093FA-982D-4698-9EE1-3B6C4162B575}" type="presOf" srcId="{36C9300F-8576-4DB0-B274-6C21F69DD2DF}" destId="{0AA2E3C2-0796-4702-9EAC-52838928B19C}" srcOrd="0" destOrd="0" presId="urn:microsoft.com/office/officeart/2005/8/layout/vList5"/>
    <dgm:cxn modelId="{8E6B3763-8767-4DA7-ADB9-07D313D4E235}" type="presOf" srcId="{6E47CA9E-8915-402E-90DA-5FCAF009FAA7}" destId="{E465A98F-C06C-4CD6-A14B-6176EAC4396F}" srcOrd="0" destOrd="0" presId="urn:microsoft.com/office/officeart/2005/8/layout/vList5"/>
    <dgm:cxn modelId="{7E1538BD-F85D-4FFB-95B3-18153303C3BE}" srcId="{E067807D-49B7-494D-A306-557D1FE25653}" destId="{53D2EDC9-A6C6-44D3-A166-14FCBFDAA9DB}" srcOrd="2" destOrd="0" parTransId="{69538B44-91DF-4D80-B8C7-E2AF91455FBB}" sibTransId="{261D4A15-BE8D-49E7-B33A-5889DE90277A}"/>
    <dgm:cxn modelId="{8F840D0C-8E06-4878-9D30-DAECB2D09B5B}" type="presOf" srcId="{2DE3B0EC-261C-4E7E-9539-F63AC6960771}" destId="{0C473A32-7290-4B4D-A437-7A958BADB0F9}" srcOrd="0" destOrd="0" presId="urn:microsoft.com/office/officeart/2005/8/layout/vList5"/>
    <dgm:cxn modelId="{E3E16918-6BB6-4DB8-AB32-652708E43F8B}" type="presOf" srcId="{1B158362-E92E-42E3-9B7D-603CBA39D083}" destId="{C438F100-E1BB-4A7C-A915-BB1940AD5F56}" srcOrd="0" destOrd="0" presId="urn:microsoft.com/office/officeart/2005/8/layout/vList5"/>
    <dgm:cxn modelId="{B60C4DCE-4DD6-4D58-8553-1AE60622AA13}" type="presOf" srcId="{E067807D-49B7-494D-A306-557D1FE25653}" destId="{FFB1DB85-FB0D-42B7-94BE-A265DC3912BA}" srcOrd="0" destOrd="0" presId="urn:microsoft.com/office/officeart/2005/8/layout/vList5"/>
    <dgm:cxn modelId="{5ABFC068-B1CF-4862-9D7E-83B4ACF6F09D}" srcId="{E067807D-49B7-494D-A306-557D1FE25653}" destId="{76B493F1-2A53-42E6-A7BF-442932F3A05D}" srcOrd="0" destOrd="0" parTransId="{B748F1C2-B7F9-447F-889B-83C9066209B8}" sibTransId="{43B447CD-A5C3-437A-84EA-CAC5E771089B}"/>
    <dgm:cxn modelId="{E80A8702-DD28-4601-AECB-9B6C482EACBA}" srcId="{E067807D-49B7-494D-A306-557D1FE25653}" destId="{A7621A4B-40D5-4769-895C-1D5EB5E1B910}" srcOrd="3" destOrd="0" parTransId="{8B04CC19-0826-46BD-B13A-B76E6BB9D147}" sibTransId="{967107AC-1267-47CE-AD06-A63350D14309}"/>
    <dgm:cxn modelId="{EFD89EB8-CEC1-4AF5-9D4E-54BDA20A063C}" type="presOf" srcId="{A7621A4B-40D5-4769-895C-1D5EB5E1B910}" destId="{C134D43E-2D93-4ADF-83A2-28CBD00296BE}" srcOrd="0" destOrd="0" presId="urn:microsoft.com/office/officeart/2005/8/layout/vList5"/>
    <dgm:cxn modelId="{2CDB1AC9-1EA3-4F56-98E4-2191F112CA08}" type="presOf" srcId="{44E977BC-6D55-4F02-9DCA-D490EEA2088E}" destId="{144DDCE6-22AF-425C-8427-98A664FD0734}" srcOrd="0" destOrd="0" presId="urn:microsoft.com/office/officeart/2005/8/layout/vList5"/>
    <dgm:cxn modelId="{F20A90C7-C8B8-45BA-BB28-FFF7C39FE9DD}" type="presOf" srcId="{76B493F1-2A53-42E6-A7BF-442932F3A05D}" destId="{BBE50D1B-DE04-4595-B44C-AA2D05663C7C}" srcOrd="0" destOrd="0" presId="urn:microsoft.com/office/officeart/2005/8/layout/vList5"/>
    <dgm:cxn modelId="{E2486174-D868-4E6B-AFE4-299BBFCBE4F4}" type="presOf" srcId="{53D2EDC9-A6C6-44D3-A166-14FCBFDAA9DB}" destId="{E4866BD7-8CF4-414D-9656-026FEE664F37}" srcOrd="0" destOrd="0" presId="urn:microsoft.com/office/officeart/2005/8/layout/vList5"/>
    <dgm:cxn modelId="{84D8392A-3E24-4F49-9B44-828D85100B8B}" srcId="{E067807D-49B7-494D-A306-557D1FE25653}" destId="{6E47CA9E-8915-402E-90DA-5FCAF009FAA7}" srcOrd="1" destOrd="0" parTransId="{E45F2CDC-F8A3-45C1-90F6-7053FD20B74B}" sibTransId="{73CE8CAE-0138-463E-A86E-9E8CFBEC672D}"/>
    <dgm:cxn modelId="{D32B5FC8-8010-4EE4-BD61-4B5AF1EAA322}" srcId="{53D2EDC9-A6C6-44D3-A166-14FCBFDAA9DB}" destId="{44E977BC-6D55-4F02-9DCA-D490EEA2088E}" srcOrd="0" destOrd="0" parTransId="{53C6EEE0-9F08-41E7-B7A1-A060ADBDF4E3}" sibTransId="{31A7D9CF-98E7-45E2-89AB-B9AA9CA4ADC1}"/>
    <dgm:cxn modelId="{1AC768F2-4DAD-411D-AE9B-2923E1594C48}" type="presParOf" srcId="{FFB1DB85-FB0D-42B7-94BE-A265DC3912BA}" destId="{69EDF27F-8102-4921-BE29-811F7AF84D76}" srcOrd="0" destOrd="0" presId="urn:microsoft.com/office/officeart/2005/8/layout/vList5"/>
    <dgm:cxn modelId="{5616B83D-7C62-4339-8A8D-E70DEA03C0E8}" type="presParOf" srcId="{69EDF27F-8102-4921-BE29-811F7AF84D76}" destId="{BBE50D1B-DE04-4595-B44C-AA2D05663C7C}" srcOrd="0" destOrd="0" presId="urn:microsoft.com/office/officeart/2005/8/layout/vList5"/>
    <dgm:cxn modelId="{3168B140-74F8-41F8-9F95-C84C29175AE7}" type="presParOf" srcId="{69EDF27F-8102-4921-BE29-811F7AF84D76}" destId="{0AA2E3C2-0796-4702-9EAC-52838928B19C}" srcOrd="1" destOrd="0" presId="urn:microsoft.com/office/officeart/2005/8/layout/vList5"/>
    <dgm:cxn modelId="{DB8AA212-1741-4CCC-AE0E-FC36062692DB}" type="presParOf" srcId="{FFB1DB85-FB0D-42B7-94BE-A265DC3912BA}" destId="{7C6EF099-9939-421F-A942-58D028CCDBEC}" srcOrd="1" destOrd="0" presId="urn:microsoft.com/office/officeart/2005/8/layout/vList5"/>
    <dgm:cxn modelId="{DCC7E9CC-315B-4E95-842F-9B69C5EC57B3}" type="presParOf" srcId="{FFB1DB85-FB0D-42B7-94BE-A265DC3912BA}" destId="{FE4ADDBC-41BA-4D8B-B445-5D9416D0E7DF}" srcOrd="2" destOrd="0" presId="urn:microsoft.com/office/officeart/2005/8/layout/vList5"/>
    <dgm:cxn modelId="{58AC3250-8AD9-4DB1-8315-FFF70C7B92D4}" type="presParOf" srcId="{FE4ADDBC-41BA-4D8B-B445-5D9416D0E7DF}" destId="{E465A98F-C06C-4CD6-A14B-6176EAC4396F}" srcOrd="0" destOrd="0" presId="urn:microsoft.com/office/officeart/2005/8/layout/vList5"/>
    <dgm:cxn modelId="{8CE7F78C-6CF7-4938-A78D-9D9171A0645F}" type="presParOf" srcId="{FE4ADDBC-41BA-4D8B-B445-5D9416D0E7DF}" destId="{0C473A32-7290-4B4D-A437-7A958BADB0F9}" srcOrd="1" destOrd="0" presId="urn:microsoft.com/office/officeart/2005/8/layout/vList5"/>
    <dgm:cxn modelId="{BCC8D211-19CE-4283-931E-8805129F5329}" type="presParOf" srcId="{FFB1DB85-FB0D-42B7-94BE-A265DC3912BA}" destId="{1D85B1CA-A7C9-4737-90B9-3482ACB5B52B}" srcOrd="3" destOrd="0" presId="urn:microsoft.com/office/officeart/2005/8/layout/vList5"/>
    <dgm:cxn modelId="{D6DFF57E-52EB-4B78-BF58-4591D27E3274}" type="presParOf" srcId="{FFB1DB85-FB0D-42B7-94BE-A265DC3912BA}" destId="{68535D44-92C3-4D1D-A416-BAE610902D10}" srcOrd="4" destOrd="0" presId="urn:microsoft.com/office/officeart/2005/8/layout/vList5"/>
    <dgm:cxn modelId="{90ADF407-E083-4B8C-8290-EA3C9E9E0EE2}" type="presParOf" srcId="{68535D44-92C3-4D1D-A416-BAE610902D10}" destId="{E4866BD7-8CF4-414D-9656-026FEE664F37}" srcOrd="0" destOrd="0" presId="urn:microsoft.com/office/officeart/2005/8/layout/vList5"/>
    <dgm:cxn modelId="{795C85D8-E674-4B37-B8A7-E746FDA08C64}" type="presParOf" srcId="{68535D44-92C3-4D1D-A416-BAE610902D10}" destId="{144DDCE6-22AF-425C-8427-98A664FD0734}" srcOrd="1" destOrd="0" presId="urn:microsoft.com/office/officeart/2005/8/layout/vList5"/>
    <dgm:cxn modelId="{D5E33A8C-4617-48C5-BCF2-5DDD4F3B50F8}" type="presParOf" srcId="{FFB1DB85-FB0D-42B7-94BE-A265DC3912BA}" destId="{9EBBBCDC-FA1F-406B-A756-34E4F47B4438}" srcOrd="5" destOrd="0" presId="urn:microsoft.com/office/officeart/2005/8/layout/vList5"/>
    <dgm:cxn modelId="{1019DAA4-FF40-465C-8158-4A911947460C}" type="presParOf" srcId="{FFB1DB85-FB0D-42B7-94BE-A265DC3912BA}" destId="{BC902E34-F56B-4830-819B-02CD41E7EE43}" srcOrd="6" destOrd="0" presId="urn:microsoft.com/office/officeart/2005/8/layout/vList5"/>
    <dgm:cxn modelId="{E4ACEBF5-23E0-491E-9C57-715E353049C0}" type="presParOf" srcId="{BC902E34-F56B-4830-819B-02CD41E7EE43}" destId="{C134D43E-2D93-4ADF-83A2-28CBD00296BE}" srcOrd="0" destOrd="0" presId="urn:microsoft.com/office/officeart/2005/8/layout/vList5"/>
    <dgm:cxn modelId="{05B2FDFC-D912-43E5-AD37-7C6D0A31DB23}" type="presParOf" srcId="{BC902E34-F56B-4830-819B-02CD41E7EE43}" destId="{C438F100-E1BB-4A7C-A915-BB1940AD5F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6EC48F-4222-41FF-AE43-52C0696032DD}"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zh-TW" altLang="en-US"/>
        </a:p>
      </dgm:t>
    </dgm:pt>
    <dgm:pt modelId="{39AEA678-230C-49AD-B0E5-59EC85646391}">
      <dgm:prSet phldrT="[文字]" custT="1"/>
      <dgm:spPr>
        <a:solidFill>
          <a:schemeClr val="accent2">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500" b="1" cap="none" spc="150" dirty="0" smtClean="0">
              <a:ln w="11430"/>
              <a:solidFill>
                <a:srgbClr val="F8F8F8"/>
              </a:solidFill>
              <a:effectLst>
                <a:outerShdw blurRad="25400" algn="tl" rotWithShape="0">
                  <a:srgbClr val="000000">
                    <a:alpha val="43000"/>
                  </a:srgbClr>
                </a:outerShdw>
              </a:effectLst>
            </a:rPr>
            <a:t>產品種類</a:t>
          </a:r>
          <a:endParaRPr lang="zh-TW" altLang="en-US" sz="2500" b="1" cap="none" spc="150" dirty="0">
            <a:ln w="11430"/>
            <a:solidFill>
              <a:srgbClr val="F8F8F8"/>
            </a:solidFill>
            <a:effectLst>
              <a:outerShdw blurRad="25400" algn="tl" rotWithShape="0">
                <a:srgbClr val="000000">
                  <a:alpha val="43000"/>
                </a:srgbClr>
              </a:outerShdw>
            </a:effectLst>
          </a:endParaRPr>
        </a:p>
      </dgm:t>
    </dgm:pt>
    <dgm:pt modelId="{3B512C62-BE73-4030-86B1-C508EC9D944B}" type="parTrans" cxnId="{5B6DEA1F-F996-402D-8B68-94B30817C88E}">
      <dgm:prSet/>
      <dgm:spPr/>
      <dgm:t>
        <a:bodyPr/>
        <a:lstStyle/>
        <a:p>
          <a:endParaRPr lang="zh-TW" altLang="en-US"/>
        </a:p>
      </dgm:t>
    </dgm:pt>
    <dgm:pt modelId="{7FE43AD1-B78F-4187-AC6D-BA9284F2B0A3}" type="sibTrans" cxnId="{5B6DEA1F-F996-402D-8B68-94B30817C88E}">
      <dgm:prSet/>
      <dgm:spPr/>
      <dgm:t>
        <a:bodyPr/>
        <a:lstStyle/>
        <a:p>
          <a:endParaRPr lang="zh-TW" altLang="en-US"/>
        </a:p>
      </dgm:t>
    </dgm:pt>
    <dgm:pt modelId="{10E39769-AE22-4826-A2A5-0E452363944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200" b="1" cap="none" spc="150" dirty="0" smtClean="0">
              <a:ln w="11430"/>
              <a:solidFill>
                <a:srgbClr val="002060"/>
              </a:solidFill>
              <a:effectLst>
                <a:outerShdw blurRad="25400" algn="tl" rotWithShape="0">
                  <a:srgbClr val="000000">
                    <a:alpha val="43000"/>
                  </a:srgbClr>
                </a:outerShdw>
              </a:effectLst>
            </a:rPr>
            <a:t>產品本身的特性和產品的風險會影響推廣組合的選定。</a:t>
          </a:r>
          <a:endParaRPr lang="zh-TW" altLang="en-US" sz="2200" b="1" cap="none" spc="150" dirty="0">
            <a:ln w="11430"/>
            <a:solidFill>
              <a:srgbClr val="002060"/>
            </a:solidFill>
            <a:effectLst>
              <a:outerShdw blurRad="25400" algn="tl" rotWithShape="0">
                <a:srgbClr val="000000">
                  <a:alpha val="43000"/>
                </a:srgbClr>
              </a:outerShdw>
            </a:effectLst>
          </a:endParaRPr>
        </a:p>
      </dgm:t>
    </dgm:pt>
    <dgm:pt modelId="{58D5872C-D32B-425B-AB17-771D1CA918E2}" type="parTrans" cxnId="{74E3A3D2-89BD-4794-B50C-C4DC227BD3D6}">
      <dgm:prSet/>
      <dgm:spPr/>
      <dgm:t>
        <a:bodyPr/>
        <a:lstStyle/>
        <a:p>
          <a:endParaRPr lang="zh-TW" altLang="en-US"/>
        </a:p>
      </dgm:t>
    </dgm:pt>
    <dgm:pt modelId="{19145D62-E6CE-4DA6-81C4-FD8EB1FC7EA3}" type="sibTrans" cxnId="{74E3A3D2-89BD-4794-B50C-C4DC227BD3D6}">
      <dgm:prSet/>
      <dgm:spPr/>
      <dgm:t>
        <a:bodyPr/>
        <a:lstStyle/>
        <a:p>
          <a:endParaRPr lang="zh-TW" altLang="en-US"/>
        </a:p>
      </dgm:t>
    </dgm:pt>
    <dgm:pt modelId="{5396F453-5953-478D-8E49-FCB09D3619A1}">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500" b="1" cap="none" spc="150" dirty="0" smtClean="0">
              <a:ln w="11430"/>
              <a:solidFill>
                <a:srgbClr val="F8F8F8"/>
              </a:solidFill>
              <a:effectLst>
                <a:outerShdw blurRad="25400" algn="tl" rotWithShape="0">
                  <a:srgbClr val="000000">
                    <a:alpha val="43000"/>
                  </a:srgbClr>
                </a:outerShdw>
              </a:effectLst>
            </a:rPr>
            <a:t>產品生命週期的階段</a:t>
          </a:r>
          <a:endParaRPr lang="zh-TW" altLang="en-US" sz="2500" b="1" cap="none" spc="150" dirty="0">
            <a:ln w="11430"/>
            <a:solidFill>
              <a:srgbClr val="F8F8F8"/>
            </a:solidFill>
            <a:effectLst>
              <a:outerShdw blurRad="25400" algn="tl" rotWithShape="0">
                <a:srgbClr val="000000">
                  <a:alpha val="43000"/>
                </a:srgbClr>
              </a:outerShdw>
            </a:effectLst>
          </a:endParaRPr>
        </a:p>
      </dgm:t>
    </dgm:pt>
    <dgm:pt modelId="{5A16155D-4D35-44F2-84F6-5C682E08E13A}" type="parTrans" cxnId="{F7A260A0-9BE2-445A-B9F0-AED7BB4D4A28}">
      <dgm:prSet/>
      <dgm:spPr/>
      <dgm:t>
        <a:bodyPr/>
        <a:lstStyle/>
        <a:p>
          <a:endParaRPr lang="zh-TW" altLang="en-US"/>
        </a:p>
      </dgm:t>
    </dgm:pt>
    <dgm:pt modelId="{8FE17C3D-F6D9-4100-9276-743E1EF7DFFD}" type="sibTrans" cxnId="{F7A260A0-9BE2-445A-B9F0-AED7BB4D4A28}">
      <dgm:prSet/>
      <dgm:spPr/>
      <dgm:t>
        <a:bodyPr/>
        <a:lstStyle/>
        <a:p>
          <a:endParaRPr lang="zh-TW" altLang="en-US"/>
        </a:p>
      </dgm:t>
    </dgm:pt>
    <dgm:pt modelId="{29A06DFB-4560-419A-BAEF-06F27B4350C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200" b="1" cap="none" spc="150" dirty="0" smtClean="0">
              <a:ln w="11430"/>
              <a:solidFill>
                <a:srgbClr val="002060"/>
              </a:solidFill>
              <a:effectLst>
                <a:outerShdw blurRad="25400" algn="tl" rotWithShape="0">
                  <a:srgbClr val="000000">
                    <a:alpha val="43000"/>
                  </a:srgbClr>
                </a:outerShdw>
              </a:effectLst>
              <a:latin typeface="+mn-ea"/>
              <a:ea typeface="+mn-ea"/>
            </a:rPr>
            <a:t>在導入期、成長期 、成熟期、衰退期各有適合推廣。 </a:t>
          </a:r>
          <a:endParaRPr lang="zh-TW" altLang="en-US" sz="2200" b="1" cap="none" spc="150" dirty="0">
            <a:ln w="11430"/>
            <a:solidFill>
              <a:srgbClr val="002060"/>
            </a:solidFill>
            <a:effectLst>
              <a:outerShdw blurRad="25400" algn="tl" rotWithShape="0">
                <a:srgbClr val="000000">
                  <a:alpha val="43000"/>
                </a:srgbClr>
              </a:outerShdw>
            </a:effectLst>
            <a:latin typeface="+mn-ea"/>
            <a:ea typeface="+mn-ea"/>
          </a:endParaRPr>
        </a:p>
      </dgm:t>
    </dgm:pt>
    <dgm:pt modelId="{6A1B3923-1084-42B1-AA90-2042F5872061}" type="parTrans" cxnId="{3DD3A481-E333-437B-A1B9-38AF5948D6CA}">
      <dgm:prSet/>
      <dgm:spPr/>
      <dgm:t>
        <a:bodyPr/>
        <a:lstStyle/>
        <a:p>
          <a:endParaRPr lang="zh-TW" altLang="en-US"/>
        </a:p>
      </dgm:t>
    </dgm:pt>
    <dgm:pt modelId="{4215FFF2-8ED0-4D5B-A4DD-D6E6DA5109B9}" type="sibTrans" cxnId="{3DD3A481-E333-437B-A1B9-38AF5948D6CA}">
      <dgm:prSet/>
      <dgm:spPr/>
      <dgm:t>
        <a:bodyPr/>
        <a:lstStyle/>
        <a:p>
          <a:endParaRPr lang="zh-TW" altLang="en-US"/>
        </a:p>
      </dgm:t>
    </dgm:pt>
    <dgm:pt modelId="{F474D90A-CB42-49D7-88CD-8FA73D3CC89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2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並非所有的推廣組合手段都適用於所有的行銷任務，因此我們要瞭解各個推廣組合手段所適合的行銷任務 </a:t>
          </a:r>
          <a:endParaRPr lang="zh-TW" altLang="en-US" sz="2200" b="1" cap="none" spc="150" dirty="0">
            <a:ln w="11430"/>
            <a:solidFill>
              <a:srgbClr val="002060"/>
            </a:solidFill>
            <a:effectLst>
              <a:outerShdw blurRad="25400" algn="tl" rotWithShape="0">
                <a:srgbClr val="000000">
                  <a:alpha val="43000"/>
                </a:srgbClr>
              </a:outerShdw>
            </a:effectLst>
          </a:endParaRPr>
        </a:p>
      </dgm:t>
    </dgm:pt>
    <dgm:pt modelId="{5D779002-C0EC-4344-AD87-2C85A2D6F367}" type="parTrans" cxnId="{4A5E3812-C0B4-49C2-A51E-47920AC9E08A}">
      <dgm:prSet/>
      <dgm:spPr/>
      <dgm:t>
        <a:bodyPr/>
        <a:lstStyle/>
        <a:p>
          <a:endParaRPr lang="zh-TW" altLang="en-US"/>
        </a:p>
      </dgm:t>
    </dgm:pt>
    <dgm:pt modelId="{F23F3BC2-5716-4D2B-9456-6D08701D7AB5}" type="sibTrans" cxnId="{4A5E3812-C0B4-49C2-A51E-47920AC9E08A}">
      <dgm:prSet/>
      <dgm:spPr/>
      <dgm:t>
        <a:bodyPr/>
        <a:lstStyle/>
        <a:p>
          <a:endParaRPr lang="zh-TW" altLang="en-US"/>
        </a:p>
      </dgm:t>
    </dgm:pt>
    <dgm:pt modelId="{EF1B09B6-ED97-4D01-81DF-BFC2B440A076}">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2500" b="1" cap="none" spc="150" dirty="0" smtClean="0">
              <a:ln w="11430"/>
              <a:solidFill>
                <a:srgbClr val="F8F8F8"/>
              </a:solidFill>
              <a:effectLst>
                <a:outerShdw blurRad="25400" algn="tl" rotWithShape="0">
                  <a:srgbClr val="000000">
                    <a:alpha val="43000"/>
                  </a:srgbClr>
                </a:outerShdw>
              </a:effectLst>
            </a:rPr>
            <a:t>目標市場特徵</a:t>
          </a:r>
          <a:endParaRPr lang="zh-TW" altLang="en-US" sz="2500" b="1" cap="none" spc="150" dirty="0">
            <a:ln w="11430"/>
            <a:solidFill>
              <a:srgbClr val="F8F8F8"/>
            </a:solidFill>
            <a:effectLst>
              <a:outerShdw blurRad="25400" algn="tl" rotWithShape="0">
                <a:srgbClr val="000000">
                  <a:alpha val="43000"/>
                </a:srgbClr>
              </a:outerShdw>
            </a:effectLst>
          </a:endParaRPr>
        </a:p>
      </dgm:t>
    </dgm:pt>
    <dgm:pt modelId="{DC44CBB6-DFB2-496D-B0FF-EC2F29025934}" type="parTrans" cxnId="{5E96ED15-3AB7-4F62-8BE4-76240903EF67}">
      <dgm:prSet/>
      <dgm:spPr/>
      <dgm:t>
        <a:bodyPr/>
        <a:lstStyle/>
        <a:p>
          <a:endParaRPr lang="zh-TW" altLang="en-US"/>
        </a:p>
      </dgm:t>
    </dgm:pt>
    <dgm:pt modelId="{40460711-7ADB-4EE4-A17F-418034A86E8C}" type="sibTrans" cxnId="{5E96ED15-3AB7-4F62-8BE4-76240903EF67}">
      <dgm:prSet/>
      <dgm:spPr/>
      <dgm:t>
        <a:bodyPr/>
        <a:lstStyle/>
        <a:p>
          <a:endParaRPr lang="zh-TW" altLang="en-US"/>
        </a:p>
      </dgm:t>
    </dgm:pt>
    <dgm:pt modelId="{3BB56D29-26EC-4B5A-9BA6-6532404D353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000" b="1" cap="none"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市場的分佈、市場規模與目標顧客的特性都會影響推廣組合的選擇 </a:t>
          </a:r>
          <a:endParaRPr lang="zh-TW" altLang="en-US" sz="2000" b="1" cap="none" spc="150" dirty="0">
            <a:ln w="11430"/>
            <a:solidFill>
              <a:srgbClr val="002060"/>
            </a:solidFill>
            <a:effectLst>
              <a:outerShdw blurRad="25400" algn="tl" rotWithShape="0">
                <a:srgbClr val="000000">
                  <a:alpha val="43000"/>
                </a:srgbClr>
              </a:outerShdw>
            </a:effectLst>
          </a:endParaRPr>
        </a:p>
      </dgm:t>
    </dgm:pt>
    <dgm:pt modelId="{27E52893-4FC7-4F3E-92E5-E99A8637E658}" type="parTrans" cxnId="{A0EC1DAE-F968-4365-89A4-EBA4543BEB31}">
      <dgm:prSet/>
      <dgm:spPr/>
      <dgm:t>
        <a:bodyPr/>
        <a:lstStyle/>
        <a:p>
          <a:endParaRPr lang="zh-TW" altLang="en-US"/>
        </a:p>
      </dgm:t>
    </dgm:pt>
    <dgm:pt modelId="{F95978E4-B175-4909-A859-1CE355514353}" type="sibTrans" cxnId="{A0EC1DAE-F968-4365-89A4-EBA4543BEB31}">
      <dgm:prSet/>
      <dgm:spPr/>
      <dgm:t>
        <a:bodyPr/>
        <a:lstStyle/>
        <a:p>
          <a:endParaRPr lang="zh-TW" altLang="en-US"/>
        </a:p>
      </dgm:t>
    </dgm:pt>
    <dgm:pt modelId="{BDEB9A17-D0A4-4E87-AC51-76288FB2CBE4}">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500" b="1" cap="none" spc="150" dirty="0" smtClean="0">
              <a:ln w="11430"/>
              <a:solidFill>
                <a:srgbClr val="F8F8F8"/>
              </a:solidFill>
              <a:effectLst>
                <a:outerShdw blurRad="25400" algn="tl" rotWithShape="0">
                  <a:srgbClr val="000000">
                    <a:alpha val="43000"/>
                  </a:srgbClr>
                </a:outerShdw>
              </a:effectLst>
            </a:rPr>
            <a:t>行銷任務</a:t>
          </a:r>
          <a:endParaRPr lang="zh-TW" altLang="en-US" sz="2500" b="1" cap="none" spc="150" dirty="0">
            <a:ln w="11430"/>
            <a:solidFill>
              <a:srgbClr val="F8F8F8"/>
            </a:solidFill>
            <a:effectLst>
              <a:outerShdw blurRad="25400" algn="tl" rotWithShape="0">
                <a:srgbClr val="000000">
                  <a:alpha val="43000"/>
                </a:srgbClr>
              </a:outerShdw>
            </a:effectLst>
          </a:endParaRPr>
        </a:p>
      </dgm:t>
    </dgm:pt>
    <dgm:pt modelId="{DBFD1599-6E5C-4280-9516-0A6A6F07FF92}" type="parTrans" cxnId="{0F2B0131-BD80-430C-BB8E-49FAB3463599}">
      <dgm:prSet/>
      <dgm:spPr/>
      <dgm:t>
        <a:bodyPr/>
        <a:lstStyle/>
        <a:p>
          <a:endParaRPr lang="zh-TW" altLang="en-US"/>
        </a:p>
      </dgm:t>
    </dgm:pt>
    <dgm:pt modelId="{68795DED-391C-4A2F-AF04-93B506C58A1D}" type="sibTrans" cxnId="{0F2B0131-BD80-430C-BB8E-49FAB3463599}">
      <dgm:prSet/>
      <dgm:spPr/>
      <dgm:t>
        <a:bodyPr/>
        <a:lstStyle/>
        <a:p>
          <a:endParaRPr lang="zh-TW" altLang="en-US"/>
        </a:p>
      </dgm:t>
    </dgm:pt>
    <dgm:pt modelId="{95E7B2A8-F9EA-4100-B5CA-421C66279340}" type="pres">
      <dgm:prSet presAssocID="{536EC48F-4222-41FF-AE43-52C0696032DD}" presName="linear" presStyleCnt="0">
        <dgm:presLayoutVars>
          <dgm:animLvl val="lvl"/>
          <dgm:resizeHandles val="exact"/>
        </dgm:presLayoutVars>
      </dgm:prSet>
      <dgm:spPr/>
      <dgm:t>
        <a:bodyPr/>
        <a:lstStyle/>
        <a:p>
          <a:endParaRPr lang="zh-TW" altLang="en-US"/>
        </a:p>
      </dgm:t>
    </dgm:pt>
    <dgm:pt modelId="{37AAF950-DFFC-49BE-8D1D-84163292EFC1}" type="pres">
      <dgm:prSet presAssocID="{39AEA678-230C-49AD-B0E5-59EC85646391}" presName="parentText" presStyleLbl="node1" presStyleIdx="0" presStyleCnt="4" custScaleY="96545">
        <dgm:presLayoutVars>
          <dgm:chMax val="0"/>
          <dgm:bulletEnabled val="1"/>
        </dgm:presLayoutVars>
      </dgm:prSet>
      <dgm:spPr/>
      <dgm:t>
        <a:bodyPr/>
        <a:lstStyle/>
        <a:p>
          <a:endParaRPr lang="zh-TW" altLang="en-US"/>
        </a:p>
      </dgm:t>
    </dgm:pt>
    <dgm:pt modelId="{2759AC99-890B-4F35-9B64-57AFE309636C}" type="pres">
      <dgm:prSet presAssocID="{39AEA678-230C-49AD-B0E5-59EC85646391}" presName="childText" presStyleLbl="revTx" presStyleIdx="0" presStyleCnt="4">
        <dgm:presLayoutVars>
          <dgm:bulletEnabled val="1"/>
        </dgm:presLayoutVars>
      </dgm:prSet>
      <dgm:spPr/>
      <dgm:t>
        <a:bodyPr/>
        <a:lstStyle/>
        <a:p>
          <a:endParaRPr lang="zh-TW" altLang="en-US"/>
        </a:p>
      </dgm:t>
    </dgm:pt>
    <dgm:pt modelId="{2923B853-0730-434E-ACFC-3D17458339DD}" type="pres">
      <dgm:prSet presAssocID="{5396F453-5953-478D-8E49-FCB09D3619A1}" presName="parentText" presStyleLbl="node1" presStyleIdx="1" presStyleCnt="4" custScaleY="96545">
        <dgm:presLayoutVars>
          <dgm:chMax val="0"/>
          <dgm:bulletEnabled val="1"/>
        </dgm:presLayoutVars>
      </dgm:prSet>
      <dgm:spPr/>
      <dgm:t>
        <a:bodyPr/>
        <a:lstStyle/>
        <a:p>
          <a:endParaRPr lang="zh-TW" altLang="en-US"/>
        </a:p>
      </dgm:t>
    </dgm:pt>
    <dgm:pt modelId="{A7F4CB7F-0C89-4BB1-9EA7-BF7AEBDE9035}" type="pres">
      <dgm:prSet presAssocID="{5396F453-5953-478D-8E49-FCB09D3619A1}" presName="childText" presStyleLbl="revTx" presStyleIdx="1" presStyleCnt="4">
        <dgm:presLayoutVars>
          <dgm:bulletEnabled val="1"/>
        </dgm:presLayoutVars>
      </dgm:prSet>
      <dgm:spPr/>
      <dgm:t>
        <a:bodyPr/>
        <a:lstStyle/>
        <a:p>
          <a:endParaRPr lang="zh-TW" altLang="en-US"/>
        </a:p>
      </dgm:t>
    </dgm:pt>
    <dgm:pt modelId="{89FE2348-490D-4D00-8725-E7235B87FC01}" type="pres">
      <dgm:prSet presAssocID="{EF1B09B6-ED97-4D01-81DF-BFC2B440A076}" presName="parentText" presStyleLbl="node1" presStyleIdx="2" presStyleCnt="4" custScaleY="96545">
        <dgm:presLayoutVars>
          <dgm:chMax val="0"/>
          <dgm:bulletEnabled val="1"/>
        </dgm:presLayoutVars>
      </dgm:prSet>
      <dgm:spPr/>
      <dgm:t>
        <a:bodyPr/>
        <a:lstStyle/>
        <a:p>
          <a:endParaRPr lang="zh-TW" altLang="en-US"/>
        </a:p>
      </dgm:t>
    </dgm:pt>
    <dgm:pt modelId="{29B065A1-1C5A-412C-AA48-96AD59B31D0F}" type="pres">
      <dgm:prSet presAssocID="{EF1B09B6-ED97-4D01-81DF-BFC2B440A076}" presName="childText" presStyleLbl="revTx" presStyleIdx="2" presStyleCnt="4" custScaleY="77866">
        <dgm:presLayoutVars>
          <dgm:bulletEnabled val="1"/>
        </dgm:presLayoutVars>
      </dgm:prSet>
      <dgm:spPr/>
      <dgm:t>
        <a:bodyPr/>
        <a:lstStyle/>
        <a:p>
          <a:endParaRPr lang="zh-TW" altLang="en-US"/>
        </a:p>
      </dgm:t>
    </dgm:pt>
    <dgm:pt modelId="{8FCD2472-B5FF-4B46-8497-00ACF1EA3DAE}" type="pres">
      <dgm:prSet presAssocID="{BDEB9A17-D0A4-4E87-AC51-76288FB2CBE4}" presName="parentText" presStyleLbl="node1" presStyleIdx="3" presStyleCnt="4" custScaleY="96545">
        <dgm:presLayoutVars>
          <dgm:chMax val="0"/>
          <dgm:bulletEnabled val="1"/>
        </dgm:presLayoutVars>
      </dgm:prSet>
      <dgm:spPr/>
      <dgm:t>
        <a:bodyPr/>
        <a:lstStyle/>
        <a:p>
          <a:endParaRPr lang="zh-TW" altLang="en-US"/>
        </a:p>
      </dgm:t>
    </dgm:pt>
    <dgm:pt modelId="{357664DD-E1A3-4C25-943B-7A1450BCDE9C}" type="pres">
      <dgm:prSet presAssocID="{BDEB9A17-D0A4-4E87-AC51-76288FB2CBE4}" presName="childText" presStyleLbl="revTx" presStyleIdx="3" presStyleCnt="4">
        <dgm:presLayoutVars>
          <dgm:bulletEnabled val="1"/>
        </dgm:presLayoutVars>
      </dgm:prSet>
      <dgm:spPr/>
      <dgm:t>
        <a:bodyPr/>
        <a:lstStyle/>
        <a:p>
          <a:endParaRPr lang="zh-TW" altLang="en-US"/>
        </a:p>
      </dgm:t>
    </dgm:pt>
  </dgm:ptLst>
  <dgm:cxnLst>
    <dgm:cxn modelId="{37615E70-C892-45B0-87F2-451A59101971}" type="presOf" srcId="{10E39769-AE22-4826-A2A5-0E4523639448}" destId="{2759AC99-890B-4F35-9B64-57AFE309636C}" srcOrd="0" destOrd="0" presId="urn:microsoft.com/office/officeart/2005/8/layout/vList2"/>
    <dgm:cxn modelId="{5B6DEA1F-F996-402D-8B68-94B30817C88E}" srcId="{536EC48F-4222-41FF-AE43-52C0696032DD}" destId="{39AEA678-230C-49AD-B0E5-59EC85646391}" srcOrd="0" destOrd="0" parTransId="{3B512C62-BE73-4030-86B1-C508EC9D944B}" sibTransId="{7FE43AD1-B78F-4187-AC6D-BA9284F2B0A3}"/>
    <dgm:cxn modelId="{80A6C1ED-2999-4E2F-8107-4567EF7D5F4D}" type="presOf" srcId="{F474D90A-CB42-49D7-88CD-8FA73D3CC892}" destId="{357664DD-E1A3-4C25-943B-7A1450BCDE9C}" srcOrd="0" destOrd="0" presId="urn:microsoft.com/office/officeart/2005/8/layout/vList2"/>
    <dgm:cxn modelId="{657EE656-DEBC-40FA-98D6-7072E39E78E4}" type="presOf" srcId="{BDEB9A17-D0A4-4E87-AC51-76288FB2CBE4}" destId="{8FCD2472-B5FF-4B46-8497-00ACF1EA3DAE}" srcOrd="0" destOrd="0" presId="urn:microsoft.com/office/officeart/2005/8/layout/vList2"/>
    <dgm:cxn modelId="{4BC0F954-3B1C-405B-A1B1-CF459A5C8026}" type="presOf" srcId="{EF1B09B6-ED97-4D01-81DF-BFC2B440A076}" destId="{89FE2348-490D-4D00-8725-E7235B87FC01}" srcOrd="0" destOrd="0" presId="urn:microsoft.com/office/officeart/2005/8/layout/vList2"/>
    <dgm:cxn modelId="{0F2B0131-BD80-430C-BB8E-49FAB3463599}" srcId="{536EC48F-4222-41FF-AE43-52C0696032DD}" destId="{BDEB9A17-D0A4-4E87-AC51-76288FB2CBE4}" srcOrd="3" destOrd="0" parTransId="{DBFD1599-6E5C-4280-9516-0A6A6F07FF92}" sibTransId="{68795DED-391C-4A2F-AF04-93B506C58A1D}"/>
    <dgm:cxn modelId="{F7A260A0-9BE2-445A-B9F0-AED7BB4D4A28}" srcId="{536EC48F-4222-41FF-AE43-52C0696032DD}" destId="{5396F453-5953-478D-8E49-FCB09D3619A1}" srcOrd="1" destOrd="0" parTransId="{5A16155D-4D35-44F2-84F6-5C682E08E13A}" sibTransId="{8FE17C3D-F6D9-4100-9276-743E1EF7DFFD}"/>
    <dgm:cxn modelId="{11B6B25A-937E-4299-907A-5595836A195E}" type="presOf" srcId="{29A06DFB-4560-419A-BAEF-06F27B4350C5}" destId="{A7F4CB7F-0C89-4BB1-9EA7-BF7AEBDE9035}" srcOrd="0" destOrd="0" presId="urn:microsoft.com/office/officeart/2005/8/layout/vList2"/>
    <dgm:cxn modelId="{3DD3A481-E333-437B-A1B9-38AF5948D6CA}" srcId="{5396F453-5953-478D-8E49-FCB09D3619A1}" destId="{29A06DFB-4560-419A-BAEF-06F27B4350C5}" srcOrd="0" destOrd="0" parTransId="{6A1B3923-1084-42B1-AA90-2042F5872061}" sibTransId="{4215FFF2-8ED0-4D5B-A4DD-D6E6DA5109B9}"/>
    <dgm:cxn modelId="{8E229045-A6B4-41DA-9CD2-DD6499E1CE78}" type="presOf" srcId="{5396F453-5953-478D-8E49-FCB09D3619A1}" destId="{2923B853-0730-434E-ACFC-3D17458339DD}" srcOrd="0" destOrd="0" presId="urn:microsoft.com/office/officeart/2005/8/layout/vList2"/>
    <dgm:cxn modelId="{E45AB180-CE48-4F24-9BFC-0EA7E65AF1A9}" type="presOf" srcId="{39AEA678-230C-49AD-B0E5-59EC85646391}" destId="{37AAF950-DFFC-49BE-8D1D-84163292EFC1}" srcOrd="0" destOrd="0" presId="urn:microsoft.com/office/officeart/2005/8/layout/vList2"/>
    <dgm:cxn modelId="{4A5E3812-C0B4-49C2-A51E-47920AC9E08A}" srcId="{BDEB9A17-D0A4-4E87-AC51-76288FB2CBE4}" destId="{F474D90A-CB42-49D7-88CD-8FA73D3CC892}" srcOrd="0" destOrd="0" parTransId="{5D779002-C0EC-4344-AD87-2C85A2D6F367}" sibTransId="{F23F3BC2-5716-4D2B-9456-6D08701D7AB5}"/>
    <dgm:cxn modelId="{74E3A3D2-89BD-4794-B50C-C4DC227BD3D6}" srcId="{39AEA678-230C-49AD-B0E5-59EC85646391}" destId="{10E39769-AE22-4826-A2A5-0E4523639448}" srcOrd="0" destOrd="0" parTransId="{58D5872C-D32B-425B-AB17-771D1CA918E2}" sibTransId="{19145D62-E6CE-4DA6-81C4-FD8EB1FC7EA3}"/>
    <dgm:cxn modelId="{A0EC1DAE-F968-4365-89A4-EBA4543BEB31}" srcId="{EF1B09B6-ED97-4D01-81DF-BFC2B440A076}" destId="{3BB56D29-26EC-4B5A-9BA6-6532404D3532}" srcOrd="0" destOrd="0" parTransId="{27E52893-4FC7-4F3E-92E5-E99A8637E658}" sibTransId="{F95978E4-B175-4909-A859-1CE355514353}"/>
    <dgm:cxn modelId="{8D1F4DD0-AA9D-4A87-989D-72C738881C2E}" type="presOf" srcId="{536EC48F-4222-41FF-AE43-52C0696032DD}" destId="{95E7B2A8-F9EA-4100-B5CA-421C66279340}" srcOrd="0" destOrd="0" presId="urn:microsoft.com/office/officeart/2005/8/layout/vList2"/>
    <dgm:cxn modelId="{5E96ED15-3AB7-4F62-8BE4-76240903EF67}" srcId="{536EC48F-4222-41FF-AE43-52C0696032DD}" destId="{EF1B09B6-ED97-4D01-81DF-BFC2B440A076}" srcOrd="2" destOrd="0" parTransId="{DC44CBB6-DFB2-496D-B0FF-EC2F29025934}" sibTransId="{40460711-7ADB-4EE4-A17F-418034A86E8C}"/>
    <dgm:cxn modelId="{2F3E480D-CB0A-4FBA-A381-84565AEF6743}" type="presOf" srcId="{3BB56D29-26EC-4B5A-9BA6-6532404D3532}" destId="{29B065A1-1C5A-412C-AA48-96AD59B31D0F}" srcOrd="0" destOrd="0" presId="urn:microsoft.com/office/officeart/2005/8/layout/vList2"/>
    <dgm:cxn modelId="{ADC93E32-1608-4634-B443-674CD3D90E21}" type="presParOf" srcId="{95E7B2A8-F9EA-4100-B5CA-421C66279340}" destId="{37AAF950-DFFC-49BE-8D1D-84163292EFC1}" srcOrd="0" destOrd="0" presId="urn:microsoft.com/office/officeart/2005/8/layout/vList2"/>
    <dgm:cxn modelId="{17DD7148-57C2-460D-A5ED-9B45952402A6}" type="presParOf" srcId="{95E7B2A8-F9EA-4100-B5CA-421C66279340}" destId="{2759AC99-890B-4F35-9B64-57AFE309636C}" srcOrd="1" destOrd="0" presId="urn:microsoft.com/office/officeart/2005/8/layout/vList2"/>
    <dgm:cxn modelId="{69A7D311-A5DE-47CB-8396-A378C3EF0892}" type="presParOf" srcId="{95E7B2A8-F9EA-4100-B5CA-421C66279340}" destId="{2923B853-0730-434E-ACFC-3D17458339DD}" srcOrd="2" destOrd="0" presId="urn:microsoft.com/office/officeart/2005/8/layout/vList2"/>
    <dgm:cxn modelId="{2F1F80DD-E1E6-42C4-94A5-562D4B1DBDC8}" type="presParOf" srcId="{95E7B2A8-F9EA-4100-B5CA-421C66279340}" destId="{A7F4CB7F-0C89-4BB1-9EA7-BF7AEBDE9035}" srcOrd="3" destOrd="0" presId="urn:microsoft.com/office/officeart/2005/8/layout/vList2"/>
    <dgm:cxn modelId="{3FA4DF7E-49DC-4398-A3D4-BE3D7566B8D1}" type="presParOf" srcId="{95E7B2A8-F9EA-4100-B5CA-421C66279340}" destId="{89FE2348-490D-4D00-8725-E7235B87FC01}" srcOrd="4" destOrd="0" presId="urn:microsoft.com/office/officeart/2005/8/layout/vList2"/>
    <dgm:cxn modelId="{B8F7B585-977F-4731-8B1C-8E56A93DF679}" type="presParOf" srcId="{95E7B2A8-F9EA-4100-B5CA-421C66279340}" destId="{29B065A1-1C5A-412C-AA48-96AD59B31D0F}" srcOrd="5" destOrd="0" presId="urn:microsoft.com/office/officeart/2005/8/layout/vList2"/>
    <dgm:cxn modelId="{A6AC3267-E76E-456B-ABB6-555B83BE5879}" type="presParOf" srcId="{95E7B2A8-F9EA-4100-B5CA-421C66279340}" destId="{8FCD2472-B5FF-4B46-8497-00ACF1EA3DAE}" srcOrd="6" destOrd="0" presId="urn:microsoft.com/office/officeart/2005/8/layout/vList2"/>
    <dgm:cxn modelId="{94191238-2CE8-4D2E-B0E4-64ACB95E17D5}" type="presParOf" srcId="{95E7B2A8-F9EA-4100-B5CA-421C66279340}" destId="{357664DD-E1A3-4C25-943B-7A1450BCDE9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BDE883-3D83-4743-858B-F5E1C72E3293}" type="doc">
      <dgm:prSet loTypeId="urn:microsoft.com/office/officeart/2005/8/layout/hierarchy3" loCatId="hierarchy" qsTypeId="urn:microsoft.com/office/officeart/2005/8/quickstyle/3d2" qsCatId="3D" csTypeId="urn:microsoft.com/office/officeart/2005/8/colors/colorful4" csCatId="colorful" phldr="1"/>
      <dgm:spPr/>
      <dgm:t>
        <a:bodyPr/>
        <a:lstStyle/>
        <a:p>
          <a:endParaRPr lang="zh-TW" altLang="en-US"/>
        </a:p>
      </dgm:t>
    </dgm:pt>
    <dgm:pt modelId="{226E3DB5-E9EE-4E44-83A6-7A10C1C4B2E2}">
      <dgm:prSet phldrT="[文字]"/>
      <dgm:spPr>
        <a:solidFill>
          <a:srgbClr val="FF0066"/>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推力策略</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5354119-2CA2-46ED-B3B9-CCC2750C5883}" type="parTrans" cxnId="{53244ACB-0FAB-4995-8920-1FD77EF4502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AEE3F52-10C5-43C2-84DB-566ACDB7EC41}" type="sibTrans" cxnId="{53244ACB-0FAB-4995-8920-1FD77EF4502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AC81D06-A959-49D0-B22C-54EB72FC1DB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人員銷售</a:t>
          </a:r>
          <a:endParaRPr lang="zh-TW" altLang="en-US" sz="28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FF76B4A-EC5B-4939-B2F6-F0EEA293A94C}" type="parTrans" cxnId="{5744B008-0779-46E3-BAA2-7A077D8EE271}">
      <dgm:prSet>
        <dgm:style>
          <a:lnRef idx="1">
            <a:schemeClr val="accent6"/>
          </a:lnRef>
          <a:fillRef idx="0">
            <a:schemeClr val="accent6"/>
          </a:fillRef>
          <a:effectRef idx="0">
            <a:schemeClr val="accent6"/>
          </a:effectRef>
          <a:fontRef idx="minor">
            <a:schemeClr val="tx1"/>
          </a:fontRef>
        </dgm:styl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5D94EC2-7F68-4E0C-BD7C-3016AB71435A}" type="sibTrans" cxnId="{5744B008-0779-46E3-BAA2-7A077D8EE27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E9C272D-180E-4B0D-BC5F-827AE2D5915F}">
      <dgm:prSet phldrT="[文字]"/>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rPr>
            <a:t>拉力策略</a:t>
          </a:r>
          <a:endParaRPr lang="zh-TW" altLang="en-US" b="1" cap="none" spc="150" dirty="0">
            <a:ln w="11430"/>
            <a:solidFill>
              <a:schemeClr val="bg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3CD72B8-CBCF-40D0-A8E1-F0B3060C52ED}" type="parTrans" cxnId="{1DC0D876-B995-4B3C-B5AA-FCC7885F9CF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990C103-28DF-42DA-BE41-A96CE77EB01B}" type="sibTrans" cxnId="{1DC0D876-B995-4B3C-B5AA-FCC7885F9CF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4D53D01D-5292-48BB-B27A-BFCEB04ACBC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廣告</a:t>
          </a:r>
          <a:endParaRPr lang="zh-TW" altLang="en-US" sz="28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842E58-3F83-42DC-9BC9-B49451E57CB3}" type="parTrans" cxnId="{FA46C92B-46FB-4271-9F42-198CFC8F1621}">
      <dgm:prSet/>
      <dgm:spPr>
        <a:ln>
          <a:solidFill>
            <a:srgbClr val="00B050"/>
          </a:solidFill>
        </a:ln>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FDD82D96-60FD-45F5-874C-18B6882083D8}" type="sibTrans" cxnId="{FA46C92B-46FB-4271-9F42-198CFC8F162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719C3BB0-46BC-4453-B335-6DEE219EF7A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促銷</a:t>
          </a:r>
          <a:endParaRPr lang="zh-TW" altLang="en-US" sz="2800" b="1" cap="none"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154691D-5FD8-48EA-9F31-36C296C67478}" type="parTrans" cxnId="{FEDA7174-0EB1-4271-9945-467BE6968CDE}">
      <dgm:prSet/>
      <dgm:spPr>
        <a:ln>
          <a:solidFill>
            <a:srgbClr val="00B050"/>
          </a:solidFill>
        </a:ln>
      </dgm:spPr>
      <dgm:t>
        <a:bodyPr/>
        <a:lstStyle/>
        <a:p>
          <a:endParaRPr lang="zh-TW" altLang="en-US"/>
        </a:p>
      </dgm:t>
    </dgm:pt>
    <dgm:pt modelId="{3D2649F2-3B0A-4629-A5B3-DEEC6DB96A7F}" type="sibTrans" cxnId="{FEDA7174-0EB1-4271-9945-467BE6968CDE}">
      <dgm:prSet/>
      <dgm:spPr/>
      <dgm:t>
        <a:bodyPr/>
        <a:lstStyle/>
        <a:p>
          <a:endParaRPr lang="zh-TW" altLang="en-US"/>
        </a:p>
      </dgm:t>
    </dgm:pt>
    <dgm:pt modelId="{61B96FE8-0B0F-49BE-B932-21517EB06CB4}" type="pres">
      <dgm:prSet presAssocID="{62BDE883-3D83-4743-858B-F5E1C72E3293}" presName="diagram" presStyleCnt="0">
        <dgm:presLayoutVars>
          <dgm:chPref val="1"/>
          <dgm:dir/>
          <dgm:animOne val="branch"/>
          <dgm:animLvl val="lvl"/>
          <dgm:resizeHandles/>
        </dgm:presLayoutVars>
      </dgm:prSet>
      <dgm:spPr/>
      <dgm:t>
        <a:bodyPr/>
        <a:lstStyle/>
        <a:p>
          <a:endParaRPr lang="zh-TW" altLang="en-US"/>
        </a:p>
      </dgm:t>
    </dgm:pt>
    <dgm:pt modelId="{121DB89F-2639-4940-B96D-5103D8DBBA9F}" type="pres">
      <dgm:prSet presAssocID="{226E3DB5-E9EE-4E44-83A6-7A10C1C4B2E2}" presName="root" presStyleCnt="0"/>
      <dgm:spPr/>
    </dgm:pt>
    <dgm:pt modelId="{BB30A1DF-886A-4E6B-A362-48517C3CB5CE}" type="pres">
      <dgm:prSet presAssocID="{226E3DB5-E9EE-4E44-83A6-7A10C1C4B2E2}" presName="rootComposite" presStyleCnt="0"/>
      <dgm:spPr/>
    </dgm:pt>
    <dgm:pt modelId="{042A27B5-24AA-414B-8E69-D8B7BA49E305}" type="pres">
      <dgm:prSet presAssocID="{226E3DB5-E9EE-4E44-83A6-7A10C1C4B2E2}" presName="rootText" presStyleLbl="node1" presStyleIdx="0" presStyleCnt="2" custScaleX="116784" custLinFactNeighborX="9023" custLinFactNeighborY="-803"/>
      <dgm:spPr/>
      <dgm:t>
        <a:bodyPr/>
        <a:lstStyle/>
        <a:p>
          <a:endParaRPr lang="zh-TW" altLang="en-US"/>
        </a:p>
      </dgm:t>
    </dgm:pt>
    <dgm:pt modelId="{C9672D55-A6EA-4AA1-AF48-0D81FB8B0AC6}" type="pres">
      <dgm:prSet presAssocID="{226E3DB5-E9EE-4E44-83A6-7A10C1C4B2E2}" presName="rootConnector" presStyleLbl="node1" presStyleIdx="0" presStyleCnt="2"/>
      <dgm:spPr/>
      <dgm:t>
        <a:bodyPr/>
        <a:lstStyle/>
        <a:p>
          <a:endParaRPr lang="zh-TW" altLang="en-US"/>
        </a:p>
      </dgm:t>
    </dgm:pt>
    <dgm:pt modelId="{FCFFCEE3-EB68-4F9C-B6C4-587C4019A342}" type="pres">
      <dgm:prSet presAssocID="{226E3DB5-E9EE-4E44-83A6-7A10C1C4B2E2}" presName="childShape" presStyleCnt="0"/>
      <dgm:spPr/>
    </dgm:pt>
    <dgm:pt modelId="{77ECC88E-7E71-4AE3-9A42-08DC483D3246}" type="pres">
      <dgm:prSet presAssocID="{FFF76B4A-EC5B-4939-B2F6-F0EEA293A94C}" presName="Name13" presStyleLbl="parChTrans1D2" presStyleIdx="0" presStyleCnt="3"/>
      <dgm:spPr/>
      <dgm:t>
        <a:bodyPr/>
        <a:lstStyle/>
        <a:p>
          <a:endParaRPr lang="zh-TW" altLang="en-US"/>
        </a:p>
      </dgm:t>
    </dgm:pt>
    <dgm:pt modelId="{2847FE46-1327-4A7F-B849-F2BF10D43E3F}" type="pres">
      <dgm:prSet presAssocID="{6AC81D06-A959-49D0-B22C-54EB72FC1DB5}" presName="childText" presStyleLbl="bgAcc1" presStyleIdx="0" presStyleCnt="3" custScaleX="112817" custScaleY="84053" custLinFactNeighborX="7490" custLinFactNeighborY="478">
        <dgm:presLayoutVars>
          <dgm:bulletEnabled val="1"/>
        </dgm:presLayoutVars>
      </dgm:prSet>
      <dgm:spPr/>
      <dgm:t>
        <a:bodyPr/>
        <a:lstStyle/>
        <a:p>
          <a:endParaRPr lang="zh-TW" altLang="en-US"/>
        </a:p>
      </dgm:t>
    </dgm:pt>
    <dgm:pt modelId="{ED22E49B-E193-48C4-88DE-BF7DE34437FF}" type="pres">
      <dgm:prSet presAssocID="{BE9C272D-180E-4B0D-BC5F-827AE2D5915F}" presName="root" presStyleCnt="0"/>
      <dgm:spPr/>
    </dgm:pt>
    <dgm:pt modelId="{1905A57E-56A5-488E-83A2-9E3CBB190D74}" type="pres">
      <dgm:prSet presAssocID="{BE9C272D-180E-4B0D-BC5F-827AE2D5915F}" presName="rootComposite" presStyleCnt="0"/>
      <dgm:spPr/>
    </dgm:pt>
    <dgm:pt modelId="{61FCCDEC-176B-4B92-BF4D-D31757FDFB72}" type="pres">
      <dgm:prSet presAssocID="{BE9C272D-180E-4B0D-BC5F-827AE2D5915F}" presName="rootText" presStyleLbl="node1" presStyleIdx="1" presStyleCnt="2" custScaleX="116784"/>
      <dgm:spPr/>
      <dgm:t>
        <a:bodyPr/>
        <a:lstStyle/>
        <a:p>
          <a:endParaRPr lang="zh-TW" altLang="en-US"/>
        </a:p>
      </dgm:t>
    </dgm:pt>
    <dgm:pt modelId="{D43A034A-417E-49A2-A2D7-282086899932}" type="pres">
      <dgm:prSet presAssocID="{BE9C272D-180E-4B0D-BC5F-827AE2D5915F}" presName="rootConnector" presStyleLbl="node1" presStyleIdx="1" presStyleCnt="2"/>
      <dgm:spPr/>
      <dgm:t>
        <a:bodyPr/>
        <a:lstStyle/>
        <a:p>
          <a:endParaRPr lang="zh-TW" altLang="en-US"/>
        </a:p>
      </dgm:t>
    </dgm:pt>
    <dgm:pt modelId="{B27EC599-B304-4D24-9CD1-DE7350DD26A0}" type="pres">
      <dgm:prSet presAssocID="{BE9C272D-180E-4B0D-BC5F-827AE2D5915F}" presName="childShape" presStyleCnt="0"/>
      <dgm:spPr/>
    </dgm:pt>
    <dgm:pt modelId="{43A8B5E0-04EC-4C8D-BE69-7E7779AB3454}" type="pres">
      <dgm:prSet presAssocID="{25842E58-3F83-42DC-9BC9-B49451E57CB3}" presName="Name13" presStyleLbl="parChTrans1D2" presStyleIdx="1" presStyleCnt="3"/>
      <dgm:spPr/>
      <dgm:t>
        <a:bodyPr/>
        <a:lstStyle/>
        <a:p>
          <a:endParaRPr lang="zh-TW" altLang="en-US"/>
        </a:p>
      </dgm:t>
    </dgm:pt>
    <dgm:pt modelId="{7067E8C7-0D9D-4B82-8A2D-C4F26FF2CD9B}" type="pres">
      <dgm:prSet presAssocID="{4D53D01D-5292-48BB-B27A-BFCEB04ACBCC}" presName="childText" presStyleLbl="bgAcc1" presStyleIdx="1" presStyleCnt="3" custScaleX="103469" custScaleY="84053">
        <dgm:presLayoutVars>
          <dgm:bulletEnabled val="1"/>
        </dgm:presLayoutVars>
      </dgm:prSet>
      <dgm:spPr/>
      <dgm:t>
        <a:bodyPr/>
        <a:lstStyle/>
        <a:p>
          <a:endParaRPr lang="zh-TW" altLang="en-US"/>
        </a:p>
      </dgm:t>
    </dgm:pt>
    <dgm:pt modelId="{EC611482-723C-4BB6-98F0-5FA231E8AFAA}" type="pres">
      <dgm:prSet presAssocID="{8154691D-5FD8-48EA-9F31-36C296C67478}" presName="Name13" presStyleLbl="parChTrans1D2" presStyleIdx="2" presStyleCnt="3"/>
      <dgm:spPr/>
      <dgm:t>
        <a:bodyPr/>
        <a:lstStyle/>
        <a:p>
          <a:endParaRPr lang="zh-TW" altLang="en-US"/>
        </a:p>
      </dgm:t>
    </dgm:pt>
    <dgm:pt modelId="{CCBD175A-11E2-4364-854B-7FCB6A4C4B53}" type="pres">
      <dgm:prSet presAssocID="{719C3BB0-46BC-4453-B335-6DEE219EF7AF}" presName="childText" presStyleLbl="bgAcc1" presStyleIdx="2" presStyleCnt="3" custScaleY="87293">
        <dgm:presLayoutVars>
          <dgm:bulletEnabled val="1"/>
        </dgm:presLayoutVars>
      </dgm:prSet>
      <dgm:spPr/>
      <dgm:t>
        <a:bodyPr/>
        <a:lstStyle/>
        <a:p>
          <a:endParaRPr lang="zh-TW" altLang="en-US"/>
        </a:p>
      </dgm:t>
    </dgm:pt>
  </dgm:ptLst>
  <dgm:cxnLst>
    <dgm:cxn modelId="{D7C44759-8DB7-41DD-AA3A-6D89C8B5A616}" type="presOf" srcId="{BE9C272D-180E-4B0D-BC5F-827AE2D5915F}" destId="{61FCCDEC-176B-4B92-BF4D-D31757FDFB72}" srcOrd="0" destOrd="0" presId="urn:microsoft.com/office/officeart/2005/8/layout/hierarchy3"/>
    <dgm:cxn modelId="{7CB1DD28-9759-4BF2-AA4B-A9D0E008A371}" type="presOf" srcId="{8154691D-5FD8-48EA-9F31-36C296C67478}" destId="{EC611482-723C-4BB6-98F0-5FA231E8AFAA}" srcOrd="0" destOrd="0" presId="urn:microsoft.com/office/officeart/2005/8/layout/hierarchy3"/>
    <dgm:cxn modelId="{5744B008-0779-46E3-BAA2-7A077D8EE271}" srcId="{226E3DB5-E9EE-4E44-83A6-7A10C1C4B2E2}" destId="{6AC81D06-A959-49D0-B22C-54EB72FC1DB5}" srcOrd="0" destOrd="0" parTransId="{FFF76B4A-EC5B-4939-B2F6-F0EEA293A94C}" sibTransId="{65D94EC2-7F68-4E0C-BD7C-3016AB71435A}"/>
    <dgm:cxn modelId="{1DC0D876-B995-4B3C-B5AA-FCC7885F9CFB}" srcId="{62BDE883-3D83-4743-858B-F5E1C72E3293}" destId="{BE9C272D-180E-4B0D-BC5F-827AE2D5915F}" srcOrd="1" destOrd="0" parTransId="{43CD72B8-CBCF-40D0-A8E1-F0B3060C52ED}" sibTransId="{E990C103-28DF-42DA-BE41-A96CE77EB01B}"/>
    <dgm:cxn modelId="{85536CE0-C126-456D-AC91-27D0D0A51D56}" type="presOf" srcId="{719C3BB0-46BC-4453-B335-6DEE219EF7AF}" destId="{CCBD175A-11E2-4364-854B-7FCB6A4C4B53}" srcOrd="0" destOrd="0" presId="urn:microsoft.com/office/officeart/2005/8/layout/hierarchy3"/>
    <dgm:cxn modelId="{A31AF948-99C4-465C-A170-D561AE13BB12}" type="presOf" srcId="{6AC81D06-A959-49D0-B22C-54EB72FC1DB5}" destId="{2847FE46-1327-4A7F-B849-F2BF10D43E3F}" srcOrd="0" destOrd="0" presId="urn:microsoft.com/office/officeart/2005/8/layout/hierarchy3"/>
    <dgm:cxn modelId="{53244ACB-0FAB-4995-8920-1FD77EF4502F}" srcId="{62BDE883-3D83-4743-858B-F5E1C72E3293}" destId="{226E3DB5-E9EE-4E44-83A6-7A10C1C4B2E2}" srcOrd="0" destOrd="0" parTransId="{45354119-2CA2-46ED-B3B9-CCC2750C5883}" sibTransId="{5AEE3F52-10C5-43C2-84DB-566ACDB7EC41}"/>
    <dgm:cxn modelId="{52A1A692-3B93-473F-A703-DAABDC0784AD}" type="presOf" srcId="{226E3DB5-E9EE-4E44-83A6-7A10C1C4B2E2}" destId="{042A27B5-24AA-414B-8E69-D8B7BA49E305}" srcOrd="0" destOrd="0" presId="urn:microsoft.com/office/officeart/2005/8/layout/hierarchy3"/>
    <dgm:cxn modelId="{FEDA7174-0EB1-4271-9945-467BE6968CDE}" srcId="{BE9C272D-180E-4B0D-BC5F-827AE2D5915F}" destId="{719C3BB0-46BC-4453-B335-6DEE219EF7AF}" srcOrd="1" destOrd="0" parTransId="{8154691D-5FD8-48EA-9F31-36C296C67478}" sibTransId="{3D2649F2-3B0A-4629-A5B3-DEEC6DB96A7F}"/>
    <dgm:cxn modelId="{F21114FD-8E8E-404B-9EA6-BE19933833D0}" type="presOf" srcId="{FFF76B4A-EC5B-4939-B2F6-F0EEA293A94C}" destId="{77ECC88E-7E71-4AE3-9A42-08DC483D3246}" srcOrd="0" destOrd="0" presId="urn:microsoft.com/office/officeart/2005/8/layout/hierarchy3"/>
    <dgm:cxn modelId="{FA46C92B-46FB-4271-9F42-198CFC8F1621}" srcId="{BE9C272D-180E-4B0D-BC5F-827AE2D5915F}" destId="{4D53D01D-5292-48BB-B27A-BFCEB04ACBCC}" srcOrd="0" destOrd="0" parTransId="{25842E58-3F83-42DC-9BC9-B49451E57CB3}" sibTransId="{FDD82D96-60FD-45F5-874C-18B6882083D8}"/>
    <dgm:cxn modelId="{3D7A3C18-8D73-4E01-8225-7CC38DDFD36D}" type="presOf" srcId="{25842E58-3F83-42DC-9BC9-B49451E57CB3}" destId="{43A8B5E0-04EC-4C8D-BE69-7E7779AB3454}" srcOrd="0" destOrd="0" presId="urn:microsoft.com/office/officeart/2005/8/layout/hierarchy3"/>
    <dgm:cxn modelId="{22F757B6-755D-49F7-BA54-4616583C9F6F}" type="presOf" srcId="{4D53D01D-5292-48BB-B27A-BFCEB04ACBCC}" destId="{7067E8C7-0D9D-4B82-8A2D-C4F26FF2CD9B}" srcOrd="0" destOrd="0" presId="urn:microsoft.com/office/officeart/2005/8/layout/hierarchy3"/>
    <dgm:cxn modelId="{6AA1C7D1-C274-486C-8B7C-C9725F4CC32E}" type="presOf" srcId="{62BDE883-3D83-4743-858B-F5E1C72E3293}" destId="{61B96FE8-0B0F-49BE-B932-21517EB06CB4}" srcOrd="0" destOrd="0" presId="urn:microsoft.com/office/officeart/2005/8/layout/hierarchy3"/>
    <dgm:cxn modelId="{66B4CE73-17BC-4A14-B0DF-E47360074BDC}" type="presOf" srcId="{226E3DB5-E9EE-4E44-83A6-7A10C1C4B2E2}" destId="{C9672D55-A6EA-4AA1-AF48-0D81FB8B0AC6}" srcOrd="1" destOrd="0" presId="urn:microsoft.com/office/officeart/2005/8/layout/hierarchy3"/>
    <dgm:cxn modelId="{B5B187C0-B4C1-4080-8929-59B9AE3B9915}" type="presOf" srcId="{BE9C272D-180E-4B0D-BC5F-827AE2D5915F}" destId="{D43A034A-417E-49A2-A2D7-282086899932}" srcOrd="1" destOrd="0" presId="urn:microsoft.com/office/officeart/2005/8/layout/hierarchy3"/>
    <dgm:cxn modelId="{7C637FEC-36E5-4FF8-9771-216B374836D4}" type="presParOf" srcId="{61B96FE8-0B0F-49BE-B932-21517EB06CB4}" destId="{121DB89F-2639-4940-B96D-5103D8DBBA9F}" srcOrd="0" destOrd="0" presId="urn:microsoft.com/office/officeart/2005/8/layout/hierarchy3"/>
    <dgm:cxn modelId="{44D43150-94E7-4D04-AEAF-69E18BA27771}" type="presParOf" srcId="{121DB89F-2639-4940-B96D-5103D8DBBA9F}" destId="{BB30A1DF-886A-4E6B-A362-48517C3CB5CE}" srcOrd="0" destOrd="0" presId="urn:microsoft.com/office/officeart/2005/8/layout/hierarchy3"/>
    <dgm:cxn modelId="{CE5F919F-E615-4835-A280-AAF4FD55793E}" type="presParOf" srcId="{BB30A1DF-886A-4E6B-A362-48517C3CB5CE}" destId="{042A27B5-24AA-414B-8E69-D8B7BA49E305}" srcOrd="0" destOrd="0" presId="urn:microsoft.com/office/officeart/2005/8/layout/hierarchy3"/>
    <dgm:cxn modelId="{48E39943-2A4A-4E73-899E-4D93C51DA7B9}" type="presParOf" srcId="{BB30A1DF-886A-4E6B-A362-48517C3CB5CE}" destId="{C9672D55-A6EA-4AA1-AF48-0D81FB8B0AC6}" srcOrd="1" destOrd="0" presId="urn:microsoft.com/office/officeart/2005/8/layout/hierarchy3"/>
    <dgm:cxn modelId="{AB2A0469-E25C-47EA-A308-D8BFC5EA6736}" type="presParOf" srcId="{121DB89F-2639-4940-B96D-5103D8DBBA9F}" destId="{FCFFCEE3-EB68-4F9C-B6C4-587C4019A342}" srcOrd="1" destOrd="0" presId="urn:microsoft.com/office/officeart/2005/8/layout/hierarchy3"/>
    <dgm:cxn modelId="{36BB6583-79D1-422E-90AC-A2E6EAB52EC6}" type="presParOf" srcId="{FCFFCEE3-EB68-4F9C-B6C4-587C4019A342}" destId="{77ECC88E-7E71-4AE3-9A42-08DC483D3246}" srcOrd="0" destOrd="0" presId="urn:microsoft.com/office/officeart/2005/8/layout/hierarchy3"/>
    <dgm:cxn modelId="{472782A8-21B9-4192-A6E0-1CA3DA406850}" type="presParOf" srcId="{FCFFCEE3-EB68-4F9C-B6C4-587C4019A342}" destId="{2847FE46-1327-4A7F-B849-F2BF10D43E3F}" srcOrd="1" destOrd="0" presId="urn:microsoft.com/office/officeart/2005/8/layout/hierarchy3"/>
    <dgm:cxn modelId="{A01C9D65-4086-4A49-A1FD-1082E89E6A18}" type="presParOf" srcId="{61B96FE8-0B0F-49BE-B932-21517EB06CB4}" destId="{ED22E49B-E193-48C4-88DE-BF7DE34437FF}" srcOrd="1" destOrd="0" presId="urn:microsoft.com/office/officeart/2005/8/layout/hierarchy3"/>
    <dgm:cxn modelId="{8623749E-675A-46B9-99A4-1186031B4AE8}" type="presParOf" srcId="{ED22E49B-E193-48C4-88DE-BF7DE34437FF}" destId="{1905A57E-56A5-488E-83A2-9E3CBB190D74}" srcOrd="0" destOrd="0" presId="urn:microsoft.com/office/officeart/2005/8/layout/hierarchy3"/>
    <dgm:cxn modelId="{2AA13276-279C-492C-B5CE-5D3039C113B5}" type="presParOf" srcId="{1905A57E-56A5-488E-83A2-9E3CBB190D74}" destId="{61FCCDEC-176B-4B92-BF4D-D31757FDFB72}" srcOrd="0" destOrd="0" presId="urn:microsoft.com/office/officeart/2005/8/layout/hierarchy3"/>
    <dgm:cxn modelId="{ED6453A1-E9CF-4A2B-BECD-A38DCD347106}" type="presParOf" srcId="{1905A57E-56A5-488E-83A2-9E3CBB190D74}" destId="{D43A034A-417E-49A2-A2D7-282086899932}" srcOrd="1" destOrd="0" presId="urn:microsoft.com/office/officeart/2005/8/layout/hierarchy3"/>
    <dgm:cxn modelId="{5A7990C2-DB8E-4C16-B9DF-A65EF54175B7}" type="presParOf" srcId="{ED22E49B-E193-48C4-88DE-BF7DE34437FF}" destId="{B27EC599-B304-4D24-9CD1-DE7350DD26A0}" srcOrd="1" destOrd="0" presId="urn:microsoft.com/office/officeart/2005/8/layout/hierarchy3"/>
    <dgm:cxn modelId="{FC351CE0-C598-48A7-979A-28E3F7B82FB5}" type="presParOf" srcId="{B27EC599-B304-4D24-9CD1-DE7350DD26A0}" destId="{43A8B5E0-04EC-4C8D-BE69-7E7779AB3454}" srcOrd="0" destOrd="0" presId="urn:microsoft.com/office/officeart/2005/8/layout/hierarchy3"/>
    <dgm:cxn modelId="{DA85A360-2A7A-481B-BE0C-A69D2AF94524}" type="presParOf" srcId="{B27EC599-B304-4D24-9CD1-DE7350DD26A0}" destId="{7067E8C7-0D9D-4B82-8A2D-C4F26FF2CD9B}" srcOrd="1" destOrd="0" presId="urn:microsoft.com/office/officeart/2005/8/layout/hierarchy3"/>
    <dgm:cxn modelId="{640BF164-C004-4DC7-813D-F20D2D61B069}" type="presParOf" srcId="{B27EC599-B304-4D24-9CD1-DE7350DD26A0}" destId="{EC611482-723C-4BB6-98F0-5FA231E8AFAA}" srcOrd="2" destOrd="0" presId="urn:microsoft.com/office/officeart/2005/8/layout/hierarchy3"/>
    <dgm:cxn modelId="{9F78460D-8DD7-422C-92ED-FD8172B9D5B5}" type="presParOf" srcId="{B27EC599-B304-4D24-9CD1-DE7350DD26A0}" destId="{CCBD175A-11E2-4364-854B-7FCB6A4C4B53}"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DD5C24-874E-4412-B684-4A146A86C038}"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zh-TW" altLang="en-US"/>
        </a:p>
      </dgm:t>
    </dgm:pt>
    <dgm:pt modelId="{A5C5F319-1B9F-4AA7-AAED-DE37C42818D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免費樣品</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23709F21-C2E9-49EA-965E-B9ADD88B06C1}" type="parTrans" cxnId="{E9FD1BBA-DD39-4CAE-B70E-E298CEE88358}">
      <dgm:prSet/>
      <dgm:spPr/>
      <dgm:t>
        <a:bodyPr/>
        <a:lstStyle/>
        <a:p>
          <a:endParaRPr lang="zh-TW" altLang="en-US"/>
        </a:p>
      </dgm:t>
    </dgm:pt>
    <dgm:pt modelId="{2CB21484-09D9-4D64-A291-9BA8FA6DFFF1}" type="sibTrans" cxnId="{E9FD1BBA-DD39-4CAE-B70E-E298CEE88358}">
      <dgm:prSet/>
      <dgm:spPr/>
      <dgm:t>
        <a:bodyPr/>
        <a:lstStyle/>
        <a:p>
          <a:endParaRPr lang="zh-TW" altLang="en-US"/>
        </a:p>
      </dgm:t>
    </dgm:pt>
    <dgm:pt modelId="{07417D05-BE3A-43B6-BCFF-CC12F884F6D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競賽</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906C28E2-76C4-43FE-BBEC-629CBF539404}" type="parTrans" cxnId="{E445EDCA-398F-44C1-995C-BE6B17A1405C}">
      <dgm:prSet/>
      <dgm:spPr/>
      <dgm:t>
        <a:bodyPr/>
        <a:lstStyle/>
        <a:p>
          <a:endParaRPr lang="zh-TW" altLang="en-US"/>
        </a:p>
      </dgm:t>
    </dgm:pt>
    <dgm:pt modelId="{80B3D74F-79BA-4F85-8BBD-28D16EE34EF6}" type="sibTrans" cxnId="{E445EDCA-398F-44C1-995C-BE6B17A1405C}">
      <dgm:prSet/>
      <dgm:spPr/>
      <dgm:t>
        <a:bodyPr/>
        <a:lstStyle/>
        <a:p>
          <a:endParaRPr lang="zh-TW" altLang="en-US"/>
        </a:p>
      </dgm:t>
    </dgm:pt>
    <dgm:pt modelId="{B2C1F798-22E2-476E-9A6C-303D8FAF62A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抽獎</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681EA495-3B00-4AE9-8F3F-52DE5830D894}" type="parTrans" cxnId="{5F80C88B-D3F6-4EBB-904C-40886780CCF3}">
      <dgm:prSet/>
      <dgm:spPr/>
      <dgm:t>
        <a:bodyPr/>
        <a:lstStyle/>
        <a:p>
          <a:endParaRPr lang="zh-TW" altLang="en-US"/>
        </a:p>
      </dgm:t>
    </dgm:pt>
    <dgm:pt modelId="{DAE064BE-52D5-4A51-BD29-332EF9689A64}" type="sibTrans" cxnId="{5F80C88B-D3F6-4EBB-904C-40886780CCF3}">
      <dgm:prSet/>
      <dgm:spPr/>
      <dgm:t>
        <a:bodyPr/>
        <a:lstStyle/>
        <a:p>
          <a:endParaRPr lang="zh-TW" altLang="en-US"/>
        </a:p>
      </dgm:t>
    </dgm:pt>
    <dgm:pt modelId="{8B106508-C850-4C94-B3C7-29FF6C7FB6E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紅利</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786F2C06-76B6-43D3-9F3A-D1C4B561E80F}" type="parTrans" cxnId="{E6C69A30-9CBB-435F-A7CF-F973C2F1672D}">
      <dgm:prSet/>
      <dgm:spPr/>
      <dgm:t>
        <a:bodyPr/>
        <a:lstStyle/>
        <a:p>
          <a:endParaRPr lang="zh-TW" altLang="en-US"/>
        </a:p>
      </dgm:t>
    </dgm:pt>
    <dgm:pt modelId="{4BD7B0DB-11A9-4DD1-AECE-5798C44FC561}" type="sibTrans" cxnId="{E6C69A30-9CBB-435F-A7CF-F973C2F1672D}">
      <dgm:prSet/>
      <dgm:spPr/>
      <dgm:t>
        <a:bodyPr/>
        <a:lstStyle/>
        <a:p>
          <a:endParaRPr lang="zh-TW" altLang="en-US"/>
        </a:p>
      </dgm:t>
    </dgm:pt>
    <dgm:pt modelId="{001B69FF-7F37-492B-B78E-FFB2F9B5D34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折價券</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30BFD1BA-81DE-41B2-A62F-51D33CAF2A74}" type="parTrans" cxnId="{DDC30781-F0DE-4132-A1A9-076F5A8A0A91}">
      <dgm:prSet/>
      <dgm:spPr/>
      <dgm:t>
        <a:bodyPr/>
        <a:lstStyle/>
        <a:p>
          <a:endParaRPr lang="zh-TW" altLang="en-US"/>
        </a:p>
      </dgm:t>
    </dgm:pt>
    <dgm:pt modelId="{DDA1C57A-875A-479D-81F0-C2AF4ABAD36E}" type="sibTrans" cxnId="{DDC30781-F0DE-4132-A1A9-076F5A8A0A91}">
      <dgm:prSet/>
      <dgm:spPr/>
      <dgm:t>
        <a:bodyPr/>
        <a:lstStyle/>
        <a:p>
          <a:endParaRPr lang="zh-TW" altLang="en-US"/>
        </a:p>
      </dgm:t>
    </dgm:pt>
    <dgm:pt modelId="{DD05586C-A0E4-42FA-881D-ADB1D68AE69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商業展示</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3287BFDE-F99B-42CA-9AE6-A46E80C9FC20}" type="parTrans" cxnId="{C94297B0-2441-4EC7-A102-3FB739A04FE5}">
      <dgm:prSet/>
      <dgm:spPr/>
      <dgm:t>
        <a:bodyPr/>
        <a:lstStyle/>
        <a:p>
          <a:endParaRPr lang="zh-TW" altLang="en-US"/>
        </a:p>
      </dgm:t>
    </dgm:pt>
    <dgm:pt modelId="{2D33852A-5D4F-43D3-A57E-FAB4ACE229F1}" type="sibTrans" cxnId="{C94297B0-2441-4EC7-A102-3FB739A04FE5}">
      <dgm:prSet/>
      <dgm:spPr/>
      <dgm:t>
        <a:bodyPr/>
        <a:lstStyle/>
        <a:p>
          <a:endParaRPr lang="zh-TW" altLang="en-US"/>
        </a:p>
      </dgm:t>
    </dgm:pt>
    <dgm:pt modelId="{8C4A864B-AC5E-45E3-BA1D-3579EE7EB55A}" type="pres">
      <dgm:prSet presAssocID="{A1DD5C24-874E-4412-B684-4A146A86C038}" presName="Name0" presStyleCnt="0">
        <dgm:presLayoutVars>
          <dgm:dir/>
          <dgm:resizeHandles val="exact"/>
        </dgm:presLayoutVars>
      </dgm:prSet>
      <dgm:spPr/>
      <dgm:t>
        <a:bodyPr/>
        <a:lstStyle/>
        <a:p>
          <a:endParaRPr lang="zh-TW" altLang="en-US"/>
        </a:p>
      </dgm:t>
    </dgm:pt>
    <dgm:pt modelId="{F54D1CF7-5880-4EFE-9ACF-69103075BF59}" type="pres">
      <dgm:prSet presAssocID="{A5C5F319-1B9F-4AA7-AAED-DE37C42818D5}" presName="compNode" presStyleCnt="0"/>
      <dgm:spPr/>
    </dgm:pt>
    <dgm:pt modelId="{B6175D5D-41B7-4595-8131-2786D4EE9A39}" type="pres">
      <dgm:prSet presAssocID="{A5C5F319-1B9F-4AA7-AAED-DE37C42818D5}" presName="pictRect" presStyleLbl="node1" presStyleIdx="0" presStyleCnt="6" custScaleY="127936"/>
      <dgm:spPr>
        <a:blipFill rotWithShape="1">
          <a:blip xmlns:r="http://schemas.openxmlformats.org/officeDocument/2006/relationships" r:embed="rId1"/>
          <a:stretch>
            <a:fillRect/>
          </a:stretch>
        </a:blipFill>
      </dgm:spPr>
      <dgm:t>
        <a:bodyPr/>
        <a:lstStyle/>
        <a:p>
          <a:endParaRPr lang="zh-TW" altLang="en-US"/>
        </a:p>
      </dgm:t>
    </dgm:pt>
    <dgm:pt modelId="{50404F4A-E987-4257-AE06-B61BEF002FB7}" type="pres">
      <dgm:prSet presAssocID="{A5C5F319-1B9F-4AA7-AAED-DE37C42818D5}" presName="textRect" presStyleLbl="revTx" presStyleIdx="0" presStyleCnt="6" custScaleX="107832">
        <dgm:presLayoutVars>
          <dgm:bulletEnabled val="1"/>
        </dgm:presLayoutVars>
      </dgm:prSet>
      <dgm:spPr/>
      <dgm:t>
        <a:bodyPr/>
        <a:lstStyle/>
        <a:p>
          <a:endParaRPr lang="zh-TW" altLang="en-US"/>
        </a:p>
      </dgm:t>
    </dgm:pt>
    <dgm:pt modelId="{BA4FCB45-5866-4A47-A3F9-A42A6D3A9412}" type="pres">
      <dgm:prSet presAssocID="{2CB21484-09D9-4D64-A291-9BA8FA6DFFF1}" presName="sibTrans" presStyleLbl="sibTrans2D1" presStyleIdx="0" presStyleCnt="0"/>
      <dgm:spPr/>
      <dgm:t>
        <a:bodyPr/>
        <a:lstStyle/>
        <a:p>
          <a:endParaRPr lang="zh-TW" altLang="en-US"/>
        </a:p>
      </dgm:t>
    </dgm:pt>
    <dgm:pt modelId="{097B1129-7CEB-471C-A092-CD5F0D6903BD}" type="pres">
      <dgm:prSet presAssocID="{07417D05-BE3A-43B6-BCFF-CC12F884F6D1}" presName="compNode" presStyleCnt="0"/>
      <dgm:spPr/>
    </dgm:pt>
    <dgm:pt modelId="{DC34D586-77E4-4FFD-AB82-790D6D61D5DF}" type="pres">
      <dgm:prSet presAssocID="{07417D05-BE3A-43B6-BCFF-CC12F884F6D1}" presName="pictRect" presStyleLbl="node1" presStyleIdx="1" presStyleCnt="6" custScaleY="127936"/>
      <dgm:spPr>
        <a:blipFill rotWithShape="1">
          <a:blip xmlns:r="http://schemas.openxmlformats.org/officeDocument/2006/relationships" r:embed="rId2"/>
          <a:stretch>
            <a:fillRect/>
          </a:stretch>
        </a:blipFill>
      </dgm:spPr>
    </dgm:pt>
    <dgm:pt modelId="{6C2DD666-71E5-4F7C-BC68-1BB32D6ECB15}" type="pres">
      <dgm:prSet presAssocID="{07417D05-BE3A-43B6-BCFF-CC12F884F6D1}" presName="textRect" presStyleLbl="revTx" presStyleIdx="1" presStyleCnt="6">
        <dgm:presLayoutVars>
          <dgm:bulletEnabled val="1"/>
        </dgm:presLayoutVars>
      </dgm:prSet>
      <dgm:spPr/>
      <dgm:t>
        <a:bodyPr/>
        <a:lstStyle/>
        <a:p>
          <a:endParaRPr lang="zh-TW" altLang="en-US"/>
        </a:p>
      </dgm:t>
    </dgm:pt>
    <dgm:pt modelId="{64A9CC8B-205B-40AA-A824-9D90A392A884}" type="pres">
      <dgm:prSet presAssocID="{80B3D74F-79BA-4F85-8BBD-28D16EE34EF6}" presName="sibTrans" presStyleLbl="sibTrans2D1" presStyleIdx="0" presStyleCnt="0"/>
      <dgm:spPr/>
      <dgm:t>
        <a:bodyPr/>
        <a:lstStyle/>
        <a:p>
          <a:endParaRPr lang="zh-TW" altLang="en-US"/>
        </a:p>
      </dgm:t>
    </dgm:pt>
    <dgm:pt modelId="{B5405C33-1EE1-42D4-8DB7-97B289F91F68}" type="pres">
      <dgm:prSet presAssocID="{B2C1F798-22E2-476E-9A6C-303D8FAF62A0}" presName="compNode" presStyleCnt="0"/>
      <dgm:spPr/>
    </dgm:pt>
    <dgm:pt modelId="{8480A991-35AE-4F62-8E46-9D112D35E90D}" type="pres">
      <dgm:prSet presAssocID="{B2C1F798-22E2-476E-9A6C-303D8FAF62A0}" presName="pictRect" presStyleLbl="node1" presStyleIdx="2" presStyleCnt="6" custScaleY="127936"/>
      <dgm:spPr>
        <a:blipFill rotWithShape="1">
          <a:blip xmlns:r="http://schemas.openxmlformats.org/officeDocument/2006/relationships" r:embed="rId3"/>
          <a:stretch>
            <a:fillRect/>
          </a:stretch>
        </a:blipFill>
      </dgm:spPr>
    </dgm:pt>
    <dgm:pt modelId="{3EB0F45E-58B1-4A74-B08A-299F613B359A}" type="pres">
      <dgm:prSet presAssocID="{B2C1F798-22E2-476E-9A6C-303D8FAF62A0}" presName="textRect" presStyleLbl="revTx" presStyleIdx="2" presStyleCnt="6">
        <dgm:presLayoutVars>
          <dgm:bulletEnabled val="1"/>
        </dgm:presLayoutVars>
      </dgm:prSet>
      <dgm:spPr/>
      <dgm:t>
        <a:bodyPr/>
        <a:lstStyle/>
        <a:p>
          <a:endParaRPr lang="zh-TW" altLang="en-US"/>
        </a:p>
      </dgm:t>
    </dgm:pt>
    <dgm:pt modelId="{3FE8D4FC-03B5-4286-A73F-3BBDB3ED2003}" type="pres">
      <dgm:prSet presAssocID="{DAE064BE-52D5-4A51-BD29-332EF9689A64}" presName="sibTrans" presStyleLbl="sibTrans2D1" presStyleIdx="0" presStyleCnt="0"/>
      <dgm:spPr/>
      <dgm:t>
        <a:bodyPr/>
        <a:lstStyle/>
        <a:p>
          <a:endParaRPr lang="zh-TW" altLang="en-US"/>
        </a:p>
      </dgm:t>
    </dgm:pt>
    <dgm:pt modelId="{4369105C-AA0A-4C27-92A2-9719548D71F8}" type="pres">
      <dgm:prSet presAssocID="{8B106508-C850-4C94-B3C7-29FF6C7FB6EF}" presName="compNode" presStyleCnt="0"/>
      <dgm:spPr/>
    </dgm:pt>
    <dgm:pt modelId="{61A95745-727E-4261-BF6E-82F568D75EEE}" type="pres">
      <dgm:prSet presAssocID="{8B106508-C850-4C94-B3C7-29FF6C7FB6EF}" presName="pictRect" presStyleLbl="node1" presStyleIdx="3" presStyleCnt="6" custScaleY="127936"/>
      <dgm:spPr>
        <a:blipFill rotWithShape="1">
          <a:blip xmlns:r="http://schemas.openxmlformats.org/officeDocument/2006/relationships" r:embed="rId4"/>
          <a:stretch>
            <a:fillRect/>
          </a:stretch>
        </a:blipFill>
      </dgm:spPr>
    </dgm:pt>
    <dgm:pt modelId="{15C2B734-76F4-4BBD-86A4-E2DE028B0BAE}" type="pres">
      <dgm:prSet presAssocID="{8B106508-C850-4C94-B3C7-29FF6C7FB6EF}" presName="textRect" presStyleLbl="revTx" presStyleIdx="3" presStyleCnt="6">
        <dgm:presLayoutVars>
          <dgm:bulletEnabled val="1"/>
        </dgm:presLayoutVars>
      </dgm:prSet>
      <dgm:spPr/>
      <dgm:t>
        <a:bodyPr/>
        <a:lstStyle/>
        <a:p>
          <a:endParaRPr lang="zh-TW" altLang="en-US"/>
        </a:p>
      </dgm:t>
    </dgm:pt>
    <dgm:pt modelId="{D8C412BE-8957-4E83-B98B-B087413DA990}" type="pres">
      <dgm:prSet presAssocID="{4BD7B0DB-11A9-4DD1-AECE-5798C44FC561}" presName="sibTrans" presStyleLbl="sibTrans2D1" presStyleIdx="0" presStyleCnt="0"/>
      <dgm:spPr/>
      <dgm:t>
        <a:bodyPr/>
        <a:lstStyle/>
        <a:p>
          <a:endParaRPr lang="zh-TW" altLang="en-US"/>
        </a:p>
      </dgm:t>
    </dgm:pt>
    <dgm:pt modelId="{BEBD3CB0-28A1-4222-8941-B93C9074D1FD}" type="pres">
      <dgm:prSet presAssocID="{DD05586C-A0E4-42FA-881D-ADB1D68AE699}" presName="compNode" presStyleCnt="0"/>
      <dgm:spPr/>
    </dgm:pt>
    <dgm:pt modelId="{6699B0AE-7EE8-4417-BC5C-D0F2F30573F9}" type="pres">
      <dgm:prSet presAssocID="{DD05586C-A0E4-42FA-881D-ADB1D68AE699}" presName="pictRect" presStyleLbl="node1" presStyleIdx="4" presStyleCnt="6" custScaleY="127936"/>
      <dgm:spPr>
        <a:blipFill rotWithShape="1">
          <a:blip xmlns:r="http://schemas.openxmlformats.org/officeDocument/2006/relationships" r:embed="rId5"/>
          <a:stretch>
            <a:fillRect/>
          </a:stretch>
        </a:blipFill>
      </dgm:spPr>
    </dgm:pt>
    <dgm:pt modelId="{C90D517E-8D1C-458A-B122-1167C2971773}" type="pres">
      <dgm:prSet presAssocID="{DD05586C-A0E4-42FA-881D-ADB1D68AE699}" presName="textRect" presStyleLbl="revTx" presStyleIdx="4" presStyleCnt="6" custScaleX="108005">
        <dgm:presLayoutVars>
          <dgm:bulletEnabled val="1"/>
        </dgm:presLayoutVars>
      </dgm:prSet>
      <dgm:spPr/>
      <dgm:t>
        <a:bodyPr/>
        <a:lstStyle/>
        <a:p>
          <a:endParaRPr lang="zh-TW" altLang="en-US"/>
        </a:p>
      </dgm:t>
    </dgm:pt>
    <dgm:pt modelId="{D0C1AAD8-AA25-41D4-AB13-1195C1A7A257}" type="pres">
      <dgm:prSet presAssocID="{2D33852A-5D4F-43D3-A57E-FAB4ACE229F1}" presName="sibTrans" presStyleLbl="sibTrans2D1" presStyleIdx="0" presStyleCnt="0"/>
      <dgm:spPr/>
      <dgm:t>
        <a:bodyPr/>
        <a:lstStyle/>
        <a:p>
          <a:endParaRPr lang="zh-TW" altLang="en-US"/>
        </a:p>
      </dgm:t>
    </dgm:pt>
    <dgm:pt modelId="{19F72F1A-DA2E-46D6-AE11-CAB28884BF97}" type="pres">
      <dgm:prSet presAssocID="{001B69FF-7F37-492B-B78E-FFB2F9B5D341}" presName="compNode" presStyleCnt="0"/>
      <dgm:spPr/>
    </dgm:pt>
    <dgm:pt modelId="{22B8141B-DFB2-40F1-81A3-F28DA5AFB689}" type="pres">
      <dgm:prSet presAssocID="{001B69FF-7F37-492B-B78E-FFB2F9B5D341}" presName="pictRect" presStyleLbl="node1" presStyleIdx="5" presStyleCnt="6" custScaleY="127936"/>
      <dgm:spPr>
        <a:blipFill rotWithShape="1">
          <a:blip xmlns:r="http://schemas.openxmlformats.org/officeDocument/2006/relationships" r:embed="rId6"/>
          <a:stretch>
            <a:fillRect/>
          </a:stretch>
        </a:blipFill>
      </dgm:spPr>
    </dgm:pt>
    <dgm:pt modelId="{F816DDAF-620C-41B5-BD23-3F2F31117D7E}" type="pres">
      <dgm:prSet presAssocID="{001B69FF-7F37-492B-B78E-FFB2F9B5D341}" presName="textRect" presStyleLbl="revTx" presStyleIdx="5" presStyleCnt="6">
        <dgm:presLayoutVars>
          <dgm:bulletEnabled val="1"/>
        </dgm:presLayoutVars>
      </dgm:prSet>
      <dgm:spPr/>
      <dgm:t>
        <a:bodyPr/>
        <a:lstStyle/>
        <a:p>
          <a:endParaRPr lang="zh-TW" altLang="en-US"/>
        </a:p>
      </dgm:t>
    </dgm:pt>
  </dgm:ptLst>
  <dgm:cxnLst>
    <dgm:cxn modelId="{F3044635-511D-43B0-9448-A22F8EF6E871}" type="presOf" srcId="{A5C5F319-1B9F-4AA7-AAED-DE37C42818D5}" destId="{50404F4A-E987-4257-AE06-B61BEF002FB7}" srcOrd="0" destOrd="0" presId="urn:microsoft.com/office/officeart/2005/8/layout/pList1"/>
    <dgm:cxn modelId="{EC98C402-22F2-4E8D-B1AA-A220BBABA2FC}" type="presOf" srcId="{DAE064BE-52D5-4A51-BD29-332EF9689A64}" destId="{3FE8D4FC-03B5-4286-A73F-3BBDB3ED2003}" srcOrd="0" destOrd="0" presId="urn:microsoft.com/office/officeart/2005/8/layout/pList1"/>
    <dgm:cxn modelId="{4AC9DD41-50A4-482A-977E-0023F4B2ADF8}" type="presOf" srcId="{B2C1F798-22E2-476E-9A6C-303D8FAF62A0}" destId="{3EB0F45E-58B1-4A74-B08A-299F613B359A}" srcOrd="0" destOrd="0" presId="urn:microsoft.com/office/officeart/2005/8/layout/pList1"/>
    <dgm:cxn modelId="{AC68D99A-6FD3-4B99-A173-3C49EF1A5A7B}" type="presOf" srcId="{8B106508-C850-4C94-B3C7-29FF6C7FB6EF}" destId="{15C2B734-76F4-4BBD-86A4-E2DE028B0BAE}" srcOrd="0" destOrd="0" presId="urn:microsoft.com/office/officeart/2005/8/layout/pList1"/>
    <dgm:cxn modelId="{5F80C88B-D3F6-4EBB-904C-40886780CCF3}" srcId="{A1DD5C24-874E-4412-B684-4A146A86C038}" destId="{B2C1F798-22E2-476E-9A6C-303D8FAF62A0}" srcOrd="2" destOrd="0" parTransId="{681EA495-3B00-4AE9-8F3F-52DE5830D894}" sibTransId="{DAE064BE-52D5-4A51-BD29-332EF9689A64}"/>
    <dgm:cxn modelId="{E9FD1BBA-DD39-4CAE-B70E-E298CEE88358}" srcId="{A1DD5C24-874E-4412-B684-4A146A86C038}" destId="{A5C5F319-1B9F-4AA7-AAED-DE37C42818D5}" srcOrd="0" destOrd="0" parTransId="{23709F21-C2E9-49EA-965E-B9ADD88B06C1}" sibTransId="{2CB21484-09D9-4D64-A291-9BA8FA6DFFF1}"/>
    <dgm:cxn modelId="{2F925945-EAF0-4A48-8926-C293CDEAE16A}" type="presOf" srcId="{80B3D74F-79BA-4F85-8BBD-28D16EE34EF6}" destId="{64A9CC8B-205B-40AA-A824-9D90A392A884}" srcOrd="0" destOrd="0" presId="urn:microsoft.com/office/officeart/2005/8/layout/pList1"/>
    <dgm:cxn modelId="{C0BD06CC-F5E1-4A44-88FC-3B2D9CFF7731}" type="presOf" srcId="{A1DD5C24-874E-4412-B684-4A146A86C038}" destId="{8C4A864B-AC5E-45E3-BA1D-3579EE7EB55A}" srcOrd="0" destOrd="0" presId="urn:microsoft.com/office/officeart/2005/8/layout/pList1"/>
    <dgm:cxn modelId="{A029F9A7-E6C2-438D-94C2-B2BF5906E0BA}" type="presOf" srcId="{DD05586C-A0E4-42FA-881D-ADB1D68AE699}" destId="{C90D517E-8D1C-458A-B122-1167C2971773}" srcOrd="0" destOrd="0" presId="urn:microsoft.com/office/officeart/2005/8/layout/pList1"/>
    <dgm:cxn modelId="{2EA27C46-6FF1-46EA-AC73-707FCD3E193A}" type="presOf" srcId="{2D33852A-5D4F-43D3-A57E-FAB4ACE229F1}" destId="{D0C1AAD8-AA25-41D4-AB13-1195C1A7A257}" srcOrd="0" destOrd="0" presId="urn:microsoft.com/office/officeart/2005/8/layout/pList1"/>
    <dgm:cxn modelId="{F45C0FD8-AE17-4192-81B9-F2630C3DE32E}" type="presOf" srcId="{2CB21484-09D9-4D64-A291-9BA8FA6DFFF1}" destId="{BA4FCB45-5866-4A47-A3F9-A42A6D3A9412}" srcOrd="0" destOrd="0" presId="urn:microsoft.com/office/officeart/2005/8/layout/pList1"/>
    <dgm:cxn modelId="{E6C69A30-9CBB-435F-A7CF-F973C2F1672D}" srcId="{A1DD5C24-874E-4412-B684-4A146A86C038}" destId="{8B106508-C850-4C94-B3C7-29FF6C7FB6EF}" srcOrd="3" destOrd="0" parTransId="{786F2C06-76B6-43D3-9F3A-D1C4B561E80F}" sibTransId="{4BD7B0DB-11A9-4DD1-AECE-5798C44FC561}"/>
    <dgm:cxn modelId="{671AD7BC-940A-46B6-BE22-A5C6E290F2CC}" type="presOf" srcId="{001B69FF-7F37-492B-B78E-FFB2F9B5D341}" destId="{F816DDAF-620C-41B5-BD23-3F2F31117D7E}" srcOrd="0" destOrd="0" presId="urn:microsoft.com/office/officeart/2005/8/layout/pList1"/>
    <dgm:cxn modelId="{E445EDCA-398F-44C1-995C-BE6B17A1405C}" srcId="{A1DD5C24-874E-4412-B684-4A146A86C038}" destId="{07417D05-BE3A-43B6-BCFF-CC12F884F6D1}" srcOrd="1" destOrd="0" parTransId="{906C28E2-76C4-43FE-BBEC-629CBF539404}" sibTransId="{80B3D74F-79BA-4F85-8BBD-28D16EE34EF6}"/>
    <dgm:cxn modelId="{DDC30781-F0DE-4132-A1A9-076F5A8A0A91}" srcId="{A1DD5C24-874E-4412-B684-4A146A86C038}" destId="{001B69FF-7F37-492B-B78E-FFB2F9B5D341}" srcOrd="5" destOrd="0" parTransId="{30BFD1BA-81DE-41B2-A62F-51D33CAF2A74}" sibTransId="{DDA1C57A-875A-479D-81F0-C2AF4ABAD36E}"/>
    <dgm:cxn modelId="{43DE184B-3E80-4F63-BA9C-58DE901B1A93}" type="presOf" srcId="{07417D05-BE3A-43B6-BCFF-CC12F884F6D1}" destId="{6C2DD666-71E5-4F7C-BC68-1BB32D6ECB15}" srcOrd="0" destOrd="0" presId="urn:microsoft.com/office/officeart/2005/8/layout/pList1"/>
    <dgm:cxn modelId="{C94297B0-2441-4EC7-A102-3FB739A04FE5}" srcId="{A1DD5C24-874E-4412-B684-4A146A86C038}" destId="{DD05586C-A0E4-42FA-881D-ADB1D68AE699}" srcOrd="4" destOrd="0" parTransId="{3287BFDE-F99B-42CA-9AE6-A46E80C9FC20}" sibTransId="{2D33852A-5D4F-43D3-A57E-FAB4ACE229F1}"/>
    <dgm:cxn modelId="{AFF9D70B-2C04-4694-BDC5-10C10438EBDE}" type="presOf" srcId="{4BD7B0DB-11A9-4DD1-AECE-5798C44FC561}" destId="{D8C412BE-8957-4E83-B98B-B087413DA990}" srcOrd="0" destOrd="0" presId="urn:microsoft.com/office/officeart/2005/8/layout/pList1"/>
    <dgm:cxn modelId="{CAF5E7AD-6FBA-4EEB-8149-3B460A3A91FF}" type="presParOf" srcId="{8C4A864B-AC5E-45E3-BA1D-3579EE7EB55A}" destId="{F54D1CF7-5880-4EFE-9ACF-69103075BF59}" srcOrd="0" destOrd="0" presId="urn:microsoft.com/office/officeart/2005/8/layout/pList1"/>
    <dgm:cxn modelId="{80C99F3E-B71F-4CD7-A57F-22D3E31782D9}" type="presParOf" srcId="{F54D1CF7-5880-4EFE-9ACF-69103075BF59}" destId="{B6175D5D-41B7-4595-8131-2786D4EE9A39}" srcOrd="0" destOrd="0" presId="urn:microsoft.com/office/officeart/2005/8/layout/pList1"/>
    <dgm:cxn modelId="{6C7A57F4-9D48-4B40-BCCC-6E17C155E3F1}" type="presParOf" srcId="{F54D1CF7-5880-4EFE-9ACF-69103075BF59}" destId="{50404F4A-E987-4257-AE06-B61BEF002FB7}" srcOrd="1" destOrd="0" presId="urn:microsoft.com/office/officeart/2005/8/layout/pList1"/>
    <dgm:cxn modelId="{576B8397-C2D4-41C8-A515-477638B3C1FB}" type="presParOf" srcId="{8C4A864B-AC5E-45E3-BA1D-3579EE7EB55A}" destId="{BA4FCB45-5866-4A47-A3F9-A42A6D3A9412}" srcOrd="1" destOrd="0" presId="urn:microsoft.com/office/officeart/2005/8/layout/pList1"/>
    <dgm:cxn modelId="{570CAE46-A5AF-4502-BAB3-44DD5DB5B7E4}" type="presParOf" srcId="{8C4A864B-AC5E-45E3-BA1D-3579EE7EB55A}" destId="{097B1129-7CEB-471C-A092-CD5F0D6903BD}" srcOrd="2" destOrd="0" presId="urn:microsoft.com/office/officeart/2005/8/layout/pList1"/>
    <dgm:cxn modelId="{C9C60166-CACB-41C5-9522-29D1F2D6B2BD}" type="presParOf" srcId="{097B1129-7CEB-471C-A092-CD5F0D6903BD}" destId="{DC34D586-77E4-4FFD-AB82-790D6D61D5DF}" srcOrd="0" destOrd="0" presId="urn:microsoft.com/office/officeart/2005/8/layout/pList1"/>
    <dgm:cxn modelId="{E443274D-2952-4616-A2B0-9603440DF13A}" type="presParOf" srcId="{097B1129-7CEB-471C-A092-CD5F0D6903BD}" destId="{6C2DD666-71E5-4F7C-BC68-1BB32D6ECB15}" srcOrd="1" destOrd="0" presId="urn:microsoft.com/office/officeart/2005/8/layout/pList1"/>
    <dgm:cxn modelId="{1ACA3A99-6B81-4043-BC2C-05A387300513}" type="presParOf" srcId="{8C4A864B-AC5E-45E3-BA1D-3579EE7EB55A}" destId="{64A9CC8B-205B-40AA-A824-9D90A392A884}" srcOrd="3" destOrd="0" presId="urn:microsoft.com/office/officeart/2005/8/layout/pList1"/>
    <dgm:cxn modelId="{2046608E-8365-4DFB-B563-B7AE99465B0B}" type="presParOf" srcId="{8C4A864B-AC5E-45E3-BA1D-3579EE7EB55A}" destId="{B5405C33-1EE1-42D4-8DB7-97B289F91F68}" srcOrd="4" destOrd="0" presId="urn:microsoft.com/office/officeart/2005/8/layout/pList1"/>
    <dgm:cxn modelId="{662123F2-25DA-4117-BBB2-4DC0B8E106CB}" type="presParOf" srcId="{B5405C33-1EE1-42D4-8DB7-97B289F91F68}" destId="{8480A991-35AE-4F62-8E46-9D112D35E90D}" srcOrd="0" destOrd="0" presId="urn:microsoft.com/office/officeart/2005/8/layout/pList1"/>
    <dgm:cxn modelId="{BB58749D-DA47-4156-8661-F866F24F9898}" type="presParOf" srcId="{B5405C33-1EE1-42D4-8DB7-97B289F91F68}" destId="{3EB0F45E-58B1-4A74-B08A-299F613B359A}" srcOrd="1" destOrd="0" presId="urn:microsoft.com/office/officeart/2005/8/layout/pList1"/>
    <dgm:cxn modelId="{1D7090CC-BD8A-4B72-8501-DAA91CA68B4A}" type="presParOf" srcId="{8C4A864B-AC5E-45E3-BA1D-3579EE7EB55A}" destId="{3FE8D4FC-03B5-4286-A73F-3BBDB3ED2003}" srcOrd="5" destOrd="0" presId="urn:microsoft.com/office/officeart/2005/8/layout/pList1"/>
    <dgm:cxn modelId="{4F0E251E-B020-4F22-8438-F6E119C67CAC}" type="presParOf" srcId="{8C4A864B-AC5E-45E3-BA1D-3579EE7EB55A}" destId="{4369105C-AA0A-4C27-92A2-9719548D71F8}" srcOrd="6" destOrd="0" presId="urn:microsoft.com/office/officeart/2005/8/layout/pList1"/>
    <dgm:cxn modelId="{DE90F8F9-0285-4D7D-9B19-E4BD35BAD958}" type="presParOf" srcId="{4369105C-AA0A-4C27-92A2-9719548D71F8}" destId="{61A95745-727E-4261-BF6E-82F568D75EEE}" srcOrd="0" destOrd="0" presId="urn:microsoft.com/office/officeart/2005/8/layout/pList1"/>
    <dgm:cxn modelId="{38F031B6-4E3D-44F2-AEA7-4BE23257A943}" type="presParOf" srcId="{4369105C-AA0A-4C27-92A2-9719548D71F8}" destId="{15C2B734-76F4-4BBD-86A4-E2DE028B0BAE}" srcOrd="1" destOrd="0" presId="urn:microsoft.com/office/officeart/2005/8/layout/pList1"/>
    <dgm:cxn modelId="{6BD94734-70E2-4103-994F-3A9148A35B4C}" type="presParOf" srcId="{8C4A864B-AC5E-45E3-BA1D-3579EE7EB55A}" destId="{D8C412BE-8957-4E83-B98B-B087413DA990}" srcOrd="7" destOrd="0" presId="urn:microsoft.com/office/officeart/2005/8/layout/pList1"/>
    <dgm:cxn modelId="{3946567E-4F8E-4896-9E3A-8BFD42ED7798}" type="presParOf" srcId="{8C4A864B-AC5E-45E3-BA1D-3579EE7EB55A}" destId="{BEBD3CB0-28A1-4222-8941-B93C9074D1FD}" srcOrd="8" destOrd="0" presId="urn:microsoft.com/office/officeart/2005/8/layout/pList1"/>
    <dgm:cxn modelId="{C48176F0-F6BE-44E4-A9E3-BA9C81A80D9F}" type="presParOf" srcId="{BEBD3CB0-28A1-4222-8941-B93C9074D1FD}" destId="{6699B0AE-7EE8-4417-BC5C-D0F2F30573F9}" srcOrd="0" destOrd="0" presId="urn:microsoft.com/office/officeart/2005/8/layout/pList1"/>
    <dgm:cxn modelId="{9F2290BD-1BCE-4A08-BF50-4BDDB4C45C87}" type="presParOf" srcId="{BEBD3CB0-28A1-4222-8941-B93C9074D1FD}" destId="{C90D517E-8D1C-458A-B122-1167C2971773}" srcOrd="1" destOrd="0" presId="urn:microsoft.com/office/officeart/2005/8/layout/pList1"/>
    <dgm:cxn modelId="{70EF0503-16CA-4C90-9AB8-105E8560EAF5}" type="presParOf" srcId="{8C4A864B-AC5E-45E3-BA1D-3579EE7EB55A}" destId="{D0C1AAD8-AA25-41D4-AB13-1195C1A7A257}" srcOrd="9" destOrd="0" presId="urn:microsoft.com/office/officeart/2005/8/layout/pList1"/>
    <dgm:cxn modelId="{0CF0A6C6-23DB-4AC8-AD81-F628B37E2174}" type="presParOf" srcId="{8C4A864B-AC5E-45E3-BA1D-3579EE7EB55A}" destId="{19F72F1A-DA2E-46D6-AE11-CAB28884BF97}" srcOrd="10" destOrd="0" presId="urn:microsoft.com/office/officeart/2005/8/layout/pList1"/>
    <dgm:cxn modelId="{DF7FCE7C-D91B-40AB-833D-0EFBC418DFC9}" type="presParOf" srcId="{19F72F1A-DA2E-46D6-AE11-CAB28884BF97}" destId="{22B8141B-DFB2-40F1-81A3-F28DA5AFB689}" srcOrd="0" destOrd="0" presId="urn:microsoft.com/office/officeart/2005/8/layout/pList1"/>
    <dgm:cxn modelId="{18BB8A96-1DA2-4798-9D3E-D23F9FE0D961}" type="presParOf" srcId="{19F72F1A-DA2E-46D6-AE11-CAB28884BF97}" destId="{F816DDAF-620C-41B5-BD23-3F2F31117D7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§15.1 </a:t>
          </a:r>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推廣組合</a:t>
          </a:r>
          <a:endParaRPr lang="zh-TW" altLang="en-US" sz="36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36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§15.2</a:t>
          </a:r>
          <a:r>
            <a:rPr lang="zh-TW" altLang="en-US" sz="36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cap="none" spc="150" dirty="0" smtClean="0">
              <a:ln w="11430"/>
              <a:solidFill>
                <a:srgbClr val="FFFF00"/>
              </a:solidFill>
              <a:effectLst>
                <a:outerShdw blurRad="25400" algn="tl" rotWithShape="0">
                  <a:srgbClr val="000000">
                    <a:alpha val="43000"/>
                  </a:srgbClr>
                </a:outerShdw>
              </a:effectLst>
            </a:rPr>
            <a:t>行銷溝通</a:t>
          </a:r>
          <a:endParaRPr lang="zh-TW" altLang="en-US" sz="3600"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§15.3</a:t>
          </a:r>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cap="none" spc="150" dirty="0" smtClean="0">
              <a:ln w="11430"/>
              <a:solidFill>
                <a:schemeClr val="tx1"/>
              </a:solidFill>
              <a:effectLst>
                <a:outerShdw blurRad="25400" algn="tl" rotWithShape="0">
                  <a:srgbClr val="000000">
                    <a:alpha val="43000"/>
                  </a:srgbClr>
                </a:outerShdw>
              </a:effectLst>
            </a:rPr>
            <a:t>發展推廣計畫的步驟</a:t>
          </a:r>
          <a:endParaRPr lang="zh-TW" altLang="en-US" sz="3600"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3">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3">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3">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CE8D0E58-51F2-4DEC-8B13-208D14A0CB60}"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B08E23E5-A754-4104-99C6-B819547A1BC6}" type="presOf" srcId="{466623E0-0040-4E26-A554-EEAA51687F87}" destId="{09A62253-66AE-4B25-BF05-80D4F5919D6A}"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B30300C0-A485-4D4A-8FE2-4FCB731A2035}" type="presOf" srcId="{21874C3B-E6F9-46BE-BBA7-51B3A98F393E}" destId="{48045E5C-A433-40C5-A9A1-1F2ACC2731E6}" srcOrd="0" destOrd="0" presId="urn:microsoft.com/office/officeart/2005/8/layout/vList2"/>
    <dgm:cxn modelId="{365E78D7-5534-4536-8167-5CB974C3807D}" type="presOf" srcId="{6EE1F8CB-366B-4837-A5B3-E150B7996724}" destId="{A541DA28-CDCD-489A-9F84-11D61EC9A3FF}" srcOrd="0" destOrd="0" presId="urn:microsoft.com/office/officeart/2005/8/layout/vList2"/>
    <dgm:cxn modelId="{50D1A582-5BEB-4CA4-A7DA-449BEEA328EE}" type="presParOf" srcId="{A541DA28-CDCD-489A-9F84-11D61EC9A3FF}" destId="{09A62253-66AE-4B25-BF05-80D4F5919D6A}" srcOrd="0" destOrd="0" presId="urn:microsoft.com/office/officeart/2005/8/layout/vList2"/>
    <dgm:cxn modelId="{32B94D63-2F3D-4728-B815-433EBE94553B}" type="presParOf" srcId="{A541DA28-CDCD-489A-9F84-11D61EC9A3FF}" destId="{78E87418-2E9B-4068-BE3B-AA521FD793DE}" srcOrd="1" destOrd="0" presId="urn:microsoft.com/office/officeart/2005/8/layout/vList2"/>
    <dgm:cxn modelId="{C7124ECE-355D-4947-8F1B-841875F7AE01}" type="presParOf" srcId="{A541DA28-CDCD-489A-9F84-11D61EC9A3FF}" destId="{48045E5C-A433-40C5-A9A1-1F2ACC2731E6}" srcOrd="2" destOrd="0" presId="urn:microsoft.com/office/officeart/2005/8/layout/vList2"/>
    <dgm:cxn modelId="{586AF5ED-D539-4B72-93A4-C4831814C162}" type="presParOf" srcId="{A541DA28-CDCD-489A-9F84-11D61EC9A3FF}" destId="{8E796305-0BD0-4ECF-B55B-8944ACFC328D}" srcOrd="3" destOrd="0" presId="urn:microsoft.com/office/officeart/2005/8/layout/vList2"/>
    <dgm:cxn modelId="{0EEAC48A-52F1-4527-AAE1-94EF3A1B41DE}" type="presParOf" srcId="{A541DA28-CDCD-489A-9F84-11D61EC9A3FF}" destId="{0B052A4C-9EC6-4953-B7A4-B3CB579AF5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21144E-1EDA-416C-92BC-763F3279063C}" type="doc">
      <dgm:prSet loTypeId="urn:microsoft.com/office/officeart/2005/8/layout/hierarchy2" loCatId="hierarchy" qsTypeId="urn:microsoft.com/office/officeart/2005/8/quickstyle/3d2" qsCatId="3D" csTypeId="urn:microsoft.com/office/officeart/2005/8/colors/colorful5" csCatId="colorful" phldr="1"/>
      <dgm:spPr/>
      <dgm:t>
        <a:bodyPr/>
        <a:lstStyle/>
        <a:p>
          <a:endParaRPr lang="zh-TW" altLang="en-US"/>
        </a:p>
      </dgm:t>
    </dgm:pt>
    <dgm:pt modelId="{303AED03-E6F9-489F-9F51-294D57224DE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4000" b="1" cap="none" spc="150" smtClean="0">
              <a:ln w="11430"/>
              <a:effectLst>
                <a:outerShdw blurRad="25400" algn="tl" rotWithShape="0">
                  <a:srgbClr val="000000">
                    <a:alpha val="43000"/>
                  </a:srgbClr>
                </a:outerShdw>
              </a:effectLst>
            </a:rPr>
            <a:t>溝通</a:t>
          </a:r>
          <a:endParaRPr lang="zh-TW" altLang="en-US" sz="4000" b="1" cap="none" spc="150" dirty="0">
            <a:ln w="11430"/>
            <a:effectLst>
              <a:outerShdw blurRad="25400" algn="tl" rotWithShape="0">
                <a:srgbClr val="000000">
                  <a:alpha val="43000"/>
                </a:srgbClr>
              </a:outerShdw>
            </a:effectLst>
          </a:endParaRPr>
        </a:p>
      </dgm:t>
    </dgm:pt>
    <dgm:pt modelId="{6D461F6B-E69A-4CD8-A658-ADAE25335037}" type="parTrans" cxnId="{14FE9691-0543-4A09-AEAD-F1A54BAD2B83}">
      <dgm:prSet/>
      <dgm:spPr/>
      <dgm:t>
        <a:bodyPr/>
        <a:lstStyle/>
        <a:p>
          <a:endParaRPr lang="zh-TW" altLang="en-US"/>
        </a:p>
      </dgm:t>
    </dgm:pt>
    <dgm:pt modelId="{E08C08EF-7353-47C1-AEE5-9A07CB6417DA}" type="sibTrans" cxnId="{14FE9691-0543-4A09-AEAD-F1A54BAD2B83}">
      <dgm:prSet/>
      <dgm:spPr/>
      <dgm:t>
        <a:bodyPr/>
        <a:lstStyle/>
        <a:p>
          <a:endParaRPr lang="zh-TW" altLang="en-US"/>
        </a:p>
      </dgm:t>
    </dgm:pt>
    <dgm:pt modelId="{3918A30D-3321-4AE6-BE2D-385F6F4A16F2}">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500" b="1" cap="none" spc="150" smtClean="0">
              <a:ln w="11430"/>
              <a:effectLst>
                <a:outerShdw blurRad="25400" algn="tl" rotWithShape="0">
                  <a:srgbClr val="000000">
                    <a:alpha val="43000"/>
                  </a:srgbClr>
                </a:outerShdw>
              </a:effectLst>
            </a:rPr>
            <a:t>人際溝通</a:t>
          </a:r>
          <a:endParaRPr lang="zh-TW" altLang="en-US" sz="3500" b="1" cap="none" spc="150" dirty="0">
            <a:ln w="11430"/>
            <a:effectLst>
              <a:outerShdw blurRad="25400" algn="tl" rotWithShape="0">
                <a:srgbClr val="000000">
                  <a:alpha val="43000"/>
                </a:srgbClr>
              </a:outerShdw>
            </a:effectLst>
          </a:endParaRPr>
        </a:p>
      </dgm:t>
    </dgm:pt>
    <dgm:pt modelId="{01649B03-D388-457E-8CAB-A8A721CE9121}" type="parTrans" cxnId="{221047A1-7A11-4B30-88C2-DDEBADC27813}">
      <dgm:prSet/>
      <dgm:spPr/>
      <dgm:t>
        <a:bodyPr/>
        <a:lstStyle/>
        <a:p>
          <a:endParaRPr lang="zh-TW" altLang="en-US"/>
        </a:p>
      </dgm:t>
    </dgm:pt>
    <dgm:pt modelId="{08DDEFDF-F646-4039-B7E2-B81D4059C02B}" type="sibTrans" cxnId="{221047A1-7A11-4B30-88C2-DDEBADC27813}">
      <dgm:prSet/>
      <dgm:spPr/>
      <dgm:t>
        <a:bodyPr/>
        <a:lstStyle/>
        <a:p>
          <a:endParaRPr lang="zh-TW" altLang="en-US"/>
        </a:p>
      </dgm:t>
    </dgm:pt>
    <dgm:pt modelId="{E7AE9A53-E176-433E-B741-377DF601BB1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500" b="1" cap="none" spc="150" smtClean="0">
              <a:ln w="11430"/>
              <a:effectLst>
                <a:outerShdw blurRad="25400" algn="tl" rotWithShape="0">
                  <a:srgbClr val="000000">
                    <a:alpha val="43000"/>
                  </a:srgbClr>
                </a:outerShdw>
              </a:effectLst>
            </a:rPr>
            <a:t>大眾溝通</a:t>
          </a:r>
          <a:endParaRPr lang="zh-TW" altLang="en-US" sz="3500" b="1" cap="none" spc="150" dirty="0">
            <a:ln w="11430"/>
            <a:effectLst>
              <a:outerShdw blurRad="25400" algn="tl" rotWithShape="0">
                <a:srgbClr val="000000">
                  <a:alpha val="43000"/>
                </a:srgbClr>
              </a:outerShdw>
            </a:effectLst>
          </a:endParaRPr>
        </a:p>
      </dgm:t>
    </dgm:pt>
    <dgm:pt modelId="{67A9D79E-EF36-48FE-9519-32CDF1981678}" type="parTrans" cxnId="{57E1045D-0F86-44B7-9464-8D94284047D1}">
      <dgm:prSet/>
      <dgm:spPr/>
      <dgm:t>
        <a:bodyPr/>
        <a:lstStyle/>
        <a:p>
          <a:endParaRPr lang="zh-TW" altLang="en-US"/>
        </a:p>
      </dgm:t>
    </dgm:pt>
    <dgm:pt modelId="{767302FF-56D0-4230-83A8-E3925BBEA68F}" type="sibTrans" cxnId="{57E1045D-0F86-44B7-9464-8D94284047D1}">
      <dgm:prSet/>
      <dgm:spPr/>
      <dgm:t>
        <a:bodyPr/>
        <a:lstStyle/>
        <a:p>
          <a:endParaRPr lang="zh-TW" altLang="en-US"/>
        </a:p>
      </dgm:t>
    </dgm:pt>
    <dgm:pt modelId="{24E986DA-78EE-44B4-BE00-F1CA8DD1DF33}" type="pres">
      <dgm:prSet presAssocID="{F921144E-1EDA-416C-92BC-763F3279063C}" presName="diagram" presStyleCnt="0">
        <dgm:presLayoutVars>
          <dgm:chPref val="1"/>
          <dgm:dir/>
          <dgm:animOne val="branch"/>
          <dgm:animLvl val="lvl"/>
          <dgm:resizeHandles val="exact"/>
        </dgm:presLayoutVars>
      </dgm:prSet>
      <dgm:spPr/>
      <dgm:t>
        <a:bodyPr/>
        <a:lstStyle/>
        <a:p>
          <a:endParaRPr lang="zh-TW" altLang="en-US"/>
        </a:p>
      </dgm:t>
    </dgm:pt>
    <dgm:pt modelId="{671B9430-7E55-4588-A6EE-92B456DF47C2}" type="pres">
      <dgm:prSet presAssocID="{303AED03-E6F9-489F-9F51-294D57224DEA}" presName="root1" presStyleCnt="0"/>
      <dgm:spPr/>
    </dgm:pt>
    <dgm:pt modelId="{3C216913-D1BC-4A15-BAED-D42F366D311D}" type="pres">
      <dgm:prSet presAssocID="{303AED03-E6F9-489F-9F51-294D57224DEA}" presName="LevelOneTextNode" presStyleLbl="node0" presStyleIdx="0" presStyleCnt="1" custScaleX="62993" custScaleY="79647">
        <dgm:presLayoutVars>
          <dgm:chPref val="3"/>
        </dgm:presLayoutVars>
      </dgm:prSet>
      <dgm:spPr/>
      <dgm:t>
        <a:bodyPr/>
        <a:lstStyle/>
        <a:p>
          <a:endParaRPr lang="zh-TW" altLang="en-US"/>
        </a:p>
      </dgm:t>
    </dgm:pt>
    <dgm:pt modelId="{C808C248-EC19-49D5-84A0-AF4D0D15BBEA}" type="pres">
      <dgm:prSet presAssocID="{303AED03-E6F9-489F-9F51-294D57224DEA}" presName="level2hierChild" presStyleCnt="0"/>
      <dgm:spPr/>
    </dgm:pt>
    <dgm:pt modelId="{35D6E677-7E4E-47D0-BE76-29804522E58C}" type="pres">
      <dgm:prSet presAssocID="{01649B03-D388-457E-8CAB-A8A721CE9121}" presName="conn2-1" presStyleLbl="parChTrans1D2" presStyleIdx="0" presStyleCnt="2"/>
      <dgm:spPr/>
      <dgm:t>
        <a:bodyPr/>
        <a:lstStyle/>
        <a:p>
          <a:endParaRPr lang="zh-TW" altLang="en-US"/>
        </a:p>
      </dgm:t>
    </dgm:pt>
    <dgm:pt modelId="{AC3E6C8E-4E40-4A34-BB10-98454537F06B}" type="pres">
      <dgm:prSet presAssocID="{01649B03-D388-457E-8CAB-A8A721CE9121}" presName="connTx" presStyleLbl="parChTrans1D2" presStyleIdx="0" presStyleCnt="2"/>
      <dgm:spPr/>
      <dgm:t>
        <a:bodyPr/>
        <a:lstStyle/>
        <a:p>
          <a:endParaRPr lang="zh-TW" altLang="en-US"/>
        </a:p>
      </dgm:t>
    </dgm:pt>
    <dgm:pt modelId="{A5172A12-726E-4043-8E4A-64C3B7191091}" type="pres">
      <dgm:prSet presAssocID="{3918A30D-3321-4AE6-BE2D-385F6F4A16F2}" presName="root2" presStyleCnt="0"/>
      <dgm:spPr/>
    </dgm:pt>
    <dgm:pt modelId="{BD7D8C98-8E54-4AAD-B687-CEADD38C78AB}" type="pres">
      <dgm:prSet presAssocID="{3918A30D-3321-4AE6-BE2D-385F6F4A16F2}" presName="LevelTwoTextNode" presStyleLbl="node2" presStyleIdx="0" presStyleCnt="2">
        <dgm:presLayoutVars>
          <dgm:chPref val="3"/>
        </dgm:presLayoutVars>
      </dgm:prSet>
      <dgm:spPr/>
      <dgm:t>
        <a:bodyPr/>
        <a:lstStyle/>
        <a:p>
          <a:endParaRPr lang="zh-TW" altLang="en-US"/>
        </a:p>
      </dgm:t>
    </dgm:pt>
    <dgm:pt modelId="{DBDBF34F-A2B8-41F3-AC0F-9A8EF5EB3A1C}" type="pres">
      <dgm:prSet presAssocID="{3918A30D-3321-4AE6-BE2D-385F6F4A16F2}" presName="level3hierChild" presStyleCnt="0"/>
      <dgm:spPr/>
    </dgm:pt>
    <dgm:pt modelId="{3AEC0B88-6B01-4EEE-BB12-53FDD6341A08}" type="pres">
      <dgm:prSet presAssocID="{67A9D79E-EF36-48FE-9519-32CDF1981678}" presName="conn2-1" presStyleLbl="parChTrans1D2" presStyleIdx="1" presStyleCnt="2"/>
      <dgm:spPr/>
      <dgm:t>
        <a:bodyPr/>
        <a:lstStyle/>
        <a:p>
          <a:endParaRPr lang="zh-TW" altLang="en-US"/>
        </a:p>
      </dgm:t>
    </dgm:pt>
    <dgm:pt modelId="{4B29A6E3-325D-45F9-918A-198F527E6E4C}" type="pres">
      <dgm:prSet presAssocID="{67A9D79E-EF36-48FE-9519-32CDF1981678}" presName="connTx" presStyleLbl="parChTrans1D2" presStyleIdx="1" presStyleCnt="2"/>
      <dgm:spPr/>
      <dgm:t>
        <a:bodyPr/>
        <a:lstStyle/>
        <a:p>
          <a:endParaRPr lang="zh-TW" altLang="en-US"/>
        </a:p>
      </dgm:t>
    </dgm:pt>
    <dgm:pt modelId="{DE556EBD-2211-48BB-8E45-DB229D479749}" type="pres">
      <dgm:prSet presAssocID="{E7AE9A53-E176-433E-B741-377DF601BB15}" presName="root2" presStyleCnt="0"/>
      <dgm:spPr/>
    </dgm:pt>
    <dgm:pt modelId="{9AC9DE5F-AC53-43D0-9111-E1E247C3FA80}" type="pres">
      <dgm:prSet presAssocID="{E7AE9A53-E176-433E-B741-377DF601BB15}" presName="LevelTwoTextNode" presStyleLbl="node2" presStyleIdx="1" presStyleCnt="2">
        <dgm:presLayoutVars>
          <dgm:chPref val="3"/>
        </dgm:presLayoutVars>
      </dgm:prSet>
      <dgm:spPr/>
      <dgm:t>
        <a:bodyPr/>
        <a:lstStyle/>
        <a:p>
          <a:endParaRPr lang="zh-TW" altLang="en-US"/>
        </a:p>
      </dgm:t>
    </dgm:pt>
    <dgm:pt modelId="{E38D0085-36E4-4E4D-B3ED-95F844371C9B}" type="pres">
      <dgm:prSet presAssocID="{E7AE9A53-E176-433E-B741-377DF601BB15}" presName="level3hierChild" presStyleCnt="0"/>
      <dgm:spPr/>
    </dgm:pt>
  </dgm:ptLst>
  <dgm:cxnLst>
    <dgm:cxn modelId="{5F055E3A-9010-4576-BAAF-2B6805269075}" type="presOf" srcId="{67A9D79E-EF36-48FE-9519-32CDF1981678}" destId="{4B29A6E3-325D-45F9-918A-198F527E6E4C}" srcOrd="1" destOrd="0" presId="urn:microsoft.com/office/officeart/2005/8/layout/hierarchy2"/>
    <dgm:cxn modelId="{938569C8-9FD3-4990-ACCD-F3B33F1F1161}" type="presOf" srcId="{01649B03-D388-457E-8CAB-A8A721CE9121}" destId="{35D6E677-7E4E-47D0-BE76-29804522E58C}" srcOrd="0" destOrd="0" presId="urn:microsoft.com/office/officeart/2005/8/layout/hierarchy2"/>
    <dgm:cxn modelId="{57E1045D-0F86-44B7-9464-8D94284047D1}" srcId="{303AED03-E6F9-489F-9F51-294D57224DEA}" destId="{E7AE9A53-E176-433E-B741-377DF601BB15}" srcOrd="1" destOrd="0" parTransId="{67A9D79E-EF36-48FE-9519-32CDF1981678}" sibTransId="{767302FF-56D0-4230-83A8-E3925BBEA68F}"/>
    <dgm:cxn modelId="{14FE9691-0543-4A09-AEAD-F1A54BAD2B83}" srcId="{F921144E-1EDA-416C-92BC-763F3279063C}" destId="{303AED03-E6F9-489F-9F51-294D57224DEA}" srcOrd="0" destOrd="0" parTransId="{6D461F6B-E69A-4CD8-A658-ADAE25335037}" sibTransId="{E08C08EF-7353-47C1-AEE5-9A07CB6417DA}"/>
    <dgm:cxn modelId="{456B748F-9067-478F-81BE-BC805879E384}" type="presOf" srcId="{67A9D79E-EF36-48FE-9519-32CDF1981678}" destId="{3AEC0B88-6B01-4EEE-BB12-53FDD6341A08}" srcOrd="0" destOrd="0" presId="urn:microsoft.com/office/officeart/2005/8/layout/hierarchy2"/>
    <dgm:cxn modelId="{63E015EA-FF99-4DBD-80DF-3366CF48B61E}" type="presOf" srcId="{01649B03-D388-457E-8CAB-A8A721CE9121}" destId="{AC3E6C8E-4E40-4A34-BB10-98454537F06B}" srcOrd="1" destOrd="0" presId="urn:microsoft.com/office/officeart/2005/8/layout/hierarchy2"/>
    <dgm:cxn modelId="{1F438AD6-3C67-4961-A67D-111DC27DC880}" type="presOf" srcId="{3918A30D-3321-4AE6-BE2D-385F6F4A16F2}" destId="{BD7D8C98-8E54-4AAD-B687-CEADD38C78AB}" srcOrd="0" destOrd="0" presId="urn:microsoft.com/office/officeart/2005/8/layout/hierarchy2"/>
    <dgm:cxn modelId="{73130C81-8500-4DFC-8901-974DE183FB83}" type="presOf" srcId="{303AED03-E6F9-489F-9F51-294D57224DEA}" destId="{3C216913-D1BC-4A15-BAED-D42F366D311D}" srcOrd="0" destOrd="0" presId="urn:microsoft.com/office/officeart/2005/8/layout/hierarchy2"/>
    <dgm:cxn modelId="{D745C250-837B-45E2-991A-C32E9BC12BF3}" type="presOf" srcId="{F921144E-1EDA-416C-92BC-763F3279063C}" destId="{24E986DA-78EE-44B4-BE00-F1CA8DD1DF33}" srcOrd="0" destOrd="0" presId="urn:microsoft.com/office/officeart/2005/8/layout/hierarchy2"/>
    <dgm:cxn modelId="{53F3EB66-79AE-4A24-B3B7-3A0AA279FB4A}" type="presOf" srcId="{E7AE9A53-E176-433E-B741-377DF601BB15}" destId="{9AC9DE5F-AC53-43D0-9111-E1E247C3FA80}" srcOrd="0" destOrd="0" presId="urn:microsoft.com/office/officeart/2005/8/layout/hierarchy2"/>
    <dgm:cxn modelId="{221047A1-7A11-4B30-88C2-DDEBADC27813}" srcId="{303AED03-E6F9-489F-9F51-294D57224DEA}" destId="{3918A30D-3321-4AE6-BE2D-385F6F4A16F2}" srcOrd="0" destOrd="0" parTransId="{01649B03-D388-457E-8CAB-A8A721CE9121}" sibTransId="{08DDEFDF-F646-4039-B7E2-B81D4059C02B}"/>
    <dgm:cxn modelId="{6A8D7811-62DC-4810-AEFA-918F0E143A76}" type="presParOf" srcId="{24E986DA-78EE-44B4-BE00-F1CA8DD1DF33}" destId="{671B9430-7E55-4588-A6EE-92B456DF47C2}" srcOrd="0" destOrd="0" presId="urn:microsoft.com/office/officeart/2005/8/layout/hierarchy2"/>
    <dgm:cxn modelId="{596F513B-3F2D-44D9-8318-7E06BBEFFBD4}" type="presParOf" srcId="{671B9430-7E55-4588-A6EE-92B456DF47C2}" destId="{3C216913-D1BC-4A15-BAED-D42F366D311D}" srcOrd="0" destOrd="0" presId="urn:microsoft.com/office/officeart/2005/8/layout/hierarchy2"/>
    <dgm:cxn modelId="{680D0B0F-A8B4-4202-BC8A-2FB81CFAA369}" type="presParOf" srcId="{671B9430-7E55-4588-A6EE-92B456DF47C2}" destId="{C808C248-EC19-49D5-84A0-AF4D0D15BBEA}" srcOrd="1" destOrd="0" presId="urn:microsoft.com/office/officeart/2005/8/layout/hierarchy2"/>
    <dgm:cxn modelId="{1AB9636C-457E-44F2-82D0-B0C7C572B77B}" type="presParOf" srcId="{C808C248-EC19-49D5-84A0-AF4D0D15BBEA}" destId="{35D6E677-7E4E-47D0-BE76-29804522E58C}" srcOrd="0" destOrd="0" presId="urn:microsoft.com/office/officeart/2005/8/layout/hierarchy2"/>
    <dgm:cxn modelId="{7EC72733-30D3-4466-9BDA-42BA8B18EEBD}" type="presParOf" srcId="{35D6E677-7E4E-47D0-BE76-29804522E58C}" destId="{AC3E6C8E-4E40-4A34-BB10-98454537F06B}" srcOrd="0" destOrd="0" presId="urn:microsoft.com/office/officeart/2005/8/layout/hierarchy2"/>
    <dgm:cxn modelId="{082A7503-2DD3-4455-A39D-1DB1BE62C909}" type="presParOf" srcId="{C808C248-EC19-49D5-84A0-AF4D0D15BBEA}" destId="{A5172A12-726E-4043-8E4A-64C3B7191091}" srcOrd="1" destOrd="0" presId="urn:microsoft.com/office/officeart/2005/8/layout/hierarchy2"/>
    <dgm:cxn modelId="{D18C1546-FE95-4A3E-97E7-F1750FB07789}" type="presParOf" srcId="{A5172A12-726E-4043-8E4A-64C3B7191091}" destId="{BD7D8C98-8E54-4AAD-B687-CEADD38C78AB}" srcOrd="0" destOrd="0" presId="urn:microsoft.com/office/officeart/2005/8/layout/hierarchy2"/>
    <dgm:cxn modelId="{879C484B-1F35-4D5F-A7D7-12D236772601}" type="presParOf" srcId="{A5172A12-726E-4043-8E4A-64C3B7191091}" destId="{DBDBF34F-A2B8-41F3-AC0F-9A8EF5EB3A1C}" srcOrd="1" destOrd="0" presId="urn:microsoft.com/office/officeart/2005/8/layout/hierarchy2"/>
    <dgm:cxn modelId="{019EAEE8-9A3F-43F3-917A-7CA5524378E7}" type="presParOf" srcId="{C808C248-EC19-49D5-84A0-AF4D0D15BBEA}" destId="{3AEC0B88-6B01-4EEE-BB12-53FDD6341A08}" srcOrd="2" destOrd="0" presId="urn:microsoft.com/office/officeart/2005/8/layout/hierarchy2"/>
    <dgm:cxn modelId="{7D07BBAE-322B-42B6-8637-A53EC116C4F7}" type="presParOf" srcId="{3AEC0B88-6B01-4EEE-BB12-53FDD6341A08}" destId="{4B29A6E3-325D-45F9-918A-198F527E6E4C}" srcOrd="0" destOrd="0" presId="urn:microsoft.com/office/officeart/2005/8/layout/hierarchy2"/>
    <dgm:cxn modelId="{FEAADE09-3B7D-4111-9CD0-0B3363665011}" type="presParOf" srcId="{C808C248-EC19-49D5-84A0-AF4D0D15BBEA}" destId="{DE556EBD-2211-48BB-8E45-DB229D479749}" srcOrd="3" destOrd="0" presId="urn:microsoft.com/office/officeart/2005/8/layout/hierarchy2"/>
    <dgm:cxn modelId="{1FE4772A-587A-45F1-A674-F6112437E3C5}" type="presParOf" srcId="{DE556EBD-2211-48BB-8E45-DB229D479749}" destId="{9AC9DE5F-AC53-43D0-9111-E1E247C3FA80}" srcOrd="0" destOrd="0" presId="urn:microsoft.com/office/officeart/2005/8/layout/hierarchy2"/>
    <dgm:cxn modelId="{908F9699-C38E-4F82-A9D8-53D868DE67C7}" type="presParOf" srcId="{DE556EBD-2211-48BB-8E45-DB229D479749}" destId="{E38D0085-36E4-4E4D-B3ED-95F844371C9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EE101E-ABC3-4E73-9085-0D866F2F5AD0}"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zh-TW" altLang="en-US"/>
        </a:p>
      </dgm:t>
    </dgm:pt>
    <dgm:pt modelId="{B533923C-7793-43F6-802A-0B1E3B5F151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公司的高階主管</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F447D338-083E-41D4-BE07-66759531E45C}" type="parTrans" cxnId="{88CF0D10-ACE5-49C8-98AA-6DA689F8FC50}">
      <dgm:prSet/>
      <dgm:spPr/>
      <dgm:t>
        <a:bodyPr/>
        <a:lstStyle/>
        <a:p>
          <a:endParaRPr lang="zh-TW" altLang="en-US"/>
        </a:p>
      </dgm:t>
    </dgm:pt>
    <dgm:pt modelId="{04289992-82EE-4F97-B9AF-A5C282BA1FEA}" type="sibTrans" cxnId="{88CF0D10-ACE5-49C8-98AA-6DA689F8FC50}">
      <dgm:prSet/>
      <dgm:spPr/>
      <dgm:t>
        <a:bodyPr/>
        <a:lstStyle/>
        <a:p>
          <a:endParaRPr lang="zh-TW" altLang="en-US"/>
        </a:p>
      </dgm:t>
    </dgm:pt>
    <dgm:pt modelId="{8C538091-D708-4309-8A0C-CC365A5E9A1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公司聘用的特定人士</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42086C55-02B0-4CBF-A119-291250D6B274}" type="parTrans" cxnId="{82FD1109-FA0E-460F-8C15-C799C417E70E}">
      <dgm:prSet/>
      <dgm:spPr/>
      <dgm:t>
        <a:bodyPr/>
        <a:lstStyle/>
        <a:p>
          <a:endParaRPr lang="zh-TW" altLang="en-US"/>
        </a:p>
      </dgm:t>
    </dgm:pt>
    <dgm:pt modelId="{8A062E1D-CE66-4897-930F-17EA50143FBE}" type="sibTrans" cxnId="{82FD1109-FA0E-460F-8C15-C799C417E70E}">
      <dgm:prSet/>
      <dgm:spPr/>
      <dgm:t>
        <a:bodyPr/>
        <a:lstStyle/>
        <a:p>
          <a:endParaRPr lang="zh-TW" altLang="en-US"/>
        </a:p>
      </dgm:t>
    </dgm:pt>
    <dgm:pt modelId="{660A54C8-74FF-4DC2-943D-D791A93708B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公司的代表性卡通人物</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02C3EA23-7514-4883-BA35-7C9E66BC3A7F}" type="parTrans" cxnId="{5937C852-E8B4-4F9E-B197-CD3969ACE59B}">
      <dgm:prSet/>
      <dgm:spPr/>
      <dgm:t>
        <a:bodyPr/>
        <a:lstStyle/>
        <a:p>
          <a:endParaRPr lang="zh-TW" altLang="en-US"/>
        </a:p>
      </dgm:t>
    </dgm:pt>
    <dgm:pt modelId="{3B914DBA-CDA9-4431-8CA2-7143685D4DC2}" type="sibTrans" cxnId="{5937C852-E8B4-4F9E-B197-CD3969ACE59B}">
      <dgm:prSet/>
      <dgm:spPr/>
      <dgm:t>
        <a:bodyPr/>
        <a:lstStyle/>
        <a:p>
          <a:endParaRPr lang="zh-TW" altLang="en-US"/>
        </a:p>
      </dgm:t>
    </dgm:pt>
    <dgm:pt modelId="{C321977F-3624-4C2E-8742-C3CFA1EA9685}" type="pres">
      <dgm:prSet presAssocID="{A6EE101E-ABC3-4E73-9085-0D866F2F5AD0}" presName="Name0" presStyleCnt="0">
        <dgm:presLayoutVars>
          <dgm:dir/>
          <dgm:resizeHandles val="exact"/>
        </dgm:presLayoutVars>
      </dgm:prSet>
      <dgm:spPr/>
      <dgm:t>
        <a:bodyPr/>
        <a:lstStyle/>
        <a:p>
          <a:endParaRPr lang="zh-TW" altLang="en-US"/>
        </a:p>
      </dgm:t>
    </dgm:pt>
    <dgm:pt modelId="{61DA9D83-83CC-4401-9CDA-D7636997E800}" type="pres">
      <dgm:prSet presAssocID="{B533923C-7793-43F6-802A-0B1E3B5F1511}" presName="compNode" presStyleCnt="0"/>
      <dgm:spPr/>
    </dgm:pt>
    <dgm:pt modelId="{EF92CF4A-2F07-43F9-97A6-151BF2029476}" type="pres">
      <dgm:prSet presAssocID="{B533923C-7793-43F6-802A-0B1E3B5F1511}" presName="pictRect" presStyleLbl="node1" presStyleIdx="0" presStyleCnt="3"/>
      <dgm:spPr>
        <a:blipFill rotWithShape="1">
          <a:blip xmlns:r="http://schemas.openxmlformats.org/officeDocument/2006/relationships" r:embed="rId1"/>
          <a:stretch>
            <a:fillRect/>
          </a:stretch>
        </a:blipFill>
      </dgm:spPr>
    </dgm:pt>
    <dgm:pt modelId="{4A876701-DDA5-4FA3-A2E9-9D2AB5EF4E76}" type="pres">
      <dgm:prSet presAssocID="{B533923C-7793-43F6-802A-0B1E3B5F1511}" presName="textRect" presStyleLbl="revTx" presStyleIdx="0" presStyleCnt="3">
        <dgm:presLayoutVars>
          <dgm:bulletEnabled val="1"/>
        </dgm:presLayoutVars>
      </dgm:prSet>
      <dgm:spPr/>
      <dgm:t>
        <a:bodyPr/>
        <a:lstStyle/>
        <a:p>
          <a:endParaRPr lang="zh-TW" altLang="en-US"/>
        </a:p>
      </dgm:t>
    </dgm:pt>
    <dgm:pt modelId="{34CDCF37-03A0-4127-B8E7-AD5B1522D5EB}" type="pres">
      <dgm:prSet presAssocID="{04289992-82EE-4F97-B9AF-A5C282BA1FEA}" presName="sibTrans" presStyleLbl="sibTrans2D1" presStyleIdx="0" presStyleCnt="0"/>
      <dgm:spPr/>
      <dgm:t>
        <a:bodyPr/>
        <a:lstStyle/>
        <a:p>
          <a:endParaRPr lang="zh-TW" altLang="en-US"/>
        </a:p>
      </dgm:t>
    </dgm:pt>
    <dgm:pt modelId="{155365B3-1A87-42AF-B52E-1CD51A84AFD7}" type="pres">
      <dgm:prSet presAssocID="{8C538091-D708-4309-8A0C-CC365A5E9A1F}" presName="compNode" presStyleCnt="0"/>
      <dgm:spPr/>
    </dgm:pt>
    <dgm:pt modelId="{8BAAB531-3D20-493D-86BB-957F68E59871}" type="pres">
      <dgm:prSet presAssocID="{8C538091-D708-4309-8A0C-CC365A5E9A1F}" presName="pictRect" presStyleLbl="node1" presStyleIdx="1" presStyleCnt="3" custScaleX="86263" custScaleY="121338"/>
      <dgm:spPr>
        <a:blipFill rotWithShape="1">
          <a:blip xmlns:r="http://schemas.openxmlformats.org/officeDocument/2006/relationships" r:embed="rId2"/>
          <a:stretch>
            <a:fillRect/>
          </a:stretch>
        </a:blipFill>
      </dgm:spPr>
    </dgm:pt>
    <dgm:pt modelId="{B78BF219-993B-4334-A37B-256FA62A5219}" type="pres">
      <dgm:prSet presAssocID="{8C538091-D708-4309-8A0C-CC365A5E9A1F}" presName="textRect" presStyleLbl="revTx" presStyleIdx="1" presStyleCnt="3">
        <dgm:presLayoutVars>
          <dgm:bulletEnabled val="1"/>
        </dgm:presLayoutVars>
      </dgm:prSet>
      <dgm:spPr/>
      <dgm:t>
        <a:bodyPr/>
        <a:lstStyle/>
        <a:p>
          <a:endParaRPr lang="zh-TW" altLang="en-US"/>
        </a:p>
      </dgm:t>
    </dgm:pt>
    <dgm:pt modelId="{B2A70253-794D-438B-ACA8-B8F116B77048}" type="pres">
      <dgm:prSet presAssocID="{8A062E1D-CE66-4897-930F-17EA50143FBE}" presName="sibTrans" presStyleLbl="sibTrans2D1" presStyleIdx="0" presStyleCnt="0"/>
      <dgm:spPr/>
      <dgm:t>
        <a:bodyPr/>
        <a:lstStyle/>
        <a:p>
          <a:endParaRPr lang="zh-TW" altLang="en-US"/>
        </a:p>
      </dgm:t>
    </dgm:pt>
    <dgm:pt modelId="{9F0F49DC-3053-49B7-9D41-934AA19FCB41}" type="pres">
      <dgm:prSet presAssocID="{660A54C8-74FF-4DC2-943D-D791A93708B9}" presName="compNode" presStyleCnt="0"/>
      <dgm:spPr/>
    </dgm:pt>
    <dgm:pt modelId="{0E8685BE-23E8-40A2-9B71-8769DE1D9218}" type="pres">
      <dgm:prSet presAssocID="{660A54C8-74FF-4DC2-943D-D791A93708B9}" presName="pictRect" presStyleLbl="node1" presStyleIdx="2" presStyleCnt="3"/>
      <dgm:spPr>
        <a:blipFill rotWithShape="1">
          <a:blip xmlns:r="http://schemas.openxmlformats.org/officeDocument/2006/relationships" r:embed="rId3"/>
          <a:stretch>
            <a:fillRect/>
          </a:stretch>
        </a:blipFill>
      </dgm:spPr>
    </dgm:pt>
    <dgm:pt modelId="{DCBEDB18-B564-4B5D-B394-0D146279C2FD}" type="pres">
      <dgm:prSet presAssocID="{660A54C8-74FF-4DC2-943D-D791A93708B9}" presName="textRect" presStyleLbl="revTx" presStyleIdx="2" presStyleCnt="3">
        <dgm:presLayoutVars>
          <dgm:bulletEnabled val="1"/>
        </dgm:presLayoutVars>
      </dgm:prSet>
      <dgm:spPr/>
      <dgm:t>
        <a:bodyPr/>
        <a:lstStyle/>
        <a:p>
          <a:endParaRPr lang="zh-TW" altLang="en-US"/>
        </a:p>
      </dgm:t>
    </dgm:pt>
  </dgm:ptLst>
  <dgm:cxnLst>
    <dgm:cxn modelId="{AA044D51-D2AA-4789-9004-8F9657A093C5}" type="presOf" srcId="{A6EE101E-ABC3-4E73-9085-0D866F2F5AD0}" destId="{C321977F-3624-4C2E-8742-C3CFA1EA9685}" srcOrd="0" destOrd="0" presId="urn:microsoft.com/office/officeart/2005/8/layout/pList1"/>
    <dgm:cxn modelId="{E15D9AED-1021-43FC-81AE-73325763E4EF}" type="presOf" srcId="{B533923C-7793-43F6-802A-0B1E3B5F1511}" destId="{4A876701-DDA5-4FA3-A2E9-9D2AB5EF4E76}" srcOrd="0" destOrd="0" presId="urn:microsoft.com/office/officeart/2005/8/layout/pList1"/>
    <dgm:cxn modelId="{5937C852-E8B4-4F9E-B197-CD3969ACE59B}" srcId="{A6EE101E-ABC3-4E73-9085-0D866F2F5AD0}" destId="{660A54C8-74FF-4DC2-943D-D791A93708B9}" srcOrd="2" destOrd="0" parTransId="{02C3EA23-7514-4883-BA35-7C9E66BC3A7F}" sibTransId="{3B914DBA-CDA9-4431-8CA2-7143685D4DC2}"/>
    <dgm:cxn modelId="{A8D6203A-1988-4966-A8B3-2D5620C5A4EA}" type="presOf" srcId="{660A54C8-74FF-4DC2-943D-D791A93708B9}" destId="{DCBEDB18-B564-4B5D-B394-0D146279C2FD}" srcOrd="0" destOrd="0" presId="urn:microsoft.com/office/officeart/2005/8/layout/pList1"/>
    <dgm:cxn modelId="{0F74737F-ACF3-434D-8591-40AA5657FE21}" type="presOf" srcId="{8C538091-D708-4309-8A0C-CC365A5E9A1F}" destId="{B78BF219-993B-4334-A37B-256FA62A5219}" srcOrd="0" destOrd="0" presId="urn:microsoft.com/office/officeart/2005/8/layout/pList1"/>
    <dgm:cxn modelId="{53D3622D-0C39-486E-A90C-89EBD0A89ACF}" type="presOf" srcId="{04289992-82EE-4F97-B9AF-A5C282BA1FEA}" destId="{34CDCF37-03A0-4127-B8E7-AD5B1522D5EB}" srcOrd="0" destOrd="0" presId="urn:microsoft.com/office/officeart/2005/8/layout/pList1"/>
    <dgm:cxn modelId="{88CF0D10-ACE5-49C8-98AA-6DA689F8FC50}" srcId="{A6EE101E-ABC3-4E73-9085-0D866F2F5AD0}" destId="{B533923C-7793-43F6-802A-0B1E3B5F1511}" srcOrd="0" destOrd="0" parTransId="{F447D338-083E-41D4-BE07-66759531E45C}" sibTransId="{04289992-82EE-4F97-B9AF-A5C282BA1FEA}"/>
    <dgm:cxn modelId="{82FD1109-FA0E-460F-8C15-C799C417E70E}" srcId="{A6EE101E-ABC3-4E73-9085-0D866F2F5AD0}" destId="{8C538091-D708-4309-8A0C-CC365A5E9A1F}" srcOrd="1" destOrd="0" parTransId="{42086C55-02B0-4CBF-A119-291250D6B274}" sibTransId="{8A062E1D-CE66-4897-930F-17EA50143FBE}"/>
    <dgm:cxn modelId="{35755C86-9F34-46E4-9EB5-F868BC8F68E0}" type="presOf" srcId="{8A062E1D-CE66-4897-930F-17EA50143FBE}" destId="{B2A70253-794D-438B-ACA8-B8F116B77048}" srcOrd="0" destOrd="0" presId="urn:microsoft.com/office/officeart/2005/8/layout/pList1"/>
    <dgm:cxn modelId="{27B5DF62-017B-41FF-82E4-3453DE3CF50B}" type="presParOf" srcId="{C321977F-3624-4C2E-8742-C3CFA1EA9685}" destId="{61DA9D83-83CC-4401-9CDA-D7636997E800}" srcOrd="0" destOrd="0" presId="urn:microsoft.com/office/officeart/2005/8/layout/pList1"/>
    <dgm:cxn modelId="{B9E61AB8-E66C-4FF6-B0EE-9BD0D4B84D02}" type="presParOf" srcId="{61DA9D83-83CC-4401-9CDA-D7636997E800}" destId="{EF92CF4A-2F07-43F9-97A6-151BF2029476}" srcOrd="0" destOrd="0" presId="urn:microsoft.com/office/officeart/2005/8/layout/pList1"/>
    <dgm:cxn modelId="{DBAFE1E4-78CB-4E9D-BF6C-F18B699CA068}" type="presParOf" srcId="{61DA9D83-83CC-4401-9CDA-D7636997E800}" destId="{4A876701-DDA5-4FA3-A2E9-9D2AB5EF4E76}" srcOrd="1" destOrd="0" presId="urn:microsoft.com/office/officeart/2005/8/layout/pList1"/>
    <dgm:cxn modelId="{2AB592A2-909B-4666-8486-E81A7B711F0C}" type="presParOf" srcId="{C321977F-3624-4C2E-8742-C3CFA1EA9685}" destId="{34CDCF37-03A0-4127-B8E7-AD5B1522D5EB}" srcOrd="1" destOrd="0" presId="urn:microsoft.com/office/officeart/2005/8/layout/pList1"/>
    <dgm:cxn modelId="{B261CE1D-6E74-4AAE-8352-71AF201C76E7}" type="presParOf" srcId="{C321977F-3624-4C2E-8742-C3CFA1EA9685}" destId="{155365B3-1A87-42AF-B52E-1CD51A84AFD7}" srcOrd="2" destOrd="0" presId="urn:microsoft.com/office/officeart/2005/8/layout/pList1"/>
    <dgm:cxn modelId="{63BDA2F9-BD10-42EA-8B86-2361D7BC3264}" type="presParOf" srcId="{155365B3-1A87-42AF-B52E-1CD51A84AFD7}" destId="{8BAAB531-3D20-493D-86BB-957F68E59871}" srcOrd="0" destOrd="0" presId="urn:microsoft.com/office/officeart/2005/8/layout/pList1"/>
    <dgm:cxn modelId="{C6AAFAF4-D81C-4388-B75F-A6CE10DEEE39}" type="presParOf" srcId="{155365B3-1A87-42AF-B52E-1CD51A84AFD7}" destId="{B78BF219-993B-4334-A37B-256FA62A5219}" srcOrd="1" destOrd="0" presId="urn:microsoft.com/office/officeart/2005/8/layout/pList1"/>
    <dgm:cxn modelId="{95E2C8A4-68ED-474D-BF95-5C63894C7968}" type="presParOf" srcId="{C321977F-3624-4C2E-8742-C3CFA1EA9685}" destId="{B2A70253-794D-438B-ACA8-B8F116B77048}" srcOrd="3" destOrd="0" presId="urn:microsoft.com/office/officeart/2005/8/layout/pList1"/>
    <dgm:cxn modelId="{EB101DEB-4A65-447D-94B0-02395DF52E3D}" type="presParOf" srcId="{C321977F-3624-4C2E-8742-C3CFA1EA9685}" destId="{9F0F49DC-3053-49B7-9D41-934AA19FCB41}" srcOrd="4" destOrd="0" presId="urn:microsoft.com/office/officeart/2005/8/layout/pList1"/>
    <dgm:cxn modelId="{23F2EB1C-B3B5-448B-BAB5-A686CBB7C105}" type="presParOf" srcId="{9F0F49DC-3053-49B7-9D41-934AA19FCB41}" destId="{0E8685BE-23E8-40A2-9B71-8769DE1D9218}" srcOrd="0" destOrd="0" presId="urn:microsoft.com/office/officeart/2005/8/layout/pList1"/>
    <dgm:cxn modelId="{A2C589C1-5339-4613-A520-36E7B41B8FDB}" type="presParOf" srcId="{9F0F49DC-3053-49B7-9D41-934AA19FCB41}" destId="{DCBEDB18-B564-4B5D-B394-0D146279C2F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DD5C24-874E-4412-B684-4A146A86C038}"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zh-TW" altLang="en-US"/>
        </a:p>
      </dgm:t>
    </dgm:pt>
    <dgm:pt modelId="{A5C5F319-1B9F-4AA7-AAED-DE37C42818D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廣播</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23709F21-C2E9-49EA-965E-B9ADD88B06C1}" type="parTrans" cxnId="{E9FD1BBA-DD39-4CAE-B70E-E298CEE88358}">
      <dgm:prSet/>
      <dgm:spPr/>
      <dgm:t>
        <a:bodyPr/>
        <a:lstStyle/>
        <a:p>
          <a:endParaRPr lang="zh-TW" altLang="en-US"/>
        </a:p>
      </dgm:t>
    </dgm:pt>
    <dgm:pt modelId="{2CB21484-09D9-4D64-A291-9BA8FA6DFFF1}" type="sibTrans" cxnId="{E9FD1BBA-DD39-4CAE-B70E-E298CEE88358}">
      <dgm:prSet/>
      <dgm:spPr/>
      <dgm:t>
        <a:bodyPr/>
        <a:lstStyle/>
        <a:p>
          <a:endParaRPr lang="zh-TW" altLang="en-US"/>
        </a:p>
      </dgm:t>
    </dgm:pt>
    <dgm:pt modelId="{07417D05-BE3A-43B6-BCFF-CC12F884F6D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電視</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906C28E2-76C4-43FE-BBEC-629CBF539404}" type="parTrans" cxnId="{E445EDCA-398F-44C1-995C-BE6B17A1405C}">
      <dgm:prSet/>
      <dgm:spPr/>
      <dgm:t>
        <a:bodyPr/>
        <a:lstStyle/>
        <a:p>
          <a:endParaRPr lang="zh-TW" altLang="en-US"/>
        </a:p>
      </dgm:t>
    </dgm:pt>
    <dgm:pt modelId="{80B3D74F-79BA-4F85-8BBD-28D16EE34EF6}" type="sibTrans" cxnId="{E445EDCA-398F-44C1-995C-BE6B17A1405C}">
      <dgm:prSet/>
      <dgm:spPr/>
      <dgm:t>
        <a:bodyPr/>
        <a:lstStyle/>
        <a:p>
          <a:endParaRPr lang="zh-TW" altLang="en-US"/>
        </a:p>
      </dgm:t>
    </dgm:pt>
    <dgm:pt modelId="{B2C1F798-22E2-476E-9A6C-303D8FAF62A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雜誌</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681EA495-3B00-4AE9-8F3F-52DE5830D894}" type="parTrans" cxnId="{5F80C88B-D3F6-4EBB-904C-40886780CCF3}">
      <dgm:prSet/>
      <dgm:spPr/>
      <dgm:t>
        <a:bodyPr/>
        <a:lstStyle/>
        <a:p>
          <a:endParaRPr lang="zh-TW" altLang="en-US"/>
        </a:p>
      </dgm:t>
    </dgm:pt>
    <dgm:pt modelId="{DAE064BE-52D5-4A51-BD29-332EF9689A64}" type="sibTrans" cxnId="{5F80C88B-D3F6-4EBB-904C-40886780CCF3}">
      <dgm:prSet/>
      <dgm:spPr/>
      <dgm:t>
        <a:bodyPr/>
        <a:lstStyle/>
        <a:p>
          <a:endParaRPr lang="zh-TW" altLang="en-US"/>
        </a:p>
      </dgm:t>
    </dgm:pt>
    <dgm:pt modelId="{8B106508-C850-4C94-B3C7-29FF6C7FB6E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戶外看板</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786F2C06-76B6-43D3-9F3A-D1C4B561E80F}" type="parTrans" cxnId="{E6C69A30-9CBB-435F-A7CF-F973C2F1672D}">
      <dgm:prSet/>
      <dgm:spPr/>
      <dgm:t>
        <a:bodyPr/>
        <a:lstStyle/>
        <a:p>
          <a:endParaRPr lang="zh-TW" altLang="en-US"/>
        </a:p>
      </dgm:t>
    </dgm:pt>
    <dgm:pt modelId="{4BD7B0DB-11A9-4DD1-AECE-5798C44FC561}" type="sibTrans" cxnId="{E6C69A30-9CBB-435F-A7CF-F973C2F1672D}">
      <dgm:prSet/>
      <dgm:spPr/>
      <dgm:t>
        <a:bodyPr/>
        <a:lstStyle/>
        <a:p>
          <a:endParaRPr lang="zh-TW" altLang="en-US"/>
        </a:p>
      </dgm:t>
    </dgm:pt>
    <dgm:pt modelId="{001B69FF-7F37-492B-B78E-FFB2F9B5D34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印刷手冊</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30BFD1BA-81DE-41B2-A62F-51D33CAF2A74}" type="parTrans" cxnId="{DDC30781-F0DE-4132-A1A9-076F5A8A0A91}">
      <dgm:prSet/>
      <dgm:spPr/>
      <dgm:t>
        <a:bodyPr/>
        <a:lstStyle/>
        <a:p>
          <a:endParaRPr lang="zh-TW" altLang="en-US"/>
        </a:p>
      </dgm:t>
    </dgm:pt>
    <dgm:pt modelId="{DDA1C57A-875A-479D-81F0-C2AF4ABAD36E}" type="sibTrans" cxnId="{DDC30781-F0DE-4132-A1A9-076F5A8A0A91}">
      <dgm:prSet/>
      <dgm:spPr/>
      <dgm:t>
        <a:bodyPr/>
        <a:lstStyle/>
        <a:p>
          <a:endParaRPr lang="zh-TW" altLang="en-US"/>
        </a:p>
      </dgm:t>
    </dgm:pt>
    <dgm:pt modelId="{DD05586C-A0E4-42FA-881D-ADB1D68AE699}">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人員接觸</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3287BFDE-F99B-42CA-9AE6-A46E80C9FC20}" type="parTrans" cxnId="{C94297B0-2441-4EC7-A102-3FB739A04FE5}">
      <dgm:prSet/>
      <dgm:spPr/>
      <dgm:t>
        <a:bodyPr/>
        <a:lstStyle/>
        <a:p>
          <a:endParaRPr lang="zh-TW" altLang="en-US"/>
        </a:p>
      </dgm:t>
    </dgm:pt>
    <dgm:pt modelId="{2D33852A-5D4F-43D3-A57E-FAB4ACE229F1}" type="sibTrans" cxnId="{C94297B0-2441-4EC7-A102-3FB739A04FE5}">
      <dgm:prSet/>
      <dgm:spPr/>
      <dgm:t>
        <a:bodyPr/>
        <a:lstStyle/>
        <a:p>
          <a:endParaRPr lang="zh-TW" altLang="en-US"/>
        </a:p>
      </dgm:t>
    </dgm:pt>
    <dgm:pt modelId="{E55128F5-23F7-45CE-83CE-DCC2D8AD8E66}">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100" b="1" cap="none" spc="150" dirty="0" smtClean="0">
              <a:ln w="11430"/>
              <a:solidFill>
                <a:srgbClr val="002060"/>
              </a:solidFill>
              <a:effectLst>
                <a:outerShdw blurRad="25400" algn="tl" rotWithShape="0">
                  <a:srgbClr val="000000">
                    <a:alpha val="43000"/>
                  </a:srgbClr>
                </a:outerShdw>
              </a:effectLst>
            </a:rPr>
            <a:t>網際網路</a:t>
          </a:r>
          <a:endParaRPr lang="zh-TW" altLang="en-US" sz="2100" b="1" cap="none" spc="150" dirty="0">
            <a:ln w="11430"/>
            <a:solidFill>
              <a:srgbClr val="002060"/>
            </a:solidFill>
            <a:effectLst>
              <a:outerShdw blurRad="25400" algn="tl" rotWithShape="0">
                <a:srgbClr val="000000">
                  <a:alpha val="43000"/>
                </a:srgbClr>
              </a:outerShdw>
            </a:effectLst>
          </a:endParaRPr>
        </a:p>
      </dgm:t>
    </dgm:pt>
    <dgm:pt modelId="{2F9A2FA8-7E1E-4CFE-BF75-52A814D3C513}" type="parTrans" cxnId="{DD82C944-9EFB-4B30-86F9-79C2D8D5E5B5}">
      <dgm:prSet/>
      <dgm:spPr/>
      <dgm:t>
        <a:bodyPr/>
        <a:lstStyle/>
        <a:p>
          <a:endParaRPr lang="zh-TW" altLang="en-US"/>
        </a:p>
      </dgm:t>
    </dgm:pt>
    <dgm:pt modelId="{B8B5C1AA-2329-4201-9EC9-A914D1576809}" type="sibTrans" cxnId="{DD82C944-9EFB-4B30-86F9-79C2D8D5E5B5}">
      <dgm:prSet/>
      <dgm:spPr/>
      <dgm:t>
        <a:bodyPr/>
        <a:lstStyle/>
        <a:p>
          <a:endParaRPr lang="zh-TW" altLang="en-US"/>
        </a:p>
      </dgm:t>
    </dgm:pt>
    <dgm:pt modelId="{8C4A864B-AC5E-45E3-BA1D-3579EE7EB55A}" type="pres">
      <dgm:prSet presAssocID="{A1DD5C24-874E-4412-B684-4A146A86C038}" presName="Name0" presStyleCnt="0">
        <dgm:presLayoutVars>
          <dgm:dir/>
          <dgm:resizeHandles val="exact"/>
        </dgm:presLayoutVars>
      </dgm:prSet>
      <dgm:spPr/>
      <dgm:t>
        <a:bodyPr/>
        <a:lstStyle/>
        <a:p>
          <a:endParaRPr lang="zh-TW" altLang="en-US"/>
        </a:p>
      </dgm:t>
    </dgm:pt>
    <dgm:pt modelId="{F54D1CF7-5880-4EFE-9ACF-69103075BF59}" type="pres">
      <dgm:prSet presAssocID="{A5C5F319-1B9F-4AA7-AAED-DE37C42818D5}" presName="compNode" presStyleCnt="0"/>
      <dgm:spPr/>
    </dgm:pt>
    <dgm:pt modelId="{B6175D5D-41B7-4595-8131-2786D4EE9A39}" type="pres">
      <dgm:prSet presAssocID="{A5C5F319-1B9F-4AA7-AAED-DE37C42818D5}" presName="pictRect" presStyleLbl="node1" presStyleIdx="0" presStyleCnt="7" custScaleY="127936"/>
      <dgm:spPr>
        <a:blipFill rotWithShape="1">
          <a:blip xmlns:r="http://schemas.openxmlformats.org/officeDocument/2006/relationships" r:embed="rId1"/>
          <a:stretch>
            <a:fillRect/>
          </a:stretch>
        </a:blipFill>
      </dgm:spPr>
      <dgm:t>
        <a:bodyPr/>
        <a:lstStyle/>
        <a:p>
          <a:endParaRPr lang="zh-TW" altLang="en-US"/>
        </a:p>
      </dgm:t>
    </dgm:pt>
    <dgm:pt modelId="{50404F4A-E987-4257-AE06-B61BEF002FB7}" type="pres">
      <dgm:prSet presAssocID="{A5C5F319-1B9F-4AA7-AAED-DE37C42818D5}" presName="textRect" presStyleLbl="revTx" presStyleIdx="0" presStyleCnt="7" custScaleX="107832">
        <dgm:presLayoutVars>
          <dgm:bulletEnabled val="1"/>
        </dgm:presLayoutVars>
      </dgm:prSet>
      <dgm:spPr/>
      <dgm:t>
        <a:bodyPr/>
        <a:lstStyle/>
        <a:p>
          <a:endParaRPr lang="zh-TW" altLang="en-US"/>
        </a:p>
      </dgm:t>
    </dgm:pt>
    <dgm:pt modelId="{BA4FCB45-5866-4A47-A3F9-A42A6D3A9412}" type="pres">
      <dgm:prSet presAssocID="{2CB21484-09D9-4D64-A291-9BA8FA6DFFF1}" presName="sibTrans" presStyleLbl="sibTrans2D1" presStyleIdx="0" presStyleCnt="0"/>
      <dgm:spPr/>
      <dgm:t>
        <a:bodyPr/>
        <a:lstStyle/>
        <a:p>
          <a:endParaRPr lang="zh-TW" altLang="en-US"/>
        </a:p>
      </dgm:t>
    </dgm:pt>
    <dgm:pt modelId="{097B1129-7CEB-471C-A092-CD5F0D6903BD}" type="pres">
      <dgm:prSet presAssocID="{07417D05-BE3A-43B6-BCFF-CC12F884F6D1}" presName="compNode" presStyleCnt="0"/>
      <dgm:spPr/>
    </dgm:pt>
    <dgm:pt modelId="{DC34D586-77E4-4FFD-AB82-790D6D61D5DF}" type="pres">
      <dgm:prSet presAssocID="{07417D05-BE3A-43B6-BCFF-CC12F884F6D1}" presName="pictRect" presStyleLbl="node1" presStyleIdx="1" presStyleCnt="7" custScaleY="127936"/>
      <dgm:spPr>
        <a:blipFill rotWithShape="1">
          <a:blip xmlns:r="http://schemas.openxmlformats.org/officeDocument/2006/relationships" r:embed="rId2"/>
          <a:stretch>
            <a:fillRect/>
          </a:stretch>
        </a:blipFill>
      </dgm:spPr>
    </dgm:pt>
    <dgm:pt modelId="{6C2DD666-71E5-4F7C-BC68-1BB32D6ECB15}" type="pres">
      <dgm:prSet presAssocID="{07417D05-BE3A-43B6-BCFF-CC12F884F6D1}" presName="textRect" presStyleLbl="revTx" presStyleIdx="1" presStyleCnt="7">
        <dgm:presLayoutVars>
          <dgm:bulletEnabled val="1"/>
        </dgm:presLayoutVars>
      </dgm:prSet>
      <dgm:spPr/>
      <dgm:t>
        <a:bodyPr/>
        <a:lstStyle/>
        <a:p>
          <a:endParaRPr lang="zh-TW" altLang="en-US"/>
        </a:p>
      </dgm:t>
    </dgm:pt>
    <dgm:pt modelId="{64A9CC8B-205B-40AA-A824-9D90A392A884}" type="pres">
      <dgm:prSet presAssocID="{80B3D74F-79BA-4F85-8BBD-28D16EE34EF6}" presName="sibTrans" presStyleLbl="sibTrans2D1" presStyleIdx="0" presStyleCnt="0"/>
      <dgm:spPr/>
      <dgm:t>
        <a:bodyPr/>
        <a:lstStyle/>
        <a:p>
          <a:endParaRPr lang="zh-TW" altLang="en-US"/>
        </a:p>
      </dgm:t>
    </dgm:pt>
    <dgm:pt modelId="{B5405C33-1EE1-42D4-8DB7-97B289F91F68}" type="pres">
      <dgm:prSet presAssocID="{B2C1F798-22E2-476E-9A6C-303D8FAF62A0}" presName="compNode" presStyleCnt="0"/>
      <dgm:spPr/>
    </dgm:pt>
    <dgm:pt modelId="{8480A991-35AE-4F62-8E46-9D112D35E90D}" type="pres">
      <dgm:prSet presAssocID="{B2C1F798-22E2-476E-9A6C-303D8FAF62A0}" presName="pictRect" presStyleLbl="node1" presStyleIdx="2" presStyleCnt="7" custScaleX="77231" custScaleY="133972"/>
      <dgm:spPr>
        <a:blipFill rotWithShape="1">
          <a:blip xmlns:r="http://schemas.openxmlformats.org/officeDocument/2006/relationships" r:embed="rId3"/>
          <a:stretch>
            <a:fillRect/>
          </a:stretch>
        </a:blipFill>
      </dgm:spPr>
    </dgm:pt>
    <dgm:pt modelId="{3EB0F45E-58B1-4A74-B08A-299F613B359A}" type="pres">
      <dgm:prSet presAssocID="{B2C1F798-22E2-476E-9A6C-303D8FAF62A0}" presName="textRect" presStyleLbl="revTx" presStyleIdx="2" presStyleCnt="7">
        <dgm:presLayoutVars>
          <dgm:bulletEnabled val="1"/>
        </dgm:presLayoutVars>
      </dgm:prSet>
      <dgm:spPr/>
      <dgm:t>
        <a:bodyPr/>
        <a:lstStyle/>
        <a:p>
          <a:endParaRPr lang="zh-TW" altLang="en-US"/>
        </a:p>
      </dgm:t>
    </dgm:pt>
    <dgm:pt modelId="{3FE8D4FC-03B5-4286-A73F-3BBDB3ED2003}" type="pres">
      <dgm:prSet presAssocID="{DAE064BE-52D5-4A51-BD29-332EF9689A64}" presName="sibTrans" presStyleLbl="sibTrans2D1" presStyleIdx="0" presStyleCnt="0"/>
      <dgm:spPr/>
      <dgm:t>
        <a:bodyPr/>
        <a:lstStyle/>
        <a:p>
          <a:endParaRPr lang="zh-TW" altLang="en-US"/>
        </a:p>
      </dgm:t>
    </dgm:pt>
    <dgm:pt modelId="{4369105C-AA0A-4C27-92A2-9719548D71F8}" type="pres">
      <dgm:prSet presAssocID="{8B106508-C850-4C94-B3C7-29FF6C7FB6EF}" presName="compNode" presStyleCnt="0"/>
      <dgm:spPr/>
    </dgm:pt>
    <dgm:pt modelId="{61A95745-727E-4261-BF6E-82F568D75EEE}" type="pres">
      <dgm:prSet presAssocID="{8B106508-C850-4C94-B3C7-29FF6C7FB6EF}" presName="pictRect" presStyleLbl="node1" presStyleIdx="3" presStyleCnt="7" custScaleY="127936"/>
      <dgm:spPr>
        <a:blipFill rotWithShape="1">
          <a:blip xmlns:r="http://schemas.openxmlformats.org/officeDocument/2006/relationships" r:embed="rId4"/>
          <a:stretch>
            <a:fillRect/>
          </a:stretch>
        </a:blipFill>
      </dgm:spPr>
    </dgm:pt>
    <dgm:pt modelId="{15C2B734-76F4-4BBD-86A4-E2DE028B0BAE}" type="pres">
      <dgm:prSet presAssocID="{8B106508-C850-4C94-B3C7-29FF6C7FB6EF}" presName="textRect" presStyleLbl="revTx" presStyleIdx="3" presStyleCnt="7" custScaleX="119417">
        <dgm:presLayoutVars>
          <dgm:bulletEnabled val="1"/>
        </dgm:presLayoutVars>
      </dgm:prSet>
      <dgm:spPr/>
      <dgm:t>
        <a:bodyPr/>
        <a:lstStyle/>
        <a:p>
          <a:endParaRPr lang="zh-TW" altLang="en-US"/>
        </a:p>
      </dgm:t>
    </dgm:pt>
    <dgm:pt modelId="{D8C412BE-8957-4E83-B98B-B087413DA990}" type="pres">
      <dgm:prSet presAssocID="{4BD7B0DB-11A9-4DD1-AECE-5798C44FC561}" presName="sibTrans" presStyleLbl="sibTrans2D1" presStyleIdx="0" presStyleCnt="0"/>
      <dgm:spPr/>
      <dgm:t>
        <a:bodyPr/>
        <a:lstStyle/>
        <a:p>
          <a:endParaRPr lang="zh-TW" altLang="en-US"/>
        </a:p>
      </dgm:t>
    </dgm:pt>
    <dgm:pt modelId="{BEBD3CB0-28A1-4222-8941-B93C9074D1FD}" type="pres">
      <dgm:prSet presAssocID="{DD05586C-A0E4-42FA-881D-ADB1D68AE699}" presName="compNode" presStyleCnt="0"/>
      <dgm:spPr/>
    </dgm:pt>
    <dgm:pt modelId="{6699B0AE-7EE8-4417-BC5C-D0F2F30573F9}" type="pres">
      <dgm:prSet presAssocID="{DD05586C-A0E4-42FA-881D-ADB1D68AE699}" presName="pictRect" presStyleLbl="node1" presStyleIdx="4" presStyleCnt="7" custScaleX="113868" custScaleY="127936"/>
      <dgm:spPr>
        <a:blipFill rotWithShape="1">
          <a:blip xmlns:r="http://schemas.openxmlformats.org/officeDocument/2006/relationships" r:embed="rId5"/>
          <a:stretch>
            <a:fillRect/>
          </a:stretch>
        </a:blipFill>
      </dgm:spPr>
    </dgm:pt>
    <dgm:pt modelId="{C90D517E-8D1C-458A-B122-1167C2971773}" type="pres">
      <dgm:prSet presAssocID="{DD05586C-A0E4-42FA-881D-ADB1D68AE699}" presName="textRect" presStyleLbl="revTx" presStyleIdx="4" presStyleCnt="7" custScaleX="120071">
        <dgm:presLayoutVars>
          <dgm:bulletEnabled val="1"/>
        </dgm:presLayoutVars>
      </dgm:prSet>
      <dgm:spPr/>
      <dgm:t>
        <a:bodyPr/>
        <a:lstStyle/>
        <a:p>
          <a:endParaRPr lang="zh-TW" altLang="en-US"/>
        </a:p>
      </dgm:t>
    </dgm:pt>
    <dgm:pt modelId="{D0C1AAD8-AA25-41D4-AB13-1195C1A7A257}" type="pres">
      <dgm:prSet presAssocID="{2D33852A-5D4F-43D3-A57E-FAB4ACE229F1}" presName="sibTrans" presStyleLbl="sibTrans2D1" presStyleIdx="0" presStyleCnt="0"/>
      <dgm:spPr/>
      <dgm:t>
        <a:bodyPr/>
        <a:lstStyle/>
        <a:p>
          <a:endParaRPr lang="zh-TW" altLang="en-US"/>
        </a:p>
      </dgm:t>
    </dgm:pt>
    <dgm:pt modelId="{19F72F1A-DA2E-46D6-AE11-CAB28884BF97}" type="pres">
      <dgm:prSet presAssocID="{001B69FF-7F37-492B-B78E-FFB2F9B5D341}" presName="compNode" presStyleCnt="0"/>
      <dgm:spPr/>
    </dgm:pt>
    <dgm:pt modelId="{22B8141B-DFB2-40F1-81A3-F28DA5AFB689}" type="pres">
      <dgm:prSet presAssocID="{001B69FF-7F37-492B-B78E-FFB2F9B5D341}" presName="pictRect" presStyleLbl="node1" presStyleIdx="5" presStyleCnt="7" custScaleY="107027"/>
      <dgm:spPr>
        <a:blipFill rotWithShape="1">
          <a:blip xmlns:r="http://schemas.openxmlformats.org/officeDocument/2006/relationships" r:embed="rId6"/>
          <a:stretch>
            <a:fillRect/>
          </a:stretch>
        </a:blipFill>
      </dgm:spPr>
    </dgm:pt>
    <dgm:pt modelId="{F816DDAF-620C-41B5-BD23-3F2F31117D7E}" type="pres">
      <dgm:prSet presAssocID="{001B69FF-7F37-492B-B78E-FFB2F9B5D341}" presName="textRect" presStyleLbl="revTx" presStyleIdx="5" presStyleCnt="7" custScaleX="111417">
        <dgm:presLayoutVars>
          <dgm:bulletEnabled val="1"/>
        </dgm:presLayoutVars>
      </dgm:prSet>
      <dgm:spPr/>
      <dgm:t>
        <a:bodyPr/>
        <a:lstStyle/>
        <a:p>
          <a:endParaRPr lang="zh-TW" altLang="en-US"/>
        </a:p>
      </dgm:t>
    </dgm:pt>
    <dgm:pt modelId="{16E867DF-A6AF-4F26-BCF8-3D23D944F3A4}" type="pres">
      <dgm:prSet presAssocID="{DDA1C57A-875A-479D-81F0-C2AF4ABAD36E}" presName="sibTrans" presStyleLbl="sibTrans2D1" presStyleIdx="0" presStyleCnt="0"/>
      <dgm:spPr/>
      <dgm:t>
        <a:bodyPr/>
        <a:lstStyle/>
        <a:p>
          <a:endParaRPr lang="zh-TW" altLang="en-US"/>
        </a:p>
      </dgm:t>
    </dgm:pt>
    <dgm:pt modelId="{F8DB8083-8766-451C-B82E-1D610AACCC9E}" type="pres">
      <dgm:prSet presAssocID="{E55128F5-23F7-45CE-83CE-DCC2D8AD8E66}" presName="compNode" presStyleCnt="0"/>
      <dgm:spPr/>
    </dgm:pt>
    <dgm:pt modelId="{FA6332FE-3B23-40B6-BD4B-A84BE8D7AD12}" type="pres">
      <dgm:prSet presAssocID="{E55128F5-23F7-45CE-83CE-DCC2D8AD8E66}" presName="pictRect" presStyleLbl="node1" presStyleIdx="6" presStyleCnt="7"/>
      <dgm:spPr>
        <a:blipFill rotWithShape="1">
          <a:blip xmlns:r="http://schemas.openxmlformats.org/officeDocument/2006/relationships" r:embed="rId7"/>
          <a:stretch>
            <a:fillRect/>
          </a:stretch>
        </a:blipFill>
      </dgm:spPr>
    </dgm:pt>
    <dgm:pt modelId="{A2545A4D-57B7-4AC4-B2C6-07B499500A90}" type="pres">
      <dgm:prSet presAssocID="{E55128F5-23F7-45CE-83CE-DCC2D8AD8E66}" presName="textRect" presStyleLbl="revTx" presStyleIdx="6" presStyleCnt="7" custScaleX="111417">
        <dgm:presLayoutVars>
          <dgm:bulletEnabled val="1"/>
        </dgm:presLayoutVars>
      </dgm:prSet>
      <dgm:spPr/>
      <dgm:t>
        <a:bodyPr/>
        <a:lstStyle/>
        <a:p>
          <a:endParaRPr lang="zh-TW" altLang="en-US"/>
        </a:p>
      </dgm:t>
    </dgm:pt>
  </dgm:ptLst>
  <dgm:cxnLst>
    <dgm:cxn modelId="{E9FD1BBA-DD39-4CAE-B70E-E298CEE88358}" srcId="{A1DD5C24-874E-4412-B684-4A146A86C038}" destId="{A5C5F319-1B9F-4AA7-AAED-DE37C42818D5}" srcOrd="0" destOrd="0" parTransId="{23709F21-C2E9-49EA-965E-B9ADD88B06C1}" sibTransId="{2CB21484-09D9-4D64-A291-9BA8FA6DFFF1}"/>
    <dgm:cxn modelId="{5F80C88B-D3F6-4EBB-904C-40886780CCF3}" srcId="{A1DD5C24-874E-4412-B684-4A146A86C038}" destId="{B2C1F798-22E2-476E-9A6C-303D8FAF62A0}" srcOrd="2" destOrd="0" parTransId="{681EA495-3B00-4AE9-8F3F-52DE5830D894}" sibTransId="{DAE064BE-52D5-4A51-BD29-332EF9689A64}"/>
    <dgm:cxn modelId="{CE0B15BE-4AC5-4863-B001-62EAD6A36F04}" type="presOf" srcId="{07417D05-BE3A-43B6-BCFF-CC12F884F6D1}" destId="{6C2DD666-71E5-4F7C-BC68-1BB32D6ECB15}" srcOrd="0" destOrd="0" presId="urn:microsoft.com/office/officeart/2005/8/layout/pList1"/>
    <dgm:cxn modelId="{32628AB9-F266-4CC3-9459-CC33943580B3}" type="presOf" srcId="{A5C5F319-1B9F-4AA7-AAED-DE37C42818D5}" destId="{50404F4A-E987-4257-AE06-B61BEF002FB7}" srcOrd="0" destOrd="0" presId="urn:microsoft.com/office/officeart/2005/8/layout/pList1"/>
    <dgm:cxn modelId="{E6C69A30-9CBB-435F-A7CF-F973C2F1672D}" srcId="{A1DD5C24-874E-4412-B684-4A146A86C038}" destId="{8B106508-C850-4C94-B3C7-29FF6C7FB6EF}" srcOrd="3" destOrd="0" parTransId="{786F2C06-76B6-43D3-9F3A-D1C4B561E80F}" sibTransId="{4BD7B0DB-11A9-4DD1-AECE-5798C44FC561}"/>
    <dgm:cxn modelId="{15F1F836-782F-4C24-9386-C6F088608390}" type="presOf" srcId="{001B69FF-7F37-492B-B78E-FFB2F9B5D341}" destId="{F816DDAF-620C-41B5-BD23-3F2F31117D7E}" srcOrd="0" destOrd="0" presId="urn:microsoft.com/office/officeart/2005/8/layout/pList1"/>
    <dgm:cxn modelId="{B9B9981C-8D94-4B08-9EEC-D946370C8A79}" type="presOf" srcId="{2D33852A-5D4F-43D3-A57E-FAB4ACE229F1}" destId="{D0C1AAD8-AA25-41D4-AB13-1195C1A7A257}" srcOrd="0" destOrd="0" presId="urn:microsoft.com/office/officeart/2005/8/layout/pList1"/>
    <dgm:cxn modelId="{85DBF50E-18B6-4ED2-AFE8-42789A90DAA2}" type="presOf" srcId="{80B3D74F-79BA-4F85-8BBD-28D16EE34EF6}" destId="{64A9CC8B-205B-40AA-A824-9D90A392A884}" srcOrd="0" destOrd="0" presId="urn:microsoft.com/office/officeart/2005/8/layout/pList1"/>
    <dgm:cxn modelId="{E445EDCA-398F-44C1-995C-BE6B17A1405C}" srcId="{A1DD5C24-874E-4412-B684-4A146A86C038}" destId="{07417D05-BE3A-43B6-BCFF-CC12F884F6D1}" srcOrd="1" destOrd="0" parTransId="{906C28E2-76C4-43FE-BBEC-629CBF539404}" sibTransId="{80B3D74F-79BA-4F85-8BBD-28D16EE34EF6}"/>
    <dgm:cxn modelId="{EE6A9DB7-2B78-4509-93EA-26D752045351}" type="presOf" srcId="{4BD7B0DB-11A9-4DD1-AECE-5798C44FC561}" destId="{D8C412BE-8957-4E83-B98B-B087413DA990}" srcOrd="0" destOrd="0" presId="urn:microsoft.com/office/officeart/2005/8/layout/pList1"/>
    <dgm:cxn modelId="{B8DE053C-1724-448C-ACCF-FD08838E21B5}" type="presOf" srcId="{DDA1C57A-875A-479D-81F0-C2AF4ABAD36E}" destId="{16E867DF-A6AF-4F26-BCF8-3D23D944F3A4}" srcOrd="0" destOrd="0" presId="urn:microsoft.com/office/officeart/2005/8/layout/pList1"/>
    <dgm:cxn modelId="{C3035721-C3D8-4E0A-BF02-7DDF1C90D2D5}" type="presOf" srcId="{E55128F5-23F7-45CE-83CE-DCC2D8AD8E66}" destId="{A2545A4D-57B7-4AC4-B2C6-07B499500A90}" srcOrd="0" destOrd="0" presId="urn:microsoft.com/office/officeart/2005/8/layout/pList1"/>
    <dgm:cxn modelId="{BDA314E3-F2D3-4213-8C3A-7B8DDBF07596}" type="presOf" srcId="{2CB21484-09D9-4D64-A291-9BA8FA6DFFF1}" destId="{BA4FCB45-5866-4A47-A3F9-A42A6D3A9412}" srcOrd="0" destOrd="0" presId="urn:microsoft.com/office/officeart/2005/8/layout/pList1"/>
    <dgm:cxn modelId="{DD82C944-9EFB-4B30-86F9-79C2D8D5E5B5}" srcId="{A1DD5C24-874E-4412-B684-4A146A86C038}" destId="{E55128F5-23F7-45CE-83CE-DCC2D8AD8E66}" srcOrd="6" destOrd="0" parTransId="{2F9A2FA8-7E1E-4CFE-BF75-52A814D3C513}" sibTransId="{B8B5C1AA-2329-4201-9EC9-A914D1576809}"/>
    <dgm:cxn modelId="{E036BD04-1BC7-4894-8DE8-6EBC37191ADB}" type="presOf" srcId="{DD05586C-A0E4-42FA-881D-ADB1D68AE699}" destId="{C90D517E-8D1C-458A-B122-1167C2971773}" srcOrd="0" destOrd="0" presId="urn:microsoft.com/office/officeart/2005/8/layout/pList1"/>
    <dgm:cxn modelId="{C6E2B117-8986-42F7-A2FA-23C935E35E20}" type="presOf" srcId="{8B106508-C850-4C94-B3C7-29FF6C7FB6EF}" destId="{15C2B734-76F4-4BBD-86A4-E2DE028B0BAE}" srcOrd="0" destOrd="0" presId="urn:microsoft.com/office/officeart/2005/8/layout/pList1"/>
    <dgm:cxn modelId="{DDC30781-F0DE-4132-A1A9-076F5A8A0A91}" srcId="{A1DD5C24-874E-4412-B684-4A146A86C038}" destId="{001B69FF-7F37-492B-B78E-FFB2F9B5D341}" srcOrd="5" destOrd="0" parTransId="{30BFD1BA-81DE-41B2-A62F-51D33CAF2A74}" sibTransId="{DDA1C57A-875A-479D-81F0-C2AF4ABAD36E}"/>
    <dgm:cxn modelId="{3DCA0758-0D86-4BF8-83A8-7FC2955AAADF}" type="presOf" srcId="{B2C1F798-22E2-476E-9A6C-303D8FAF62A0}" destId="{3EB0F45E-58B1-4A74-B08A-299F613B359A}" srcOrd="0" destOrd="0" presId="urn:microsoft.com/office/officeart/2005/8/layout/pList1"/>
    <dgm:cxn modelId="{A49BF6A8-01AE-411A-B090-740AA6F258FD}" type="presOf" srcId="{DAE064BE-52D5-4A51-BD29-332EF9689A64}" destId="{3FE8D4FC-03B5-4286-A73F-3BBDB3ED2003}" srcOrd="0" destOrd="0" presId="urn:microsoft.com/office/officeart/2005/8/layout/pList1"/>
    <dgm:cxn modelId="{86FFEEFB-21DD-468B-9B40-907377BA38E4}" type="presOf" srcId="{A1DD5C24-874E-4412-B684-4A146A86C038}" destId="{8C4A864B-AC5E-45E3-BA1D-3579EE7EB55A}" srcOrd="0" destOrd="0" presId="urn:microsoft.com/office/officeart/2005/8/layout/pList1"/>
    <dgm:cxn modelId="{C94297B0-2441-4EC7-A102-3FB739A04FE5}" srcId="{A1DD5C24-874E-4412-B684-4A146A86C038}" destId="{DD05586C-A0E4-42FA-881D-ADB1D68AE699}" srcOrd="4" destOrd="0" parTransId="{3287BFDE-F99B-42CA-9AE6-A46E80C9FC20}" sibTransId="{2D33852A-5D4F-43D3-A57E-FAB4ACE229F1}"/>
    <dgm:cxn modelId="{431B071C-B3C1-413A-A453-9A0ADF2CC156}" type="presParOf" srcId="{8C4A864B-AC5E-45E3-BA1D-3579EE7EB55A}" destId="{F54D1CF7-5880-4EFE-9ACF-69103075BF59}" srcOrd="0" destOrd="0" presId="urn:microsoft.com/office/officeart/2005/8/layout/pList1"/>
    <dgm:cxn modelId="{3592341A-AEBA-45AD-9838-12BB3CDA19BD}" type="presParOf" srcId="{F54D1CF7-5880-4EFE-9ACF-69103075BF59}" destId="{B6175D5D-41B7-4595-8131-2786D4EE9A39}" srcOrd="0" destOrd="0" presId="urn:microsoft.com/office/officeart/2005/8/layout/pList1"/>
    <dgm:cxn modelId="{9E94D127-6F20-4B6C-8534-CA28F268C818}" type="presParOf" srcId="{F54D1CF7-5880-4EFE-9ACF-69103075BF59}" destId="{50404F4A-E987-4257-AE06-B61BEF002FB7}" srcOrd="1" destOrd="0" presId="urn:microsoft.com/office/officeart/2005/8/layout/pList1"/>
    <dgm:cxn modelId="{2FFD96DF-93AC-4622-9A8F-A161352A96DC}" type="presParOf" srcId="{8C4A864B-AC5E-45E3-BA1D-3579EE7EB55A}" destId="{BA4FCB45-5866-4A47-A3F9-A42A6D3A9412}" srcOrd="1" destOrd="0" presId="urn:microsoft.com/office/officeart/2005/8/layout/pList1"/>
    <dgm:cxn modelId="{7A9CF4CE-5BEE-4CA1-9FDF-F2BAEDD08201}" type="presParOf" srcId="{8C4A864B-AC5E-45E3-BA1D-3579EE7EB55A}" destId="{097B1129-7CEB-471C-A092-CD5F0D6903BD}" srcOrd="2" destOrd="0" presId="urn:microsoft.com/office/officeart/2005/8/layout/pList1"/>
    <dgm:cxn modelId="{1AAC9514-0B33-4140-87C9-8F8B7F458667}" type="presParOf" srcId="{097B1129-7CEB-471C-A092-CD5F0D6903BD}" destId="{DC34D586-77E4-4FFD-AB82-790D6D61D5DF}" srcOrd="0" destOrd="0" presId="urn:microsoft.com/office/officeart/2005/8/layout/pList1"/>
    <dgm:cxn modelId="{40D393BD-CC11-4E87-B829-2D270D5A823E}" type="presParOf" srcId="{097B1129-7CEB-471C-A092-CD5F0D6903BD}" destId="{6C2DD666-71E5-4F7C-BC68-1BB32D6ECB15}" srcOrd="1" destOrd="0" presId="urn:microsoft.com/office/officeart/2005/8/layout/pList1"/>
    <dgm:cxn modelId="{9E01F50F-19AF-4BF0-812E-104B5ADD5070}" type="presParOf" srcId="{8C4A864B-AC5E-45E3-BA1D-3579EE7EB55A}" destId="{64A9CC8B-205B-40AA-A824-9D90A392A884}" srcOrd="3" destOrd="0" presId="urn:microsoft.com/office/officeart/2005/8/layout/pList1"/>
    <dgm:cxn modelId="{99D182E1-1AAB-4568-BB1C-90122BD9F0E8}" type="presParOf" srcId="{8C4A864B-AC5E-45E3-BA1D-3579EE7EB55A}" destId="{B5405C33-1EE1-42D4-8DB7-97B289F91F68}" srcOrd="4" destOrd="0" presId="urn:microsoft.com/office/officeart/2005/8/layout/pList1"/>
    <dgm:cxn modelId="{FCFC6210-EBAC-4112-BE46-293DBEA23DB2}" type="presParOf" srcId="{B5405C33-1EE1-42D4-8DB7-97B289F91F68}" destId="{8480A991-35AE-4F62-8E46-9D112D35E90D}" srcOrd="0" destOrd="0" presId="urn:microsoft.com/office/officeart/2005/8/layout/pList1"/>
    <dgm:cxn modelId="{635FD362-43DC-4330-85BF-C4CB5613C1DB}" type="presParOf" srcId="{B5405C33-1EE1-42D4-8DB7-97B289F91F68}" destId="{3EB0F45E-58B1-4A74-B08A-299F613B359A}" srcOrd="1" destOrd="0" presId="urn:microsoft.com/office/officeart/2005/8/layout/pList1"/>
    <dgm:cxn modelId="{E3CA4D3E-1D36-4080-9DEC-394337551D7B}" type="presParOf" srcId="{8C4A864B-AC5E-45E3-BA1D-3579EE7EB55A}" destId="{3FE8D4FC-03B5-4286-A73F-3BBDB3ED2003}" srcOrd="5" destOrd="0" presId="urn:microsoft.com/office/officeart/2005/8/layout/pList1"/>
    <dgm:cxn modelId="{58A53F3D-2673-400A-964B-D6F43E995C98}" type="presParOf" srcId="{8C4A864B-AC5E-45E3-BA1D-3579EE7EB55A}" destId="{4369105C-AA0A-4C27-92A2-9719548D71F8}" srcOrd="6" destOrd="0" presId="urn:microsoft.com/office/officeart/2005/8/layout/pList1"/>
    <dgm:cxn modelId="{BDA6DFAE-735B-4126-AAFF-0BC5F34D02BA}" type="presParOf" srcId="{4369105C-AA0A-4C27-92A2-9719548D71F8}" destId="{61A95745-727E-4261-BF6E-82F568D75EEE}" srcOrd="0" destOrd="0" presId="urn:microsoft.com/office/officeart/2005/8/layout/pList1"/>
    <dgm:cxn modelId="{DC765453-C6EE-477A-BDA8-5FB09C4C5A0F}" type="presParOf" srcId="{4369105C-AA0A-4C27-92A2-9719548D71F8}" destId="{15C2B734-76F4-4BBD-86A4-E2DE028B0BAE}" srcOrd="1" destOrd="0" presId="urn:microsoft.com/office/officeart/2005/8/layout/pList1"/>
    <dgm:cxn modelId="{F74B4742-6D6A-4918-B18A-0011B14EE592}" type="presParOf" srcId="{8C4A864B-AC5E-45E3-BA1D-3579EE7EB55A}" destId="{D8C412BE-8957-4E83-B98B-B087413DA990}" srcOrd="7" destOrd="0" presId="urn:microsoft.com/office/officeart/2005/8/layout/pList1"/>
    <dgm:cxn modelId="{5CB625E8-EEF0-4990-9726-99583AB07BF9}" type="presParOf" srcId="{8C4A864B-AC5E-45E3-BA1D-3579EE7EB55A}" destId="{BEBD3CB0-28A1-4222-8941-B93C9074D1FD}" srcOrd="8" destOrd="0" presId="urn:microsoft.com/office/officeart/2005/8/layout/pList1"/>
    <dgm:cxn modelId="{6C5275A0-C835-40E8-8D99-DAC0E8B01E00}" type="presParOf" srcId="{BEBD3CB0-28A1-4222-8941-B93C9074D1FD}" destId="{6699B0AE-7EE8-4417-BC5C-D0F2F30573F9}" srcOrd="0" destOrd="0" presId="urn:microsoft.com/office/officeart/2005/8/layout/pList1"/>
    <dgm:cxn modelId="{E1C71927-E579-48AA-AB32-65FDBF66B2B7}" type="presParOf" srcId="{BEBD3CB0-28A1-4222-8941-B93C9074D1FD}" destId="{C90D517E-8D1C-458A-B122-1167C2971773}" srcOrd="1" destOrd="0" presId="urn:microsoft.com/office/officeart/2005/8/layout/pList1"/>
    <dgm:cxn modelId="{D18D439B-742E-4039-851F-C5E5377D437D}" type="presParOf" srcId="{8C4A864B-AC5E-45E3-BA1D-3579EE7EB55A}" destId="{D0C1AAD8-AA25-41D4-AB13-1195C1A7A257}" srcOrd="9" destOrd="0" presId="urn:microsoft.com/office/officeart/2005/8/layout/pList1"/>
    <dgm:cxn modelId="{D274D24C-B04A-47F7-BF4C-B6FB8B95FDE3}" type="presParOf" srcId="{8C4A864B-AC5E-45E3-BA1D-3579EE7EB55A}" destId="{19F72F1A-DA2E-46D6-AE11-CAB28884BF97}" srcOrd="10" destOrd="0" presId="urn:microsoft.com/office/officeart/2005/8/layout/pList1"/>
    <dgm:cxn modelId="{015A2734-D1D4-4E38-B84B-1827A445B66F}" type="presParOf" srcId="{19F72F1A-DA2E-46D6-AE11-CAB28884BF97}" destId="{22B8141B-DFB2-40F1-81A3-F28DA5AFB689}" srcOrd="0" destOrd="0" presId="urn:microsoft.com/office/officeart/2005/8/layout/pList1"/>
    <dgm:cxn modelId="{92E00401-FEAB-45C8-A6A9-CAB35A5FFBD8}" type="presParOf" srcId="{19F72F1A-DA2E-46D6-AE11-CAB28884BF97}" destId="{F816DDAF-620C-41B5-BD23-3F2F31117D7E}" srcOrd="1" destOrd="0" presId="urn:microsoft.com/office/officeart/2005/8/layout/pList1"/>
    <dgm:cxn modelId="{A8143D4B-2120-475E-8D88-7455BFCD0430}" type="presParOf" srcId="{8C4A864B-AC5E-45E3-BA1D-3579EE7EB55A}" destId="{16E867DF-A6AF-4F26-BCF8-3D23D944F3A4}" srcOrd="11" destOrd="0" presId="urn:microsoft.com/office/officeart/2005/8/layout/pList1"/>
    <dgm:cxn modelId="{42E38B19-48D1-4E38-901F-1B14B944255F}" type="presParOf" srcId="{8C4A864B-AC5E-45E3-BA1D-3579EE7EB55A}" destId="{F8DB8083-8766-451C-B82E-1D610AACCC9E}" srcOrd="12" destOrd="0" presId="urn:microsoft.com/office/officeart/2005/8/layout/pList1"/>
    <dgm:cxn modelId="{B7A5EC68-A45A-4842-9D86-DA3636F12168}" type="presParOf" srcId="{F8DB8083-8766-451C-B82E-1D610AACCC9E}" destId="{FA6332FE-3B23-40B6-BD4B-A84BE8D7AD12}" srcOrd="0" destOrd="0" presId="urn:microsoft.com/office/officeart/2005/8/layout/pList1"/>
    <dgm:cxn modelId="{3040AD39-06D1-43B0-809A-4A8EB06E094E}" type="presParOf" srcId="{F8DB8083-8766-451C-B82E-1D610AACCC9E}" destId="{A2545A4D-57B7-4AC4-B2C6-07B499500A9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1"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chemeClr val="tx1"/>
              </a:solidFill>
              <a:effectLst>
                <a:outerShdw blurRad="25400" algn="tl" rotWithShape="0">
                  <a:srgbClr val="000000">
                    <a:alpha val="43000"/>
                  </a:srgbClr>
                </a:outerShdw>
              </a:effectLst>
            </a:rPr>
            <a:t>單一的聲音</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chemeClr val="tx1"/>
              </a:solidFill>
              <a:effectLst>
                <a:outerShdw blurRad="25400" algn="tl" rotWithShape="0">
                  <a:srgbClr val="000000">
                    <a:alpha val="43000"/>
                  </a:srgbClr>
                </a:outerShdw>
              </a:effectLst>
            </a:rPr>
            <a:t>以目標顧客為中心</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chemeClr val="tx1"/>
              </a:solidFill>
              <a:effectLst>
                <a:outerShdw blurRad="25400" algn="tl" rotWithShape="0">
                  <a:srgbClr val="000000">
                    <a:alpha val="43000"/>
                  </a:srgbClr>
                </a:outerShdw>
              </a:effectLst>
            </a:rPr>
            <a:t>資料庫行銷</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chemeClr val="tx1"/>
              </a:solidFill>
              <a:effectLst>
                <a:outerShdw blurRad="25400" algn="tl" rotWithShape="0">
                  <a:srgbClr val="000000">
                    <a:alpha val="43000"/>
                  </a:srgbClr>
                </a:outerShdw>
              </a:effectLst>
            </a:rPr>
            <a:t>關係行銷</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chemeClr val="tx1"/>
              </a:solidFill>
              <a:effectLst>
                <a:outerShdw blurRad="25400" algn="tl" rotWithShape="0">
                  <a:srgbClr val="000000">
                    <a:alpha val="43000"/>
                  </a:srgbClr>
                </a:outerShdw>
              </a:effectLst>
            </a:rPr>
            <a:t>雙向溝通</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EA123184-4D30-409E-A101-67642AF559BF}">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dirty="0" smtClean="0">
              <a:ln w="11430"/>
              <a:solidFill>
                <a:schemeClr val="tx1"/>
              </a:solidFill>
              <a:effectLst>
                <a:outerShdw blurRad="25400" algn="tl" rotWithShape="0">
                  <a:srgbClr val="000000">
                    <a:alpha val="43000"/>
                  </a:srgbClr>
                </a:outerShdw>
              </a:effectLst>
            </a:rPr>
            <a:t>關係人也很重要</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240C271-26AA-4ED6-A674-580696FCA192}" type="parTrans" cxnId="{ED6B4D56-4986-47AC-8EA8-F6B2E93B07EB}">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58965232-A395-479C-959C-E1685937D27C}" type="sibTrans" cxnId="{ED6B4D56-4986-47AC-8EA8-F6B2E93B07EB}">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C1EFB024-BFEA-4466-976E-E13A4307E684}">
      <dgm:prSet phldrT="[文字]" custT="1"/>
      <dgm:spPr/>
      <dgm:t>
        <a:bodyPr>
          <a:scene3d>
            <a:camera prst="orthographicFront"/>
            <a:lightRig rig="soft" dir="t">
              <a:rot lat="0" lon="0" rev="10800000"/>
            </a:lightRig>
          </a:scene3d>
          <a:sp3d>
            <a:bevelT w="27940" h="12700"/>
            <a:contourClr>
              <a:srgbClr val="DDDDDD"/>
            </a:contourClr>
          </a:sp3d>
        </a:bodyPr>
        <a:lstStyle/>
        <a:p>
          <a:r>
            <a:rPr lang="zh-TW" sz="2800" b="1" cap="none" spc="150" dirty="0" smtClean="0">
              <a:ln w="11430"/>
              <a:solidFill>
                <a:schemeClr val="tx1"/>
              </a:solidFill>
              <a:effectLst>
                <a:outerShdw blurRad="25400" algn="tl" rotWithShape="0">
                  <a:srgbClr val="000000">
                    <a:alpha val="43000"/>
                  </a:srgbClr>
                </a:outerShdw>
              </a:effectLst>
            </a:rPr>
            <a:t>基於實際回饋來衡量績效</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CB3F70B4-BA52-4858-AA00-95354E5F726D}" type="parTrans" cxnId="{8A4FD487-BB94-4315-A132-926F08043CCF}">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5A00A8C9-1B22-4EAF-BADA-7D078D273FFA}" type="sibTrans" cxnId="{8A4FD487-BB94-4315-A132-926F08043CCF}">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25D44092-CB7D-4E3C-A3D9-A087AD0ED7B2}">
      <dgm:prSet phldrT="[文字]" custT="1"/>
      <dgm:spPr/>
      <dgm:t>
        <a:bodyPr>
          <a:scene3d>
            <a:camera prst="orthographicFront"/>
            <a:lightRig rig="soft" dir="t">
              <a:rot lat="0" lon="0" rev="10800000"/>
            </a:lightRig>
          </a:scene3d>
          <a:sp3d>
            <a:bevelT w="27940" h="12700"/>
            <a:contourClr>
              <a:srgbClr val="DDDDDD"/>
            </a:contourClr>
          </a:sp3d>
        </a:bodyPr>
        <a:lstStyle/>
        <a:p>
          <a:r>
            <a:rPr lang="zh-TW" sz="3200" b="1" cap="none" spc="150" smtClean="0">
              <a:ln w="11430"/>
              <a:solidFill>
                <a:schemeClr val="tx1"/>
              </a:solidFill>
              <a:effectLst>
                <a:outerShdw blurRad="25400" algn="tl" rotWithShape="0">
                  <a:srgbClr val="000000">
                    <a:alpha val="43000"/>
                  </a:srgbClr>
                </a:outerShdw>
              </a:effectLst>
            </a:rPr>
            <a:t>持續的溝通</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DE62EBF9-862F-4D69-A486-C8CC5DAB2211}" type="parTrans" cxnId="{E96CEAC0-156A-4F7F-B08F-38A77CD07E4B}">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B9F26CBB-20C6-4A06-81B1-8B6400DBDE6B}" type="sibTrans" cxnId="{E96CEAC0-156A-4F7F-B08F-38A77CD07E4B}">
      <dgm:prSet/>
      <dgm:spPr/>
      <dgm:t>
        <a:bodyPr>
          <a:scene3d>
            <a:camera prst="orthographicFront"/>
            <a:lightRig rig="soft" dir="t">
              <a:rot lat="0" lon="0" rev="10800000"/>
            </a:lightRig>
          </a:scene3d>
          <a:sp3d>
            <a:bevelT w="27940" h="12700"/>
            <a:contourClr>
              <a:srgbClr val="DDDDDD"/>
            </a:contourClr>
          </a:sp3d>
        </a:bodyPr>
        <a:lstStyle/>
        <a:p>
          <a:endParaRPr lang="zh-TW" altLang="en-US" sz="2400" b="1" cap="none" spc="150">
            <a:ln w="11430"/>
            <a:solidFill>
              <a:schemeClr val="tx1"/>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8">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8">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8">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8">
        <dgm:presLayoutVars>
          <dgm:bulletEnabled val="1"/>
        </dgm:presLayoutVars>
      </dgm:prSet>
      <dgm:spPr>
        <a:prstGeom prst="roundRect">
          <a:avLst/>
        </a:prstGeom>
      </dgm:spPr>
      <dgm:t>
        <a:bodyPr/>
        <a:lstStyle/>
        <a:p>
          <a:endParaRPr lang="zh-TW" altLang="en-US"/>
        </a:p>
      </dgm:t>
    </dgm:pt>
    <dgm:pt modelId="{C64F1C1B-705B-46FC-A694-6827426E453B}" type="pres">
      <dgm:prSet presAssocID="{45D76764-9C88-4638-89CD-42EC5F4FF794}" presName="sibTrans" presStyleCnt="0"/>
      <dgm:spPr/>
      <dgm:t>
        <a:bodyPr/>
        <a:lstStyle/>
        <a:p>
          <a:endParaRPr lang="zh-TW" altLang="en-US"/>
        </a:p>
      </dgm:t>
    </dgm:pt>
    <dgm:pt modelId="{7BF1F3E0-E150-41B7-B98E-DFC1E9A6D7BE}" type="pres">
      <dgm:prSet presAssocID="{EA123184-4D30-409E-A101-67642AF559BF}" presName="node" presStyleLbl="node1" presStyleIdx="5" presStyleCnt="8">
        <dgm:presLayoutVars>
          <dgm:bulletEnabled val="1"/>
        </dgm:presLayoutVars>
      </dgm:prSet>
      <dgm:spPr>
        <a:prstGeom prst="roundRect">
          <a:avLst/>
        </a:prstGeom>
      </dgm:spPr>
      <dgm:t>
        <a:bodyPr/>
        <a:lstStyle/>
        <a:p>
          <a:endParaRPr lang="zh-TW" altLang="en-US"/>
        </a:p>
      </dgm:t>
    </dgm:pt>
    <dgm:pt modelId="{E92DC890-ACA9-4FE8-861B-32B2D9CC3FEA}" type="pres">
      <dgm:prSet presAssocID="{58965232-A395-479C-959C-E1685937D27C}" presName="sibTrans" presStyleCnt="0"/>
      <dgm:spPr/>
      <dgm:t>
        <a:bodyPr/>
        <a:lstStyle/>
        <a:p>
          <a:endParaRPr lang="zh-TW" altLang="en-US"/>
        </a:p>
      </dgm:t>
    </dgm:pt>
    <dgm:pt modelId="{94AAD908-249D-49F6-969F-3867F992D9BF}" type="pres">
      <dgm:prSet presAssocID="{25D44092-CB7D-4E3C-A3D9-A087AD0ED7B2}" presName="node" presStyleLbl="node1" presStyleIdx="6" presStyleCnt="8">
        <dgm:presLayoutVars>
          <dgm:bulletEnabled val="1"/>
        </dgm:presLayoutVars>
      </dgm:prSet>
      <dgm:spPr>
        <a:prstGeom prst="roundRect">
          <a:avLst/>
        </a:prstGeom>
      </dgm:spPr>
      <dgm:t>
        <a:bodyPr/>
        <a:lstStyle/>
        <a:p>
          <a:endParaRPr lang="zh-TW" altLang="en-US"/>
        </a:p>
      </dgm:t>
    </dgm:pt>
    <dgm:pt modelId="{5DB7EE45-EF92-4ED8-88FC-1A3C14B6CEB2}" type="pres">
      <dgm:prSet presAssocID="{B9F26CBB-20C6-4A06-81B1-8B6400DBDE6B}" presName="sibTrans" presStyleCnt="0"/>
      <dgm:spPr/>
      <dgm:t>
        <a:bodyPr/>
        <a:lstStyle/>
        <a:p>
          <a:endParaRPr lang="zh-TW" altLang="en-US"/>
        </a:p>
      </dgm:t>
    </dgm:pt>
    <dgm:pt modelId="{7993791A-988D-430F-8E07-A1132AA58D66}" type="pres">
      <dgm:prSet presAssocID="{C1EFB024-BFEA-4466-976E-E13A4307E684}" presName="node" presStyleLbl="node1" presStyleIdx="7" presStyleCnt="8" custScaleX="114271">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792891CA-1BC8-4803-880E-BC765770FCF9}" type="presOf" srcId="{C1EFB024-BFEA-4466-976E-E13A4307E684}" destId="{7993791A-988D-430F-8E07-A1132AA58D66}" srcOrd="0" destOrd="0" presId="urn:microsoft.com/office/officeart/2005/8/layout/default"/>
    <dgm:cxn modelId="{C9441434-0E90-48C7-90EE-5F843C51E18D}" type="presOf" srcId="{1B57BCC4-E97C-4E6A-AC6F-3D345A005198}" destId="{05542A5E-26ED-4234-8664-29E163BCDDA0}" srcOrd="0" destOrd="0" presId="urn:microsoft.com/office/officeart/2005/8/layout/default"/>
    <dgm:cxn modelId="{5A6C7DCB-7493-4451-B989-B0138D0245E9}" type="presOf" srcId="{25D44092-CB7D-4E3C-A3D9-A087AD0ED7B2}" destId="{94AAD908-249D-49F6-969F-3867F992D9BF}" srcOrd="0" destOrd="0" presId="urn:microsoft.com/office/officeart/2005/8/layout/default"/>
    <dgm:cxn modelId="{E96CEAC0-156A-4F7F-B08F-38A77CD07E4B}" srcId="{DAA43C58-D23A-420E-8913-BABFFEB08633}" destId="{25D44092-CB7D-4E3C-A3D9-A087AD0ED7B2}" srcOrd="6" destOrd="0" parTransId="{DE62EBF9-862F-4D69-A486-C8CC5DAB2211}" sibTransId="{B9F26CBB-20C6-4A06-81B1-8B6400DBDE6B}"/>
    <dgm:cxn modelId="{ED6B4D56-4986-47AC-8EA8-F6B2E93B07EB}" srcId="{DAA43C58-D23A-420E-8913-BABFFEB08633}" destId="{EA123184-4D30-409E-A101-67642AF559BF}" srcOrd="5" destOrd="0" parTransId="{C240C271-26AA-4ED6-A674-580696FCA192}" sibTransId="{58965232-A395-479C-959C-E1685937D27C}"/>
    <dgm:cxn modelId="{FBA3CAE7-8ED0-4609-BFCE-79EE93E921ED}" type="presOf" srcId="{990438B5-C578-48F7-9400-D2C7C6FD596E}" destId="{FA2DFF8C-377F-46BC-B51A-AE7A5145C0B7}" srcOrd="0" destOrd="0" presId="urn:microsoft.com/office/officeart/2005/8/layout/default"/>
    <dgm:cxn modelId="{7A6F34B7-A87B-499F-9A64-98C7144A2E5A}" type="presOf" srcId="{25902CEF-40EA-47CC-8C7F-12DECC46187A}" destId="{5A976926-F4C1-4A14-B3EE-713C690953DE}"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6233F41E-70BE-4BF3-AA09-57EB22520C14}" type="presOf" srcId="{AEFFE9C1-8DD6-4989-AAC3-0B713D2D4331}" destId="{B147493B-2ACF-4210-A434-F82BF65829C3}" srcOrd="0" destOrd="0" presId="urn:microsoft.com/office/officeart/2005/8/layout/default"/>
    <dgm:cxn modelId="{8A4FD487-BB94-4315-A132-926F08043CCF}" srcId="{DAA43C58-D23A-420E-8913-BABFFEB08633}" destId="{C1EFB024-BFEA-4466-976E-E13A4307E684}" srcOrd="7" destOrd="0" parTransId="{CB3F70B4-BA52-4858-AA00-95354E5F726D}" sibTransId="{5A00A8C9-1B22-4EAF-BADA-7D078D273FFA}"/>
    <dgm:cxn modelId="{3E818069-E470-4229-9435-899C6EA8E32D}" type="presOf" srcId="{EA123184-4D30-409E-A101-67642AF559BF}" destId="{7BF1F3E0-E150-41B7-B98E-DFC1E9A6D7BE}" srcOrd="0" destOrd="0" presId="urn:microsoft.com/office/officeart/2005/8/layout/default"/>
    <dgm:cxn modelId="{82321C79-E72E-4F46-B6E4-2E819737F573}" type="presOf" srcId="{16EC3F02-A1ED-4FB6-ADF3-D528E4E9F080}" destId="{519E7015-12AB-4743-AE72-8327EFD0B7ED}" srcOrd="0" destOrd="0" presId="urn:microsoft.com/office/officeart/2005/8/layout/default"/>
    <dgm:cxn modelId="{28066DFF-59FB-411E-8F8C-27189A100CAD}" type="presOf" srcId="{DAA43C58-D23A-420E-8913-BABFFEB08633}" destId="{76095A23-A959-4D82-8209-F4E6C9D8BD50}" srcOrd="0" destOrd="0" presId="urn:microsoft.com/office/officeart/2005/8/layout/default"/>
    <dgm:cxn modelId="{05AEFB4F-ABE4-466C-A1AA-D0EB2181910E}" type="presParOf" srcId="{76095A23-A959-4D82-8209-F4E6C9D8BD50}" destId="{05542A5E-26ED-4234-8664-29E163BCDDA0}" srcOrd="0" destOrd="0" presId="urn:microsoft.com/office/officeart/2005/8/layout/default"/>
    <dgm:cxn modelId="{D5473ED3-A703-4A5D-92F1-6AD4508169BB}" type="presParOf" srcId="{76095A23-A959-4D82-8209-F4E6C9D8BD50}" destId="{5C5C3C28-DBB1-4E45-8E82-71B280824AC3}" srcOrd="1" destOrd="0" presId="urn:microsoft.com/office/officeart/2005/8/layout/default"/>
    <dgm:cxn modelId="{F54BEC87-A7B6-4C6D-A3B2-739994F47219}" type="presParOf" srcId="{76095A23-A959-4D82-8209-F4E6C9D8BD50}" destId="{FA2DFF8C-377F-46BC-B51A-AE7A5145C0B7}" srcOrd="2" destOrd="0" presId="urn:microsoft.com/office/officeart/2005/8/layout/default"/>
    <dgm:cxn modelId="{15162BFC-F6A7-41A2-9BE8-28310A71420C}" type="presParOf" srcId="{76095A23-A959-4D82-8209-F4E6C9D8BD50}" destId="{2E5BB301-3918-4EAA-B6D6-A20E41E89F31}" srcOrd="3" destOrd="0" presId="urn:microsoft.com/office/officeart/2005/8/layout/default"/>
    <dgm:cxn modelId="{D4AF36C8-8CCE-4DF3-95F0-6B89117C06EC}" type="presParOf" srcId="{76095A23-A959-4D82-8209-F4E6C9D8BD50}" destId="{B147493B-2ACF-4210-A434-F82BF65829C3}" srcOrd="4" destOrd="0" presId="urn:microsoft.com/office/officeart/2005/8/layout/default"/>
    <dgm:cxn modelId="{4A9E8E0B-BE7C-4680-871B-5CDC51439379}" type="presParOf" srcId="{76095A23-A959-4D82-8209-F4E6C9D8BD50}" destId="{D67671A4-B6EE-45B4-A4A9-27714A682E06}" srcOrd="5" destOrd="0" presId="urn:microsoft.com/office/officeart/2005/8/layout/default"/>
    <dgm:cxn modelId="{E0CE3BEB-A90F-4066-9C8D-96E065FCC65F}" type="presParOf" srcId="{76095A23-A959-4D82-8209-F4E6C9D8BD50}" destId="{5A976926-F4C1-4A14-B3EE-713C690953DE}" srcOrd="6" destOrd="0" presId="urn:microsoft.com/office/officeart/2005/8/layout/default"/>
    <dgm:cxn modelId="{2BFCEECE-201B-495C-B769-5246EA8269DE}" type="presParOf" srcId="{76095A23-A959-4D82-8209-F4E6C9D8BD50}" destId="{16A1044C-5A23-4DDC-9F74-CC0A79B401EA}" srcOrd="7" destOrd="0" presId="urn:microsoft.com/office/officeart/2005/8/layout/default"/>
    <dgm:cxn modelId="{D881595A-D980-4962-9569-DE1EE34D0B5A}" type="presParOf" srcId="{76095A23-A959-4D82-8209-F4E6C9D8BD50}" destId="{519E7015-12AB-4743-AE72-8327EFD0B7ED}" srcOrd="8" destOrd="0" presId="urn:microsoft.com/office/officeart/2005/8/layout/default"/>
    <dgm:cxn modelId="{481A1CBA-FC31-479D-9655-635D53126994}" type="presParOf" srcId="{76095A23-A959-4D82-8209-F4E6C9D8BD50}" destId="{C64F1C1B-705B-46FC-A694-6827426E453B}" srcOrd="9" destOrd="0" presId="urn:microsoft.com/office/officeart/2005/8/layout/default"/>
    <dgm:cxn modelId="{5717298D-0E1E-4722-AE4E-41DE0FD3DC2C}" type="presParOf" srcId="{76095A23-A959-4D82-8209-F4E6C9D8BD50}" destId="{7BF1F3E0-E150-41B7-B98E-DFC1E9A6D7BE}" srcOrd="10" destOrd="0" presId="urn:microsoft.com/office/officeart/2005/8/layout/default"/>
    <dgm:cxn modelId="{86332221-26BF-44B2-BF1B-20380B9B3688}" type="presParOf" srcId="{76095A23-A959-4D82-8209-F4E6C9D8BD50}" destId="{E92DC890-ACA9-4FE8-861B-32B2D9CC3FEA}" srcOrd="11" destOrd="0" presId="urn:microsoft.com/office/officeart/2005/8/layout/default"/>
    <dgm:cxn modelId="{1CA73DBC-C3A8-4B33-97F0-2D6BFF3F91E7}" type="presParOf" srcId="{76095A23-A959-4D82-8209-F4E6C9D8BD50}" destId="{94AAD908-249D-49F6-969F-3867F992D9BF}" srcOrd="12" destOrd="0" presId="urn:microsoft.com/office/officeart/2005/8/layout/default"/>
    <dgm:cxn modelId="{84B190A3-979A-4611-B053-99E1C2860467}" type="presParOf" srcId="{76095A23-A959-4D82-8209-F4E6C9D8BD50}" destId="{5DB7EE45-EF92-4ED8-88FC-1A3C14B6CEB2}" srcOrd="13" destOrd="0" presId="urn:microsoft.com/office/officeart/2005/8/layout/default"/>
    <dgm:cxn modelId="{37E64C0B-CAED-4BA5-8908-CE4C7D51F056}" type="presParOf" srcId="{76095A23-A959-4D82-8209-F4E6C9D8BD50}" destId="{7993791A-988D-430F-8E07-A1132AA58D6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§15.1 </a:t>
          </a:r>
          <a:r>
            <a:rPr lang="zh-TW" altLang="en-US" sz="36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推廣組合</a:t>
          </a:r>
          <a:endParaRPr lang="zh-TW" altLang="en-US" sz="3600"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custT="1"/>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§15.2</a:t>
          </a:r>
          <a:r>
            <a:rPr lang="zh-TW" altLang="en-US" sz="3600"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cap="none" spc="150" dirty="0" smtClean="0">
              <a:ln w="11430"/>
              <a:solidFill>
                <a:sysClr val="windowText" lastClr="000000"/>
              </a:solidFill>
              <a:effectLst>
                <a:outerShdw blurRad="25400" algn="tl" rotWithShape="0">
                  <a:srgbClr val="000000">
                    <a:alpha val="43000"/>
                  </a:srgbClr>
                </a:outerShdw>
              </a:effectLst>
            </a:rPr>
            <a:t>行銷溝通</a:t>
          </a:r>
          <a:endParaRPr lang="zh-TW" altLang="en-US" sz="3600" b="1" cap="none" spc="150" dirty="0">
            <a:ln w="11430"/>
            <a:solidFill>
              <a:sysClr val="windowText" lastClr="0000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custT="1"/>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sz="36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§15.3</a:t>
          </a:r>
          <a:r>
            <a:rPr lang="zh-TW" altLang="en-US" sz="3600"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cap="none" spc="150" dirty="0" smtClean="0">
              <a:ln w="11430"/>
              <a:solidFill>
                <a:srgbClr val="FFFF00"/>
              </a:solidFill>
              <a:effectLst>
                <a:outerShdw blurRad="25400" algn="tl" rotWithShape="0">
                  <a:srgbClr val="000000">
                    <a:alpha val="43000"/>
                  </a:srgbClr>
                </a:outerShdw>
              </a:effectLst>
            </a:rPr>
            <a:t>發展推廣計畫的步驟</a:t>
          </a:r>
          <a:endParaRPr lang="zh-TW" altLang="en-US" sz="3600"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3">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3">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3">
        <dgm:presLayoutVars>
          <dgm:chMax val="0"/>
          <dgm:bulletEnabled val="1"/>
        </dgm:presLayoutVars>
      </dgm:prSet>
      <dgm:spPr/>
      <dgm:t>
        <a:bodyPr/>
        <a:lstStyle/>
        <a:p>
          <a:endParaRPr lang="zh-TW" altLang="en-US"/>
        </a:p>
      </dgm:t>
    </dgm:pt>
  </dgm:ptLst>
  <dgm:cxnLst>
    <dgm:cxn modelId="{BD9B79CD-0B66-4E81-ACE6-88D916C983BB}" type="presOf" srcId="{6EE1F8CB-366B-4837-A5B3-E150B7996724}" destId="{A541DA28-CDCD-489A-9F84-11D61EC9A3FF}"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8E72604-3650-49D1-A1E4-6C7C9FBEC5B6}" type="presOf" srcId="{466623E0-0040-4E26-A554-EEAA51687F87}" destId="{09A62253-66AE-4B25-BF05-80D4F5919D6A}" srcOrd="0" destOrd="0" presId="urn:microsoft.com/office/officeart/2005/8/layout/vList2"/>
    <dgm:cxn modelId="{D6552DD5-458D-492A-B831-7B096CBA1BA3}" type="presOf" srcId="{21874C3B-E6F9-46BE-BBA7-51B3A98F393E}" destId="{48045E5C-A433-40C5-A9A1-1F2ACC2731E6}"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0A4302F9-FE99-4C24-8D9F-A8232EA04DD1}" srcId="{6EE1F8CB-366B-4837-A5B3-E150B7996724}" destId="{92441081-EF9A-4A41-9712-FFA268598394}" srcOrd="2" destOrd="0" parTransId="{69227985-397E-4379-AF25-45CFD4FAD0A0}" sibTransId="{ACE2F7A0-B8CE-4A0D-92FC-A4A20345BF57}"/>
    <dgm:cxn modelId="{A8AA3B6A-9979-4793-B04E-B926830F6B81}" type="presOf" srcId="{92441081-EF9A-4A41-9712-FFA268598394}" destId="{0B052A4C-9EC6-4953-B7A4-B3CB579AF515}" srcOrd="0" destOrd="0" presId="urn:microsoft.com/office/officeart/2005/8/layout/vList2"/>
    <dgm:cxn modelId="{63A985B1-794F-4F30-988D-424397AC1A07}" type="presParOf" srcId="{A541DA28-CDCD-489A-9F84-11D61EC9A3FF}" destId="{09A62253-66AE-4B25-BF05-80D4F5919D6A}" srcOrd="0" destOrd="0" presId="urn:microsoft.com/office/officeart/2005/8/layout/vList2"/>
    <dgm:cxn modelId="{57B7AD63-67A2-486F-976F-BCA5F43ADF23}" type="presParOf" srcId="{A541DA28-CDCD-489A-9F84-11D61EC9A3FF}" destId="{78E87418-2E9B-4068-BE3B-AA521FD793DE}" srcOrd="1" destOrd="0" presId="urn:microsoft.com/office/officeart/2005/8/layout/vList2"/>
    <dgm:cxn modelId="{95E53AEB-8A42-415D-9015-C92DCE95440E}" type="presParOf" srcId="{A541DA28-CDCD-489A-9F84-11D61EC9A3FF}" destId="{48045E5C-A433-40C5-A9A1-1F2ACC2731E6}" srcOrd="2" destOrd="0" presId="urn:microsoft.com/office/officeart/2005/8/layout/vList2"/>
    <dgm:cxn modelId="{312823CC-F957-4070-B4EA-BFEED63942B2}" type="presParOf" srcId="{A541DA28-CDCD-489A-9F84-11D61EC9A3FF}" destId="{8E796305-0BD0-4ECF-B55B-8944ACFC328D}" srcOrd="3" destOrd="0" presId="urn:microsoft.com/office/officeart/2005/8/layout/vList2"/>
    <dgm:cxn modelId="{33795B55-DCD8-4BDC-8414-1DE802388770}" type="presParOf" srcId="{A541DA28-CDCD-489A-9F84-11D61EC9A3FF}" destId="{0B052A4C-9EC6-4953-B7A4-B3CB579AF51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F2DBD0-5D5C-4517-BEBD-DD4BDE7E3835}" type="doc">
      <dgm:prSet loTypeId="urn:microsoft.com/office/officeart/2005/8/layout/process1" loCatId="process" qsTypeId="urn:microsoft.com/office/officeart/2005/8/quickstyle/3d1" qsCatId="3D" csTypeId="urn:microsoft.com/office/officeart/2005/8/colors/colorful3" csCatId="colorful" phldr="1"/>
      <dgm:spPr/>
    </dgm:pt>
    <dgm:pt modelId="{E9129B3F-B501-4B5D-831D-B1F0A69D7D74}">
      <dgm:prSet phldrT="[文字]" custT="1"/>
      <dgm:spPr>
        <a:solidFill>
          <a:srgbClr val="C00000"/>
        </a:solidFill>
      </dgm:spPr>
      <dgm:t>
        <a:bodyPr vert="eaVert">
          <a:scene3d>
            <a:camera prst="orthographicFront"/>
            <a:lightRig rig="soft" dir="t">
              <a:rot lat="0" lon="0" rev="10800000"/>
            </a:lightRig>
          </a:scene3d>
          <a:sp3d>
            <a:bevelT w="27940" h="12700"/>
            <a:contourClr>
              <a:srgbClr val="DDDDDD"/>
            </a:contourClr>
          </a:sp3d>
        </a:bodyPr>
        <a:lstStyle/>
        <a:p>
          <a:r>
            <a:rPr lang="zh-TW" sz="2600" b="1" cap="none" spc="150" smtClean="0">
              <a:ln w="11430"/>
              <a:effectLst>
                <a:outerShdw blurRad="25400" algn="tl" rotWithShape="0">
                  <a:srgbClr val="000000">
                    <a:alpha val="43000"/>
                  </a:srgbClr>
                </a:outerShdw>
              </a:effectLst>
            </a:rPr>
            <a:t>界定目標對象</a:t>
          </a:r>
          <a:endParaRPr lang="zh-TW" altLang="en-US" sz="2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7C5C311A-E114-4C8B-BF72-6050836C81A8}" type="parTrans" cxnId="{BD8039B1-B9D7-40F4-AAF6-A4663975BC3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50157812-3D11-4F3F-A8A0-34812FBE58D7}" type="sibTrans" cxnId="{BD8039B1-B9D7-40F4-AAF6-A4663975BC3E}">
      <dgm:prSet/>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750DBB0-63F1-4AB6-BD1E-C474E147808E}">
      <dgm:prSet phldrT="[文字]" custT="1"/>
      <dgm:spPr>
        <a:solidFill>
          <a:schemeClr val="accent6">
            <a:lumMod val="75000"/>
          </a:schemeClr>
        </a:solidFill>
      </dgm:spPr>
      <dgm:t>
        <a:bodyPr vert="eaVert">
          <a:scene3d>
            <a:camera prst="orthographicFront"/>
            <a:lightRig rig="soft" dir="t">
              <a:rot lat="0" lon="0" rev="10800000"/>
            </a:lightRig>
          </a:scene3d>
          <a:sp3d>
            <a:bevelT w="27940" h="12700"/>
            <a:contourClr>
              <a:srgbClr val="DDDDDD"/>
            </a:contourClr>
          </a:sp3d>
        </a:bodyPr>
        <a:lstStyle/>
        <a:p>
          <a:r>
            <a:rPr lang="zh-TW" sz="2600" b="1" cap="none" spc="150" smtClean="0">
              <a:ln w="11430"/>
              <a:effectLst>
                <a:outerShdw blurRad="25400" algn="tl" rotWithShape="0">
                  <a:srgbClr val="000000">
                    <a:alpha val="43000"/>
                  </a:srgbClr>
                </a:outerShdw>
              </a:effectLst>
            </a:rPr>
            <a:t>設定推廣目標</a:t>
          </a:r>
          <a:endParaRPr lang="zh-TW" altLang="en-US" sz="2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097B6A78-A1A1-47C1-A8FC-2A07662D88E5}" type="parTrans" cxnId="{9F2EFA73-9CAF-48CE-BE2D-1F5F9E781BD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5B4935E-DB6F-4659-A22D-C76A4165A1E5}" type="sibTrans" cxnId="{9F2EFA73-9CAF-48CE-BE2D-1F5F9E781BD5}">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E621411C-1404-4D46-A37C-BBFCAA3D50B8}">
      <dgm:prSet phldrT="[文字]" custT="1"/>
      <dgm:spPr>
        <a:solidFill>
          <a:srgbClr val="0070C0"/>
        </a:solidFill>
      </dgm:spPr>
      <dgm:t>
        <a:bodyPr vert="eaVert">
          <a:scene3d>
            <a:camera prst="orthographicFront"/>
            <a:lightRig rig="soft" dir="t">
              <a:rot lat="0" lon="0" rev="10800000"/>
            </a:lightRig>
          </a:scene3d>
          <a:sp3d>
            <a:bevelT w="27940" h="12700"/>
            <a:contourClr>
              <a:srgbClr val="DDDDDD"/>
            </a:contourClr>
          </a:sp3d>
        </a:bodyPr>
        <a:lstStyle/>
        <a:p>
          <a:r>
            <a:rPr lang="zh-TW" sz="2600" b="1" cap="none" spc="150" smtClean="0">
              <a:ln w="11430"/>
              <a:effectLst>
                <a:outerShdw blurRad="25400" algn="tl" rotWithShape="0">
                  <a:srgbClr val="000000">
                    <a:alpha val="43000"/>
                  </a:srgbClr>
                </a:outerShdw>
              </a:effectLst>
            </a:rPr>
            <a:t>編製推廣預算</a:t>
          </a:r>
          <a:endParaRPr lang="zh-TW" altLang="en-US" sz="2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48EA0F75-E390-4945-ADB7-6CD02FF7AA71}" type="parTrans" cxnId="{06BEDAD4-06D0-4280-B4AD-B36549E4B5F6}">
      <dgm:prSet/>
      <dgm:spPr/>
      <dgm:t>
        <a:bodyPr/>
        <a:lstStyle/>
        <a:p>
          <a:endParaRPr lang="zh-TW" altLang="en-US"/>
        </a:p>
      </dgm:t>
    </dgm:pt>
    <dgm:pt modelId="{C3D56BBE-5169-483F-AFCA-D691D0F6BBD9}" type="sibTrans" cxnId="{06BEDAD4-06D0-4280-B4AD-B36549E4B5F6}">
      <dgm:prSet/>
      <dgm:spPr/>
      <dgm:t>
        <a:bodyPr/>
        <a:lstStyle/>
        <a:p>
          <a:endParaRPr lang="zh-TW" altLang="en-US"/>
        </a:p>
      </dgm:t>
    </dgm:pt>
    <dgm:pt modelId="{5A58599F-FA41-48DA-893B-05A0BEC52BE2}">
      <dgm:prSet phldrT="[文字]" custT="1"/>
      <dgm:spPr/>
      <dgm:t>
        <a:bodyPr vert="eaVert">
          <a:scene3d>
            <a:camera prst="orthographicFront"/>
            <a:lightRig rig="soft" dir="t">
              <a:rot lat="0" lon="0" rev="10800000"/>
            </a:lightRig>
          </a:scene3d>
          <a:sp3d>
            <a:bevelT w="27940" h="12700"/>
            <a:contourClr>
              <a:srgbClr val="DDDDDD"/>
            </a:contourClr>
          </a:sp3d>
        </a:bodyPr>
        <a:lstStyle/>
        <a:p>
          <a:r>
            <a:rPr lang="zh-TW" sz="2600" b="1" cap="none" spc="150" dirty="0" smtClean="0">
              <a:ln w="11430"/>
              <a:effectLst>
                <a:outerShdw blurRad="25400" algn="tl" rotWithShape="0">
                  <a:srgbClr val="000000">
                    <a:alpha val="43000"/>
                  </a:srgbClr>
                </a:outerShdw>
              </a:effectLst>
            </a:rPr>
            <a:t>擬訂推廣組合</a:t>
          </a:r>
          <a:endParaRPr lang="zh-TW" altLang="en-US" sz="26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4E35AA20-4FE9-408C-B5EA-5AF43671950A}" type="parTrans" cxnId="{3879F2C3-FA94-44A6-AE30-3731C18FC067}">
      <dgm:prSet/>
      <dgm:spPr/>
      <dgm:t>
        <a:bodyPr/>
        <a:lstStyle/>
        <a:p>
          <a:endParaRPr lang="zh-TW" altLang="en-US"/>
        </a:p>
      </dgm:t>
    </dgm:pt>
    <dgm:pt modelId="{F8DC7D83-B084-41DD-AE46-D0D6E335ABFB}" type="sibTrans" cxnId="{3879F2C3-FA94-44A6-AE30-3731C18FC067}">
      <dgm:prSet/>
      <dgm:spPr/>
      <dgm:t>
        <a:bodyPr/>
        <a:lstStyle/>
        <a:p>
          <a:endParaRPr lang="zh-TW" altLang="en-US"/>
        </a:p>
      </dgm:t>
    </dgm:pt>
    <dgm:pt modelId="{0DEE6F06-A8C4-45AA-82F2-F71D78B0C2C7}" type="pres">
      <dgm:prSet presAssocID="{03F2DBD0-5D5C-4517-BEBD-DD4BDE7E3835}" presName="Name0" presStyleCnt="0">
        <dgm:presLayoutVars>
          <dgm:dir/>
          <dgm:resizeHandles val="exact"/>
        </dgm:presLayoutVars>
      </dgm:prSet>
      <dgm:spPr/>
    </dgm:pt>
    <dgm:pt modelId="{1951D824-CD33-4E02-BFB0-FC159912A2C9}" type="pres">
      <dgm:prSet presAssocID="{E9129B3F-B501-4B5D-831D-B1F0A69D7D74}" presName="node" presStyleLbl="node1" presStyleIdx="0" presStyleCnt="4" custScaleX="41572" custScaleY="509230" custLinFactNeighborX="36417" custLinFactNeighborY="-3939">
        <dgm:presLayoutVars>
          <dgm:bulletEnabled val="1"/>
        </dgm:presLayoutVars>
      </dgm:prSet>
      <dgm:spPr/>
      <dgm:t>
        <a:bodyPr/>
        <a:lstStyle/>
        <a:p>
          <a:endParaRPr lang="zh-TW" altLang="en-US"/>
        </a:p>
      </dgm:t>
    </dgm:pt>
    <dgm:pt modelId="{331DC0F3-21EF-4A9B-BFD1-3D366A4DA4DC}" type="pres">
      <dgm:prSet presAssocID="{50157812-3D11-4F3F-A8A0-34812FBE58D7}" presName="sibTrans" presStyleLbl="sibTrans2D1" presStyleIdx="0" presStyleCnt="3"/>
      <dgm:spPr/>
      <dgm:t>
        <a:bodyPr/>
        <a:lstStyle/>
        <a:p>
          <a:endParaRPr lang="zh-TW" altLang="en-US"/>
        </a:p>
      </dgm:t>
    </dgm:pt>
    <dgm:pt modelId="{F0D137A7-E813-4641-B073-F581A8C1DACC}" type="pres">
      <dgm:prSet presAssocID="{50157812-3D11-4F3F-A8A0-34812FBE58D7}" presName="connectorText" presStyleLbl="sibTrans2D1" presStyleIdx="0" presStyleCnt="3"/>
      <dgm:spPr/>
      <dgm:t>
        <a:bodyPr/>
        <a:lstStyle/>
        <a:p>
          <a:endParaRPr lang="zh-TW" altLang="en-US"/>
        </a:p>
      </dgm:t>
    </dgm:pt>
    <dgm:pt modelId="{DDD75769-A700-43D6-858B-73CBB9383268}" type="pres">
      <dgm:prSet presAssocID="{9750DBB0-63F1-4AB6-BD1E-C474E147808E}" presName="node" presStyleLbl="node1" presStyleIdx="1" presStyleCnt="4" custScaleX="41572" custScaleY="517918" custLinFactNeighborX="28427" custLinFactNeighborY="-5793">
        <dgm:presLayoutVars>
          <dgm:bulletEnabled val="1"/>
        </dgm:presLayoutVars>
      </dgm:prSet>
      <dgm:spPr/>
      <dgm:t>
        <a:bodyPr/>
        <a:lstStyle/>
        <a:p>
          <a:endParaRPr lang="zh-TW" altLang="en-US"/>
        </a:p>
      </dgm:t>
    </dgm:pt>
    <dgm:pt modelId="{78BC90E6-E6E5-421A-99AB-3C1FE2001744}" type="pres">
      <dgm:prSet presAssocID="{25B4935E-DB6F-4659-A22D-C76A4165A1E5}" presName="sibTrans" presStyleLbl="sibTrans2D1" presStyleIdx="1" presStyleCnt="3"/>
      <dgm:spPr/>
      <dgm:t>
        <a:bodyPr/>
        <a:lstStyle/>
        <a:p>
          <a:endParaRPr lang="zh-TW" altLang="en-US"/>
        </a:p>
      </dgm:t>
    </dgm:pt>
    <dgm:pt modelId="{D6C1735D-F3F3-479F-85AA-AAE9C329F008}" type="pres">
      <dgm:prSet presAssocID="{25B4935E-DB6F-4659-A22D-C76A4165A1E5}" presName="connectorText" presStyleLbl="sibTrans2D1" presStyleIdx="1" presStyleCnt="3"/>
      <dgm:spPr/>
      <dgm:t>
        <a:bodyPr/>
        <a:lstStyle/>
        <a:p>
          <a:endParaRPr lang="zh-TW" altLang="en-US"/>
        </a:p>
      </dgm:t>
    </dgm:pt>
    <dgm:pt modelId="{D814DADB-D58D-478E-A0E9-506567E02837}" type="pres">
      <dgm:prSet presAssocID="{E621411C-1404-4D46-A37C-BBFCAA3D50B8}" presName="node" presStyleLbl="node1" presStyleIdx="2" presStyleCnt="4" custScaleX="41572" custScaleY="509230" custLinFactNeighborX="4794">
        <dgm:presLayoutVars>
          <dgm:bulletEnabled val="1"/>
        </dgm:presLayoutVars>
      </dgm:prSet>
      <dgm:spPr/>
      <dgm:t>
        <a:bodyPr/>
        <a:lstStyle/>
        <a:p>
          <a:endParaRPr lang="zh-TW" altLang="en-US"/>
        </a:p>
      </dgm:t>
    </dgm:pt>
    <dgm:pt modelId="{842595C2-00C5-4AFA-A080-1F417B8CD19A}" type="pres">
      <dgm:prSet presAssocID="{C3D56BBE-5169-483F-AFCA-D691D0F6BBD9}" presName="sibTrans" presStyleLbl="sibTrans2D1" presStyleIdx="2" presStyleCnt="3"/>
      <dgm:spPr/>
      <dgm:t>
        <a:bodyPr/>
        <a:lstStyle/>
        <a:p>
          <a:endParaRPr lang="zh-TW" altLang="en-US"/>
        </a:p>
      </dgm:t>
    </dgm:pt>
    <dgm:pt modelId="{E32F9275-056A-4B85-8C0A-5A538A3D298F}" type="pres">
      <dgm:prSet presAssocID="{C3D56BBE-5169-483F-AFCA-D691D0F6BBD9}" presName="connectorText" presStyleLbl="sibTrans2D1" presStyleIdx="2" presStyleCnt="3"/>
      <dgm:spPr/>
      <dgm:t>
        <a:bodyPr/>
        <a:lstStyle/>
        <a:p>
          <a:endParaRPr lang="zh-TW" altLang="en-US"/>
        </a:p>
      </dgm:t>
    </dgm:pt>
    <dgm:pt modelId="{8443F65B-1198-4E06-9B68-04D24472CAEC}" type="pres">
      <dgm:prSet presAssocID="{5A58599F-FA41-48DA-893B-05A0BEC52BE2}" presName="node" presStyleLbl="node1" presStyleIdx="3" presStyleCnt="4" custScaleX="41572" custScaleY="509230">
        <dgm:presLayoutVars>
          <dgm:bulletEnabled val="1"/>
        </dgm:presLayoutVars>
      </dgm:prSet>
      <dgm:spPr/>
      <dgm:t>
        <a:bodyPr/>
        <a:lstStyle/>
        <a:p>
          <a:endParaRPr lang="zh-TW" altLang="en-US"/>
        </a:p>
      </dgm:t>
    </dgm:pt>
  </dgm:ptLst>
  <dgm:cxnLst>
    <dgm:cxn modelId="{5E9682C5-3A17-45D6-8F28-12AB21201F38}" type="presOf" srcId="{03F2DBD0-5D5C-4517-BEBD-DD4BDE7E3835}" destId="{0DEE6F06-A8C4-45AA-82F2-F71D78B0C2C7}" srcOrd="0" destOrd="0" presId="urn:microsoft.com/office/officeart/2005/8/layout/process1"/>
    <dgm:cxn modelId="{F4ECBE8D-7EC0-4400-A0CC-5EB1A0BA91A4}" type="presOf" srcId="{E9129B3F-B501-4B5D-831D-B1F0A69D7D74}" destId="{1951D824-CD33-4E02-BFB0-FC159912A2C9}" srcOrd="0" destOrd="0" presId="urn:microsoft.com/office/officeart/2005/8/layout/process1"/>
    <dgm:cxn modelId="{68640361-6E3E-4EB7-97B6-C6038567977F}" type="presOf" srcId="{C3D56BBE-5169-483F-AFCA-D691D0F6BBD9}" destId="{E32F9275-056A-4B85-8C0A-5A538A3D298F}" srcOrd="1" destOrd="0" presId="urn:microsoft.com/office/officeart/2005/8/layout/process1"/>
    <dgm:cxn modelId="{3879F2C3-FA94-44A6-AE30-3731C18FC067}" srcId="{03F2DBD0-5D5C-4517-BEBD-DD4BDE7E3835}" destId="{5A58599F-FA41-48DA-893B-05A0BEC52BE2}" srcOrd="3" destOrd="0" parTransId="{4E35AA20-4FE9-408C-B5EA-5AF43671950A}" sibTransId="{F8DC7D83-B084-41DD-AE46-D0D6E335ABFB}"/>
    <dgm:cxn modelId="{BD8039B1-B9D7-40F4-AAF6-A4663975BC3E}" srcId="{03F2DBD0-5D5C-4517-BEBD-DD4BDE7E3835}" destId="{E9129B3F-B501-4B5D-831D-B1F0A69D7D74}" srcOrd="0" destOrd="0" parTransId="{7C5C311A-E114-4C8B-BF72-6050836C81A8}" sibTransId="{50157812-3D11-4F3F-A8A0-34812FBE58D7}"/>
    <dgm:cxn modelId="{06BEDAD4-06D0-4280-B4AD-B36549E4B5F6}" srcId="{03F2DBD0-5D5C-4517-BEBD-DD4BDE7E3835}" destId="{E621411C-1404-4D46-A37C-BBFCAA3D50B8}" srcOrd="2" destOrd="0" parTransId="{48EA0F75-E390-4945-ADB7-6CD02FF7AA71}" sibTransId="{C3D56BBE-5169-483F-AFCA-D691D0F6BBD9}"/>
    <dgm:cxn modelId="{BAF16B42-C629-4D6E-8B27-582E5A836587}" type="presOf" srcId="{50157812-3D11-4F3F-A8A0-34812FBE58D7}" destId="{F0D137A7-E813-4641-B073-F581A8C1DACC}" srcOrd="1" destOrd="0" presId="urn:microsoft.com/office/officeart/2005/8/layout/process1"/>
    <dgm:cxn modelId="{4EE6F656-65CA-4B40-A2BD-50BC0A7B3FAD}" type="presOf" srcId="{25B4935E-DB6F-4659-A22D-C76A4165A1E5}" destId="{D6C1735D-F3F3-479F-85AA-AAE9C329F008}" srcOrd="1" destOrd="0" presId="urn:microsoft.com/office/officeart/2005/8/layout/process1"/>
    <dgm:cxn modelId="{82601DE3-856A-4BCC-977B-AB8865BE7852}" type="presOf" srcId="{5A58599F-FA41-48DA-893B-05A0BEC52BE2}" destId="{8443F65B-1198-4E06-9B68-04D24472CAEC}" srcOrd="0" destOrd="0" presId="urn:microsoft.com/office/officeart/2005/8/layout/process1"/>
    <dgm:cxn modelId="{65211919-D4CC-4D11-B2A4-090439A3D356}" type="presOf" srcId="{25B4935E-DB6F-4659-A22D-C76A4165A1E5}" destId="{78BC90E6-E6E5-421A-99AB-3C1FE2001744}" srcOrd="0" destOrd="0" presId="urn:microsoft.com/office/officeart/2005/8/layout/process1"/>
    <dgm:cxn modelId="{8583F823-076C-4F57-A368-E9BD019C1DD4}" type="presOf" srcId="{9750DBB0-63F1-4AB6-BD1E-C474E147808E}" destId="{DDD75769-A700-43D6-858B-73CBB9383268}" srcOrd="0" destOrd="0" presId="urn:microsoft.com/office/officeart/2005/8/layout/process1"/>
    <dgm:cxn modelId="{9F2EFA73-9CAF-48CE-BE2D-1F5F9E781BD5}" srcId="{03F2DBD0-5D5C-4517-BEBD-DD4BDE7E3835}" destId="{9750DBB0-63F1-4AB6-BD1E-C474E147808E}" srcOrd="1" destOrd="0" parTransId="{097B6A78-A1A1-47C1-A8FC-2A07662D88E5}" sibTransId="{25B4935E-DB6F-4659-A22D-C76A4165A1E5}"/>
    <dgm:cxn modelId="{5C12DC12-9860-4C68-B83C-AC536DAC9ED7}" type="presOf" srcId="{50157812-3D11-4F3F-A8A0-34812FBE58D7}" destId="{331DC0F3-21EF-4A9B-BFD1-3D366A4DA4DC}" srcOrd="0" destOrd="0" presId="urn:microsoft.com/office/officeart/2005/8/layout/process1"/>
    <dgm:cxn modelId="{842B928B-3765-48EA-8058-F734DCBFB5B2}" type="presOf" srcId="{E621411C-1404-4D46-A37C-BBFCAA3D50B8}" destId="{D814DADB-D58D-478E-A0E9-506567E02837}" srcOrd="0" destOrd="0" presId="urn:microsoft.com/office/officeart/2005/8/layout/process1"/>
    <dgm:cxn modelId="{FEEE50F7-0CDA-4CE4-BB55-59A0E69A2152}" type="presOf" srcId="{C3D56BBE-5169-483F-AFCA-D691D0F6BBD9}" destId="{842595C2-00C5-4AFA-A080-1F417B8CD19A}" srcOrd="0" destOrd="0" presId="urn:microsoft.com/office/officeart/2005/8/layout/process1"/>
    <dgm:cxn modelId="{E42F85B7-9EB0-42CC-A180-EA75894ACAEC}" type="presParOf" srcId="{0DEE6F06-A8C4-45AA-82F2-F71D78B0C2C7}" destId="{1951D824-CD33-4E02-BFB0-FC159912A2C9}" srcOrd="0" destOrd="0" presId="urn:microsoft.com/office/officeart/2005/8/layout/process1"/>
    <dgm:cxn modelId="{23C39450-B6EA-46D7-85ED-6516505E592C}" type="presParOf" srcId="{0DEE6F06-A8C4-45AA-82F2-F71D78B0C2C7}" destId="{331DC0F3-21EF-4A9B-BFD1-3D366A4DA4DC}" srcOrd="1" destOrd="0" presId="urn:microsoft.com/office/officeart/2005/8/layout/process1"/>
    <dgm:cxn modelId="{9F92A87E-84F3-489F-993A-1E5E03E00A38}" type="presParOf" srcId="{331DC0F3-21EF-4A9B-BFD1-3D366A4DA4DC}" destId="{F0D137A7-E813-4641-B073-F581A8C1DACC}" srcOrd="0" destOrd="0" presId="urn:microsoft.com/office/officeart/2005/8/layout/process1"/>
    <dgm:cxn modelId="{32841C0F-8047-46DF-B92F-0621639B56F1}" type="presParOf" srcId="{0DEE6F06-A8C4-45AA-82F2-F71D78B0C2C7}" destId="{DDD75769-A700-43D6-858B-73CBB9383268}" srcOrd="2" destOrd="0" presId="urn:microsoft.com/office/officeart/2005/8/layout/process1"/>
    <dgm:cxn modelId="{7D4BACF5-33CE-49B3-9FC6-0DE1707499C5}" type="presParOf" srcId="{0DEE6F06-A8C4-45AA-82F2-F71D78B0C2C7}" destId="{78BC90E6-E6E5-421A-99AB-3C1FE2001744}" srcOrd="3" destOrd="0" presId="urn:microsoft.com/office/officeart/2005/8/layout/process1"/>
    <dgm:cxn modelId="{441B7275-D0D6-4166-ACD2-C66EE1D503F9}" type="presParOf" srcId="{78BC90E6-E6E5-421A-99AB-3C1FE2001744}" destId="{D6C1735D-F3F3-479F-85AA-AAE9C329F008}" srcOrd="0" destOrd="0" presId="urn:microsoft.com/office/officeart/2005/8/layout/process1"/>
    <dgm:cxn modelId="{45F09A7B-5F17-4D68-8C8B-3867942ABBAC}" type="presParOf" srcId="{0DEE6F06-A8C4-45AA-82F2-F71D78B0C2C7}" destId="{D814DADB-D58D-478E-A0E9-506567E02837}" srcOrd="4" destOrd="0" presId="urn:microsoft.com/office/officeart/2005/8/layout/process1"/>
    <dgm:cxn modelId="{AF443D11-DA1D-4B2E-A5CD-D2CA77B1803C}" type="presParOf" srcId="{0DEE6F06-A8C4-45AA-82F2-F71D78B0C2C7}" destId="{842595C2-00C5-4AFA-A080-1F417B8CD19A}" srcOrd="5" destOrd="0" presId="urn:microsoft.com/office/officeart/2005/8/layout/process1"/>
    <dgm:cxn modelId="{3CFCD5EC-DD0B-4F30-A7E3-AE5A8E33EA65}" type="presParOf" srcId="{842595C2-00C5-4AFA-A080-1F417B8CD19A}" destId="{E32F9275-056A-4B85-8C0A-5A538A3D298F}" srcOrd="0" destOrd="0" presId="urn:microsoft.com/office/officeart/2005/8/layout/process1"/>
    <dgm:cxn modelId="{FCDAE97E-76AA-4712-AC8A-14C1595EB679}" type="presParOf" srcId="{0DEE6F06-A8C4-45AA-82F2-F71D78B0C2C7}" destId="{8443F65B-1198-4E06-9B68-04D24472CAE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32718"/>
          <a:ext cx="7488832" cy="1223454"/>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733550">
            <a:lnSpc>
              <a:spcPct val="90000"/>
            </a:lnSpc>
            <a:spcBef>
              <a:spcPct val="0"/>
            </a:spcBef>
            <a:spcAft>
              <a:spcPct val="35000"/>
            </a:spcAft>
          </a:pPr>
          <a:r>
            <a:rPr lang="en-US" altLang="zh-TW" sz="39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§15.1 </a:t>
          </a:r>
          <a:r>
            <a:rPr lang="zh-TW" altLang="en-US" sz="39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推廣組合</a:t>
          </a:r>
          <a:endParaRPr lang="zh-TW" altLang="en-US" sz="3900" b="1" kern="1200" cap="none" spc="150" dirty="0">
            <a:ln w="11430"/>
            <a:solidFill>
              <a:srgbClr val="FFFF00"/>
            </a:solidFill>
            <a:effectLst>
              <a:outerShdw blurRad="25400" algn="tl" rotWithShape="0">
                <a:srgbClr val="000000">
                  <a:alpha val="43000"/>
                </a:srgbClr>
              </a:outerShdw>
            </a:effectLst>
          </a:endParaRPr>
        </a:p>
      </dsp:txBody>
      <dsp:txXfrm>
        <a:off x="59724" y="92442"/>
        <a:ext cx="7369384" cy="1104006"/>
      </dsp:txXfrm>
    </dsp:sp>
    <dsp:sp modelId="{48045E5C-A433-40C5-A9A1-1F2ACC2731E6}">
      <dsp:nvSpPr>
        <dsp:cNvPr id="0" name=""/>
        <dsp:cNvSpPr/>
      </dsp:nvSpPr>
      <dsp:spPr>
        <a:xfrm>
          <a:off x="0" y="1368492"/>
          <a:ext cx="7488832" cy="1223454"/>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733550">
            <a:lnSpc>
              <a:spcPct val="90000"/>
            </a:lnSpc>
            <a:spcBef>
              <a:spcPct val="0"/>
            </a:spcBef>
            <a:spcAft>
              <a:spcPct val="35000"/>
            </a:spcAft>
          </a:pPr>
          <a:r>
            <a:rPr lang="en-US" altLang="zh-TW" sz="39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§15.2</a:t>
          </a:r>
          <a:r>
            <a:rPr lang="zh-TW" altLang="en-US" sz="39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900" b="1" kern="1200" cap="none" spc="150" dirty="0" smtClean="0">
              <a:ln w="11430"/>
              <a:solidFill>
                <a:sysClr val="windowText" lastClr="000000"/>
              </a:solidFill>
              <a:effectLst>
                <a:outerShdw blurRad="25400" algn="tl" rotWithShape="0">
                  <a:srgbClr val="000000">
                    <a:alpha val="43000"/>
                  </a:srgbClr>
                </a:outerShdw>
              </a:effectLst>
            </a:rPr>
            <a:t>行銷溝通</a:t>
          </a:r>
          <a:endParaRPr lang="zh-TW" altLang="en-US" sz="3900" b="1" kern="1200" cap="none" spc="150" dirty="0">
            <a:ln w="11430"/>
            <a:solidFill>
              <a:sysClr val="windowText" lastClr="000000"/>
            </a:solidFill>
            <a:effectLst>
              <a:outerShdw blurRad="25400" algn="tl" rotWithShape="0">
                <a:srgbClr val="000000">
                  <a:alpha val="43000"/>
                </a:srgbClr>
              </a:outerShdw>
            </a:effectLst>
          </a:endParaRPr>
        </a:p>
      </dsp:txBody>
      <dsp:txXfrm>
        <a:off x="59724" y="1428216"/>
        <a:ext cx="7369384" cy="1104006"/>
      </dsp:txXfrm>
    </dsp:sp>
    <dsp:sp modelId="{0B052A4C-9EC6-4953-B7A4-B3CB579AF515}">
      <dsp:nvSpPr>
        <dsp:cNvPr id="0" name=""/>
        <dsp:cNvSpPr/>
      </dsp:nvSpPr>
      <dsp:spPr>
        <a:xfrm>
          <a:off x="0" y="2704267"/>
          <a:ext cx="7488832" cy="1223454"/>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733550">
            <a:lnSpc>
              <a:spcPct val="90000"/>
            </a:lnSpc>
            <a:spcBef>
              <a:spcPct val="0"/>
            </a:spcBef>
            <a:spcAft>
              <a:spcPct val="35000"/>
            </a:spcAft>
          </a:pPr>
          <a:r>
            <a:rPr lang="en-US" altLang="zh-TW" sz="39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§15.3</a:t>
          </a:r>
          <a:r>
            <a:rPr lang="zh-TW" altLang="en-US" sz="39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900" b="1" kern="1200" cap="none" spc="150" dirty="0" smtClean="0">
              <a:ln w="11430"/>
              <a:solidFill>
                <a:sysClr val="windowText" lastClr="000000"/>
              </a:solidFill>
              <a:effectLst>
                <a:outerShdw blurRad="25400" algn="tl" rotWithShape="0">
                  <a:srgbClr val="000000">
                    <a:alpha val="43000"/>
                  </a:srgbClr>
                </a:outerShdw>
              </a:effectLst>
            </a:rPr>
            <a:t>發展推廣計畫的步驟</a:t>
          </a:r>
          <a:endParaRPr lang="zh-TW" altLang="en-US" sz="3900" b="1" kern="1200" cap="none" spc="150" dirty="0">
            <a:ln w="11430"/>
            <a:solidFill>
              <a:sysClr val="windowText" lastClr="000000"/>
            </a:solidFill>
            <a:effectLst>
              <a:outerShdw blurRad="25400" algn="tl" rotWithShape="0">
                <a:srgbClr val="000000">
                  <a:alpha val="43000"/>
                </a:srgbClr>
              </a:outerShdw>
            </a:effectLst>
          </a:endParaRPr>
        </a:p>
      </dsp:txBody>
      <dsp:txXfrm>
        <a:off x="59724" y="2763991"/>
        <a:ext cx="7369384" cy="11040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2E3C2-0796-4702-9EAC-52838928B19C}">
      <dsp:nvSpPr>
        <dsp:cNvPr id="0" name=""/>
        <dsp:cNvSpPr/>
      </dsp:nvSpPr>
      <dsp:spPr>
        <a:xfrm rot="5400000">
          <a:off x="4796482" y="-1871898"/>
          <a:ext cx="983570" cy="497719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33450">
            <a:lnSpc>
              <a:spcPct val="90000"/>
            </a:lnSpc>
            <a:spcBef>
              <a:spcPct val="0"/>
            </a:spcBef>
            <a:spcAft>
              <a:spcPct val="15000"/>
            </a:spcAft>
            <a:buChar char="••"/>
          </a:pPr>
          <a:r>
            <a:rPr lang="zh-TW" sz="2100" b="1" kern="1200" cap="none" spc="150" dirty="0" smtClean="0">
              <a:ln w="11430"/>
              <a:solidFill>
                <a:schemeClr val="tx1"/>
              </a:solidFill>
              <a:effectLst>
                <a:outerShdw blurRad="25400" algn="tl" rotWithShape="0">
                  <a:srgbClr val="000000">
                    <a:alpha val="43000"/>
                  </a:srgbClr>
                </a:outerShdw>
              </a:effectLst>
            </a:rPr>
            <a:t>向目標對象傳達一些有關產品或服務的最新訊息</a:t>
          </a:r>
          <a:r>
            <a:rPr lang="zh-TW" altLang="en-US" sz="21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a:t>
          </a:r>
          <a:endParaRPr lang="zh-TW" altLang="en-US" sz="21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799671" y="172927"/>
        <a:ext cx="4929178" cy="887542"/>
      </dsp:txXfrm>
    </dsp:sp>
    <dsp:sp modelId="{BBE50D1B-DE04-4595-B44C-AA2D05663C7C}">
      <dsp:nvSpPr>
        <dsp:cNvPr id="0" name=""/>
        <dsp:cNvSpPr/>
      </dsp:nvSpPr>
      <dsp:spPr>
        <a:xfrm>
          <a:off x="0" y="1966"/>
          <a:ext cx="2799671" cy="1229462"/>
        </a:xfrm>
        <a:prstGeom prst="roundRect">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告知的任務</a:t>
          </a:r>
          <a:endParaRPr lang="zh-TW" altLang="en-US" sz="3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017" y="61983"/>
        <a:ext cx="2679637" cy="1109428"/>
      </dsp:txXfrm>
    </dsp:sp>
    <dsp:sp modelId="{0C473A32-7290-4B4D-A437-7A958BADB0F9}">
      <dsp:nvSpPr>
        <dsp:cNvPr id="0" name=""/>
        <dsp:cNvSpPr/>
      </dsp:nvSpPr>
      <dsp:spPr>
        <a:xfrm rot="5400000">
          <a:off x="4796482" y="-580962"/>
          <a:ext cx="983570" cy="4977192"/>
        </a:xfrm>
        <a:prstGeom prst="round2SameRect">
          <a:avLst/>
        </a:prstGeom>
        <a:solidFill>
          <a:schemeClr val="accent6">
            <a:lumMod val="20000"/>
            <a:lumOff val="80000"/>
            <a:alpha val="9000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1066800">
            <a:lnSpc>
              <a:spcPct val="90000"/>
            </a:lnSpc>
            <a:spcBef>
              <a:spcPct val="0"/>
            </a:spcBef>
            <a:spcAft>
              <a:spcPct val="15000"/>
            </a:spcAft>
            <a:buChar char="••"/>
          </a:pPr>
          <a:r>
            <a:rPr lang="zh-TW" sz="2400" b="1" kern="1200" cap="none" spc="150" dirty="0" smtClean="0">
              <a:ln w="11430"/>
              <a:solidFill>
                <a:schemeClr val="tx1"/>
              </a:solidFill>
              <a:effectLst>
                <a:outerShdw blurRad="25400" algn="tl" rotWithShape="0">
                  <a:srgbClr val="000000">
                    <a:alpha val="43000"/>
                  </a:srgbClr>
                </a:outerShdw>
              </a:effectLst>
            </a:rPr>
            <a:t>說服是用來改變顧客的態度、信念與偏好。</a:t>
          </a:r>
          <a:endParaRPr lang="zh-TW" altLang="en-US" sz="24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799671" y="1463863"/>
        <a:ext cx="4929178" cy="887542"/>
      </dsp:txXfrm>
    </dsp:sp>
    <dsp:sp modelId="{E465A98F-C06C-4CD6-A14B-6176EAC4396F}">
      <dsp:nvSpPr>
        <dsp:cNvPr id="0" name=""/>
        <dsp:cNvSpPr/>
      </dsp:nvSpPr>
      <dsp:spPr>
        <a:xfrm>
          <a:off x="0" y="1292902"/>
          <a:ext cx="2799671" cy="1229462"/>
        </a:xfrm>
        <a:prstGeom prst="roundRect">
          <a:avLst/>
        </a:prstGeom>
        <a:solidFill>
          <a:srgbClr val="C00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說服的任務</a:t>
          </a:r>
          <a:endParaRPr lang="zh-TW" altLang="en-US" sz="3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017" y="1352919"/>
        <a:ext cx="2679637" cy="1109428"/>
      </dsp:txXfrm>
    </dsp:sp>
    <dsp:sp modelId="{144DDCE6-22AF-425C-8427-98A664FD0734}">
      <dsp:nvSpPr>
        <dsp:cNvPr id="0" name=""/>
        <dsp:cNvSpPr/>
      </dsp:nvSpPr>
      <dsp:spPr>
        <a:xfrm rot="5400000">
          <a:off x="4796482" y="709973"/>
          <a:ext cx="983570" cy="4977192"/>
        </a:xfrm>
        <a:prstGeom prst="round2Same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77900">
            <a:lnSpc>
              <a:spcPct val="90000"/>
            </a:lnSpc>
            <a:spcBef>
              <a:spcPct val="0"/>
            </a:spcBef>
            <a:spcAft>
              <a:spcPct val="15000"/>
            </a:spcAft>
            <a:buChar char="••"/>
          </a:pPr>
          <a:r>
            <a:rPr lang="zh-TW" sz="2200" b="1" kern="1200" cap="none" spc="150" dirty="0" smtClean="0">
              <a:ln w="11430"/>
              <a:solidFill>
                <a:schemeClr val="tx1"/>
              </a:solidFill>
              <a:effectLst>
                <a:outerShdw blurRad="25400" algn="tl" rotWithShape="0">
                  <a:srgbClr val="000000">
                    <a:alpha val="43000"/>
                  </a:srgbClr>
                </a:outerShdw>
              </a:effectLst>
            </a:rPr>
            <a:t>為了讓目標對象對於已知的產品與品牌名稱保有熟悉的感覺。</a:t>
          </a:r>
          <a:endParaRPr lang="zh-TW" altLang="en-US" sz="2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799671" y="2754798"/>
        <a:ext cx="4929178" cy="887542"/>
      </dsp:txXfrm>
    </dsp:sp>
    <dsp:sp modelId="{E4866BD7-8CF4-414D-9656-026FEE664F37}">
      <dsp:nvSpPr>
        <dsp:cNvPr id="0" name=""/>
        <dsp:cNvSpPr/>
      </dsp:nvSpPr>
      <dsp:spPr>
        <a:xfrm>
          <a:off x="0" y="2583838"/>
          <a:ext cx="2799671" cy="1229462"/>
        </a:xfrm>
        <a:prstGeom prst="roundRect">
          <a:avLst/>
        </a:prstGeom>
        <a:solidFill>
          <a:srgbClr val="0070C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提醒的任務</a:t>
          </a:r>
          <a:endParaRPr lang="zh-TW" altLang="en-US" sz="3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017" y="2643855"/>
        <a:ext cx="2679637" cy="1109428"/>
      </dsp:txXfrm>
    </dsp:sp>
    <dsp:sp modelId="{C438F100-E1BB-4A7C-A915-BB1940AD5F56}">
      <dsp:nvSpPr>
        <dsp:cNvPr id="0" name=""/>
        <dsp:cNvSpPr/>
      </dsp:nvSpPr>
      <dsp:spPr>
        <a:xfrm rot="5400000">
          <a:off x="4665189" y="2006521"/>
          <a:ext cx="1235826" cy="4972332"/>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scene3d>
            <a:camera prst="orthographicFront"/>
            <a:lightRig rig="soft" dir="t">
              <a:rot lat="0" lon="0" rev="10800000"/>
            </a:lightRig>
          </a:scene3d>
          <a:sp3d>
            <a:bevelT w="27940" h="12700"/>
            <a:contourClr>
              <a:srgbClr val="DDDDDD"/>
            </a:contourClr>
          </a:sp3d>
        </a:bodyPr>
        <a:lstStyle/>
        <a:p>
          <a:pPr marL="228600" lvl="1" indent="-228600" algn="l" defTabSz="933450">
            <a:lnSpc>
              <a:spcPct val="90000"/>
            </a:lnSpc>
            <a:spcBef>
              <a:spcPct val="0"/>
            </a:spcBef>
            <a:spcAft>
              <a:spcPct val="15000"/>
            </a:spcAft>
            <a:buChar char="••"/>
          </a:pPr>
          <a:r>
            <a:rPr lang="zh-TW" sz="2100" b="1" kern="1200" cap="none" spc="150" dirty="0" smtClean="0">
              <a:ln w="11430"/>
              <a:solidFill>
                <a:schemeClr val="tx1"/>
              </a:solidFill>
              <a:effectLst>
                <a:outerShdw blurRad="25400" algn="tl" rotWithShape="0">
                  <a:srgbClr val="000000">
                    <a:alpha val="43000"/>
                  </a:srgbClr>
                </a:outerShdw>
              </a:effectLst>
            </a:rPr>
            <a:t>用來尋求新的行銷機會，或是尋求潛在的顧客，或是測試新的行銷訴求。</a:t>
          </a:r>
          <a:endParaRPr lang="zh-TW" altLang="en-US" sz="21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rot="-5400000">
        <a:off x="2796936" y="3935102"/>
        <a:ext cx="4912004" cy="1115170"/>
      </dsp:txXfrm>
    </dsp:sp>
    <dsp:sp modelId="{C134D43E-2D93-4ADF-83A2-28CBD00296BE}">
      <dsp:nvSpPr>
        <dsp:cNvPr id="0" name=""/>
        <dsp:cNvSpPr/>
      </dsp:nvSpPr>
      <dsp:spPr>
        <a:xfrm>
          <a:off x="0" y="3877956"/>
          <a:ext cx="2796936" cy="1229462"/>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68580" rIns="137160" bIns="685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600200">
            <a:lnSpc>
              <a:spcPct val="90000"/>
            </a:lnSpc>
            <a:spcBef>
              <a:spcPct val="0"/>
            </a:spcBef>
            <a:spcAft>
              <a:spcPct val="35000"/>
            </a:spcAft>
          </a:pPr>
          <a:r>
            <a:rPr lang="zh-TW" altLang="en-US" sz="36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試探的任務</a:t>
          </a:r>
          <a:endParaRPr lang="zh-TW" altLang="en-US" sz="36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0017" y="3937973"/>
        <a:ext cx="2676902" cy="11094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177042" y="4"/>
          <a:ext cx="2463873" cy="1510986"/>
        </a:xfrm>
        <a:prstGeom prst="roundRect">
          <a:avLst/>
        </a:prstGeom>
        <a:solidFill>
          <a:srgbClr val="66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en-US" altLang="zh-TW"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AIDA</a:t>
          </a: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模式</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50802" y="73764"/>
        <a:ext cx="2316353" cy="1363466"/>
      </dsp:txXfrm>
    </dsp:sp>
    <dsp:sp modelId="{FA2DFF8C-377F-46BC-B51A-AE7A5145C0B7}">
      <dsp:nvSpPr>
        <dsp:cNvPr id="0" name=""/>
        <dsp:cNvSpPr/>
      </dsp:nvSpPr>
      <dsp:spPr>
        <a:xfrm>
          <a:off x="3129372" y="590"/>
          <a:ext cx="2631267" cy="1510986"/>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效果層級模式</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203132" y="74350"/>
        <a:ext cx="2483747" cy="1363466"/>
      </dsp:txXfrm>
    </dsp:sp>
    <dsp:sp modelId="{B147493B-2ACF-4210-A434-F82BF65829C3}">
      <dsp:nvSpPr>
        <dsp:cNvPr id="0" name=""/>
        <dsp:cNvSpPr/>
      </dsp:nvSpPr>
      <dsp:spPr>
        <a:xfrm>
          <a:off x="6225724" y="4"/>
          <a:ext cx="2463873" cy="1510986"/>
        </a:xfrm>
        <a:prstGeom prst="roundRect">
          <a:avLst/>
        </a:prstGeom>
        <a:solidFill>
          <a:srgbClr val="FF5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en-US" altLang="zh-TW"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AIETA</a:t>
          </a: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模式</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299484" y="73764"/>
        <a:ext cx="2316353" cy="13634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9E54D-526B-4357-8B2D-B6A404E4CC4F}">
      <dsp:nvSpPr>
        <dsp:cNvPr id="0" name=""/>
        <dsp:cNvSpPr/>
      </dsp:nvSpPr>
      <dsp:spPr>
        <a:xfrm>
          <a:off x="259420" y="38371"/>
          <a:ext cx="2825113" cy="169506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78000">
            <a:lnSpc>
              <a:spcPct val="90000"/>
            </a:lnSpc>
            <a:spcBef>
              <a:spcPct val="0"/>
            </a:spcBef>
            <a:spcAft>
              <a:spcPct val="35000"/>
            </a:spcAft>
          </a:pPr>
          <a:r>
            <a:rPr lang="zh-TW" altLang="en-US" sz="4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真愛型</a:t>
          </a:r>
          <a:endParaRPr lang="zh-TW" altLang="en-US" sz="4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59420" y="38371"/>
        <a:ext cx="2825113" cy="1695068"/>
      </dsp:txXfrm>
    </dsp:sp>
    <dsp:sp modelId="{F74C201C-D5A3-49B3-ABD2-BABE66A801BC}">
      <dsp:nvSpPr>
        <dsp:cNvPr id="0" name=""/>
        <dsp:cNvSpPr/>
      </dsp:nvSpPr>
      <dsp:spPr>
        <a:xfrm>
          <a:off x="3108349" y="39913"/>
          <a:ext cx="2825113" cy="1695068"/>
        </a:xfrm>
        <a:prstGeom prst="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78000">
            <a:lnSpc>
              <a:spcPct val="90000"/>
            </a:lnSpc>
            <a:spcBef>
              <a:spcPct val="0"/>
            </a:spcBef>
            <a:spcAft>
              <a:spcPct val="35000"/>
            </a:spcAft>
          </a:pPr>
          <a:r>
            <a:rPr lang="zh-TW" altLang="en-US" sz="4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盲愛型</a:t>
          </a:r>
          <a:endParaRPr lang="zh-TW" altLang="en-US" sz="4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08349" y="39913"/>
        <a:ext cx="2825113" cy="1695068"/>
      </dsp:txXfrm>
    </dsp:sp>
    <dsp:sp modelId="{8352D17A-84E4-4DC4-90C3-1D65729AE0F7}">
      <dsp:nvSpPr>
        <dsp:cNvPr id="0" name=""/>
        <dsp:cNvSpPr/>
      </dsp:nvSpPr>
      <dsp:spPr>
        <a:xfrm>
          <a:off x="259420" y="1790778"/>
          <a:ext cx="2825113" cy="169506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78000">
            <a:lnSpc>
              <a:spcPct val="90000"/>
            </a:lnSpc>
            <a:spcBef>
              <a:spcPct val="0"/>
            </a:spcBef>
            <a:spcAft>
              <a:spcPct val="35000"/>
            </a:spcAft>
          </a:pPr>
          <a:r>
            <a:rPr lang="zh-TW" altLang="en-US" sz="4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真惡型</a:t>
          </a:r>
          <a:endParaRPr lang="zh-TW" altLang="en-US" sz="4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59420" y="1790778"/>
        <a:ext cx="2825113" cy="1695068"/>
      </dsp:txXfrm>
    </dsp:sp>
    <dsp:sp modelId="{AB9D27E8-D69D-4F45-AB96-4F41275A904F}">
      <dsp:nvSpPr>
        <dsp:cNvPr id="0" name=""/>
        <dsp:cNvSpPr/>
      </dsp:nvSpPr>
      <dsp:spPr>
        <a:xfrm>
          <a:off x="3109074" y="1790778"/>
          <a:ext cx="2825113" cy="169506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78000">
            <a:lnSpc>
              <a:spcPct val="90000"/>
            </a:lnSpc>
            <a:spcBef>
              <a:spcPct val="0"/>
            </a:spcBef>
            <a:spcAft>
              <a:spcPct val="35000"/>
            </a:spcAft>
          </a:pPr>
          <a:r>
            <a:rPr lang="zh-TW" altLang="en-US" sz="4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盲惡型</a:t>
          </a:r>
          <a:endParaRPr lang="zh-TW" altLang="en-US" sz="4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09074" y="1790778"/>
        <a:ext cx="2825113" cy="169506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471875"/>
          <a:ext cx="7776864"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600200">
            <a:lnSpc>
              <a:spcPct val="90000"/>
            </a:lnSpc>
            <a:spcBef>
              <a:spcPct val="0"/>
            </a:spcBef>
            <a:spcAft>
              <a:spcPct val="35000"/>
            </a:spcAft>
          </a:pPr>
          <a:r>
            <a:rPr lang="en-US" altLang="zh-TW"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§15.1 </a:t>
          </a:r>
          <a:r>
            <a:rPr lang="zh-TW" altLang="en-US" sz="36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推廣組合</a:t>
          </a:r>
          <a:endParaRPr lang="zh-TW" altLang="en-US" sz="3600" b="1" kern="1200" cap="none" spc="150" dirty="0">
            <a:ln w="11430"/>
            <a:solidFill>
              <a:schemeClr val="tx1"/>
            </a:solidFill>
            <a:effectLst>
              <a:outerShdw blurRad="25400" algn="tl" rotWithShape="0">
                <a:srgbClr val="000000">
                  <a:alpha val="43000"/>
                </a:srgbClr>
              </a:outerShdw>
            </a:effectLst>
          </a:endParaRPr>
        </a:p>
      </dsp:txBody>
      <dsp:txXfrm>
        <a:off x="59399" y="531274"/>
        <a:ext cx="7658066" cy="1098002"/>
      </dsp:txXfrm>
    </dsp:sp>
    <dsp:sp modelId="{48045E5C-A433-40C5-A9A1-1F2ACC2731E6}">
      <dsp:nvSpPr>
        <dsp:cNvPr id="0" name=""/>
        <dsp:cNvSpPr/>
      </dsp:nvSpPr>
      <dsp:spPr>
        <a:xfrm>
          <a:off x="0" y="1875876"/>
          <a:ext cx="7776864" cy="1216800"/>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600200">
            <a:lnSpc>
              <a:spcPct val="90000"/>
            </a:lnSpc>
            <a:spcBef>
              <a:spcPct val="0"/>
            </a:spcBef>
            <a:spcAft>
              <a:spcPct val="35000"/>
            </a:spcAft>
          </a:pPr>
          <a:r>
            <a:rPr lang="en-US" altLang="zh-TW"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§15.2</a:t>
          </a:r>
          <a:r>
            <a:rPr lang="zh-TW" altLang="en-US" sz="36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kern="1200" cap="none" spc="150" dirty="0" smtClean="0">
              <a:ln w="11430"/>
              <a:solidFill>
                <a:sysClr val="windowText" lastClr="000000"/>
              </a:solidFill>
              <a:effectLst>
                <a:outerShdw blurRad="25400" algn="tl" rotWithShape="0">
                  <a:srgbClr val="000000">
                    <a:alpha val="43000"/>
                  </a:srgbClr>
                </a:outerShdw>
              </a:effectLst>
            </a:rPr>
            <a:t>行銷溝通</a:t>
          </a:r>
          <a:endParaRPr lang="zh-TW" altLang="en-US" sz="3600" b="1" kern="1200" cap="none" spc="150" dirty="0">
            <a:ln w="11430"/>
            <a:solidFill>
              <a:sysClr val="windowText" lastClr="000000"/>
            </a:solidFill>
            <a:effectLst>
              <a:outerShdw blurRad="25400" algn="tl" rotWithShape="0">
                <a:srgbClr val="000000">
                  <a:alpha val="43000"/>
                </a:srgbClr>
              </a:outerShdw>
            </a:effectLst>
          </a:endParaRPr>
        </a:p>
      </dsp:txBody>
      <dsp:txXfrm>
        <a:off x="59399" y="1935275"/>
        <a:ext cx="7658066" cy="1098002"/>
      </dsp:txXfrm>
    </dsp:sp>
    <dsp:sp modelId="{0B052A4C-9EC6-4953-B7A4-B3CB579AF515}">
      <dsp:nvSpPr>
        <dsp:cNvPr id="0" name=""/>
        <dsp:cNvSpPr/>
      </dsp:nvSpPr>
      <dsp:spPr>
        <a:xfrm>
          <a:off x="0" y="3279876"/>
          <a:ext cx="7776864" cy="1216800"/>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600200">
            <a:lnSpc>
              <a:spcPct val="90000"/>
            </a:lnSpc>
            <a:spcBef>
              <a:spcPct val="0"/>
            </a:spcBef>
            <a:spcAft>
              <a:spcPct val="35000"/>
            </a:spcAft>
          </a:pPr>
          <a:r>
            <a:rPr lang="en-US" altLang="zh-TW" sz="36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§15.3</a:t>
          </a:r>
          <a:r>
            <a:rPr lang="zh-TW" altLang="en-US" sz="36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3600" b="1" kern="1200" cap="none" spc="150" dirty="0" smtClean="0">
              <a:ln w="11430"/>
              <a:solidFill>
                <a:srgbClr val="FFFF00"/>
              </a:solidFill>
              <a:effectLst>
                <a:outerShdw blurRad="25400" algn="tl" rotWithShape="0">
                  <a:srgbClr val="000000">
                    <a:alpha val="43000"/>
                  </a:srgbClr>
                </a:outerShdw>
              </a:effectLst>
            </a:rPr>
            <a:t>發展推廣計畫的步驟</a:t>
          </a:r>
          <a:endParaRPr lang="zh-TW" altLang="en-US" sz="3600" b="1" kern="1200" cap="none" spc="150" dirty="0">
            <a:ln w="11430"/>
            <a:solidFill>
              <a:srgbClr val="FFFF00"/>
            </a:solidFill>
            <a:effectLst>
              <a:outerShdw blurRad="25400" algn="tl" rotWithShape="0">
                <a:srgbClr val="000000">
                  <a:alpha val="43000"/>
                </a:srgbClr>
              </a:outerShdw>
            </a:effectLst>
          </a:endParaRPr>
        </a:p>
      </dsp:txBody>
      <dsp:txXfrm>
        <a:off x="59399" y="3339275"/>
        <a:ext cx="7658066"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1D824-CD33-4E02-BFB0-FC159912A2C9}">
      <dsp:nvSpPr>
        <dsp:cNvPr id="0" name=""/>
        <dsp:cNvSpPr/>
      </dsp:nvSpPr>
      <dsp:spPr>
        <a:xfrm>
          <a:off x="330357" y="0"/>
          <a:ext cx="929230" cy="2511748"/>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effectLst>
                <a:outerShdw blurRad="25400" algn="tl" rotWithShape="0">
                  <a:srgbClr val="000000">
                    <a:alpha val="43000"/>
                  </a:srgbClr>
                </a:outerShdw>
              </a:effectLst>
            </a:rPr>
            <a:t>界定目標對象</a:t>
          </a:r>
          <a:endParaRPr lang="zh-TW" altLang="en-US" sz="2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357573" y="27216"/>
        <a:ext cx="874798" cy="2457316"/>
      </dsp:txXfrm>
    </dsp:sp>
    <dsp:sp modelId="{331DC0F3-21EF-4A9B-BFD1-3D366A4DA4DC}">
      <dsp:nvSpPr>
        <dsp:cNvPr id="0" name=""/>
        <dsp:cNvSpPr/>
      </dsp:nvSpPr>
      <dsp:spPr>
        <a:xfrm>
          <a:off x="1465251" y="978705"/>
          <a:ext cx="436006" cy="554337"/>
        </a:xfrm>
        <a:prstGeom prst="rightArrow">
          <a:avLst>
            <a:gd name="adj1" fmla="val 60000"/>
            <a:gd name="adj2" fmla="val 5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711200">
            <a:lnSpc>
              <a:spcPct val="90000"/>
            </a:lnSpc>
            <a:spcBef>
              <a:spcPct val="0"/>
            </a:spcBef>
            <a:spcAft>
              <a:spcPct val="35000"/>
            </a:spcAft>
          </a:pPr>
          <a:endParaRPr lang="zh-TW" altLang="en-US" sz="16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465251" y="1089572"/>
        <a:ext cx="305204" cy="332603"/>
      </dsp:txXfrm>
    </dsp:sp>
    <dsp:sp modelId="{DDD75769-A700-43D6-858B-73CBB9383268}">
      <dsp:nvSpPr>
        <dsp:cNvPr id="0" name=""/>
        <dsp:cNvSpPr/>
      </dsp:nvSpPr>
      <dsp:spPr>
        <a:xfrm>
          <a:off x="2082242" y="-21426"/>
          <a:ext cx="929230" cy="2554601"/>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effectLst>
                <a:outerShdw blurRad="25400" algn="tl" rotWithShape="0">
                  <a:srgbClr val="000000">
                    <a:alpha val="43000"/>
                  </a:srgbClr>
                </a:outerShdw>
              </a:effectLst>
            </a:rPr>
            <a:t>設定推廣目標</a:t>
          </a:r>
          <a:endParaRPr lang="zh-TW" altLang="en-US" sz="2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2109458" y="5790"/>
        <a:ext cx="874798" cy="2500169"/>
      </dsp:txXfrm>
    </dsp:sp>
    <dsp:sp modelId="{78BC90E6-E6E5-421A-99AB-3C1FE2001744}">
      <dsp:nvSpPr>
        <dsp:cNvPr id="0" name=""/>
        <dsp:cNvSpPr/>
      </dsp:nvSpPr>
      <dsp:spPr>
        <a:xfrm>
          <a:off x="3182171" y="978705"/>
          <a:ext cx="361879" cy="554337"/>
        </a:xfrm>
        <a:prstGeom prst="righ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711200">
            <a:lnSpc>
              <a:spcPct val="90000"/>
            </a:lnSpc>
            <a:spcBef>
              <a:spcPct val="0"/>
            </a:spcBef>
            <a:spcAft>
              <a:spcPct val="35000"/>
            </a:spcAft>
          </a:pPr>
          <a:endParaRPr lang="zh-TW" altLang="en-US" sz="1600" b="1" kern="1200" cap="none" spc="15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82171" y="1089572"/>
        <a:ext cx="253315" cy="332603"/>
      </dsp:txXfrm>
    </dsp:sp>
    <dsp:sp modelId="{D814DADB-D58D-478E-A0E9-506567E02837}">
      <dsp:nvSpPr>
        <dsp:cNvPr id="0" name=""/>
        <dsp:cNvSpPr/>
      </dsp:nvSpPr>
      <dsp:spPr>
        <a:xfrm>
          <a:off x="3694265" y="0"/>
          <a:ext cx="929230" cy="2511748"/>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smtClean="0">
              <a:ln w="11430"/>
              <a:effectLst>
                <a:outerShdw blurRad="25400" algn="tl" rotWithShape="0">
                  <a:srgbClr val="000000">
                    <a:alpha val="43000"/>
                  </a:srgbClr>
                </a:outerShdw>
              </a:effectLst>
            </a:rPr>
            <a:t>編製推廣預算</a:t>
          </a:r>
          <a:endParaRPr lang="zh-TW" altLang="en-US" sz="2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3721481" y="27216"/>
        <a:ext cx="874798" cy="2457316"/>
      </dsp:txXfrm>
    </dsp:sp>
    <dsp:sp modelId="{842595C2-00C5-4AFA-A080-1F417B8CD19A}">
      <dsp:nvSpPr>
        <dsp:cNvPr id="0" name=""/>
        <dsp:cNvSpPr/>
      </dsp:nvSpPr>
      <dsp:spPr>
        <a:xfrm>
          <a:off x="4836303" y="978705"/>
          <a:ext cx="451151" cy="554337"/>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a:off x="4836303" y="1089572"/>
        <a:ext cx="315806" cy="332603"/>
      </dsp:txXfrm>
    </dsp:sp>
    <dsp:sp modelId="{8443F65B-1198-4E06-9B68-04D24472CAEC}">
      <dsp:nvSpPr>
        <dsp:cNvPr id="0" name=""/>
        <dsp:cNvSpPr/>
      </dsp:nvSpPr>
      <dsp:spPr>
        <a:xfrm>
          <a:off x="5474725" y="0"/>
          <a:ext cx="929230" cy="2511748"/>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eaVert" wrap="square" lIns="99060" tIns="99060" rIns="99060" bIns="9906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155700">
            <a:lnSpc>
              <a:spcPct val="90000"/>
            </a:lnSpc>
            <a:spcBef>
              <a:spcPct val="0"/>
            </a:spcBef>
            <a:spcAft>
              <a:spcPct val="35000"/>
            </a:spcAft>
          </a:pPr>
          <a:r>
            <a:rPr lang="zh-TW" sz="2600" b="1" kern="1200" cap="none" spc="150" dirty="0" smtClean="0">
              <a:ln w="11430"/>
              <a:effectLst>
                <a:outerShdw blurRad="25400" algn="tl" rotWithShape="0">
                  <a:srgbClr val="000000">
                    <a:alpha val="43000"/>
                  </a:srgbClr>
                </a:outerShdw>
              </a:effectLst>
            </a:rPr>
            <a:t>擬訂推廣組合</a:t>
          </a:r>
          <a:endParaRPr lang="zh-TW" altLang="en-US" sz="26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5501941" y="27216"/>
        <a:ext cx="874798" cy="24573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2011/7/4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9771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3670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2959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6564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72809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3437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627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59096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34841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56821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116F608-3048-4E8C-BCBF-E56CCAFCEBC3}" type="datetimeFigureOut">
              <a:rPr lang="zh-TW" altLang="en-US" smtClean="0"/>
              <a:t>2011/7/4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97688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6F608-3048-4E8C-BCBF-E56CCAFCEBC3}" type="datetimeFigureOut">
              <a:rPr lang="zh-TW" altLang="en-US" smtClean="0"/>
              <a:t>2011/7/4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7914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10" Type="http://schemas.openxmlformats.org/officeDocument/2006/relationships/image" Target="../media/image50.jpeg"/><Relationship Id="rId4" Type="http://schemas.openxmlformats.org/officeDocument/2006/relationships/diagramLayout" Target="../diagrams/layout15.xml"/><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1.png"/><Relationship Id="rId4" Type="http://schemas.openxmlformats.org/officeDocument/2006/relationships/diagramLayout" Target="../diagrams/layout4.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字方塊 3"/>
          <p:cNvSpPr txBox="1"/>
          <p:nvPr/>
        </p:nvSpPr>
        <p:spPr>
          <a:xfrm>
            <a:off x="2365104" y="2599104"/>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15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2987825" y="3226904"/>
            <a:ext cx="2931686" cy="1323439"/>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0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推廣策略與行銷溝通</a:t>
            </a:r>
            <a:endParaRPr lang="zh-TW" altLang="en-US" sz="40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§15.2.2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溝通的過程</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10</a:t>
            </a:fld>
            <a:endParaRPr lang="zh-TW" altLang="en-US" dirty="0"/>
          </a:p>
        </p:txBody>
      </p:sp>
      <p:sp>
        <p:nvSpPr>
          <p:cNvPr id="12" name="AutoShape 7"/>
          <p:cNvSpPr>
            <a:spLocks noChangeArrowheads="1"/>
          </p:cNvSpPr>
          <p:nvPr/>
        </p:nvSpPr>
        <p:spPr bwMode="auto">
          <a:xfrm>
            <a:off x="323528" y="3285391"/>
            <a:ext cx="1327150" cy="536575"/>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b="1" dirty="0">
                <a:latin typeface="+mn-ea"/>
              </a:rPr>
              <a:t>發訊者</a:t>
            </a:r>
            <a:endParaRPr lang="zh-TW" altLang="en-US" dirty="0">
              <a:latin typeface="+mn-ea"/>
            </a:endParaRPr>
          </a:p>
        </p:txBody>
      </p:sp>
      <p:grpSp>
        <p:nvGrpSpPr>
          <p:cNvPr id="13" name="Group 8"/>
          <p:cNvGrpSpPr>
            <a:grpSpLocks/>
          </p:cNvGrpSpPr>
          <p:nvPr/>
        </p:nvGrpSpPr>
        <p:grpSpPr bwMode="auto">
          <a:xfrm>
            <a:off x="2274566" y="2739291"/>
            <a:ext cx="1176337" cy="1570038"/>
            <a:chOff x="1577" y="2114"/>
            <a:chExt cx="741" cy="989"/>
          </a:xfrm>
        </p:grpSpPr>
        <p:sp>
          <p:nvSpPr>
            <p:cNvPr id="14" name="AutoShape 9"/>
            <p:cNvSpPr>
              <a:spLocks noChangeArrowheads="1"/>
            </p:cNvSpPr>
            <p:nvPr/>
          </p:nvSpPr>
          <p:spPr bwMode="auto">
            <a:xfrm rot="5400000">
              <a:off x="1453" y="2238"/>
              <a:ext cx="989" cy="741"/>
            </a:xfrm>
            <a:prstGeom prst="triangle">
              <a:avLst>
                <a:gd name="adj" fmla="val 50000"/>
              </a:avLst>
            </a:prstGeom>
            <a:gradFill rotWithShape="1">
              <a:gsLst>
                <a:gs pos="0">
                  <a:srgbClr val="FF9933">
                    <a:gamma/>
                    <a:shade val="46275"/>
                    <a:invGamma/>
                  </a:srgbClr>
                </a:gs>
                <a:gs pos="100000">
                  <a:srgbClr val="FF9933"/>
                </a:gs>
              </a:gsLst>
              <a:path path="shape">
                <a:fillToRect l="50000" t="50000" r="50000" b="50000"/>
              </a:path>
            </a:gra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zh-TW" altLang="en-US">
                  <a:latin typeface="+mn-ea"/>
                </a:rPr>
                <a:t>　</a:t>
              </a:r>
            </a:p>
          </p:txBody>
        </p:sp>
        <p:sp>
          <p:nvSpPr>
            <p:cNvPr id="15" name="Text Box 10"/>
            <p:cNvSpPr txBox="1">
              <a:spLocks noChangeArrowheads="1"/>
            </p:cNvSpPr>
            <p:nvPr/>
          </p:nvSpPr>
          <p:spPr bwMode="auto">
            <a:xfrm>
              <a:off x="1631" y="2497"/>
              <a:ext cx="4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a:solidFill>
                    <a:schemeClr val="bg1"/>
                  </a:solidFill>
                  <a:latin typeface="+mn-ea"/>
                </a:rPr>
                <a:t>編碼</a:t>
              </a:r>
            </a:p>
          </p:txBody>
        </p:sp>
      </p:grpSp>
      <p:sp>
        <p:nvSpPr>
          <p:cNvPr id="16" name="AutoShape 11"/>
          <p:cNvSpPr>
            <a:spLocks noChangeArrowheads="1"/>
          </p:cNvSpPr>
          <p:nvPr/>
        </p:nvSpPr>
        <p:spPr bwMode="auto">
          <a:xfrm>
            <a:off x="3789041" y="3361591"/>
            <a:ext cx="1654175" cy="533400"/>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b="1">
                <a:latin typeface="+mn-ea"/>
              </a:rPr>
              <a:t>溝通媒介</a:t>
            </a:r>
            <a:endParaRPr lang="zh-TW" altLang="en-US">
              <a:latin typeface="+mn-ea"/>
            </a:endParaRPr>
          </a:p>
        </p:txBody>
      </p:sp>
      <p:sp>
        <p:nvSpPr>
          <p:cNvPr id="18" name="AutoShape 13"/>
          <p:cNvSpPr>
            <a:spLocks noChangeArrowheads="1"/>
          </p:cNvSpPr>
          <p:nvPr/>
        </p:nvSpPr>
        <p:spPr bwMode="auto">
          <a:xfrm rot="16200000">
            <a:off x="5358522" y="2887325"/>
            <a:ext cx="1570038" cy="1176337"/>
          </a:xfrm>
          <a:prstGeom prst="triangle">
            <a:avLst>
              <a:gd name="adj" fmla="val 50000"/>
            </a:avLst>
          </a:prstGeom>
          <a:gradFill rotWithShape="1">
            <a:gsLst>
              <a:gs pos="0">
                <a:srgbClr val="FF9933">
                  <a:gamma/>
                  <a:shade val="46275"/>
                  <a:invGamma/>
                </a:srgbClr>
              </a:gs>
              <a:gs pos="100000">
                <a:srgbClr val="FF9933"/>
              </a:gs>
            </a:gsLst>
            <a:path path="shape">
              <a:fillToRect l="50000" t="50000" r="50000" b="50000"/>
            </a:path>
          </a:gradFill>
          <a:ln>
            <a:noFill/>
          </a:ln>
          <a:effectLst/>
          <a:extLs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zh-TW" altLang="en-US">
                <a:latin typeface="+mn-ea"/>
              </a:rPr>
              <a:t>　</a:t>
            </a:r>
          </a:p>
        </p:txBody>
      </p:sp>
      <p:sp>
        <p:nvSpPr>
          <p:cNvPr id="20" name="AutoShape 15"/>
          <p:cNvSpPr>
            <a:spLocks noChangeArrowheads="1"/>
          </p:cNvSpPr>
          <p:nvPr/>
        </p:nvSpPr>
        <p:spPr bwMode="auto">
          <a:xfrm>
            <a:off x="7224391" y="3283804"/>
            <a:ext cx="1362075" cy="495300"/>
          </a:xfrm>
          <a:prstGeom prst="roundRect">
            <a:avLst>
              <a:gd name="adj" fmla="val 16667"/>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000" b="1">
                <a:latin typeface="+mn-ea"/>
              </a:rPr>
              <a:t>收訊者</a:t>
            </a:r>
            <a:endParaRPr lang="zh-TW" altLang="en-US">
              <a:latin typeface="+mn-ea"/>
            </a:endParaRPr>
          </a:p>
        </p:txBody>
      </p:sp>
      <p:sp>
        <p:nvSpPr>
          <p:cNvPr id="21" name="Line 16"/>
          <p:cNvSpPr>
            <a:spLocks noChangeShapeType="1"/>
          </p:cNvSpPr>
          <p:nvPr/>
        </p:nvSpPr>
        <p:spPr bwMode="auto">
          <a:xfrm flipV="1">
            <a:off x="1680841" y="3488591"/>
            <a:ext cx="601662" cy="11113"/>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 name="Line 17"/>
          <p:cNvSpPr>
            <a:spLocks noChangeShapeType="1"/>
          </p:cNvSpPr>
          <p:nvPr/>
        </p:nvSpPr>
        <p:spPr bwMode="auto">
          <a:xfrm>
            <a:off x="6735441" y="3515579"/>
            <a:ext cx="492125" cy="3175"/>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 name="Oval 18"/>
          <p:cNvSpPr>
            <a:spLocks noChangeArrowheads="1"/>
          </p:cNvSpPr>
          <p:nvPr/>
        </p:nvSpPr>
        <p:spPr bwMode="auto">
          <a:xfrm>
            <a:off x="4035103" y="2440841"/>
            <a:ext cx="1136650" cy="755650"/>
          </a:xfrm>
          <a:prstGeom prst="ellipse">
            <a:avLst/>
          </a:prstGeom>
          <a:gradFill rotWithShape="1">
            <a:gsLst>
              <a:gs pos="0">
                <a:srgbClr val="FFCCFF">
                  <a:gamma/>
                  <a:shade val="46275"/>
                  <a:invGamma/>
                </a:srgbClr>
              </a:gs>
              <a:gs pos="50000">
                <a:srgbClr val="FFCCFF"/>
              </a:gs>
              <a:gs pos="100000">
                <a:srgbClr val="FFCCFF">
                  <a:gamma/>
                  <a:shade val="46275"/>
                  <a:invGamma/>
                </a:srgbClr>
              </a:gs>
            </a:gsLst>
            <a:lin ang="5400000" scaled="1"/>
          </a:gradFill>
          <a:ln w="9525">
            <a:solidFill>
              <a:schemeClr val="bg1"/>
            </a:solidFill>
            <a:round/>
            <a:headEnd/>
            <a:tailEnd/>
          </a:ln>
          <a:effectLst>
            <a:outerShdw dist="35921" dir="2700000" algn="ctr" rotWithShape="0">
              <a:srgbClr val="DDDDDD">
                <a:alpha val="50000"/>
              </a:srgbClr>
            </a:outerShdw>
          </a:effectLst>
        </p:spPr>
        <p:txBody>
          <a:bodyPr wrap="none" anchor="ctr"/>
          <a:lstStyle/>
          <a:p>
            <a:pPr algn="ctr"/>
            <a:r>
              <a:rPr lang="zh-TW" altLang="en-US" sz="2000" b="1">
                <a:latin typeface="+mn-ea"/>
              </a:rPr>
              <a:t>訊息</a:t>
            </a:r>
            <a:endParaRPr lang="zh-TW" altLang="en-US">
              <a:latin typeface="+mn-ea"/>
            </a:endParaRPr>
          </a:p>
        </p:txBody>
      </p:sp>
      <p:grpSp>
        <p:nvGrpSpPr>
          <p:cNvPr id="24" name="Group 19"/>
          <p:cNvGrpSpPr>
            <a:grpSpLocks/>
          </p:cNvGrpSpPr>
          <p:nvPr/>
        </p:nvGrpSpPr>
        <p:grpSpPr bwMode="auto">
          <a:xfrm>
            <a:off x="918841" y="3894991"/>
            <a:ext cx="6918325" cy="893763"/>
            <a:chOff x="723" y="2842"/>
            <a:chExt cx="4358" cy="563"/>
          </a:xfrm>
        </p:grpSpPr>
        <p:cxnSp>
          <p:nvCxnSpPr>
            <p:cNvPr id="25" name="AutoShape 20"/>
            <p:cNvCxnSpPr>
              <a:cxnSpLocks noChangeShapeType="1"/>
            </p:cNvCxnSpPr>
            <p:nvPr/>
          </p:nvCxnSpPr>
          <p:spPr bwMode="auto">
            <a:xfrm rot="5400000" flipH="1" flipV="1">
              <a:off x="2888" y="677"/>
              <a:ext cx="27" cy="4358"/>
            </a:xfrm>
            <a:prstGeom prst="bentConnector3">
              <a:avLst>
                <a:gd name="adj1" fmla="val -533340"/>
              </a:avLst>
            </a:prstGeom>
            <a:noFill/>
            <a:ln w="38100">
              <a:solidFill>
                <a:srgbClr val="CC00CC"/>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Oval 21"/>
            <p:cNvSpPr>
              <a:spLocks noChangeArrowheads="1"/>
            </p:cNvSpPr>
            <p:nvPr/>
          </p:nvSpPr>
          <p:spPr bwMode="auto">
            <a:xfrm>
              <a:off x="2731" y="2929"/>
              <a:ext cx="716" cy="476"/>
            </a:xfrm>
            <a:prstGeom prst="ellipse">
              <a:avLst/>
            </a:prstGeom>
            <a:gradFill rotWithShape="1">
              <a:gsLst>
                <a:gs pos="0">
                  <a:srgbClr val="FFCCFF">
                    <a:gamma/>
                    <a:shade val="46275"/>
                    <a:invGamma/>
                  </a:srgbClr>
                </a:gs>
                <a:gs pos="50000">
                  <a:srgbClr val="FFCCFF"/>
                </a:gs>
                <a:gs pos="100000">
                  <a:srgbClr val="FFCCFF">
                    <a:gamma/>
                    <a:shade val="46275"/>
                    <a:invGamma/>
                  </a:srgbClr>
                </a:gs>
              </a:gsLst>
              <a:lin ang="5400000" scaled="1"/>
            </a:gradFill>
            <a:ln w="9525">
              <a:solidFill>
                <a:srgbClr val="CC00CC"/>
              </a:solidFill>
              <a:round/>
              <a:headEnd/>
              <a:tailEnd/>
            </a:ln>
            <a:effectLst>
              <a:outerShdw dist="35921" dir="2700000" algn="ctr" rotWithShape="0">
                <a:srgbClr val="DDDDDD">
                  <a:alpha val="50000"/>
                </a:srgbClr>
              </a:outerShdw>
            </a:effectLst>
          </p:spPr>
          <p:txBody>
            <a:bodyPr wrap="none" anchor="ctr"/>
            <a:lstStyle/>
            <a:p>
              <a:pPr algn="ctr"/>
              <a:r>
                <a:rPr lang="zh-TW" altLang="en-US" sz="2000" b="1">
                  <a:latin typeface="+mn-ea"/>
                </a:rPr>
                <a:t>回饋</a:t>
              </a:r>
              <a:endParaRPr lang="zh-TW" altLang="en-US">
                <a:latin typeface="+mn-ea"/>
              </a:endParaRPr>
            </a:p>
          </p:txBody>
        </p:sp>
      </p:grpSp>
      <p:grpSp>
        <p:nvGrpSpPr>
          <p:cNvPr id="27" name="Group 22"/>
          <p:cNvGrpSpPr>
            <a:grpSpLocks/>
          </p:cNvGrpSpPr>
          <p:nvPr/>
        </p:nvGrpSpPr>
        <p:grpSpPr bwMode="auto">
          <a:xfrm>
            <a:off x="2026916" y="1629629"/>
            <a:ext cx="2008187" cy="1603375"/>
            <a:chOff x="1493" y="1610"/>
            <a:chExt cx="973" cy="673"/>
          </a:xfrm>
        </p:grpSpPr>
        <p:sp>
          <p:nvSpPr>
            <p:cNvPr id="28" name="Oval 23"/>
            <p:cNvSpPr>
              <a:spLocks noChangeArrowheads="1"/>
            </p:cNvSpPr>
            <p:nvPr/>
          </p:nvSpPr>
          <p:spPr bwMode="auto">
            <a:xfrm>
              <a:off x="1493" y="1610"/>
              <a:ext cx="551" cy="317"/>
            </a:xfrm>
            <a:prstGeom prst="ellipse">
              <a:avLst/>
            </a:prstGeom>
            <a:gradFill rotWithShape="1">
              <a:gsLst>
                <a:gs pos="0">
                  <a:srgbClr val="FFCCFF">
                    <a:gamma/>
                    <a:shade val="46275"/>
                    <a:invGamma/>
                  </a:srgbClr>
                </a:gs>
                <a:gs pos="50000">
                  <a:srgbClr val="FFCCFF"/>
                </a:gs>
                <a:gs pos="100000">
                  <a:srgbClr val="FFCCFF">
                    <a:gamma/>
                    <a:shade val="46275"/>
                    <a:invGamma/>
                  </a:srgbClr>
                </a:gs>
              </a:gsLst>
              <a:lin ang="5400000" scaled="1"/>
            </a:gradFill>
            <a:ln w="9525">
              <a:solidFill>
                <a:schemeClr val="bg1"/>
              </a:solidFill>
              <a:round/>
              <a:headEnd/>
              <a:tailEnd/>
            </a:ln>
            <a:effectLst>
              <a:outerShdw dist="35921" dir="2700000" algn="ctr" rotWithShape="0">
                <a:srgbClr val="DDDDDD">
                  <a:alpha val="50000"/>
                </a:srgbClr>
              </a:outerShdw>
            </a:effectLst>
          </p:spPr>
          <p:txBody>
            <a:bodyPr wrap="none" anchor="ctr"/>
            <a:lstStyle/>
            <a:p>
              <a:pPr algn="ctr"/>
              <a:r>
                <a:rPr lang="zh-TW" altLang="en-US" sz="2000" b="1">
                  <a:latin typeface="+mn-ea"/>
                </a:rPr>
                <a:t>噪音</a:t>
              </a:r>
            </a:p>
          </p:txBody>
        </p:sp>
        <p:sp>
          <p:nvSpPr>
            <p:cNvPr id="29" name="Freeform 24"/>
            <p:cNvSpPr>
              <a:spLocks/>
            </p:cNvSpPr>
            <p:nvPr/>
          </p:nvSpPr>
          <p:spPr bwMode="auto">
            <a:xfrm>
              <a:off x="2066" y="1957"/>
              <a:ext cx="400" cy="326"/>
            </a:xfrm>
            <a:custGeom>
              <a:avLst/>
              <a:gdLst>
                <a:gd name="T0" fmla="*/ 0 w 400"/>
                <a:gd name="T1" fmla="*/ 0 h 326"/>
                <a:gd name="T2" fmla="*/ 165 w 400"/>
                <a:gd name="T3" fmla="*/ 175 h 326"/>
                <a:gd name="T4" fmla="*/ 250 w 400"/>
                <a:gd name="T5" fmla="*/ 175 h 326"/>
                <a:gd name="T6" fmla="*/ 400 w 400"/>
                <a:gd name="T7" fmla="*/ 326 h 326"/>
                <a:gd name="T8" fmla="*/ 290 w 400"/>
                <a:gd name="T9" fmla="*/ 130 h 326"/>
                <a:gd name="T10" fmla="*/ 200 w 400"/>
                <a:gd name="T11" fmla="*/ 125 h 326"/>
                <a:gd name="T12" fmla="*/ 0 w 400"/>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400" h="326">
                  <a:moveTo>
                    <a:pt x="0" y="0"/>
                  </a:moveTo>
                  <a:lnTo>
                    <a:pt x="165" y="175"/>
                  </a:lnTo>
                  <a:lnTo>
                    <a:pt x="250" y="175"/>
                  </a:lnTo>
                  <a:lnTo>
                    <a:pt x="400" y="326"/>
                  </a:lnTo>
                  <a:lnTo>
                    <a:pt x="290" y="130"/>
                  </a:lnTo>
                  <a:lnTo>
                    <a:pt x="200" y="125"/>
                  </a:lnTo>
                  <a:lnTo>
                    <a:pt x="0" y="0"/>
                  </a:lnTo>
                  <a:close/>
                </a:path>
              </a:pathLst>
            </a:custGeom>
            <a:solidFill>
              <a:srgbClr val="DDDDDD"/>
            </a:solidFill>
            <a:ln w="9525">
              <a:solidFill>
                <a:schemeClr val="bg1"/>
              </a:solidFill>
              <a:round/>
              <a:headEnd/>
              <a:tailEnd/>
            </a:ln>
            <a:effectLst>
              <a:outerShdw dist="35921" dir="2700000" algn="ctr" rotWithShape="0">
                <a:schemeClr val="bg2"/>
              </a:outerShdw>
            </a:effectLst>
          </p:spPr>
          <p:txBody>
            <a:bodyPr/>
            <a:lstStyle/>
            <a:p>
              <a:endParaRPr lang="zh-TW" altLang="en-US">
                <a:latin typeface="+mn-ea"/>
              </a:endParaRPr>
            </a:p>
          </p:txBody>
        </p:sp>
      </p:grpSp>
      <p:grpSp>
        <p:nvGrpSpPr>
          <p:cNvPr id="30" name="Group 25"/>
          <p:cNvGrpSpPr>
            <a:grpSpLocks/>
          </p:cNvGrpSpPr>
          <p:nvPr/>
        </p:nvGrpSpPr>
        <p:grpSpPr bwMode="auto">
          <a:xfrm>
            <a:off x="5141591" y="1658204"/>
            <a:ext cx="1920875" cy="1543050"/>
            <a:chOff x="3338" y="1615"/>
            <a:chExt cx="931" cy="648"/>
          </a:xfrm>
        </p:grpSpPr>
        <p:sp>
          <p:nvSpPr>
            <p:cNvPr id="31" name="Oval 26"/>
            <p:cNvSpPr>
              <a:spLocks noChangeArrowheads="1"/>
            </p:cNvSpPr>
            <p:nvPr/>
          </p:nvSpPr>
          <p:spPr bwMode="auto">
            <a:xfrm>
              <a:off x="3718" y="1615"/>
              <a:ext cx="551" cy="317"/>
            </a:xfrm>
            <a:prstGeom prst="ellipse">
              <a:avLst/>
            </a:prstGeom>
            <a:gradFill rotWithShape="1">
              <a:gsLst>
                <a:gs pos="0">
                  <a:srgbClr val="FFCCFF">
                    <a:gamma/>
                    <a:shade val="46275"/>
                    <a:invGamma/>
                  </a:srgbClr>
                </a:gs>
                <a:gs pos="50000">
                  <a:srgbClr val="FFCCFF"/>
                </a:gs>
                <a:gs pos="100000">
                  <a:srgbClr val="FFCCFF">
                    <a:gamma/>
                    <a:shade val="46275"/>
                    <a:invGamma/>
                  </a:srgbClr>
                </a:gs>
              </a:gsLst>
              <a:lin ang="5400000" scaled="1"/>
            </a:gradFill>
            <a:ln w="9525">
              <a:solidFill>
                <a:schemeClr val="bg1"/>
              </a:solidFill>
              <a:round/>
              <a:headEnd/>
              <a:tailEnd/>
            </a:ln>
            <a:effectLst>
              <a:outerShdw dist="35921" dir="2700000" algn="ctr" rotWithShape="0">
                <a:srgbClr val="DDDDDD">
                  <a:alpha val="50000"/>
                </a:srgbClr>
              </a:outerShdw>
            </a:effectLst>
          </p:spPr>
          <p:txBody>
            <a:bodyPr wrap="none" anchor="ctr"/>
            <a:lstStyle/>
            <a:p>
              <a:pPr algn="ctr"/>
              <a:r>
                <a:rPr lang="zh-TW" altLang="en-US" sz="2000" b="1">
                  <a:latin typeface="+mn-ea"/>
                </a:rPr>
                <a:t>噪音</a:t>
              </a:r>
              <a:endParaRPr lang="zh-TW" altLang="en-US">
                <a:latin typeface="+mn-ea"/>
              </a:endParaRPr>
            </a:p>
          </p:txBody>
        </p:sp>
        <p:sp>
          <p:nvSpPr>
            <p:cNvPr id="32" name="Freeform 27"/>
            <p:cNvSpPr>
              <a:spLocks/>
            </p:cNvSpPr>
            <p:nvPr/>
          </p:nvSpPr>
          <p:spPr bwMode="auto">
            <a:xfrm rot="21277489">
              <a:off x="3338" y="1937"/>
              <a:ext cx="411" cy="326"/>
            </a:xfrm>
            <a:custGeom>
              <a:avLst/>
              <a:gdLst>
                <a:gd name="T0" fmla="*/ 411 w 411"/>
                <a:gd name="T1" fmla="*/ 0 h 326"/>
                <a:gd name="T2" fmla="*/ 215 w 411"/>
                <a:gd name="T3" fmla="*/ 125 h 326"/>
                <a:gd name="T4" fmla="*/ 130 w 411"/>
                <a:gd name="T5" fmla="*/ 125 h 326"/>
                <a:gd name="T6" fmla="*/ 0 w 411"/>
                <a:gd name="T7" fmla="*/ 326 h 326"/>
                <a:gd name="T8" fmla="*/ 150 w 411"/>
                <a:gd name="T9" fmla="*/ 185 h 326"/>
                <a:gd name="T10" fmla="*/ 245 w 411"/>
                <a:gd name="T11" fmla="*/ 170 h 326"/>
                <a:gd name="T12" fmla="*/ 411 w 411"/>
                <a:gd name="T13" fmla="*/ 0 h 326"/>
              </a:gdLst>
              <a:ahLst/>
              <a:cxnLst>
                <a:cxn ang="0">
                  <a:pos x="T0" y="T1"/>
                </a:cxn>
                <a:cxn ang="0">
                  <a:pos x="T2" y="T3"/>
                </a:cxn>
                <a:cxn ang="0">
                  <a:pos x="T4" y="T5"/>
                </a:cxn>
                <a:cxn ang="0">
                  <a:pos x="T6" y="T7"/>
                </a:cxn>
                <a:cxn ang="0">
                  <a:pos x="T8" y="T9"/>
                </a:cxn>
                <a:cxn ang="0">
                  <a:pos x="T10" y="T11"/>
                </a:cxn>
                <a:cxn ang="0">
                  <a:pos x="T12" y="T13"/>
                </a:cxn>
              </a:cxnLst>
              <a:rect l="0" t="0" r="r" b="b"/>
              <a:pathLst>
                <a:path w="411" h="326">
                  <a:moveTo>
                    <a:pt x="411" y="0"/>
                  </a:moveTo>
                  <a:lnTo>
                    <a:pt x="215" y="125"/>
                  </a:lnTo>
                  <a:lnTo>
                    <a:pt x="130" y="125"/>
                  </a:lnTo>
                  <a:lnTo>
                    <a:pt x="0" y="326"/>
                  </a:lnTo>
                  <a:lnTo>
                    <a:pt x="150" y="185"/>
                  </a:lnTo>
                  <a:lnTo>
                    <a:pt x="245" y="170"/>
                  </a:lnTo>
                  <a:lnTo>
                    <a:pt x="411" y="0"/>
                  </a:lnTo>
                  <a:close/>
                </a:path>
              </a:pathLst>
            </a:custGeom>
            <a:solidFill>
              <a:srgbClr val="DDDDDD"/>
            </a:solidFill>
            <a:ln w="9525">
              <a:solidFill>
                <a:schemeClr val="bg1"/>
              </a:solidFill>
              <a:round/>
              <a:headEnd/>
              <a:tailEnd/>
            </a:ln>
            <a:effectLst>
              <a:outerShdw dist="35921" dir="2700000" algn="ctr" rotWithShape="0">
                <a:schemeClr val="bg2"/>
              </a:outerShdw>
            </a:effectLst>
          </p:spPr>
          <p:txBody>
            <a:bodyPr/>
            <a:lstStyle/>
            <a:p>
              <a:endParaRPr lang="zh-TW" altLang="en-US">
                <a:latin typeface="+mn-ea"/>
              </a:endParaRPr>
            </a:p>
          </p:txBody>
        </p:sp>
      </p:grpSp>
      <p:grpSp>
        <p:nvGrpSpPr>
          <p:cNvPr id="33" name="Group 28"/>
          <p:cNvGrpSpPr>
            <a:grpSpLocks/>
          </p:cNvGrpSpPr>
          <p:nvPr/>
        </p:nvGrpSpPr>
        <p:grpSpPr bwMode="auto">
          <a:xfrm>
            <a:off x="1761803" y="4633179"/>
            <a:ext cx="2362200" cy="874712"/>
            <a:chOff x="1497" y="3034"/>
            <a:chExt cx="1145" cy="367"/>
          </a:xfrm>
        </p:grpSpPr>
        <p:sp>
          <p:nvSpPr>
            <p:cNvPr id="34" name="Oval 29"/>
            <p:cNvSpPr>
              <a:spLocks noChangeArrowheads="1"/>
            </p:cNvSpPr>
            <p:nvPr/>
          </p:nvSpPr>
          <p:spPr bwMode="auto">
            <a:xfrm>
              <a:off x="1497" y="3084"/>
              <a:ext cx="551" cy="317"/>
            </a:xfrm>
            <a:prstGeom prst="ellipse">
              <a:avLst/>
            </a:prstGeom>
            <a:gradFill rotWithShape="1">
              <a:gsLst>
                <a:gs pos="0">
                  <a:srgbClr val="FFCCFF">
                    <a:gamma/>
                    <a:shade val="46275"/>
                    <a:invGamma/>
                  </a:srgbClr>
                </a:gs>
                <a:gs pos="50000">
                  <a:srgbClr val="FFCCFF"/>
                </a:gs>
                <a:gs pos="100000">
                  <a:srgbClr val="FFCCFF">
                    <a:gamma/>
                    <a:shade val="46275"/>
                    <a:invGamma/>
                  </a:srgbClr>
                </a:gs>
              </a:gsLst>
              <a:lin ang="5400000" scaled="1"/>
            </a:gradFill>
            <a:ln w="9525">
              <a:solidFill>
                <a:schemeClr val="bg1"/>
              </a:solidFill>
              <a:round/>
              <a:headEnd/>
              <a:tailEnd/>
            </a:ln>
            <a:effectLst>
              <a:outerShdw dist="35921" dir="2700000" algn="ctr" rotWithShape="0">
                <a:srgbClr val="DDDDDD">
                  <a:alpha val="50000"/>
                </a:srgbClr>
              </a:outerShdw>
            </a:effectLst>
          </p:spPr>
          <p:txBody>
            <a:bodyPr wrap="none" anchor="ctr"/>
            <a:lstStyle/>
            <a:p>
              <a:pPr algn="ctr"/>
              <a:r>
                <a:rPr lang="zh-TW" altLang="en-US" sz="2000" b="1">
                  <a:latin typeface="+mn-ea"/>
                </a:rPr>
                <a:t>噪音</a:t>
              </a:r>
            </a:p>
          </p:txBody>
        </p:sp>
        <p:sp>
          <p:nvSpPr>
            <p:cNvPr id="35" name="Freeform 30"/>
            <p:cNvSpPr>
              <a:spLocks/>
            </p:cNvSpPr>
            <p:nvPr/>
          </p:nvSpPr>
          <p:spPr bwMode="auto">
            <a:xfrm>
              <a:off x="2126" y="3034"/>
              <a:ext cx="516" cy="165"/>
            </a:xfrm>
            <a:custGeom>
              <a:avLst/>
              <a:gdLst>
                <a:gd name="T0" fmla="*/ 0 w 516"/>
                <a:gd name="T1" fmla="*/ 165 h 165"/>
                <a:gd name="T2" fmla="*/ 225 w 516"/>
                <a:gd name="T3" fmla="*/ 70 h 165"/>
                <a:gd name="T4" fmla="*/ 315 w 516"/>
                <a:gd name="T5" fmla="*/ 95 h 165"/>
                <a:gd name="T6" fmla="*/ 516 w 516"/>
                <a:gd name="T7" fmla="*/ 0 h 165"/>
                <a:gd name="T8" fmla="*/ 315 w 516"/>
                <a:gd name="T9" fmla="*/ 160 h 165"/>
                <a:gd name="T10" fmla="*/ 245 w 516"/>
                <a:gd name="T11" fmla="*/ 130 h 165"/>
                <a:gd name="T12" fmla="*/ 0 w 516"/>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516" h="165">
                  <a:moveTo>
                    <a:pt x="0" y="165"/>
                  </a:moveTo>
                  <a:lnTo>
                    <a:pt x="225" y="70"/>
                  </a:lnTo>
                  <a:lnTo>
                    <a:pt x="315" y="95"/>
                  </a:lnTo>
                  <a:lnTo>
                    <a:pt x="516" y="0"/>
                  </a:lnTo>
                  <a:lnTo>
                    <a:pt x="315" y="160"/>
                  </a:lnTo>
                  <a:lnTo>
                    <a:pt x="245" y="130"/>
                  </a:lnTo>
                  <a:lnTo>
                    <a:pt x="0" y="165"/>
                  </a:lnTo>
                  <a:close/>
                </a:path>
              </a:pathLst>
            </a:custGeom>
            <a:solidFill>
              <a:srgbClr val="DDDDDD"/>
            </a:solidFill>
            <a:ln w="9525">
              <a:solidFill>
                <a:schemeClr val="bg1"/>
              </a:solidFill>
              <a:round/>
              <a:headEnd/>
              <a:tailEnd/>
            </a:ln>
            <a:effectLst>
              <a:outerShdw dist="35921" dir="2700000" algn="ctr" rotWithShape="0">
                <a:schemeClr val="bg2"/>
              </a:outerShdw>
            </a:effectLst>
          </p:spPr>
          <p:txBody>
            <a:bodyPr/>
            <a:lstStyle/>
            <a:p>
              <a:endParaRPr lang="zh-TW" altLang="en-US">
                <a:latin typeface="+mn-ea"/>
              </a:endParaRPr>
            </a:p>
          </p:txBody>
        </p:sp>
      </p:grpSp>
      <p:grpSp>
        <p:nvGrpSpPr>
          <p:cNvPr id="36" name="Group 31"/>
          <p:cNvGrpSpPr>
            <a:grpSpLocks/>
          </p:cNvGrpSpPr>
          <p:nvPr/>
        </p:nvGrpSpPr>
        <p:grpSpPr bwMode="auto">
          <a:xfrm>
            <a:off x="5233666" y="4622066"/>
            <a:ext cx="2209800" cy="828675"/>
            <a:chOff x="3198" y="3044"/>
            <a:chExt cx="1071" cy="348"/>
          </a:xfrm>
        </p:grpSpPr>
        <p:sp>
          <p:nvSpPr>
            <p:cNvPr id="37" name="Oval 32"/>
            <p:cNvSpPr>
              <a:spLocks noChangeArrowheads="1"/>
            </p:cNvSpPr>
            <p:nvPr/>
          </p:nvSpPr>
          <p:spPr bwMode="auto">
            <a:xfrm>
              <a:off x="3718" y="3075"/>
              <a:ext cx="551" cy="317"/>
            </a:xfrm>
            <a:prstGeom prst="ellipse">
              <a:avLst/>
            </a:prstGeom>
            <a:gradFill rotWithShape="1">
              <a:gsLst>
                <a:gs pos="0">
                  <a:srgbClr val="FFCCFF">
                    <a:gamma/>
                    <a:shade val="46275"/>
                    <a:invGamma/>
                  </a:srgbClr>
                </a:gs>
                <a:gs pos="50000">
                  <a:srgbClr val="FFCCFF"/>
                </a:gs>
                <a:gs pos="100000">
                  <a:srgbClr val="FFCCFF">
                    <a:gamma/>
                    <a:shade val="46275"/>
                    <a:invGamma/>
                  </a:srgbClr>
                </a:gs>
              </a:gsLst>
              <a:lin ang="5400000" scaled="1"/>
            </a:gradFill>
            <a:ln w="9525">
              <a:solidFill>
                <a:schemeClr val="bg1"/>
              </a:solidFill>
              <a:round/>
              <a:headEnd/>
              <a:tailEnd/>
            </a:ln>
            <a:effectLst>
              <a:outerShdw dist="35921" dir="2700000" algn="ctr" rotWithShape="0">
                <a:srgbClr val="DDDDDD">
                  <a:alpha val="50000"/>
                </a:srgbClr>
              </a:outerShdw>
            </a:effectLst>
          </p:spPr>
          <p:txBody>
            <a:bodyPr wrap="none" anchor="ctr"/>
            <a:lstStyle/>
            <a:p>
              <a:pPr algn="ctr"/>
              <a:r>
                <a:rPr lang="zh-TW" altLang="en-US" sz="2000" b="1">
                  <a:latin typeface="+mn-ea"/>
                </a:rPr>
                <a:t>噪音</a:t>
              </a:r>
              <a:endParaRPr lang="zh-TW" altLang="en-US">
                <a:latin typeface="+mn-ea"/>
              </a:endParaRPr>
            </a:p>
          </p:txBody>
        </p:sp>
        <p:sp>
          <p:nvSpPr>
            <p:cNvPr id="38" name="Freeform 33"/>
            <p:cNvSpPr>
              <a:spLocks/>
            </p:cNvSpPr>
            <p:nvPr/>
          </p:nvSpPr>
          <p:spPr bwMode="auto">
            <a:xfrm>
              <a:off x="3198" y="3044"/>
              <a:ext cx="510" cy="170"/>
            </a:xfrm>
            <a:custGeom>
              <a:avLst/>
              <a:gdLst>
                <a:gd name="T0" fmla="*/ 0 w 510"/>
                <a:gd name="T1" fmla="*/ 0 h 170"/>
                <a:gd name="T2" fmla="*/ 200 w 510"/>
                <a:gd name="T3" fmla="*/ 145 h 170"/>
                <a:gd name="T4" fmla="*/ 275 w 510"/>
                <a:gd name="T5" fmla="*/ 115 h 170"/>
                <a:gd name="T6" fmla="*/ 510 w 510"/>
                <a:gd name="T7" fmla="*/ 170 h 170"/>
                <a:gd name="T8" fmla="*/ 295 w 510"/>
                <a:gd name="T9" fmla="*/ 60 h 170"/>
                <a:gd name="T10" fmla="*/ 205 w 510"/>
                <a:gd name="T11" fmla="*/ 90 h 170"/>
                <a:gd name="T12" fmla="*/ 0 w 510"/>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510" h="170">
                  <a:moveTo>
                    <a:pt x="0" y="0"/>
                  </a:moveTo>
                  <a:lnTo>
                    <a:pt x="200" y="145"/>
                  </a:lnTo>
                  <a:lnTo>
                    <a:pt x="275" y="115"/>
                  </a:lnTo>
                  <a:lnTo>
                    <a:pt x="510" y="170"/>
                  </a:lnTo>
                  <a:lnTo>
                    <a:pt x="295" y="60"/>
                  </a:lnTo>
                  <a:lnTo>
                    <a:pt x="205" y="90"/>
                  </a:lnTo>
                  <a:lnTo>
                    <a:pt x="0" y="0"/>
                  </a:lnTo>
                  <a:close/>
                </a:path>
              </a:pathLst>
            </a:custGeom>
            <a:solidFill>
              <a:srgbClr val="DDDDDD"/>
            </a:solidFill>
            <a:ln w="9525">
              <a:solidFill>
                <a:schemeClr val="bg1"/>
              </a:solidFill>
              <a:round/>
              <a:headEnd/>
              <a:tailEnd/>
            </a:ln>
            <a:effectLst>
              <a:outerShdw dist="35921" dir="2700000" algn="ctr" rotWithShape="0">
                <a:schemeClr val="bg2"/>
              </a:outerShdw>
            </a:effectLst>
          </p:spPr>
          <p:txBody>
            <a:bodyPr/>
            <a:lstStyle/>
            <a:p>
              <a:endParaRPr lang="zh-TW" altLang="en-US">
                <a:latin typeface="+mn-ea"/>
              </a:endParaRPr>
            </a:p>
          </p:txBody>
        </p:sp>
      </p:grpSp>
      <p:sp>
        <p:nvSpPr>
          <p:cNvPr id="41" name="文字方塊 40"/>
          <p:cNvSpPr txBox="1"/>
          <p:nvPr/>
        </p:nvSpPr>
        <p:spPr>
          <a:xfrm>
            <a:off x="3379138" y="5949280"/>
            <a:ext cx="2668176"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FF0066"/>
                </a:solidFill>
                <a:effectLst>
                  <a:outerShdw blurRad="25400" algn="tl" rotWithShape="0">
                    <a:srgbClr val="000000">
                      <a:alpha val="43000"/>
                    </a:srgbClr>
                  </a:outerShdw>
                </a:effectLst>
              </a:rPr>
              <a:t>圖</a:t>
            </a:r>
            <a:r>
              <a:rPr lang="en-US" altLang="zh-TW" sz="2400" b="1" spc="150" dirty="0" smtClean="0">
                <a:ln w="11430"/>
                <a:solidFill>
                  <a:srgbClr val="FF0066"/>
                </a:solidFill>
                <a:effectLst>
                  <a:outerShdw blurRad="25400" algn="tl" rotWithShape="0">
                    <a:srgbClr val="000000">
                      <a:alpha val="43000"/>
                    </a:srgbClr>
                  </a:outerShdw>
                </a:effectLst>
              </a:rPr>
              <a:t>15-1 </a:t>
            </a:r>
            <a:r>
              <a:rPr lang="zh-TW" altLang="en-US" sz="2400" b="1" spc="150" dirty="0" smtClean="0">
                <a:ln w="11430"/>
                <a:solidFill>
                  <a:srgbClr val="FF0066"/>
                </a:solidFill>
                <a:effectLst>
                  <a:outerShdw blurRad="25400" algn="tl" rotWithShape="0">
                    <a:srgbClr val="000000">
                      <a:alpha val="43000"/>
                    </a:srgbClr>
                  </a:outerShdw>
                </a:effectLst>
              </a:rPr>
              <a:t>溝通模式</a:t>
            </a:r>
            <a:endParaRPr lang="zh-TW" altLang="en-US" sz="2400" b="1" spc="150" dirty="0">
              <a:ln w="11430"/>
              <a:solidFill>
                <a:srgbClr val="FF0066"/>
              </a:solidFill>
              <a:effectLst>
                <a:outerShdw blurRad="25400" algn="tl" rotWithShape="0">
                  <a:srgbClr val="000000">
                    <a:alpha val="43000"/>
                  </a:srgbClr>
                </a:outerShdw>
              </a:effectLst>
            </a:endParaRPr>
          </a:p>
        </p:txBody>
      </p:sp>
      <p:sp>
        <p:nvSpPr>
          <p:cNvPr id="42" name="Text Box 10"/>
          <p:cNvSpPr txBox="1">
            <a:spLocks noChangeArrowheads="1"/>
          </p:cNvSpPr>
          <p:nvPr/>
        </p:nvSpPr>
        <p:spPr bwMode="auto">
          <a:xfrm>
            <a:off x="5960510" y="3317141"/>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2000" b="1" dirty="0" smtClean="0">
                <a:solidFill>
                  <a:schemeClr val="bg1"/>
                </a:solidFill>
                <a:latin typeface="+mn-ea"/>
              </a:rPr>
              <a:t>譯碼</a:t>
            </a:r>
            <a:endParaRPr lang="zh-TW" altLang="en-US" sz="2000" b="1" dirty="0">
              <a:solidFill>
                <a:schemeClr val="bg1"/>
              </a:solidFill>
              <a:latin typeface="+mn-ea"/>
            </a:endParaRPr>
          </a:p>
        </p:txBody>
      </p:sp>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22" presetClass="entr" presetSubtype="8"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par>
                                <p:cTn id="41" presetID="22" presetClass="entr" presetSubtype="8"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20" grpId="0" animBg="1"/>
      <p:bldP spid="21" grpId="0" animBg="1"/>
      <p:bldP spid="22" grpId="0" animBg="1"/>
      <p:bldP spid="23"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15.2.2.1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發訊者與收訊</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者</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1/2</a:t>
            </a:r>
            <a:endPar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457200" y="1124744"/>
            <a:ext cx="8229600" cy="3024337"/>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發訊者</a:t>
            </a:r>
            <a:r>
              <a:rPr lang="en-US" altLang="zh-TW" b="1" spc="150" dirty="0">
                <a:ln w="11430"/>
                <a:solidFill>
                  <a:srgbClr val="C00000"/>
                </a:solidFill>
                <a:effectLst>
                  <a:outerShdw blurRad="25400" algn="tl" rotWithShape="0">
                    <a:srgbClr val="000000">
                      <a:alpha val="43000"/>
                    </a:srgbClr>
                  </a:outerShdw>
                </a:effectLst>
              </a:rPr>
              <a:t>(sender</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在溝通過程中，想要傳送訊息的個人或組織，因此發訊者是溝通過程中的訊息來源</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如果組織是發訊者時，則會有</a:t>
            </a:r>
            <a:r>
              <a:rPr lang="zh-TW" altLang="zh-TW" b="1" spc="150" dirty="0">
                <a:ln w="11430"/>
                <a:solidFill>
                  <a:srgbClr val="FF0066"/>
                </a:solidFill>
                <a:effectLst>
                  <a:outerShdw blurRad="25400" algn="tl" rotWithShape="0">
                    <a:srgbClr val="000000">
                      <a:alpha val="43000"/>
                    </a:srgbClr>
                  </a:outerShdw>
                </a:effectLst>
              </a:rPr>
              <a:t>「代言人</a:t>
            </a:r>
            <a:r>
              <a:rPr lang="zh-TW" altLang="zh-TW" b="1" spc="150" dirty="0" smtClean="0">
                <a:ln w="11430"/>
                <a:solidFill>
                  <a:srgbClr val="FF0066"/>
                </a:solidFill>
                <a:effectLst>
                  <a:outerShdw blurRad="25400" algn="tl" rotWithShape="0">
                    <a:srgbClr val="000000">
                      <a:alpha val="43000"/>
                    </a:srgbClr>
                  </a:outerShdw>
                </a:effectLst>
              </a:rPr>
              <a:t>」</a:t>
            </a:r>
            <a:r>
              <a:rPr lang="zh-TW" altLang="en-US" b="1" spc="150" dirty="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代言人</a:t>
            </a:r>
            <a:r>
              <a:rPr lang="zh-TW" altLang="zh-TW" b="1" spc="150" dirty="0">
                <a:ln w="11430"/>
                <a:effectLst>
                  <a:outerShdw blurRad="25400" algn="tl" rotWithShape="0">
                    <a:srgbClr val="000000">
                      <a:alpha val="43000"/>
                    </a:srgbClr>
                  </a:outerShdw>
                </a:effectLst>
              </a:rPr>
              <a:t>可以</a:t>
            </a:r>
            <a:r>
              <a:rPr lang="zh-TW" altLang="zh-TW" b="1" spc="150" dirty="0" smtClean="0">
                <a:ln w="11430"/>
                <a:effectLst>
                  <a:outerShdw blurRad="25400" algn="tl" rotWithShape="0">
                    <a:srgbClr val="000000">
                      <a:alpha val="43000"/>
                    </a:srgbClr>
                  </a:outerShdw>
                </a:effectLst>
              </a:rPr>
              <a:t>是</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11</a:t>
            </a:fld>
            <a:endParaRPr lang="zh-TW" altLang="en-US" dirty="0"/>
          </a:p>
        </p:txBody>
      </p:sp>
      <p:graphicFrame>
        <p:nvGraphicFramePr>
          <p:cNvPr id="6" name="資料庫圖表 5"/>
          <p:cNvGraphicFramePr/>
          <p:nvPr>
            <p:extLst>
              <p:ext uri="{D42A27DB-BD31-4B8C-83A1-F6EECF244321}">
                <p14:modId xmlns:p14="http://schemas.microsoft.com/office/powerpoint/2010/main" val="2291517554"/>
              </p:ext>
            </p:extLst>
          </p:nvPr>
        </p:nvGraphicFramePr>
        <p:xfrm>
          <a:off x="971600" y="3645024"/>
          <a:ext cx="7488832"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EF92CF4A-2F07-43F9-97A6-151BF2029476}"/>
                                            </p:graphicEl>
                                          </p:spTgt>
                                        </p:tgtEl>
                                        <p:attrNameLst>
                                          <p:attrName>style.visibility</p:attrName>
                                        </p:attrNameLst>
                                      </p:cBhvr>
                                      <p:to>
                                        <p:strVal val="visible"/>
                                      </p:to>
                                    </p:set>
                                    <p:animEffect transition="in" filter="randombar(horizontal)">
                                      <p:cBhvr>
                                        <p:cTn id="17" dur="500"/>
                                        <p:tgtEl>
                                          <p:spTgt spid="6">
                                            <p:graphicEl>
                                              <a:dgm id="{EF92CF4A-2F07-43F9-97A6-151BF2029476}"/>
                                            </p:graphic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graphicEl>
                                              <a:dgm id="{4A876701-DDA5-4FA3-A2E9-9D2AB5EF4E76}"/>
                                            </p:graphicEl>
                                          </p:spTgt>
                                        </p:tgtEl>
                                        <p:attrNameLst>
                                          <p:attrName>style.visibility</p:attrName>
                                        </p:attrNameLst>
                                      </p:cBhvr>
                                      <p:to>
                                        <p:strVal val="visible"/>
                                      </p:to>
                                    </p:set>
                                    <p:animEffect transition="in" filter="randombar(horizontal)">
                                      <p:cBhvr>
                                        <p:cTn id="20" dur="500"/>
                                        <p:tgtEl>
                                          <p:spTgt spid="6">
                                            <p:graphicEl>
                                              <a:dgm id="{4A876701-DDA5-4FA3-A2E9-9D2AB5EF4E7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graphicEl>
                                              <a:dgm id="{8BAAB531-3D20-493D-86BB-957F68E59871}"/>
                                            </p:graphicEl>
                                          </p:spTgt>
                                        </p:tgtEl>
                                        <p:attrNameLst>
                                          <p:attrName>style.visibility</p:attrName>
                                        </p:attrNameLst>
                                      </p:cBhvr>
                                      <p:to>
                                        <p:strVal val="visible"/>
                                      </p:to>
                                    </p:set>
                                    <p:animEffect transition="in" filter="randombar(horizontal)">
                                      <p:cBhvr>
                                        <p:cTn id="25" dur="500"/>
                                        <p:tgtEl>
                                          <p:spTgt spid="6">
                                            <p:graphicEl>
                                              <a:dgm id="{8BAAB531-3D20-493D-86BB-957F68E59871}"/>
                                            </p:graphic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6">
                                            <p:graphicEl>
                                              <a:dgm id="{B78BF219-993B-4334-A37B-256FA62A5219}"/>
                                            </p:graphicEl>
                                          </p:spTgt>
                                        </p:tgtEl>
                                        <p:attrNameLst>
                                          <p:attrName>style.visibility</p:attrName>
                                        </p:attrNameLst>
                                      </p:cBhvr>
                                      <p:to>
                                        <p:strVal val="visible"/>
                                      </p:to>
                                    </p:set>
                                    <p:animEffect transition="in" filter="randombar(horizontal)">
                                      <p:cBhvr>
                                        <p:cTn id="28" dur="500"/>
                                        <p:tgtEl>
                                          <p:spTgt spid="6">
                                            <p:graphicEl>
                                              <a:dgm id="{B78BF219-993B-4334-A37B-256FA62A521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graphicEl>
                                              <a:dgm id="{0E8685BE-23E8-40A2-9B71-8769DE1D9218}"/>
                                            </p:graphicEl>
                                          </p:spTgt>
                                        </p:tgtEl>
                                        <p:attrNameLst>
                                          <p:attrName>style.visibility</p:attrName>
                                        </p:attrNameLst>
                                      </p:cBhvr>
                                      <p:to>
                                        <p:strVal val="visible"/>
                                      </p:to>
                                    </p:set>
                                    <p:animEffect transition="in" filter="randombar(horizontal)">
                                      <p:cBhvr>
                                        <p:cTn id="33" dur="500"/>
                                        <p:tgtEl>
                                          <p:spTgt spid="6">
                                            <p:graphicEl>
                                              <a:dgm id="{0E8685BE-23E8-40A2-9B71-8769DE1D9218}"/>
                                            </p:graphicEl>
                                          </p:spTgt>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6">
                                            <p:graphicEl>
                                              <a:dgm id="{DCBEDB18-B564-4B5D-B394-0D146279C2FD}"/>
                                            </p:graphicEl>
                                          </p:spTgt>
                                        </p:tgtEl>
                                        <p:attrNameLst>
                                          <p:attrName>style.visibility</p:attrName>
                                        </p:attrNameLst>
                                      </p:cBhvr>
                                      <p:to>
                                        <p:strVal val="visible"/>
                                      </p:to>
                                    </p:set>
                                    <p:animEffect transition="in" filter="randombar(horizontal)">
                                      <p:cBhvr>
                                        <p:cTn id="36" dur="500"/>
                                        <p:tgtEl>
                                          <p:spTgt spid="6">
                                            <p:graphicEl>
                                              <a:dgm id="{DCBEDB18-B564-4B5D-B394-0D146279C2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14426"/>
            <a:ext cx="8229600" cy="501173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收訊者</a:t>
            </a:r>
            <a:r>
              <a:rPr lang="en-US" altLang="zh-TW" b="1" spc="150" dirty="0">
                <a:ln w="11430"/>
                <a:solidFill>
                  <a:srgbClr val="C00000"/>
                </a:solidFill>
                <a:effectLst>
                  <a:outerShdw blurRad="25400" algn="tl" rotWithShape="0">
                    <a:srgbClr val="000000">
                      <a:alpha val="43000"/>
                    </a:srgbClr>
                  </a:outerShdw>
                </a:effectLst>
              </a:rPr>
              <a:t>(receiver</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溝通時，發訊者所欲傳達訊息的目標對象</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行銷</a:t>
            </a:r>
            <a:r>
              <a:rPr lang="zh-TW" altLang="zh-TW" b="1" spc="150" dirty="0">
                <a:ln w="11430"/>
                <a:effectLst>
                  <a:outerShdw blurRad="25400" algn="tl" rotWithShape="0">
                    <a:srgbClr val="000000">
                      <a:alpha val="43000"/>
                    </a:srgbClr>
                  </a:outerShdw>
                </a:effectLst>
              </a:rPr>
              <a:t>溝通的主要對象就是</a:t>
            </a:r>
            <a:r>
              <a:rPr lang="zh-TW" altLang="zh-TW" b="1" spc="150" dirty="0">
                <a:ln w="11430"/>
                <a:solidFill>
                  <a:srgbClr val="0070C0"/>
                </a:solidFill>
                <a:effectLst>
                  <a:outerShdw blurRad="25400" algn="tl" rotWithShape="0">
                    <a:srgbClr val="000000">
                      <a:alpha val="43000"/>
                    </a:srgbClr>
                  </a:outerShdw>
                </a:effectLst>
              </a:rPr>
              <a:t>目標顧客</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在</a:t>
            </a:r>
            <a:r>
              <a:rPr lang="zh-TW" altLang="zh-TW" b="1" spc="150" dirty="0">
                <a:ln w="11430"/>
                <a:effectLst>
                  <a:outerShdw blurRad="25400" algn="tl" rotWithShape="0">
                    <a:srgbClr val="000000">
                      <a:alpha val="43000"/>
                    </a:srgbClr>
                  </a:outerShdw>
                </a:effectLst>
              </a:rPr>
              <a:t>溝通中，收訊者的</a:t>
            </a:r>
            <a:r>
              <a:rPr lang="zh-TW" altLang="zh-TW" b="1" spc="150" dirty="0">
                <a:ln w="11430"/>
                <a:solidFill>
                  <a:srgbClr val="00B050"/>
                </a:solidFill>
                <a:effectLst>
                  <a:outerShdw blurRad="25400" algn="tl" rotWithShape="0">
                    <a:srgbClr val="000000">
                      <a:alpha val="43000"/>
                    </a:srgbClr>
                  </a:outerShdw>
                </a:effectLst>
              </a:rPr>
              <a:t>涉入程度</a:t>
            </a:r>
            <a:r>
              <a:rPr lang="zh-TW" altLang="zh-TW" b="1" spc="150" dirty="0">
                <a:ln w="11430"/>
                <a:effectLst>
                  <a:outerShdw blurRad="25400" algn="tl" rotWithShape="0">
                    <a:srgbClr val="000000">
                      <a:alpha val="43000"/>
                    </a:srgbClr>
                  </a:outerShdw>
                </a:effectLst>
              </a:rPr>
              <a:t>很重要</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pPr marL="0" indent="0">
              <a:buNone/>
            </a:pP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r>
              <a:rPr lang="zh-TW" altLang="zh-TW" b="1" spc="150" dirty="0">
                <a:ln w="11430"/>
                <a:solidFill>
                  <a:schemeClr val="tx1">
                    <a:lumMod val="50000"/>
                    <a:lumOff val="50000"/>
                  </a:schemeClr>
                </a:solidFill>
                <a:effectLst>
                  <a:outerShdw blurRad="25400" algn="tl" rotWithShape="0">
                    <a:srgbClr val="000000">
                      <a:alpha val="43000"/>
                    </a:srgbClr>
                  </a:outerShdw>
                </a:effectLst>
              </a:rPr>
              <a:t>當收訊者的涉入程度很低時，訊息往往無法被有效</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接收</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行銷人員可以從</a:t>
            </a:r>
            <a:r>
              <a:rPr lang="zh-TW" altLang="zh-TW" b="1" u="sng" spc="150" dirty="0">
                <a:ln w="11430"/>
                <a:effectLst>
                  <a:outerShdw blurRad="25400" algn="tl" rotWithShape="0">
                    <a:srgbClr val="000000">
                      <a:alpha val="43000"/>
                    </a:srgbClr>
                  </a:outerShdw>
                </a:effectLst>
              </a:rPr>
              <a:t>提高</a:t>
            </a:r>
            <a:r>
              <a:rPr lang="zh-TW" altLang="zh-TW" b="1" spc="150" dirty="0">
                <a:ln w="11430"/>
                <a:effectLst>
                  <a:outerShdw blurRad="25400" algn="tl" rotWithShape="0">
                    <a:srgbClr val="000000">
                      <a:alpha val="43000"/>
                    </a:srgbClr>
                  </a:outerShdw>
                </a:effectLst>
              </a:rPr>
              <a:t>收訊者對發訊者、訊息及媒體的注意著手。</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12</a:t>
            </a:fld>
            <a:endParaRPr lang="zh-TW" altLang="en-US" dirty="0"/>
          </a:p>
        </p:txBody>
      </p:sp>
      <p:sp>
        <p:nvSpPr>
          <p:cNvPr id="7"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15.2.2.1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發訊者與收訊</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者</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2/2</a:t>
            </a:r>
            <a:endPar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000" y="5086350"/>
            <a:ext cx="3010580" cy="1685925"/>
          </a:xfrm>
          <a:prstGeom prst="roundRect">
            <a:avLst>
              <a:gd name="adj" fmla="val 1309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randombar(horizontal)">
                                      <p:cBhvr>
                                        <p:cTn id="30"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§15.2.2.2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編碼和譯</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碼</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1/2</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457200" y="1196753"/>
            <a:ext cx="8229600" cy="1872207"/>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編碼</a:t>
            </a:r>
            <a:r>
              <a:rPr lang="en-US" altLang="zh-TW" b="1" spc="150" dirty="0">
                <a:ln w="11430"/>
                <a:solidFill>
                  <a:srgbClr val="C00000"/>
                </a:solidFill>
                <a:effectLst>
                  <a:outerShdw blurRad="25400" algn="tl" rotWithShape="0">
                    <a:srgbClr val="000000">
                      <a:alpha val="43000"/>
                    </a:srgbClr>
                  </a:outerShdw>
                </a:effectLst>
              </a:rPr>
              <a:t>(encoding</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發訊者將所想要傳達的意思，轉變成為一種訊息的溝通形式，通常是以</a:t>
            </a:r>
            <a:r>
              <a:rPr lang="zh-TW" altLang="zh-TW" b="1" spc="150" dirty="0">
                <a:ln w="11430"/>
                <a:solidFill>
                  <a:srgbClr val="00B050"/>
                </a:solidFill>
                <a:effectLst>
                  <a:outerShdw blurRad="25400" algn="tl" rotWithShape="0">
                    <a:srgbClr val="000000">
                      <a:alpha val="43000"/>
                    </a:srgbClr>
                  </a:outerShdw>
                </a:effectLst>
              </a:rPr>
              <a:t>文字</a:t>
            </a:r>
            <a:r>
              <a:rPr lang="zh-TW" altLang="zh-TW" b="1" spc="150" dirty="0">
                <a:ln w="11430"/>
                <a:effectLst>
                  <a:outerShdw blurRad="25400" algn="tl" rotWithShape="0">
                    <a:srgbClr val="000000">
                      <a:alpha val="43000"/>
                    </a:srgbClr>
                  </a:outerShdw>
                </a:effectLst>
              </a:rPr>
              <a:t>或</a:t>
            </a:r>
            <a:r>
              <a:rPr lang="zh-TW" altLang="zh-TW" b="1" spc="150" dirty="0">
                <a:ln w="11430"/>
                <a:solidFill>
                  <a:srgbClr val="FF0066"/>
                </a:solidFill>
                <a:effectLst>
                  <a:outerShdw blurRad="25400" algn="tl" rotWithShape="0">
                    <a:srgbClr val="000000">
                      <a:alpha val="43000"/>
                    </a:srgbClr>
                  </a:outerShdw>
                </a:effectLst>
              </a:rPr>
              <a:t>符號</a:t>
            </a:r>
            <a:r>
              <a:rPr lang="zh-TW" altLang="zh-TW" b="1" spc="150" dirty="0">
                <a:ln w="11430"/>
                <a:effectLst>
                  <a:outerShdw blurRad="25400" algn="tl" rotWithShape="0">
                    <a:srgbClr val="000000">
                      <a:alpha val="43000"/>
                    </a:srgbClr>
                  </a:outerShdw>
                </a:effectLst>
              </a:rPr>
              <a:t>的形式來呈現。</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13</a:t>
            </a:fld>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140968"/>
            <a:ext cx="1608179" cy="964907"/>
          </a:xfrm>
          <a:prstGeom prst="roundRect">
            <a:avLst>
              <a:gd name="adj" fmla="val 970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728" y="3154714"/>
            <a:ext cx="1409892" cy="9928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線單箭頭接點 6"/>
          <p:cNvCxnSpPr/>
          <p:nvPr/>
        </p:nvCxnSpPr>
        <p:spPr>
          <a:xfrm flipH="1">
            <a:off x="2663788" y="2714625"/>
            <a:ext cx="179425" cy="382939"/>
          </a:xfrm>
          <a:prstGeom prst="straightConnector1">
            <a:avLst/>
          </a:prstGeom>
          <a:ln w="38100">
            <a:solidFill>
              <a:srgbClr val="00B050"/>
            </a:solidFill>
            <a:tailEnd type="arrow"/>
          </a:ln>
        </p:spPr>
        <p:style>
          <a:lnRef idx="2">
            <a:schemeClr val="accent3"/>
          </a:lnRef>
          <a:fillRef idx="0">
            <a:schemeClr val="accent3"/>
          </a:fillRef>
          <a:effectRef idx="1">
            <a:schemeClr val="accent3"/>
          </a:effectRef>
          <a:fontRef idx="minor">
            <a:schemeClr val="tx1"/>
          </a:fontRef>
        </p:style>
      </p:cxnSp>
      <p:cxnSp>
        <p:nvCxnSpPr>
          <p:cNvPr id="13" name="直線單箭頭接點 12"/>
          <p:cNvCxnSpPr/>
          <p:nvPr/>
        </p:nvCxnSpPr>
        <p:spPr>
          <a:xfrm>
            <a:off x="4283968" y="2714625"/>
            <a:ext cx="72008" cy="382939"/>
          </a:xfrm>
          <a:prstGeom prst="straightConnector1">
            <a:avLst/>
          </a:prstGeom>
          <a:ln w="38100">
            <a:solidFill>
              <a:srgbClr val="FF0066"/>
            </a:solidFill>
            <a:tailEnd type="arrow"/>
          </a:ln>
        </p:spPr>
        <p:style>
          <a:lnRef idx="2">
            <a:schemeClr val="accent2"/>
          </a:lnRef>
          <a:fillRef idx="0">
            <a:schemeClr val="accent2"/>
          </a:fillRef>
          <a:effectRef idx="1">
            <a:schemeClr val="accent2"/>
          </a:effectRef>
          <a:fontRef idx="minor">
            <a:schemeClr val="tx1"/>
          </a:fontRef>
        </p:style>
      </p:cxnSp>
      <p:sp>
        <p:nvSpPr>
          <p:cNvPr id="14" name="雲朵形 13"/>
          <p:cNvSpPr/>
          <p:nvPr/>
        </p:nvSpPr>
        <p:spPr>
          <a:xfrm>
            <a:off x="1331640" y="4437112"/>
            <a:ext cx="6481386" cy="2016224"/>
          </a:xfrm>
          <a:prstGeom prst="cloud">
            <a:avLst/>
          </a:prstGeom>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600" b="1" spc="150" dirty="0">
                <a:ln w="11430"/>
                <a:solidFill>
                  <a:srgbClr val="002060"/>
                </a:solidFill>
                <a:effectLst>
                  <a:outerShdw blurRad="25400" algn="tl" rotWithShape="0">
                    <a:srgbClr val="000000">
                      <a:alpha val="43000"/>
                    </a:srgbClr>
                  </a:outerShdw>
                </a:effectLst>
              </a:rPr>
              <a:t>編碼的關鍵不是發訊者發送什麼，而是收訊者收到</a:t>
            </a:r>
            <a:r>
              <a:rPr lang="zh-TW" altLang="zh-TW" sz="2600" b="1" spc="150" dirty="0" smtClean="0">
                <a:ln w="11430"/>
                <a:solidFill>
                  <a:srgbClr val="002060"/>
                </a:solidFill>
                <a:effectLst>
                  <a:outerShdw blurRad="25400" algn="tl" rotWithShape="0">
                    <a:srgbClr val="000000">
                      <a:alpha val="43000"/>
                    </a:srgbClr>
                  </a:outerShdw>
                </a:effectLst>
              </a:rPr>
              <a:t>什麼</a:t>
            </a:r>
            <a:r>
              <a:rPr lang="zh-TW" altLang="en-US" sz="2600" b="1" spc="150" dirty="0" smtClean="0">
                <a:ln w="11430"/>
                <a:solidFill>
                  <a:srgbClr val="002060"/>
                </a:solidFill>
                <a:effectLst>
                  <a:outerShdw blurRad="25400" algn="tl" rotWithShape="0">
                    <a:srgbClr val="000000">
                      <a:alpha val="43000"/>
                    </a:srgbClr>
                  </a:outerShdw>
                </a:effectLst>
              </a:rPr>
              <a:t>。</a:t>
            </a:r>
            <a:endParaRPr lang="zh-TW" altLang="en-US" sz="26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up)">
                                      <p:cBhvr>
                                        <p:cTn id="12" dur="500"/>
                                        <p:tgtEl>
                                          <p:spTgt spid="6146"/>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nodeType="with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wipe(up)">
                                      <p:cBhvr>
                                        <p:cTn id="23" dur="500"/>
                                        <p:tgtEl>
                                          <p:spTgt spid="614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5"/>
            <a:ext cx="8229600" cy="3744415"/>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譯碼</a:t>
            </a:r>
            <a:r>
              <a:rPr lang="en-US" altLang="zh-TW" sz="3000" b="1" spc="150" dirty="0">
                <a:ln w="11430"/>
                <a:solidFill>
                  <a:srgbClr val="C00000"/>
                </a:solidFill>
                <a:effectLst>
                  <a:outerShdw blurRad="25400" algn="tl" rotWithShape="0">
                    <a:srgbClr val="000000">
                      <a:alpha val="43000"/>
                    </a:srgbClr>
                  </a:outerShdw>
                </a:effectLst>
              </a:rPr>
              <a:t>(decoding</a:t>
            </a:r>
            <a:r>
              <a:rPr lang="en-US" altLang="zh-TW" sz="3000" b="1" spc="150" dirty="0" smtClean="0">
                <a:ln w="11430"/>
                <a:solidFill>
                  <a:srgbClr val="C00000"/>
                </a:solidFill>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rPr>
              <a:t>：</a:t>
            </a:r>
            <a:r>
              <a:rPr lang="zh-TW" altLang="zh-TW" sz="3000" b="1" spc="150" dirty="0" smtClean="0">
                <a:ln w="11430"/>
                <a:effectLst>
                  <a:outerShdw blurRad="25400" algn="tl" rotWithShape="0">
                    <a:srgbClr val="000000">
                      <a:alpha val="43000"/>
                    </a:srgbClr>
                  </a:outerShdw>
                </a:effectLst>
              </a:rPr>
              <a:t>將</a:t>
            </a:r>
            <a:r>
              <a:rPr lang="zh-TW" altLang="zh-TW" sz="3000" b="1" spc="150" dirty="0">
                <a:ln w="11430"/>
                <a:effectLst>
                  <a:outerShdw blurRad="25400" algn="tl" rotWithShape="0">
                    <a:srgbClr val="000000">
                      <a:alpha val="43000"/>
                    </a:srgbClr>
                  </a:outerShdw>
                </a:effectLst>
              </a:rPr>
              <a:t>經由溝通媒介傳達而來的語言與符號予以翻譯說明的過程</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effectLst>
                  <a:outerShdw blurRad="25400" algn="tl" rotWithShape="0">
                    <a:srgbClr val="000000">
                      <a:alpha val="43000"/>
                    </a:srgbClr>
                  </a:outerShdw>
                </a:effectLst>
              </a:rPr>
              <a:t>雖然一項訊息已經被收到，但其可能會因為</a:t>
            </a:r>
            <a:r>
              <a:rPr lang="zh-TW" altLang="zh-TW" sz="3000" b="1" spc="150" dirty="0">
                <a:ln w="11430"/>
                <a:solidFill>
                  <a:srgbClr val="00B050"/>
                </a:solidFill>
                <a:effectLst>
                  <a:outerShdw blurRad="25400" algn="tl" rotWithShape="0">
                    <a:srgbClr val="000000">
                      <a:alpha val="43000"/>
                    </a:srgbClr>
                  </a:outerShdw>
                </a:effectLst>
              </a:rPr>
              <a:t>選擇性的偏誤</a:t>
            </a:r>
            <a:r>
              <a:rPr lang="zh-TW" altLang="zh-TW" sz="3000" b="1" spc="150" dirty="0">
                <a:ln w="11430"/>
                <a:effectLst>
                  <a:outerShdw blurRad="25400" algn="tl" rotWithShape="0">
                    <a:srgbClr val="000000">
                      <a:alpha val="43000"/>
                    </a:srgbClr>
                  </a:outerShdw>
                </a:effectLst>
              </a:rPr>
              <a:t>，而無法被正確地解碼</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effectLst>
                  <a:outerShdw blurRad="25400" algn="tl" rotWithShape="0">
                    <a:srgbClr val="000000">
                      <a:alpha val="43000"/>
                    </a:srgbClr>
                  </a:outerShdw>
                </a:effectLst>
              </a:rPr>
              <a:t>編碼和譯碼也牽涉到</a:t>
            </a:r>
            <a:r>
              <a:rPr lang="zh-TW" altLang="zh-TW" sz="3000" b="1" spc="150" dirty="0">
                <a:ln w="11430"/>
                <a:solidFill>
                  <a:srgbClr val="0070C0"/>
                </a:solidFill>
                <a:effectLst>
                  <a:outerShdw blurRad="25400" algn="tl" rotWithShape="0">
                    <a:srgbClr val="000000">
                      <a:alpha val="43000"/>
                    </a:srgbClr>
                  </a:outerShdw>
                </a:effectLst>
              </a:rPr>
              <a:t>符號學</a:t>
            </a:r>
            <a:r>
              <a:rPr lang="zh-TW" altLang="zh-TW" sz="3000" b="1" spc="150" dirty="0">
                <a:ln w="11430"/>
                <a:effectLst>
                  <a:outerShdw blurRad="25400" algn="tl" rotWithShape="0">
                    <a:srgbClr val="000000">
                      <a:alpha val="43000"/>
                    </a:srgbClr>
                  </a:outerShdw>
                </a:effectLst>
              </a:rPr>
              <a:t>，亦即符號往往同時傳達不同的意義，不同的社會和文化有時對相同的動作或符號賦予不同的</a:t>
            </a:r>
            <a:r>
              <a:rPr lang="zh-TW" altLang="zh-TW" sz="3000" b="1" spc="150" dirty="0" smtClean="0">
                <a:ln w="11430"/>
                <a:effectLst>
                  <a:outerShdw blurRad="25400" algn="tl" rotWithShape="0">
                    <a:srgbClr val="000000">
                      <a:alpha val="43000"/>
                    </a:srgbClr>
                  </a:outerShdw>
                </a:effectLst>
              </a:rPr>
              <a:t>意義</a:t>
            </a:r>
            <a:r>
              <a:rPr lang="zh-TW" altLang="en-US" sz="3000" b="1" spc="150" dirty="0" smtClean="0">
                <a:ln w="11430"/>
                <a:effectLst>
                  <a:outerShdw blurRad="25400" algn="tl" rotWithShape="0">
                    <a:srgbClr val="000000">
                      <a:alpha val="43000"/>
                    </a:srgbClr>
                  </a:outerShdw>
                </a:effectLst>
              </a:rPr>
              <a:t>。</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14</a:t>
            </a:fld>
            <a:endParaRPr lang="zh-TW" altLang="en-US" dirty="0"/>
          </a:p>
        </p:txBody>
      </p:sp>
      <p:sp>
        <p:nvSpPr>
          <p:cNvPr id="7"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§15.2.2.2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編碼和譯</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碼</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2/2</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657500"/>
            <a:ext cx="2669511" cy="19918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1072753" y="4789485"/>
            <a:ext cx="2731090"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例如：</a:t>
            </a:r>
            <a:r>
              <a:rPr lang="zh-TW" altLang="zh-TW" sz="2200" b="1" spc="150" dirty="0" smtClean="0">
                <a:ln w="11430"/>
                <a:solidFill>
                  <a:srgbClr val="002060"/>
                </a:solidFill>
                <a:effectLst>
                  <a:outerShdw blurRad="25400" algn="tl" rotWithShape="0">
                    <a:srgbClr val="000000">
                      <a:alpha val="43000"/>
                    </a:srgbClr>
                  </a:outerShdw>
                </a:effectLst>
              </a:rPr>
              <a:t>摸</a:t>
            </a:r>
            <a:r>
              <a:rPr lang="zh-TW" altLang="zh-TW" sz="2200" b="1" spc="150" dirty="0">
                <a:ln w="11430"/>
                <a:solidFill>
                  <a:srgbClr val="002060"/>
                </a:solidFill>
                <a:effectLst>
                  <a:outerShdw blurRad="25400" algn="tl" rotWithShape="0">
                    <a:srgbClr val="000000">
                      <a:alpha val="43000"/>
                    </a:srgbClr>
                  </a:outerShdw>
                </a:effectLst>
              </a:rPr>
              <a:t>頭在台灣可能是代表關愛，但在越南這是絕對禁止的</a:t>
            </a:r>
            <a:r>
              <a:rPr lang="zh-TW" altLang="zh-TW" sz="2200" b="1" spc="150" dirty="0" smtClean="0">
                <a:ln w="11430"/>
                <a:solidFill>
                  <a:srgbClr val="002060"/>
                </a:solidFill>
                <a:effectLst>
                  <a:outerShdw blurRad="25400" algn="tl" rotWithShape="0">
                    <a:srgbClr val="000000">
                      <a:alpha val="43000"/>
                    </a:srgbClr>
                  </a:outerShdw>
                </a:effectLst>
              </a:rPr>
              <a:t>行為</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randombar(horizontal)">
                                      <p:cBhvr>
                                        <p:cTn id="2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24744"/>
            <a:ext cx="8229600" cy="2880319"/>
          </a:xfrm>
        </p:spPr>
        <p:txBody>
          <a:bodyPr>
            <a:normAutofit/>
            <a:scene3d>
              <a:camera prst="orthographicFront"/>
              <a:lightRig rig="soft" dir="t">
                <a:rot lat="0" lon="0" rev="10800000"/>
              </a:lightRig>
            </a:scene3d>
            <a:sp3d>
              <a:bevelT w="27940" h="12700"/>
              <a:contourClr>
                <a:srgbClr val="DDDDDD"/>
              </a:contourClr>
            </a:sp3d>
          </a:bodyPr>
          <a:lstStyle/>
          <a:p>
            <a:r>
              <a:rPr lang="zh-TW" altLang="zh-TW" sz="2900" b="1" spc="150" dirty="0">
                <a:ln w="11430"/>
                <a:effectLst>
                  <a:outerShdw blurRad="25400" algn="tl" rotWithShape="0">
                    <a:srgbClr val="000000">
                      <a:alpha val="43000"/>
                    </a:srgbClr>
                  </a:outerShdw>
                </a:effectLst>
              </a:rPr>
              <a:t>訊息的傳送需要</a:t>
            </a:r>
            <a:r>
              <a:rPr lang="zh-TW" altLang="zh-TW" sz="2900" b="1" spc="150" dirty="0">
                <a:ln w="11430"/>
                <a:solidFill>
                  <a:srgbClr val="C00000"/>
                </a:solidFill>
                <a:effectLst>
                  <a:outerShdw blurRad="25400" algn="tl" rotWithShape="0">
                    <a:srgbClr val="000000">
                      <a:alpha val="43000"/>
                    </a:srgbClr>
                  </a:outerShdw>
                </a:effectLst>
              </a:rPr>
              <a:t>溝通媒介</a:t>
            </a:r>
            <a:r>
              <a:rPr lang="en-US" altLang="zh-TW" sz="2900" b="1" spc="150" dirty="0">
                <a:ln w="11430"/>
                <a:solidFill>
                  <a:srgbClr val="C00000"/>
                </a:solidFill>
                <a:effectLst>
                  <a:outerShdw blurRad="25400" algn="tl" rotWithShape="0">
                    <a:srgbClr val="000000">
                      <a:alpha val="43000"/>
                    </a:srgbClr>
                  </a:outerShdw>
                </a:effectLst>
              </a:rPr>
              <a:t>(channel)</a:t>
            </a:r>
            <a:r>
              <a:rPr lang="zh-TW" altLang="zh-TW" sz="2900" b="1" spc="150" dirty="0">
                <a:ln w="11430"/>
                <a:effectLst>
                  <a:outerShdw blurRad="25400" algn="tl" rotWithShape="0">
                    <a:srgbClr val="000000">
                      <a:alpha val="43000"/>
                    </a:srgbClr>
                  </a:outerShdw>
                </a:effectLst>
              </a:rPr>
              <a:t>，或其他溝通媒體，這些溝通管道便是溝通媒介</a:t>
            </a:r>
            <a:r>
              <a:rPr lang="zh-TW" altLang="zh-TW" sz="2900" b="1" spc="150" dirty="0" smtClean="0">
                <a:ln w="11430"/>
                <a:effectLst>
                  <a:outerShdw blurRad="25400" algn="tl" rotWithShape="0">
                    <a:srgbClr val="000000">
                      <a:alpha val="43000"/>
                    </a:srgbClr>
                  </a:outerShdw>
                </a:effectLst>
              </a:rPr>
              <a:t>。</a:t>
            </a:r>
            <a:endParaRPr lang="en-US" altLang="zh-TW" sz="2900" b="1" spc="150" dirty="0" smtClean="0">
              <a:ln w="11430"/>
              <a:effectLst>
                <a:outerShdw blurRad="25400" algn="tl" rotWithShape="0">
                  <a:srgbClr val="000000">
                    <a:alpha val="43000"/>
                  </a:srgbClr>
                </a:outerShdw>
              </a:effectLst>
            </a:endParaRPr>
          </a:p>
          <a:p>
            <a:r>
              <a:rPr lang="zh-TW" altLang="zh-TW" sz="2900" b="1" spc="150" dirty="0">
                <a:ln w="11430"/>
                <a:effectLst>
                  <a:outerShdw blurRad="25400" algn="tl" rotWithShape="0">
                    <a:srgbClr val="000000">
                      <a:alpha val="43000"/>
                    </a:srgbClr>
                  </a:outerShdw>
                </a:effectLst>
              </a:rPr>
              <a:t>選擇溝通媒介時，行銷人員要</a:t>
            </a:r>
            <a:r>
              <a:rPr lang="zh-TW" altLang="zh-TW" sz="2900" b="1" spc="150" dirty="0">
                <a:ln w="11430"/>
                <a:solidFill>
                  <a:srgbClr val="0070C0"/>
                </a:solidFill>
                <a:effectLst>
                  <a:outerShdw blurRad="25400" algn="tl" rotWithShape="0">
                    <a:srgbClr val="000000">
                      <a:alpha val="43000"/>
                    </a:srgbClr>
                  </a:outerShdw>
                </a:effectLst>
              </a:rPr>
              <a:t>考慮其成本、效果以及媒介本身和產品的相容性</a:t>
            </a:r>
            <a:r>
              <a:rPr lang="zh-TW" altLang="zh-TW" sz="2900" b="1" spc="150" dirty="0">
                <a:ln w="11430"/>
                <a:effectLst>
                  <a:outerShdw blurRad="25400" algn="tl" rotWithShape="0">
                    <a:srgbClr val="000000">
                      <a:alpha val="43000"/>
                    </a:srgbClr>
                  </a:outerShdw>
                </a:effectLst>
              </a:rPr>
              <a:t>等。</a:t>
            </a:r>
            <a:endParaRPr lang="en-US" altLang="zh-TW" sz="2900" b="1" spc="150" dirty="0" smtClean="0">
              <a:ln w="11430"/>
              <a:effectLst>
                <a:outerShdw blurRad="25400" algn="tl" rotWithShape="0">
                  <a:srgbClr val="000000">
                    <a:alpha val="43000"/>
                  </a:srgbClr>
                </a:outerShdw>
              </a:effectLst>
            </a:endParaRPr>
          </a:p>
          <a:p>
            <a:r>
              <a:rPr lang="zh-TW" altLang="zh-TW" sz="2900" b="1" spc="150" dirty="0">
                <a:ln w="11430"/>
                <a:solidFill>
                  <a:schemeClr val="tx1">
                    <a:lumMod val="50000"/>
                    <a:lumOff val="50000"/>
                  </a:schemeClr>
                </a:solidFill>
                <a:effectLst>
                  <a:outerShdw blurRad="25400" algn="tl" rotWithShape="0">
                    <a:srgbClr val="000000">
                      <a:alpha val="43000"/>
                    </a:srgbClr>
                  </a:outerShdw>
                </a:effectLst>
              </a:rPr>
              <a:t>行銷常用的溝通媒介</a:t>
            </a:r>
            <a:r>
              <a:rPr lang="zh-TW" altLang="zh-TW" sz="2900" b="1" spc="150" dirty="0" smtClean="0">
                <a:ln w="11430"/>
                <a:solidFill>
                  <a:schemeClr val="tx1">
                    <a:lumMod val="50000"/>
                    <a:lumOff val="50000"/>
                  </a:schemeClr>
                </a:solidFill>
                <a:effectLst>
                  <a:outerShdw blurRad="25400" algn="tl" rotWithShape="0">
                    <a:srgbClr val="000000">
                      <a:alpha val="43000"/>
                    </a:srgbClr>
                  </a:outerShdw>
                </a:effectLst>
              </a:rPr>
              <a:t>有</a:t>
            </a:r>
            <a:r>
              <a:rPr lang="zh-TW" altLang="en-US" sz="2900" b="1" spc="150" dirty="0" smtClean="0">
                <a:ln w="11430"/>
                <a:solidFill>
                  <a:schemeClr val="tx1">
                    <a:lumMod val="50000"/>
                    <a:lumOff val="50000"/>
                  </a:schemeClr>
                </a:solidFill>
                <a:effectLst>
                  <a:outerShdw blurRad="25400" algn="tl" rotWithShape="0">
                    <a:srgbClr val="000000">
                      <a:alpha val="43000"/>
                    </a:srgbClr>
                  </a:outerShdw>
                </a:effectLst>
              </a:rPr>
              <a:t>：</a:t>
            </a:r>
            <a:endParaRPr lang="zh-TW" altLang="en-US" sz="29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15</a:t>
            </a:fld>
            <a:endParaRPr lang="zh-TW" altLang="en-US" dirty="0"/>
          </a:p>
        </p:txBody>
      </p:sp>
      <p:sp>
        <p:nvSpPr>
          <p:cNvPr id="6" name="標題 5"/>
          <p:cNvSpPr>
            <a:spLocks noGrp="1"/>
          </p:cNvSpPr>
          <p:nvPr>
            <p:ph type="title"/>
          </p:nvPr>
        </p:nvSpPr>
        <p:spPr>
          <a:xfrm>
            <a:off x="457200" y="116632"/>
            <a:ext cx="8229600" cy="1080120"/>
          </a:xfrm>
        </p:spPr>
        <p:txBody>
          <a:bodyPr>
            <a:normAutofit fontScale="90000"/>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§15.2.2.3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訊息的傳送與溝通媒介</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graphicFrame>
        <p:nvGraphicFramePr>
          <p:cNvPr id="8" name="資料庫圖表 7"/>
          <p:cNvGraphicFramePr/>
          <p:nvPr>
            <p:extLst>
              <p:ext uri="{D42A27DB-BD31-4B8C-83A1-F6EECF244321}">
                <p14:modId xmlns:p14="http://schemas.microsoft.com/office/powerpoint/2010/main" val="317469886"/>
              </p:ext>
            </p:extLst>
          </p:nvPr>
        </p:nvGraphicFramePr>
        <p:xfrm>
          <a:off x="323528" y="3658096"/>
          <a:ext cx="8712968" cy="3085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graphicEl>
                                              <a:dgm id="{B6175D5D-41B7-4595-8131-2786D4EE9A39}"/>
                                            </p:graphicEl>
                                          </p:spTgt>
                                        </p:tgtEl>
                                        <p:attrNameLst>
                                          <p:attrName>style.visibility</p:attrName>
                                        </p:attrNameLst>
                                      </p:cBhvr>
                                      <p:to>
                                        <p:strVal val="visible"/>
                                      </p:to>
                                    </p:set>
                                    <p:animEffect transition="in" filter="barn(outVertical)">
                                      <p:cBhvr>
                                        <p:cTn id="22" dur="500"/>
                                        <p:tgtEl>
                                          <p:spTgt spid="8">
                                            <p:graphicEl>
                                              <a:dgm id="{B6175D5D-41B7-4595-8131-2786D4EE9A39}"/>
                                            </p:graphic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8">
                                            <p:graphicEl>
                                              <a:dgm id="{50404F4A-E987-4257-AE06-B61BEF002FB7}"/>
                                            </p:graphicEl>
                                          </p:spTgt>
                                        </p:tgtEl>
                                        <p:attrNameLst>
                                          <p:attrName>style.visibility</p:attrName>
                                        </p:attrNameLst>
                                      </p:cBhvr>
                                      <p:to>
                                        <p:strVal val="visible"/>
                                      </p:to>
                                    </p:set>
                                    <p:animEffect transition="in" filter="barn(outVertical)">
                                      <p:cBhvr>
                                        <p:cTn id="25" dur="500"/>
                                        <p:tgtEl>
                                          <p:spTgt spid="8">
                                            <p:graphicEl>
                                              <a:dgm id="{50404F4A-E987-4257-AE06-B61BEF002FB7}"/>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8">
                                            <p:graphicEl>
                                              <a:dgm id="{DC34D586-77E4-4FFD-AB82-790D6D61D5DF}"/>
                                            </p:graphicEl>
                                          </p:spTgt>
                                        </p:tgtEl>
                                        <p:attrNameLst>
                                          <p:attrName>style.visibility</p:attrName>
                                        </p:attrNameLst>
                                      </p:cBhvr>
                                      <p:to>
                                        <p:strVal val="visible"/>
                                      </p:to>
                                    </p:set>
                                    <p:animEffect transition="in" filter="barn(outVertical)">
                                      <p:cBhvr>
                                        <p:cTn id="30" dur="500"/>
                                        <p:tgtEl>
                                          <p:spTgt spid="8">
                                            <p:graphicEl>
                                              <a:dgm id="{DC34D586-77E4-4FFD-AB82-790D6D61D5DF}"/>
                                            </p:graphicEl>
                                          </p:spTgt>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8">
                                            <p:graphicEl>
                                              <a:dgm id="{6C2DD666-71E5-4F7C-BC68-1BB32D6ECB15}"/>
                                            </p:graphicEl>
                                          </p:spTgt>
                                        </p:tgtEl>
                                        <p:attrNameLst>
                                          <p:attrName>style.visibility</p:attrName>
                                        </p:attrNameLst>
                                      </p:cBhvr>
                                      <p:to>
                                        <p:strVal val="visible"/>
                                      </p:to>
                                    </p:set>
                                    <p:animEffect transition="in" filter="barn(outVertical)">
                                      <p:cBhvr>
                                        <p:cTn id="33" dur="500"/>
                                        <p:tgtEl>
                                          <p:spTgt spid="8">
                                            <p:graphicEl>
                                              <a:dgm id="{6C2DD666-71E5-4F7C-BC68-1BB32D6ECB1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8">
                                            <p:graphicEl>
                                              <a:dgm id="{8480A991-35AE-4F62-8E46-9D112D35E90D}"/>
                                            </p:graphicEl>
                                          </p:spTgt>
                                        </p:tgtEl>
                                        <p:attrNameLst>
                                          <p:attrName>style.visibility</p:attrName>
                                        </p:attrNameLst>
                                      </p:cBhvr>
                                      <p:to>
                                        <p:strVal val="visible"/>
                                      </p:to>
                                    </p:set>
                                    <p:animEffect transition="in" filter="barn(outVertical)">
                                      <p:cBhvr>
                                        <p:cTn id="38" dur="500"/>
                                        <p:tgtEl>
                                          <p:spTgt spid="8">
                                            <p:graphicEl>
                                              <a:dgm id="{8480A991-35AE-4F62-8E46-9D112D35E90D}"/>
                                            </p:graphicEl>
                                          </p:spTgt>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8">
                                            <p:graphicEl>
                                              <a:dgm id="{3EB0F45E-58B1-4A74-B08A-299F613B359A}"/>
                                            </p:graphicEl>
                                          </p:spTgt>
                                        </p:tgtEl>
                                        <p:attrNameLst>
                                          <p:attrName>style.visibility</p:attrName>
                                        </p:attrNameLst>
                                      </p:cBhvr>
                                      <p:to>
                                        <p:strVal val="visible"/>
                                      </p:to>
                                    </p:set>
                                    <p:animEffect transition="in" filter="barn(outVertical)">
                                      <p:cBhvr>
                                        <p:cTn id="41" dur="500"/>
                                        <p:tgtEl>
                                          <p:spTgt spid="8">
                                            <p:graphicEl>
                                              <a:dgm id="{3EB0F45E-58B1-4A74-B08A-299F613B359A}"/>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8">
                                            <p:graphicEl>
                                              <a:dgm id="{61A95745-727E-4261-BF6E-82F568D75EEE}"/>
                                            </p:graphicEl>
                                          </p:spTgt>
                                        </p:tgtEl>
                                        <p:attrNameLst>
                                          <p:attrName>style.visibility</p:attrName>
                                        </p:attrNameLst>
                                      </p:cBhvr>
                                      <p:to>
                                        <p:strVal val="visible"/>
                                      </p:to>
                                    </p:set>
                                    <p:animEffect transition="in" filter="barn(outVertical)">
                                      <p:cBhvr>
                                        <p:cTn id="46" dur="500"/>
                                        <p:tgtEl>
                                          <p:spTgt spid="8">
                                            <p:graphicEl>
                                              <a:dgm id="{61A95745-727E-4261-BF6E-82F568D75EEE}"/>
                                            </p:graphicEl>
                                          </p:spTgt>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8">
                                            <p:graphicEl>
                                              <a:dgm id="{15C2B734-76F4-4BBD-86A4-E2DE028B0BAE}"/>
                                            </p:graphicEl>
                                          </p:spTgt>
                                        </p:tgtEl>
                                        <p:attrNameLst>
                                          <p:attrName>style.visibility</p:attrName>
                                        </p:attrNameLst>
                                      </p:cBhvr>
                                      <p:to>
                                        <p:strVal val="visible"/>
                                      </p:to>
                                    </p:set>
                                    <p:animEffect transition="in" filter="barn(outVertical)">
                                      <p:cBhvr>
                                        <p:cTn id="49" dur="500"/>
                                        <p:tgtEl>
                                          <p:spTgt spid="8">
                                            <p:graphicEl>
                                              <a:dgm id="{15C2B734-76F4-4BBD-86A4-E2DE028B0BAE}"/>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8">
                                            <p:graphicEl>
                                              <a:dgm id="{6699B0AE-7EE8-4417-BC5C-D0F2F30573F9}"/>
                                            </p:graphicEl>
                                          </p:spTgt>
                                        </p:tgtEl>
                                        <p:attrNameLst>
                                          <p:attrName>style.visibility</p:attrName>
                                        </p:attrNameLst>
                                      </p:cBhvr>
                                      <p:to>
                                        <p:strVal val="visible"/>
                                      </p:to>
                                    </p:set>
                                    <p:animEffect transition="in" filter="barn(outVertical)">
                                      <p:cBhvr>
                                        <p:cTn id="54" dur="500"/>
                                        <p:tgtEl>
                                          <p:spTgt spid="8">
                                            <p:graphicEl>
                                              <a:dgm id="{6699B0AE-7EE8-4417-BC5C-D0F2F30573F9}"/>
                                            </p:graphicEl>
                                          </p:spTgt>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8">
                                            <p:graphicEl>
                                              <a:dgm id="{C90D517E-8D1C-458A-B122-1167C2971773}"/>
                                            </p:graphicEl>
                                          </p:spTgt>
                                        </p:tgtEl>
                                        <p:attrNameLst>
                                          <p:attrName>style.visibility</p:attrName>
                                        </p:attrNameLst>
                                      </p:cBhvr>
                                      <p:to>
                                        <p:strVal val="visible"/>
                                      </p:to>
                                    </p:set>
                                    <p:animEffect transition="in" filter="barn(outVertical)">
                                      <p:cBhvr>
                                        <p:cTn id="57" dur="500"/>
                                        <p:tgtEl>
                                          <p:spTgt spid="8">
                                            <p:graphicEl>
                                              <a:dgm id="{C90D517E-8D1C-458A-B122-1167C297177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8">
                                            <p:graphicEl>
                                              <a:dgm id="{22B8141B-DFB2-40F1-81A3-F28DA5AFB689}"/>
                                            </p:graphicEl>
                                          </p:spTgt>
                                        </p:tgtEl>
                                        <p:attrNameLst>
                                          <p:attrName>style.visibility</p:attrName>
                                        </p:attrNameLst>
                                      </p:cBhvr>
                                      <p:to>
                                        <p:strVal val="visible"/>
                                      </p:to>
                                    </p:set>
                                    <p:animEffect transition="in" filter="barn(outVertical)">
                                      <p:cBhvr>
                                        <p:cTn id="62" dur="500"/>
                                        <p:tgtEl>
                                          <p:spTgt spid="8">
                                            <p:graphicEl>
                                              <a:dgm id="{22B8141B-DFB2-40F1-81A3-F28DA5AFB689}"/>
                                            </p:graphicEl>
                                          </p:spTgt>
                                        </p:tgtEl>
                                      </p:cBhvr>
                                    </p:animEffect>
                                  </p:childTnLst>
                                </p:cTn>
                              </p:par>
                              <p:par>
                                <p:cTn id="63" presetID="16" presetClass="entr" presetSubtype="37" fill="hold" grpId="0" nodeType="withEffect">
                                  <p:stCondLst>
                                    <p:cond delay="0"/>
                                  </p:stCondLst>
                                  <p:childTnLst>
                                    <p:set>
                                      <p:cBhvr>
                                        <p:cTn id="64" dur="1" fill="hold">
                                          <p:stCondLst>
                                            <p:cond delay="0"/>
                                          </p:stCondLst>
                                        </p:cTn>
                                        <p:tgtEl>
                                          <p:spTgt spid="8">
                                            <p:graphicEl>
                                              <a:dgm id="{F816DDAF-620C-41B5-BD23-3F2F31117D7E}"/>
                                            </p:graphicEl>
                                          </p:spTgt>
                                        </p:tgtEl>
                                        <p:attrNameLst>
                                          <p:attrName>style.visibility</p:attrName>
                                        </p:attrNameLst>
                                      </p:cBhvr>
                                      <p:to>
                                        <p:strVal val="visible"/>
                                      </p:to>
                                    </p:set>
                                    <p:animEffect transition="in" filter="barn(outVertical)">
                                      <p:cBhvr>
                                        <p:cTn id="65" dur="500"/>
                                        <p:tgtEl>
                                          <p:spTgt spid="8">
                                            <p:graphicEl>
                                              <a:dgm id="{F816DDAF-620C-41B5-BD23-3F2F31117D7E}"/>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grpId="0" nodeType="clickEffect">
                                  <p:stCondLst>
                                    <p:cond delay="0"/>
                                  </p:stCondLst>
                                  <p:childTnLst>
                                    <p:set>
                                      <p:cBhvr>
                                        <p:cTn id="69" dur="1" fill="hold">
                                          <p:stCondLst>
                                            <p:cond delay="0"/>
                                          </p:stCondLst>
                                        </p:cTn>
                                        <p:tgtEl>
                                          <p:spTgt spid="8">
                                            <p:graphicEl>
                                              <a:dgm id="{FA6332FE-3B23-40B6-BD4B-A84BE8D7AD12}"/>
                                            </p:graphicEl>
                                          </p:spTgt>
                                        </p:tgtEl>
                                        <p:attrNameLst>
                                          <p:attrName>style.visibility</p:attrName>
                                        </p:attrNameLst>
                                      </p:cBhvr>
                                      <p:to>
                                        <p:strVal val="visible"/>
                                      </p:to>
                                    </p:set>
                                    <p:animEffect transition="in" filter="barn(outVertical)">
                                      <p:cBhvr>
                                        <p:cTn id="70" dur="500"/>
                                        <p:tgtEl>
                                          <p:spTgt spid="8">
                                            <p:graphicEl>
                                              <a:dgm id="{FA6332FE-3B23-40B6-BD4B-A84BE8D7AD12}"/>
                                            </p:graphicEl>
                                          </p:spTgt>
                                        </p:tgtEl>
                                      </p:cBhvr>
                                    </p:animEffect>
                                  </p:childTnLst>
                                </p:cTn>
                              </p:par>
                              <p:par>
                                <p:cTn id="71" presetID="16" presetClass="entr" presetSubtype="37" fill="hold" grpId="0" nodeType="withEffect">
                                  <p:stCondLst>
                                    <p:cond delay="0"/>
                                  </p:stCondLst>
                                  <p:childTnLst>
                                    <p:set>
                                      <p:cBhvr>
                                        <p:cTn id="72" dur="1" fill="hold">
                                          <p:stCondLst>
                                            <p:cond delay="0"/>
                                          </p:stCondLst>
                                        </p:cTn>
                                        <p:tgtEl>
                                          <p:spTgt spid="8">
                                            <p:graphicEl>
                                              <a:dgm id="{A2545A4D-57B7-4AC4-B2C6-07B499500A90}"/>
                                            </p:graphicEl>
                                          </p:spTgt>
                                        </p:tgtEl>
                                        <p:attrNameLst>
                                          <p:attrName>style.visibility</p:attrName>
                                        </p:attrNameLst>
                                      </p:cBhvr>
                                      <p:to>
                                        <p:strVal val="visible"/>
                                      </p:to>
                                    </p:set>
                                    <p:animEffect transition="in" filter="barn(outVertical)">
                                      <p:cBhvr>
                                        <p:cTn id="73" dur="500"/>
                                        <p:tgtEl>
                                          <p:spTgt spid="8">
                                            <p:graphicEl>
                                              <a:dgm id="{A2545A4D-57B7-4AC4-B2C6-07B499500A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15.2.2.4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噪音與干擾來源</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457200" y="1196752"/>
            <a:ext cx="8229600" cy="4929411"/>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噪音</a:t>
            </a:r>
            <a:r>
              <a:rPr lang="en-US" altLang="zh-TW" b="1" spc="150" dirty="0">
                <a:ln w="11430"/>
                <a:solidFill>
                  <a:srgbClr val="C00000"/>
                </a:solidFill>
                <a:effectLst>
                  <a:outerShdw blurRad="25400" algn="tl" rotWithShape="0">
                    <a:srgbClr val="000000">
                      <a:alpha val="43000"/>
                    </a:srgbClr>
                  </a:outerShdw>
                </a:effectLst>
              </a:rPr>
              <a:t>(noise</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任何會妨礙、曲解或減緩訊息傳達的事物。</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rPr>
              <a:t>一些</a:t>
            </a:r>
            <a:r>
              <a:rPr lang="zh-TW" altLang="zh-TW" b="1" spc="150" dirty="0">
                <a:ln w="11430"/>
                <a:solidFill>
                  <a:srgbClr val="9900CC"/>
                </a:solidFill>
                <a:effectLst>
                  <a:outerShdw blurRad="25400" algn="tl" rotWithShape="0">
                    <a:srgbClr val="000000">
                      <a:alpha val="43000"/>
                    </a:srgbClr>
                  </a:outerShdw>
                </a:effectLst>
              </a:rPr>
              <a:t>廣告擁擠的媒體</a:t>
            </a:r>
            <a:r>
              <a:rPr lang="zh-TW" altLang="zh-TW" b="1" spc="150" dirty="0">
                <a:ln w="11430"/>
                <a:effectLst>
                  <a:outerShdw blurRad="25400" algn="tl" rotWithShape="0">
                    <a:srgbClr val="000000">
                      <a:alpha val="43000"/>
                    </a:srgbClr>
                  </a:outerShdw>
                </a:effectLst>
              </a:rPr>
              <a:t>，如報紙和電視，噪音往往很大，因為噪音會產生干擾，以至於訊息接收度很低</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噪音可能來自</a:t>
            </a:r>
            <a:r>
              <a:rPr lang="zh-TW" altLang="zh-TW" b="1" spc="150" dirty="0">
                <a:ln w="11430"/>
                <a:solidFill>
                  <a:srgbClr val="9900CC"/>
                </a:solidFill>
                <a:effectLst>
                  <a:outerShdw blurRad="25400" algn="tl" rotWithShape="0">
                    <a:srgbClr val="000000">
                      <a:alpha val="43000"/>
                    </a:srgbClr>
                  </a:outerShdw>
                </a:effectLst>
              </a:rPr>
              <a:t>溝通的情境因素</a:t>
            </a:r>
            <a:r>
              <a:rPr lang="zh-TW" altLang="zh-TW" b="1" spc="150" dirty="0">
                <a:ln w="11430"/>
                <a:effectLst>
                  <a:outerShdw blurRad="25400" algn="tl" rotWithShape="0">
                    <a:srgbClr val="000000">
                      <a:alpha val="43000"/>
                    </a:srgbClr>
                  </a:outerShdw>
                </a:effectLst>
              </a:rPr>
              <a:t>，例如溝通時的周遭環境，像光線、聲音、位置與氣味</a:t>
            </a:r>
            <a:r>
              <a:rPr lang="zh-TW" altLang="zh-TW" b="1" spc="150" dirty="0" smtClean="0">
                <a:ln w="11430"/>
                <a:effectLst>
                  <a:outerShdw blurRad="25400" algn="tl" rotWithShape="0">
                    <a:srgbClr val="000000">
                      <a:alpha val="43000"/>
                    </a:srgbClr>
                  </a:outerShdw>
                </a:effectLst>
              </a:rPr>
              <a:t>等</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rPr>
              <a:t>噪音也可能來自</a:t>
            </a:r>
            <a:r>
              <a:rPr lang="zh-TW" altLang="zh-TW" b="1" spc="150" dirty="0">
                <a:ln w="11430"/>
                <a:solidFill>
                  <a:srgbClr val="9900CC"/>
                </a:solidFill>
                <a:effectLst>
                  <a:outerShdw blurRad="25400" algn="tl" rotWithShape="0">
                    <a:srgbClr val="000000">
                      <a:alpha val="43000"/>
                    </a:srgbClr>
                  </a:outerShdw>
                </a:effectLst>
              </a:rPr>
              <a:t>競爭訊息的</a:t>
            </a:r>
            <a:r>
              <a:rPr lang="zh-TW" altLang="zh-TW" b="1" spc="150" dirty="0" smtClean="0">
                <a:ln w="11430"/>
                <a:solidFill>
                  <a:srgbClr val="9900CC"/>
                </a:solidFill>
                <a:effectLst>
                  <a:outerShdw blurRad="25400" algn="tl" rotWithShape="0">
                    <a:srgbClr val="000000">
                      <a:alpha val="43000"/>
                    </a:srgbClr>
                  </a:outerShdw>
                </a:effectLst>
              </a:rPr>
              <a:t>干擾</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16</a:t>
            </a:fld>
            <a:endParaRPr lang="zh-TW"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4016" y="5007677"/>
            <a:ext cx="1549946" cy="1724588"/>
          </a:xfrm>
          <a:prstGeom prst="roundRect">
            <a:avLst>
              <a:gd name="adj" fmla="val 1280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9218"/>
                                        </p:tgtEl>
                                        <p:attrNameLst>
                                          <p:attrName>style.visibility</p:attrName>
                                        </p:attrNameLst>
                                      </p:cBhvr>
                                      <p:to>
                                        <p:strVal val="visible"/>
                                      </p:to>
                                    </p:set>
                                    <p:anim calcmode="lin" valueType="num">
                                      <p:cBhvr>
                                        <p:cTn id="26" dur="500" fill="hold"/>
                                        <p:tgtEl>
                                          <p:spTgt spid="9218"/>
                                        </p:tgtEl>
                                        <p:attrNameLst>
                                          <p:attrName>ppt_w</p:attrName>
                                        </p:attrNameLst>
                                      </p:cBhvr>
                                      <p:tavLst>
                                        <p:tav tm="0">
                                          <p:val>
                                            <p:fltVal val="0"/>
                                          </p:val>
                                        </p:tav>
                                        <p:tav tm="100000">
                                          <p:val>
                                            <p:strVal val="#ppt_w"/>
                                          </p:val>
                                        </p:tav>
                                      </p:tavLst>
                                    </p:anim>
                                    <p:anim calcmode="lin" valueType="num">
                                      <p:cBhvr>
                                        <p:cTn id="27" dur="500" fill="hold"/>
                                        <p:tgtEl>
                                          <p:spTgt spid="9218"/>
                                        </p:tgtEl>
                                        <p:attrNameLst>
                                          <p:attrName>ppt_h</p:attrName>
                                        </p:attrNameLst>
                                      </p:cBhvr>
                                      <p:tavLst>
                                        <p:tav tm="0">
                                          <p:val>
                                            <p:fltVal val="0"/>
                                          </p:val>
                                        </p:tav>
                                        <p:tav tm="100000">
                                          <p:val>
                                            <p:strVal val="#ppt_h"/>
                                          </p:val>
                                        </p:tav>
                                      </p:tavLst>
                                    </p:anim>
                                    <p:animEffect transition="in" filter="fade">
                                      <p:cBhvr>
                                        <p:cTn id="28"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80120"/>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15.2.2.5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回饋</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457200" y="1268761"/>
            <a:ext cx="8229600" cy="278050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在溝通過程中，收訊者對一項訊息的反應就是</a:t>
            </a:r>
            <a:r>
              <a:rPr lang="zh-TW" altLang="zh-TW" b="1" spc="150" dirty="0">
                <a:ln w="11430"/>
                <a:solidFill>
                  <a:srgbClr val="C00000"/>
                </a:solidFill>
                <a:effectLst>
                  <a:outerShdw blurRad="25400" algn="tl" rotWithShape="0">
                    <a:srgbClr val="000000">
                      <a:alpha val="43000"/>
                    </a:srgbClr>
                  </a:outerShdw>
                </a:effectLst>
              </a:rPr>
              <a:t>回饋</a:t>
            </a:r>
            <a:r>
              <a:rPr lang="en-US" altLang="zh-TW" b="1" spc="150" dirty="0">
                <a:ln w="11430"/>
                <a:solidFill>
                  <a:srgbClr val="C00000"/>
                </a:solidFill>
                <a:effectLst>
                  <a:outerShdw blurRad="25400" algn="tl" rotWithShape="0">
                    <a:srgbClr val="000000">
                      <a:alpha val="43000"/>
                    </a:srgbClr>
                  </a:outerShdw>
                </a:effectLst>
              </a:rPr>
              <a:t>(feedback)</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回饋可能是</a:t>
            </a:r>
            <a:r>
              <a:rPr lang="zh-TW" altLang="zh-TW" b="1" spc="150" dirty="0">
                <a:ln w="11430"/>
                <a:solidFill>
                  <a:srgbClr val="00B050"/>
                </a:solidFill>
                <a:effectLst>
                  <a:outerShdw blurRad="25400" algn="tl" rotWithShape="0">
                    <a:srgbClr val="000000">
                      <a:alpha val="43000"/>
                    </a:srgbClr>
                  </a:outerShdw>
                </a:effectLst>
              </a:rPr>
              <a:t>口頭回應</a:t>
            </a:r>
            <a:r>
              <a:rPr lang="zh-TW" altLang="zh-TW" b="1" spc="150" dirty="0">
                <a:ln w="11430"/>
                <a:effectLst>
                  <a:outerShdw blurRad="25400" algn="tl" rotWithShape="0">
                    <a:srgbClr val="000000">
                      <a:alpha val="43000"/>
                    </a:srgbClr>
                  </a:outerShdw>
                </a:effectLst>
              </a:rPr>
              <a:t>，例如說「我同意</a:t>
            </a:r>
            <a:r>
              <a:rPr lang="zh-TW" altLang="zh-TW" b="1" spc="150" dirty="0" smtClean="0">
                <a:ln w="11430"/>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或</a:t>
            </a:r>
            <a:r>
              <a:rPr lang="zh-TW" altLang="zh-TW" b="1" spc="150" dirty="0">
                <a:ln w="11430"/>
                <a:solidFill>
                  <a:srgbClr val="00B050"/>
                </a:solidFill>
                <a:effectLst>
                  <a:outerShdw blurRad="25400" algn="tl" rotWithShape="0">
                    <a:srgbClr val="000000">
                      <a:alpha val="43000"/>
                    </a:srgbClr>
                  </a:outerShdw>
                </a:effectLst>
              </a:rPr>
              <a:t>是非口頭的表達</a:t>
            </a:r>
            <a:r>
              <a:rPr lang="zh-TW" altLang="zh-TW" b="1" spc="150" dirty="0" smtClean="0">
                <a:ln w="11430"/>
                <a:solidFill>
                  <a:srgbClr val="00B050"/>
                </a:solidFill>
                <a:effectLst>
                  <a:outerShdw blurRad="25400" algn="tl" rotWithShape="0">
                    <a:srgbClr val="000000">
                      <a:alpha val="43000"/>
                    </a:srgbClr>
                  </a:outerShdw>
                </a:effectLst>
              </a:rPr>
              <a:t>方式</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17</a:t>
            </a:fld>
            <a:endParaRPr lang="zh-TW" altLang="en-US" dirty="0"/>
          </a:p>
        </p:txBody>
      </p:sp>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76" r="11930" b="43515"/>
          <a:stretch/>
        </p:blipFill>
        <p:spPr bwMode="auto">
          <a:xfrm>
            <a:off x="2555776" y="3582501"/>
            <a:ext cx="1712640" cy="1604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597" r="10676"/>
          <a:stretch/>
        </p:blipFill>
        <p:spPr bwMode="auto">
          <a:xfrm>
            <a:off x="4644009" y="3582501"/>
            <a:ext cx="1828002" cy="1627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4867" r="29084"/>
          <a:stretch/>
        </p:blipFill>
        <p:spPr bwMode="auto">
          <a:xfrm>
            <a:off x="6876256" y="3548791"/>
            <a:ext cx="1695450" cy="1821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109652" y="5171393"/>
            <a:ext cx="787395"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smtClean="0">
                <a:ln w="11430"/>
                <a:solidFill>
                  <a:srgbClr val="002060"/>
                </a:solidFill>
                <a:effectLst>
                  <a:outerShdw blurRad="25400" algn="tl" rotWithShape="0">
                    <a:srgbClr val="000000">
                      <a:alpha val="43000"/>
                    </a:srgbClr>
                  </a:outerShdw>
                </a:effectLst>
              </a:rPr>
              <a:t>點頭</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7" name="矩形 6"/>
          <p:cNvSpPr/>
          <p:nvPr/>
        </p:nvSpPr>
        <p:spPr>
          <a:xfrm>
            <a:off x="3018398" y="5264044"/>
            <a:ext cx="787395"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微笑</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8" name="矩形 7"/>
          <p:cNvSpPr/>
          <p:nvPr/>
        </p:nvSpPr>
        <p:spPr>
          <a:xfrm>
            <a:off x="5164312" y="5264492"/>
            <a:ext cx="787395"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皺眉</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9" name="矩形 8"/>
          <p:cNvSpPr/>
          <p:nvPr/>
        </p:nvSpPr>
        <p:spPr>
          <a:xfrm>
            <a:off x="7400815" y="5401939"/>
            <a:ext cx="787395"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手勢</a:t>
            </a:r>
            <a:endParaRPr lang="zh-TW" altLang="en-US" sz="2200" b="1" spc="150" dirty="0">
              <a:ln w="11430"/>
              <a:solidFill>
                <a:srgbClr val="002060"/>
              </a:solidFill>
              <a:effectLst>
                <a:outerShdw blurRad="25400" algn="tl" rotWithShape="0">
                  <a:srgbClr val="000000">
                    <a:alpha val="43000"/>
                  </a:srgbClr>
                </a:outerShdw>
              </a:effectLst>
            </a:endParaRPr>
          </a:p>
        </p:txBody>
      </p:sp>
      <p:pic>
        <p:nvPicPr>
          <p:cNvPr id="10" name="圖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103" y="3695384"/>
            <a:ext cx="1378291" cy="1378291"/>
          </a:xfrm>
          <a:prstGeom prst="rect">
            <a:avLst/>
          </a:prstGeom>
        </p:spPr>
      </p:pic>
      <p:sp>
        <p:nvSpPr>
          <p:cNvPr id="15" name="雲朵形 14"/>
          <p:cNvSpPr/>
          <p:nvPr/>
        </p:nvSpPr>
        <p:spPr>
          <a:xfrm>
            <a:off x="1187624" y="5702753"/>
            <a:ext cx="7144602" cy="1069522"/>
          </a:xfrm>
          <a:prstGeom prst="cloud">
            <a:avLst/>
          </a:prstGeom>
          <a:solidFill>
            <a:srgbClr val="FFCCFF"/>
          </a:solidFill>
        </p:spPr>
        <p:style>
          <a:lnRef idx="3">
            <a:schemeClr val="lt1"/>
          </a:lnRef>
          <a:fillRef idx="1">
            <a:schemeClr val="accent6"/>
          </a:fillRef>
          <a:effectRef idx="1">
            <a:schemeClr val="accent6"/>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500" b="1" spc="150" dirty="0">
                <a:ln w="11430"/>
                <a:solidFill>
                  <a:srgbClr val="FF0066"/>
                </a:solidFill>
                <a:effectLst>
                  <a:outerShdw blurRad="25400" algn="tl" rotWithShape="0">
                    <a:srgbClr val="000000">
                      <a:alpha val="43000"/>
                    </a:srgbClr>
                  </a:outerShdw>
                </a:effectLst>
              </a:rPr>
              <a:t>發訊</a:t>
            </a:r>
            <a:r>
              <a:rPr lang="zh-TW" altLang="zh-TW" sz="2500" b="1" spc="150" dirty="0" smtClean="0">
                <a:ln w="11430"/>
                <a:solidFill>
                  <a:srgbClr val="FF0066"/>
                </a:solidFill>
                <a:effectLst>
                  <a:outerShdw blurRad="25400" algn="tl" rotWithShape="0">
                    <a:srgbClr val="000000">
                      <a:alpha val="43000"/>
                    </a:srgbClr>
                  </a:outerShdw>
                </a:effectLst>
              </a:rPr>
              <a:t>者會</a:t>
            </a:r>
            <a:r>
              <a:rPr lang="zh-TW" altLang="zh-TW" sz="2500" b="1" spc="150" dirty="0">
                <a:ln w="11430"/>
                <a:solidFill>
                  <a:srgbClr val="FF0066"/>
                </a:solidFill>
                <a:effectLst>
                  <a:outerShdw blurRad="25400" algn="tl" rotWithShape="0">
                    <a:srgbClr val="000000">
                      <a:alpha val="43000"/>
                    </a:srgbClr>
                  </a:outerShdw>
                </a:effectLst>
              </a:rPr>
              <a:t>根據回饋來判定溝通的</a:t>
            </a:r>
            <a:r>
              <a:rPr lang="zh-TW" altLang="zh-TW" sz="2500" b="1" spc="150" dirty="0" smtClean="0">
                <a:ln w="11430"/>
                <a:solidFill>
                  <a:srgbClr val="FF0066"/>
                </a:solidFill>
                <a:effectLst>
                  <a:outerShdw blurRad="25400" algn="tl" rotWithShape="0">
                    <a:srgbClr val="000000">
                      <a:alpha val="43000"/>
                    </a:srgbClr>
                  </a:outerShdw>
                </a:effectLst>
              </a:rPr>
              <a:t>效果</a:t>
            </a:r>
            <a:r>
              <a:rPr lang="zh-TW" altLang="en-US" sz="2500" b="1" spc="150" dirty="0" smtClean="0">
                <a:ln w="11430"/>
                <a:solidFill>
                  <a:srgbClr val="FF0066"/>
                </a:solidFill>
                <a:effectLst>
                  <a:outerShdw blurRad="25400" algn="tl" rotWithShape="0">
                    <a:srgbClr val="000000">
                      <a:alpha val="43000"/>
                    </a:srgbClr>
                  </a:outerShdw>
                </a:effectLst>
              </a:rPr>
              <a:t>。</a:t>
            </a:r>
            <a:endParaRPr lang="zh-TW" altLang="en-US" sz="2500" b="1" spc="150" dirty="0">
              <a:ln w="11430"/>
              <a:solidFill>
                <a:srgbClr val="FF0066"/>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243"/>
                                        </p:tgtEl>
                                        <p:attrNameLst>
                                          <p:attrName>style.visibility</p:attrName>
                                        </p:attrNameLst>
                                      </p:cBhvr>
                                      <p:to>
                                        <p:strVal val="visible"/>
                                      </p:to>
                                    </p:set>
                                    <p:animEffect transition="in" filter="randombar(horizontal)">
                                      <p:cBhvr>
                                        <p:cTn id="30" dur="500"/>
                                        <p:tgtEl>
                                          <p:spTgt spid="1024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0244"/>
                                        </p:tgtEl>
                                        <p:attrNameLst>
                                          <p:attrName>style.visibility</p:attrName>
                                        </p:attrNameLst>
                                      </p:cBhvr>
                                      <p:to>
                                        <p:strVal val="visible"/>
                                      </p:to>
                                    </p:set>
                                    <p:animEffect transition="in" filter="randombar(horizontal)">
                                      <p:cBhvr>
                                        <p:cTn id="38" dur="500"/>
                                        <p:tgtEl>
                                          <p:spTgt spid="1024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245"/>
                                        </p:tgtEl>
                                        <p:attrNameLst>
                                          <p:attrName>style.visibility</p:attrName>
                                        </p:attrNameLst>
                                      </p:cBhvr>
                                      <p:to>
                                        <p:strVal val="visible"/>
                                      </p:to>
                                    </p:set>
                                    <p:animEffect transition="in" filter="randombar(horizontal)">
                                      <p:cBhvr>
                                        <p:cTn id="46" dur="500"/>
                                        <p:tgtEl>
                                          <p:spTgt spid="1024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9"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224136"/>
          </a:xfrm>
        </p:spPr>
        <p:txBody>
          <a:bodyPr>
            <a:normAutofit fontScale="90000"/>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15.2.3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推廣組合要素的溝通特性</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457200" y="1268761"/>
            <a:ext cx="8229600" cy="367240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推廣組合的四個要素，其影響目標顧客的能力是不同</a:t>
            </a:r>
            <a:r>
              <a:rPr lang="zh-TW" altLang="zh-TW" b="1" spc="150" dirty="0" smtClean="0">
                <a:ln w="11430"/>
                <a:effectLst>
                  <a:outerShdw blurRad="25400" algn="tl" rotWithShape="0">
                    <a:srgbClr val="000000">
                      <a:alpha val="43000"/>
                    </a:srgbClr>
                  </a:outerShdw>
                </a:effectLst>
              </a:rPr>
              <a:t>的</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大部分的推廣組合要素在與目標市場溝通時，是採</a:t>
            </a:r>
            <a:r>
              <a:rPr lang="zh-TW" altLang="zh-TW" b="1" spc="150" dirty="0">
                <a:ln w="11430"/>
                <a:solidFill>
                  <a:srgbClr val="0070C0"/>
                </a:solidFill>
                <a:effectLst>
                  <a:outerShdw blurRad="25400" algn="tl" rotWithShape="0">
                    <a:srgbClr val="000000">
                      <a:alpha val="43000"/>
                    </a:srgbClr>
                  </a:outerShdw>
                </a:effectLst>
              </a:rPr>
              <a:t>間接與非個人</a:t>
            </a:r>
            <a:r>
              <a:rPr lang="zh-TW" altLang="zh-TW" b="1" spc="150" dirty="0">
                <a:ln w="11430"/>
                <a:effectLst>
                  <a:outerShdw blurRad="25400" algn="tl" rotWithShape="0">
                    <a:srgbClr val="000000">
                      <a:alpha val="43000"/>
                    </a:srgbClr>
                  </a:outerShdw>
                </a:effectLst>
              </a:rPr>
              <a:t>的方式，並且是</a:t>
            </a:r>
            <a:r>
              <a:rPr lang="zh-TW" altLang="zh-TW" b="1" spc="150" dirty="0">
                <a:ln w="11430"/>
                <a:solidFill>
                  <a:srgbClr val="00B050"/>
                </a:solidFill>
                <a:effectLst>
                  <a:outerShdw blurRad="25400" algn="tl" rotWithShape="0">
                    <a:srgbClr val="000000">
                      <a:alpha val="43000"/>
                    </a:srgbClr>
                  </a:outerShdw>
                </a:effectLst>
              </a:rPr>
              <a:t>單向訊息</a:t>
            </a:r>
            <a:r>
              <a:rPr lang="zh-TW" altLang="zh-TW" b="1" spc="150" dirty="0">
                <a:ln w="11430"/>
                <a:effectLst>
                  <a:outerShdw blurRad="25400" algn="tl" rotWithShape="0">
                    <a:srgbClr val="000000">
                      <a:alpha val="43000"/>
                    </a:srgbClr>
                  </a:outerShdw>
                </a:effectLst>
              </a:rPr>
              <a:t>的</a:t>
            </a:r>
            <a:r>
              <a:rPr lang="zh-TW" altLang="zh-TW" b="1" spc="150" dirty="0" smtClean="0">
                <a:ln w="11430"/>
                <a:effectLst>
                  <a:outerShdw blurRad="25400" algn="tl" rotWithShape="0">
                    <a:srgbClr val="000000">
                      <a:alpha val="43000"/>
                    </a:srgbClr>
                  </a:outerShdw>
                </a:effectLst>
              </a:rPr>
              <a:t>流通</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9900CC"/>
                </a:solidFill>
                <a:effectLst>
                  <a:outerShdw blurRad="25400" algn="tl" rotWithShape="0">
                    <a:srgbClr val="000000">
                      <a:alpha val="43000"/>
                    </a:srgbClr>
                  </a:outerShdw>
                </a:effectLst>
              </a:rPr>
              <a:t>人員銷售則是一種個人且雙向的溝通。</a:t>
            </a:r>
            <a:endParaRPr lang="zh-TW" altLang="en-US" b="1" spc="150" dirty="0">
              <a:ln w="11430"/>
              <a:solidFill>
                <a:srgbClr val="9900CC"/>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18</a:t>
            </a:fld>
            <a:endParaRPr lang="zh-TW" alt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68" t="10267" r="22533" b="7366"/>
          <a:stretch/>
        </p:blipFill>
        <p:spPr bwMode="auto">
          <a:xfrm>
            <a:off x="7236296" y="4862587"/>
            <a:ext cx="1200150" cy="1757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75" y="4862587"/>
            <a:ext cx="2082437" cy="1559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7732"/>
          <a:stretch/>
        </p:blipFill>
        <p:spPr bwMode="auto">
          <a:xfrm>
            <a:off x="2515175" y="4941168"/>
            <a:ext cx="2310051" cy="1402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9053" y="4822033"/>
            <a:ext cx="1664739" cy="17979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left)">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left)">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19</a:t>
            </a:fld>
            <a:endParaRPr lang="zh-TW" altLang="en-US" dirty="0"/>
          </a:p>
        </p:txBody>
      </p:sp>
      <p:sp>
        <p:nvSpPr>
          <p:cNvPr id="8" name="標題 5"/>
          <p:cNvSpPr>
            <a:spLocks noGrp="1"/>
          </p:cNvSpPr>
          <p:nvPr>
            <p:ph type="title"/>
          </p:nvPr>
        </p:nvSpPr>
        <p:spPr>
          <a:xfrm>
            <a:off x="179512" y="85584"/>
            <a:ext cx="4176464" cy="607112"/>
          </a:xfrm>
        </p:spPr>
        <p:txBody>
          <a:bodyPr>
            <a:normAutofit fontScale="90000"/>
            <a:scene3d>
              <a:camera prst="orthographicFront"/>
              <a:lightRig rig="soft" dir="t">
                <a:rot lat="0" lon="0" rev="10800000"/>
              </a:lightRig>
            </a:scene3d>
            <a:sp3d>
              <a:bevelT w="27940" h="12700"/>
              <a:contourClr>
                <a:srgbClr val="DDDDDD"/>
              </a:contourClr>
            </a:sp3d>
          </a:bodyPr>
          <a:lstStyle/>
          <a:p>
            <a:pPr algn="l"/>
            <a:r>
              <a:rPr lang="zh-TW" altLang="en-US" sz="2500" b="1" spc="150" dirty="0" smtClean="0">
                <a:ln w="11430"/>
                <a:solidFill>
                  <a:srgbClr val="FF0066"/>
                </a:solidFill>
                <a:effectLst>
                  <a:outerShdw blurRad="25400" algn="tl" rotWithShape="0">
                    <a:srgbClr val="000000">
                      <a:alpha val="43000"/>
                    </a:srgbClr>
                  </a:outerShdw>
                </a:effectLst>
                <a:latin typeface="+mn-ea"/>
                <a:ea typeface="+mn-ea"/>
              </a:rPr>
              <a:t>表</a:t>
            </a:r>
            <a:r>
              <a:rPr lang="en-US" altLang="zh-TW" sz="2500" b="1" spc="150" dirty="0" smtClean="0">
                <a:ln w="11430"/>
                <a:solidFill>
                  <a:srgbClr val="FF0066"/>
                </a:solidFill>
                <a:effectLst>
                  <a:outerShdw blurRad="25400" algn="tl" rotWithShape="0">
                    <a:srgbClr val="000000">
                      <a:alpha val="43000"/>
                    </a:srgbClr>
                  </a:outerShdw>
                </a:effectLst>
                <a:latin typeface="+mn-ea"/>
                <a:ea typeface="+mn-ea"/>
              </a:rPr>
              <a:t>15-1 </a:t>
            </a:r>
            <a:r>
              <a:rPr lang="zh-TW" altLang="en-US" sz="2500" b="1" spc="150" dirty="0" smtClean="0">
                <a:ln w="11430"/>
                <a:solidFill>
                  <a:srgbClr val="FF0066"/>
                </a:solidFill>
                <a:effectLst>
                  <a:outerShdw blurRad="25400" algn="tl" rotWithShape="0">
                    <a:srgbClr val="000000">
                      <a:alpha val="43000"/>
                    </a:srgbClr>
                  </a:outerShdw>
                </a:effectLst>
                <a:latin typeface="+mn-ea"/>
                <a:ea typeface="+mn-ea"/>
              </a:rPr>
              <a:t>推廣組合要素的特性</a:t>
            </a:r>
            <a:endParaRPr lang="zh-TW" altLang="en-US" sz="2500" b="1" spc="150" dirty="0">
              <a:ln w="11430"/>
              <a:solidFill>
                <a:srgbClr val="FF0066"/>
              </a:solidFill>
              <a:effectLst>
                <a:outerShdw blurRad="25400" algn="tl" rotWithShape="0">
                  <a:srgbClr val="000000">
                    <a:alpha val="43000"/>
                  </a:srgbClr>
                </a:outerShdw>
              </a:effectLst>
              <a:latin typeface="+mn-ea"/>
              <a:ea typeface="+mn-ea"/>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2)">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p:cNvSpPr>
            <a:spLocks noGrp="1"/>
          </p:cNvSpPr>
          <p:nvPr>
            <p:ph type="dt" sz="half" idx="11"/>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15-</a:t>
            </a:r>
            <a:fld id="{B233F449-7AA8-4DCD-AEC5-4B134B512325}" type="slidenum">
              <a:rPr lang="en-US" altLang="zh-TW" smtClean="0"/>
              <a:pPr/>
              <a:t>2</a:t>
            </a:fld>
            <a:endParaRPr lang="en-US" altLang="zh-TW" dirty="0"/>
          </a:p>
        </p:txBody>
      </p:sp>
      <p:sp>
        <p:nvSpPr>
          <p:cNvPr id="7170" name="Rectangle 2"/>
          <p:cNvSpPr>
            <a:spLocks noGrp="1" noChangeArrowheads="1"/>
          </p:cNvSpPr>
          <p:nvPr>
            <p:ph type="title"/>
          </p:nvPr>
        </p:nvSpPr>
        <p:spPr>
          <a:xfrm>
            <a:off x="395536" y="260648"/>
            <a:ext cx="8229600" cy="1092696"/>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Chapter 15</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推廣</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策略與行銷溝通</a:t>
            </a:r>
            <a:endPar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graphicFrame>
        <p:nvGraphicFramePr>
          <p:cNvPr id="2" name="資料庫圖表 1"/>
          <p:cNvGraphicFramePr/>
          <p:nvPr>
            <p:extLst>
              <p:ext uri="{D42A27DB-BD31-4B8C-83A1-F6EECF244321}">
                <p14:modId xmlns:p14="http://schemas.microsoft.com/office/powerpoint/2010/main" val="1991913731"/>
              </p:ext>
            </p:extLst>
          </p:nvPr>
        </p:nvGraphicFramePr>
        <p:xfrm>
          <a:off x="899592" y="1628800"/>
          <a:ext cx="748883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20</a:t>
            </a:fld>
            <a:endParaRPr lang="zh-TW" altLang="en-US" dirty="0"/>
          </a:p>
        </p:txBody>
      </p:sp>
      <p:sp>
        <p:nvSpPr>
          <p:cNvPr id="6" name="標題 5"/>
          <p:cNvSpPr>
            <a:spLocks noGrp="1"/>
          </p:cNvSpPr>
          <p:nvPr>
            <p:ph type="title"/>
          </p:nvPr>
        </p:nvSpPr>
        <p:spPr>
          <a:xfrm>
            <a:off x="107504" y="13576"/>
            <a:ext cx="5544616" cy="679120"/>
          </a:xfrm>
        </p:spPr>
        <p:txBody>
          <a:bodyPr>
            <a:normAutofit/>
            <a:scene3d>
              <a:camera prst="orthographicFront"/>
              <a:lightRig rig="soft" dir="t">
                <a:rot lat="0" lon="0" rev="10800000"/>
              </a:lightRig>
            </a:scene3d>
            <a:sp3d>
              <a:bevelT w="27940" h="12700"/>
              <a:contourClr>
                <a:srgbClr val="DDDDDD"/>
              </a:contourClr>
            </a:sp3d>
          </a:bodyPr>
          <a:lstStyle/>
          <a:p>
            <a:pPr algn="l"/>
            <a:r>
              <a:rPr lang="zh-TW" altLang="en-US" sz="2500" b="1" spc="150" dirty="0" smtClean="0">
                <a:ln w="11430"/>
                <a:solidFill>
                  <a:srgbClr val="FF0066"/>
                </a:solidFill>
                <a:effectLst>
                  <a:outerShdw blurRad="25400" algn="tl" rotWithShape="0">
                    <a:srgbClr val="000000">
                      <a:alpha val="43000"/>
                    </a:srgbClr>
                  </a:outerShdw>
                </a:effectLst>
                <a:latin typeface="+mn-ea"/>
                <a:ea typeface="+mn-ea"/>
              </a:rPr>
              <a:t>表</a:t>
            </a:r>
            <a:r>
              <a:rPr lang="en-US" altLang="zh-TW" sz="2500" b="1" spc="150" dirty="0" smtClean="0">
                <a:ln w="11430"/>
                <a:solidFill>
                  <a:srgbClr val="FF0066"/>
                </a:solidFill>
                <a:effectLst>
                  <a:outerShdw blurRad="25400" algn="tl" rotWithShape="0">
                    <a:srgbClr val="000000">
                      <a:alpha val="43000"/>
                    </a:srgbClr>
                  </a:outerShdw>
                </a:effectLst>
                <a:latin typeface="+mn-ea"/>
                <a:ea typeface="+mn-ea"/>
              </a:rPr>
              <a:t>15-2 </a:t>
            </a:r>
            <a:r>
              <a:rPr lang="zh-TW" altLang="en-US" sz="2500" b="1" spc="150" dirty="0" smtClean="0">
                <a:ln w="11430"/>
                <a:solidFill>
                  <a:srgbClr val="FF0066"/>
                </a:solidFill>
                <a:effectLst>
                  <a:outerShdw blurRad="25400" algn="tl" rotWithShape="0">
                    <a:srgbClr val="000000">
                      <a:alpha val="43000"/>
                    </a:srgbClr>
                  </a:outerShdw>
                </a:effectLst>
                <a:latin typeface="+mn-ea"/>
                <a:ea typeface="+mn-ea"/>
              </a:rPr>
              <a:t>各種推廣組和要素的優缺點</a:t>
            </a:r>
            <a:endParaRPr lang="zh-TW" altLang="en-US" sz="2500" b="1" spc="150" dirty="0">
              <a:ln w="11430"/>
              <a:solidFill>
                <a:srgbClr val="FF0066"/>
              </a:solidFill>
              <a:effectLst>
                <a:outerShdw blurRad="25400" algn="tl" rotWithShape="0">
                  <a:srgbClr val="000000">
                    <a:alpha val="43000"/>
                  </a:srgbClr>
                </a:outerShdw>
              </a:effectLst>
              <a:latin typeface="+mn-ea"/>
              <a:ea typeface="+mn-ea"/>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496944" cy="613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2)">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8012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15.2.4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整合行銷溝通</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457200" y="1196752"/>
            <a:ext cx="8229600" cy="4601691"/>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整合行銷</a:t>
            </a:r>
            <a:r>
              <a:rPr lang="zh-TW" altLang="zh-TW" b="1" spc="150" dirty="0" smtClean="0">
                <a:ln w="11430"/>
                <a:solidFill>
                  <a:srgbClr val="C00000"/>
                </a:solidFill>
                <a:effectLst>
                  <a:outerShdw blurRad="25400" algn="tl" rotWithShape="0">
                    <a:srgbClr val="000000">
                      <a:alpha val="43000"/>
                    </a:srgbClr>
                  </a:outerShdw>
                </a:effectLst>
              </a:rPr>
              <a:t>溝通</a:t>
            </a:r>
            <a:r>
              <a:rPr lang="en-US" altLang="zh-TW" b="1" spc="150" dirty="0">
                <a:ln w="11430"/>
                <a:solidFill>
                  <a:srgbClr val="C00000"/>
                </a:solidFill>
                <a:effectLst>
                  <a:outerShdw blurRad="25400" algn="tl" rotWithShape="0">
                    <a:srgbClr val="000000">
                      <a:alpha val="43000"/>
                    </a:srgbClr>
                  </a:outerShdw>
                </a:effectLst>
              </a:rPr>
              <a:t>(integrated marketing communications, IMC)</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謹慎地整合所有推廣活動與訊息，以產生吸引顧客的一致性訊息</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整合行銷溝通是藉由各種不同形式及說服力之溝通活動，來開發現有及潛在顧客的過程，其目的在於影響或直接引發目標顧客的</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行為</a:t>
            </a:r>
            <a:r>
              <a:rPr lang="zh-TW" altLang="en-US" b="1" spc="150" dirty="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21</a:t>
            </a:fld>
            <a:endParaRPr lang="zh-TW" alt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638"/>
          <a:stretch/>
        </p:blipFill>
        <p:spPr bwMode="auto">
          <a:xfrm>
            <a:off x="4650829" y="4852420"/>
            <a:ext cx="1664246" cy="1844608"/>
          </a:xfrm>
          <a:prstGeom prst="roundRect">
            <a:avLst>
              <a:gd name="adj" fmla="val 112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052736"/>
            <a:ext cx="8229600" cy="864097"/>
          </a:xfrm>
        </p:spPr>
        <p:txBody>
          <a:bodyPr>
            <a:noAutofit/>
            <a:scene3d>
              <a:camera prst="orthographicFront"/>
              <a:lightRig rig="soft" dir="t">
                <a:rot lat="0" lon="0" rev="10800000"/>
              </a:lightRig>
            </a:scene3d>
            <a:sp3d>
              <a:bevelT w="27940" h="12700"/>
              <a:contourClr>
                <a:srgbClr val="DDDDDD"/>
              </a:contourClr>
            </a:sp3d>
          </a:bodyPr>
          <a:lstStyle/>
          <a:p>
            <a:r>
              <a:rPr lang="zh-TW" altLang="zh-TW" sz="2800" b="1" spc="150" dirty="0">
                <a:ln w="11430"/>
                <a:effectLst>
                  <a:outerShdw blurRad="25400" algn="tl" rotWithShape="0">
                    <a:srgbClr val="000000">
                      <a:alpha val="43000"/>
                    </a:srgbClr>
                  </a:outerShdw>
                </a:effectLst>
              </a:rPr>
              <a:t>整合行銷溝通具有以下</a:t>
            </a:r>
            <a:r>
              <a:rPr lang="zh-TW" altLang="zh-TW" sz="2800" b="1" spc="150" dirty="0" smtClean="0">
                <a:ln w="11430"/>
                <a:effectLst>
                  <a:outerShdw blurRad="25400" algn="tl" rotWithShape="0">
                    <a:srgbClr val="000000">
                      <a:alpha val="43000"/>
                    </a:srgbClr>
                  </a:outerShdw>
                </a:effectLst>
              </a:rPr>
              <a:t>特性</a:t>
            </a:r>
            <a:r>
              <a:rPr lang="zh-TW" altLang="en-US" sz="2800" b="1" spc="150" dirty="0" smtClean="0">
                <a:ln w="11430"/>
                <a:effectLst>
                  <a:outerShdw blurRad="25400" algn="tl" rotWithShape="0">
                    <a:srgbClr val="000000">
                      <a:alpha val="43000"/>
                    </a:srgbClr>
                  </a:outerShdw>
                </a:effectLst>
              </a:rPr>
              <a:t>：</a:t>
            </a:r>
            <a:endParaRPr lang="zh-TW" altLang="en-US" sz="28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22</a:t>
            </a:fld>
            <a:endParaRPr lang="zh-TW" altLang="en-US" dirty="0"/>
          </a:p>
        </p:txBody>
      </p:sp>
      <p:sp>
        <p:nvSpPr>
          <p:cNvPr id="7" name="標題 1"/>
          <p:cNvSpPr>
            <a:spLocks noGrp="1"/>
          </p:cNvSpPr>
          <p:nvPr>
            <p:ph type="title"/>
          </p:nvPr>
        </p:nvSpPr>
        <p:spPr>
          <a:xfrm>
            <a:off x="457200" y="0"/>
            <a:ext cx="8229600" cy="980728"/>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a:t>
            </a:r>
            <a:r>
              <a:rPr lang="en-US"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15.2.4 </a:t>
            </a:r>
            <a:r>
              <a:rPr lang="zh-TW" altLang="zh-TW"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整合行銷溝通</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graphicFrame>
        <p:nvGraphicFramePr>
          <p:cNvPr id="8" name="內容版面配置區 5"/>
          <p:cNvGraphicFramePr>
            <a:graphicFrameLocks/>
          </p:cNvGraphicFramePr>
          <p:nvPr>
            <p:extLst>
              <p:ext uri="{D42A27DB-BD31-4B8C-83A1-F6EECF244321}">
                <p14:modId xmlns:p14="http://schemas.microsoft.com/office/powerpoint/2010/main" val="3908916458"/>
              </p:ext>
            </p:extLst>
          </p:nvPr>
        </p:nvGraphicFramePr>
        <p:xfrm>
          <a:off x="467544" y="1628800"/>
          <a:ext cx="82296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graphicEl>
                                              <a:dgm id="{05542A5E-26ED-4234-8664-29E163BCDDA0}"/>
                                            </p:graphicEl>
                                          </p:spTgt>
                                        </p:tgtEl>
                                        <p:attrNameLst>
                                          <p:attrName>style.visibility</p:attrName>
                                        </p:attrNameLst>
                                      </p:cBhvr>
                                      <p:to>
                                        <p:strVal val="visible"/>
                                      </p:to>
                                    </p:set>
                                    <p:animEffect transition="in" filter="randombar(horizontal)">
                                      <p:cBhvr>
                                        <p:cTn id="12" dur="500"/>
                                        <p:tgtEl>
                                          <p:spTgt spid="8">
                                            <p:graphicEl>
                                              <a:dgm id="{05542A5E-26ED-4234-8664-29E163BCDDA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graphicEl>
                                              <a:dgm id="{FA2DFF8C-377F-46BC-B51A-AE7A5145C0B7}"/>
                                            </p:graphicEl>
                                          </p:spTgt>
                                        </p:tgtEl>
                                        <p:attrNameLst>
                                          <p:attrName>style.visibility</p:attrName>
                                        </p:attrNameLst>
                                      </p:cBhvr>
                                      <p:to>
                                        <p:strVal val="visible"/>
                                      </p:to>
                                    </p:set>
                                    <p:animEffect transition="in" filter="randombar(horizontal)">
                                      <p:cBhvr>
                                        <p:cTn id="17" dur="500"/>
                                        <p:tgtEl>
                                          <p:spTgt spid="8">
                                            <p:graphicEl>
                                              <a:dgm id="{FA2DFF8C-377F-46BC-B51A-AE7A5145C0B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graphicEl>
                                              <a:dgm id="{B147493B-2ACF-4210-A434-F82BF65829C3}"/>
                                            </p:graphicEl>
                                          </p:spTgt>
                                        </p:tgtEl>
                                        <p:attrNameLst>
                                          <p:attrName>style.visibility</p:attrName>
                                        </p:attrNameLst>
                                      </p:cBhvr>
                                      <p:to>
                                        <p:strVal val="visible"/>
                                      </p:to>
                                    </p:set>
                                    <p:animEffect transition="in" filter="randombar(horizontal)">
                                      <p:cBhvr>
                                        <p:cTn id="22" dur="500"/>
                                        <p:tgtEl>
                                          <p:spTgt spid="8">
                                            <p:graphicEl>
                                              <a:dgm id="{B147493B-2ACF-4210-A434-F82BF65829C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graphicEl>
                                              <a:dgm id="{5A976926-F4C1-4A14-B3EE-713C690953DE}"/>
                                            </p:graphicEl>
                                          </p:spTgt>
                                        </p:tgtEl>
                                        <p:attrNameLst>
                                          <p:attrName>style.visibility</p:attrName>
                                        </p:attrNameLst>
                                      </p:cBhvr>
                                      <p:to>
                                        <p:strVal val="visible"/>
                                      </p:to>
                                    </p:set>
                                    <p:animEffect transition="in" filter="randombar(horizontal)">
                                      <p:cBhvr>
                                        <p:cTn id="27" dur="500"/>
                                        <p:tgtEl>
                                          <p:spTgt spid="8">
                                            <p:graphicEl>
                                              <a:dgm id="{5A976926-F4C1-4A14-B3EE-713C690953D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19E7015-12AB-4743-AE72-8327EFD0B7ED}"/>
                                            </p:graphicEl>
                                          </p:spTgt>
                                        </p:tgtEl>
                                        <p:attrNameLst>
                                          <p:attrName>style.visibility</p:attrName>
                                        </p:attrNameLst>
                                      </p:cBhvr>
                                      <p:to>
                                        <p:strVal val="visible"/>
                                      </p:to>
                                    </p:set>
                                    <p:animEffect transition="in" filter="randombar(horizontal)">
                                      <p:cBhvr>
                                        <p:cTn id="32" dur="500"/>
                                        <p:tgtEl>
                                          <p:spTgt spid="8">
                                            <p:graphicEl>
                                              <a:dgm id="{519E7015-12AB-4743-AE72-8327EFD0B7E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graphicEl>
                                              <a:dgm id="{7BF1F3E0-E150-41B7-B98E-DFC1E9A6D7BE}"/>
                                            </p:graphicEl>
                                          </p:spTgt>
                                        </p:tgtEl>
                                        <p:attrNameLst>
                                          <p:attrName>style.visibility</p:attrName>
                                        </p:attrNameLst>
                                      </p:cBhvr>
                                      <p:to>
                                        <p:strVal val="visible"/>
                                      </p:to>
                                    </p:set>
                                    <p:animEffect transition="in" filter="randombar(horizontal)">
                                      <p:cBhvr>
                                        <p:cTn id="37" dur="500"/>
                                        <p:tgtEl>
                                          <p:spTgt spid="8">
                                            <p:graphicEl>
                                              <a:dgm id="{7BF1F3E0-E150-41B7-B98E-DFC1E9A6D7B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graphicEl>
                                              <a:dgm id="{94AAD908-249D-49F6-969F-3867F992D9BF}"/>
                                            </p:graphicEl>
                                          </p:spTgt>
                                        </p:tgtEl>
                                        <p:attrNameLst>
                                          <p:attrName>style.visibility</p:attrName>
                                        </p:attrNameLst>
                                      </p:cBhvr>
                                      <p:to>
                                        <p:strVal val="visible"/>
                                      </p:to>
                                    </p:set>
                                    <p:animEffect transition="in" filter="randombar(horizontal)">
                                      <p:cBhvr>
                                        <p:cTn id="42" dur="500"/>
                                        <p:tgtEl>
                                          <p:spTgt spid="8">
                                            <p:graphicEl>
                                              <a:dgm id="{94AAD908-249D-49F6-969F-3867F992D9B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graphicEl>
                                              <a:dgm id="{7993791A-988D-430F-8E07-A1132AA58D66}"/>
                                            </p:graphicEl>
                                          </p:spTgt>
                                        </p:tgtEl>
                                        <p:attrNameLst>
                                          <p:attrName>style.visibility</p:attrName>
                                        </p:attrNameLst>
                                      </p:cBhvr>
                                      <p:to>
                                        <p:strVal val="visible"/>
                                      </p:to>
                                    </p:set>
                                    <p:animEffect transition="in" filter="randombar(horizontal)">
                                      <p:cBhvr>
                                        <p:cTn id="47" dur="500"/>
                                        <p:tgtEl>
                                          <p:spTgt spid="8">
                                            <p:graphicEl>
                                              <a:dgm id="{7993791A-988D-430F-8E07-A1132AA58D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8"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23</a:t>
            </a:fld>
            <a:endParaRPr lang="zh-TW" altLang="en-US" dirty="0"/>
          </a:p>
        </p:txBody>
      </p:sp>
      <p:graphicFrame>
        <p:nvGraphicFramePr>
          <p:cNvPr id="8" name="資料庫圖表 7"/>
          <p:cNvGraphicFramePr/>
          <p:nvPr>
            <p:extLst>
              <p:ext uri="{D42A27DB-BD31-4B8C-83A1-F6EECF244321}">
                <p14:modId xmlns:p14="http://schemas.microsoft.com/office/powerpoint/2010/main" val="3382265878"/>
              </p:ext>
            </p:extLst>
          </p:nvPr>
        </p:nvGraphicFramePr>
        <p:xfrm>
          <a:off x="755576" y="836712"/>
          <a:ext cx="777686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1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dgm id="{09A62253-66AE-4B25-BF05-80D4F5919D6A}"/>
                                            </p:graphicEl>
                                          </p:spTgt>
                                        </p:tgtEl>
                                        <p:attrNameLst>
                                          <p:attrName>style.visibility</p:attrName>
                                        </p:attrNameLst>
                                      </p:cBhvr>
                                      <p:to>
                                        <p:strVal val="visible"/>
                                      </p:to>
                                    </p:set>
                                    <p:animEffect transition="in" filter="wipe(left)">
                                      <p:cBhvr>
                                        <p:cTn id="7" dur="250"/>
                                        <p:tgtEl>
                                          <p:spTgt spid="8">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
                                            <p:graphicEl>
                                              <a:dgm id="{48045E5C-A433-40C5-A9A1-1F2ACC2731E6}"/>
                                            </p:graphicEl>
                                          </p:spTgt>
                                        </p:tgtEl>
                                        <p:attrNameLst>
                                          <p:attrName>style.visibility</p:attrName>
                                        </p:attrNameLst>
                                      </p:cBhvr>
                                      <p:to>
                                        <p:strVal val="visible"/>
                                      </p:to>
                                    </p:set>
                                    <p:animEffect transition="in" filter="wipe(left)">
                                      <p:cBhvr>
                                        <p:cTn id="11" dur="250"/>
                                        <p:tgtEl>
                                          <p:spTgt spid="8">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
                                            <p:graphicEl>
                                              <a:dgm id="{0B052A4C-9EC6-4953-B7A4-B3CB579AF515}"/>
                                            </p:graphicEl>
                                          </p:spTgt>
                                        </p:tgtEl>
                                        <p:attrNameLst>
                                          <p:attrName>style.visibility</p:attrName>
                                        </p:attrNameLst>
                                      </p:cBhvr>
                                      <p:to>
                                        <p:strVal val="visible"/>
                                      </p:to>
                                    </p:set>
                                    <p:animEffect transition="in" filter="wipe(left)">
                                      <p:cBhvr>
                                        <p:cTn id="15" dur="250"/>
                                        <p:tgtEl>
                                          <p:spTgt spid="8">
                                            <p:graphicEl>
                                              <a:dgm id="{0B052A4C-9EC6-4953-B7A4-B3CB579AF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發展推廣計畫的步驟</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68761"/>
            <a:ext cx="8229600" cy="2736303"/>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推廣計畫</a:t>
            </a:r>
            <a:r>
              <a:rPr lang="en-US" altLang="zh-TW" sz="3000" b="1" spc="150" dirty="0">
                <a:ln w="11430"/>
                <a:solidFill>
                  <a:srgbClr val="C00000"/>
                </a:solidFill>
                <a:effectLst>
                  <a:outerShdw blurRad="25400" algn="tl" rotWithShape="0">
                    <a:srgbClr val="000000">
                      <a:alpha val="43000"/>
                    </a:srgbClr>
                  </a:outerShdw>
                </a:effectLst>
              </a:rPr>
              <a:t>(promotion plan</a:t>
            </a:r>
            <a:r>
              <a:rPr lang="en-US" altLang="zh-TW" sz="3000" b="1" spc="150" dirty="0" smtClean="0">
                <a:ln w="11430"/>
                <a:solidFill>
                  <a:srgbClr val="C00000"/>
                </a:solidFill>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rPr>
              <a:t>：</a:t>
            </a:r>
            <a:r>
              <a:rPr lang="zh-TW" altLang="zh-TW" sz="3000" b="1" spc="150" dirty="0" smtClean="0">
                <a:ln w="11430"/>
                <a:effectLst>
                  <a:outerShdw blurRad="25400" algn="tl" rotWithShape="0">
                    <a:srgbClr val="000000">
                      <a:alpha val="43000"/>
                    </a:srgbClr>
                  </a:outerShdw>
                </a:effectLst>
              </a:rPr>
              <a:t>針對</a:t>
            </a:r>
            <a:r>
              <a:rPr lang="zh-TW" altLang="zh-TW" sz="3000" b="1" spc="150" dirty="0">
                <a:ln w="11430"/>
                <a:effectLst>
                  <a:outerShdw blurRad="25400" algn="tl" rotWithShape="0">
                    <a:srgbClr val="000000">
                      <a:alpha val="43000"/>
                    </a:srgbClr>
                  </a:outerShdw>
                </a:effectLst>
              </a:rPr>
              <a:t>特定的目標對象，基於某一特定的推廣目標，所設計的一套包含溝通方法與溝通題材的推廣組合計畫</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a:ln w="11430"/>
                <a:effectLst>
                  <a:outerShdw blurRad="25400" algn="tl" rotWithShape="0">
                    <a:srgbClr val="000000">
                      <a:alpha val="43000"/>
                    </a:srgbClr>
                  </a:outerShdw>
                </a:effectLst>
              </a:rPr>
              <a:t>有效的推廣</a:t>
            </a:r>
            <a:r>
              <a:rPr lang="zh-TW" altLang="zh-TW" sz="3000" b="1" spc="150" dirty="0" smtClean="0">
                <a:ln w="11430"/>
                <a:effectLst>
                  <a:outerShdw blurRad="25400" algn="tl" rotWithShape="0">
                    <a:srgbClr val="000000">
                      <a:alpha val="43000"/>
                    </a:srgbClr>
                  </a:outerShdw>
                </a:effectLst>
              </a:rPr>
              <a:t>計畫</a:t>
            </a:r>
            <a:r>
              <a:rPr lang="zh-TW" altLang="en-US" sz="3000" b="1" spc="150" dirty="0" smtClean="0">
                <a:ln w="11430"/>
                <a:effectLst>
                  <a:outerShdw blurRad="25400" algn="tl" rotWithShape="0">
                    <a:srgbClr val="000000">
                      <a:alpha val="43000"/>
                    </a:srgbClr>
                  </a:outerShdw>
                </a:effectLst>
              </a:rPr>
              <a:t>之步驟：</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24</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795867098"/>
              </p:ext>
            </p:extLst>
          </p:nvPr>
        </p:nvGraphicFramePr>
        <p:xfrm>
          <a:off x="1259632" y="3789040"/>
          <a:ext cx="6408712" cy="2511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1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§15.3.1 </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界定</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目標對象</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4"/>
            <a:ext cx="8229600" cy="5001419"/>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100" b="1" spc="150" dirty="0">
                <a:ln w="11430"/>
                <a:solidFill>
                  <a:sysClr val="windowText" lastClr="000000"/>
                </a:solidFill>
                <a:effectLst>
                  <a:outerShdw blurRad="25400" algn="tl" rotWithShape="0">
                    <a:srgbClr val="000000">
                      <a:alpha val="43000"/>
                    </a:srgbClr>
                  </a:outerShdw>
                </a:effectLst>
              </a:rPr>
              <a:t>行銷人員首先必須確定要對誰進行溝通，因此決定溝通的目標對象是發展推廣計畫的第一步驟</a:t>
            </a:r>
            <a:r>
              <a:rPr lang="zh-TW" altLang="zh-TW" sz="3100" b="1" spc="150" dirty="0" smtClean="0">
                <a:ln w="11430"/>
                <a:solidFill>
                  <a:sysClr val="windowText" lastClr="000000"/>
                </a:solidFill>
                <a:effectLst>
                  <a:outerShdw blurRad="25400" algn="tl" rotWithShape="0">
                    <a:srgbClr val="000000">
                      <a:alpha val="43000"/>
                    </a:srgbClr>
                  </a:outerShdw>
                </a:effectLst>
              </a:rPr>
              <a:t>。</a:t>
            </a:r>
            <a:endParaRPr lang="en-US" altLang="zh-TW" sz="3100" b="1" spc="150" dirty="0" smtClean="0">
              <a:ln w="11430"/>
              <a:solidFill>
                <a:sysClr val="windowText" lastClr="000000"/>
              </a:solidFill>
              <a:effectLst>
                <a:outerShdw blurRad="25400" algn="tl" rotWithShape="0">
                  <a:srgbClr val="000000">
                    <a:alpha val="43000"/>
                  </a:srgbClr>
                </a:outerShdw>
              </a:effectLst>
            </a:endParaRPr>
          </a:p>
          <a:p>
            <a:r>
              <a:rPr lang="zh-TW" altLang="zh-TW" sz="3100" b="1" spc="150" dirty="0">
                <a:ln w="11430"/>
                <a:solidFill>
                  <a:sysClr val="windowText" lastClr="000000"/>
                </a:solidFill>
                <a:effectLst>
                  <a:outerShdw blurRad="25400" algn="tl" rotWithShape="0">
                    <a:srgbClr val="000000">
                      <a:alpha val="43000"/>
                    </a:srgbClr>
                  </a:outerShdw>
                </a:effectLst>
              </a:rPr>
              <a:t>推廣計畫的目標對象可分為</a:t>
            </a:r>
            <a:r>
              <a:rPr lang="zh-TW" altLang="zh-TW" sz="3100" b="1" spc="150" dirty="0">
                <a:ln w="11430"/>
                <a:solidFill>
                  <a:srgbClr val="00B050"/>
                </a:solidFill>
                <a:effectLst>
                  <a:outerShdw blurRad="25400" algn="tl" rotWithShape="0">
                    <a:srgbClr val="000000">
                      <a:alpha val="43000"/>
                    </a:srgbClr>
                  </a:outerShdw>
                </a:effectLst>
              </a:rPr>
              <a:t>最終消費者、工業用戶及中間商</a:t>
            </a:r>
            <a:r>
              <a:rPr lang="zh-TW" altLang="zh-TW" sz="3100" b="1" spc="150" dirty="0">
                <a:ln w="11430"/>
                <a:solidFill>
                  <a:sysClr val="windowText" lastClr="000000"/>
                </a:solidFill>
                <a:effectLst>
                  <a:outerShdw blurRad="25400" algn="tl" rotWithShape="0">
                    <a:srgbClr val="000000">
                      <a:alpha val="43000"/>
                    </a:srgbClr>
                  </a:outerShdw>
                </a:effectLst>
              </a:rPr>
              <a:t>三類</a:t>
            </a:r>
            <a:r>
              <a:rPr lang="zh-TW" altLang="zh-TW" sz="3100" b="1" spc="150" dirty="0" smtClean="0">
                <a:ln w="11430"/>
                <a:solidFill>
                  <a:sysClr val="windowText" lastClr="000000"/>
                </a:solidFill>
                <a:effectLst>
                  <a:outerShdw blurRad="25400" algn="tl" rotWithShape="0">
                    <a:srgbClr val="000000">
                      <a:alpha val="43000"/>
                    </a:srgbClr>
                  </a:outerShdw>
                </a:effectLst>
              </a:rPr>
              <a:t>。</a:t>
            </a:r>
            <a:endParaRPr lang="en-US" altLang="zh-TW" sz="3100" b="1" spc="150" dirty="0" smtClean="0">
              <a:ln w="11430"/>
              <a:solidFill>
                <a:sysClr val="windowText" lastClr="000000"/>
              </a:solidFill>
              <a:effectLst>
                <a:outerShdw blurRad="25400" algn="tl" rotWithShape="0">
                  <a:srgbClr val="000000">
                    <a:alpha val="43000"/>
                  </a:srgbClr>
                </a:outerShdw>
              </a:effectLst>
            </a:endParaRPr>
          </a:p>
          <a:p>
            <a:r>
              <a:rPr lang="zh-TW" altLang="zh-TW" sz="3100" b="1" spc="150" dirty="0" smtClean="0">
                <a:ln w="11430"/>
                <a:solidFill>
                  <a:sysClr val="windowText" lastClr="000000"/>
                </a:solidFill>
                <a:effectLst>
                  <a:outerShdw blurRad="25400" algn="tl" rotWithShape="0">
                    <a:srgbClr val="000000">
                      <a:alpha val="43000"/>
                    </a:srgbClr>
                  </a:outerShdw>
                </a:effectLst>
              </a:rPr>
              <a:t>一個</a:t>
            </a:r>
            <a:r>
              <a:rPr lang="zh-TW" altLang="zh-TW" sz="3100" b="1" spc="150" dirty="0">
                <a:ln w="11430"/>
                <a:solidFill>
                  <a:sysClr val="windowText" lastClr="000000"/>
                </a:solidFill>
                <a:effectLst>
                  <a:outerShdw blurRad="25400" algn="tl" rotWithShape="0">
                    <a:srgbClr val="000000">
                      <a:alpha val="43000"/>
                    </a:srgbClr>
                  </a:outerShdw>
                </a:effectLst>
              </a:rPr>
              <a:t>值得注意的趨勢是可運用</a:t>
            </a:r>
            <a:r>
              <a:rPr lang="zh-TW" altLang="zh-TW" sz="3100" b="1" spc="150" dirty="0">
                <a:ln w="11430"/>
                <a:solidFill>
                  <a:srgbClr val="9900CC"/>
                </a:solidFill>
                <a:effectLst>
                  <a:outerShdw blurRad="25400" algn="tl" rotWithShape="0">
                    <a:srgbClr val="000000">
                      <a:alpha val="43000"/>
                    </a:srgbClr>
                  </a:outerShdw>
                </a:effectLst>
              </a:rPr>
              <a:t>資料庫</a:t>
            </a:r>
            <a:r>
              <a:rPr lang="zh-TW" altLang="zh-TW" sz="3100" b="1" spc="150" dirty="0">
                <a:ln w="11430"/>
                <a:solidFill>
                  <a:sysClr val="windowText" lastClr="000000"/>
                </a:solidFill>
                <a:effectLst>
                  <a:outerShdw blurRad="25400" algn="tl" rotWithShape="0">
                    <a:srgbClr val="000000">
                      <a:alpha val="43000"/>
                    </a:srgbClr>
                  </a:outerShdw>
                </a:effectLst>
              </a:rPr>
              <a:t>來界定目標</a:t>
            </a:r>
            <a:r>
              <a:rPr lang="zh-TW" altLang="zh-TW" sz="3100" b="1" spc="150" dirty="0" smtClean="0">
                <a:ln w="11430"/>
                <a:solidFill>
                  <a:sysClr val="windowText" lastClr="000000"/>
                </a:solidFill>
                <a:effectLst>
                  <a:outerShdw blurRad="25400" algn="tl" rotWithShape="0">
                    <a:srgbClr val="000000">
                      <a:alpha val="43000"/>
                    </a:srgbClr>
                  </a:outerShdw>
                </a:effectLst>
              </a:rPr>
              <a:t>對象</a:t>
            </a:r>
            <a:r>
              <a:rPr lang="zh-TW" altLang="en-US" sz="3100" b="1" spc="150" dirty="0">
                <a:ln w="11430"/>
                <a:solidFill>
                  <a:sysClr val="windowText" lastClr="000000"/>
                </a:solidFill>
                <a:effectLst>
                  <a:outerShdw blurRad="25400" algn="tl" rotWithShape="0">
                    <a:srgbClr val="000000">
                      <a:alpha val="43000"/>
                    </a:srgbClr>
                  </a:outerShdw>
                </a:effectLst>
              </a:rPr>
              <a:t>；</a:t>
            </a:r>
            <a:r>
              <a:rPr lang="zh-TW" altLang="zh-TW" sz="3100" b="1" spc="150" dirty="0" smtClean="0">
                <a:ln w="11430"/>
                <a:solidFill>
                  <a:sysClr val="windowText" lastClr="000000"/>
                </a:solidFill>
                <a:effectLst>
                  <a:outerShdw blurRad="25400" algn="tl" rotWithShape="0">
                    <a:srgbClr val="000000">
                      <a:alpha val="43000"/>
                    </a:srgbClr>
                  </a:outerShdw>
                </a:effectLst>
              </a:rPr>
              <a:t>資料庫</a:t>
            </a:r>
            <a:r>
              <a:rPr lang="zh-TW" altLang="zh-TW" sz="3100" b="1" spc="150" dirty="0">
                <a:ln w="11430"/>
                <a:solidFill>
                  <a:sysClr val="windowText" lastClr="000000"/>
                </a:solidFill>
                <a:effectLst>
                  <a:outerShdw blurRad="25400" algn="tl" rotWithShape="0">
                    <a:srgbClr val="000000">
                      <a:alpha val="43000"/>
                    </a:srgbClr>
                  </a:outerShdw>
                </a:effectLst>
              </a:rPr>
              <a:t>包括現存和潛在顧客的</a:t>
            </a:r>
            <a:r>
              <a:rPr lang="zh-TW" altLang="zh-TW" sz="3100" b="1" spc="150" dirty="0" smtClean="0">
                <a:ln w="11430"/>
                <a:solidFill>
                  <a:sysClr val="windowText" lastClr="000000"/>
                </a:solidFill>
                <a:effectLst>
                  <a:outerShdw blurRad="25400" algn="tl" rotWithShape="0">
                    <a:srgbClr val="000000">
                      <a:alpha val="43000"/>
                    </a:srgbClr>
                  </a:outerShdw>
                </a:effectLst>
              </a:rPr>
              <a:t>資訊</a:t>
            </a:r>
            <a:r>
              <a:rPr lang="zh-TW" altLang="en-US" sz="3100" b="1" spc="150" dirty="0" smtClean="0">
                <a:ln w="11430"/>
                <a:solidFill>
                  <a:sysClr val="windowText" lastClr="000000"/>
                </a:solidFill>
                <a:effectLst>
                  <a:outerShdw blurRad="25400" algn="tl" rotWithShape="0">
                    <a:srgbClr val="000000">
                      <a:alpha val="43000"/>
                    </a:srgbClr>
                  </a:outerShdw>
                </a:effectLst>
              </a:rPr>
              <a:t>。</a:t>
            </a:r>
            <a:endParaRPr lang="zh-TW" altLang="en-US" sz="3100"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25</a:t>
            </a:fld>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770" y="4762846"/>
            <a:ext cx="2228850" cy="2057400"/>
          </a:xfrm>
          <a:prstGeom prst="roundRect">
            <a:avLst>
              <a:gd name="adj" fmla="val 90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1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fontScale="90000"/>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§15.3.2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設定推廣目標</a:t>
            </a:r>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推廣的任務</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4"/>
            <a:ext cx="8229600" cy="5001419"/>
          </a:xfrm>
        </p:spPr>
        <p:txBody>
          <a:bodyPr>
            <a:scene3d>
              <a:camera prst="orthographicFront"/>
              <a:lightRig rig="soft" dir="t">
                <a:rot lat="0" lon="0" rev="10800000"/>
              </a:lightRig>
            </a:scene3d>
            <a:sp3d>
              <a:bevelT w="27940" h="12700"/>
              <a:contourClr>
                <a:srgbClr val="DDDDDD"/>
              </a:contourClr>
            </a:sp3d>
          </a:bodyPr>
          <a:lstStyle/>
          <a:p>
            <a:pPr>
              <a:buFontTx/>
              <a:buNone/>
            </a:pP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26</a:t>
            </a:fld>
            <a:endParaRPr lang="zh-TW" altLang="en-US" dirty="0"/>
          </a:p>
        </p:txBody>
      </p:sp>
      <p:graphicFrame>
        <p:nvGraphicFramePr>
          <p:cNvPr id="7" name="資料庫圖表 6"/>
          <p:cNvGraphicFramePr/>
          <p:nvPr>
            <p:extLst>
              <p:ext uri="{D42A27DB-BD31-4B8C-83A1-F6EECF244321}">
                <p14:modId xmlns:p14="http://schemas.microsoft.com/office/powerpoint/2010/main" val="743440656"/>
              </p:ext>
            </p:extLst>
          </p:nvPr>
        </p:nvGraphicFramePr>
        <p:xfrm>
          <a:off x="683568" y="1124744"/>
          <a:ext cx="77768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圓角矩形圖說文字 8"/>
          <p:cNvSpPr/>
          <p:nvPr/>
        </p:nvSpPr>
        <p:spPr>
          <a:xfrm>
            <a:off x="6885086" y="1988840"/>
            <a:ext cx="2042890" cy="1171079"/>
          </a:xfrm>
          <a:prstGeom prst="wedgeRoundRectCallout">
            <a:avLst>
              <a:gd name="adj1" fmla="val -30951"/>
              <a:gd name="adj2" fmla="val -74143"/>
              <a:gd name="adj3" fmla="val 16667"/>
            </a:avLst>
          </a:prstGeom>
        </p:spPr>
        <p:style>
          <a:lnRef idx="1">
            <a:schemeClr val="accent4"/>
          </a:lnRef>
          <a:fillRef idx="2">
            <a:schemeClr val="accent4"/>
          </a:fillRef>
          <a:effectRef idx="1">
            <a:schemeClr val="accent4"/>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pPr lvl="0" algn="ctr"/>
            <a:r>
              <a:rPr lang="zh-TW" altLang="zh-TW" sz="2100" b="1" spc="150" dirty="0">
                <a:ln w="11430"/>
                <a:solidFill>
                  <a:srgbClr val="002060"/>
                </a:solidFill>
                <a:effectLst>
                  <a:outerShdw blurRad="25400" algn="tl" rotWithShape="0">
                    <a:srgbClr val="000000">
                      <a:alpha val="43000"/>
                    </a:srgbClr>
                  </a:outerShdw>
                </a:effectLst>
              </a:rPr>
              <a:t>通常是發生在產品生命週期的早期階段</a:t>
            </a:r>
            <a:r>
              <a:rPr lang="zh-TW" altLang="en-US" sz="2100" b="1" spc="150" dirty="0">
                <a:ln w="11430"/>
                <a:solidFill>
                  <a:srgbClr val="002060"/>
                </a:solidFill>
                <a:effectLst>
                  <a:outerShdw blurRad="25400" algn="tl" rotWithShape="0">
                    <a:srgbClr val="000000">
                      <a:alpha val="43000"/>
                    </a:srgbClr>
                  </a:outerShdw>
                </a:effectLst>
              </a:rPr>
              <a:t>。</a:t>
            </a:r>
            <a:endParaRPr lang="zh-TW" altLang="en-US" sz="21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a:p>
            <a:pPr algn="ctr"/>
            <a:endParaRPr lang="zh-TW" altLang="en-US" sz="2100" b="1" spc="150" dirty="0">
              <a:ln w="11430"/>
              <a:solidFill>
                <a:srgbClr val="002060"/>
              </a:solidFill>
              <a:effectLst>
                <a:outerShdw blurRad="25400" algn="tl" rotWithShape="0">
                  <a:srgbClr val="000000">
                    <a:alpha val="43000"/>
                  </a:srgbClr>
                </a:outerShdw>
              </a:effectLst>
            </a:endParaRPr>
          </a:p>
        </p:txBody>
      </p:sp>
      <p:sp>
        <p:nvSpPr>
          <p:cNvPr id="10" name="圓角矩形圖說文字 9"/>
          <p:cNvSpPr/>
          <p:nvPr/>
        </p:nvSpPr>
        <p:spPr>
          <a:xfrm>
            <a:off x="6266260" y="3284984"/>
            <a:ext cx="2717452" cy="1080120"/>
          </a:xfrm>
          <a:prstGeom prst="wedgeRoundRectCallout">
            <a:avLst>
              <a:gd name="adj1" fmla="val -27060"/>
              <a:gd name="adj2" fmla="val -73556"/>
              <a:gd name="adj3" fmla="val 16667"/>
            </a:avLst>
          </a:prstGeom>
          <a:solidFill>
            <a:srgbClr val="FFCCFF"/>
          </a:solidFill>
        </p:spPr>
        <p:style>
          <a:lnRef idx="1">
            <a:schemeClr val="accent2"/>
          </a:lnRef>
          <a:fillRef idx="2">
            <a:schemeClr val="accent2"/>
          </a:fillRef>
          <a:effectRef idx="1">
            <a:schemeClr val="accent2"/>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pPr lvl="0" algn="ctr"/>
            <a:r>
              <a:rPr lang="zh-TW" altLang="zh-TW" sz="2100" b="1" spc="150" dirty="0" smtClean="0">
                <a:ln w="11430"/>
                <a:solidFill>
                  <a:srgbClr val="C00000"/>
                </a:solidFill>
                <a:effectLst>
                  <a:outerShdw blurRad="25400" algn="tl" rotWithShape="0">
                    <a:srgbClr val="000000">
                      <a:alpha val="43000"/>
                    </a:srgbClr>
                  </a:outerShdw>
                </a:effectLst>
              </a:rPr>
              <a:t>發生在</a:t>
            </a:r>
            <a:r>
              <a:rPr lang="zh-TW" altLang="zh-TW" sz="2100" b="1" spc="150" dirty="0">
                <a:ln w="11430"/>
                <a:solidFill>
                  <a:srgbClr val="C00000"/>
                </a:solidFill>
                <a:effectLst>
                  <a:outerShdw blurRad="25400" algn="tl" rotWithShape="0">
                    <a:srgbClr val="000000">
                      <a:alpha val="43000"/>
                    </a:srgbClr>
                  </a:outerShdw>
                </a:effectLst>
              </a:rPr>
              <a:t>產品生命週期進入成長期階段時</a:t>
            </a:r>
            <a:r>
              <a:rPr lang="zh-TW" altLang="en-US" sz="2100" b="1" spc="150" dirty="0" smtClean="0">
                <a:ln w="11430"/>
                <a:solidFill>
                  <a:srgbClr val="C00000"/>
                </a:solidFill>
                <a:effectLst>
                  <a:outerShdw blurRad="25400" algn="tl" rotWithShape="0">
                    <a:srgbClr val="000000">
                      <a:alpha val="43000"/>
                    </a:srgbClr>
                  </a:outerShdw>
                </a:effectLst>
              </a:rPr>
              <a:t>。</a:t>
            </a:r>
            <a:endParaRPr lang="zh-TW" altLang="en-US" sz="2100" b="1" spc="150" dirty="0">
              <a:ln w="11430"/>
              <a:solidFill>
                <a:srgbClr val="C00000"/>
              </a:solidFill>
              <a:effectLst>
                <a:outerShdw blurRad="25400" algn="tl" rotWithShape="0">
                  <a:srgbClr val="000000">
                    <a:alpha val="43000"/>
                  </a:srgbClr>
                </a:outerShdw>
              </a:effectLst>
              <a:latin typeface="微軟正黑體" pitchFamily="34" charset="-120"/>
              <a:ea typeface="微軟正黑體" pitchFamily="34" charset="-120"/>
            </a:endParaRPr>
          </a:p>
          <a:p>
            <a:pPr algn="ctr"/>
            <a:endParaRPr lang="zh-TW" altLang="en-US" sz="2100" b="1" spc="150" dirty="0">
              <a:ln w="11430"/>
              <a:solidFill>
                <a:srgbClr val="C00000"/>
              </a:solidFill>
              <a:effectLst>
                <a:outerShdw blurRad="25400" algn="tl" rotWithShape="0">
                  <a:srgbClr val="000000">
                    <a:alpha val="43000"/>
                  </a:srgbClr>
                </a:outerShdw>
              </a:effectLst>
            </a:endParaRPr>
          </a:p>
        </p:txBody>
      </p:sp>
      <p:sp>
        <p:nvSpPr>
          <p:cNvPr id="11" name="圓角矩形圖說文字 10"/>
          <p:cNvSpPr/>
          <p:nvPr/>
        </p:nvSpPr>
        <p:spPr>
          <a:xfrm>
            <a:off x="6739086" y="5085184"/>
            <a:ext cx="2267744" cy="1152128"/>
          </a:xfrm>
          <a:prstGeom prst="wedgeRoundRectCallout">
            <a:avLst>
              <a:gd name="adj1" fmla="val -27060"/>
              <a:gd name="adj2" fmla="val -76391"/>
              <a:gd name="adj3" fmla="val 16667"/>
            </a:avLst>
          </a:prstGeom>
        </p:spPr>
        <p:style>
          <a:lnRef idx="1">
            <a:schemeClr val="accent5"/>
          </a:lnRef>
          <a:fillRef idx="2">
            <a:schemeClr val="accent5"/>
          </a:fillRef>
          <a:effectRef idx="1">
            <a:schemeClr val="accent5"/>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pPr lvl="0" algn="ctr"/>
            <a:r>
              <a:rPr lang="zh-TW" altLang="zh-TW" sz="2100" b="1" spc="150" dirty="0">
                <a:ln w="11430"/>
                <a:solidFill>
                  <a:srgbClr val="0070C0"/>
                </a:solidFill>
                <a:effectLst>
                  <a:outerShdw blurRad="25400" algn="tl" rotWithShape="0">
                    <a:srgbClr val="000000">
                      <a:alpha val="43000"/>
                    </a:srgbClr>
                  </a:outerShdw>
                </a:effectLst>
              </a:rPr>
              <a:t>在產品生命週期的成熟期階段使用最多</a:t>
            </a:r>
            <a:r>
              <a:rPr lang="zh-TW" altLang="en-US" sz="2100" b="1" spc="150" dirty="0" smtClean="0">
                <a:ln w="11430"/>
                <a:solidFill>
                  <a:srgbClr val="0070C0"/>
                </a:solidFill>
                <a:effectLst>
                  <a:outerShdw blurRad="25400" algn="tl" rotWithShape="0">
                    <a:srgbClr val="000000">
                      <a:alpha val="43000"/>
                    </a:srgbClr>
                  </a:outerShdw>
                </a:effectLst>
              </a:rPr>
              <a:t>。</a:t>
            </a:r>
            <a:endParaRPr lang="zh-TW" altLang="en-US" sz="21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a:p>
            <a:pPr algn="ctr"/>
            <a:endParaRPr lang="zh-TW" altLang="en-US" sz="2100" b="1" spc="150" dirty="0">
              <a:ln w="11430"/>
              <a:solidFill>
                <a:srgbClr val="0070C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2911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graphicEl>
                                              <a:dgm id="{BBE50D1B-DE04-4595-B44C-AA2D05663C7C}"/>
                                            </p:graphicEl>
                                          </p:spTgt>
                                        </p:tgtEl>
                                        <p:attrNameLst>
                                          <p:attrName>style.visibility</p:attrName>
                                        </p:attrNameLst>
                                      </p:cBhvr>
                                      <p:to>
                                        <p:strVal val="visible"/>
                                      </p:to>
                                    </p:set>
                                    <p:animEffect transition="in" filter="wipe(up)">
                                      <p:cBhvr>
                                        <p:cTn id="7" dur="500"/>
                                        <p:tgtEl>
                                          <p:spTgt spid="7">
                                            <p:graphicEl>
                                              <a:dgm id="{BBE50D1B-DE04-4595-B44C-AA2D05663C7C}"/>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graphicEl>
                                              <a:dgm id="{0AA2E3C2-0796-4702-9EAC-52838928B19C}"/>
                                            </p:graphicEl>
                                          </p:spTgt>
                                        </p:tgtEl>
                                        <p:attrNameLst>
                                          <p:attrName>style.visibility</p:attrName>
                                        </p:attrNameLst>
                                      </p:cBhvr>
                                      <p:to>
                                        <p:strVal val="visible"/>
                                      </p:to>
                                    </p:set>
                                    <p:animEffect transition="in" filter="wipe(up)">
                                      <p:cBhvr>
                                        <p:cTn id="11" dur="500"/>
                                        <p:tgtEl>
                                          <p:spTgt spid="7">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250"/>
                                        <p:tgtEl>
                                          <p:spTgt spid="9"/>
                                        </p:tgtEl>
                                      </p:cBhvr>
                                    </p:animEffect>
                                    <p:set>
                                      <p:cBhvr>
                                        <p:cTn id="21" dur="1" fill="hold">
                                          <p:stCondLst>
                                            <p:cond delay="249"/>
                                          </p:stCondLst>
                                        </p:cTn>
                                        <p:tgtEl>
                                          <p:spTgt spid="9"/>
                                        </p:tgtEl>
                                        <p:attrNameLst>
                                          <p:attrName>style.visibility</p:attrName>
                                        </p:attrNameLst>
                                      </p:cBhvr>
                                      <p:to>
                                        <p:strVal val="hidden"/>
                                      </p:to>
                                    </p:set>
                                  </p:childTnLst>
                                </p:cTn>
                              </p:par>
                              <p:par>
                                <p:cTn id="22" presetID="22" presetClass="entr" presetSubtype="1" fill="hold" grpId="0" nodeType="withEffect">
                                  <p:stCondLst>
                                    <p:cond delay="0"/>
                                  </p:stCondLst>
                                  <p:childTnLst>
                                    <p:set>
                                      <p:cBhvr>
                                        <p:cTn id="23" dur="1" fill="hold">
                                          <p:stCondLst>
                                            <p:cond delay="0"/>
                                          </p:stCondLst>
                                        </p:cTn>
                                        <p:tgtEl>
                                          <p:spTgt spid="7">
                                            <p:graphicEl>
                                              <a:dgm id="{E465A98F-C06C-4CD6-A14B-6176EAC4396F}"/>
                                            </p:graphicEl>
                                          </p:spTgt>
                                        </p:tgtEl>
                                        <p:attrNameLst>
                                          <p:attrName>style.visibility</p:attrName>
                                        </p:attrNameLst>
                                      </p:cBhvr>
                                      <p:to>
                                        <p:strVal val="visible"/>
                                      </p:to>
                                    </p:set>
                                    <p:animEffect transition="in" filter="wipe(up)">
                                      <p:cBhvr>
                                        <p:cTn id="24" dur="500"/>
                                        <p:tgtEl>
                                          <p:spTgt spid="7">
                                            <p:graphicEl>
                                              <a:dgm id="{E465A98F-C06C-4CD6-A14B-6176EAC4396F}"/>
                                            </p:graphicEl>
                                          </p:spTgt>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7">
                                            <p:graphicEl>
                                              <a:dgm id="{0C473A32-7290-4B4D-A437-7A958BADB0F9}"/>
                                            </p:graphicEl>
                                          </p:spTgt>
                                        </p:tgtEl>
                                        <p:attrNameLst>
                                          <p:attrName>style.visibility</p:attrName>
                                        </p:attrNameLst>
                                      </p:cBhvr>
                                      <p:to>
                                        <p:strVal val="visible"/>
                                      </p:to>
                                    </p:set>
                                    <p:animEffect transition="in" filter="wipe(up)">
                                      <p:cBhvr>
                                        <p:cTn id="28" dur="500"/>
                                        <p:tgtEl>
                                          <p:spTgt spid="7">
                                            <p:graphicEl>
                                              <a:dgm id="{0C473A32-7290-4B4D-A437-7A958BADB0F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250"/>
                                        <p:tgtEl>
                                          <p:spTgt spid="10"/>
                                        </p:tgtEl>
                                      </p:cBhvr>
                                    </p:animEffect>
                                    <p:set>
                                      <p:cBhvr>
                                        <p:cTn id="38" dur="1" fill="hold">
                                          <p:stCondLst>
                                            <p:cond delay="249"/>
                                          </p:stCondLst>
                                        </p:cTn>
                                        <p:tgtEl>
                                          <p:spTgt spid="10"/>
                                        </p:tgtEl>
                                        <p:attrNameLst>
                                          <p:attrName>style.visibility</p:attrName>
                                        </p:attrNameLst>
                                      </p:cBhvr>
                                      <p:to>
                                        <p:strVal val="hidden"/>
                                      </p:to>
                                    </p:set>
                                  </p:childTnLst>
                                </p:cTn>
                              </p:par>
                              <p:par>
                                <p:cTn id="39" presetID="22" presetClass="entr" presetSubtype="1" fill="hold" grpId="0" nodeType="withEffect">
                                  <p:stCondLst>
                                    <p:cond delay="0"/>
                                  </p:stCondLst>
                                  <p:childTnLst>
                                    <p:set>
                                      <p:cBhvr>
                                        <p:cTn id="40" dur="1" fill="hold">
                                          <p:stCondLst>
                                            <p:cond delay="0"/>
                                          </p:stCondLst>
                                        </p:cTn>
                                        <p:tgtEl>
                                          <p:spTgt spid="7">
                                            <p:graphicEl>
                                              <a:dgm id="{E4866BD7-8CF4-414D-9656-026FEE664F37}"/>
                                            </p:graphicEl>
                                          </p:spTgt>
                                        </p:tgtEl>
                                        <p:attrNameLst>
                                          <p:attrName>style.visibility</p:attrName>
                                        </p:attrNameLst>
                                      </p:cBhvr>
                                      <p:to>
                                        <p:strVal val="visible"/>
                                      </p:to>
                                    </p:set>
                                    <p:animEffect transition="in" filter="wipe(up)">
                                      <p:cBhvr>
                                        <p:cTn id="41" dur="500"/>
                                        <p:tgtEl>
                                          <p:spTgt spid="7">
                                            <p:graphicEl>
                                              <a:dgm id="{E4866BD7-8CF4-414D-9656-026FEE664F37}"/>
                                            </p:graphicEl>
                                          </p:spTgt>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7">
                                            <p:graphicEl>
                                              <a:dgm id="{144DDCE6-22AF-425C-8427-98A664FD0734}"/>
                                            </p:graphicEl>
                                          </p:spTgt>
                                        </p:tgtEl>
                                        <p:attrNameLst>
                                          <p:attrName>style.visibility</p:attrName>
                                        </p:attrNameLst>
                                      </p:cBhvr>
                                      <p:to>
                                        <p:strVal val="visible"/>
                                      </p:to>
                                    </p:set>
                                    <p:animEffect transition="in" filter="wipe(up)">
                                      <p:cBhvr>
                                        <p:cTn id="45" dur="500"/>
                                        <p:tgtEl>
                                          <p:spTgt spid="7">
                                            <p:graphicEl>
                                              <a:dgm id="{144DDCE6-22AF-425C-8427-98A664FD073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250"/>
                                        <p:tgtEl>
                                          <p:spTgt spid="11"/>
                                        </p:tgtEl>
                                      </p:cBhvr>
                                    </p:animEffect>
                                    <p:set>
                                      <p:cBhvr>
                                        <p:cTn id="55" dur="1" fill="hold">
                                          <p:stCondLst>
                                            <p:cond delay="249"/>
                                          </p:stCondLst>
                                        </p:cTn>
                                        <p:tgtEl>
                                          <p:spTgt spid="11"/>
                                        </p:tgtEl>
                                        <p:attrNameLst>
                                          <p:attrName>style.visibility</p:attrName>
                                        </p:attrNameLst>
                                      </p:cBhvr>
                                      <p:to>
                                        <p:strVal val="hidden"/>
                                      </p:to>
                                    </p:set>
                                  </p:childTnLst>
                                </p:cTn>
                              </p:par>
                              <p:par>
                                <p:cTn id="56" presetID="22" presetClass="entr" presetSubtype="1" fill="hold" grpId="0" nodeType="withEffect">
                                  <p:stCondLst>
                                    <p:cond delay="0"/>
                                  </p:stCondLst>
                                  <p:childTnLst>
                                    <p:set>
                                      <p:cBhvr>
                                        <p:cTn id="57" dur="1" fill="hold">
                                          <p:stCondLst>
                                            <p:cond delay="0"/>
                                          </p:stCondLst>
                                        </p:cTn>
                                        <p:tgtEl>
                                          <p:spTgt spid="7">
                                            <p:graphicEl>
                                              <a:dgm id="{C134D43E-2D93-4ADF-83A2-28CBD00296BE}"/>
                                            </p:graphicEl>
                                          </p:spTgt>
                                        </p:tgtEl>
                                        <p:attrNameLst>
                                          <p:attrName>style.visibility</p:attrName>
                                        </p:attrNameLst>
                                      </p:cBhvr>
                                      <p:to>
                                        <p:strVal val="visible"/>
                                      </p:to>
                                    </p:set>
                                    <p:animEffect transition="in" filter="wipe(up)">
                                      <p:cBhvr>
                                        <p:cTn id="58" dur="500"/>
                                        <p:tgtEl>
                                          <p:spTgt spid="7">
                                            <p:graphicEl>
                                              <a:dgm id="{C134D43E-2D93-4ADF-83A2-28CBD00296BE}"/>
                                            </p:graphicEl>
                                          </p:spTgt>
                                        </p:tgtEl>
                                      </p:cBhvr>
                                    </p:animEffect>
                                  </p:childTnLst>
                                </p:cTn>
                              </p:par>
                            </p:childTnLst>
                          </p:cTn>
                        </p:par>
                        <p:par>
                          <p:cTn id="59" fill="hold">
                            <p:stCondLst>
                              <p:cond delay="500"/>
                            </p:stCondLst>
                            <p:childTnLst>
                              <p:par>
                                <p:cTn id="60" presetID="22" presetClass="entr" presetSubtype="1" fill="hold" grpId="0" nodeType="afterEffect">
                                  <p:stCondLst>
                                    <p:cond delay="0"/>
                                  </p:stCondLst>
                                  <p:childTnLst>
                                    <p:set>
                                      <p:cBhvr>
                                        <p:cTn id="61" dur="1" fill="hold">
                                          <p:stCondLst>
                                            <p:cond delay="0"/>
                                          </p:stCondLst>
                                        </p:cTn>
                                        <p:tgtEl>
                                          <p:spTgt spid="7">
                                            <p:graphicEl>
                                              <a:dgm id="{C438F100-E1BB-4A7C-A915-BB1940AD5F56}"/>
                                            </p:graphicEl>
                                          </p:spTgt>
                                        </p:tgtEl>
                                        <p:attrNameLst>
                                          <p:attrName>style.visibility</p:attrName>
                                        </p:attrNameLst>
                                      </p:cBhvr>
                                      <p:to>
                                        <p:strVal val="visible"/>
                                      </p:to>
                                    </p:set>
                                    <p:animEffect transition="in" filter="wipe(up)">
                                      <p:cBhvr>
                                        <p:cTn id="62" dur="500"/>
                                        <p:tgtEl>
                                          <p:spTgt spid="7">
                                            <p:graphicEl>
                                              <a:dgm id="{C438F100-E1BB-4A7C-A915-BB1940AD5F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9" grpId="0" animBg="1"/>
      <p:bldP spid="9" grpId="1" animBg="1"/>
      <p:bldP spid="10" grpId="0" animBg="1"/>
      <p:bldP spid="10" grpId="1" animBg="1"/>
      <p:bldP spid="11" grpId="0" animBg="1"/>
      <p:bldP spid="1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§15.3.2.2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反應層級模式</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27</a:t>
            </a:fld>
            <a:endParaRPr lang="zh-TW" altLang="en-US" dirty="0"/>
          </a:p>
        </p:txBody>
      </p:sp>
      <p:graphicFrame>
        <p:nvGraphicFramePr>
          <p:cNvPr id="7" name="內容版面配置區 5"/>
          <p:cNvGraphicFramePr>
            <a:graphicFrameLocks noGrp="1"/>
          </p:cNvGraphicFramePr>
          <p:nvPr>
            <p:ph idx="1"/>
            <p:extLst>
              <p:ext uri="{D42A27DB-BD31-4B8C-83A1-F6EECF244321}">
                <p14:modId xmlns:p14="http://schemas.microsoft.com/office/powerpoint/2010/main" val="1472975898"/>
              </p:ext>
            </p:extLst>
          </p:nvPr>
        </p:nvGraphicFramePr>
        <p:xfrm>
          <a:off x="146483" y="1052736"/>
          <a:ext cx="8890013"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251520" y="2781499"/>
            <a:ext cx="2646040" cy="181588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800" b="1" spc="150" dirty="0">
                <a:ln w="11430"/>
                <a:solidFill>
                  <a:srgbClr val="7030A0"/>
                </a:solidFill>
                <a:effectLst>
                  <a:outerShdw blurRad="25400" algn="tl" rotWithShape="0">
                    <a:srgbClr val="000000">
                      <a:alpha val="43000"/>
                    </a:srgbClr>
                  </a:outerShdw>
                </a:effectLst>
              </a:rPr>
              <a:t>注意</a:t>
            </a:r>
            <a:r>
              <a:rPr lang="en-US" altLang="zh-TW" sz="2800" b="1" spc="150" dirty="0" smtClean="0">
                <a:ln w="11430"/>
                <a:solidFill>
                  <a:srgbClr val="7030A0"/>
                </a:solidFill>
                <a:effectLst>
                  <a:outerShdw blurRad="25400" algn="tl" rotWithShape="0">
                    <a:srgbClr val="000000">
                      <a:alpha val="43000"/>
                    </a:srgbClr>
                  </a:outerShdw>
                </a:effectLst>
              </a:rPr>
              <a:t>(</a:t>
            </a:r>
            <a:r>
              <a:rPr lang="en-US" altLang="zh-TW" sz="2800" b="1" spc="150" dirty="0" smtClean="0">
                <a:ln w="11430"/>
                <a:solidFill>
                  <a:srgbClr val="00B050"/>
                </a:solidFill>
                <a:effectLst>
                  <a:outerShdw blurRad="25400" algn="tl" rotWithShape="0">
                    <a:srgbClr val="000000">
                      <a:alpha val="43000"/>
                    </a:srgbClr>
                  </a:outerShdw>
                </a:effectLst>
              </a:rPr>
              <a:t>A</a:t>
            </a:r>
            <a:r>
              <a:rPr lang="en-US" altLang="zh-TW" sz="2800" b="1" spc="150" dirty="0" smtClean="0">
                <a:ln w="11430"/>
                <a:solidFill>
                  <a:srgbClr val="7030A0"/>
                </a:solidFill>
                <a:effectLst>
                  <a:outerShdw blurRad="25400" algn="tl" rotWithShape="0">
                    <a:srgbClr val="000000">
                      <a:alpha val="43000"/>
                    </a:srgbClr>
                  </a:outerShdw>
                </a:effectLst>
              </a:rPr>
              <a:t>ttention)</a:t>
            </a:r>
          </a:p>
          <a:p>
            <a:r>
              <a:rPr lang="zh-TW" altLang="zh-TW" sz="2800" b="1" spc="150" dirty="0" smtClean="0">
                <a:ln w="11430"/>
                <a:solidFill>
                  <a:srgbClr val="7030A0"/>
                </a:solidFill>
                <a:effectLst>
                  <a:outerShdw blurRad="25400" algn="tl" rotWithShape="0">
                    <a:srgbClr val="000000">
                      <a:alpha val="43000"/>
                    </a:srgbClr>
                  </a:outerShdw>
                </a:effectLst>
              </a:rPr>
              <a:t>興趣</a:t>
            </a:r>
            <a:r>
              <a:rPr lang="en-US" altLang="zh-TW" sz="2800" b="1" spc="150" dirty="0" smtClean="0">
                <a:ln w="11430"/>
                <a:solidFill>
                  <a:srgbClr val="7030A0"/>
                </a:solidFill>
                <a:effectLst>
                  <a:outerShdw blurRad="25400" algn="tl" rotWithShape="0">
                    <a:srgbClr val="000000">
                      <a:alpha val="43000"/>
                    </a:srgbClr>
                  </a:outerShdw>
                </a:effectLst>
              </a:rPr>
              <a:t>(</a:t>
            </a:r>
            <a:r>
              <a:rPr lang="en-US" altLang="zh-TW" sz="2800" b="1" spc="150" dirty="0" smtClean="0">
                <a:ln w="11430"/>
                <a:solidFill>
                  <a:srgbClr val="00B050"/>
                </a:solidFill>
                <a:effectLst>
                  <a:outerShdw blurRad="25400" algn="tl" rotWithShape="0">
                    <a:srgbClr val="000000">
                      <a:alpha val="43000"/>
                    </a:srgbClr>
                  </a:outerShdw>
                </a:effectLst>
              </a:rPr>
              <a:t>I</a:t>
            </a:r>
            <a:r>
              <a:rPr lang="en-US" altLang="zh-TW" sz="2800" b="1" spc="150" dirty="0" smtClean="0">
                <a:ln w="11430"/>
                <a:solidFill>
                  <a:srgbClr val="7030A0"/>
                </a:solidFill>
                <a:effectLst>
                  <a:outerShdw blurRad="25400" algn="tl" rotWithShape="0">
                    <a:srgbClr val="000000">
                      <a:alpha val="43000"/>
                    </a:srgbClr>
                  </a:outerShdw>
                </a:effectLst>
              </a:rPr>
              <a:t>nterest)</a:t>
            </a:r>
          </a:p>
          <a:p>
            <a:r>
              <a:rPr lang="zh-TW" altLang="zh-TW" sz="2800" b="1" spc="150" dirty="0" smtClean="0">
                <a:ln w="11430"/>
                <a:solidFill>
                  <a:srgbClr val="7030A0"/>
                </a:solidFill>
                <a:effectLst>
                  <a:outerShdw blurRad="25400" algn="tl" rotWithShape="0">
                    <a:srgbClr val="000000">
                      <a:alpha val="43000"/>
                    </a:srgbClr>
                  </a:outerShdw>
                </a:effectLst>
              </a:rPr>
              <a:t>欲望</a:t>
            </a:r>
            <a:r>
              <a:rPr lang="en-US" altLang="zh-TW" sz="2800" b="1" spc="150" dirty="0" smtClean="0">
                <a:ln w="11430"/>
                <a:solidFill>
                  <a:srgbClr val="7030A0"/>
                </a:solidFill>
                <a:effectLst>
                  <a:outerShdw blurRad="25400" algn="tl" rotWithShape="0">
                    <a:srgbClr val="000000">
                      <a:alpha val="43000"/>
                    </a:srgbClr>
                  </a:outerShdw>
                </a:effectLst>
              </a:rPr>
              <a:t>(</a:t>
            </a:r>
            <a:r>
              <a:rPr lang="en-US" altLang="zh-TW" sz="2800" b="1" spc="150" dirty="0" smtClean="0">
                <a:ln w="11430"/>
                <a:solidFill>
                  <a:srgbClr val="00B050"/>
                </a:solidFill>
                <a:effectLst>
                  <a:outerShdw blurRad="25400" algn="tl" rotWithShape="0">
                    <a:srgbClr val="000000">
                      <a:alpha val="43000"/>
                    </a:srgbClr>
                  </a:outerShdw>
                </a:effectLst>
              </a:rPr>
              <a:t>D</a:t>
            </a:r>
            <a:r>
              <a:rPr lang="en-US" altLang="zh-TW" sz="2800" b="1" spc="150" dirty="0" smtClean="0">
                <a:ln w="11430"/>
                <a:solidFill>
                  <a:srgbClr val="7030A0"/>
                </a:solidFill>
                <a:effectLst>
                  <a:outerShdw blurRad="25400" algn="tl" rotWithShape="0">
                    <a:srgbClr val="000000">
                      <a:alpha val="43000"/>
                    </a:srgbClr>
                  </a:outerShdw>
                </a:effectLst>
              </a:rPr>
              <a:t>esire)</a:t>
            </a:r>
          </a:p>
          <a:p>
            <a:r>
              <a:rPr lang="zh-TW" altLang="zh-TW" sz="2800" b="1" spc="150" dirty="0" smtClean="0">
                <a:ln w="11430"/>
                <a:solidFill>
                  <a:srgbClr val="7030A0"/>
                </a:solidFill>
                <a:effectLst>
                  <a:outerShdw blurRad="25400" algn="tl" rotWithShape="0">
                    <a:srgbClr val="000000">
                      <a:alpha val="43000"/>
                    </a:srgbClr>
                  </a:outerShdw>
                </a:effectLst>
              </a:rPr>
              <a:t>行動</a:t>
            </a:r>
            <a:r>
              <a:rPr lang="en-US" altLang="zh-TW" sz="2800" b="1" spc="150" dirty="0" smtClean="0">
                <a:ln w="11430"/>
                <a:solidFill>
                  <a:srgbClr val="7030A0"/>
                </a:solidFill>
                <a:effectLst>
                  <a:outerShdw blurRad="25400" algn="tl" rotWithShape="0">
                    <a:srgbClr val="000000">
                      <a:alpha val="43000"/>
                    </a:srgbClr>
                  </a:outerShdw>
                </a:effectLst>
              </a:rPr>
              <a:t>(</a:t>
            </a:r>
            <a:r>
              <a:rPr lang="en-US" altLang="zh-TW" sz="2800" b="1" spc="150" dirty="0" smtClean="0">
                <a:ln w="11430"/>
                <a:solidFill>
                  <a:srgbClr val="00B050"/>
                </a:solidFill>
                <a:effectLst>
                  <a:outerShdw blurRad="25400" algn="tl" rotWithShape="0">
                    <a:srgbClr val="000000">
                      <a:alpha val="43000"/>
                    </a:srgbClr>
                  </a:outerShdw>
                </a:effectLst>
              </a:rPr>
              <a:t>A</a:t>
            </a:r>
            <a:r>
              <a:rPr lang="en-US" altLang="zh-TW" sz="2800" b="1" spc="150" dirty="0" smtClean="0">
                <a:ln w="11430"/>
                <a:solidFill>
                  <a:srgbClr val="7030A0"/>
                </a:solidFill>
                <a:effectLst>
                  <a:outerShdw blurRad="25400" algn="tl" rotWithShape="0">
                    <a:srgbClr val="000000">
                      <a:alpha val="43000"/>
                    </a:srgbClr>
                  </a:outerShdw>
                </a:effectLst>
              </a:rPr>
              <a:t>ction</a:t>
            </a:r>
            <a:r>
              <a:rPr lang="en-US" altLang="zh-TW" sz="2800" b="1" spc="150" dirty="0">
                <a:ln w="11430"/>
                <a:solidFill>
                  <a:srgbClr val="7030A0"/>
                </a:solidFill>
                <a:effectLst>
                  <a:outerShdw blurRad="25400" algn="tl" rotWithShape="0">
                    <a:srgbClr val="000000">
                      <a:alpha val="43000"/>
                    </a:srgbClr>
                  </a:outerShdw>
                </a:effectLst>
              </a:rPr>
              <a:t>)</a:t>
            </a:r>
            <a:endParaRPr lang="zh-TW" altLang="en-US" sz="2800" b="1" spc="150" dirty="0">
              <a:ln w="11430"/>
              <a:solidFill>
                <a:srgbClr val="7030A0"/>
              </a:solidFill>
              <a:effectLst>
                <a:outerShdw blurRad="25400" algn="tl" rotWithShape="0">
                  <a:srgbClr val="000000">
                    <a:alpha val="43000"/>
                  </a:srgbClr>
                </a:outerShdw>
              </a:effectLst>
            </a:endParaRPr>
          </a:p>
        </p:txBody>
      </p:sp>
      <p:sp>
        <p:nvSpPr>
          <p:cNvPr id="9" name="圓角矩形圖說文字 8"/>
          <p:cNvSpPr/>
          <p:nvPr/>
        </p:nvSpPr>
        <p:spPr>
          <a:xfrm>
            <a:off x="251520" y="4900614"/>
            <a:ext cx="2430078" cy="1900236"/>
          </a:xfrm>
          <a:prstGeom prst="wedgeRoundRectCallout">
            <a:avLst>
              <a:gd name="adj1" fmla="val -21181"/>
              <a:gd name="adj2" fmla="val -66087"/>
              <a:gd name="adj3" fmla="val 16667"/>
            </a:avLst>
          </a:prstGeom>
        </p:spPr>
        <p:style>
          <a:lnRef idx="1">
            <a:schemeClr val="accent4"/>
          </a:lnRef>
          <a:fillRef idx="2">
            <a:schemeClr val="accent4"/>
          </a:fillRef>
          <a:effectRef idx="1">
            <a:schemeClr val="accent4"/>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pPr lvl="0" algn="ctr"/>
            <a:r>
              <a:rPr lang="zh-TW" altLang="zh-TW" sz="2200" b="1" spc="150" dirty="0">
                <a:ln w="11430"/>
                <a:solidFill>
                  <a:srgbClr val="7030A0"/>
                </a:solidFill>
                <a:effectLst>
                  <a:outerShdw blurRad="25400" algn="tl" rotWithShape="0">
                    <a:srgbClr val="000000">
                      <a:alpha val="43000"/>
                    </a:srgbClr>
                  </a:outerShdw>
                </a:effectLst>
              </a:rPr>
              <a:t>表示消費者從面對推廣訊息開始，直到產生行動所經歷的各個</a:t>
            </a:r>
            <a:r>
              <a:rPr lang="zh-TW" altLang="zh-TW" sz="2200" b="1" spc="150" dirty="0" smtClean="0">
                <a:ln w="11430"/>
                <a:solidFill>
                  <a:srgbClr val="7030A0"/>
                </a:solidFill>
                <a:effectLst>
                  <a:outerShdw blurRad="25400" algn="tl" rotWithShape="0">
                    <a:srgbClr val="000000">
                      <a:alpha val="43000"/>
                    </a:srgbClr>
                  </a:outerShdw>
                </a:effectLst>
              </a:rPr>
              <a:t>階段</a:t>
            </a:r>
            <a:r>
              <a:rPr lang="zh-TW" altLang="en-US" sz="2200" b="1" spc="150" dirty="0" smtClean="0">
                <a:ln w="11430"/>
                <a:solidFill>
                  <a:srgbClr val="7030A0"/>
                </a:solidFill>
                <a:effectLst>
                  <a:outerShdw blurRad="25400" algn="tl" rotWithShape="0">
                    <a:srgbClr val="000000">
                      <a:alpha val="43000"/>
                    </a:srgbClr>
                  </a:outerShdw>
                </a:effectLst>
              </a:rPr>
              <a:t>。</a:t>
            </a:r>
            <a:endParaRPr lang="zh-TW" altLang="en-US" sz="2200" b="1" spc="150" dirty="0">
              <a:ln w="11430"/>
              <a:solidFill>
                <a:srgbClr val="7030A0"/>
              </a:solidFill>
              <a:effectLst>
                <a:outerShdw blurRad="25400" algn="tl" rotWithShape="0">
                  <a:srgbClr val="000000">
                    <a:alpha val="43000"/>
                  </a:srgbClr>
                </a:outerShdw>
              </a:effectLst>
              <a:latin typeface="微軟正黑體" pitchFamily="34" charset="-120"/>
              <a:ea typeface="微軟正黑體" pitchFamily="34" charset="-120"/>
            </a:endParaRPr>
          </a:p>
          <a:p>
            <a:pPr algn="ct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10" name="矩形 9"/>
          <p:cNvSpPr/>
          <p:nvPr/>
        </p:nvSpPr>
        <p:spPr>
          <a:xfrm>
            <a:off x="3261569" y="2725261"/>
            <a:ext cx="2830198" cy="249299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600" b="1" spc="150" dirty="0">
                <a:ln w="11430"/>
                <a:solidFill>
                  <a:srgbClr val="0070C0"/>
                </a:solidFill>
                <a:effectLst>
                  <a:outerShdw blurRad="25400" algn="tl" rotWithShape="0">
                    <a:srgbClr val="000000">
                      <a:alpha val="43000"/>
                    </a:srgbClr>
                  </a:outerShdw>
                </a:effectLst>
              </a:rPr>
              <a:t>知曉</a:t>
            </a:r>
            <a:r>
              <a:rPr lang="en-US" altLang="zh-TW" sz="2600" b="1" spc="150" dirty="0">
                <a:ln w="11430"/>
                <a:solidFill>
                  <a:srgbClr val="0070C0"/>
                </a:solidFill>
                <a:effectLst>
                  <a:outerShdw blurRad="25400" algn="tl" rotWithShape="0">
                    <a:srgbClr val="000000">
                      <a:alpha val="43000"/>
                    </a:srgbClr>
                  </a:outerShdw>
                </a:effectLst>
              </a:rPr>
              <a:t>(awareness</a:t>
            </a:r>
            <a:r>
              <a:rPr lang="en-US" altLang="zh-TW" sz="2600" b="1" spc="150" dirty="0" smtClean="0">
                <a:ln w="11430"/>
                <a:solidFill>
                  <a:srgbClr val="0070C0"/>
                </a:solidFill>
                <a:effectLst>
                  <a:outerShdw blurRad="25400" algn="tl" rotWithShape="0">
                    <a:srgbClr val="000000">
                      <a:alpha val="43000"/>
                    </a:srgbClr>
                  </a:outerShdw>
                </a:effectLst>
              </a:rPr>
              <a:t>)</a:t>
            </a:r>
          </a:p>
          <a:p>
            <a:r>
              <a:rPr lang="zh-TW" altLang="zh-TW" sz="2600" b="1" spc="150" dirty="0">
                <a:ln w="11430"/>
                <a:solidFill>
                  <a:srgbClr val="0070C0"/>
                </a:solidFill>
                <a:effectLst>
                  <a:outerShdw blurRad="25400" algn="tl" rotWithShape="0">
                    <a:srgbClr val="000000">
                      <a:alpha val="43000"/>
                    </a:srgbClr>
                  </a:outerShdw>
                </a:effectLst>
              </a:rPr>
              <a:t>瞭解</a:t>
            </a:r>
            <a:r>
              <a:rPr lang="en-US" altLang="zh-TW" sz="2600" b="1" spc="150" dirty="0">
                <a:ln w="11430"/>
                <a:solidFill>
                  <a:srgbClr val="0070C0"/>
                </a:solidFill>
                <a:effectLst>
                  <a:outerShdw blurRad="25400" algn="tl" rotWithShape="0">
                    <a:srgbClr val="000000">
                      <a:alpha val="43000"/>
                    </a:srgbClr>
                  </a:outerShdw>
                </a:effectLst>
              </a:rPr>
              <a:t>(knowledge</a:t>
            </a:r>
            <a:r>
              <a:rPr lang="en-US" altLang="zh-TW" sz="2600" b="1" spc="150" dirty="0" smtClean="0">
                <a:ln w="11430"/>
                <a:solidFill>
                  <a:srgbClr val="0070C0"/>
                </a:solidFill>
                <a:effectLst>
                  <a:outerShdw blurRad="25400" algn="tl" rotWithShape="0">
                    <a:srgbClr val="000000">
                      <a:alpha val="43000"/>
                    </a:srgbClr>
                  </a:outerShdw>
                </a:effectLst>
              </a:rPr>
              <a:t>)</a:t>
            </a:r>
          </a:p>
          <a:p>
            <a:r>
              <a:rPr lang="zh-TW" altLang="zh-TW" sz="2600" b="1" spc="150" dirty="0">
                <a:ln w="11430"/>
                <a:solidFill>
                  <a:srgbClr val="0070C0"/>
                </a:solidFill>
                <a:effectLst>
                  <a:outerShdw blurRad="25400" algn="tl" rotWithShape="0">
                    <a:srgbClr val="000000">
                      <a:alpha val="43000"/>
                    </a:srgbClr>
                  </a:outerShdw>
                </a:effectLst>
              </a:rPr>
              <a:t>喜愛</a:t>
            </a:r>
            <a:r>
              <a:rPr lang="en-US" altLang="zh-TW" sz="2600" b="1" spc="150" dirty="0">
                <a:ln w="11430"/>
                <a:solidFill>
                  <a:srgbClr val="0070C0"/>
                </a:solidFill>
                <a:effectLst>
                  <a:outerShdw blurRad="25400" algn="tl" rotWithShape="0">
                    <a:srgbClr val="000000">
                      <a:alpha val="43000"/>
                    </a:srgbClr>
                  </a:outerShdw>
                </a:effectLst>
              </a:rPr>
              <a:t>(liking</a:t>
            </a:r>
            <a:r>
              <a:rPr lang="en-US" altLang="zh-TW" sz="2600" b="1" spc="150" dirty="0" smtClean="0">
                <a:ln w="11430"/>
                <a:solidFill>
                  <a:srgbClr val="0070C0"/>
                </a:solidFill>
                <a:effectLst>
                  <a:outerShdw blurRad="25400" algn="tl" rotWithShape="0">
                    <a:srgbClr val="000000">
                      <a:alpha val="43000"/>
                    </a:srgbClr>
                  </a:outerShdw>
                </a:effectLst>
              </a:rPr>
              <a:t>)</a:t>
            </a:r>
          </a:p>
          <a:p>
            <a:r>
              <a:rPr lang="zh-TW" altLang="zh-TW" sz="2600" b="1" spc="150" dirty="0">
                <a:ln w="11430"/>
                <a:solidFill>
                  <a:srgbClr val="0070C0"/>
                </a:solidFill>
                <a:effectLst>
                  <a:outerShdw blurRad="25400" algn="tl" rotWithShape="0">
                    <a:srgbClr val="000000">
                      <a:alpha val="43000"/>
                    </a:srgbClr>
                  </a:outerShdw>
                </a:effectLst>
              </a:rPr>
              <a:t>偏好</a:t>
            </a:r>
            <a:r>
              <a:rPr lang="en-US" altLang="zh-TW" sz="2600" b="1" spc="150" dirty="0">
                <a:ln w="11430"/>
                <a:solidFill>
                  <a:srgbClr val="0070C0"/>
                </a:solidFill>
                <a:effectLst>
                  <a:outerShdw blurRad="25400" algn="tl" rotWithShape="0">
                    <a:srgbClr val="000000">
                      <a:alpha val="43000"/>
                    </a:srgbClr>
                  </a:outerShdw>
                </a:effectLst>
              </a:rPr>
              <a:t>(preference</a:t>
            </a:r>
            <a:r>
              <a:rPr lang="en-US" altLang="zh-TW" sz="2600" b="1" spc="150" dirty="0" smtClean="0">
                <a:ln w="11430"/>
                <a:solidFill>
                  <a:srgbClr val="0070C0"/>
                </a:solidFill>
                <a:effectLst>
                  <a:outerShdw blurRad="25400" algn="tl" rotWithShape="0">
                    <a:srgbClr val="000000">
                      <a:alpha val="43000"/>
                    </a:srgbClr>
                  </a:outerShdw>
                </a:effectLst>
              </a:rPr>
              <a:t>)</a:t>
            </a:r>
          </a:p>
          <a:p>
            <a:r>
              <a:rPr lang="zh-TW" altLang="zh-TW" sz="2600" b="1" spc="150" dirty="0">
                <a:ln w="11430"/>
                <a:solidFill>
                  <a:srgbClr val="0070C0"/>
                </a:solidFill>
                <a:effectLst>
                  <a:outerShdw blurRad="25400" algn="tl" rotWithShape="0">
                    <a:srgbClr val="000000">
                      <a:alpha val="43000"/>
                    </a:srgbClr>
                  </a:outerShdw>
                </a:effectLst>
              </a:rPr>
              <a:t>確信</a:t>
            </a:r>
            <a:r>
              <a:rPr lang="en-US" altLang="zh-TW" sz="2600" b="1" spc="150" dirty="0">
                <a:ln w="11430"/>
                <a:solidFill>
                  <a:srgbClr val="0070C0"/>
                </a:solidFill>
                <a:effectLst>
                  <a:outerShdw blurRad="25400" algn="tl" rotWithShape="0">
                    <a:srgbClr val="000000">
                      <a:alpha val="43000"/>
                    </a:srgbClr>
                  </a:outerShdw>
                </a:effectLst>
              </a:rPr>
              <a:t>(conviction</a:t>
            </a:r>
            <a:r>
              <a:rPr lang="en-US" altLang="zh-TW" sz="2600" b="1" spc="150" dirty="0" smtClean="0">
                <a:ln w="11430"/>
                <a:solidFill>
                  <a:srgbClr val="0070C0"/>
                </a:solidFill>
                <a:effectLst>
                  <a:outerShdw blurRad="25400" algn="tl" rotWithShape="0">
                    <a:srgbClr val="000000">
                      <a:alpha val="43000"/>
                    </a:srgbClr>
                  </a:outerShdw>
                </a:effectLst>
              </a:rPr>
              <a:t>)</a:t>
            </a:r>
          </a:p>
          <a:p>
            <a:r>
              <a:rPr lang="zh-TW" altLang="zh-TW" sz="2600" b="1" spc="150" dirty="0">
                <a:ln w="11430"/>
                <a:solidFill>
                  <a:srgbClr val="0070C0"/>
                </a:solidFill>
                <a:effectLst>
                  <a:outerShdw blurRad="25400" algn="tl" rotWithShape="0">
                    <a:srgbClr val="000000">
                      <a:alpha val="43000"/>
                    </a:srgbClr>
                  </a:outerShdw>
                </a:effectLst>
              </a:rPr>
              <a:t>購買</a:t>
            </a:r>
            <a:r>
              <a:rPr lang="en-US" altLang="zh-TW" sz="2600" b="1" spc="150" dirty="0">
                <a:ln w="11430"/>
                <a:solidFill>
                  <a:srgbClr val="0070C0"/>
                </a:solidFill>
                <a:effectLst>
                  <a:outerShdw blurRad="25400" algn="tl" rotWithShape="0">
                    <a:srgbClr val="000000">
                      <a:alpha val="43000"/>
                    </a:srgbClr>
                  </a:outerShdw>
                </a:effectLst>
              </a:rPr>
              <a:t>(purchase)</a:t>
            </a:r>
            <a:endParaRPr lang="zh-TW" altLang="en-US" sz="2600" b="1" spc="150" dirty="0">
              <a:ln w="11430"/>
              <a:solidFill>
                <a:srgbClr val="0070C0"/>
              </a:solidFill>
              <a:effectLst>
                <a:outerShdw blurRad="25400" algn="tl" rotWithShape="0">
                  <a:srgbClr val="000000">
                    <a:alpha val="43000"/>
                  </a:srgbClr>
                </a:outerShdw>
              </a:effectLst>
            </a:endParaRPr>
          </a:p>
        </p:txBody>
      </p:sp>
      <p:sp>
        <p:nvSpPr>
          <p:cNvPr id="11" name="矩形 10"/>
          <p:cNvSpPr/>
          <p:nvPr/>
        </p:nvSpPr>
        <p:spPr>
          <a:xfrm>
            <a:off x="6252282" y="2739549"/>
            <a:ext cx="3001271" cy="2246769"/>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800" b="1" spc="150" dirty="0">
                <a:ln w="11430"/>
                <a:solidFill>
                  <a:srgbClr val="FF0066"/>
                </a:solidFill>
                <a:effectLst>
                  <a:outerShdw blurRad="25400" algn="tl" rotWithShape="0">
                    <a:srgbClr val="000000">
                      <a:alpha val="43000"/>
                    </a:srgbClr>
                  </a:outerShdw>
                </a:effectLst>
              </a:rPr>
              <a:t>知曉</a:t>
            </a:r>
            <a:r>
              <a:rPr lang="en-US" altLang="zh-TW" sz="2800" b="1" spc="150" dirty="0" smtClean="0">
                <a:ln w="11430"/>
                <a:solidFill>
                  <a:srgbClr val="FF0066"/>
                </a:solidFill>
                <a:effectLst>
                  <a:outerShdw blurRad="25400" algn="tl" rotWithShape="0">
                    <a:srgbClr val="000000">
                      <a:alpha val="43000"/>
                    </a:srgbClr>
                  </a:outerShdw>
                </a:effectLst>
              </a:rPr>
              <a:t>(</a:t>
            </a:r>
            <a:r>
              <a:rPr lang="en-US" altLang="zh-TW" sz="2800" b="1" spc="150" dirty="0" smtClean="0">
                <a:ln w="11430"/>
                <a:solidFill>
                  <a:srgbClr val="002060"/>
                </a:solidFill>
                <a:effectLst>
                  <a:outerShdw blurRad="25400" algn="tl" rotWithShape="0">
                    <a:srgbClr val="000000">
                      <a:alpha val="43000"/>
                    </a:srgbClr>
                  </a:outerShdw>
                </a:effectLst>
              </a:rPr>
              <a:t>A</a:t>
            </a:r>
            <a:r>
              <a:rPr lang="en-US" altLang="zh-TW" sz="2800" b="1" spc="150" dirty="0" smtClean="0">
                <a:ln w="11430"/>
                <a:solidFill>
                  <a:srgbClr val="FF0066"/>
                </a:solidFill>
                <a:effectLst>
                  <a:outerShdw blurRad="25400" algn="tl" rotWithShape="0">
                    <a:srgbClr val="000000">
                      <a:alpha val="43000"/>
                    </a:srgbClr>
                  </a:outerShdw>
                </a:effectLst>
              </a:rPr>
              <a:t>wareness)</a:t>
            </a:r>
          </a:p>
          <a:p>
            <a:r>
              <a:rPr lang="zh-TW" altLang="zh-TW" sz="2800" b="1" spc="150" dirty="0">
                <a:ln w="11430"/>
                <a:solidFill>
                  <a:srgbClr val="FF0066"/>
                </a:solidFill>
                <a:effectLst>
                  <a:outerShdw blurRad="25400" algn="tl" rotWithShape="0">
                    <a:srgbClr val="000000">
                      <a:alpha val="43000"/>
                    </a:srgbClr>
                  </a:outerShdw>
                </a:effectLst>
              </a:rPr>
              <a:t>興趣</a:t>
            </a:r>
            <a:r>
              <a:rPr lang="en-US" altLang="zh-TW" sz="2800" b="1" spc="150" dirty="0" smtClean="0">
                <a:ln w="11430"/>
                <a:solidFill>
                  <a:srgbClr val="FF0066"/>
                </a:solidFill>
                <a:effectLst>
                  <a:outerShdw blurRad="25400" algn="tl" rotWithShape="0">
                    <a:srgbClr val="000000">
                      <a:alpha val="43000"/>
                    </a:srgbClr>
                  </a:outerShdw>
                </a:effectLst>
              </a:rPr>
              <a:t>(</a:t>
            </a:r>
            <a:r>
              <a:rPr lang="en-US" altLang="zh-TW" sz="2800" b="1" spc="150" dirty="0" smtClean="0">
                <a:ln w="11430"/>
                <a:solidFill>
                  <a:srgbClr val="002060"/>
                </a:solidFill>
                <a:effectLst>
                  <a:outerShdw blurRad="25400" algn="tl" rotWithShape="0">
                    <a:srgbClr val="000000">
                      <a:alpha val="43000"/>
                    </a:srgbClr>
                  </a:outerShdw>
                </a:effectLst>
              </a:rPr>
              <a:t>I</a:t>
            </a:r>
            <a:r>
              <a:rPr lang="en-US" altLang="zh-TW" sz="2800" b="1" spc="150" dirty="0" smtClean="0">
                <a:ln w="11430"/>
                <a:solidFill>
                  <a:srgbClr val="FF0066"/>
                </a:solidFill>
                <a:effectLst>
                  <a:outerShdw blurRad="25400" algn="tl" rotWithShape="0">
                    <a:srgbClr val="000000">
                      <a:alpha val="43000"/>
                    </a:srgbClr>
                  </a:outerShdw>
                </a:effectLst>
              </a:rPr>
              <a:t>nterest)</a:t>
            </a:r>
          </a:p>
          <a:p>
            <a:r>
              <a:rPr lang="zh-TW" altLang="zh-TW" sz="2800" b="1" spc="150" dirty="0">
                <a:ln w="11430"/>
                <a:solidFill>
                  <a:srgbClr val="FF0066"/>
                </a:solidFill>
                <a:effectLst>
                  <a:outerShdw blurRad="25400" algn="tl" rotWithShape="0">
                    <a:srgbClr val="000000">
                      <a:alpha val="43000"/>
                    </a:srgbClr>
                  </a:outerShdw>
                </a:effectLst>
              </a:rPr>
              <a:t>評估</a:t>
            </a:r>
            <a:r>
              <a:rPr lang="en-US" altLang="zh-TW" sz="2800" b="1" spc="150" dirty="0" smtClean="0">
                <a:ln w="11430"/>
                <a:solidFill>
                  <a:srgbClr val="FF0066"/>
                </a:solidFill>
                <a:effectLst>
                  <a:outerShdw blurRad="25400" algn="tl" rotWithShape="0">
                    <a:srgbClr val="000000">
                      <a:alpha val="43000"/>
                    </a:srgbClr>
                  </a:outerShdw>
                </a:effectLst>
              </a:rPr>
              <a:t>(</a:t>
            </a:r>
            <a:r>
              <a:rPr lang="en-US" altLang="zh-TW" sz="2800" b="1" spc="150" dirty="0" smtClean="0">
                <a:ln w="11430"/>
                <a:solidFill>
                  <a:srgbClr val="002060"/>
                </a:solidFill>
                <a:effectLst>
                  <a:outerShdw blurRad="25400" algn="tl" rotWithShape="0">
                    <a:srgbClr val="000000">
                      <a:alpha val="43000"/>
                    </a:srgbClr>
                  </a:outerShdw>
                </a:effectLst>
              </a:rPr>
              <a:t>E</a:t>
            </a:r>
            <a:r>
              <a:rPr lang="en-US" altLang="zh-TW" sz="2800" b="1" spc="150" dirty="0" smtClean="0">
                <a:ln w="11430"/>
                <a:solidFill>
                  <a:srgbClr val="FF0066"/>
                </a:solidFill>
                <a:effectLst>
                  <a:outerShdw blurRad="25400" algn="tl" rotWithShape="0">
                    <a:srgbClr val="000000">
                      <a:alpha val="43000"/>
                    </a:srgbClr>
                  </a:outerShdw>
                </a:effectLst>
              </a:rPr>
              <a:t>valuation)</a:t>
            </a:r>
          </a:p>
          <a:p>
            <a:r>
              <a:rPr lang="zh-TW" altLang="zh-TW" sz="2800" b="1" spc="150" dirty="0">
                <a:ln w="11430"/>
                <a:solidFill>
                  <a:srgbClr val="FF0066"/>
                </a:solidFill>
                <a:effectLst>
                  <a:outerShdw blurRad="25400" algn="tl" rotWithShape="0">
                    <a:srgbClr val="000000">
                      <a:alpha val="43000"/>
                    </a:srgbClr>
                  </a:outerShdw>
                </a:effectLst>
              </a:rPr>
              <a:t>試用</a:t>
            </a:r>
            <a:r>
              <a:rPr lang="en-US" altLang="zh-TW" sz="2800" b="1" spc="150" dirty="0" smtClean="0">
                <a:ln w="11430"/>
                <a:solidFill>
                  <a:srgbClr val="FF0066"/>
                </a:solidFill>
                <a:effectLst>
                  <a:outerShdw blurRad="25400" algn="tl" rotWithShape="0">
                    <a:srgbClr val="000000">
                      <a:alpha val="43000"/>
                    </a:srgbClr>
                  </a:outerShdw>
                </a:effectLst>
              </a:rPr>
              <a:t>(</a:t>
            </a:r>
            <a:r>
              <a:rPr lang="en-US" altLang="zh-TW" sz="2800" b="1" spc="150" dirty="0" smtClean="0">
                <a:ln w="11430"/>
                <a:solidFill>
                  <a:srgbClr val="002060"/>
                </a:solidFill>
                <a:effectLst>
                  <a:outerShdw blurRad="25400" algn="tl" rotWithShape="0">
                    <a:srgbClr val="000000">
                      <a:alpha val="43000"/>
                    </a:srgbClr>
                  </a:outerShdw>
                </a:effectLst>
              </a:rPr>
              <a:t>T</a:t>
            </a:r>
            <a:r>
              <a:rPr lang="en-US" altLang="zh-TW" sz="2800" b="1" spc="150" dirty="0" smtClean="0">
                <a:ln w="11430"/>
                <a:solidFill>
                  <a:srgbClr val="FF0066"/>
                </a:solidFill>
                <a:effectLst>
                  <a:outerShdw blurRad="25400" algn="tl" rotWithShape="0">
                    <a:srgbClr val="000000">
                      <a:alpha val="43000"/>
                    </a:srgbClr>
                  </a:outerShdw>
                </a:effectLst>
              </a:rPr>
              <a:t>rial)</a:t>
            </a:r>
          </a:p>
          <a:p>
            <a:r>
              <a:rPr lang="zh-TW" altLang="zh-TW" sz="2800" b="1" spc="150" dirty="0">
                <a:ln w="11430"/>
                <a:solidFill>
                  <a:srgbClr val="FF0066"/>
                </a:solidFill>
                <a:effectLst>
                  <a:outerShdw blurRad="25400" algn="tl" rotWithShape="0">
                    <a:srgbClr val="000000">
                      <a:alpha val="43000"/>
                    </a:srgbClr>
                  </a:outerShdw>
                </a:effectLst>
              </a:rPr>
              <a:t>採用</a:t>
            </a:r>
            <a:r>
              <a:rPr lang="en-US" altLang="zh-TW" sz="2800" b="1" spc="150" dirty="0" smtClean="0">
                <a:ln w="11430"/>
                <a:solidFill>
                  <a:srgbClr val="FF0066"/>
                </a:solidFill>
                <a:effectLst>
                  <a:outerShdw blurRad="25400" algn="tl" rotWithShape="0">
                    <a:srgbClr val="000000">
                      <a:alpha val="43000"/>
                    </a:srgbClr>
                  </a:outerShdw>
                </a:effectLst>
              </a:rPr>
              <a:t>(</a:t>
            </a:r>
            <a:r>
              <a:rPr lang="en-US" altLang="zh-TW" sz="2800" b="1" spc="150" dirty="0" smtClean="0">
                <a:ln w="11430"/>
                <a:solidFill>
                  <a:srgbClr val="002060"/>
                </a:solidFill>
                <a:effectLst>
                  <a:outerShdw blurRad="25400" algn="tl" rotWithShape="0">
                    <a:srgbClr val="000000">
                      <a:alpha val="43000"/>
                    </a:srgbClr>
                  </a:outerShdw>
                </a:effectLst>
              </a:rPr>
              <a:t>A</a:t>
            </a:r>
            <a:r>
              <a:rPr lang="en-US" altLang="zh-TW" sz="2800" b="1" spc="150" dirty="0" smtClean="0">
                <a:ln w="11430"/>
                <a:solidFill>
                  <a:srgbClr val="FF0066"/>
                </a:solidFill>
                <a:effectLst>
                  <a:outerShdw blurRad="25400" algn="tl" rotWithShape="0">
                    <a:srgbClr val="000000">
                      <a:alpha val="43000"/>
                    </a:srgbClr>
                  </a:outerShdw>
                </a:effectLst>
              </a:rPr>
              <a:t>doption</a:t>
            </a:r>
            <a:r>
              <a:rPr lang="en-US" altLang="zh-TW" sz="2800" b="1" spc="150" dirty="0">
                <a:ln w="11430"/>
                <a:solidFill>
                  <a:srgbClr val="FF0066"/>
                </a:solidFill>
                <a:effectLst>
                  <a:outerShdw blurRad="25400" algn="tl" rotWithShape="0">
                    <a:srgbClr val="000000">
                      <a:alpha val="43000"/>
                    </a:srgbClr>
                  </a:outerShdw>
                </a:effectLst>
              </a:rPr>
              <a:t>)</a:t>
            </a:r>
            <a:endParaRPr lang="zh-TW" altLang="en-US" sz="2800" b="1" spc="150" dirty="0">
              <a:ln w="11430"/>
              <a:solidFill>
                <a:srgbClr val="FF0066"/>
              </a:solidFill>
              <a:effectLst>
                <a:outerShdw blurRad="25400" algn="tl" rotWithShape="0">
                  <a:srgbClr val="000000">
                    <a:alpha val="43000"/>
                  </a:srgbClr>
                </a:outerShdw>
              </a:effectLst>
            </a:endParaRPr>
          </a:p>
        </p:txBody>
      </p:sp>
      <p:sp>
        <p:nvSpPr>
          <p:cNvPr id="12" name="雲朵形 11"/>
          <p:cNvSpPr/>
          <p:nvPr/>
        </p:nvSpPr>
        <p:spPr>
          <a:xfrm>
            <a:off x="0" y="5043488"/>
            <a:ext cx="8964487" cy="1814512"/>
          </a:xfrm>
          <a:prstGeom prst="cloud">
            <a:avLst/>
          </a:prstGeom>
          <a:solidFill>
            <a:srgbClr val="FFCCFF"/>
          </a:solidFill>
        </p:spPr>
        <p:style>
          <a:lnRef idx="3">
            <a:schemeClr val="lt1"/>
          </a:lnRef>
          <a:fillRef idx="1">
            <a:schemeClr val="accent5"/>
          </a:fillRef>
          <a:effectRef idx="1">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100" b="1" spc="150" dirty="0">
                <a:ln w="11430"/>
                <a:solidFill>
                  <a:srgbClr val="FF0000"/>
                </a:solidFill>
                <a:effectLst>
                  <a:outerShdw blurRad="25400" algn="tl" rotWithShape="0">
                    <a:srgbClr val="000000">
                      <a:alpha val="43000"/>
                    </a:srgbClr>
                  </a:outerShdw>
                </a:effectLst>
              </a:rPr>
              <a:t>行銷人員可以依據目標顧客的反應層級狀態，從一個階段推移到另一個階段來衡量推廣策略的效果，因此推廣目標的設定也可依據期望目標顧客所到達的反應層級來設定。</a:t>
            </a:r>
            <a:endParaRPr lang="zh-TW" altLang="en-US" sz="2100" b="1" spc="150" dirty="0">
              <a:ln w="11430"/>
              <a:solidFill>
                <a:srgbClr val="FF0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2911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graphicEl>
                                              <a:dgm id="{05542A5E-26ED-4234-8664-29E163BCDDA0}"/>
                                            </p:graphicEl>
                                          </p:spTgt>
                                        </p:tgtEl>
                                        <p:attrNameLst>
                                          <p:attrName>style.visibility</p:attrName>
                                        </p:attrNameLst>
                                      </p:cBhvr>
                                      <p:to>
                                        <p:strVal val="visible"/>
                                      </p:to>
                                    </p:set>
                                    <p:animEffect transition="in" filter="barn(outHorizontal)">
                                      <p:cBhvr>
                                        <p:cTn id="7" dur="500"/>
                                        <p:tgtEl>
                                          <p:spTgt spid="7">
                                            <p:graphicEl>
                                              <a:dgm id="{05542A5E-26ED-4234-8664-29E163BCDDA0}"/>
                                            </p:graphicEl>
                                          </p:spTgt>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7">
                                            <p:graphicEl>
                                              <a:dgm id="{FA2DFF8C-377F-46BC-B51A-AE7A5145C0B7}"/>
                                            </p:graphicEl>
                                          </p:spTgt>
                                        </p:tgtEl>
                                        <p:attrNameLst>
                                          <p:attrName>style.visibility</p:attrName>
                                        </p:attrNameLst>
                                      </p:cBhvr>
                                      <p:to>
                                        <p:strVal val="visible"/>
                                      </p:to>
                                    </p:set>
                                    <p:animEffect transition="in" filter="barn(outHorizontal)">
                                      <p:cBhvr>
                                        <p:cTn id="10" dur="500"/>
                                        <p:tgtEl>
                                          <p:spTgt spid="7">
                                            <p:graphicEl>
                                              <a:dgm id="{FA2DFF8C-377F-46BC-B51A-AE7A5145C0B7}"/>
                                            </p:graphicEl>
                                          </p:spTgt>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7">
                                            <p:graphicEl>
                                              <a:dgm id="{B147493B-2ACF-4210-A434-F82BF65829C3}"/>
                                            </p:graphicEl>
                                          </p:spTgt>
                                        </p:tgtEl>
                                        <p:attrNameLst>
                                          <p:attrName>style.visibility</p:attrName>
                                        </p:attrNameLst>
                                      </p:cBhvr>
                                      <p:to>
                                        <p:strVal val="visible"/>
                                      </p:to>
                                    </p:set>
                                    <p:animEffect transition="in" filter="barn(outHorizontal)">
                                      <p:cBhvr>
                                        <p:cTn id="13" dur="500"/>
                                        <p:tgtEl>
                                          <p:spTgt spid="7">
                                            <p:graphicEl>
                                              <a:dgm id="{B147493B-2ACF-4210-A434-F82BF65829C3}"/>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up)">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p:bldSub>
      </p:bldGraphic>
      <p:bldP spid="8" grpId="0"/>
      <p:bldP spid="9" grpId="0" animBg="1"/>
      <p:bldP spid="10" grpId="0"/>
      <p:bldP spid="11" grpId="0"/>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0811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15.3.2.3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印象分析</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28</a:t>
            </a:fld>
            <a:endParaRPr lang="zh-TW" altLang="en-US" dirty="0"/>
          </a:p>
        </p:txBody>
      </p:sp>
      <p:graphicFrame>
        <p:nvGraphicFramePr>
          <p:cNvPr id="7" name="資料庫圖表 6"/>
          <p:cNvGraphicFramePr/>
          <p:nvPr>
            <p:extLst>
              <p:ext uri="{D42A27DB-BD31-4B8C-83A1-F6EECF244321}">
                <p14:modId xmlns:p14="http://schemas.microsoft.com/office/powerpoint/2010/main" val="3433844054"/>
              </p:ext>
            </p:extLst>
          </p:nvPr>
        </p:nvGraphicFramePr>
        <p:xfrm>
          <a:off x="1795463" y="1980926"/>
          <a:ext cx="5934188" cy="3752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字方塊 7"/>
          <p:cNvSpPr txBox="1"/>
          <p:nvPr/>
        </p:nvSpPr>
        <p:spPr>
          <a:xfrm>
            <a:off x="3203848" y="1556792"/>
            <a:ext cx="108812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高</a:t>
            </a:r>
            <a:endParaRPr lang="zh-TW" altLang="en-US" sz="24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9" name="文字方塊 8"/>
          <p:cNvSpPr txBox="1"/>
          <p:nvPr/>
        </p:nvSpPr>
        <p:spPr>
          <a:xfrm>
            <a:off x="6084168" y="1558230"/>
            <a:ext cx="107212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低</a:t>
            </a:r>
            <a:endParaRPr lang="zh-TW" altLang="en-US" sz="24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10" name="文字方塊 9"/>
          <p:cNvSpPr txBox="1"/>
          <p:nvPr/>
        </p:nvSpPr>
        <p:spPr>
          <a:xfrm>
            <a:off x="4291967" y="1139427"/>
            <a:ext cx="1375009"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rPr>
              <a:t>熟悉度</a:t>
            </a:r>
            <a:endParaRPr lang="zh-TW" altLang="en-US" sz="2400" b="1" spc="150" dirty="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11" name="文字方塊 10"/>
          <p:cNvSpPr txBox="1"/>
          <p:nvPr/>
        </p:nvSpPr>
        <p:spPr>
          <a:xfrm>
            <a:off x="1512845" y="2622103"/>
            <a:ext cx="36004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高</a:t>
            </a:r>
            <a:endParaRPr lang="zh-TW" altLang="en-US" sz="24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12" name="文字方塊 11"/>
          <p:cNvSpPr txBox="1"/>
          <p:nvPr/>
        </p:nvSpPr>
        <p:spPr>
          <a:xfrm>
            <a:off x="1512845" y="4306163"/>
            <a:ext cx="360040" cy="46166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rPr>
              <a:t>低</a:t>
            </a:r>
            <a:endParaRPr lang="zh-TW" altLang="en-US" sz="2400" b="1" spc="150" dirty="0">
              <a:ln w="11430"/>
              <a:solidFill>
                <a:srgbClr val="00206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13" name="文字方塊 12"/>
          <p:cNvSpPr txBox="1"/>
          <p:nvPr/>
        </p:nvSpPr>
        <p:spPr>
          <a:xfrm>
            <a:off x="1008801" y="2852936"/>
            <a:ext cx="504044"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4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rPr>
              <a:t>偏好程度</a:t>
            </a:r>
            <a:endParaRPr lang="zh-TW" altLang="en-US" sz="2400" b="1" spc="150" dirty="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14" name="矩形 13"/>
          <p:cNvSpPr/>
          <p:nvPr/>
        </p:nvSpPr>
        <p:spPr>
          <a:xfrm>
            <a:off x="3375298" y="6100117"/>
            <a:ext cx="2852063" cy="415498"/>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FF0066"/>
                </a:solidFill>
                <a:effectLst>
                  <a:outerShdw blurRad="25400" algn="tl" rotWithShape="0">
                    <a:srgbClr val="000000">
                      <a:alpha val="43000"/>
                    </a:srgbClr>
                  </a:outerShdw>
                </a:effectLst>
              </a:rPr>
              <a:t>圖</a:t>
            </a:r>
            <a:r>
              <a:rPr lang="en-US" altLang="zh-TW" sz="2100" b="1" spc="150" dirty="0" smtClean="0">
                <a:ln w="11430"/>
                <a:solidFill>
                  <a:srgbClr val="FF0066"/>
                </a:solidFill>
                <a:effectLst>
                  <a:outerShdw blurRad="25400" algn="tl" rotWithShape="0">
                    <a:srgbClr val="000000">
                      <a:alpha val="43000"/>
                    </a:srgbClr>
                  </a:outerShdw>
                </a:effectLst>
              </a:rPr>
              <a:t>15-2</a:t>
            </a:r>
            <a:r>
              <a:rPr lang="zh-TW" altLang="en-US" sz="2100" b="1" spc="150" dirty="0" smtClean="0">
                <a:ln w="11430"/>
                <a:solidFill>
                  <a:srgbClr val="FF0066"/>
                </a:solidFill>
                <a:effectLst>
                  <a:outerShdw blurRad="25400" algn="tl" rotWithShape="0">
                    <a:srgbClr val="000000">
                      <a:alpha val="43000"/>
                    </a:srgbClr>
                  </a:outerShdw>
                </a:effectLst>
              </a:rPr>
              <a:t> 顧客印象分類</a:t>
            </a:r>
            <a:endParaRPr lang="zh-TW" altLang="en-US" sz="2100" b="1" spc="150" dirty="0">
              <a:ln w="11430"/>
              <a:solidFill>
                <a:srgbClr val="FF0066"/>
              </a:solidFill>
              <a:effectLst>
                <a:outerShdw blurRad="25400" algn="tl" rotWithShape="0">
                  <a:srgbClr val="000000">
                    <a:alpha val="43000"/>
                  </a:srgbClr>
                </a:outerShdw>
              </a:effectLst>
            </a:endParaRPr>
          </a:p>
        </p:txBody>
      </p:sp>
      <p:sp>
        <p:nvSpPr>
          <p:cNvPr id="16" name="圓角矩形圖說文字 15"/>
          <p:cNvSpPr/>
          <p:nvPr/>
        </p:nvSpPr>
        <p:spPr>
          <a:xfrm>
            <a:off x="85725" y="119659"/>
            <a:ext cx="2523865" cy="1900236"/>
          </a:xfrm>
          <a:prstGeom prst="wedgeRoundRectCallout">
            <a:avLst>
              <a:gd name="adj1" fmla="val 71126"/>
              <a:gd name="adj2" fmla="val 45191"/>
              <a:gd name="adj3" fmla="val 16667"/>
            </a:avLst>
          </a:prstGeom>
          <a:solidFill>
            <a:srgbClr val="FEDEE1"/>
          </a:solidFill>
        </p:spPr>
        <p:style>
          <a:lnRef idx="1">
            <a:schemeClr val="accent2"/>
          </a:lnRef>
          <a:fillRef idx="2">
            <a:schemeClr val="accent2"/>
          </a:fillRef>
          <a:effectRef idx="1">
            <a:schemeClr val="accent2"/>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pPr lvl="0" algn="ctr"/>
            <a:r>
              <a:rPr lang="zh-TW" altLang="zh-TW" sz="2200" b="1" spc="150" dirty="0">
                <a:ln w="11430"/>
                <a:solidFill>
                  <a:srgbClr val="C00000"/>
                </a:solidFill>
                <a:effectLst>
                  <a:outerShdw blurRad="25400" algn="tl" rotWithShape="0">
                    <a:srgbClr val="000000">
                      <a:alpha val="43000"/>
                    </a:srgbClr>
                  </a:outerShdw>
                </a:effectLst>
              </a:rPr>
              <a:t>行銷人員溝通的重點是繼續維持現況，同時也要注意市場上是否有替代品</a:t>
            </a:r>
            <a:r>
              <a:rPr lang="zh-TW" altLang="zh-TW" sz="2200" b="1" spc="150" dirty="0" smtClean="0">
                <a:ln w="11430"/>
                <a:solidFill>
                  <a:srgbClr val="C00000"/>
                </a:solidFill>
                <a:effectLst>
                  <a:outerShdw blurRad="25400" algn="tl" rotWithShape="0">
                    <a:srgbClr val="000000">
                      <a:alpha val="43000"/>
                    </a:srgbClr>
                  </a:outerShdw>
                </a:effectLst>
              </a:rPr>
              <a:t>出現。</a:t>
            </a:r>
            <a:endParaRPr lang="zh-TW" altLang="en-US" sz="2200" b="1" spc="150" dirty="0">
              <a:ln w="11430"/>
              <a:solidFill>
                <a:srgbClr val="C00000"/>
              </a:solidFill>
              <a:effectLst>
                <a:outerShdw blurRad="25400" algn="tl" rotWithShape="0">
                  <a:srgbClr val="000000">
                    <a:alpha val="43000"/>
                  </a:srgbClr>
                </a:outerShdw>
              </a:effectLst>
            </a:endParaRPr>
          </a:p>
        </p:txBody>
      </p:sp>
      <p:sp>
        <p:nvSpPr>
          <p:cNvPr id="17" name="圓角矩形圖說文字 16"/>
          <p:cNvSpPr/>
          <p:nvPr/>
        </p:nvSpPr>
        <p:spPr>
          <a:xfrm>
            <a:off x="6602449" y="0"/>
            <a:ext cx="2523865" cy="1900236"/>
          </a:xfrm>
          <a:prstGeom prst="wedgeRoundRectCallout">
            <a:avLst>
              <a:gd name="adj1" fmla="val -77757"/>
              <a:gd name="adj2" fmla="val 47446"/>
              <a:gd name="adj3" fmla="val 16667"/>
            </a:avLst>
          </a:prstGeom>
          <a:solidFill>
            <a:schemeClr val="accent3">
              <a:lumMod val="20000"/>
              <a:lumOff val="80000"/>
            </a:schemeClr>
          </a:solidFill>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pPr lvl="0" algn="ctr"/>
            <a:r>
              <a:rPr lang="zh-TW" altLang="zh-TW" sz="2200" b="1" spc="150" dirty="0">
                <a:ln w="11430"/>
                <a:solidFill>
                  <a:srgbClr val="00B050"/>
                </a:solidFill>
                <a:effectLst>
                  <a:outerShdw blurRad="25400" algn="tl" rotWithShape="0">
                    <a:srgbClr val="000000">
                      <a:alpha val="43000"/>
                    </a:srgbClr>
                  </a:outerShdw>
                </a:effectLst>
              </a:rPr>
              <a:t>行銷人員努力的重點是必須讓更多人熟悉，以便讓其喜愛獲得堅實的基礎。</a:t>
            </a:r>
            <a:endParaRPr lang="zh-TW" altLang="en-US" sz="2200" b="1" spc="150" dirty="0">
              <a:ln w="11430"/>
              <a:solidFill>
                <a:srgbClr val="00B050"/>
              </a:solidFill>
              <a:effectLst>
                <a:outerShdw blurRad="25400" algn="tl" rotWithShape="0">
                  <a:srgbClr val="000000">
                    <a:alpha val="43000"/>
                  </a:srgbClr>
                </a:outerShdw>
              </a:effectLst>
            </a:endParaRPr>
          </a:p>
        </p:txBody>
      </p:sp>
      <p:sp>
        <p:nvSpPr>
          <p:cNvPr id="18" name="圓角矩形圖說文字 17"/>
          <p:cNvSpPr/>
          <p:nvPr/>
        </p:nvSpPr>
        <p:spPr>
          <a:xfrm>
            <a:off x="24036" y="5543550"/>
            <a:ext cx="3323828" cy="1257896"/>
          </a:xfrm>
          <a:prstGeom prst="wedgeRoundRectCallout">
            <a:avLst>
              <a:gd name="adj1" fmla="val 60045"/>
              <a:gd name="adj2" fmla="val -49205"/>
              <a:gd name="adj3" fmla="val 16667"/>
            </a:avLst>
          </a:prstGeom>
          <a:solidFill>
            <a:schemeClr val="accent4">
              <a:lumMod val="20000"/>
              <a:lumOff val="80000"/>
            </a:schemeClr>
          </a:solidFill>
          <a:ln>
            <a:solidFill>
              <a:schemeClr val="accent4">
                <a:lumMod val="50000"/>
              </a:schemeClr>
            </a:solidFill>
          </a:ln>
        </p:spPr>
        <p:style>
          <a:lnRef idx="1">
            <a:schemeClr val="accent2"/>
          </a:lnRef>
          <a:fillRef idx="2">
            <a:schemeClr val="accent2"/>
          </a:fillRef>
          <a:effectRef idx="1">
            <a:schemeClr val="accent2"/>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rgbClr val="7030A0"/>
                </a:solidFill>
                <a:effectLst>
                  <a:outerShdw blurRad="25400" algn="tl" rotWithShape="0">
                    <a:srgbClr val="000000">
                      <a:alpha val="43000"/>
                    </a:srgbClr>
                  </a:outerShdw>
                </a:effectLst>
              </a:rPr>
              <a:t>行銷人員要先改善產品</a:t>
            </a:r>
            <a:r>
              <a:rPr lang="zh-TW" altLang="zh-TW" sz="2400" b="1" spc="150" dirty="0" smtClean="0">
                <a:ln w="11430"/>
                <a:solidFill>
                  <a:srgbClr val="7030A0"/>
                </a:solidFill>
                <a:effectLst>
                  <a:outerShdw blurRad="25400" algn="tl" rotWithShape="0">
                    <a:srgbClr val="000000">
                      <a:alpha val="43000"/>
                    </a:srgbClr>
                  </a:outerShdw>
                </a:effectLst>
              </a:rPr>
              <a:t>品質再</a:t>
            </a:r>
            <a:r>
              <a:rPr lang="zh-TW" altLang="zh-TW" sz="2400" b="1" spc="150" dirty="0">
                <a:ln w="11430"/>
                <a:solidFill>
                  <a:srgbClr val="7030A0"/>
                </a:solidFill>
                <a:effectLst>
                  <a:outerShdw blurRad="25400" algn="tl" rotWithShape="0">
                    <a:srgbClr val="000000">
                      <a:alpha val="43000"/>
                    </a:srgbClr>
                  </a:outerShdw>
                </a:effectLst>
              </a:rPr>
              <a:t>改變顧客的偏好。</a:t>
            </a:r>
          </a:p>
          <a:p>
            <a:pPr lvl="0" algn="ct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19" name="圓角矩形圖說文字 18"/>
          <p:cNvSpPr/>
          <p:nvPr/>
        </p:nvSpPr>
        <p:spPr>
          <a:xfrm>
            <a:off x="5543550" y="5543550"/>
            <a:ext cx="3600450" cy="1257896"/>
          </a:xfrm>
          <a:prstGeom prst="wedgeRoundRectCallout">
            <a:avLst>
              <a:gd name="adj1" fmla="val -58423"/>
              <a:gd name="adj2" fmla="val -49206"/>
              <a:gd name="adj3" fmla="val 16667"/>
            </a:avLst>
          </a:prstGeom>
          <a:solidFill>
            <a:schemeClr val="accent5">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70C0"/>
                </a:solidFill>
                <a:effectLst>
                  <a:outerShdw blurRad="25400" algn="tl" rotWithShape="0">
                    <a:srgbClr val="000000">
                      <a:alpha val="43000"/>
                    </a:srgbClr>
                  </a:outerShdw>
                </a:effectLst>
              </a:rPr>
              <a:t>溝通重點是必須讓顧客對產品的品質有真實的認識，然後再扭轉其偏好。</a:t>
            </a:r>
            <a:endParaRPr lang="zh-TW" altLang="en-US" sz="2200" b="1" spc="150" dirty="0">
              <a:ln w="11430"/>
              <a:solidFill>
                <a:srgbClr val="0070C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58371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5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5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5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AC09E54D-526B-4357-8B2D-B6A404E4CC4F}"/>
                                            </p:graphicEl>
                                          </p:spTgt>
                                        </p:tgtEl>
                                        <p:attrNameLst>
                                          <p:attrName>style.visibility</p:attrName>
                                        </p:attrNameLst>
                                      </p:cBhvr>
                                      <p:to>
                                        <p:strVal val="visible"/>
                                      </p:to>
                                    </p:set>
                                    <p:animEffect transition="in" filter="fade">
                                      <p:cBhvr>
                                        <p:cTn id="27" dur="500"/>
                                        <p:tgtEl>
                                          <p:spTgt spid="7">
                                            <p:graphicEl>
                                              <a:dgm id="{AC09E54D-526B-4357-8B2D-B6A404E4CC4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graphicEl>
                                              <a:dgm id="{F74C201C-D5A3-49B3-ABD2-BABE66A801BC}"/>
                                            </p:graphicEl>
                                          </p:spTgt>
                                        </p:tgtEl>
                                        <p:attrNameLst>
                                          <p:attrName>style.visibility</p:attrName>
                                        </p:attrNameLst>
                                      </p:cBhvr>
                                      <p:to>
                                        <p:strVal val="visible"/>
                                      </p:to>
                                    </p:set>
                                    <p:animEffect transition="in" filter="fade">
                                      <p:cBhvr>
                                        <p:cTn id="39" dur="500"/>
                                        <p:tgtEl>
                                          <p:spTgt spid="7">
                                            <p:graphicEl>
                                              <a:dgm id="{F74C201C-D5A3-49B3-ABD2-BABE66A801B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graphicEl>
                                              <a:dgm id="{8352D17A-84E4-4DC4-90C3-1D65729AE0F7}"/>
                                            </p:graphicEl>
                                          </p:spTgt>
                                        </p:tgtEl>
                                        <p:attrNameLst>
                                          <p:attrName>style.visibility</p:attrName>
                                        </p:attrNameLst>
                                      </p:cBhvr>
                                      <p:to>
                                        <p:strVal val="visible"/>
                                      </p:to>
                                    </p:set>
                                    <p:animEffect transition="in" filter="fade">
                                      <p:cBhvr>
                                        <p:cTn id="51" dur="500"/>
                                        <p:tgtEl>
                                          <p:spTgt spid="7">
                                            <p:graphicEl>
                                              <a:dgm id="{8352D17A-84E4-4DC4-90C3-1D65729AE0F7}"/>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
                                            <p:graphicEl>
                                              <a:dgm id="{AB9D27E8-D69D-4F45-AB96-4F41275A904F}"/>
                                            </p:graphicEl>
                                          </p:spTgt>
                                        </p:tgtEl>
                                        <p:attrNameLst>
                                          <p:attrName>style.visibility</p:attrName>
                                        </p:attrNameLst>
                                      </p:cBhvr>
                                      <p:to>
                                        <p:strVal val="visible"/>
                                      </p:to>
                                    </p:set>
                                    <p:animEffect transition="in" filter="fade">
                                      <p:cBhvr>
                                        <p:cTn id="63" dur="500"/>
                                        <p:tgtEl>
                                          <p:spTgt spid="7">
                                            <p:graphicEl>
                                              <a:dgm id="{AB9D27E8-D69D-4F45-AB96-4F41275A904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500" fill="hold"/>
                                        <p:tgtEl>
                                          <p:spTgt spid="19"/>
                                        </p:tgtEl>
                                        <p:attrNameLst>
                                          <p:attrName>ppt_w</p:attrName>
                                        </p:attrNameLst>
                                      </p:cBhvr>
                                      <p:tavLst>
                                        <p:tav tm="0">
                                          <p:val>
                                            <p:fltVal val="0"/>
                                          </p:val>
                                        </p:tav>
                                        <p:tav tm="100000">
                                          <p:val>
                                            <p:strVal val="#ppt_w"/>
                                          </p:val>
                                        </p:tav>
                                      </p:tavLst>
                                    </p:anim>
                                    <p:anim calcmode="lin" valueType="num">
                                      <p:cBhvr>
                                        <p:cTn id="69" dur="500" fill="hold"/>
                                        <p:tgtEl>
                                          <p:spTgt spid="19"/>
                                        </p:tgtEl>
                                        <p:attrNameLst>
                                          <p:attrName>ppt_h</p:attrName>
                                        </p:attrNameLst>
                                      </p:cBhvr>
                                      <p:tavLst>
                                        <p:tav tm="0">
                                          <p:val>
                                            <p:fltVal val="0"/>
                                          </p:val>
                                        </p:tav>
                                        <p:tav tm="100000">
                                          <p:val>
                                            <p:strVal val="#ppt_h"/>
                                          </p:val>
                                        </p:tav>
                                      </p:tavLst>
                                    </p:anim>
                                    <p:animEffect transition="in" filter="fade">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P spid="9" grpId="0"/>
      <p:bldP spid="10" grpId="0"/>
      <p:bldP spid="11" grpId="0"/>
      <p:bldP spid="12" grpId="0"/>
      <p:bldP spid="13" grpId="0"/>
      <p:bldP spid="16" grpId="0" animBg="1"/>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08112"/>
          </a:xfrm>
        </p:spPr>
        <p:txBody>
          <a:bodyPr>
            <a:normAutofit/>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§15.3.2.4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推廣目標的</a:t>
            </a:r>
            <a:r>
              <a:rPr lang="zh-TW"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要件</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457200" y="1196752"/>
            <a:ext cx="8229600" cy="4929411"/>
          </a:xfrm>
        </p:spPr>
        <p:txBody>
          <a:bodyPr>
            <a:normAutofit lnSpcReduction="10000"/>
            <a:scene3d>
              <a:camera prst="orthographicFront"/>
              <a:lightRig rig="soft" dir="t">
                <a:rot lat="0" lon="0" rev="10800000"/>
              </a:lightRig>
            </a:scene3d>
            <a:sp3d>
              <a:bevelT w="27940" h="12700"/>
              <a:contourClr>
                <a:srgbClr val="DDDDDD"/>
              </a:contourClr>
            </a:sp3d>
          </a:bodyPr>
          <a:lstStyle/>
          <a:p>
            <a:r>
              <a:rPr lang="zh-TW" altLang="zh-TW" sz="3100" b="1" spc="150" dirty="0">
                <a:ln w="11430"/>
                <a:effectLst>
                  <a:outerShdw blurRad="25400" algn="tl" rotWithShape="0">
                    <a:srgbClr val="000000">
                      <a:alpha val="43000"/>
                    </a:srgbClr>
                  </a:outerShdw>
                </a:effectLst>
              </a:rPr>
              <a:t>一個良好的推廣目標應明確地指出下列要件</a:t>
            </a:r>
            <a:r>
              <a:rPr lang="zh-TW" altLang="zh-TW" sz="3100" b="1" spc="150" dirty="0" smtClean="0">
                <a:ln w="11430"/>
                <a:effectLst>
                  <a:outerShdw blurRad="25400" algn="tl" rotWithShape="0">
                    <a:srgbClr val="000000">
                      <a:alpha val="43000"/>
                    </a:srgbClr>
                  </a:outerShdw>
                </a:effectLst>
              </a:rPr>
              <a:t>：</a:t>
            </a:r>
            <a:endParaRPr lang="en-US" altLang="zh-TW" sz="3100" b="1" spc="150" dirty="0" smtClean="0">
              <a:ln w="11430"/>
              <a:effectLst>
                <a:outerShdw blurRad="25400" algn="tl" rotWithShape="0">
                  <a:srgbClr val="000000">
                    <a:alpha val="43000"/>
                  </a:srgbClr>
                </a:outerShdw>
              </a:effectLst>
            </a:endParaRPr>
          </a:p>
          <a:p>
            <a:pPr>
              <a:buBlip>
                <a:blip r:embed="rId3"/>
              </a:buBlip>
            </a:pPr>
            <a:r>
              <a:rPr lang="zh-TW" altLang="en-US" sz="3100" b="1" spc="150" dirty="0" smtClean="0">
                <a:ln w="11430"/>
                <a:effectLst>
                  <a:outerShdw blurRad="25400" algn="tl" rotWithShape="0">
                    <a:srgbClr val="000000">
                      <a:alpha val="43000"/>
                    </a:srgbClr>
                  </a:outerShdw>
                </a:effectLst>
              </a:rPr>
              <a:t> </a:t>
            </a:r>
            <a:r>
              <a:rPr lang="zh-TW" altLang="zh-TW" sz="3100" b="1" spc="150" dirty="0" smtClean="0">
                <a:ln w="11430"/>
                <a:solidFill>
                  <a:srgbClr val="9900CC"/>
                </a:solidFill>
                <a:effectLst>
                  <a:outerShdw blurRad="25400" algn="tl" rotWithShape="0">
                    <a:srgbClr val="000000">
                      <a:alpha val="43000"/>
                    </a:srgbClr>
                  </a:outerShdw>
                </a:effectLst>
              </a:rPr>
              <a:t>指明</a:t>
            </a:r>
            <a:r>
              <a:rPr lang="zh-TW" altLang="zh-TW" sz="3100" b="1" spc="150" dirty="0">
                <a:ln w="11430"/>
                <a:solidFill>
                  <a:srgbClr val="9900CC"/>
                </a:solidFill>
                <a:effectLst>
                  <a:outerShdw blurRad="25400" algn="tl" rotWithShape="0">
                    <a:srgbClr val="000000">
                      <a:alpha val="43000"/>
                    </a:srgbClr>
                  </a:outerShdw>
                </a:effectLst>
              </a:rPr>
              <a:t>溝通的目標對象</a:t>
            </a:r>
            <a:r>
              <a:rPr lang="zh-TW" altLang="zh-TW" sz="3100" b="1" spc="150" dirty="0">
                <a:ln w="11430"/>
                <a:effectLst>
                  <a:outerShdw blurRad="25400" algn="tl" rotWithShape="0">
                    <a:srgbClr val="000000">
                      <a:alpha val="43000"/>
                    </a:srgbClr>
                  </a:outerShdw>
                </a:effectLst>
              </a:rPr>
              <a:t>：</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例如，本溝通計畫是針對年輕、高教育水準及未婚的粉領階級</a:t>
            </a:r>
            <a:r>
              <a:rPr lang="zh-TW" altLang="zh-TW" sz="3100"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sz="3100"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3"/>
              </a:buBlip>
            </a:pPr>
            <a:r>
              <a:rPr lang="zh-TW" altLang="en-US" sz="3100" b="1" spc="150" dirty="0" smtClean="0">
                <a:ln w="11430"/>
                <a:effectLst>
                  <a:outerShdw blurRad="25400" algn="tl" rotWithShape="0">
                    <a:srgbClr val="000000">
                      <a:alpha val="43000"/>
                    </a:srgbClr>
                  </a:outerShdw>
                </a:effectLst>
              </a:rPr>
              <a:t> </a:t>
            </a:r>
            <a:r>
              <a:rPr lang="zh-TW" altLang="zh-TW" sz="3100" b="1" spc="150" dirty="0" smtClean="0">
                <a:ln w="11430"/>
                <a:solidFill>
                  <a:srgbClr val="9900CC"/>
                </a:solidFill>
                <a:effectLst>
                  <a:outerShdw blurRad="25400" algn="tl" rotWithShape="0">
                    <a:srgbClr val="000000">
                      <a:alpha val="43000"/>
                    </a:srgbClr>
                  </a:outerShdw>
                </a:effectLst>
              </a:rPr>
              <a:t>指明</a:t>
            </a:r>
            <a:r>
              <a:rPr lang="zh-TW" altLang="zh-TW" sz="3100" b="1" spc="150" dirty="0">
                <a:ln w="11430"/>
                <a:solidFill>
                  <a:srgbClr val="9900CC"/>
                </a:solidFill>
                <a:effectLst>
                  <a:outerShdw blurRad="25400" algn="tl" rotWithShape="0">
                    <a:srgbClr val="000000">
                      <a:alpha val="43000"/>
                    </a:srgbClr>
                  </a:outerShdw>
                </a:effectLst>
              </a:rPr>
              <a:t>目標對象應該如何改變與改變的程度</a:t>
            </a:r>
            <a:r>
              <a:rPr lang="zh-TW" altLang="zh-TW" sz="3100" b="1" spc="150" dirty="0">
                <a:ln w="11430"/>
                <a:effectLst>
                  <a:outerShdw blurRad="25400" algn="tl" rotWithShape="0">
                    <a:srgbClr val="000000">
                      <a:alpha val="43000"/>
                    </a:srgbClr>
                  </a:outerShdw>
                </a:effectLst>
              </a:rPr>
              <a:t>：</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例如，本溝通計畫的目標是希望目標對象中，知曉產品的比率由</a:t>
            </a:r>
            <a:r>
              <a:rPr lang="en-US" altLang="zh-TW" sz="3100" b="1" spc="150" dirty="0">
                <a:ln w="11430"/>
                <a:solidFill>
                  <a:schemeClr val="tx1">
                    <a:lumMod val="50000"/>
                    <a:lumOff val="50000"/>
                  </a:schemeClr>
                </a:solidFill>
                <a:effectLst>
                  <a:outerShdw blurRad="25400" algn="tl" rotWithShape="0">
                    <a:srgbClr val="000000">
                      <a:alpha val="43000"/>
                    </a:srgbClr>
                  </a:outerShdw>
                </a:effectLst>
              </a:rPr>
              <a:t>10%</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提升至</a:t>
            </a:r>
            <a:r>
              <a:rPr lang="en-US" altLang="zh-TW" sz="3100" b="1" spc="150" dirty="0">
                <a:ln w="11430"/>
                <a:solidFill>
                  <a:schemeClr val="tx1">
                    <a:lumMod val="50000"/>
                    <a:lumOff val="50000"/>
                  </a:schemeClr>
                </a:solidFill>
                <a:effectLst>
                  <a:outerShdw blurRad="25400" algn="tl" rotWithShape="0">
                    <a:srgbClr val="000000">
                      <a:alpha val="43000"/>
                    </a:srgbClr>
                  </a:outerShdw>
                </a:effectLst>
              </a:rPr>
              <a:t>30</a:t>
            </a:r>
            <a:r>
              <a:rPr lang="en-US" altLang="zh-TW" sz="3100" b="1" spc="150" dirty="0" smtClean="0">
                <a:ln w="11430"/>
                <a:solidFill>
                  <a:schemeClr val="tx1">
                    <a:lumMod val="50000"/>
                    <a:lumOff val="50000"/>
                  </a:schemeClr>
                </a:solidFill>
                <a:effectLst>
                  <a:outerShdw blurRad="25400" algn="tl" rotWithShape="0">
                    <a:srgbClr val="000000">
                      <a:alpha val="43000"/>
                    </a:srgbClr>
                  </a:outerShdw>
                </a:effectLst>
              </a:rPr>
              <a:t>%</a:t>
            </a:r>
            <a:r>
              <a:rPr lang="zh-TW" altLang="en-US" sz="31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a:t>
            </a:r>
            <a:endParaRPr lang="en-US" altLang="zh-TW" sz="31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a:p>
            <a:pPr>
              <a:buBlip>
                <a:blip r:embed="rId3"/>
              </a:buBlip>
            </a:pPr>
            <a:r>
              <a:rPr lang="zh-TW" altLang="zh-TW" sz="3100" b="1" spc="150" dirty="0">
                <a:ln w="11430"/>
                <a:solidFill>
                  <a:srgbClr val="9900CC"/>
                </a:solidFill>
                <a:effectLst>
                  <a:outerShdw blurRad="25400" algn="tl" rotWithShape="0">
                    <a:srgbClr val="000000">
                      <a:alpha val="43000"/>
                    </a:srgbClr>
                  </a:outerShdw>
                </a:effectLst>
              </a:rPr>
              <a:t>指明改變的期間</a:t>
            </a:r>
            <a:r>
              <a:rPr lang="zh-TW" altLang="zh-TW" sz="3100" b="1" spc="150" dirty="0">
                <a:ln w="11430"/>
                <a:effectLst>
                  <a:outerShdw blurRad="25400" algn="tl" rotWithShape="0">
                    <a:srgbClr val="000000">
                      <a:alpha val="43000"/>
                    </a:srgbClr>
                  </a:outerShdw>
                </a:effectLst>
              </a:rPr>
              <a:t>：</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例如，整個推廣活動是由</a:t>
            </a:r>
            <a:r>
              <a:rPr lang="en-US" altLang="zh-TW" sz="3100" b="1" spc="150" dirty="0">
                <a:ln w="11430"/>
                <a:solidFill>
                  <a:schemeClr val="tx1">
                    <a:lumMod val="50000"/>
                    <a:lumOff val="50000"/>
                  </a:schemeClr>
                </a:solidFill>
                <a:effectLst>
                  <a:outerShdw blurRad="25400" algn="tl" rotWithShape="0">
                    <a:srgbClr val="000000">
                      <a:alpha val="43000"/>
                    </a:srgbClr>
                  </a:outerShdw>
                </a:effectLst>
              </a:rPr>
              <a:t>4</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月</a:t>
            </a:r>
            <a:r>
              <a:rPr lang="en-US" altLang="zh-TW" sz="3100" b="1" spc="150" dirty="0">
                <a:ln w="11430"/>
                <a:solidFill>
                  <a:schemeClr val="tx1">
                    <a:lumMod val="50000"/>
                    <a:lumOff val="50000"/>
                  </a:schemeClr>
                </a:solidFill>
                <a:effectLst>
                  <a:outerShdw blurRad="25400" algn="tl" rotWithShape="0">
                    <a:srgbClr val="000000">
                      <a:alpha val="43000"/>
                    </a:srgbClr>
                  </a:outerShdw>
                </a:effectLst>
              </a:rPr>
              <a:t>1</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日起至</a:t>
            </a:r>
            <a:r>
              <a:rPr lang="en-US" altLang="zh-TW" sz="3100" b="1" spc="150" dirty="0">
                <a:ln w="11430"/>
                <a:solidFill>
                  <a:schemeClr val="tx1">
                    <a:lumMod val="50000"/>
                    <a:lumOff val="50000"/>
                  </a:schemeClr>
                </a:solidFill>
                <a:effectLst>
                  <a:outerShdw blurRad="25400" algn="tl" rotWithShape="0">
                    <a:srgbClr val="000000">
                      <a:alpha val="43000"/>
                    </a:srgbClr>
                  </a:outerShdw>
                </a:effectLst>
              </a:rPr>
              <a:t>6</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月</a:t>
            </a:r>
            <a:r>
              <a:rPr lang="en-US" altLang="zh-TW" sz="3100" b="1" spc="150" dirty="0">
                <a:ln w="11430"/>
                <a:solidFill>
                  <a:schemeClr val="tx1">
                    <a:lumMod val="50000"/>
                    <a:lumOff val="50000"/>
                  </a:schemeClr>
                </a:solidFill>
                <a:effectLst>
                  <a:outerShdw blurRad="25400" algn="tl" rotWithShape="0">
                    <a:srgbClr val="000000">
                      <a:alpha val="43000"/>
                    </a:srgbClr>
                  </a:outerShdw>
                </a:effectLst>
              </a:rPr>
              <a:t>30</a:t>
            </a:r>
            <a:r>
              <a:rPr lang="zh-TW" altLang="zh-TW" sz="3100" b="1" spc="150" dirty="0">
                <a:ln w="11430"/>
                <a:solidFill>
                  <a:schemeClr val="tx1">
                    <a:lumMod val="50000"/>
                    <a:lumOff val="50000"/>
                  </a:schemeClr>
                </a:solidFill>
                <a:effectLst>
                  <a:outerShdw blurRad="25400" algn="tl" rotWithShape="0">
                    <a:srgbClr val="000000">
                      <a:alpha val="43000"/>
                    </a:srgbClr>
                  </a:outerShdw>
                </a:effectLst>
              </a:rPr>
              <a:t>日止，為期一季。</a:t>
            </a:r>
            <a:r>
              <a:rPr lang="zh-TW" altLang="en-US" sz="31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1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29</a:t>
            </a:fld>
            <a:endParaRPr lang="zh-TW" altLang="en-US" dirty="0"/>
          </a:p>
        </p:txBody>
      </p:sp>
    </p:spTree>
    <p:extLst>
      <p:ext uri="{BB962C8B-B14F-4D97-AF65-F5344CB8AC3E}">
        <p14:creationId xmlns:p14="http://schemas.microsoft.com/office/powerpoint/2010/main" val="258371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0811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推廣組合</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5"/>
            <a:ext cx="8229600" cy="3384375"/>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推廣</a:t>
            </a:r>
            <a:r>
              <a:rPr lang="en-US" altLang="zh-TW" b="1" spc="150" dirty="0">
                <a:ln w="11430"/>
                <a:solidFill>
                  <a:srgbClr val="C00000"/>
                </a:solidFill>
                <a:effectLst>
                  <a:outerShdw blurRad="25400" algn="tl" rotWithShape="0">
                    <a:srgbClr val="000000">
                      <a:alpha val="43000"/>
                    </a:srgbClr>
                  </a:outerShdw>
                </a:effectLst>
              </a:rPr>
              <a:t>(promotion</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solidFill>
                  <a:sysClr val="windowText" lastClr="000000"/>
                </a:solidFill>
                <a:effectLst>
                  <a:outerShdw blurRad="25400" algn="tl" rotWithShape="0">
                    <a:srgbClr val="000000">
                      <a:alpha val="43000"/>
                    </a:srgbClr>
                  </a:outerShdw>
                </a:effectLst>
              </a:rPr>
              <a:t>：</a:t>
            </a:r>
            <a:r>
              <a:rPr lang="zh-TW" altLang="zh-TW" b="1" spc="150" dirty="0" smtClean="0">
                <a:ln w="11430"/>
                <a:solidFill>
                  <a:sysClr val="windowText" lastClr="000000"/>
                </a:solidFill>
                <a:effectLst>
                  <a:outerShdw blurRad="25400" algn="tl" rotWithShape="0">
                    <a:srgbClr val="000000">
                      <a:alpha val="43000"/>
                    </a:srgbClr>
                  </a:outerShdw>
                </a:effectLst>
              </a:rPr>
              <a:t>行銷</a:t>
            </a:r>
            <a:r>
              <a:rPr lang="zh-TW" altLang="zh-TW" b="1" spc="150" dirty="0">
                <a:ln w="11430"/>
                <a:solidFill>
                  <a:sysClr val="windowText" lastClr="000000"/>
                </a:solidFill>
                <a:effectLst>
                  <a:outerShdw blurRad="25400" algn="tl" rotWithShape="0">
                    <a:srgbClr val="000000">
                      <a:alpha val="43000"/>
                    </a:srgbClr>
                  </a:outerShdw>
                </a:effectLst>
              </a:rPr>
              <a:t>人員為了影響目標顧客對產品的印象，或是引發其有利回應所做出的告知或說服的溝通活動。</a:t>
            </a:r>
            <a:r>
              <a:rPr lang="zh-TW" altLang="en-US"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solidFill>
                  <a:srgbClr val="C00000"/>
                </a:solidFill>
                <a:effectLst>
                  <a:outerShdw blurRad="25400" algn="tl" rotWithShape="0">
                    <a:srgbClr val="000000">
                      <a:alpha val="43000"/>
                    </a:srgbClr>
                  </a:outerShdw>
                </a:effectLst>
              </a:rPr>
              <a:t>推廣策略</a:t>
            </a:r>
            <a:r>
              <a:rPr lang="en-US" altLang="zh-TW" b="1" spc="150" dirty="0">
                <a:ln w="11430"/>
                <a:solidFill>
                  <a:srgbClr val="C00000"/>
                </a:solidFill>
                <a:effectLst>
                  <a:outerShdw blurRad="25400" algn="tl" rotWithShape="0">
                    <a:srgbClr val="000000">
                      <a:alpha val="43000"/>
                    </a:srgbClr>
                  </a:outerShdw>
                </a:effectLst>
              </a:rPr>
              <a:t>(promotional strategy</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solidFill>
                  <a:srgbClr val="C00000"/>
                </a:solidFill>
                <a:effectLst>
                  <a:outerShdw blurRad="25400" algn="tl" rotWithShape="0">
                    <a:srgbClr val="000000">
                      <a:alpha val="43000"/>
                    </a:srgbClr>
                  </a:outerShdw>
                </a:effectLst>
              </a:rPr>
              <a:t>：</a:t>
            </a:r>
            <a:r>
              <a:rPr lang="zh-TW" altLang="zh-TW" b="1" spc="150" dirty="0" smtClean="0">
                <a:ln w="11430"/>
                <a:solidFill>
                  <a:sysClr val="windowText" lastClr="000000"/>
                </a:solidFill>
                <a:effectLst>
                  <a:outerShdw blurRad="25400" algn="tl" rotWithShape="0">
                    <a:srgbClr val="000000">
                      <a:alpha val="43000"/>
                    </a:srgbClr>
                  </a:outerShdw>
                </a:effectLst>
              </a:rPr>
              <a:t>指</a:t>
            </a:r>
            <a:r>
              <a:rPr lang="zh-TW" altLang="zh-TW" b="1" spc="150" dirty="0">
                <a:ln w="11430"/>
                <a:solidFill>
                  <a:sysClr val="windowText" lastClr="000000"/>
                </a:solidFill>
                <a:effectLst>
                  <a:outerShdw blurRad="25400" algn="tl" rotWithShape="0">
                    <a:srgbClr val="000000">
                      <a:alpha val="43000"/>
                    </a:srgbClr>
                  </a:outerShdw>
                </a:effectLst>
              </a:rPr>
              <a:t>有效地運用推廣組合，來達成行銷目標的計畫</a:t>
            </a:r>
            <a:r>
              <a:rPr lang="zh-TW" altLang="zh-TW" b="1" spc="150" dirty="0" smtClean="0">
                <a:ln w="11430"/>
                <a:solidFill>
                  <a:sysClr val="windowText" lastClr="000000"/>
                </a:solidFill>
                <a:effectLst>
                  <a:outerShdw blurRad="25400" algn="tl" rotWithShape="0">
                    <a:srgbClr val="000000">
                      <a:alpha val="43000"/>
                    </a:srgbClr>
                  </a:outerShdw>
                </a:effectLst>
              </a:rPr>
              <a:t>。</a:t>
            </a:r>
            <a:endParaRPr lang="en-US" altLang="zh-TW" b="1" spc="150" dirty="0" smtClean="0">
              <a:ln w="11430"/>
              <a:solidFill>
                <a:sysClr val="windowText" lastClr="000000"/>
              </a:solidFill>
              <a:effectLst>
                <a:outerShdw blurRad="25400" algn="tl" rotWithShape="0">
                  <a:srgbClr val="000000">
                    <a:alpha val="43000"/>
                  </a:srgbClr>
                </a:outerShdw>
              </a:effectLst>
            </a:endParaRPr>
          </a:p>
          <a:p>
            <a:r>
              <a:rPr lang="zh-TW" altLang="zh-TW" b="1" spc="150" dirty="0">
                <a:ln w="11430"/>
                <a:solidFill>
                  <a:srgbClr val="C00000"/>
                </a:solidFill>
                <a:effectLst>
                  <a:outerShdw blurRad="25400" algn="tl" rotWithShape="0">
                    <a:srgbClr val="000000">
                      <a:alpha val="43000"/>
                    </a:srgbClr>
                  </a:outerShdw>
                </a:effectLst>
              </a:rPr>
              <a:t>推廣組合</a:t>
            </a:r>
            <a:r>
              <a:rPr lang="en-US" altLang="zh-TW" b="1" spc="150" dirty="0">
                <a:ln w="11430"/>
                <a:solidFill>
                  <a:srgbClr val="C00000"/>
                </a:solidFill>
                <a:effectLst>
                  <a:outerShdw blurRad="25400" algn="tl" rotWithShape="0">
                    <a:srgbClr val="000000">
                      <a:alpha val="43000"/>
                    </a:srgbClr>
                  </a:outerShdw>
                </a:effectLst>
              </a:rPr>
              <a:t>(promotional mix)</a:t>
            </a:r>
            <a:r>
              <a:rPr lang="zh-TW" altLang="zh-TW" b="1" spc="150" dirty="0">
                <a:ln w="11430"/>
                <a:solidFill>
                  <a:sysClr val="windowText" lastClr="000000"/>
                </a:solidFill>
                <a:effectLst>
                  <a:outerShdw blurRad="25400" algn="tl" rotWithShape="0">
                    <a:srgbClr val="000000">
                      <a:alpha val="43000"/>
                    </a:srgbClr>
                  </a:outerShdw>
                </a:effectLst>
              </a:rPr>
              <a:t>的要素包含</a:t>
            </a:r>
            <a:r>
              <a:rPr lang="zh-TW" altLang="zh-TW" b="1" spc="150" dirty="0" smtClean="0">
                <a:ln w="11430"/>
                <a:solidFill>
                  <a:sysClr val="windowText" lastClr="000000"/>
                </a:solidFill>
                <a:effectLst>
                  <a:outerShdw blurRad="25400" algn="tl" rotWithShape="0">
                    <a:srgbClr val="000000">
                      <a:alpha val="43000"/>
                    </a:srgbClr>
                  </a:outerShdw>
                </a:effectLst>
              </a:rPr>
              <a:t>：</a:t>
            </a:r>
            <a:endParaRPr lang="zh-TW" altLang="en-US"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a:t>
            </a:fld>
            <a:endParaRPr lang="zh-TW" alt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68" t="10267" r="22533" b="7366"/>
          <a:stretch/>
        </p:blipFill>
        <p:spPr bwMode="auto">
          <a:xfrm>
            <a:off x="7236296" y="4417195"/>
            <a:ext cx="1200150" cy="1757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75" y="4417195"/>
            <a:ext cx="2082437" cy="1559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7732"/>
          <a:stretch/>
        </p:blipFill>
        <p:spPr bwMode="auto">
          <a:xfrm>
            <a:off x="2515175" y="4495776"/>
            <a:ext cx="2310051" cy="14026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9053" y="4376641"/>
            <a:ext cx="1664739" cy="17979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862518" y="6000570"/>
            <a:ext cx="761747" cy="415498"/>
          </a:xfrm>
          <a:prstGeom prst="rect">
            <a:avLst/>
          </a:prstGeom>
        </p:spPr>
        <p:txBody>
          <a:bodyPr wrap="none">
            <a:spAutoFit/>
          </a:bodyPr>
          <a:lstStyle/>
          <a:p>
            <a:r>
              <a:rPr lang="zh-TW" altLang="zh-TW" sz="2100" b="1" spc="150" dirty="0">
                <a:ln w="11430"/>
                <a:solidFill>
                  <a:srgbClr val="CC00CC"/>
                </a:solidFill>
                <a:effectLst>
                  <a:outerShdw blurRad="25400" algn="tl" rotWithShape="0">
                    <a:srgbClr val="000000">
                      <a:alpha val="43000"/>
                    </a:srgbClr>
                  </a:outerShdw>
                </a:effectLst>
              </a:rPr>
              <a:t>廣告</a:t>
            </a:r>
            <a:endParaRPr lang="zh-TW" altLang="en-US" sz="2100" dirty="0"/>
          </a:p>
        </p:txBody>
      </p:sp>
      <p:sp>
        <p:nvSpPr>
          <p:cNvPr id="8" name="矩形 7"/>
          <p:cNvSpPr/>
          <p:nvPr/>
        </p:nvSpPr>
        <p:spPr>
          <a:xfrm>
            <a:off x="3077730" y="6056654"/>
            <a:ext cx="1338828" cy="415498"/>
          </a:xfrm>
          <a:prstGeom prst="rect">
            <a:avLst/>
          </a:prstGeom>
        </p:spPr>
        <p:txBody>
          <a:bodyPr wrap="none">
            <a:spAutoFit/>
          </a:bodyPr>
          <a:lstStyle/>
          <a:p>
            <a:r>
              <a:rPr lang="zh-TW" altLang="zh-TW" sz="2100" b="1" spc="150" dirty="0">
                <a:ln w="11430"/>
                <a:solidFill>
                  <a:srgbClr val="00B050"/>
                </a:solidFill>
                <a:effectLst>
                  <a:outerShdw blurRad="25400" algn="tl" rotWithShape="0">
                    <a:srgbClr val="000000">
                      <a:alpha val="43000"/>
                    </a:srgbClr>
                  </a:outerShdw>
                </a:effectLst>
              </a:rPr>
              <a:t>公共關係</a:t>
            </a:r>
            <a:endParaRPr lang="zh-TW" altLang="en-US" sz="2100" dirty="0"/>
          </a:p>
        </p:txBody>
      </p:sp>
      <p:sp>
        <p:nvSpPr>
          <p:cNvPr id="9" name="矩形 8"/>
          <p:cNvSpPr/>
          <p:nvPr/>
        </p:nvSpPr>
        <p:spPr>
          <a:xfrm>
            <a:off x="5282008" y="6208319"/>
            <a:ext cx="1338828" cy="415498"/>
          </a:xfrm>
          <a:prstGeom prst="rect">
            <a:avLst/>
          </a:prstGeom>
        </p:spPr>
        <p:txBody>
          <a:bodyPr wrap="none">
            <a:spAutoFit/>
          </a:bodyPr>
          <a:lstStyle/>
          <a:p>
            <a:r>
              <a:rPr lang="zh-TW" altLang="zh-TW" sz="2100" b="1" spc="150" dirty="0">
                <a:ln w="11430"/>
                <a:solidFill>
                  <a:srgbClr val="0070C0"/>
                </a:solidFill>
                <a:effectLst>
                  <a:outerShdw blurRad="25400" algn="tl" rotWithShape="0">
                    <a:srgbClr val="000000">
                      <a:alpha val="43000"/>
                    </a:srgbClr>
                  </a:outerShdw>
                </a:effectLst>
              </a:rPr>
              <a:t>人員銷售</a:t>
            </a:r>
            <a:endParaRPr lang="zh-TW" altLang="en-US" sz="2100" dirty="0"/>
          </a:p>
        </p:txBody>
      </p:sp>
      <p:sp>
        <p:nvSpPr>
          <p:cNvPr id="10" name="矩形 9"/>
          <p:cNvSpPr/>
          <p:nvPr/>
        </p:nvSpPr>
        <p:spPr>
          <a:xfrm>
            <a:off x="7455497" y="6268774"/>
            <a:ext cx="761747" cy="415498"/>
          </a:xfrm>
          <a:prstGeom prst="rect">
            <a:avLst/>
          </a:prstGeom>
        </p:spPr>
        <p:txBody>
          <a:bodyPr wrap="none">
            <a:spAutoFit/>
          </a:bodyPr>
          <a:lstStyle/>
          <a:p>
            <a:r>
              <a:rPr lang="zh-TW" altLang="zh-TW" sz="2100" b="1" spc="150" dirty="0">
                <a:ln w="11430"/>
                <a:solidFill>
                  <a:schemeClr val="accent6">
                    <a:lumMod val="75000"/>
                  </a:schemeClr>
                </a:solidFill>
                <a:effectLst>
                  <a:outerShdw blurRad="25400" algn="tl" rotWithShape="0">
                    <a:srgbClr val="000000">
                      <a:alpha val="43000"/>
                    </a:srgbClr>
                  </a:outerShdw>
                </a:effectLst>
              </a:rPr>
              <a:t>促銷</a:t>
            </a:r>
            <a:endParaRPr lang="zh-TW" altLang="en-US" sz="2100" dirty="0"/>
          </a:p>
        </p:txBody>
      </p:sp>
    </p:spTree>
    <p:extLst>
      <p:ext uri="{BB962C8B-B14F-4D97-AF65-F5344CB8AC3E}">
        <p14:creationId xmlns:p14="http://schemas.microsoft.com/office/powerpoint/2010/main" val="39490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randombar(horizontal)">
                                      <p:cBhvr>
                                        <p:cTn id="30" dur="500"/>
                                        <p:tgtEl>
                                          <p:spTgt spid="102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randombar(horizontal)">
                                      <p:cBhvr>
                                        <p:cTn id="38" dur="500"/>
                                        <p:tgtEl>
                                          <p:spTgt spid="102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randombar(horizontal)">
                                      <p:cBhvr>
                                        <p:cTn id="46" dur="500"/>
                                        <p:tgtEl>
                                          <p:spTgt spid="102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052736"/>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§15.3.3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編製推廣預算</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30</a:t>
            </a:fld>
            <a:endParaRPr lang="zh-TW" altLang="en-US" dirty="0"/>
          </a:p>
        </p:txBody>
      </p:sp>
      <p:graphicFrame>
        <p:nvGraphicFramePr>
          <p:cNvPr id="7" name="資料庫圖表 6"/>
          <p:cNvGraphicFramePr/>
          <p:nvPr>
            <p:extLst>
              <p:ext uri="{D42A27DB-BD31-4B8C-83A1-F6EECF244321}">
                <p14:modId xmlns:p14="http://schemas.microsoft.com/office/powerpoint/2010/main" val="464318105"/>
              </p:ext>
            </p:extLst>
          </p:nvPr>
        </p:nvGraphicFramePr>
        <p:xfrm>
          <a:off x="323528" y="1014413"/>
          <a:ext cx="8568952" cy="52228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371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BBE50D1B-DE04-4595-B44C-AA2D05663C7C}"/>
                                            </p:graphicEl>
                                          </p:spTgt>
                                        </p:tgtEl>
                                        <p:attrNameLst>
                                          <p:attrName>style.visibility</p:attrName>
                                        </p:attrNameLst>
                                      </p:cBhvr>
                                      <p:to>
                                        <p:strVal val="visible"/>
                                      </p:to>
                                    </p:set>
                                    <p:animEffect transition="in" filter="wipe(left)">
                                      <p:cBhvr>
                                        <p:cTn id="7" dur="500"/>
                                        <p:tgtEl>
                                          <p:spTgt spid="7">
                                            <p:graphicEl>
                                              <a:dgm id="{BBE50D1B-DE04-4595-B44C-AA2D05663C7C}"/>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graphicEl>
                                              <a:dgm id="{0AA2E3C2-0796-4702-9EAC-52838928B19C}"/>
                                            </p:graphicEl>
                                          </p:spTgt>
                                        </p:tgtEl>
                                        <p:attrNameLst>
                                          <p:attrName>style.visibility</p:attrName>
                                        </p:attrNameLst>
                                      </p:cBhvr>
                                      <p:to>
                                        <p:strVal val="visible"/>
                                      </p:to>
                                    </p:set>
                                    <p:animEffect transition="in" filter="wipe(left)">
                                      <p:cBhvr>
                                        <p:cTn id="11" dur="500"/>
                                        <p:tgtEl>
                                          <p:spTgt spid="7">
                                            <p:graphicEl>
                                              <a:dgm id="{0AA2E3C2-0796-4702-9EAC-52838928B19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graphicEl>
                                              <a:dgm id="{E465A98F-C06C-4CD6-A14B-6176EAC4396F}"/>
                                            </p:graphicEl>
                                          </p:spTgt>
                                        </p:tgtEl>
                                        <p:attrNameLst>
                                          <p:attrName>style.visibility</p:attrName>
                                        </p:attrNameLst>
                                      </p:cBhvr>
                                      <p:to>
                                        <p:strVal val="visible"/>
                                      </p:to>
                                    </p:set>
                                    <p:animEffect transition="in" filter="wipe(left)">
                                      <p:cBhvr>
                                        <p:cTn id="16" dur="500"/>
                                        <p:tgtEl>
                                          <p:spTgt spid="7">
                                            <p:graphicEl>
                                              <a:dgm id="{E465A98F-C06C-4CD6-A14B-6176EAC4396F}"/>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
                                            <p:graphicEl>
                                              <a:dgm id="{0C473A32-7290-4B4D-A437-7A958BADB0F9}"/>
                                            </p:graphicEl>
                                          </p:spTgt>
                                        </p:tgtEl>
                                        <p:attrNameLst>
                                          <p:attrName>style.visibility</p:attrName>
                                        </p:attrNameLst>
                                      </p:cBhvr>
                                      <p:to>
                                        <p:strVal val="visible"/>
                                      </p:to>
                                    </p:set>
                                    <p:animEffect transition="in" filter="wipe(left)">
                                      <p:cBhvr>
                                        <p:cTn id="20" dur="500"/>
                                        <p:tgtEl>
                                          <p:spTgt spid="7">
                                            <p:graphicEl>
                                              <a:dgm id="{0C473A32-7290-4B4D-A437-7A958BADB0F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graphicEl>
                                              <a:dgm id="{E4866BD7-8CF4-414D-9656-026FEE664F37}"/>
                                            </p:graphicEl>
                                          </p:spTgt>
                                        </p:tgtEl>
                                        <p:attrNameLst>
                                          <p:attrName>style.visibility</p:attrName>
                                        </p:attrNameLst>
                                      </p:cBhvr>
                                      <p:to>
                                        <p:strVal val="visible"/>
                                      </p:to>
                                    </p:set>
                                    <p:animEffect transition="in" filter="wipe(left)">
                                      <p:cBhvr>
                                        <p:cTn id="25" dur="500"/>
                                        <p:tgtEl>
                                          <p:spTgt spid="7">
                                            <p:graphicEl>
                                              <a:dgm id="{E4866BD7-8CF4-414D-9656-026FEE664F37}"/>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graphicEl>
                                              <a:dgm id="{144DDCE6-22AF-425C-8427-98A664FD0734}"/>
                                            </p:graphicEl>
                                          </p:spTgt>
                                        </p:tgtEl>
                                        <p:attrNameLst>
                                          <p:attrName>style.visibility</p:attrName>
                                        </p:attrNameLst>
                                      </p:cBhvr>
                                      <p:to>
                                        <p:strVal val="visible"/>
                                      </p:to>
                                    </p:set>
                                    <p:animEffect transition="in" filter="wipe(left)">
                                      <p:cBhvr>
                                        <p:cTn id="29" dur="500"/>
                                        <p:tgtEl>
                                          <p:spTgt spid="7">
                                            <p:graphicEl>
                                              <a:dgm id="{144DDCE6-22AF-425C-8427-98A664FD073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graphicEl>
                                              <a:dgm id="{C134D43E-2D93-4ADF-83A2-28CBD00296BE}"/>
                                            </p:graphicEl>
                                          </p:spTgt>
                                        </p:tgtEl>
                                        <p:attrNameLst>
                                          <p:attrName>style.visibility</p:attrName>
                                        </p:attrNameLst>
                                      </p:cBhvr>
                                      <p:to>
                                        <p:strVal val="visible"/>
                                      </p:to>
                                    </p:set>
                                    <p:animEffect transition="in" filter="wipe(left)">
                                      <p:cBhvr>
                                        <p:cTn id="34" dur="500"/>
                                        <p:tgtEl>
                                          <p:spTgt spid="7">
                                            <p:graphicEl>
                                              <a:dgm id="{C134D43E-2D93-4ADF-83A2-28CBD00296BE}"/>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
                                            <p:graphicEl>
                                              <a:dgm id="{C438F100-E1BB-4A7C-A915-BB1940AD5F56}"/>
                                            </p:graphicEl>
                                          </p:spTgt>
                                        </p:tgtEl>
                                        <p:attrNameLst>
                                          <p:attrName>style.visibility</p:attrName>
                                        </p:attrNameLst>
                                      </p:cBhvr>
                                      <p:to>
                                        <p:strVal val="visible"/>
                                      </p:to>
                                    </p:set>
                                    <p:animEffect transition="in" filter="wipe(left)">
                                      <p:cBhvr>
                                        <p:cTn id="38" dur="500"/>
                                        <p:tgtEl>
                                          <p:spTgt spid="7">
                                            <p:graphicEl>
                                              <a:dgm id="{C438F100-E1BB-4A7C-A915-BB1940AD5F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80728"/>
          </a:xfrm>
        </p:spPr>
        <p:txBody>
          <a:bodyPr>
            <a:normAutofit/>
          </a:bodyPr>
          <a:lstStyle/>
          <a:p>
            <a:r>
              <a:rPr lang="en-US" altLang="zh-TW"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§15.3.4 </a:t>
            </a:r>
            <a:r>
              <a:rPr lang="zh-TW" alt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擬訂推廣組合</a:t>
            </a:r>
            <a:endParaRPr lang="zh-TW" alt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p:txBody>
          <a:bodyPr>
            <a:scene3d>
              <a:camera prst="orthographicFront"/>
              <a:lightRig rig="soft" dir="t">
                <a:rot lat="0" lon="0" rev="10800000"/>
              </a:lightRig>
            </a:scene3d>
            <a:sp3d>
              <a:bevelT w="27940" h="12700"/>
              <a:contourClr>
                <a:srgbClr val="DDDDDD"/>
              </a:contourClr>
            </a:sp3d>
          </a:bodyPr>
          <a:lstStyle/>
          <a:p>
            <a:pPr>
              <a:buFontTx/>
              <a:buNone/>
            </a:pP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31</a:t>
            </a:fld>
            <a:endParaRPr lang="zh-TW" altLang="en-US" dirty="0"/>
          </a:p>
        </p:txBody>
      </p:sp>
      <p:graphicFrame>
        <p:nvGraphicFramePr>
          <p:cNvPr id="6" name="資料庫圖表 5"/>
          <p:cNvGraphicFramePr/>
          <p:nvPr>
            <p:extLst>
              <p:ext uri="{D42A27DB-BD31-4B8C-83A1-F6EECF244321}">
                <p14:modId xmlns:p14="http://schemas.microsoft.com/office/powerpoint/2010/main" val="16056953"/>
              </p:ext>
            </p:extLst>
          </p:nvPr>
        </p:nvGraphicFramePr>
        <p:xfrm>
          <a:off x="395536" y="908720"/>
          <a:ext cx="856895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371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37AAF950-DFFC-49BE-8D1D-84163292EFC1}"/>
                                            </p:graphicEl>
                                          </p:spTgt>
                                        </p:tgtEl>
                                        <p:attrNameLst>
                                          <p:attrName>style.visibility</p:attrName>
                                        </p:attrNameLst>
                                      </p:cBhvr>
                                      <p:to>
                                        <p:strVal val="visible"/>
                                      </p:to>
                                    </p:set>
                                    <p:animEffect transition="in" filter="wipe(left)">
                                      <p:cBhvr>
                                        <p:cTn id="12" dur="500"/>
                                        <p:tgtEl>
                                          <p:spTgt spid="6">
                                            <p:graphicEl>
                                              <a:dgm id="{37AAF950-DFFC-49BE-8D1D-84163292EFC1}"/>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graphicEl>
                                              <a:dgm id="{2759AC99-890B-4F35-9B64-57AFE309636C}"/>
                                            </p:graphicEl>
                                          </p:spTgt>
                                        </p:tgtEl>
                                        <p:attrNameLst>
                                          <p:attrName>style.visibility</p:attrName>
                                        </p:attrNameLst>
                                      </p:cBhvr>
                                      <p:to>
                                        <p:strVal val="visible"/>
                                      </p:to>
                                    </p:set>
                                    <p:animEffect transition="in" filter="wipe(left)">
                                      <p:cBhvr>
                                        <p:cTn id="16" dur="500"/>
                                        <p:tgtEl>
                                          <p:spTgt spid="6">
                                            <p:graphicEl>
                                              <a:dgm id="{2759AC99-890B-4F35-9B64-57AFE309636C}"/>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graphicEl>
                                              <a:dgm id="{2923B853-0730-434E-ACFC-3D17458339DD}"/>
                                            </p:graphicEl>
                                          </p:spTgt>
                                        </p:tgtEl>
                                        <p:attrNameLst>
                                          <p:attrName>style.visibility</p:attrName>
                                        </p:attrNameLst>
                                      </p:cBhvr>
                                      <p:to>
                                        <p:strVal val="visible"/>
                                      </p:to>
                                    </p:set>
                                    <p:animEffect transition="in" filter="wipe(left)">
                                      <p:cBhvr>
                                        <p:cTn id="21" dur="500"/>
                                        <p:tgtEl>
                                          <p:spTgt spid="6">
                                            <p:graphicEl>
                                              <a:dgm id="{2923B853-0730-434E-ACFC-3D17458339DD}"/>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graphicEl>
                                              <a:dgm id="{A7F4CB7F-0C89-4BB1-9EA7-BF7AEBDE9035}"/>
                                            </p:graphicEl>
                                          </p:spTgt>
                                        </p:tgtEl>
                                        <p:attrNameLst>
                                          <p:attrName>style.visibility</p:attrName>
                                        </p:attrNameLst>
                                      </p:cBhvr>
                                      <p:to>
                                        <p:strVal val="visible"/>
                                      </p:to>
                                    </p:set>
                                    <p:animEffect transition="in" filter="wipe(left)">
                                      <p:cBhvr>
                                        <p:cTn id="25" dur="500"/>
                                        <p:tgtEl>
                                          <p:spTgt spid="6">
                                            <p:graphicEl>
                                              <a:dgm id="{A7F4CB7F-0C89-4BB1-9EA7-BF7AEBDE903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graphicEl>
                                              <a:dgm id="{89FE2348-490D-4D00-8725-E7235B87FC01}"/>
                                            </p:graphicEl>
                                          </p:spTgt>
                                        </p:tgtEl>
                                        <p:attrNameLst>
                                          <p:attrName>style.visibility</p:attrName>
                                        </p:attrNameLst>
                                      </p:cBhvr>
                                      <p:to>
                                        <p:strVal val="visible"/>
                                      </p:to>
                                    </p:set>
                                    <p:animEffect transition="in" filter="wipe(left)">
                                      <p:cBhvr>
                                        <p:cTn id="30" dur="500"/>
                                        <p:tgtEl>
                                          <p:spTgt spid="6">
                                            <p:graphicEl>
                                              <a:dgm id="{89FE2348-490D-4D00-8725-E7235B87FC01}"/>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graphicEl>
                                              <a:dgm id="{29B065A1-1C5A-412C-AA48-96AD59B31D0F}"/>
                                            </p:graphicEl>
                                          </p:spTgt>
                                        </p:tgtEl>
                                        <p:attrNameLst>
                                          <p:attrName>style.visibility</p:attrName>
                                        </p:attrNameLst>
                                      </p:cBhvr>
                                      <p:to>
                                        <p:strVal val="visible"/>
                                      </p:to>
                                    </p:set>
                                    <p:animEffect transition="in" filter="wipe(left)">
                                      <p:cBhvr>
                                        <p:cTn id="34" dur="500"/>
                                        <p:tgtEl>
                                          <p:spTgt spid="6">
                                            <p:graphicEl>
                                              <a:dgm id="{29B065A1-1C5A-412C-AA48-96AD59B31D0F}"/>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graphicEl>
                                              <a:dgm id="{8FCD2472-B5FF-4B46-8497-00ACF1EA3DAE}"/>
                                            </p:graphicEl>
                                          </p:spTgt>
                                        </p:tgtEl>
                                        <p:attrNameLst>
                                          <p:attrName>style.visibility</p:attrName>
                                        </p:attrNameLst>
                                      </p:cBhvr>
                                      <p:to>
                                        <p:strVal val="visible"/>
                                      </p:to>
                                    </p:set>
                                    <p:animEffect transition="in" filter="wipe(left)">
                                      <p:cBhvr>
                                        <p:cTn id="39" dur="500"/>
                                        <p:tgtEl>
                                          <p:spTgt spid="6">
                                            <p:graphicEl>
                                              <a:dgm id="{8FCD2472-B5FF-4B46-8497-00ACF1EA3DAE}"/>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graphicEl>
                                              <a:dgm id="{357664DD-E1A3-4C25-943B-7A1450BCDE9C}"/>
                                            </p:graphicEl>
                                          </p:spTgt>
                                        </p:tgtEl>
                                        <p:attrNameLst>
                                          <p:attrName>style.visibility</p:attrName>
                                        </p:attrNameLst>
                                      </p:cBhvr>
                                      <p:to>
                                        <p:strVal val="visible"/>
                                      </p:to>
                                    </p:set>
                                    <p:animEffect transition="in" filter="wipe(left)">
                                      <p:cBhvr>
                                        <p:cTn id="43" dur="500"/>
                                        <p:tgtEl>
                                          <p:spTgt spid="6">
                                            <p:graphicEl>
                                              <a:dgm id="{357664DD-E1A3-4C25-943B-7A1450BCDE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15.3.4.5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購買決策的類型</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457200" y="1143000"/>
            <a:ext cx="8229600" cy="415820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推廣組合也受到購買決策類型的影響，像</a:t>
            </a:r>
            <a:r>
              <a:rPr lang="zh-TW" altLang="zh-TW" b="1" spc="150" dirty="0">
                <a:ln w="11430"/>
                <a:solidFill>
                  <a:srgbClr val="0070C0"/>
                </a:solidFill>
                <a:effectLst>
                  <a:outerShdw blurRad="25400" algn="tl" rotWithShape="0">
                    <a:srgbClr val="000000">
                      <a:alpha val="43000"/>
                    </a:srgbClr>
                  </a:outerShdw>
                </a:effectLst>
              </a:rPr>
              <a:t>廣告與促銷就是用於</a:t>
            </a:r>
            <a:r>
              <a:rPr lang="zh-TW" altLang="zh-TW" b="1" spc="150" dirty="0">
                <a:ln w="11430"/>
                <a:solidFill>
                  <a:srgbClr val="C00000"/>
                </a:solidFill>
                <a:effectLst>
                  <a:outerShdw blurRad="25400" algn="tl" rotWithShape="0">
                    <a:srgbClr val="000000">
                      <a:alpha val="43000"/>
                    </a:srgbClr>
                  </a:outerShdw>
                </a:effectLst>
              </a:rPr>
              <a:t>例行性決策</a:t>
            </a:r>
            <a:r>
              <a:rPr lang="zh-TW" altLang="zh-TW" b="1" spc="150" dirty="0">
                <a:ln w="11430"/>
                <a:solidFill>
                  <a:srgbClr val="0070C0"/>
                </a:solidFill>
                <a:effectLst>
                  <a:outerShdw blurRad="25400" algn="tl" rotWithShape="0">
                    <a:srgbClr val="000000">
                      <a:alpha val="43000"/>
                    </a:srgbClr>
                  </a:outerShdw>
                </a:effectLst>
              </a:rPr>
              <a:t>的最有效推廣工具</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endParaRPr lang="en-US" altLang="zh-TW" b="1" spc="150" dirty="0">
              <a:ln w="11430"/>
              <a:effectLst>
                <a:outerShdw blurRad="25400" algn="tl" rotWithShape="0">
                  <a:srgbClr val="000000">
                    <a:alpha val="43000"/>
                  </a:srgbClr>
                </a:outerShdw>
              </a:effectLst>
              <a:latin typeface="微軟正黑體" pitchFamily="34" charset="-120"/>
              <a:ea typeface="微軟正黑體" pitchFamily="34" charset="-120"/>
            </a:endParaRPr>
          </a:p>
          <a:p>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smtClean="0">
                <a:ln w="11430"/>
                <a:effectLst>
                  <a:outerShdw blurRad="25400" algn="tl" rotWithShape="0">
                    <a:srgbClr val="000000">
                      <a:alpha val="43000"/>
                    </a:srgbClr>
                  </a:outerShdw>
                </a:effectLst>
              </a:rPr>
              <a:t>當</a:t>
            </a:r>
            <a:r>
              <a:rPr lang="zh-TW" altLang="zh-TW" b="1" spc="150" dirty="0">
                <a:ln w="11430"/>
                <a:effectLst>
                  <a:outerShdw blurRad="25400" algn="tl" rotWithShape="0">
                    <a:srgbClr val="000000">
                      <a:alpha val="43000"/>
                    </a:srgbClr>
                  </a:outerShdw>
                </a:effectLst>
              </a:rPr>
              <a:t>目標顧客所面對的是</a:t>
            </a:r>
            <a:r>
              <a:rPr lang="zh-TW" altLang="zh-TW" b="1" spc="150" dirty="0">
                <a:ln w="11430"/>
                <a:solidFill>
                  <a:srgbClr val="7030A0"/>
                </a:solidFill>
                <a:effectLst>
                  <a:outerShdw blurRad="25400" algn="tl" rotWithShape="0">
                    <a:srgbClr val="000000">
                      <a:alpha val="43000"/>
                    </a:srgbClr>
                  </a:outerShdw>
                </a:effectLst>
              </a:rPr>
              <a:t>複雜的購買決策</a:t>
            </a:r>
            <a:r>
              <a:rPr lang="zh-TW" altLang="zh-TW" b="1" spc="150" dirty="0">
                <a:ln w="11430"/>
                <a:effectLst>
                  <a:outerShdw blurRad="25400" algn="tl" rotWithShape="0">
                    <a:srgbClr val="000000">
                      <a:alpha val="43000"/>
                    </a:srgbClr>
                  </a:outerShdw>
                </a:effectLst>
              </a:rPr>
              <a:t>時，則其涉入程度也較高。</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32</a:t>
            </a:fld>
            <a:endParaRPr lang="zh-TW" alt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9520" b="27147"/>
          <a:stretch/>
        </p:blipFill>
        <p:spPr bwMode="auto">
          <a:xfrm>
            <a:off x="1341882" y="2736019"/>
            <a:ext cx="2143125" cy="928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8490" r="53460" b="11405"/>
          <a:stretch/>
        </p:blipFill>
        <p:spPr bwMode="auto">
          <a:xfrm>
            <a:off x="3613435" y="2454024"/>
            <a:ext cx="1780940" cy="1389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5493791" y="2646364"/>
            <a:ext cx="3240360"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例如對牙膏或飲料這些例行購買的產品，提醒性的廣告就很有效。</a:t>
            </a:r>
            <a:endParaRPr lang="zh-TW" altLang="en-US" sz="2200" b="1" spc="150" dirty="0">
              <a:ln w="11430"/>
              <a:solidFill>
                <a:srgbClr val="002060"/>
              </a:solidFill>
              <a:effectLst>
                <a:outerShdw blurRad="25400" algn="tl" rotWithShape="0">
                  <a:srgbClr val="000000">
                    <a:alpha val="43000"/>
                  </a:srgbClr>
                </a:outerShdw>
              </a:effectLst>
            </a:endParaRPr>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326" y="4998318"/>
            <a:ext cx="2686050" cy="1704975"/>
          </a:xfrm>
          <a:prstGeom prst="roundRect">
            <a:avLst>
              <a:gd name="adj" fmla="val 1331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5508104" y="5085184"/>
            <a:ext cx="2628875"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當購買電腦時，人員銷售就是最有效的推廣工具。</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58371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randombar(horizontal)">
                                      <p:cBhvr>
                                        <p:cTn id="12" dur="500"/>
                                        <p:tgtEl>
                                          <p:spTgt spid="2050"/>
                                        </p:tgtEl>
                                      </p:cBhvr>
                                    </p:animEffect>
                                  </p:childTnLst>
                                </p:cTn>
                              </p:par>
                              <p:par>
                                <p:cTn id="13" presetID="14" presetClass="entr" presetSubtype="1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randombar(horizontal)">
                                      <p:cBhvr>
                                        <p:cTn id="15" dur="500"/>
                                        <p:tgtEl>
                                          <p:spTgt spid="205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randombar(horizontal)">
                                      <p:cBhvr>
                                        <p:cTn id="28" dur="500"/>
                                        <p:tgtEl>
                                          <p:spTgt spid="205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0"/>
            <a:ext cx="8712968" cy="1196752"/>
          </a:xfrm>
        </p:spPr>
        <p:txBody>
          <a:bodyPr>
            <a:noAutofit/>
          </a:bodyPr>
          <a:lstStyle/>
          <a:p>
            <a:r>
              <a:rPr lang="en-US" altLang="zh-TW"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a:t>
            </a:r>
            <a:r>
              <a:rPr lang="en-US" altLang="zh-TW"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15.3.4.6 </a:t>
            </a:r>
            <a:r>
              <a:rPr lang="zh-TW" altLang="zh-TW"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可運用的資金與推廣工具的成本</a:t>
            </a:r>
            <a:endParaRPr lang="zh-TW" alt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sp>
        <p:nvSpPr>
          <p:cNvPr id="3" name="內容版面配置區 2"/>
          <p:cNvSpPr>
            <a:spLocks noGrp="1"/>
          </p:cNvSpPr>
          <p:nvPr>
            <p:ph idx="1"/>
          </p:nvPr>
        </p:nvSpPr>
        <p:spPr>
          <a:xfrm>
            <a:off x="457200" y="1124744"/>
            <a:ext cx="8229600" cy="5001419"/>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100" b="1" spc="150" dirty="0">
                <a:ln w="11430"/>
                <a:effectLst>
                  <a:outerShdw blurRad="25400" algn="tl" rotWithShape="0">
                    <a:srgbClr val="000000">
                      <a:alpha val="43000"/>
                    </a:srgbClr>
                  </a:outerShdw>
                </a:effectLst>
              </a:rPr>
              <a:t>在決定推廣組合時，</a:t>
            </a:r>
            <a:r>
              <a:rPr lang="zh-TW" altLang="zh-TW" sz="3100" b="1" spc="150" dirty="0">
                <a:ln w="11430"/>
                <a:solidFill>
                  <a:srgbClr val="0070C0"/>
                </a:solidFill>
                <a:effectLst>
                  <a:outerShdw blurRad="25400" algn="tl" rotWithShape="0">
                    <a:srgbClr val="000000">
                      <a:alpha val="43000"/>
                    </a:srgbClr>
                  </a:outerShdw>
                </a:effectLst>
              </a:rPr>
              <a:t>資金</a:t>
            </a:r>
            <a:r>
              <a:rPr lang="zh-TW" altLang="zh-TW" sz="3100" b="1" spc="150" dirty="0">
                <a:ln w="11430"/>
                <a:effectLst>
                  <a:outerShdw blurRad="25400" algn="tl" rotWithShape="0">
                    <a:srgbClr val="000000">
                      <a:alpha val="43000"/>
                    </a:srgbClr>
                  </a:outerShdw>
                </a:effectLst>
              </a:rPr>
              <a:t>是一項重要的因素</a:t>
            </a:r>
            <a:r>
              <a:rPr lang="zh-TW" altLang="zh-TW" sz="3100" b="1" spc="150" dirty="0" smtClean="0">
                <a:ln w="11430"/>
                <a:effectLst>
                  <a:outerShdw blurRad="25400" algn="tl" rotWithShape="0">
                    <a:srgbClr val="000000">
                      <a:alpha val="43000"/>
                    </a:srgbClr>
                  </a:outerShdw>
                </a:effectLst>
              </a:rPr>
              <a:t>。</a:t>
            </a:r>
            <a:endParaRPr lang="en-US" altLang="zh-TW" sz="3100" b="1" spc="150" dirty="0" smtClean="0">
              <a:ln w="11430"/>
              <a:effectLst>
                <a:outerShdw blurRad="25400" algn="tl" rotWithShape="0">
                  <a:srgbClr val="000000">
                    <a:alpha val="43000"/>
                  </a:srgbClr>
                </a:outerShdw>
              </a:effectLst>
            </a:endParaRPr>
          </a:p>
          <a:p>
            <a:r>
              <a:rPr lang="zh-TW" altLang="zh-TW" sz="3100" b="1" spc="150" dirty="0">
                <a:ln w="11430"/>
                <a:effectLst>
                  <a:outerShdw blurRad="25400" algn="tl" rotWithShape="0">
                    <a:srgbClr val="000000">
                      <a:alpha val="43000"/>
                    </a:srgbClr>
                  </a:outerShdw>
                </a:effectLst>
              </a:rPr>
              <a:t>廣告與促銷通常需要</a:t>
            </a:r>
            <a:r>
              <a:rPr lang="zh-TW" altLang="zh-TW" sz="3100" b="1" u="sng" spc="150" dirty="0">
                <a:ln w="11430"/>
                <a:effectLst>
                  <a:outerShdw blurRad="25400" algn="tl" rotWithShape="0">
                    <a:srgbClr val="000000">
                      <a:alpha val="43000"/>
                    </a:srgbClr>
                  </a:outerShdw>
                </a:effectLst>
              </a:rPr>
              <a:t>投入很大的</a:t>
            </a:r>
            <a:r>
              <a:rPr lang="zh-TW" altLang="zh-TW" sz="3100" b="1" u="sng" spc="150" dirty="0" smtClean="0">
                <a:ln w="11430"/>
                <a:effectLst>
                  <a:outerShdw blurRad="25400" algn="tl" rotWithShape="0">
                    <a:srgbClr val="000000">
                      <a:alpha val="43000"/>
                    </a:srgbClr>
                  </a:outerShdw>
                </a:effectLst>
              </a:rPr>
              <a:t>成本</a:t>
            </a:r>
            <a:r>
              <a:rPr lang="zh-TW" altLang="en-US" sz="3100" b="1" spc="150" dirty="0" smtClean="0">
                <a:ln w="11430"/>
                <a:effectLst>
                  <a:outerShdw blurRad="25400" algn="tl" rotWithShape="0">
                    <a:srgbClr val="000000">
                      <a:alpha val="43000"/>
                    </a:srgbClr>
                  </a:outerShdw>
                </a:effectLst>
              </a:rPr>
              <a:t>。</a:t>
            </a:r>
            <a:endParaRPr lang="en-US" altLang="zh-TW" sz="3100" b="1" spc="150" dirty="0" smtClean="0">
              <a:ln w="11430"/>
              <a:effectLst>
                <a:outerShdw blurRad="25400" algn="tl" rotWithShape="0">
                  <a:srgbClr val="000000">
                    <a:alpha val="43000"/>
                  </a:srgbClr>
                </a:outerShdw>
              </a:effectLst>
            </a:endParaRPr>
          </a:p>
          <a:p>
            <a:r>
              <a:rPr lang="zh-TW" altLang="zh-TW" sz="3100" b="1" spc="150" dirty="0">
                <a:ln w="11430"/>
                <a:effectLst>
                  <a:outerShdw blurRad="25400" algn="tl" rotWithShape="0">
                    <a:srgbClr val="000000">
                      <a:alpha val="43000"/>
                    </a:srgbClr>
                  </a:outerShdw>
                </a:effectLst>
              </a:rPr>
              <a:t>對</a:t>
            </a:r>
            <a:r>
              <a:rPr lang="zh-TW" altLang="zh-TW" sz="3100" b="1" spc="150" dirty="0">
                <a:ln w="11430"/>
                <a:solidFill>
                  <a:srgbClr val="00B050"/>
                </a:solidFill>
                <a:effectLst>
                  <a:outerShdw blurRad="25400" algn="tl" rotWithShape="0">
                    <a:srgbClr val="000000">
                      <a:alpha val="43000"/>
                    </a:srgbClr>
                  </a:outerShdw>
                </a:effectLst>
              </a:rPr>
              <a:t>資金充足</a:t>
            </a:r>
            <a:r>
              <a:rPr lang="zh-TW" altLang="zh-TW" sz="3100" b="1" spc="150" dirty="0">
                <a:ln w="11430"/>
                <a:effectLst>
                  <a:outerShdw blurRad="25400" algn="tl" rotWithShape="0">
                    <a:srgbClr val="000000">
                      <a:alpha val="43000"/>
                    </a:srgbClr>
                  </a:outerShdw>
                </a:effectLst>
              </a:rPr>
              <a:t>的廠商而言，廣告與促銷是很好的推廣</a:t>
            </a:r>
            <a:r>
              <a:rPr lang="zh-TW" altLang="zh-TW" sz="3100" b="1" spc="150" dirty="0" smtClean="0">
                <a:ln w="11430"/>
                <a:effectLst>
                  <a:outerShdw blurRad="25400" algn="tl" rotWithShape="0">
                    <a:srgbClr val="000000">
                      <a:alpha val="43000"/>
                    </a:srgbClr>
                  </a:outerShdw>
                </a:effectLst>
              </a:rPr>
              <a:t>工具</a:t>
            </a:r>
            <a:r>
              <a:rPr lang="zh-TW" altLang="en-US" sz="3100" b="1" spc="150" dirty="0" smtClean="0">
                <a:ln w="11430"/>
                <a:effectLst>
                  <a:outerShdw blurRad="25400" algn="tl" rotWithShape="0">
                    <a:srgbClr val="000000">
                      <a:alpha val="43000"/>
                    </a:srgbClr>
                  </a:outerShdw>
                </a:effectLst>
              </a:rPr>
              <a:t>。</a:t>
            </a:r>
            <a:endParaRPr lang="en-US" altLang="zh-TW" sz="3100" b="1" spc="150" dirty="0" smtClean="0">
              <a:ln w="11430"/>
              <a:effectLst>
                <a:outerShdw blurRad="25400" algn="tl" rotWithShape="0">
                  <a:srgbClr val="000000">
                    <a:alpha val="43000"/>
                  </a:srgbClr>
                </a:outerShdw>
              </a:effectLst>
            </a:endParaRPr>
          </a:p>
          <a:p>
            <a:r>
              <a:rPr lang="zh-TW" altLang="zh-TW" sz="3100" b="1" spc="150" dirty="0">
                <a:ln w="11430"/>
                <a:effectLst>
                  <a:outerShdw blurRad="25400" algn="tl" rotWithShape="0">
                    <a:srgbClr val="000000">
                      <a:alpha val="43000"/>
                    </a:srgbClr>
                  </a:outerShdw>
                </a:effectLst>
              </a:rPr>
              <a:t>對一個</a:t>
            </a:r>
            <a:r>
              <a:rPr lang="zh-TW" altLang="zh-TW" sz="3100" b="1" spc="150" dirty="0">
                <a:ln w="11430"/>
                <a:solidFill>
                  <a:srgbClr val="00B050"/>
                </a:solidFill>
                <a:effectLst>
                  <a:outerShdw blurRad="25400" algn="tl" rotWithShape="0">
                    <a:srgbClr val="000000">
                      <a:alpha val="43000"/>
                    </a:srgbClr>
                  </a:outerShdw>
                </a:effectLst>
              </a:rPr>
              <a:t>資金不足</a:t>
            </a:r>
            <a:r>
              <a:rPr lang="zh-TW" altLang="zh-TW" sz="3100" b="1" spc="150" dirty="0">
                <a:ln w="11430"/>
                <a:effectLst>
                  <a:outerShdw blurRad="25400" algn="tl" rotWithShape="0">
                    <a:srgbClr val="000000">
                      <a:alpha val="43000"/>
                    </a:srgbClr>
                  </a:outerShdw>
                </a:effectLst>
              </a:rPr>
              <a:t>的小廠商來</a:t>
            </a:r>
            <a:r>
              <a:rPr lang="zh-TW" altLang="zh-TW" sz="3100" b="1" spc="150" dirty="0" smtClean="0">
                <a:ln w="11430"/>
                <a:effectLst>
                  <a:outerShdw blurRad="25400" algn="tl" rotWithShape="0">
                    <a:srgbClr val="000000">
                      <a:alpha val="43000"/>
                    </a:srgbClr>
                  </a:outerShdw>
                </a:effectLst>
              </a:rPr>
              <a:t>說，</a:t>
            </a:r>
            <a:r>
              <a:rPr lang="zh-TW" altLang="zh-TW" sz="3100" b="1" spc="150" dirty="0">
                <a:ln w="11430"/>
                <a:effectLst>
                  <a:outerShdw blurRad="25400" algn="tl" rotWithShape="0">
                    <a:srgbClr val="000000">
                      <a:alpha val="43000"/>
                    </a:srgbClr>
                  </a:outerShdw>
                </a:effectLst>
              </a:rPr>
              <a:t>則可能會非常需要依賴免費的公共報導來打開知名度，或者傾向於使用一些成本較低的推廣</a:t>
            </a:r>
            <a:r>
              <a:rPr lang="zh-TW" altLang="zh-TW" sz="3100" b="1" spc="150" dirty="0" smtClean="0">
                <a:ln w="11430"/>
                <a:effectLst>
                  <a:outerShdw blurRad="25400" algn="tl" rotWithShape="0">
                    <a:srgbClr val="000000">
                      <a:alpha val="43000"/>
                    </a:srgbClr>
                  </a:outerShdw>
                </a:effectLst>
              </a:rPr>
              <a:t>工具</a:t>
            </a:r>
            <a:r>
              <a:rPr lang="zh-TW" altLang="en-US" sz="3100" b="1" spc="150" dirty="0" smtClean="0">
                <a:ln w="11430"/>
                <a:effectLst>
                  <a:outerShdw blurRad="25400" algn="tl" rotWithShape="0">
                    <a:srgbClr val="000000">
                      <a:alpha val="43000"/>
                    </a:srgbClr>
                  </a:outerShdw>
                </a:effectLst>
              </a:rPr>
              <a:t>。</a:t>
            </a:r>
            <a:endParaRPr lang="zh-TW" altLang="en-US" sz="31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33</a:t>
            </a:fld>
            <a:endParaRPr lang="zh-TW"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5448657"/>
            <a:ext cx="1944216" cy="11269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551" t="6350" r="15168"/>
          <a:stretch/>
        </p:blipFill>
        <p:spPr bwMode="auto">
          <a:xfrm>
            <a:off x="4931469" y="5337515"/>
            <a:ext cx="1532223" cy="13492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498" t="3383" r="8602" b="6618"/>
          <a:stretch/>
        </p:blipFill>
        <p:spPr bwMode="auto">
          <a:xfrm>
            <a:off x="6732240" y="5344926"/>
            <a:ext cx="1395534" cy="1341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31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par>
                          <p:cTn id="23" fill="hold">
                            <p:stCondLst>
                              <p:cond delay="500"/>
                            </p:stCondLst>
                            <p:childTnLst>
                              <p:par>
                                <p:cTn id="24" presetID="14" presetClass="entr" presetSubtype="10" fill="hold" nodeType="afterEffect">
                                  <p:stCondLst>
                                    <p:cond delay="25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par>
                                <p:cTn id="27" presetID="14" presetClass="entr" presetSubtype="1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animEffect transition="in" filter="randombar(horizontal)">
                                      <p:cBhvr>
                                        <p:cTn id="29" dur="500"/>
                                        <p:tgtEl>
                                          <p:spTgt spid="3074"/>
                                        </p:tgtEl>
                                      </p:cBhvr>
                                    </p:animEffect>
                                  </p:childTnLst>
                                </p:cTn>
                              </p:par>
                              <p:par>
                                <p:cTn id="30" presetID="14" presetClass="entr" presetSubtype="10" fill="hold" nodeType="with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randombar(horizontal)">
                                      <p:cBhvr>
                                        <p:cTn id="3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08012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a:t>
            </a:r>
            <a:r>
              <a:rPr lang="en-US"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15.3.4.7 </a:t>
            </a:r>
            <a:r>
              <a:rPr lang="zh-TW" altLang="zh-TW"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rPr>
              <a:t>推力與拉力策略</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ea"/>
              <a:ea typeface="+mn-ea"/>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34</a:t>
            </a:fld>
            <a:endParaRPr lang="zh-TW" altLang="en-US" dirty="0"/>
          </a:p>
        </p:txBody>
      </p:sp>
      <p:graphicFrame>
        <p:nvGraphicFramePr>
          <p:cNvPr id="7" name="內容版面配置區 5"/>
          <p:cNvGraphicFramePr>
            <a:graphicFrameLocks/>
          </p:cNvGraphicFramePr>
          <p:nvPr>
            <p:extLst>
              <p:ext uri="{D42A27DB-BD31-4B8C-83A1-F6EECF244321}">
                <p14:modId xmlns:p14="http://schemas.microsoft.com/office/powerpoint/2010/main" val="2250540165"/>
              </p:ext>
            </p:extLst>
          </p:nvPr>
        </p:nvGraphicFramePr>
        <p:xfrm>
          <a:off x="179512" y="1556792"/>
          <a:ext cx="828092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7460" y="4443413"/>
            <a:ext cx="1962480" cy="2119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21468" t="10267" r="22533" b="7366"/>
          <a:stretch/>
        </p:blipFill>
        <p:spPr bwMode="auto">
          <a:xfrm>
            <a:off x="7648872" y="4941168"/>
            <a:ext cx="1200150" cy="17573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t2.gstatic.com/images?q=tbn:ANd9GcSXktERsrN4h3wcmaHagIaM6Sn4sszVe2mvHqwDyC3T4Irsif-8"/>
          <p:cNvPicPr>
            <a:picLocks noChangeAspect="1" noChangeArrowheads="1"/>
          </p:cNvPicPr>
          <p:nvPr/>
        </p:nvPicPr>
        <p:blipFill rotWithShape="1">
          <a:blip r:embed="rId10">
            <a:extLst>
              <a:ext uri="{28A0092B-C50C-407E-A947-70E740481C1C}">
                <a14:useLocalDpi xmlns:a14="http://schemas.microsoft.com/office/drawing/2010/main" val="0"/>
              </a:ext>
            </a:extLst>
          </a:blip>
          <a:srcRect l="7330" r="5909"/>
          <a:stretch/>
        </p:blipFill>
        <p:spPr bwMode="auto">
          <a:xfrm>
            <a:off x="7648872" y="2669064"/>
            <a:ext cx="1276202" cy="20331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1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graphicEl>
                                              <a:dgm id="{042A27B5-24AA-414B-8E69-D8B7BA49E305}"/>
                                            </p:graphicEl>
                                          </p:spTgt>
                                        </p:tgtEl>
                                        <p:attrNameLst>
                                          <p:attrName>style.visibility</p:attrName>
                                        </p:attrNameLst>
                                      </p:cBhvr>
                                      <p:to>
                                        <p:strVal val="visible"/>
                                      </p:to>
                                    </p:set>
                                    <p:animEffect transition="in" filter="wipe(up)">
                                      <p:cBhvr>
                                        <p:cTn id="7" dur="500"/>
                                        <p:tgtEl>
                                          <p:spTgt spid="7">
                                            <p:graphicEl>
                                              <a:dgm id="{042A27B5-24AA-414B-8E69-D8B7BA49E305}"/>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graphicEl>
                                              <a:dgm id="{61FCCDEC-176B-4B92-BF4D-D31757FDFB72}"/>
                                            </p:graphicEl>
                                          </p:spTgt>
                                        </p:tgtEl>
                                        <p:attrNameLst>
                                          <p:attrName>style.visibility</p:attrName>
                                        </p:attrNameLst>
                                      </p:cBhvr>
                                      <p:to>
                                        <p:strVal val="visible"/>
                                      </p:to>
                                    </p:set>
                                    <p:animEffect transition="in" filter="wipe(up)">
                                      <p:cBhvr>
                                        <p:cTn id="10" dur="500"/>
                                        <p:tgtEl>
                                          <p:spTgt spid="7">
                                            <p:graphicEl>
                                              <a:dgm id="{61FCCDEC-176B-4B92-BF4D-D31757FDFB7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graphicEl>
                                              <a:dgm id="{77ECC88E-7E71-4AE3-9A42-08DC483D3246}"/>
                                            </p:graphicEl>
                                          </p:spTgt>
                                        </p:tgtEl>
                                        <p:attrNameLst>
                                          <p:attrName>style.visibility</p:attrName>
                                        </p:attrNameLst>
                                      </p:cBhvr>
                                      <p:to>
                                        <p:strVal val="visible"/>
                                      </p:to>
                                    </p:set>
                                    <p:animEffect transition="in" filter="wipe(up)">
                                      <p:cBhvr>
                                        <p:cTn id="15" dur="500"/>
                                        <p:tgtEl>
                                          <p:spTgt spid="7">
                                            <p:graphicEl>
                                              <a:dgm id="{77ECC88E-7E71-4AE3-9A42-08DC483D3246}"/>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graphicEl>
                                              <a:dgm id="{2847FE46-1327-4A7F-B849-F2BF10D43E3F}"/>
                                            </p:graphicEl>
                                          </p:spTgt>
                                        </p:tgtEl>
                                        <p:attrNameLst>
                                          <p:attrName>style.visibility</p:attrName>
                                        </p:attrNameLst>
                                      </p:cBhvr>
                                      <p:to>
                                        <p:strVal val="visible"/>
                                      </p:to>
                                    </p:set>
                                    <p:animEffect transition="in" filter="wipe(up)">
                                      <p:cBhvr>
                                        <p:cTn id="18" dur="500"/>
                                        <p:tgtEl>
                                          <p:spTgt spid="7">
                                            <p:graphicEl>
                                              <a:dgm id="{2847FE46-1327-4A7F-B849-F2BF10D43E3F}"/>
                                            </p:graphicEl>
                                          </p:spTgt>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graphicEl>
                                              <a:dgm id="{43A8B5E0-04EC-4C8D-BE69-7E7779AB3454}"/>
                                            </p:graphicEl>
                                          </p:spTgt>
                                        </p:tgtEl>
                                        <p:attrNameLst>
                                          <p:attrName>style.visibility</p:attrName>
                                        </p:attrNameLst>
                                      </p:cBhvr>
                                      <p:to>
                                        <p:strVal val="visible"/>
                                      </p:to>
                                    </p:set>
                                    <p:animEffect transition="in" filter="wipe(up)">
                                      <p:cBhvr>
                                        <p:cTn id="27" dur="500"/>
                                        <p:tgtEl>
                                          <p:spTgt spid="7">
                                            <p:graphicEl>
                                              <a:dgm id="{43A8B5E0-04EC-4C8D-BE69-7E7779AB3454}"/>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graphicEl>
                                              <a:dgm id="{7067E8C7-0D9D-4B82-8A2D-C4F26FF2CD9B}"/>
                                            </p:graphicEl>
                                          </p:spTgt>
                                        </p:tgtEl>
                                        <p:attrNameLst>
                                          <p:attrName>style.visibility</p:attrName>
                                        </p:attrNameLst>
                                      </p:cBhvr>
                                      <p:to>
                                        <p:strVal val="visible"/>
                                      </p:to>
                                    </p:set>
                                    <p:animEffect transition="in" filter="wipe(up)">
                                      <p:cBhvr>
                                        <p:cTn id="30" dur="500"/>
                                        <p:tgtEl>
                                          <p:spTgt spid="7">
                                            <p:graphicEl>
                                              <a:dgm id="{7067E8C7-0D9D-4B82-8A2D-C4F26FF2CD9B}"/>
                                            </p:graphic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7">
                                            <p:graphicEl>
                                              <a:dgm id="{EC611482-723C-4BB6-98F0-5FA231E8AFAA}"/>
                                            </p:graphicEl>
                                          </p:spTgt>
                                        </p:tgtEl>
                                        <p:attrNameLst>
                                          <p:attrName>style.visibility</p:attrName>
                                        </p:attrNameLst>
                                      </p:cBhvr>
                                      <p:to>
                                        <p:strVal val="visible"/>
                                      </p:to>
                                    </p:set>
                                    <p:animEffect transition="in" filter="wipe(up)">
                                      <p:cBhvr>
                                        <p:cTn id="34" dur="500"/>
                                        <p:tgtEl>
                                          <p:spTgt spid="7">
                                            <p:graphicEl>
                                              <a:dgm id="{EC611482-723C-4BB6-98F0-5FA231E8AFAA}"/>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
                                            <p:graphicEl>
                                              <a:dgm id="{CCBD175A-11E2-4364-854B-7FCB6A4C4B53}"/>
                                            </p:graphicEl>
                                          </p:spTgt>
                                        </p:tgtEl>
                                        <p:attrNameLst>
                                          <p:attrName>style.visibility</p:attrName>
                                        </p:attrNameLst>
                                      </p:cBhvr>
                                      <p:to>
                                        <p:strVal val="visible"/>
                                      </p:to>
                                    </p:set>
                                    <p:animEffect transition="in" filter="wipe(up)">
                                      <p:cBhvr>
                                        <p:cTn id="37" dur="500"/>
                                        <p:tgtEl>
                                          <p:spTgt spid="7">
                                            <p:graphicEl>
                                              <a:dgm id="{CCBD175A-11E2-4364-854B-7FCB6A4C4B53}"/>
                                            </p:graphicEl>
                                          </p:spTgt>
                                        </p:tgtEl>
                                      </p:cBhvr>
                                    </p:animEffect>
                                  </p:childTnLst>
                                </p:cTn>
                              </p:par>
                            </p:childTnLst>
                          </p:cTn>
                        </p:par>
                        <p:par>
                          <p:cTn id="38" fill="hold">
                            <p:stCondLst>
                              <p:cond delay="1000"/>
                            </p:stCondLst>
                            <p:childTnLst>
                              <p:par>
                                <p:cTn id="39" presetID="14" presetClass="entr" presetSubtype="1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0"/>
                                  </p:stCondLst>
                                  <p:childTnLst>
                                    <p:set>
                                      <p:cBhvr>
                                        <p:cTn id="43" dur="1" fill="hold">
                                          <p:stCondLst>
                                            <p:cond delay="0"/>
                                          </p:stCondLst>
                                        </p:cTn>
                                        <p:tgtEl>
                                          <p:spTgt spid="4098"/>
                                        </p:tgtEl>
                                        <p:attrNameLst>
                                          <p:attrName>style.visibility</p:attrName>
                                        </p:attrNameLst>
                                      </p:cBhvr>
                                      <p:to>
                                        <p:strVal val="visible"/>
                                      </p:to>
                                    </p:set>
                                    <p:animEffect transition="in" filter="randombar(horizontal)">
                                      <p:cBhvr>
                                        <p:cTn id="4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276872"/>
            <a:ext cx="7772400" cy="1470025"/>
          </a:xfrm>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ea typeface="微軟正黑體" pitchFamily="34" charset="-120"/>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mn-lt"/>
              <a:ea typeface="微軟正黑體" pitchFamily="34" charset="-120"/>
            </a:endParaRPr>
          </a:p>
        </p:txBody>
      </p:sp>
      <p:sp>
        <p:nvSpPr>
          <p:cNvPr id="4" name="日期版面配置區 3"/>
          <p:cNvSpPr>
            <a:spLocks noGrp="1"/>
          </p:cNvSpPr>
          <p:nvPr>
            <p:ph type="dt" sz="half" idx="10"/>
          </p:nvPr>
        </p:nvSpPr>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35</a:t>
            </a:fld>
            <a:endParaRPr lang="zh-TW" altLang="en-US" dirty="0"/>
          </a:p>
        </p:txBody>
      </p:sp>
    </p:spTree>
    <p:extLst>
      <p:ext uri="{BB962C8B-B14F-4D97-AF65-F5344CB8AC3E}">
        <p14:creationId xmlns:p14="http://schemas.microsoft.com/office/powerpoint/2010/main" val="292310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8012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§15.1.1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廣告</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96752"/>
            <a:ext cx="8229600" cy="4929411"/>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廣告</a:t>
            </a:r>
            <a:r>
              <a:rPr lang="en-US" altLang="zh-TW" b="1" spc="150" dirty="0">
                <a:ln w="11430"/>
                <a:solidFill>
                  <a:srgbClr val="C00000"/>
                </a:solidFill>
                <a:effectLst>
                  <a:outerShdw blurRad="25400" algn="tl" rotWithShape="0">
                    <a:srgbClr val="000000">
                      <a:alpha val="43000"/>
                    </a:srgbClr>
                  </a:outerShdw>
                </a:effectLst>
              </a:rPr>
              <a:t>(advertising</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一種由特定廣告主經由付費的媒體，所做的單向非人員溝通</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pPr>
              <a:buBlip>
                <a:blip r:embed="rId3"/>
              </a:buBlip>
            </a:pPr>
            <a:r>
              <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rPr>
              <a:t> </a:t>
            </a:r>
            <a:r>
              <a:rPr lang="zh-TW" altLang="en-US" b="1" spc="150" dirty="0" smtClean="0">
                <a:ln w="11430"/>
                <a:solidFill>
                  <a:srgbClr val="9900CC"/>
                </a:solidFill>
                <a:effectLst>
                  <a:outerShdw blurRad="25400" algn="tl" rotWithShape="0">
                    <a:srgbClr val="000000">
                      <a:alpha val="43000"/>
                    </a:srgbClr>
                  </a:outerShdw>
                </a:effectLst>
                <a:latin typeface="微軟正黑體" pitchFamily="34" charset="-120"/>
                <a:ea typeface="微軟正黑體" pitchFamily="34" charset="-120"/>
              </a:rPr>
              <a:t>優點：</a:t>
            </a:r>
            <a:r>
              <a:rPr lang="zh-TW" altLang="zh-TW" b="1" spc="150" dirty="0">
                <a:ln w="11430"/>
                <a:solidFill>
                  <a:srgbClr val="9900CC"/>
                </a:solidFill>
                <a:effectLst>
                  <a:outerShdw blurRad="25400" algn="tl" rotWithShape="0">
                    <a:srgbClr val="000000">
                      <a:alpha val="43000"/>
                    </a:srgbClr>
                  </a:outerShdw>
                </a:effectLst>
              </a:rPr>
              <a:t>能在很短的時間內，讓大量的群眾收到行銷人員所欲傳達的</a:t>
            </a:r>
            <a:r>
              <a:rPr lang="zh-TW" altLang="zh-TW" b="1" spc="150" dirty="0" smtClean="0">
                <a:ln w="11430"/>
                <a:solidFill>
                  <a:srgbClr val="9900CC"/>
                </a:solidFill>
                <a:effectLst>
                  <a:outerShdw blurRad="25400" algn="tl" rotWithShape="0">
                    <a:srgbClr val="000000">
                      <a:alpha val="43000"/>
                    </a:srgbClr>
                  </a:outerShdw>
                </a:effectLst>
              </a:rPr>
              <a:t>訊息</a:t>
            </a:r>
            <a:r>
              <a:rPr lang="zh-TW" altLang="en-US" b="1" spc="150" dirty="0" smtClean="0">
                <a:ln w="11430"/>
                <a:solidFill>
                  <a:srgbClr val="9900CC"/>
                </a:solidFill>
                <a:effectLst>
                  <a:outerShdw blurRad="25400" algn="tl" rotWithShape="0">
                    <a:srgbClr val="000000">
                      <a:alpha val="43000"/>
                    </a:srgbClr>
                  </a:outerShdw>
                </a:effectLst>
              </a:rPr>
              <a:t>。</a:t>
            </a:r>
            <a:endParaRPr lang="en-US" altLang="zh-TW" b="1" spc="150" dirty="0" smtClean="0">
              <a:ln w="11430"/>
              <a:solidFill>
                <a:srgbClr val="9900CC"/>
              </a:solidFill>
              <a:effectLst>
                <a:outerShdw blurRad="25400" algn="tl" rotWithShape="0">
                  <a:srgbClr val="000000">
                    <a:alpha val="43000"/>
                  </a:srgbClr>
                </a:outerShdw>
              </a:effectLst>
            </a:endParaRPr>
          </a:p>
          <a:p>
            <a:pPr>
              <a:buBlip>
                <a:blip r:embed="rId3"/>
              </a:buBlip>
            </a:pPr>
            <a:r>
              <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rPr>
              <a:t> </a:t>
            </a:r>
            <a:r>
              <a:rPr lang="zh-TW" altLang="en-US" b="1" spc="150" dirty="0" smtClean="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t>缺點：</a:t>
            </a:r>
            <a:r>
              <a:rPr lang="zh-TW" altLang="zh-TW" b="1" spc="150" dirty="0">
                <a:ln w="11430"/>
                <a:solidFill>
                  <a:srgbClr val="00B050"/>
                </a:solidFill>
                <a:effectLst>
                  <a:outerShdw blurRad="25400" algn="tl" rotWithShape="0">
                    <a:srgbClr val="000000">
                      <a:alpha val="43000"/>
                    </a:srgbClr>
                  </a:outerShdw>
                </a:effectLst>
              </a:rPr>
              <a:t>成本很</a:t>
            </a:r>
            <a:r>
              <a:rPr lang="zh-TW" altLang="zh-TW" b="1" spc="150" dirty="0" smtClean="0">
                <a:ln w="11430"/>
                <a:solidFill>
                  <a:srgbClr val="00B050"/>
                </a:solidFill>
                <a:effectLst>
                  <a:outerShdw blurRad="25400" algn="tl" rotWithShape="0">
                    <a:srgbClr val="000000">
                      <a:alpha val="43000"/>
                    </a:srgbClr>
                  </a:outerShdw>
                </a:effectLst>
              </a:rPr>
              <a:t>高</a:t>
            </a:r>
            <a:r>
              <a:rPr lang="zh-TW" altLang="en-US" b="1" spc="150" dirty="0" smtClean="0">
                <a:ln w="11430"/>
                <a:solidFill>
                  <a:srgbClr val="00B050"/>
                </a:solidFill>
                <a:effectLst>
                  <a:outerShdw blurRad="25400" algn="tl" rotWithShape="0">
                    <a:srgbClr val="000000">
                      <a:alpha val="43000"/>
                    </a:srgbClr>
                  </a:outerShdw>
                </a:effectLst>
              </a:rPr>
              <a:t>。</a:t>
            </a:r>
            <a:endParaRPr lang="en-US" altLang="zh-TW" b="1" spc="150" dirty="0" smtClean="0">
              <a:ln w="11430"/>
              <a:solidFill>
                <a:srgbClr val="00B050"/>
              </a:solidFill>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行銷人員可以有效地</a:t>
            </a:r>
            <a:r>
              <a:rPr lang="zh-TW" altLang="zh-TW" b="1" spc="150" dirty="0" smtClean="0">
                <a:ln w="11430"/>
                <a:effectLst>
                  <a:outerShdw blurRad="25400" algn="tl" rotWithShape="0">
                    <a:srgbClr val="000000">
                      <a:alpha val="43000"/>
                    </a:srgbClr>
                  </a:outerShdw>
                </a:effectLst>
              </a:rPr>
              <a:t>將訊息</a:t>
            </a:r>
            <a:r>
              <a:rPr lang="zh-TW" altLang="zh-TW" b="1" spc="150" dirty="0">
                <a:ln w="11430"/>
                <a:effectLst>
                  <a:outerShdw blurRad="25400" algn="tl" rotWithShape="0">
                    <a:srgbClr val="000000">
                      <a:alpha val="43000"/>
                    </a:srgbClr>
                  </a:outerShdw>
                </a:effectLst>
              </a:rPr>
              <a:t>傳達給目標顧客的廣告</a:t>
            </a:r>
            <a:r>
              <a:rPr lang="zh-TW" altLang="zh-TW" b="1" spc="150" dirty="0" smtClean="0">
                <a:ln w="11430"/>
                <a:effectLst>
                  <a:outerShdw blurRad="25400" algn="tl" rotWithShape="0">
                    <a:srgbClr val="000000">
                      <a:alpha val="43000"/>
                    </a:srgbClr>
                  </a:outerShdw>
                </a:effectLst>
              </a:rPr>
              <a:t>工具</a:t>
            </a:r>
            <a:r>
              <a:rPr lang="zh-TW" altLang="en-US" b="1" spc="150" dirty="0" smtClean="0">
                <a:ln w="11430"/>
                <a:effectLst>
                  <a:outerShdw blurRad="25400" algn="tl" rotWithShape="0">
                    <a:srgbClr val="000000">
                      <a:alpha val="43000"/>
                    </a:srgbClr>
                  </a:outerShdw>
                </a:effectLst>
              </a:rPr>
              <a:t>，例如：</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4</a:t>
            </a:fld>
            <a:endParaRPr lang="zh-TW" alt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81" t="3532" r="6003" b="8151"/>
          <a:stretch/>
        </p:blipFill>
        <p:spPr bwMode="auto">
          <a:xfrm>
            <a:off x="1403648" y="5301208"/>
            <a:ext cx="1337345" cy="1348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498" t="3383" r="8602" b="6618"/>
          <a:stretch/>
        </p:blipFill>
        <p:spPr bwMode="auto">
          <a:xfrm>
            <a:off x="3203848" y="5285179"/>
            <a:ext cx="1395534" cy="1341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5372883"/>
            <a:ext cx="1447800" cy="1276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4891805"/>
            <a:ext cx="1369964" cy="1757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1692245" y="5003551"/>
            <a:ext cx="736099"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電視</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2" name="矩形 11"/>
          <p:cNvSpPr/>
          <p:nvPr/>
        </p:nvSpPr>
        <p:spPr>
          <a:xfrm>
            <a:off x="3395707" y="4965450"/>
            <a:ext cx="1011815"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a:ln w="11430"/>
                <a:solidFill>
                  <a:srgbClr val="002060"/>
                </a:solidFill>
                <a:effectLst>
                  <a:outerShdw blurRad="25400" algn="tl" rotWithShape="0">
                    <a:srgbClr val="000000">
                      <a:alpha val="43000"/>
                    </a:srgbClr>
                  </a:outerShdw>
                </a:effectLst>
              </a:rPr>
              <a:t>收音機</a:t>
            </a:r>
          </a:p>
        </p:txBody>
      </p:sp>
      <p:sp>
        <p:nvSpPr>
          <p:cNvPr id="13" name="矩形 12"/>
          <p:cNvSpPr/>
          <p:nvPr/>
        </p:nvSpPr>
        <p:spPr>
          <a:xfrm>
            <a:off x="5503913" y="4950074"/>
            <a:ext cx="736099"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a:ln w="11430"/>
                <a:solidFill>
                  <a:srgbClr val="002060"/>
                </a:solidFill>
                <a:effectLst>
                  <a:outerShdw blurRad="25400" algn="tl" rotWithShape="0">
                    <a:srgbClr val="000000">
                      <a:alpha val="43000"/>
                    </a:srgbClr>
                  </a:outerShdw>
                </a:effectLst>
              </a:rPr>
              <a:t>報紙</a:t>
            </a:r>
          </a:p>
        </p:txBody>
      </p:sp>
      <p:sp>
        <p:nvSpPr>
          <p:cNvPr id="14" name="矩形 13"/>
          <p:cNvSpPr/>
          <p:nvPr/>
        </p:nvSpPr>
        <p:spPr>
          <a:xfrm>
            <a:off x="7337204" y="4507101"/>
            <a:ext cx="736099"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a:ln w="11430"/>
                <a:solidFill>
                  <a:srgbClr val="002060"/>
                </a:solidFill>
                <a:effectLst>
                  <a:outerShdw blurRad="25400" algn="tl" rotWithShape="0">
                    <a:srgbClr val="000000">
                      <a:alpha val="43000"/>
                    </a:srgbClr>
                  </a:outerShdw>
                </a:effectLst>
              </a:rPr>
              <a:t>雜誌</a:t>
            </a:r>
          </a:p>
        </p:txBody>
      </p:sp>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par>
                                <p:cTn id="28" presetID="14" presetClass="entr" presetSubtype="10"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randombar(horizontal)">
                                      <p:cBhvr>
                                        <p:cTn id="30" dur="500"/>
                                        <p:tgtEl>
                                          <p:spTgt spid="205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nodeType="withEffect">
                                  <p:stCondLst>
                                    <p:cond delay="0"/>
                                  </p:stCondLst>
                                  <p:childTnLst>
                                    <p:set>
                                      <p:cBhvr>
                                        <p:cTn id="37" dur="1" fill="hold">
                                          <p:stCondLst>
                                            <p:cond delay="0"/>
                                          </p:stCondLst>
                                        </p:cTn>
                                        <p:tgtEl>
                                          <p:spTgt spid="2051"/>
                                        </p:tgtEl>
                                        <p:attrNameLst>
                                          <p:attrName>style.visibility</p:attrName>
                                        </p:attrNameLst>
                                      </p:cBhvr>
                                      <p:to>
                                        <p:strVal val="visible"/>
                                      </p:to>
                                    </p:set>
                                    <p:animEffect transition="in" filter="randombar(horizontal)">
                                      <p:cBhvr>
                                        <p:cTn id="38" dur="500"/>
                                        <p:tgtEl>
                                          <p:spTgt spid="2051"/>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2052"/>
                                        </p:tgtEl>
                                        <p:attrNameLst>
                                          <p:attrName>style.visibility</p:attrName>
                                        </p:attrNameLst>
                                      </p:cBhvr>
                                      <p:to>
                                        <p:strVal val="visible"/>
                                      </p:to>
                                    </p:set>
                                    <p:animEffect transition="in" filter="randombar(horizontal)">
                                      <p:cBhvr>
                                        <p:cTn id="46" dur="500"/>
                                        <p:tgtEl>
                                          <p:spTgt spid="205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par>
                                <p:cTn id="52" presetID="14" presetClass="entr" presetSubtype="10" fill="hold" nodeType="withEffect">
                                  <p:stCondLst>
                                    <p:cond delay="0"/>
                                  </p:stCondLst>
                                  <p:childTnLst>
                                    <p:set>
                                      <p:cBhvr>
                                        <p:cTn id="53" dur="1" fill="hold">
                                          <p:stCondLst>
                                            <p:cond delay="0"/>
                                          </p:stCondLst>
                                        </p:cTn>
                                        <p:tgtEl>
                                          <p:spTgt spid="2053"/>
                                        </p:tgtEl>
                                        <p:attrNameLst>
                                          <p:attrName>style.visibility</p:attrName>
                                        </p:attrNameLst>
                                      </p:cBhvr>
                                      <p:to>
                                        <p:strVal val="visible"/>
                                      </p:to>
                                    </p:set>
                                    <p:animEffect transition="in" filter="randombar(horizontal)">
                                      <p:cBhvr>
                                        <p:cTn id="54"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§15.1.2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公共關係</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4"/>
            <a:ext cx="8229600" cy="439248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公共關係</a:t>
            </a:r>
            <a:r>
              <a:rPr lang="en-US" altLang="zh-TW" b="1" spc="150" dirty="0">
                <a:ln w="11430"/>
                <a:solidFill>
                  <a:srgbClr val="C00000"/>
                </a:solidFill>
                <a:effectLst>
                  <a:outerShdw blurRad="25400" algn="tl" rotWithShape="0">
                    <a:srgbClr val="000000">
                      <a:alpha val="43000"/>
                    </a:srgbClr>
                  </a:outerShdw>
                </a:effectLst>
              </a:rPr>
              <a:t>(public relations</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一種非付費的非人員溝通方式</a:t>
            </a:r>
            <a:r>
              <a:rPr lang="zh-TW" altLang="zh-TW" b="1" spc="150" dirty="0" smtClean="0">
                <a:ln w="11430"/>
                <a:effectLst>
                  <a:outerShdw blurRad="25400" algn="tl" rotWithShape="0">
                    <a:srgbClr val="000000">
                      <a:alpha val="43000"/>
                    </a:srgbClr>
                  </a:outerShdw>
                </a:effectLst>
              </a:rPr>
              <a:t>。</a:t>
            </a:r>
            <a:endParaRPr lang="en-US" altLang="zh-TW" b="1" spc="150" dirty="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rPr>
              <a:t>有效的公共關係計畫將可以產生</a:t>
            </a:r>
            <a:r>
              <a:rPr lang="zh-TW" altLang="zh-TW" b="1" spc="150" dirty="0">
                <a:ln w="11430"/>
                <a:solidFill>
                  <a:srgbClr val="0070C0"/>
                </a:solidFill>
                <a:effectLst>
                  <a:outerShdw blurRad="25400" algn="tl" rotWithShape="0">
                    <a:srgbClr val="000000">
                      <a:alpha val="43000"/>
                    </a:srgbClr>
                  </a:outerShdw>
                </a:effectLst>
              </a:rPr>
              <a:t>有益於該組織或產品的公共報導</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由於公共報導可以給人較為</a:t>
            </a:r>
            <a:r>
              <a:rPr lang="zh-TW" altLang="zh-TW" b="1" spc="150" dirty="0">
                <a:ln w="11430"/>
                <a:solidFill>
                  <a:srgbClr val="FFC000"/>
                </a:solidFill>
                <a:effectLst>
                  <a:outerShdw blurRad="25400" algn="tl" rotWithShape="0">
                    <a:srgbClr val="000000">
                      <a:alpha val="43000"/>
                    </a:srgbClr>
                  </a:outerShdw>
                </a:effectLst>
              </a:rPr>
              <a:t>客觀公正</a:t>
            </a:r>
            <a:r>
              <a:rPr lang="zh-TW" altLang="zh-TW" b="1" spc="150" dirty="0">
                <a:ln w="11430"/>
                <a:effectLst>
                  <a:outerShdw blurRad="25400" algn="tl" rotWithShape="0">
                    <a:srgbClr val="000000">
                      <a:alpha val="43000"/>
                    </a:srgbClr>
                  </a:outerShdw>
                </a:effectLst>
              </a:rPr>
              <a:t>的感覺，因此公共關係比起廣告更容易取信目標顧客，而能產生更佳的效果。</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5</a:t>
            </a:fld>
            <a:endParaRPr lang="zh-TW"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219" b="14843"/>
          <a:stretch/>
        </p:blipFill>
        <p:spPr bwMode="auto">
          <a:xfrm>
            <a:off x="2511772" y="4983460"/>
            <a:ext cx="4608512" cy="1753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outHorizont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25747"/>
            <a:ext cx="8229600" cy="1152128"/>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§15.1.3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人員銷售</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96752"/>
            <a:ext cx="8229600" cy="4929411"/>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人員銷售</a:t>
            </a:r>
            <a:r>
              <a:rPr lang="en-US" altLang="zh-TW" sz="3000" b="1" spc="150" dirty="0">
                <a:ln w="11430"/>
                <a:solidFill>
                  <a:srgbClr val="C00000"/>
                </a:solidFill>
                <a:effectLst>
                  <a:outerShdw blurRad="25400" algn="tl" rotWithShape="0">
                    <a:srgbClr val="000000">
                      <a:alpha val="43000"/>
                    </a:srgbClr>
                  </a:outerShdw>
                </a:effectLst>
              </a:rPr>
              <a:t>(personal selling</a:t>
            </a:r>
            <a:r>
              <a:rPr lang="en-US" altLang="zh-TW" sz="3000" b="1" spc="150" dirty="0" smtClean="0">
                <a:ln w="11430"/>
                <a:solidFill>
                  <a:srgbClr val="C00000"/>
                </a:solidFill>
                <a:effectLst>
                  <a:outerShdw blurRad="25400" algn="tl" rotWithShape="0">
                    <a:srgbClr val="000000">
                      <a:alpha val="43000"/>
                    </a:srgbClr>
                  </a:outerShdw>
                </a:effectLst>
              </a:rPr>
              <a:t>)</a:t>
            </a:r>
            <a:r>
              <a:rPr lang="zh-TW" altLang="en-US" sz="3000" b="1" spc="150" dirty="0">
                <a:ln w="11430"/>
                <a:effectLst>
                  <a:outerShdw blurRad="25400" algn="tl" rotWithShape="0">
                    <a:srgbClr val="000000">
                      <a:alpha val="43000"/>
                    </a:srgbClr>
                  </a:outerShdw>
                </a:effectLst>
              </a:rPr>
              <a:t>：</a:t>
            </a:r>
            <a:r>
              <a:rPr lang="zh-TW" altLang="zh-TW" sz="3000" b="1" spc="150" dirty="0" smtClean="0">
                <a:ln w="11430"/>
                <a:effectLst>
                  <a:outerShdw blurRad="25400" algn="tl" rotWithShape="0">
                    <a:srgbClr val="000000">
                      <a:alpha val="43000"/>
                    </a:srgbClr>
                  </a:outerShdw>
                </a:effectLst>
              </a:rPr>
              <a:t>一種</a:t>
            </a:r>
            <a:r>
              <a:rPr lang="zh-TW" altLang="zh-TW" sz="3000" b="1" spc="150" dirty="0">
                <a:ln w="11430"/>
                <a:effectLst>
                  <a:outerShdw blurRad="25400" algn="tl" rotWithShape="0">
                    <a:srgbClr val="000000">
                      <a:alpha val="43000"/>
                    </a:srgbClr>
                  </a:outerShdw>
                </a:effectLst>
              </a:rPr>
              <a:t>付費的人員溝通方式，透過這種方式，行銷人員來企圖說服目標顧客購買產品。</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30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sz="3000" b="1" spc="150" dirty="0">
                <a:ln w="11430"/>
                <a:solidFill>
                  <a:srgbClr val="9900CC"/>
                </a:solidFill>
                <a:effectLst>
                  <a:outerShdw blurRad="25400" algn="tl" rotWithShape="0">
                    <a:srgbClr val="000000">
                      <a:alpha val="43000"/>
                    </a:srgbClr>
                  </a:outerShdw>
                </a:effectLst>
              </a:rPr>
              <a:t>傳統</a:t>
            </a:r>
            <a:r>
              <a:rPr lang="zh-TW" altLang="zh-TW" sz="3000" b="1" spc="150" dirty="0">
                <a:ln w="11430"/>
                <a:effectLst>
                  <a:outerShdw blurRad="25400" algn="tl" rotWithShape="0">
                    <a:srgbClr val="000000">
                      <a:alpha val="43000"/>
                    </a:srgbClr>
                  </a:outerShdw>
                </a:effectLst>
              </a:rPr>
              <a:t>的人員銷售觀點，其目標常常是</a:t>
            </a:r>
            <a:r>
              <a:rPr lang="zh-TW" altLang="zh-TW" sz="3000" b="1" spc="150" dirty="0">
                <a:ln w="11430"/>
                <a:solidFill>
                  <a:srgbClr val="0070C0"/>
                </a:solidFill>
                <a:effectLst>
                  <a:outerShdw blurRad="25400" algn="tl" rotWithShape="0">
                    <a:srgbClr val="000000">
                      <a:alpha val="43000"/>
                    </a:srgbClr>
                  </a:outerShdw>
                </a:effectLst>
              </a:rPr>
              <a:t>要顧客付出一些代價</a:t>
            </a:r>
            <a:r>
              <a:rPr lang="zh-TW" altLang="zh-TW" sz="3000" b="1" spc="150" dirty="0">
                <a:ln w="11430"/>
                <a:effectLst>
                  <a:outerShdw blurRad="25400" algn="tl" rotWithShape="0">
                    <a:srgbClr val="000000">
                      <a:alpha val="43000"/>
                    </a:srgbClr>
                  </a:outerShdw>
                </a:effectLst>
              </a:rPr>
              <a:t>（例如要其購買產品），最後導致一種我贏你輸的結果</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solidFill>
                  <a:srgbClr val="9900CC"/>
                </a:solidFill>
                <a:effectLst>
                  <a:outerShdw blurRad="25400" algn="tl" rotWithShape="0">
                    <a:srgbClr val="000000">
                      <a:alpha val="43000"/>
                    </a:srgbClr>
                  </a:outerShdw>
                </a:effectLst>
              </a:rPr>
              <a:t>現代</a:t>
            </a:r>
            <a:r>
              <a:rPr lang="zh-TW" altLang="zh-TW" sz="3000" b="1" spc="150" dirty="0">
                <a:ln w="11430"/>
                <a:effectLst>
                  <a:outerShdw blurRad="25400" algn="tl" rotWithShape="0">
                    <a:srgbClr val="000000">
                      <a:alpha val="43000"/>
                    </a:srgbClr>
                  </a:outerShdw>
                </a:effectLst>
              </a:rPr>
              <a:t>的人員推銷觀點，則是強調培養銷售人員與購買者之間的關係，也就是所謂的</a:t>
            </a:r>
            <a:r>
              <a:rPr lang="zh-TW" altLang="zh-TW" sz="3000" b="1" spc="150" dirty="0">
                <a:ln w="11430"/>
                <a:solidFill>
                  <a:srgbClr val="0070C0"/>
                </a:solidFill>
                <a:effectLst>
                  <a:outerShdw blurRad="25400" algn="tl" rotWithShape="0">
                    <a:srgbClr val="000000">
                      <a:alpha val="43000"/>
                    </a:srgbClr>
                  </a:outerShdw>
                </a:effectLst>
              </a:rPr>
              <a:t>關係</a:t>
            </a:r>
            <a:r>
              <a:rPr lang="zh-TW" altLang="zh-TW" sz="3000" b="1" spc="150" dirty="0" smtClean="0">
                <a:ln w="11430"/>
                <a:solidFill>
                  <a:srgbClr val="0070C0"/>
                </a:solidFill>
                <a:effectLst>
                  <a:outerShdw blurRad="25400" algn="tl" rotWithShape="0">
                    <a:srgbClr val="000000">
                      <a:alpha val="43000"/>
                    </a:srgbClr>
                  </a:outerShdw>
                </a:effectLst>
              </a:rPr>
              <a:t>銷售</a:t>
            </a:r>
            <a:r>
              <a:rPr lang="en-US" altLang="zh-TW" sz="3000" b="1" spc="150" dirty="0">
                <a:ln w="11430"/>
                <a:solidFill>
                  <a:srgbClr val="0070C0"/>
                </a:solidFill>
                <a:effectLst>
                  <a:outerShdw blurRad="25400" algn="tl" rotWithShape="0">
                    <a:srgbClr val="000000">
                      <a:alpha val="43000"/>
                    </a:srgbClr>
                  </a:outerShdw>
                </a:effectLst>
              </a:rPr>
              <a:t>(relationship selling) </a:t>
            </a:r>
            <a:r>
              <a:rPr lang="zh-TW" altLang="zh-TW" sz="3000" b="1" spc="150" dirty="0" smtClean="0">
                <a:ln w="11430"/>
                <a:effectLst>
                  <a:outerShdw blurRad="25400" algn="tl" rotWithShape="0">
                    <a:srgbClr val="000000">
                      <a:alpha val="43000"/>
                    </a:srgbClr>
                  </a:outerShdw>
                </a:effectLst>
              </a:rPr>
              <a:t>。</a:t>
            </a:r>
            <a:r>
              <a:rPr lang="zh-TW" altLang="en-US" sz="30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6</a:t>
            </a:fld>
            <a:endParaRPr lang="zh-TW" alt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119"/>
          <a:stretch/>
        </p:blipFill>
        <p:spPr bwMode="auto">
          <a:xfrm>
            <a:off x="6300789" y="5176188"/>
            <a:ext cx="1743074" cy="1567513"/>
          </a:xfrm>
          <a:prstGeom prst="roundRect">
            <a:avLst>
              <a:gd name="adj" fmla="val 1393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randombar(horizontal)">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3473"/>
            <a:ext cx="8229600" cy="114300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§15.1.4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促銷</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124745"/>
            <a:ext cx="8229600" cy="288032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促銷</a:t>
            </a:r>
            <a:r>
              <a:rPr lang="en-US" altLang="zh-TW" b="1" spc="150" dirty="0">
                <a:ln w="11430"/>
                <a:solidFill>
                  <a:srgbClr val="C00000"/>
                </a:solidFill>
                <a:effectLst>
                  <a:outerShdw blurRad="25400" algn="tl" rotWithShape="0">
                    <a:srgbClr val="000000">
                      <a:alpha val="43000"/>
                    </a:srgbClr>
                  </a:outerShdw>
                </a:effectLst>
              </a:rPr>
              <a:t>(sale promotion</a:t>
            </a:r>
            <a:r>
              <a:rPr lang="en-US" altLang="zh-TW" b="1" spc="150" dirty="0" smtClean="0">
                <a:ln w="11430"/>
                <a:solidFill>
                  <a:srgbClr val="C00000"/>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一種</a:t>
            </a:r>
            <a:r>
              <a:rPr lang="zh-TW" altLang="zh-TW" b="1" spc="150" dirty="0">
                <a:ln w="11430"/>
                <a:effectLst>
                  <a:outerShdw blurRad="25400" algn="tl" rotWithShape="0">
                    <a:srgbClr val="000000">
                      <a:alpha val="43000"/>
                    </a:srgbClr>
                  </a:outerShdw>
                </a:effectLst>
              </a:rPr>
              <a:t>用來刺激需求，以使需求能立即增加的短期工具</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相較於其他的推廣工具，促銷通常能夠很快地實施，同時也能很快地獲得銷售成果</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促銷活動包括：</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7</a:t>
            </a:fld>
            <a:endParaRPr lang="zh-TW" altLang="en-US" dirty="0"/>
          </a:p>
        </p:txBody>
      </p:sp>
      <p:graphicFrame>
        <p:nvGraphicFramePr>
          <p:cNvPr id="6" name="資料庫圖表 5"/>
          <p:cNvGraphicFramePr/>
          <p:nvPr>
            <p:extLst>
              <p:ext uri="{D42A27DB-BD31-4B8C-83A1-F6EECF244321}">
                <p14:modId xmlns:p14="http://schemas.microsoft.com/office/powerpoint/2010/main" val="492395176"/>
              </p:ext>
            </p:extLst>
          </p:nvPr>
        </p:nvGraphicFramePr>
        <p:xfrm>
          <a:off x="-42864" y="3717032"/>
          <a:ext cx="9186863" cy="2623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
                                            <p:graphicEl>
                                              <a:dgm id="{B6175D5D-41B7-4595-8131-2786D4EE9A39}"/>
                                            </p:graphicEl>
                                          </p:spTgt>
                                        </p:tgtEl>
                                        <p:attrNameLst>
                                          <p:attrName>style.visibility</p:attrName>
                                        </p:attrNameLst>
                                      </p:cBhvr>
                                      <p:to>
                                        <p:strVal val="visible"/>
                                      </p:to>
                                    </p:set>
                                    <p:animEffect transition="in" filter="barn(outVertical)">
                                      <p:cBhvr>
                                        <p:cTn id="22" dur="500"/>
                                        <p:tgtEl>
                                          <p:spTgt spid="6">
                                            <p:graphicEl>
                                              <a:dgm id="{B6175D5D-41B7-4595-8131-2786D4EE9A39}"/>
                                            </p:graphicEl>
                                          </p:spTgt>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6">
                                            <p:graphicEl>
                                              <a:dgm id="{50404F4A-E987-4257-AE06-B61BEF002FB7}"/>
                                            </p:graphicEl>
                                          </p:spTgt>
                                        </p:tgtEl>
                                        <p:attrNameLst>
                                          <p:attrName>style.visibility</p:attrName>
                                        </p:attrNameLst>
                                      </p:cBhvr>
                                      <p:to>
                                        <p:strVal val="visible"/>
                                      </p:to>
                                    </p:set>
                                    <p:animEffect transition="in" filter="barn(outVertical)">
                                      <p:cBhvr>
                                        <p:cTn id="25" dur="500"/>
                                        <p:tgtEl>
                                          <p:spTgt spid="6">
                                            <p:graphicEl>
                                              <a:dgm id="{50404F4A-E987-4257-AE06-B61BEF002FB7}"/>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6">
                                            <p:graphicEl>
                                              <a:dgm id="{DC34D586-77E4-4FFD-AB82-790D6D61D5DF}"/>
                                            </p:graphicEl>
                                          </p:spTgt>
                                        </p:tgtEl>
                                        <p:attrNameLst>
                                          <p:attrName>style.visibility</p:attrName>
                                        </p:attrNameLst>
                                      </p:cBhvr>
                                      <p:to>
                                        <p:strVal val="visible"/>
                                      </p:to>
                                    </p:set>
                                    <p:animEffect transition="in" filter="barn(outVertical)">
                                      <p:cBhvr>
                                        <p:cTn id="30" dur="500"/>
                                        <p:tgtEl>
                                          <p:spTgt spid="6">
                                            <p:graphicEl>
                                              <a:dgm id="{DC34D586-77E4-4FFD-AB82-790D6D61D5DF}"/>
                                            </p:graphicEl>
                                          </p:spTgt>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6">
                                            <p:graphicEl>
                                              <a:dgm id="{6C2DD666-71E5-4F7C-BC68-1BB32D6ECB15}"/>
                                            </p:graphicEl>
                                          </p:spTgt>
                                        </p:tgtEl>
                                        <p:attrNameLst>
                                          <p:attrName>style.visibility</p:attrName>
                                        </p:attrNameLst>
                                      </p:cBhvr>
                                      <p:to>
                                        <p:strVal val="visible"/>
                                      </p:to>
                                    </p:set>
                                    <p:animEffect transition="in" filter="barn(outVertical)">
                                      <p:cBhvr>
                                        <p:cTn id="33" dur="500"/>
                                        <p:tgtEl>
                                          <p:spTgt spid="6">
                                            <p:graphicEl>
                                              <a:dgm id="{6C2DD666-71E5-4F7C-BC68-1BB32D6ECB15}"/>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6">
                                            <p:graphicEl>
                                              <a:dgm id="{8480A991-35AE-4F62-8E46-9D112D35E90D}"/>
                                            </p:graphicEl>
                                          </p:spTgt>
                                        </p:tgtEl>
                                        <p:attrNameLst>
                                          <p:attrName>style.visibility</p:attrName>
                                        </p:attrNameLst>
                                      </p:cBhvr>
                                      <p:to>
                                        <p:strVal val="visible"/>
                                      </p:to>
                                    </p:set>
                                    <p:animEffect transition="in" filter="barn(outVertical)">
                                      <p:cBhvr>
                                        <p:cTn id="38" dur="500"/>
                                        <p:tgtEl>
                                          <p:spTgt spid="6">
                                            <p:graphicEl>
                                              <a:dgm id="{8480A991-35AE-4F62-8E46-9D112D35E90D}"/>
                                            </p:graphicEl>
                                          </p:spTgt>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6">
                                            <p:graphicEl>
                                              <a:dgm id="{3EB0F45E-58B1-4A74-B08A-299F613B359A}"/>
                                            </p:graphicEl>
                                          </p:spTgt>
                                        </p:tgtEl>
                                        <p:attrNameLst>
                                          <p:attrName>style.visibility</p:attrName>
                                        </p:attrNameLst>
                                      </p:cBhvr>
                                      <p:to>
                                        <p:strVal val="visible"/>
                                      </p:to>
                                    </p:set>
                                    <p:animEffect transition="in" filter="barn(outVertical)">
                                      <p:cBhvr>
                                        <p:cTn id="41" dur="500"/>
                                        <p:tgtEl>
                                          <p:spTgt spid="6">
                                            <p:graphicEl>
                                              <a:dgm id="{3EB0F45E-58B1-4A74-B08A-299F613B359A}"/>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6">
                                            <p:graphicEl>
                                              <a:dgm id="{61A95745-727E-4261-BF6E-82F568D75EEE}"/>
                                            </p:graphicEl>
                                          </p:spTgt>
                                        </p:tgtEl>
                                        <p:attrNameLst>
                                          <p:attrName>style.visibility</p:attrName>
                                        </p:attrNameLst>
                                      </p:cBhvr>
                                      <p:to>
                                        <p:strVal val="visible"/>
                                      </p:to>
                                    </p:set>
                                    <p:animEffect transition="in" filter="barn(outVertical)">
                                      <p:cBhvr>
                                        <p:cTn id="46" dur="500"/>
                                        <p:tgtEl>
                                          <p:spTgt spid="6">
                                            <p:graphicEl>
                                              <a:dgm id="{61A95745-727E-4261-BF6E-82F568D75EEE}"/>
                                            </p:graphicEl>
                                          </p:spTgt>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6">
                                            <p:graphicEl>
                                              <a:dgm id="{15C2B734-76F4-4BBD-86A4-E2DE028B0BAE}"/>
                                            </p:graphicEl>
                                          </p:spTgt>
                                        </p:tgtEl>
                                        <p:attrNameLst>
                                          <p:attrName>style.visibility</p:attrName>
                                        </p:attrNameLst>
                                      </p:cBhvr>
                                      <p:to>
                                        <p:strVal val="visible"/>
                                      </p:to>
                                    </p:set>
                                    <p:animEffect transition="in" filter="barn(outVertical)">
                                      <p:cBhvr>
                                        <p:cTn id="49" dur="500"/>
                                        <p:tgtEl>
                                          <p:spTgt spid="6">
                                            <p:graphicEl>
                                              <a:dgm id="{15C2B734-76F4-4BBD-86A4-E2DE028B0BAE}"/>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6">
                                            <p:graphicEl>
                                              <a:dgm id="{6699B0AE-7EE8-4417-BC5C-D0F2F30573F9}"/>
                                            </p:graphicEl>
                                          </p:spTgt>
                                        </p:tgtEl>
                                        <p:attrNameLst>
                                          <p:attrName>style.visibility</p:attrName>
                                        </p:attrNameLst>
                                      </p:cBhvr>
                                      <p:to>
                                        <p:strVal val="visible"/>
                                      </p:to>
                                    </p:set>
                                    <p:animEffect transition="in" filter="barn(outVertical)">
                                      <p:cBhvr>
                                        <p:cTn id="54" dur="500"/>
                                        <p:tgtEl>
                                          <p:spTgt spid="6">
                                            <p:graphicEl>
                                              <a:dgm id="{6699B0AE-7EE8-4417-BC5C-D0F2F30573F9}"/>
                                            </p:graphicEl>
                                          </p:spTgt>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6">
                                            <p:graphicEl>
                                              <a:dgm id="{C90D517E-8D1C-458A-B122-1167C2971773}"/>
                                            </p:graphicEl>
                                          </p:spTgt>
                                        </p:tgtEl>
                                        <p:attrNameLst>
                                          <p:attrName>style.visibility</p:attrName>
                                        </p:attrNameLst>
                                      </p:cBhvr>
                                      <p:to>
                                        <p:strVal val="visible"/>
                                      </p:to>
                                    </p:set>
                                    <p:animEffect transition="in" filter="barn(outVertical)">
                                      <p:cBhvr>
                                        <p:cTn id="57" dur="500"/>
                                        <p:tgtEl>
                                          <p:spTgt spid="6">
                                            <p:graphicEl>
                                              <a:dgm id="{C90D517E-8D1C-458A-B122-1167C2971773}"/>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childTnLst>
                                    <p:set>
                                      <p:cBhvr>
                                        <p:cTn id="61" dur="1" fill="hold">
                                          <p:stCondLst>
                                            <p:cond delay="0"/>
                                          </p:stCondLst>
                                        </p:cTn>
                                        <p:tgtEl>
                                          <p:spTgt spid="6">
                                            <p:graphicEl>
                                              <a:dgm id="{22B8141B-DFB2-40F1-81A3-F28DA5AFB689}"/>
                                            </p:graphicEl>
                                          </p:spTgt>
                                        </p:tgtEl>
                                        <p:attrNameLst>
                                          <p:attrName>style.visibility</p:attrName>
                                        </p:attrNameLst>
                                      </p:cBhvr>
                                      <p:to>
                                        <p:strVal val="visible"/>
                                      </p:to>
                                    </p:set>
                                    <p:animEffect transition="in" filter="barn(outVertical)">
                                      <p:cBhvr>
                                        <p:cTn id="62" dur="500"/>
                                        <p:tgtEl>
                                          <p:spTgt spid="6">
                                            <p:graphicEl>
                                              <a:dgm id="{22B8141B-DFB2-40F1-81A3-F28DA5AFB689}"/>
                                            </p:graphicEl>
                                          </p:spTgt>
                                        </p:tgtEl>
                                      </p:cBhvr>
                                    </p:animEffect>
                                  </p:childTnLst>
                                </p:cTn>
                              </p:par>
                              <p:par>
                                <p:cTn id="63" presetID="16" presetClass="entr" presetSubtype="37" fill="hold" grpId="0" nodeType="withEffect">
                                  <p:stCondLst>
                                    <p:cond delay="0"/>
                                  </p:stCondLst>
                                  <p:childTnLst>
                                    <p:set>
                                      <p:cBhvr>
                                        <p:cTn id="64" dur="1" fill="hold">
                                          <p:stCondLst>
                                            <p:cond delay="0"/>
                                          </p:stCondLst>
                                        </p:cTn>
                                        <p:tgtEl>
                                          <p:spTgt spid="6">
                                            <p:graphicEl>
                                              <a:dgm id="{F816DDAF-620C-41B5-BD23-3F2F31117D7E}"/>
                                            </p:graphicEl>
                                          </p:spTgt>
                                        </p:tgtEl>
                                        <p:attrNameLst>
                                          <p:attrName>style.visibility</p:attrName>
                                        </p:attrNameLst>
                                      </p:cBhvr>
                                      <p:to>
                                        <p:strVal val="visible"/>
                                      </p:to>
                                    </p:set>
                                    <p:animEffect transition="in" filter="barn(outVertical)">
                                      <p:cBhvr>
                                        <p:cTn id="65" dur="500"/>
                                        <p:tgtEl>
                                          <p:spTgt spid="6">
                                            <p:graphicEl>
                                              <a:dgm id="{F816DDAF-620C-41B5-BD23-3F2F31117D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8</a:t>
            </a:fld>
            <a:endParaRPr lang="zh-TW" altLang="en-US" dirty="0"/>
          </a:p>
        </p:txBody>
      </p:sp>
      <p:graphicFrame>
        <p:nvGraphicFramePr>
          <p:cNvPr id="8" name="資料庫圖表 7"/>
          <p:cNvGraphicFramePr/>
          <p:nvPr>
            <p:extLst>
              <p:ext uri="{D42A27DB-BD31-4B8C-83A1-F6EECF244321}">
                <p14:modId xmlns:p14="http://schemas.microsoft.com/office/powerpoint/2010/main" val="387905267"/>
              </p:ext>
            </p:extLst>
          </p:nvPr>
        </p:nvGraphicFramePr>
        <p:xfrm>
          <a:off x="755576" y="836712"/>
          <a:ext cx="777686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graphicEl>
                                              <a:dgm id="{09A62253-66AE-4B25-BF05-80D4F5919D6A}"/>
                                            </p:graphicEl>
                                          </p:spTgt>
                                        </p:tgtEl>
                                        <p:attrNameLst>
                                          <p:attrName>style.visibility</p:attrName>
                                        </p:attrNameLst>
                                      </p:cBhvr>
                                      <p:to>
                                        <p:strVal val="visible"/>
                                      </p:to>
                                    </p:set>
                                    <p:animEffect transition="in" filter="wipe(left)">
                                      <p:cBhvr>
                                        <p:cTn id="7" dur="250"/>
                                        <p:tgtEl>
                                          <p:spTgt spid="8">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8">
                                            <p:graphicEl>
                                              <a:dgm id="{48045E5C-A433-40C5-A9A1-1F2ACC2731E6}"/>
                                            </p:graphicEl>
                                          </p:spTgt>
                                        </p:tgtEl>
                                        <p:attrNameLst>
                                          <p:attrName>style.visibility</p:attrName>
                                        </p:attrNameLst>
                                      </p:cBhvr>
                                      <p:to>
                                        <p:strVal val="visible"/>
                                      </p:to>
                                    </p:set>
                                    <p:animEffect transition="in" filter="wipe(left)">
                                      <p:cBhvr>
                                        <p:cTn id="11" dur="250"/>
                                        <p:tgtEl>
                                          <p:spTgt spid="8">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8">
                                            <p:graphicEl>
                                              <a:dgm id="{0B052A4C-9EC6-4953-B7A4-B3CB579AF515}"/>
                                            </p:graphicEl>
                                          </p:spTgt>
                                        </p:tgtEl>
                                        <p:attrNameLst>
                                          <p:attrName>style.visibility</p:attrName>
                                        </p:attrNameLst>
                                      </p:cBhvr>
                                      <p:to>
                                        <p:strVal val="visible"/>
                                      </p:to>
                                    </p:set>
                                    <p:animEffect transition="in" filter="wipe(left)">
                                      <p:cBhvr>
                                        <p:cTn id="15" dur="250"/>
                                        <p:tgtEl>
                                          <p:spTgt spid="8">
                                            <p:graphicEl>
                                              <a:dgm id="{0B052A4C-9EC6-4953-B7A4-B3CB579AF5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28625" y="117476"/>
            <a:ext cx="8229600" cy="1143000"/>
          </a:xfrm>
        </p:spPr>
        <p:txBody>
          <a:bodyPr/>
          <a:lstStyle/>
          <a:p>
            <a:r>
              <a:rPr lang="en-US" altLang="zh-TW"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§15.2.1 </a:t>
            </a:r>
            <a:r>
              <a:rPr lang="zh-TW" alt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推廣是一種溝通</a:t>
            </a:r>
            <a:endPar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68761"/>
            <a:ext cx="8229600" cy="2483405"/>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推廣策略的主要目的是</a:t>
            </a:r>
            <a:r>
              <a:rPr lang="zh-TW" altLang="zh-TW" b="1" spc="150" dirty="0">
                <a:ln w="11430"/>
                <a:solidFill>
                  <a:srgbClr val="0070C0"/>
                </a:solidFill>
                <a:effectLst>
                  <a:outerShdw blurRad="25400" algn="tl" rotWithShape="0">
                    <a:srgbClr val="000000">
                      <a:alpha val="43000"/>
                    </a:srgbClr>
                  </a:outerShdw>
                </a:effectLst>
              </a:rPr>
              <a:t>扮演溝通的角色</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溝通是經由一套</a:t>
            </a:r>
            <a:r>
              <a:rPr lang="zh-TW" altLang="zh-TW" b="1" spc="150" dirty="0">
                <a:ln w="11430"/>
                <a:solidFill>
                  <a:srgbClr val="00B050"/>
                </a:solidFill>
                <a:effectLst>
                  <a:outerShdw blurRad="25400" algn="tl" rotWithShape="0">
                    <a:srgbClr val="000000">
                      <a:alpha val="43000"/>
                    </a:srgbClr>
                  </a:outerShdw>
                </a:effectLst>
              </a:rPr>
              <a:t>共通的符號</a:t>
            </a:r>
            <a:r>
              <a:rPr lang="zh-TW" altLang="zh-TW" b="1" spc="150" dirty="0">
                <a:ln w="11430"/>
                <a:effectLst>
                  <a:outerShdw blurRad="25400" algn="tl" rotWithShape="0">
                    <a:srgbClr val="000000">
                      <a:alpha val="43000"/>
                    </a:srgbClr>
                  </a:outerShdw>
                </a:effectLst>
              </a:rPr>
              <a:t>，來交換或分享彼此所要傳達意義的程序</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溝通可以區分為兩</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種</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15   </a:t>
            </a:r>
            <a:r>
              <a:rPr lang="zh-TW" altLang="en-US" smtClean="0">
                <a:latin typeface="微軟正黑體" pitchFamily="34" charset="-120"/>
                <a:ea typeface="微軟正黑體" pitchFamily="34" charset="-120"/>
              </a:rPr>
              <a:t>推廣策略與行銷溝通</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15-</a:t>
            </a:r>
            <a:fld id="{B26F0F54-EDFB-4D3E-95FE-4222E89E373E}" type="slidenum">
              <a:rPr lang="zh-TW" altLang="en-US" smtClean="0"/>
              <a:t>9</a:t>
            </a:fld>
            <a:endParaRPr lang="zh-TW" altLang="en-US" dirty="0"/>
          </a:p>
        </p:txBody>
      </p:sp>
      <p:graphicFrame>
        <p:nvGraphicFramePr>
          <p:cNvPr id="6" name="資料庫圖表 5"/>
          <p:cNvGraphicFramePr/>
          <p:nvPr>
            <p:extLst>
              <p:ext uri="{D42A27DB-BD31-4B8C-83A1-F6EECF244321}">
                <p14:modId xmlns:p14="http://schemas.microsoft.com/office/powerpoint/2010/main" val="1167841286"/>
              </p:ext>
            </p:extLst>
          </p:nvPr>
        </p:nvGraphicFramePr>
        <p:xfrm>
          <a:off x="755576" y="2924944"/>
          <a:ext cx="4248472" cy="3631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5126335" y="3752166"/>
            <a:ext cx="3910161"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smtClean="0">
                <a:ln w="11430"/>
                <a:solidFill>
                  <a:srgbClr val="C00000"/>
                </a:solidFill>
                <a:effectLst>
                  <a:outerShdw blurRad="25400" algn="tl" rotWithShape="0">
                    <a:srgbClr val="000000">
                      <a:alpha val="43000"/>
                    </a:srgbClr>
                  </a:outerShdw>
                </a:effectLst>
              </a:rPr>
              <a:t>指兩人或更多人之間的一種直接和面對面的溝通。</a:t>
            </a:r>
            <a:endParaRPr lang="zh-TW" altLang="en-US" sz="2200" b="1" spc="150" dirty="0">
              <a:ln w="11430"/>
              <a:solidFill>
                <a:srgbClr val="C00000"/>
              </a:solidFill>
              <a:effectLst>
                <a:outerShdw blurRad="25400" algn="tl" rotWithShape="0">
                  <a:srgbClr val="000000">
                    <a:alpha val="43000"/>
                  </a:srgbClr>
                </a:outerShdw>
              </a:effectLst>
            </a:endParaRPr>
          </a:p>
        </p:txBody>
      </p:sp>
      <p:sp>
        <p:nvSpPr>
          <p:cNvPr id="8" name="矩形 7"/>
          <p:cNvSpPr/>
          <p:nvPr/>
        </p:nvSpPr>
        <p:spPr>
          <a:xfrm>
            <a:off x="5117752" y="5085184"/>
            <a:ext cx="3918744"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C00000"/>
                </a:solidFill>
                <a:effectLst>
                  <a:outerShdw blurRad="25400" algn="tl" rotWithShape="0">
                    <a:srgbClr val="000000">
                      <a:alpha val="43000"/>
                    </a:srgbClr>
                  </a:outerShdw>
                </a:effectLst>
              </a:rPr>
              <a:t>指與大量的群眾同時進行溝通。</a:t>
            </a:r>
            <a:endParaRPr lang="zh-TW" altLang="en-US" sz="2200" b="1" spc="150" dirty="0">
              <a:ln w="11430"/>
              <a:solidFill>
                <a:srgbClr val="C00000"/>
              </a:solidFill>
              <a:effectLst>
                <a:outerShdw blurRad="25400" algn="tl" rotWithShape="0">
                  <a:srgbClr val="000000">
                    <a:alpha val="43000"/>
                  </a:srgbClr>
                </a:outerShdw>
              </a:effectLst>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7" y="2455525"/>
            <a:ext cx="1608237" cy="12966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8381" t="3532" r="6003" b="8151"/>
          <a:stretch/>
        </p:blipFill>
        <p:spPr bwMode="auto">
          <a:xfrm>
            <a:off x="6255802" y="5556819"/>
            <a:ext cx="1165016" cy="1133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1301" y="5556818"/>
            <a:ext cx="1285778" cy="11335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4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6">
                                            <p:graphicEl>
                                              <a:dgm id="{3C216913-D1BC-4A15-BAED-D42F366D311D}"/>
                                            </p:graphicEl>
                                          </p:spTgt>
                                        </p:tgtEl>
                                        <p:attrNameLst>
                                          <p:attrName>style.visibility</p:attrName>
                                        </p:attrNameLst>
                                      </p:cBhvr>
                                      <p:to>
                                        <p:strVal val="visible"/>
                                      </p:to>
                                    </p:set>
                                    <p:animEffect transition="in" filter="wipe(left)">
                                      <p:cBhvr>
                                        <p:cTn id="21" dur="500"/>
                                        <p:tgtEl>
                                          <p:spTgt spid="6">
                                            <p:graphicEl>
                                              <a:dgm id="{3C216913-D1BC-4A15-BAED-D42F366D311D}"/>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graphicEl>
                                              <a:dgm id="{35D6E677-7E4E-47D0-BE76-29804522E58C}"/>
                                            </p:graphicEl>
                                          </p:spTgt>
                                        </p:tgtEl>
                                        <p:attrNameLst>
                                          <p:attrName>style.visibility</p:attrName>
                                        </p:attrNameLst>
                                      </p:cBhvr>
                                      <p:to>
                                        <p:strVal val="visible"/>
                                      </p:to>
                                    </p:set>
                                    <p:animEffect transition="in" filter="wipe(left)">
                                      <p:cBhvr>
                                        <p:cTn id="26" dur="500"/>
                                        <p:tgtEl>
                                          <p:spTgt spid="6">
                                            <p:graphicEl>
                                              <a:dgm id="{35D6E677-7E4E-47D0-BE76-29804522E58C}"/>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graphicEl>
                                              <a:dgm id="{BD7D8C98-8E54-4AAD-B687-CEADD38C78AB}"/>
                                            </p:graphicEl>
                                          </p:spTgt>
                                        </p:tgtEl>
                                        <p:attrNameLst>
                                          <p:attrName>style.visibility</p:attrName>
                                        </p:attrNameLst>
                                      </p:cBhvr>
                                      <p:to>
                                        <p:strVal val="visible"/>
                                      </p:to>
                                    </p:set>
                                    <p:animEffect transition="in" filter="wipe(left)">
                                      <p:cBhvr>
                                        <p:cTn id="29" dur="500"/>
                                        <p:tgtEl>
                                          <p:spTgt spid="6">
                                            <p:graphicEl>
                                              <a:dgm id="{BD7D8C98-8E54-4AAD-B687-CEADD38C78AB}"/>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
                                            <p:graphicEl>
                                              <a:dgm id="{3AEC0B88-6B01-4EEE-BB12-53FDD6341A08}"/>
                                            </p:graphicEl>
                                          </p:spTgt>
                                        </p:tgtEl>
                                        <p:attrNameLst>
                                          <p:attrName>style.visibility</p:attrName>
                                        </p:attrNameLst>
                                      </p:cBhvr>
                                      <p:to>
                                        <p:strVal val="visible"/>
                                      </p:to>
                                    </p:set>
                                    <p:animEffect transition="in" filter="wipe(left)">
                                      <p:cBhvr>
                                        <p:cTn id="32" dur="500"/>
                                        <p:tgtEl>
                                          <p:spTgt spid="6">
                                            <p:graphicEl>
                                              <a:dgm id="{3AEC0B88-6B01-4EEE-BB12-53FDD6341A08}"/>
                                            </p:graphic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
                                            <p:graphicEl>
                                              <a:dgm id="{9AC9DE5F-AC53-43D0-9111-E1E247C3FA80}"/>
                                            </p:graphicEl>
                                          </p:spTgt>
                                        </p:tgtEl>
                                        <p:attrNameLst>
                                          <p:attrName>style.visibility</p:attrName>
                                        </p:attrNameLst>
                                      </p:cBhvr>
                                      <p:to>
                                        <p:strVal val="visible"/>
                                      </p:to>
                                    </p:set>
                                    <p:animEffect transition="in" filter="wipe(left)">
                                      <p:cBhvr>
                                        <p:cTn id="35" dur="500"/>
                                        <p:tgtEl>
                                          <p:spTgt spid="6">
                                            <p:graphicEl>
                                              <a:dgm id="{9AC9DE5F-AC53-43D0-9111-E1E247C3FA8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500"/>
                            </p:stCondLst>
                            <p:childTnLst>
                              <p:par>
                                <p:cTn id="42" presetID="14" presetClass="entr" presetSubtype="10" fill="hold" nodeType="afterEffect">
                                  <p:stCondLst>
                                    <p:cond delay="0"/>
                                  </p:stCondLst>
                                  <p:childTnLst>
                                    <p:set>
                                      <p:cBhvr>
                                        <p:cTn id="43" dur="1" fill="hold">
                                          <p:stCondLst>
                                            <p:cond delay="0"/>
                                          </p:stCondLst>
                                        </p:cTn>
                                        <p:tgtEl>
                                          <p:spTgt spid="4098"/>
                                        </p:tgtEl>
                                        <p:attrNameLst>
                                          <p:attrName>style.visibility</p:attrName>
                                        </p:attrNameLst>
                                      </p:cBhvr>
                                      <p:to>
                                        <p:strVal val="visible"/>
                                      </p:to>
                                    </p:set>
                                    <p:animEffect transition="in" filter="randombar(horizontal)">
                                      <p:cBhvr>
                                        <p:cTn id="44" dur="500"/>
                                        <p:tgtEl>
                                          <p:spTgt spid="409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500"/>
                            </p:stCondLst>
                            <p:childTnLst>
                              <p:par>
                                <p:cTn id="51" presetID="14" presetClass="entr" presetSubtype="1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randombar(horizontal)">
                                      <p:cBhvr>
                                        <p:cTn id="53" dur="500"/>
                                        <p:tgtEl>
                                          <p:spTgt spid="10"/>
                                        </p:tgtEl>
                                      </p:cBhvr>
                                    </p:animEffect>
                                  </p:childTnLst>
                                </p:cTn>
                              </p:par>
                              <p:par>
                                <p:cTn id="54" presetID="14" presetClass="entr" presetSubtype="1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randombar(horizont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lvlAtOnce"/>
        </p:bldSub>
      </p:bldGraphic>
      <p:bldP spid="7" grpId="0"/>
      <p:bldP spid="8"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igh-end">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2645</Words>
  <Application>Microsoft Office PowerPoint</Application>
  <PresentationFormat>如螢幕大小 (4:3)</PresentationFormat>
  <Paragraphs>308</Paragraphs>
  <Slides>35</Slides>
  <Notes>1</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Office 佈景主題</vt:lpstr>
      <vt:lpstr>PowerPoint 簡報</vt:lpstr>
      <vt:lpstr>Chapter 15 推廣策略與行銷溝通</vt:lpstr>
      <vt:lpstr>§15.1 推廣組合</vt:lpstr>
      <vt:lpstr>§15.1.1 廣告</vt:lpstr>
      <vt:lpstr>§15.1.2 公共關係</vt:lpstr>
      <vt:lpstr>§15.1.3 人員銷售</vt:lpstr>
      <vt:lpstr>§15.1.4 促銷</vt:lpstr>
      <vt:lpstr>PowerPoint 簡報</vt:lpstr>
      <vt:lpstr>§15.2.1 推廣是一種溝通</vt:lpstr>
      <vt:lpstr>§15.2.2 溝通的過程</vt:lpstr>
      <vt:lpstr>§15.2.2.1 發訊者與收訊者1/2</vt:lpstr>
      <vt:lpstr>§15.2.2.1 發訊者與收訊者2/2</vt:lpstr>
      <vt:lpstr>§15.2.2.2 編碼和譯碼1/2</vt:lpstr>
      <vt:lpstr>§15.2.2.2 編碼和譯碼2/2</vt:lpstr>
      <vt:lpstr>§15.2.2.3 訊息的傳送與溝通媒介</vt:lpstr>
      <vt:lpstr>§15.2.2.4 噪音與干擾來源</vt:lpstr>
      <vt:lpstr>§15.2.2.5 回饋</vt:lpstr>
      <vt:lpstr>§15.2.3 推廣組合要素的溝通特性</vt:lpstr>
      <vt:lpstr>表15-1 推廣組合要素的特性</vt:lpstr>
      <vt:lpstr>表15-2 各種推廣組和要素的優缺點</vt:lpstr>
      <vt:lpstr>§15.2.4 整合行銷溝通</vt:lpstr>
      <vt:lpstr>§15.2.4 整合行銷溝通</vt:lpstr>
      <vt:lpstr>PowerPoint 簡報</vt:lpstr>
      <vt:lpstr>§15.3 發展推廣計畫的步驟</vt:lpstr>
      <vt:lpstr>§15.3.1 界定目標對象</vt:lpstr>
      <vt:lpstr>§15.3.2 設定推廣目標-推廣的任務</vt:lpstr>
      <vt:lpstr>§15.3.2.2 反應層級模式</vt:lpstr>
      <vt:lpstr>§15.3.2.3 印象分析</vt:lpstr>
      <vt:lpstr>§15.3.2.4 推廣目標的要件</vt:lpstr>
      <vt:lpstr>§15.3.3 編製推廣預算</vt:lpstr>
      <vt:lpstr>§15.3.4 擬訂推廣組合</vt:lpstr>
      <vt:lpstr>§15.3.4.5 購買決策的類型</vt:lpstr>
      <vt:lpstr>§15.3.4.6 可運用的資金與推廣工具的成本</vt:lpstr>
      <vt:lpstr>§15.3.4.7 推力與拉力策略</vt:lpstr>
      <vt:lpstr>-The End-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Irisa</cp:lastModifiedBy>
  <cp:revision>219</cp:revision>
  <dcterms:created xsi:type="dcterms:W3CDTF">2011-05-30T14:06:51Z</dcterms:created>
  <dcterms:modified xsi:type="dcterms:W3CDTF">2011-07-03T16:30:29Z</dcterms:modified>
</cp:coreProperties>
</file>