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7"/>
  </p:notesMasterIdLst>
  <p:handoutMasterIdLst>
    <p:handoutMasterId r:id="rId38"/>
  </p:handoutMasterIdLst>
  <p:sldIdLst>
    <p:sldId id="434" r:id="rId2"/>
    <p:sldId id="450" r:id="rId3"/>
    <p:sldId id="451" r:id="rId4"/>
    <p:sldId id="453" r:id="rId5"/>
    <p:sldId id="454" r:id="rId6"/>
    <p:sldId id="455" r:id="rId7"/>
    <p:sldId id="456" r:id="rId8"/>
    <p:sldId id="457" r:id="rId9"/>
    <p:sldId id="459" r:id="rId10"/>
    <p:sldId id="461" r:id="rId11"/>
    <p:sldId id="462" r:id="rId12"/>
    <p:sldId id="460" r:id="rId13"/>
    <p:sldId id="458" r:id="rId14"/>
    <p:sldId id="463" r:id="rId15"/>
    <p:sldId id="464" r:id="rId16"/>
    <p:sldId id="465" r:id="rId17"/>
    <p:sldId id="466" r:id="rId18"/>
    <p:sldId id="467" r:id="rId19"/>
    <p:sldId id="468" r:id="rId20"/>
    <p:sldId id="469" r:id="rId21"/>
    <p:sldId id="470" r:id="rId22"/>
    <p:sldId id="471" r:id="rId23"/>
    <p:sldId id="472" r:id="rId24"/>
    <p:sldId id="473" r:id="rId25"/>
    <p:sldId id="475" r:id="rId26"/>
    <p:sldId id="476" r:id="rId27"/>
    <p:sldId id="474" r:id="rId28"/>
    <p:sldId id="477" r:id="rId29"/>
    <p:sldId id="478" r:id="rId30"/>
    <p:sldId id="480" r:id="rId31"/>
    <p:sldId id="479" r:id="rId32"/>
    <p:sldId id="481" r:id="rId33"/>
    <p:sldId id="482" r:id="rId34"/>
    <p:sldId id="483" r:id="rId35"/>
    <p:sldId id="276" r:id="rId36"/>
  </p:sldIdLst>
  <p:sldSz cx="9144000" cy="6858000" type="screen4x3"/>
  <p:notesSz cx="9723438" cy="6858000"/>
  <p:defaultTextStyle>
    <a:defPPr>
      <a:defRPr lang="en-US"/>
    </a:defPPr>
    <a:lvl1pPr algn="ctr" rtl="0" fontAlgn="base">
      <a:spcBef>
        <a:spcPct val="0"/>
      </a:spcBef>
      <a:spcAft>
        <a:spcPct val="0"/>
      </a:spcAft>
      <a:defRPr b="1" kern="1200">
        <a:solidFill>
          <a:schemeClr val="tx1"/>
        </a:solidFill>
        <a:latin typeface="Arial" charset="0"/>
        <a:ea typeface="+mn-ea"/>
        <a:cs typeface="+mn-cs"/>
      </a:defRPr>
    </a:lvl1pPr>
    <a:lvl2pPr marL="457200" algn="ctr" rtl="0" fontAlgn="base">
      <a:spcBef>
        <a:spcPct val="0"/>
      </a:spcBef>
      <a:spcAft>
        <a:spcPct val="0"/>
      </a:spcAft>
      <a:defRPr b="1" kern="1200">
        <a:solidFill>
          <a:schemeClr val="tx1"/>
        </a:solidFill>
        <a:latin typeface="Arial" charset="0"/>
        <a:ea typeface="+mn-ea"/>
        <a:cs typeface="+mn-cs"/>
      </a:defRPr>
    </a:lvl2pPr>
    <a:lvl3pPr marL="914400" algn="ctr" rtl="0" fontAlgn="base">
      <a:spcBef>
        <a:spcPct val="0"/>
      </a:spcBef>
      <a:spcAft>
        <a:spcPct val="0"/>
      </a:spcAft>
      <a:defRPr b="1" kern="1200">
        <a:solidFill>
          <a:schemeClr val="tx1"/>
        </a:solidFill>
        <a:latin typeface="Arial" charset="0"/>
        <a:ea typeface="+mn-ea"/>
        <a:cs typeface="+mn-cs"/>
      </a:defRPr>
    </a:lvl3pPr>
    <a:lvl4pPr marL="1371600" algn="ctr" rtl="0" fontAlgn="base">
      <a:spcBef>
        <a:spcPct val="0"/>
      </a:spcBef>
      <a:spcAft>
        <a:spcPct val="0"/>
      </a:spcAft>
      <a:defRPr b="1" kern="1200">
        <a:solidFill>
          <a:schemeClr val="tx1"/>
        </a:solidFill>
        <a:latin typeface="Arial" charset="0"/>
        <a:ea typeface="+mn-ea"/>
        <a:cs typeface="+mn-cs"/>
      </a:defRPr>
    </a:lvl4pPr>
    <a:lvl5pPr marL="1828800" algn="ct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FFFFFF"/>
    <a:srgbClr val="C0C0C0"/>
    <a:srgbClr val="2FBFFF"/>
    <a:srgbClr val="1C1C1C"/>
    <a:srgbClr val="969696"/>
    <a:srgbClr val="E36803"/>
    <a:srgbClr val="FF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76" autoAdjust="0"/>
  </p:normalViewPr>
  <p:slideViewPr>
    <p:cSldViewPr snapToGrid="0">
      <p:cViewPr varScale="1">
        <p:scale>
          <a:sx n="77" d="100"/>
          <a:sy n="77" d="100"/>
        </p:scale>
        <p:origin x="-792" y="-102"/>
      </p:cViewPr>
      <p:guideLst>
        <p:guide orient="horz" pos="2160"/>
        <p:guide pos="2880"/>
      </p:guideLst>
    </p:cSldViewPr>
  </p:slideViewPr>
  <p:notesTextViewPr>
    <p:cViewPr>
      <p:scale>
        <a:sx n="100" d="100"/>
        <a:sy n="100" d="100"/>
      </p:scale>
      <p:origin x="0" y="0"/>
    </p:cViewPr>
  </p:notesTextViewPr>
  <p:notesViewPr>
    <p:cSldViewPr snapToGrid="0">
      <p:cViewPr varScale="1">
        <p:scale>
          <a:sx n="83" d="100"/>
          <a:sy n="83" d="100"/>
        </p:scale>
        <p:origin x="-1686" y="-84"/>
      </p:cViewPr>
      <p:guideLst>
        <p:guide orient="horz" pos="2160"/>
        <p:guide pos="306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918FF3-F8AC-4704-9D87-0C2D8CCC1AB3}" type="doc">
      <dgm:prSet loTypeId="urn:microsoft.com/office/officeart/2005/8/layout/cycle7" loCatId="cycle" qsTypeId="urn:microsoft.com/office/officeart/2005/8/quickstyle/3d1" qsCatId="3D" csTypeId="urn:microsoft.com/office/officeart/2005/8/colors/accent1_2" csCatId="accent1" phldr="1"/>
      <dgm:spPr/>
      <dgm:t>
        <a:bodyPr/>
        <a:lstStyle/>
        <a:p>
          <a:endParaRPr lang="zh-TW" altLang="en-US"/>
        </a:p>
      </dgm:t>
    </dgm:pt>
    <dgm:pt modelId="{7B1E845D-C96B-4704-87BD-E3B2D62B914A}">
      <dgm:prSet phldrT="[文字]"/>
      <dgm:spPr/>
      <dgm:t>
        <a:bodyPr/>
        <a:lstStyle/>
        <a:p>
          <a:r>
            <a:rPr lang="zh-TW" altLang="en-US" b="1" dirty="0" smtClean="0">
              <a:latin typeface="微軟正黑體" pitchFamily="34" charset="-120"/>
              <a:ea typeface="微軟正黑體" pitchFamily="34" charset="-120"/>
            </a:rPr>
            <a:t>策略起始</a:t>
          </a:r>
          <a:endParaRPr lang="zh-TW" altLang="en-US" b="1" dirty="0">
            <a:latin typeface="微軟正黑體" pitchFamily="34" charset="-120"/>
            <a:ea typeface="微軟正黑體" pitchFamily="34" charset="-120"/>
          </a:endParaRPr>
        </a:p>
      </dgm:t>
    </dgm:pt>
    <dgm:pt modelId="{B2DB6101-17C7-4AD7-905C-AFAA216EFE67}" type="parTrans" cxnId="{8C1B67C2-620F-4A18-B5BF-23E452B22B5F}">
      <dgm:prSet/>
      <dgm:spPr/>
      <dgm:t>
        <a:bodyPr/>
        <a:lstStyle/>
        <a:p>
          <a:endParaRPr lang="zh-TW" altLang="en-US" b="1">
            <a:latin typeface="微軟正黑體" pitchFamily="34" charset="-120"/>
            <a:ea typeface="微軟正黑體" pitchFamily="34" charset="-120"/>
          </a:endParaRPr>
        </a:p>
      </dgm:t>
    </dgm:pt>
    <dgm:pt modelId="{F7924B76-0D7F-4001-8497-D594A02FFBFE}" type="sibTrans" cxnId="{8C1B67C2-620F-4A18-B5BF-23E452B22B5F}">
      <dgm:prSet/>
      <dgm:spPr/>
      <dgm:t>
        <a:bodyPr/>
        <a:lstStyle/>
        <a:p>
          <a:endParaRPr lang="zh-TW" altLang="en-US" b="1">
            <a:latin typeface="微軟正黑體" pitchFamily="34" charset="-120"/>
            <a:ea typeface="微軟正黑體" pitchFamily="34" charset="-120"/>
          </a:endParaRPr>
        </a:p>
      </dgm:t>
    </dgm:pt>
    <dgm:pt modelId="{5CA7131F-9684-4C44-93EE-47C07BC98933}">
      <dgm:prSet phldrT="[文字]"/>
      <dgm:spPr/>
      <dgm:t>
        <a:bodyPr/>
        <a:lstStyle/>
        <a:p>
          <a:r>
            <a:rPr lang="zh-TW" altLang="en-US" b="1" dirty="0" smtClean="0">
              <a:latin typeface="微軟正黑體" pitchFamily="34" charset="-120"/>
              <a:ea typeface="微軟正黑體" pitchFamily="34" charset="-120"/>
            </a:rPr>
            <a:t>策略定位</a:t>
          </a:r>
          <a:endParaRPr lang="zh-TW" altLang="en-US" b="1" dirty="0">
            <a:latin typeface="微軟正黑體" pitchFamily="34" charset="-120"/>
            <a:ea typeface="微軟正黑體" pitchFamily="34" charset="-120"/>
          </a:endParaRPr>
        </a:p>
      </dgm:t>
    </dgm:pt>
    <dgm:pt modelId="{E96146F7-D676-4215-9869-C6601B05F629}" type="parTrans" cxnId="{6D6A603F-C675-4FDA-9D0A-0D92C42F18B3}">
      <dgm:prSet/>
      <dgm:spPr/>
      <dgm:t>
        <a:bodyPr/>
        <a:lstStyle/>
        <a:p>
          <a:endParaRPr lang="zh-TW" altLang="en-US" b="1">
            <a:latin typeface="微軟正黑體" pitchFamily="34" charset="-120"/>
            <a:ea typeface="微軟正黑體" pitchFamily="34" charset="-120"/>
          </a:endParaRPr>
        </a:p>
      </dgm:t>
    </dgm:pt>
    <dgm:pt modelId="{578C739B-3F85-40B0-912A-46E9AB699B71}" type="sibTrans" cxnId="{6D6A603F-C675-4FDA-9D0A-0D92C42F18B3}">
      <dgm:prSet/>
      <dgm:spPr/>
      <dgm:t>
        <a:bodyPr/>
        <a:lstStyle/>
        <a:p>
          <a:endParaRPr lang="zh-TW" altLang="en-US" b="1">
            <a:latin typeface="微軟正黑體" pitchFamily="34" charset="-120"/>
            <a:ea typeface="微軟正黑體" pitchFamily="34" charset="-120"/>
          </a:endParaRPr>
        </a:p>
      </dgm:t>
    </dgm:pt>
    <dgm:pt modelId="{038EB205-6191-4234-8D17-62EAADBC56AF}">
      <dgm:prSet phldrT="[文字]"/>
      <dgm:spPr/>
      <dgm:t>
        <a:bodyPr/>
        <a:lstStyle/>
        <a:p>
          <a:r>
            <a:rPr lang="zh-TW" altLang="en-US" b="1" dirty="0" smtClean="0">
              <a:latin typeface="微軟正黑體" pitchFamily="34" charset="-120"/>
              <a:ea typeface="微軟正黑體" pitchFamily="34" charset="-120"/>
            </a:rPr>
            <a:t>策略選擇</a:t>
          </a:r>
          <a:endParaRPr lang="zh-TW" altLang="en-US" b="1" dirty="0">
            <a:latin typeface="微軟正黑體" pitchFamily="34" charset="-120"/>
            <a:ea typeface="微軟正黑體" pitchFamily="34" charset="-120"/>
          </a:endParaRPr>
        </a:p>
      </dgm:t>
    </dgm:pt>
    <dgm:pt modelId="{A0AF2684-D34A-45E3-A64D-35CB4A773730}" type="parTrans" cxnId="{DB8BA691-75AB-409A-A0B4-91128927B5A9}">
      <dgm:prSet/>
      <dgm:spPr/>
      <dgm:t>
        <a:bodyPr/>
        <a:lstStyle/>
        <a:p>
          <a:endParaRPr lang="zh-TW" altLang="en-US" b="1">
            <a:latin typeface="微軟正黑體" pitchFamily="34" charset="-120"/>
            <a:ea typeface="微軟正黑體" pitchFamily="34" charset="-120"/>
          </a:endParaRPr>
        </a:p>
      </dgm:t>
    </dgm:pt>
    <dgm:pt modelId="{0787D8BA-2CA9-4F49-A2D5-22FED96FAF34}" type="sibTrans" cxnId="{DB8BA691-75AB-409A-A0B4-91128927B5A9}">
      <dgm:prSet/>
      <dgm:spPr/>
      <dgm:t>
        <a:bodyPr/>
        <a:lstStyle/>
        <a:p>
          <a:endParaRPr lang="zh-TW" altLang="en-US" b="1">
            <a:latin typeface="微軟正黑體" pitchFamily="34" charset="-120"/>
            <a:ea typeface="微軟正黑體" pitchFamily="34" charset="-120"/>
          </a:endParaRPr>
        </a:p>
      </dgm:t>
    </dgm:pt>
    <dgm:pt modelId="{817DBC0B-8786-4C54-ACDF-AA579720D802}">
      <dgm:prSet phldrT="[文字]"/>
      <dgm:spPr/>
      <dgm:t>
        <a:bodyPr/>
        <a:lstStyle/>
        <a:p>
          <a:r>
            <a:rPr lang="zh-TW" altLang="en-US" b="1" dirty="0" smtClean="0">
              <a:latin typeface="微軟正黑體" pitchFamily="34" charset="-120"/>
              <a:ea typeface="微軟正黑體" pitchFamily="34" charset="-120"/>
            </a:rPr>
            <a:t>策略執行</a:t>
          </a:r>
          <a:endParaRPr lang="zh-TW" altLang="en-US" b="1" dirty="0">
            <a:latin typeface="微軟正黑體" pitchFamily="34" charset="-120"/>
            <a:ea typeface="微軟正黑體" pitchFamily="34" charset="-120"/>
          </a:endParaRPr>
        </a:p>
      </dgm:t>
    </dgm:pt>
    <dgm:pt modelId="{EB81DEED-6947-4B90-BC22-5B20D5D12332}" type="parTrans" cxnId="{2DB6D6B0-AB6F-4832-90CE-6B7D18E9735E}">
      <dgm:prSet/>
      <dgm:spPr/>
      <dgm:t>
        <a:bodyPr/>
        <a:lstStyle/>
        <a:p>
          <a:endParaRPr lang="zh-TW" altLang="en-US" b="1">
            <a:latin typeface="微軟正黑體" pitchFamily="34" charset="-120"/>
            <a:ea typeface="微軟正黑體" pitchFamily="34" charset="-120"/>
          </a:endParaRPr>
        </a:p>
      </dgm:t>
    </dgm:pt>
    <dgm:pt modelId="{7233FC23-6214-4E7A-BE75-7B730CF67B7D}" type="sibTrans" cxnId="{2DB6D6B0-AB6F-4832-90CE-6B7D18E9735E}">
      <dgm:prSet/>
      <dgm:spPr/>
      <dgm:t>
        <a:bodyPr/>
        <a:lstStyle/>
        <a:p>
          <a:endParaRPr lang="zh-TW" altLang="en-US" b="1">
            <a:latin typeface="微軟正黑體" pitchFamily="34" charset="-120"/>
            <a:ea typeface="微軟正黑體" pitchFamily="34" charset="-120"/>
          </a:endParaRPr>
        </a:p>
      </dgm:t>
    </dgm:pt>
    <dgm:pt modelId="{0E19EE05-CF2C-4337-B9E3-A675A26993CF}">
      <dgm:prSet phldrT="[文字]"/>
      <dgm:spPr/>
      <dgm:t>
        <a:bodyPr/>
        <a:lstStyle/>
        <a:p>
          <a:r>
            <a:rPr lang="zh-TW" altLang="en-US" b="1" dirty="0" smtClean="0">
              <a:latin typeface="微軟正黑體" pitchFamily="34" charset="-120"/>
              <a:ea typeface="微軟正黑體" pitchFamily="34" charset="-120"/>
            </a:rPr>
            <a:t>策略評估</a:t>
          </a:r>
          <a:endParaRPr lang="zh-TW" altLang="en-US" b="1" dirty="0">
            <a:latin typeface="微軟正黑體" pitchFamily="34" charset="-120"/>
            <a:ea typeface="微軟正黑體" pitchFamily="34" charset="-120"/>
          </a:endParaRPr>
        </a:p>
      </dgm:t>
    </dgm:pt>
    <dgm:pt modelId="{C6F0B48E-DC1E-48A5-98A0-F0A912A04BD6}" type="parTrans" cxnId="{77AEE4C5-AEEA-4B06-B066-4A0B1FE0485D}">
      <dgm:prSet/>
      <dgm:spPr/>
      <dgm:t>
        <a:bodyPr/>
        <a:lstStyle/>
        <a:p>
          <a:endParaRPr lang="zh-TW" altLang="en-US" b="1">
            <a:latin typeface="微軟正黑體" pitchFamily="34" charset="-120"/>
            <a:ea typeface="微軟正黑體" pitchFamily="34" charset="-120"/>
          </a:endParaRPr>
        </a:p>
      </dgm:t>
    </dgm:pt>
    <dgm:pt modelId="{6045034E-9032-4738-843B-6BCB29145C97}" type="sibTrans" cxnId="{77AEE4C5-AEEA-4B06-B066-4A0B1FE0485D}">
      <dgm:prSet/>
      <dgm:spPr/>
      <dgm:t>
        <a:bodyPr/>
        <a:lstStyle/>
        <a:p>
          <a:endParaRPr lang="zh-TW" altLang="en-US" b="1">
            <a:latin typeface="微軟正黑體" pitchFamily="34" charset="-120"/>
            <a:ea typeface="微軟正黑體" pitchFamily="34" charset="-120"/>
          </a:endParaRPr>
        </a:p>
      </dgm:t>
    </dgm:pt>
    <dgm:pt modelId="{576C526D-E94A-462D-9860-28BD3FF14D98}" type="pres">
      <dgm:prSet presAssocID="{39918FF3-F8AC-4704-9D87-0C2D8CCC1AB3}" presName="Name0" presStyleCnt="0">
        <dgm:presLayoutVars>
          <dgm:dir/>
          <dgm:resizeHandles val="exact"/>
        </dgm:presLayoutVars>
      </dgm:prSet>
      <dgm:spPr/>
      <dgm:t>
        <a:bodyPr/>
        <a:lstStyle/>
        <a:p>
          <a:endParaRPr lang="zh-TW" altLang="en-US"/>
        </a:p>
      </dgm:t>
    </dgm:pt>
    <dgm:pt modelId="{027139C7-49F1-457D-AB08-60E5BCB6DDF9}" type="pres">
      <dgm:prSet presAssocID="{7B1E845D-C96B-4704-87BD-E3B2D62B914A}" presName="node" presStyleLbl="node1" presStyleIdx="0" presStyleCnt="5">
        <dgm:presLayoutVars>
          <dgm:bulletEnabled val="1"/>
        </dgm:presLayoutVars>
      </dgm:prSet>
      <dgm:spPr/>
      <dgm:t>
        <a:bodyPr/>
        <a:lstStyle/>
        <a:p>
          <a:endParaRPr lang="zh-TW" altLang="en-US"/>
        </a:p>
      </dgm:t>
    </dgm:pt>
    <dgm:pt modelId="{5690FB63-8238-4C11-A526-0D80EF34DA2A}" type="pres">
      <dgm:prSet presAssocID="{F7924B76-0D7F-4001-8497-D594A02FFBFE}" presName="sibTrans" presStyleLbl="sibTrans2D1" presStyleIdx="0" presStyleCnt="5"/>
      <dgm:spPr>
        <a:prstGeom prst="rightArrow">
          <a:avLst/>
        </a:prstGeom>
      </dgm:spPr>
      <dgm:t>
        <a:bodyPr/>
        <a:lstStyle/>
        <a:p>
          <a:endParaRPr lang="zh-TW" altLang="en-US"/>
        </a:p>
      </dgm:t>
    </dgm:pt>
    <dgm:pt modelId="{E622D59A-BD5C-4CA0-A058-6D514DD9BCBE}" type="pres">
      <dgm:prSet presAssocID="{F7924B76-0D7F-4001-8497-D594A02FFBFE}" presName="connectorText" presStyleLbl="sibTrans2D1" presStyleIdx="0" presStyleCnt="5"/>
      <dgm:spPr/>
      <dgm:t>
        <a:bodyPr/>
        <a:lstStyle/>
        <a:p>
          <a:endParaRPr lang="zh-TW" altLang="en-US"/>
        </a:p>
      </dgm:t>
    </dgm:pt>
    <dgm:pt modelId="{A7123C2A-E245-4711-8CD5-6170809D6C47}" type="pres">
      <dgm:prSet presAssocID="{5CA7131F-9684-4C44-93EE-47C07BC98933}" presName="node" presStyleLbl="node1" presStyleIdx="1" presStyleCnt="5">
        <dgm:presLayoutVars>
          <dgm:bulletEnabled val="1"/>
        </dgm:presLayoutVars>
      </dgm:prSet>
      <dgm:spPr/>
      <dgm:t>
        <a:bodyPr/>
        <a:lstStyle/>
        <a:p>
          <a:endParaRPr lang="zh-TW" altLang="en-US"/>
        </a:p>
      </dgm:t>
    </dgm:pt>
    <dgm:pt modelId="{319DF171-0D5D-4D28-AB12-1F3F7B0AE660}" type="pres">
      <dgm:prSet presAssocID="{578C739B-3F85-40B0-912A-46E9AB699B71}" presName="sibTrans" presStyleLbl="sibTrans2D1" presStyleIdx="1" presStyleCnt="5"/>
      <dgm:spPr>
        <a:prstGeom prst="rightArrow">
          <a:avLst/>
        </a:prstGeom>
      </dgm:spPr>
      <dgm:t>
        <a:bodyPr/>
        <a:lstStyle/>
        <a:p>
          <a:endParaRPr lang="zh-TW" altLang="en-US"/>
        </a:p>
      </dgm:t>
    </dgm:pt>
    <dgm:pt modelId="{69B86D3C-947A-4402-88D4-1475BFE9CE9A}" type="pres">
      <dgm:prSet presAssocID="{578C739B-3F85-40B0-912A-46E9AB699B71}" presName="connectorText" presStyleLbl="sibTrans2D1" presStyleIdx="1" presStyleCnt="5"/>
      <dgm:spPr/>
      <dgm:t>
        <a:bodyPr/>
        <a:lstStyle/>
        <a:p>
          <a:endParaRPr lang="zh-TW" altLang="en-US"/>
        </a:p>
      </dgm:t>
    </dgm:pt>
    <dgm:pt modelId="{C3227B8A-7A0F-4CCD-9791-9A883A6EF202}" type="pres">
      <dgm:prSet presAssocID="{038EB205-6191-4234-8D17-62EAADBC56AF}" presName="node" presStyleLbl="node1" presStyleIdx="2" presStyleCnt="5">
        <dgm:presLayoutVars>
          <dgm:bulletEnabled val="1"/>
        </dgm:presLayoutVars>
      </dgm:prSet>
      <dgm:spPr/>
      <dgm:t>
        <a:bodyPr/>
        <a:lstStyle/>
        <a:p>
          <a:endParaRPr lang="zh-TW" altLang="en-US"/>
        </a:p>
      </dgm:t>
    </dgm:pt>
    <dgm:pt modelId="{48C53879-0B2E-4642-8574-432951983782}" type="pres">
      <dgm:prSet presAssocID="{0787D8BA-2CA9-4F49-A2D5-22FED96FAF34}" presName="sibTrans" presStyleLbl="sibTrans2D1" presStyleIdx="2" presStyleCnt="5"/>
      <dgm:spPr>
        <a:prstGeom prst="rightArrow">
          <a:avLst/>
        </a:prstGeom>
      </dgm:spPr>
      <dgm:t>
        <a:bodyPr/>
        <a:lstStyle/>
        <a:p>
          <a:endParaRPr lang="zh-TW" altLang="en-US"/>
        </a:p>
      </dgm:t>
    </dgm:pt>
    <dgm:pt modelId="{AFAC99D2-C8D0-44EC-80D8-941DC2095FB2}" type="pres">
      <dgm:prSet presAssocID="{0787D8BA-2CA9-4F49-A2D5-22FED96FAF34}" presName="connectorText" presStyleLbl="sibTrans2D1" presStyleIdx="2" presStyleCnt="5"/>
      <dgm:spPr/>
      <dgm:t>
        <a:bodyPr/>
        <a:lstStyle/>
        <a:p>
          <a:endParaRPr lang="zh-TW" altLang="en-US"/>
        </a:p>
      </dgm:t>
    </dgm:pt>
    <dgm:pt modelId="{76E30CD6-2272-4971-8E57-1B9689B33A1D}" type="pres">
      <dgm:prSet presAssocID="{817DBC0B-8786-4C54-ACDF-AA579720D802}" presName="node" presStyleLbl="node1" presStyleIdx="3" presStyleCnt="5">
        <dgm:presLayoutVars>
          <dgm:bulletEnabled val="1"/>
        </dgm:presLayoutVars>
      </dgm:prSet>
      <dgm:spPr/>
      <dgm:t>
        <a:bodyPr/>
        <a:lstStyle/>
        <a:p>
          <a:endParaRPr lang="zh-TW" altLang="en-US"/>
        </a:p>
      </dgm:t>
    </dgm:pt>
    <dgm:pt modelId="{35E7295F-7934-4CD2-9F52-0DFE7684E005}" type="pres">
      <dgm:prSet presAssocID="{7233FC23-6214-4E7A-BE75-7B730CF67B7D}" presName="sibTrans" presStyleLbl="sibTrans2D1" presStyleIdx="3" presStyleCnt="5"/>
      <dgm:spPr>
        <a:prstGeom prst="rightArrow">
          <a:avLst/>
        </a:prstGeom>
      </dgm:spPr>
      <dgm:t>
        <a:bodyPr/>
        <a:lstStyle/>
        <a:p>
          <a:endParaRPr lang="zh-TW" altLang="en-US"/>
        </a:p>
      </dgm:t>
    </dgm:pt>
    <dgm:pt modelId="{483AC79D-A326-42AC-9557-911CE8C0DB85}" type="pres">
      <dgm:prSet presAssocID="{7233FC23-6214-4E7A-BE75-7B730CF67B7D}" presName="connectorText" presStyleLbl="sibTrans2D1" presStyleIdx="3" presStyleCnt="5"/>
      <dgm:spPr/>
      <dgm:t>
        <a:bodyPr/>
        <a:lstStyle/>
        <a:p>
          <a:endParaRPr lang="zh-TW" altLang="en-US"/>
        </a:p>
      </dgm:t>
    </dgm:pt>
    <dgm:pt modelId="{9A696780-69B7-4930-83C0-B02DDF32A2B9}" type="pres">
      <dgm:prSet presAssocID="{0E19EE05-CF2C-4337-B9E3-A675A26993CF}" presName="node" presStyleLbl="node1" presStyleIdx="4" presStyleCnt="5">
        <dgm:presLayoutVars>
          <dgm:bulletEnabled val="1"/>
        </dgm:presLayoutVars>
      </dgm:prSet>
      <dgm:spPr/>
      <dgm:t>
        <a:bodyPr/>
        <a:lstStyle/>
        <a:p>
          <a:endParaRPr lang="zh-TW" altLang="en-US"/>
        </a:p>
      </dgm:t>
    </dgm:pt>
    <dgm:pt modelId="{D771F2F9-F316-463B-8AC9-C9F40CA653E9}" type="pres">
      <dgm:prSet presAssocID="{6045034E-9032-4738-843B-6BCB29145C97}" presName="sibTrans" presStyleLbl="sibTrans2D1" presStyleIdx="4" presStyleCnt="5"/>
      <dgm:spPr>
        <a:prstGeom prst="rightArrow">
          <a:avLst/>
        </a:prstGeom>
      </dgm:spPr>
      <dgm:t>
        <a:bodyPr/>
        <a:lstStyle/>
        <a:p>
          <a:endParaRPr lang="zh-TW" altLang="en-US"/>
        </a:p>
      </dgm:t>
    </dgm:pt>
    <dgm:pt modelId="{02F5BFD1-5087-4C34-A7CA-69C8CEDC6D5A}" type="pres">
      <dgm:prSet presAssocID="{6045034E-9032-4738-843B-6BCB29145C97}" presName="connectorText" presStyleLbl="sibTrans2D1" presStyleIdx="4" presStyleCnt="5"/>
      <dgm:spPr/>
      <dgm:t>
        <a:bodyPr/>
        <a:lstStyle/>
        <a:p>
          <a:endParaRPr lang="zh-TW" altLang="en-US"/>
        </a:p>
      </dgm:t>
    </dgm:pt>
  </dgm:ptLst>
  <dgm:cxnLst>
    <dgm:cxn modelId="{6D6A603F-C675-4FDA-9D0A-0D92C42F18B3}" srcId="{39918FF3-F8AC-4704-9D87-0C2D8CCC1AB3}" destId="{5CA7131F-9684-4C44-93EE-47C07BC98933}" srcOrd="1" destOrd="0" parTransId="{E96146F7-D676-4215-9869-C6601B05F629}" sibTransId="{578C739B-3F85-40B0-912A-46E9AB699B71}"/>
    <dgm:cxn modelId="{4CF4295D-B5B3-4BCF-A5C7-B2005FCC0FE9}" type="presOf" srcId="{6045034E-9032-4738-843B-6BCB29145C97}" destId="{D771F2F9-F316-463B-8AC9-C9F40CA653E9}" srcOrd="0" destOrd="0" presId="urn:microsoft.com/office/officeart/2005/8/layout/cycle7"/>
    <dgm:cxn modelId="{57FB9355-E267-40B8-8CFB-20EF992E1B86}" type="presOf" srcId="{0787D8BA-2CA9-4F49-A2D5-22FED96FAF34}" destId="{AFAC99D2-C8D0-44EC-80D8-941DC2095FB2}" srcOrd="1" destOrd="0" presId="urn:microsoft.com/office/officeart/2005/8/layout/cycle7"/>
    <dgm:cxn modelId="{C03270F3-1522-477F-8707-0C6A448DADD4}" type="presOf" srcId="{6045034E-9032-4738-843B-6BCB29145C97}" destId="{02F5BFD1-5087-4C34-A7CA-69C8CEDC6D5A}" srcOrd="1" destOrd="0" presId="urn:microsoft.com/office/officeart/2005/8/layout/cycle7"/>
    <dgm:cxn modelId="{60ABCD96-A421-4995-89AD-D1DB9B1B35E1}" type="presOf" srcId="{7B1E845D-C96B-4704-87BD-E3B2D62B914A}" destId="{027139C7-49F1-457D-AB08-60E5BCB6DDF9}" srcOrd="0" destOrd="0" presId="urn:microsoft.com/office/officeart/2005/8/layout/cycle7"/>
    <dgm:cxn modelId="{77AEE4C5-AEEA-4B06-B066-4A0B1FE0485D}" srcId="{39918FF3-F8AC-4704-9D87-0C2D8CCC1AB3}" destId="{0E19EE05-CF2C-4337-B9E3-A675A26993CF}" srcOrd="4" destOrd="0" parTransId="{C6F0B48E-DC1E-48A5-98A0-F0A912A04BD6}" sibTransId="{6045034E-9032-4738-843B-6BCB29145C97}"/>
    <dgm:cxn modelId="{581DFF52-DF40-4EE3-A132-47174E6E2AC0}" type="presOf" srcId="{0E19EE05-CF2C-4337-B9E3-A675A26993CF}" destId="{9A696780-69B7-4930-83C0-B02DDF32A2B9}" srcOrd="0" destOrd="0" presId="urn:microsoft.com/office/officeart/2005/8/layout/cycle7"/>
    <dgm:cxn modelId="{06B71D16-689D-46D8-A88E-1E255C2512D9}" type="presOf" srcId="{578C739B-3F85-40B0-912A-46E9AB699B71}" destId="{69B86D3C-947A-4402-88D4-1475BFE9CE9A}" srcOrd="1" destOrd="0" presId="urn:microsoft.com/office/officeart/2005/8/layout/cycle7"/>
    <dgm:cxn modelId="{8C1B67C2-620F-4A18-B5BF-23E452B22B5F}" srcId="{39918FF3-F8AC-4704-9D87-0C2D8CCC1AB3}" destId="{7B1E845D-C96B-4704-87BD-E3B2D62B914A}" srcOrd="0" destOrd="0" parTransId="{B2DB6101-17C7-4AD7-905C-AFAA216EFE67}" sibTransId="{F7924B76-0D7F-4001-8497-D594A02FFBFE}"/>
    <dgm:cxn modelId="{B33FD8FC-2CB9-4C99-B938-9DA80D112D1D}" type="presOf" srcId="{F7924B76-0D7F-4001-8497-D594A02FFBFE}" destId="{5690FB63-8238-4C11-A526-0D80EF34DA2A}" srcOrd="0" destOrd="0" presId="urn:microsoft.com/office/officeart/2005/8/layout/cycle7"/>
    <dgm:cxn modelId="{9A5AAAB0-5F57-4D7D-B930-FA4044218048}" type="presOf" srcId="{578C739B-3F85-40B0-912A-46E9AB699B71}" destId="{319DF171-0D5D-4D28-AB12-1F3F7B0AE660}" srcOrd="0" destOrd="0" presId="urn:microsoft.com/office/officeart/2005/8/layout/cycle7"/>
    <dgm:cxn modelId="{9BFD793A-F232-4910-A5F0-9196AF6D6CFA}" type="presOf" srcId="{F7924B76-0D7F-4001-8497-D594A02FFBFE}" destId="{E622D59A-BD5C-4CA0-A058-6D514DD9BCBE}" srcOrd="1" destOrd="0" presId="urn:microsoft.com/office/officeart/2005/8/layout/cycle7"/>
    <dgm:cxn modelId="{BD5C6BAE-8E9B-4342-BF88-9B2CC28FCF30}" type="presOf" srcId="{817DBC0B-8786-4C54-ACDF-AA579720D802}" destId="{76E30CD6-2272-4971-8E57-1B9689B33A1D}" srcOrd="0" destOrd="0" presId="urn:microsoft.com/office/officeart/2005/8/layout/cycle7"/>
    <dgm:cxn modelId="{DB8BA691-75AB-409A-A0B4-91128927B5A9}" srcId="{39918FF3-F8AC-4704-9D87-0C2D8CCC1AB3}" destId="{038EB205-6191-4234-8D17-62EAADBC56AF}" srcOrd="2" destOrd="0" parTransId="{A0AF2684-D34A-45E3-A64D-35CB4A773730}" sibTransId="{0787D8BA-2CA9-4F49-A2D5-22FED96FAF34}"/>
    <dgm:cxn modelId="{46AD1CBD-6B93-405A-BB0F-FDA43B8B2829}" type="presOf" srcId="{5CA7131F-9684-4C44-93EE-47C07BC98933}" destId="{A7123C2A-E245-4711-8CD5-6170809D6C47}" srcOrd="0" destOrd="0" presId="urn:microsoft.com/office/officeart/2005/8/layout/cycle7"/>
    <dgm:cxn modelId="{9B4B25DB-AA1D-4B78-9030-277895785078}" type="presOf" srcId="{0787D8BA-2CA9-4F49-A2D5-22FED96FAF34}" destId="{48C53879-0B2E-4642-8574-432951983782}" srcOrd="0" destOrd="0" presId="urn:microsoft.com/office/officeart/2005/8/layout/cycle7"/>
    <dgm:cxn modelId="{39F1A8C4-CA5F-4EB2-864F-F8F0D5374FBA}" type="presOf" srcId="{7233FC23-6214-4E7A-BE75-7B730CF67B7D}" destId="{483AC79D-A326-42AC-9557-911CE8C0DB85}" srcOrd="1" destOrd="0" presId="urn:microsoft.com/office/officeart/2005/8/layout/cycle7"/>
    <dgm:cxn modelId="{8231F3B1-9E82-4811-B6F8-0661450ADD28}" type="presOf" srcId="{7233FC23-6214-4E7A-BE75-7B730CF67B7D}" destId="{35E7295F-7934-4CD2-9F52-0DFE7684E005}" srcOrd="0" destOrd="0" presId="urn:microsoft.com/office/officeart/2005/8/layout/cycle7"/>
    <dgm:cxn modelId="{3B9D43E5-1AD1-4B37-A91E-A9D2E71E450F}" type="presOf" srcId="{038EB205-6191-4234-8D17-62EAADBC56AF}" destId="{C3227B8A-7A0F-4CCD-9791-9A883A6EF202}" srcOrd="0" destOrd="0" presId="urn:microsoft.com/office/officeart/2005/8/layout/cycle7"/>
    <dgm:cxn modelId="{3CC8C72F-1E3A-4A4F-BD22-7D551F94E31B}" type="presOf" srcId="{39918FF3-F8AC-4704-9D87-0C2D8CCC1AB3}" destId="{576C526D-E94A-462D-9860-28BD3FF14D98}" srcOrd="0" destOrd="0" presId="urn:microsoft.com/office/officeart/2005/8/layout/cycle7"/>
    <dgm:cxn modelId="{2DB6D6B0-AB6F-4832-90CE-6B7D18E9735E}" srcId="{39918FF3-F8AC-4704-9D87-0C2D8CCC1AB3}" destId="{817DBC0B-8786-4C54-ACDF-AA579720D802}" srcOrd="3" destOrd="0" parTransId="{EB81DEED-6947-4B90-BC22-5B20D5D12332}" sibTransId="{7233FC23-6214-4E7A-BE75-7B730CF67B7D}"/>
    <dgm:cxn modelId="{B7CEE5F3-7838-42B0-AF67-061E96E6E172}" type="presParOf" srcId="{576C526D-E94A-462D-9860-28BD3FF14D98}" destId="{027139C7-49F1-457D-AB08-60E5BCB6DDF9}" srcOrd="0" destOrd="0" presId="urn:microsoft.com/office/officeart/2005/8/layout/cycle7"/>
    <dgm:cxn modelId="{9F0CD018-4A9C-4AF6-A97D-43C0031CE9AB}" type="presParOf" srcId="{576C526D-E94A-462D-9860-28BD3FF14D98}" destId="{5690FB63-8238-4C11-A526-0D80EF34DA2A}" srcOrd="1" destOrd="0" presId="urn:microsoft.com/office/officeart/2005/8/layout/cycle7"/>
    <dgm:cxn modelId="{522F204D-3F8E-4605-B01B-DD88942B473D}" type="presParOf" srcId="{5690FB63-8238-4C11-A526-0D80EF34DA2A}" destId="{E622D59A-BD5C-4CA0-A058-6D514DD9BCBE}" srcOrd="0" destOrd="0" presId="urn:microsoft.com/office/officeart/2005/8/layout/cycle7"/>
    <dgm:cxn modelId="{152E259A-A2F1-495C-98BC-8C74FF89D4BF}" type="presParOf" srcId="{576C526D-E94A-462D-9860-28BD3FF14D98}" destId="{A7123C2A-E245-4711-8CD5-6170809D6C47}" srcOrd="2" destOrd="0" presId="urn:microsoft.com/office/officeart/2005/8/layout/cycle7"/>
    <dgm:cxn modelId="{8017BF31-4E09-487A-82C6-90D337C76917}" type="presParOf" srcId="{576C526D-E94A-462D-9860-28BD3FF14D98}" destId="{319DF171-0D5D-4D28-AB12-1F3F7B0AE660}" srcOrd="3" destOrd="0" presId="urn:microsoft.com/office/officeart/2005/8/layout/cycle7"/>
    <dgm:cxn modelId="{2438D622-82CF-4937-BCA0-D8034328A6A5}" type="presParOf" srcId="{319DF171-0D5D-4D28-AB12-1F3F7B0AE660}" destId="{69B86D3C-947A-4402-88D4-1475BFE9CE9A}" srcOrd="0" destOrd="0" presId="urn:microsoft.com/office/officeart/2005/8/layout/cycle7"/>
    <dgm:cxn modelId="{DB328A74-F048-4E7E-B9A9-D7FB2418E6BA}" type="presParOf" srcId="{576C526D-E94A-462D-9860-28BD3FF14D98}" destId="{C3227B8A-7A0F-4CCD-9791-9A883A6EF202}" srcOrd="4" destOrd="0" presId="urn:microsoft.com/office/officeart/2005/8/layout/cycle7"/>
    <dgm:cxn modelId="{3DA72171-34B5-40D3-B618-1719DE0CC0B4}" type="presParOf" srcId="{576C526D-E94A-462D-9860-28BD3FF14D98}" destId="{48C53879-0B2E-4642-8574-432951983782}" srcOrd="5" destOrd="0" presId="urn:microsoft.com/office/officeart/2005/8/layout/cycle7"/>
    <dgm:cxn modelId="{34E0ADD1-7E40-4B3A-BB81-17F8EA60BDEC}" type="presParOf" srcId="{48C53879-0B2E-4642-8574-432951983782}" destId="{AFAC99D2-C8D0-44EC-80D8-941DC2095FB2}" srcOrd="0" destOrd="0" presId="urn:microsoft.com/office/officeart/2005/8/layout/cycle7"/>
    <dgm:cxn modelId="{ECA45722-AAEC-4D3E-AA1D-06B71830C67D}" type="presParOf" srcId="{576C526D-E94A-462D-9860-28BD3FF14D98}" destId="{76E30CD6-2272-4971-8E57-1B9689B33A1D}" srcOrd="6" destOrd="0" presId="urn:microsoft.com/office/officeart/2005/8/layout/cycle7"/>
    <dgm:cxn modelId="{408C1E1B-D1D6-4405-AFEF-D826882E2525}" type="presParOf" srcId="{576C526D-E94A-462D-9860-28BD3FF14D98}" destId="{35E7295F-7934-4CD2-9F52-0DFE7684E005}" srcOrd="7" destOrd="0" presId="urn:microsoft.com/office/officeart/2005/8/layout/cycle7"/>
    <dgm:cxn modelId="{21A6E7B8-61BE-4F29-9D6D-83E80FFBE27C}" type="presParOf" srcId="{35E7295F-7934-4CD2-9F52-0DFE7684E005}" destId="{483AC79D-A326-42AC-9557-911CE8C0DB85}" srcOrd="0" destOrd="0" presId="urn:microsoft.com/office/officeart/2005/8/layout/cycle7"/>
    <dgm:cxn modelId="{8EB3E93C-F1E8-4921-884D-A698A70934DA}" type="presParOf" srcId="{576C526D-E94A-462D-9860-28BD3FF14D98}" destId="{9A696780-69B7-4930-83C0-B02DDF32A2B9}" srcOrd="8" destOrd="0" presId="urn:microsoft.com/office/officeart/2005/8/layout/cycle7"/>
    <dgm:cxn modelId="{537B6443-AC5C-49BC-8761-4E637BDB4536}" type="presParOf" srcId="{576C526D-E94A-462D-9860-28BD3FF14D98}" destId="{D771F2F9-F316-463B-8AC9-C9F40CA653E9}" srcOrd="9" destOrd="0" presId="urn:microsoft.com/office/officeart/2005/8/layout/cycle7"/>
    <dgm:cxn modelId="{E370C76B-98E4-459D-AB27-6DF78A70BD6D}" type="presParOf" srcId="{D771F2F9-F316-463B-8AC9-C9F40CA653E9}" destId="{02F5BFD1-5087-4C34-A7CA-69C8CEDC6D5A}"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7139C7-49F1-457D-AB08-60E5BCB6DDF9}">
      <dsp:nvSpPr>
        <dsp:cNvPr id="0" name=""/>
        <dsp:cNvSpPr/>
      </dsp:nvSpPr>
      <dsp:spPr>
        <a:xfrm>
          <a:off x="3181803" y="1858"/>
          <a:ext cx="1597704" cy="7988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策略起始</a:t>
          </a:r>
          <a:endParaRPr lang="zh-TW" altLang="en-US" sz="2600" b="1" kern="1200" dirty="0">
            <a:latin typeface="微軟正黑體" pitchFamily="34" charset="-120"/>
            <a:ea typeface="微軟正黑體" pitchFamily="34" charset="-120"/>
          </a:endParaRPr>
        </a:p>
      </dsp:txBody>
      <dsp:txXfrm>
        <a:off x="3181803" y="1858"/>
        <a:ext cx="1597704" cy="798852"/>
      </dsp:txXfrm>
    </dsp:sp>
    <dsp:sp modelId="{5690FB63-8238-4C11-A526-0D80EF34DA2A}">
      <dsp:nvSpPr>
        <dsp:cNvPr id="0" name=""/>
        <dsp:cNvSpPr/>
      </dsp:nvSpPr>
      <dsp:spPr>
        <a:xfrm rot="2160000">
          <a:off x="4631644" y="1037618"/>
          <a:ext cx="834536" cy="279598"/>
        </a:xfrm>
        <a:prstGeom prs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itchFamily="34" charset="-120"/>
            <a:ea typeface="微軟正黑體" pitchFamily="34" charset="-120"/>
          </a:endParaRPr>
        </a:p>
      </dsp:txBody>
      <dsp:txXfrm rot="2160000">
        <a:off x="4631644" y="1037618"/>
        <a:ext cx="834536" cy="279598"/>
      </dsp:txXfrm>
    </dsp:sp>
    <dsp:sp modelId="{A7123C2A-E245-4711-8CD5-6170809D6C47}">
      <dsp:nvSpPr>
        <dsp:cNvPr id="0" name=""/>
        <dsp:cNvSpPr/>
      </dsp:nvSpPr>
      <dsp:spPr>
        <a:xfrm>
          <a:off x="5318316" y="1554125"/>
          <a:ext cx="1597704" cy="7988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策略定位</a:t>
          </a:r>
          <a:endParaRPr lang="zh-TW" altLang="en-US" sz="2600" b="1" kern="1200" dirty="0">
            <a:latin typeface="微軟正黑體" pitchFamily="34" charset="-120"/>
            <a:ea typeface="微軟正黑體" pitchFamily="34" charset="-120"/>
          </a:endParaRPr>
        </a:p>
      </dsp:txBody>
      <dsp:txXfrm>
        <a:off x="5318316" y="1554125"/>
        <a:ext cx="1597704" cy="798852"/>
      </dsp:txXfrm>
    </dsp:sp>
    <dsp:sp modelId="{319DF171-0D5D-4D28-AB12-1F3F7B0AE660}">
      <dsp:nvSpPr>
        <dsp:cNvPr id="0" name=""/>
        <dsp:cNvSpPr/>
      </dsp:nvSpPr>
      <dsp:spPr>
        <a:xfrm rot="6480000">
          <a:off x="5291863" y="3069563"/>
          <a:ext cx="834536" cy="279598"/>
        </a:xfrm>
        <a:prstGeom prs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itchFamily="34" charset="-120"/>
            <a:ea typeface="微軟正黑體" pitchFamily="34" charset="-120"/>
          </a:endParaRPr>
        </a:p>
      </dsp:txBody>
      <dsp:txXfrm rot="6480000">
        <a:off x="5291863" y="3069563"/>
        <a:ext cx="834536" cy="279598"/>
      </dsp:txXfrm>
    </dsp:sp>
    <dsp:sp modelId="{C3227B8A-7A0F-4CCD-9791-9A883A6EF202}">
      <dsp:nvSpPr>
        <dsp:cNvPr id="0" name=""/>
        <dsp:cNvSpPr/>
      </dsp:nvSpPr>
      <dsp:spPr>
        <a:xfrm>
          <a:off x="4502241" y="4065747"/>
          <a:ext cx="1597704" cy="7988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策略選擇</a:t>
          </a:r>
          <a:endParaRPr lang="zh-TW" altLang="en-US" sz="2600" b="1" kern="1200" dirty="0">
            <a:latin typeface="微軟正黑體" pitchFamily="34" charset="-120"/>
            <a:ea typeface="微軟正黑體" pitchFamily="34" charset="-120"/>
          </a:endParaRPr>
        </a:p>
      </dsp:txBody>
      <dsp:txXfrm>
        <a:off x="4502241" y="4065747"/>
        <a:ext cx="1597704" cy="798852"/>
      </dsp:txXfrm>
    </dsp:sp>
    <dsp:sp modelId="{48C53879-0B2E-4642-8574-432951983782}">
      <dsp:nvSpPr>
        <dsp:cNvPr id="0" name=""/>
        <dsp:cNvSpPr/>
      </dsp:nvSpPr>
      <dsp:spPr>
        <a:xfrm rot="10800000">
          <a:off x="3563387" y="4325374"/>
          <a:ext cx="834536" cy="279598"/>
        </a:xfrm>
        <a:prstGeom prs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itchFamily="34" charset="-120"/>
            <a:ea typeface="微軟正黑體" pitchFamily="34" charset="-120"/>
          </a:endParaRPr>
        </a:p>
      </dsp:txBody>
      <dsp:txXfrm rot="10800000">
        <a:off x="3563387" y="4325374"/>
        <a:ext cx="834536" cy="279598"/>
      </dsp:txXfrm>
    </dsp:sp>
    <dsp:sp modelId="{76E30CD6-2272-4971-8E57-1B9689B33A1D}">
      <dsp:nvSpPr>
        <dsp:cNvPr id="0" name=""/>
        <dsp:cNvSpPr/>
      </dsp:nvSpPr>
      <dsp:spPr>
        <a:xfrm>
          <a:off x="1861365" y="4065747"/>
          <a:ext cx="1597704" cy="7988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策略執行</a:t>
          </a:r>
          <a:endParaRPr lang="zh-TW" altLang="en-US" sz="2600" b="1" kern="1200" dirty="0">
            <a:latin typeface="微軟正黑體" pitchFamily="34" charset="-120"/>
            <a:ea typeface="微軟正黑體" pitchFamily="34" charset="-120"/>
          </a:endParaRPr>
        </a:p>
      </dsp:txBody>
      <dsp:txXfrm>
        <a:off x="1861365" y="4065747"/>
        <a:ext cx="1597704" cy="798852"/>
      </dsp:txXfrm>
    </dsp:sp>
    <dsp:sp modelId="{35E7295F-7934-4CD2-9F52-0DFE7684E005}">
      <dsp:nvSpPr>
        <dsp:cNvPr id="0" name=""/>
        <dsp:cNvSpPr/>
      </dsp:nvSpPr>
      <dsp:spPr>
        <a:xfrm rot="15120000">
          <a:off x="1834912" y="3069563"/>
          <a:ext cx="834536" cy="279598"/>
        </a:xfrm>
        <a:prstGeom prs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itchFamily="34" charset="-120"/>
            <a:ea typeface="微軟正黑體" pitchFamily="34" charset="-120"/>
          </a:endParaRPr>
        </a:p>
      </dsp:txBody>
      <dsp:txXfrm rot="15120000">
        <a:off x="1834912" y="3069563"/>
        <a:ext cx="834536" cy="279598"/>
      </dsp:txXfrm>
    </dsp:sp>
    <dsp:sp modelId="{9A696780-69B7-4930-83C0-B02DDF32A2B9}">
      <dsp:nvSpPr>
        <dsp:cNvPr id="0" name=""/>
        <dsp:cNvSpPr/>
      </dsp:nvSpPr>
      <dsp:spPr>
        <a:xfrm>
          <a:off x="1045290" y="1554125"/>
          <a:ext cx="1597704" cy="79885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zh-TW" altLang="en-US" sz="2600" b="1" kern="1200" dirty="0" smtClean="0">
              <a:latin typeface="微軟正黑體" pitchFamily="34" charset="-120"/>
              <a:ea typeface="微軟正黑體" pitchFamily="34" charset="-120"/>
            </a:rPr>
            <a:t>策略評估</a:t>
          </a:r>
          <a:endParaRPr lang="zh-TW" altLang="en-US" sz="2600" b="1" kern="1200" dirty="0">
            <a:latin typeface="微軟正黑體" pitchFamily="34" charset="-120"/>
            <a:ea typeface="微軟正黑體" pitchFamily="34" charset="-120"/>
          </a:endParaRPr>
        </a:p>
      </dsp:txBody>
      <dsp:txXfrm>
        <a:off x="1045290" y="1554125"/>
        <a:ext cx="1597704" cy="798852"/>
      </dsp:txXfrm>
    </dsp:sp>
    <dsp:sp modelId="{D771F2F9-F316-463B-8AC9-C9F40CA653E9}">
      <dsp:nvSpPr>
        <dsp:cNvPr id="0" name=""/>
        <dsp:cNvSpPr/>
      </dsp:nvSpPr>
      <dsp:spPr>
        <a:xfrm rot="19440000">
          <a:off x="2495131" y="1037618"/>
          <a:ext cx="834536" cy="279598"/>
        </a:xfrm>
        <a:prstGeom prst="right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zh-TW" altLang="en-US" sz="800" b="1" kern="1200">
            <a:latin typeface="微軟正黑體" pitchFamily="34" charset="-120"/>
            <a:ea typeface="微軟正黑體" pitchFamily="34" charset="-120"/>
          </a:endParaRPr>
        </a:p>
      </dsp:txBody>
      <dsp:txXfrm rot="19440000">
        <a:off x="2495131" y="1037618"/>
        <a:ext cx="834536" cy="279598"/>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27651" name="Rectangle 3"/>
          <p:cNvSpPr>
            <a:spLocks noGrp="1" noChangeArrowheads="1"/>
          </p:cNvSpPr>
          <p:nvPr>
            <p:ph type="dt" sz="quarter"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27652" name="Rectangle 4"/>
          <p:cNvSpPr>
            <a:spLocks noGrp="1" noChangeArrowheads="1"/>
          </p:cNvSpPr>
          <p:nvPr>
            <p:ph type="ftr" sz="quarter" idx="2"/>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27653" name="Rectangle 5"/>
          <p:cNvSpPr>
            <a:spLocks noGrp="1" noChangeArrowheads="1"/>
          </p:cNvSpPr>
          <p:nvPr>
            <p:ph type="sldNum" sz="quarter" idx="3"/>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C0EA6FF6-6EB1-478D-80FA-9ADDB7A80361}" type="slidenum">
              <a:rPr lang="en-US" altLang="zh-TW"/>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4214813"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endParaRPr lang="en-US" altLang="zh-TW"/>
          </a:p>
        </p:txBody>
      </p:sp>
      <p:sp>
        <p:nvSpPr>
          <p:cNvPr id="161795" name="Rectangle 3"/>
          <p:cNvSpPr>
            <a:spLocks noGrp="1" noChangeArrowheads="1"/>
          </p:cNvSpPr>
          <p:nvPr>
            <p:ph type="dt" idx="1"/>
          </p:nvPr>
        </p:nvSpPr>
        <p:spPr bwMode="auto">
          <a:xfrm>
            <a:off x="5507038" y="0"/>
            <a:ext cx="4214812"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ltLang="zh-TW"/>
          </a:p>
        </p:txBody>
      </p:sp>
      <p:sp>
        <p:nvSpPr>
          <p:cNvPr id="161796" name="Rectangle 4"/>
          <p:cNvSpPr>
            <a:spLocks noGrp="1" noRot="1" noChangeAspect="1" noChangeArrowheads="1" noTextEdit="1"/>
          </p:cNvSpPr>
          <p:nvPr>
            <p:ph type="sldImg" idx="2"/>
          </p:nvPr>
        </p:nvSpPr>
        <p:spPr bwMode="auto">
          <a:xfrm>
            <a:off x="3148013" y="514350"/>
            <a:ext cx="3429000" cy="2571750"/>
          </a:xfrm>
          <a:prstGeom prst="rect">
            <a:avLst/>
          </a:prstGeom>
          <a:noFill/>
          <a:ln w="9525">
            <a:solidFill>
              <a:srgbClr val="000000"/>
            </a:solidFill>
            <a:miter lim="800000"/>
            <a:headEnd/>
            <a:tailEnd/>
          </a:ln>
          <a:effectLst/>
        </p:spPr>
      </p:sp>
      <p:sp>
        <p:nvSpPr>
          <p:cNvPr id="161797" name="Rectangle 5"/>
          <p:cNvSpPr>
            <a:spLocks noGrp="1" noChangeArrowheads="1"/>
          </p:cNvSpPr>
          <p:nvPr>
            <p:ph type="body" sz="quarter" idx="3"/>
          </p:nvPr>
        </p:nvSpPr>
        <p:spPr bwMode="auto">
          <a:xfrm>
            <a:off x="971550" y="3257550"/>
            <a:ext cx="7780338"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161798" name="Rectangle 6"/>
          <p:cNvSpPr>
            <a:spLocks noGrp="1" noChangeArrowheads="1"/>
          </p:cNvSpPr>
          <p:nvPr>
            <p:ph type="ftr" sz="quarter" idx="4"/>
          </p:nvPr>
        </p:nvSpPr>
        <p:spPr bwMode="auto">
          <a:xfrm>
            <a:off x="0" y="6513513"/>
            <a:ext cx="4214813"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lvl1pPr>
          </a:lstStyle>
          <a:p>
            <a:endParaRPr lang="en-US" altLang="zh-TW"/>
          </a:p>
        </p:txBody>
      </p:sp>
      <p:sp>
        <p:nvSpPr>
          <p:cNvPr id="161799" name="Rectangle 7"/>
          <p:cNvSpPr>
            <a:spLocks noGrp="1" noChangeArrowheads="1"/>
          </p:cNvSpPr>
          <p:nvPr>
            <p:ph type="sldNum" sz="quarter" idx="5"/>
          </p:nvPr>
        </p:nvSpPr>
        <p:spPr bwMode="auto">
          <a:xfrm>
            <a:off x="5507038" y="6513513"/>
            <a:ext cx="4214812"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1306B651-022E-4D34-BB63-DAC75A5A4F5E}" type="slidenum">
              <a:rPr lang="en-US" altLang="zh-TW"/>
              <a:pPr/>
              <a:t>‹#›</a:t>
            </a:fld>
            <a:endParaRPr lang="en-US" altLang="zh-TW"/>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標題投影片">
    <p:bg bwMode="gray">
      <p:bgPr>
        <a:solidFill>
          <a:schemeClr val="bg1"/>
        </a:solidFill>
        <a:effectLst/>
      </p:bgPr>
    </p:bg>
    <p:spTree>
      <p:nvGrpSpPr>
        <p:cNvPr id="1" name=""/>
        <p:cNvGrpSpPr/>
        <p:nvPr/>
      </p:nvGrpSpPr>
      <p:grpSpPr>
        <a:xfrm>
          <a:off x="0" y="0"/>
          <a:ext cx="0" cy="0"/>
          <a:chOff x="0" y="0"/>
          <a:chExt cx="0" cy="0"/>
        </a:xfrm>
      </p:grpSpPr>
      <p:sp>
        <p:nvSpPr>
          <p:cNvPr id="436842" name="Rectangle 1642"/>
          <p:cNvSpPr>
            <a:spLocks noChangeArrowheads="1"/>
          </p:cNvSpPr>
          <p:nvPr/>
        </p:nvSpPr>
        <p:spPr bwMode="gray">
          <a:xfrm>
            <a:off x="3071813" y="0"/>
            <a:ext cx="1417637" cy="6858000"/>
          </a:xfrm>
          <a:prstGeom prst="rect">
            <a:avLst/>
          </a:prstGeom>
          <a:solidFill>
            <a:schemeClr val="accent2">
              <a:alpha val="70000"/>
            </a:schemeClr>
          </a:solidFill>
          <a:ln w="28575" algn="ctr">
            <a:noFill/>
            <a:miter lim="800000"/>
            <a:headEnd/>
            <a:tailEnd/>
          </a:ln>
          <a:effectLst/>
        </p:spPr>
        <p:txBody>
          <a:bodyPr wrap="none" anchor="ctr"/>
          <a:lstStyle/>
          <a:p>
            <a:endParaRPr lang="zh-TW" altLang="en-US"/>
          </a:p>
        </p:txBody>
      </p:sp>
      <p:sp>
        <p:nvSpPr>
          <p:cNvPr id="436834" name="Rectangle 1634"/>
          <p:cNvSpPr>
            <a:spLocks noChangeArrowheads="1"/>
          </p:cNvSpPr>
          <p:nvPr/>
        </p:nvSpPr>
        <p:spPr bwMode="gray">
          <a:xfrm>
            <a:off x="0" y="0"/>
            <a:ext cx="3152775" cy="6858000"/>
          </a:xfrm>
          <a:prstGeom prst="rect">
            <a:avLst/>
          </a:prstGeom>
          <a:gradFill rotWithShape="1">
            <a:gsLst>
              <a:gs pos="0">
                <a:schemeClr val="accent2"/>
              </a:gs>
              <a:gs pos="100000">
                <a:schemeClr val="accent2">
                  <a:gamma/>
                  <a:shade val="85882"/>
                  <a:invGamma/>
                </a:schemeClr>
              </a:gs>
            </a:gsLst>
            <a:lin ang="5400000" scaled="1"/>
          </a:gradFill>
          <a:ln w="28575" algn="ctr">
            <a:noFill/>
            <a:miter lim="800000"/>
            <a:headEnd/>
            <a:tailEnd/>
          </a:ln>
          <a:effectLst/>
        </p:spPr>
        <p:txBody>
          <a:bodyPr wrap="none" anchor="ctr"/>
          <a:lstStyle/>
          <a:p>
            <a:endParaRPr lang="zh-TW" altLang="en-US" dirty="0"/>
          </a:p>
        </p:txBody>
      </p:sp>
      <p:sp>
        <p:nvSpPr>
          <p:cNvPr id="436796" name="Rectangle 1596"/>
          <p:cNvSpPr>
            <a:spLocks noChangeArrowheads="1"/>
          </p:cNvSpPr>
          <p:nvPr/>
        </p:nvSpPr>
        <p:spPr bwMode="gray">
          <a:xfrm>
            <a:off x="6902450" y="-11113"/>
            <a:ext cx="303213" cy="6858001"/>
          </a:xfrm>
          <a:prstGeom prst="rect">
            <a:avLst/>
          </a:prstGeom>
          <a:solidFill>
            <a:schemeClr val="accent2">
              <a:alpha val="30000"/>
            </a:schemeClr>
          </a:solidFill>
          <a:ln w="28575" algn="ctr">
            <a:noFill/>
            <a:miter lim="800000"/>
            <a:headEnd/>
            <a:tailEnd/>
          </a:ln>
          <a:effectLst/>
        </p:spPr>
        <p:txBody>
          <a:bodyPr wrap="none" anchor="ctr"/>
          <a:lstStyle/>
          <a:p>
            <a:endParaRPr lang="zh-TW" altLang="en-US"/>
          </a:p>
        </p:txBody>
      </p:sp>
      <p:sp>
        <p:nvSpPr>
          <p:cNvPr id="436797" name="Rectangle 1597"/>
          <p:cNvSpPr>
            <a:spLocks noChangeArrowheads="1"/>
          </p:cNvSpPr>
          <p:nvPr/>
        </p:nvSpPr>
        <p:spPr bwMode="gray">
          <a:xfrm>
            <a:off x="7158038" y="1270"/>
            <a:ext cx="227012" cy="6858000"/>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436792" name="Rectangle 1592"/>
          <p:cNvSpPr>
            <a:spLocks noChangeArrowheads="1"/>
          </p:cNvSpPr>
          <p:nvPr/>
        </p:nvSpPr>
        <p:spPr bwMode="gray">
          <a:xfrm>
            <a:off x="4375150" y="0"/>
            <a:ext cx="1060450" cy="6858000"/>
          </a:xfrm>
          <a:prstGeom prst="rect">
            <a:avLst/>
          </a:prstGeom>
          <a:solidFill>
            <a:schemeClr val="accent2">
              <a:alpha val="64000"/>
            </a:schemeClr>
          </a:solidFill>
          <a:ln w="28575" algn="ctr">
            <a:noFill/>
            <a:miter lim="800000"/>
            <a:headEnd/>
            <a:tailEnd/>
          </a:ln>
          <a:effectLst/>
        </p:spPr>
        <p:txBody>
          <a:bodyPr wrap="none" anchor="ctr"/>
          <a:lstStyle/>
          <a:p>
            <a:endParaRPr lang="zh-TW" altLang="en-US"/>
          </a:p>
        </p:txBody>
      </p:sp>
      <p:sp>
        <p:nvSpPr>
          <p:cNvPr id="436793" name="Rectangle 1593"/>
          <p:cNvSpPr>
            <a:spLocks noChangeArrowheads="1"/>
          </p:cNvSpPr>
          <p:nvPr/>
        </p:nvSpPr>
        <p:spPr bwMode="gray">
          <a:xfrm>
            <a:off x="5359400" y="-17463"/>
            <a:ext cx="728663" cy="6938963"/>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436794" name="Rectangle 1594"/>
          <p:cNvSpPr>
            <a:spLocks noChangeArrowheads="1"/>
          </p:cNvSpPr>
          <p:nvPr/>
        </p:nvSpPr>
        <p:spPr bwMode="gray">
          <a:xfrm>
            <a:off x="6018213" y="-19050"/>
            <a:ext cx="547687" cy="6938963"/>
          </a:xfrm>
          <a:prstGeom prst="rect">
            <a:avLst/>
          </a:prstGeom>
          <a:solidFill>
            <a:schemeClr val="accent2">
              <a:alpha val="47000"/>
            </a:schemeClr>
          </a:solidFill>
          <a:ln w="28575" algn="ctr">
            <a:noFill/>
            <a:miter lim="800000"/>
            <a:headEnd/>
            <a:tailEnd/>
          </a:ln>
          <a:effectLst/>
        </p:spPr>
        <p:txBody>
          <a:bodyPr wrap="none" anchor="ctr"/>
          <a:lstStyle/>
          <a:p>
            <a:endParaRPr lang="zh-TW" altLang="en-US"/>
          </a:p>
        </p:txBody>
      </p:sp>
      <p:sp>
        <p:nvSpPr>
          <p:cNvPr id="436795" name="Rectangle 1595"/>
          <p:cNvSpPr>
            <a:spLocks noChangeArrowheads="1"/>
          </p:cNvSpPr>
          <p:nvPr/>
        </p:nvSpPr>
        <p:spPr bwMode="gray">
          <a:xfrm>
            <a:off x="6505575" y="0"/>
            <a:ext cx="446088" cy="6858000"/>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436822" name="Rectangle 1622"/>
          <p:cNvSpPr>
            <a:spLocks noChangeArrowheads="1"/>
          </p:cNvSpPr>
          <p:nvPr/>
        </p:nvSpPr>
        <p:spPr bwMode="gray">
          <a:xfrm>
            <a:off x="7339013" y="-4762"/>
            <a:ext cx="136525" cy="6858000"/>
          </a:xfrm>
          <a:prstGeom prst="rect">
            <a:avLst/>
          </a:prstGeom>
          <a:solidFill>
            <a:schemeClr val="accent2">
              <a:alpha val="14999"/>
            </a:schemeClr>
          </a:solidFill>
          <a:ln w="28575" algn="ctr">
            <a:noFill/>
            <a:miter lim="800000"/>
            <a:headEnd/>
            <a:tailEnd/>
          </a:ln>
          <a:effectLst/>
        </p:spPr>
        <p:txBody>
          <a:bodyPr wrap="none" anchor="ctr"/>
          <a:lstStyle/>
          <a:p>
            <a:endParaRPr lang="zh-TW" altLang="en-US"/>
          </a:p>
        </p:txBody>
      </p:sp>
      <p:sp>
        <p:nvSpPr>
          <p:cNvPr id="436823" name="Rectangle 1623"/>
          <p:cNvSpPr>
            <a:spLocks noChangeArrowheads="1"/>
          </p:cNvSpPr>
          <p:nvPr/>
        </p:nvSpPr>
        <p:spPr bwMode="gray">
          <a:xfrm>
            <a:off x="8366125" y="-2222"/>
            <a:ext cx="344488" cy="6858000"/>
          </a:xfrm>
          <a:prstGeom prst="rect">
            <a:avLst/>
          </a:prstGeom>
          <a:solidFill>
            <a:schemeClr val="accent2">
              <a:alpha val="23000"/>
            </a:schemeClr>
          </a:solidFill>
          <a:ln w="28575" algn="ctr">
            <a:noFill/>
            <a:miter lim="800000"/>
            <a:headEnd/>
            <a:tailEnd/>
          </a:ln>
          <a:effectLst/>
        </p:spPr>
        <p:txBody>
          <a:bodyPr wrap="none" anchor="ctr"/>
          <a:lstStyle/>
          <a:p>
            <a:endParaRPr lang="zh-TW" altLang="en-US"/>
          </a:p>
        </p:txBody>
      </p:sp>
      <p:sp>
        <p:nvSpPr>
          <p:cNvPr id="436824" name="Rectangle 1624"/>
          <p:cNvSpPr>
            <a:spLocks noChangeArrowheads="1"/>
          </p:cNvSpPr>
          <p:nvPr/>
        </p:nvSpPr>
        <p:spPr bwMode="gray">
          <a:xfrm>
            <a:off x="8664575" y="0"/>
            <a:ext cx="474663" cy="6858000"/>
          </a:xfrm>
          <a:prstGeom prst="rect">
            <a:avLst/>
          </a:prstGeom>
          <a:solidFill>
            <a:schemeClr val="accent2">
              <a:alpha val="28000"/>
            </a:schemeClr>
          </a:solidFill>
          <a:ln w="28575" algn="ctr">
            <a:noFill/>
            <a:miter lim="800000"/>
            <a:headEnd/>
            <a:tailEnd/>
          </a:ln>
          <a:effectLst/>
        </p:spPr>
        <p:txBody>
          <a:bodyPr wrap="none" anchor="ctr"/>
          <a:lstStyle/>
          <a:p>
            <a:endParaRPr lang="zh-TW" altLang="en-US"/>
          </a:p>
        </p:txBody>
      </p:sp>
      <p:sp>
        <p:nvSpPr>
          <p:cNvPr id="436843" name="Rectangle 1643"/>
          <p:cNvSpPr>
            <a:spLocks noChangeArrowheads="1"/>
          </p:cNvSpPr>
          <p:nvPr/>
        </p:nvSpPr>
        <p:spPr bwMode="gray">
          <a:xfrm>
            <a:off x="7953375" y="4763"/>
            <a:ext cx="136525" cy="6858000"/>
          </a:xfrm>
          <a:prstGeom prst="rect">
            <a:avLst/>
          </a:prstGeom>
          <a:solidFill>
            <a:schemeClr val="accent2">
              <a:alpha val="6000"/>
            </a:schemeClr>
          </a:solidFill>
          <a:ln w="28575" algn="ctr">
            <a:noFill/>
            <a:miter lim="800000"/>
            <a:headEnd/>
            <a:tailEnd/>
          </a:ln>
          <a:effectLst/>
        </p:spPr>
        <p:txBody>
          <a:bodyPr wrap="none" anchor="ctr"/>
          <a:lstStyle/>
          <a:p>
            <a:endParaRPr lang="zh-TW" altLang="en-US"/>
          </a:p>
        </p:txBody>
      </p:sp>
      <p:sp>
        <p:nvSpPr>
          <p:cNvPr id="436844" name="Rectangle 1644"/>
          <p:cNvSpPr>
            <a:spLocks noChangeArrowheads="1"/>
          </p:cNvSpPr>
          <p:nvPr/>
        </p:nvSpPr>
        <p:spPr bwMode="gray">
          <a:xfrm>
            <a:off x="8045450" y="4763"/>
            <a:ext cx="168275" cy="6858000"/>
          </a:xfrm>
          <a:prstGeom prst="rect">
            <a:avLst/>
          </a:prstGeom>
          <a:solidFill>
            <a:schemeClr val="accent2">
              <a:alpha val="12000"/>
            </a:schemeClr>
          </a:solidFill>
          <a:ln w="28575" algn="ctr">
            <a:noFill/>
            <a:miter lim="800000"/>
            <a:headEnd/>
            <a:tailEnd/>
          </a:ln>
          <a:effectLst/>
        </p:spPr>
        <p:txBody>
          <a:bodyPr wrap="none" anchor="ctr"/>
          <a:lstStyle/>
          <a:p>
            <a:endParaRPr lang="zh-TW" altLang="en-US"/>
          </a:p>
        </p:txBody>
      </p:sp>
      <p:sp>
        <p:nvSpPr>
          <p:cNvPr id="436845" name="Rectangle 1645"/>
          <p:cNvSpPr>
            <a:spLocks noChangeArrowheads="1"/>
          </p:cNvSpPr>
          <p:nvPr/>
        </p:nvSpPr>
        <p:spPr bwMode="gray">
          <a:xfrm>
            <a:off x="8177213" y="-11113"/>
            <a:ext cx="230187" cy="6858001"/>
          </a:xfrm>
          <a:prstGeom prst="rect">
            <a:avLst/>
          </a:prstGeom>
          <a:solidFill>
            <a:schemeClr val="accent2">
              <a:alpha val="17999"/>
            </a:schemeClr>
          </a:solidFill>
          <a:ln w="28575" algn="ctr">
            <a:noFill/>
            <a:miter lim="800000"/>
            <a:headEnd/>
            <a:tailEnd/>
          </a:ln>
          <a:effectLst/>
        </p:spPr>
        <p:txBody>
          <a:bodyPr wrap="none" anchor="ctr"/>
          <a:lstStyle/>
          <a:p>
            <a:endParaRPr lang="zh-TW" altLang="en-US"/>
          </a:p>
        </p:txBody>
      </p:sp>
      <p:sp>
        <p:nvSpPr>
          <p:cNvPr id="436847" name="Rectangle 1647"/>
          <p:cNvSpPr>
            <a:spLocks noGrp="1" noChangeArrowheads="1"/>
          </p:cNvSpPr>
          <p:nvPr>
            <p:ph type="ctrTitle" sz="quarter"/>
          </p:nvPr>
        </p:nvSpPr>
        <p:spPr bwMode="gray">
          <a:xfrm>
            <a:off x="3802063" y="948690"/>
            <a:ext cx="5105400" cy="1470025"/>
          </a:xfrm>
        </p:spPr>
        <p:txBody>
          <a:bodyPr/>
          <a:lstStyle>
            <a:lvl1pPr algn="l">
              <a:defRPr sz="4400">
                <a:ln>
                  <a:solidFill>
                    <a:schemeClr val="bg2"/>
                  </a:solidFill>
                </a:ln>
                <a:effectLst/>
              </a:defRPr>
            </a:lvl1pPr>
          </a:lstStyle>
          <a:p>
            <a:r>
              <a:rPr lang="zh-TW" altLang="en-US" smtClean="0"/>
              <a:t>按一下以編輯母片標題樣式</a:t>
            </a:r>
            <a:endParaRPr lang="en-US" altLang="zh-TW" dirty="0"/>
          </a:p>
        </p:txBody>
      </p:sp>
      <p:sp>
        <p:nvSpPr>
          <p:cNvPr id="436848" name="Rectangle 1648"/>
          <p:cNvSpPr>
            <a:spLocks noGrp="1" noChangeArrowheads="1"/>
          </p:cNvSpPr>
          <p:nvPr>
            <p:ph type="subTitle" sz="quarter" idx="1"/>
          </p:nvPr>
        </p:nvSpPr>
        <p:spPr bwMode="gray">
          <a:xfrm>
            <a:off x="3810000" y="2434590"/>
            <a:ext cx="5151438" cy="1463040"/>
          </a:xfrm>
        </p:spPr>
        <p:txBody>
          <a:bodyPr/>
          <a:lstStyle>
            <a:lvl1pPr marL="0" indent="0" algn="l">
              <a:buFont typeface="Wingdings" pitchFamily="2" charset="2"/>
              <a:buNone/>
              <a:defRPr sz="4000" b="1">
                <a:ln>
                  <a:solidFill>
                    <a:schemeClr val="bg2"/>
                  </a:solidFill>
                </a:ln>
                <a:solidFill>
                  <a:schemeClr val="tx1"/>
                </a:solidFill>
                <a:effectLst/>
              </a:defRPr>
            </a:lvl1pPr>
          </a:lstStyle>
          <a:p>
            <a:r>
              <a:rPr lang="zh-TW" altLang="en-US" smtClean="0"/>
              <a:t>按一下以編輯母片副標題樣式</a:t>
            </a:r>
            <a:endParaRPr lang="en-US" altLang="zh-TW" dirty="0"/>
          </a:p>
        </p:txBody>
      </p:sp>
      <p:sp>
        <p:nvSpPr>
          <p:cNvPr id="436850" name="Rectangle 1650"/>
          <p:cNvSpPr>
            <a:spLocks noGrp="1" noChangeArrowheads="1"/>
          </p:cNvSpPr>
          <p:nvPr>
            <p:ph type="ftr" sz="quarter" idx="3"/>
          </p:nvPr>
        </p:nvSpPr>
        <p:spPr bwMode="gray">
          <a:xfrm>
            <a:off x="3552825" y="6534150"/>
            <a:ext cx="2895600" cy="234950"/>
          </a:xfrm>
        </p:spPr>
        <p:txBody>
          <a:bodyPr/>
          <a:lstStyle>
            <a:lvl1pPr>
              <a:defRPr/>
            </a:lvl1pPr>
          </a:lstStyle>
          <a:p>
            <a:r>
              <a:rPr lang="zh-TW" altLang="en-US" smtClean="0"/>
              <a:t>電子商務─應用與科技發展</a:t>
            </a:r>
            <a:endParaRPr lang="en-US" altLang="zh-TW"/>
          </a:p>
        </p:txBody>
      </p:sp>
      <p:sp>
        <p:nvSpPr>
          <p:cNvPr id="436849" name="Rectangle 1649"/>
          <p:cNvSpPr>
            <a:spLocks noGrp="1" noChangeArrowheads="1"/>
          </p:cNvSpPr>
          <p:nvPr>
            <p:ph type="dt" sz="quarter" idx="2"/>
          </p:nvPr>
        </p:nvSpPr>
        <p:spPr bwMode="gray">
          <a:xfrm>
            <a:off x="6900863" y="6526213"/>
            <a:ext cx="2133600" cy="274637"/>
          </a:xfrm>
        </p:spPr>
        <p:txBody>
          <a:bodyPr/>
          <a:lstStyle>
            <a:lvl1pPr>
              <a:defRPr/>
            </a:lvl1pPr>
          </a:lstStyle>
          <a:p>
            <a:r>
              <a:rPr lang="en-US" altLang="zh-TW" smtClean="0"/>
              <a:t>© </a:t>
            </a:r>
            <a:r>
              <a:rPr lang="zh-TW" altLang="en-US" smtClean="0"/>
              <a:t>滄海圖書</a:t>
            </a:r>
            <a:endParaRPr lang="en-US" altLang="zh-TW"/>
          </a:p>
        </p:txBody>
      </p:sp>
      <p:sp>
        <p:nvSpPr>
          <p:cNvPr id="436851" name="Rectangle 1651"/>
          <p:cNvSpPr>
            <a:spLocks noGrp="1" noChangeArrowheads="1"/>
          </p:cNvSpPr>
          <p:nvPr>
            <p:ph type="sldNum" sz="quarter" idx="4"/>
          </p:nvPr>
        </p:nvSpPr>
        <p:spPr bwMode="gray">
          <a:xfrm>
            <a:off x="3011488" y="6527800"/>
            <a:ext cx="373062" cy="234950"/>
          </a:xfrm>
        </p:spPr>
        <p:txBody>
          <a:bodyPr/>
          <a:lstStyle>
            <a:lvl1pPr>
              <a:defRPr/>
            </a:lvl1pPr>
          </a:lstStyle>
          <a:p>
            <a:fld id="{EBC57EFC-6A88-4EB0-8C73-06B4B0608966}" type="slidenum">
              <a:rPr lang="en-US" altLang="zh-TW"/>
              <a:pPr/>
              <a:t>‹#›</a:t>
            </a:fld>
            <a:endParaRPr lang="en-US" altLang="zh-TW"/>
          </a:p>
        </p:txBody>
      </p:sp>
      <p:pic>
        <p:nvPicPr>
          <p:cNvPr id="23" name="圖片 22" descr="封面.jpg"/>
          <p:cNvPicPr>
            <a:picLocks noChangeAspect="1"/>
          </p:cNvPicPr>
          <p:nvPr userDrawn="1"/>
        </p:nvPicPr>
        <p:blipFill>
          <a:blip r:embed="rId2" cstate="print"/>
          <a:stretch>
            <a:fillRect/>
          </a:stretch>
        </p:blipFill>
        <p:spPr>
          <a:xfrm>
            <a:off x="619491" y="834390"/>
            <a:ext cx="2084832" cy="2807208"/>
          </a:xfrm>
          <a:prstGeom prst="rect">
            <a:avLst/>
          </a:prstGeom>
          <a:ln>
            <a:solidFill>
              <a:schemeClr val="bg1"/>
            </a:solidFill>
          </a:ln>
          <a:effectLst>
            <a:outerShdw blurRad="190500" algn="tl" rotWithShape="0">
              <a:srgbClr val="000000">
                <a:alpha val="70000"/>
              </a:srgbClr>
            </a:outerShdw>
          </a:effectLst>
        </p:spPr>
      </p:pic>
      <p:pic>
        <p:nvPicPr>
          <p:cNvPr id="25" name="圖片 24" descr="logo-白字.png"/>
          <p:cNvPicPr>
            <a:picLocks noChangeAspect="1"/>
          </p:cNvPicPr>
          <p:nvPr userDrawn="1"/>
        </p:nvPicPr>
        <p:blipFill>
          <a:blip r:embed="rId3" cstate="print"/>
          <a:stretch>
            <a:fillRect/>
          </a:stretch>
        </p:blipFill>
        <p:spPr>
          <a:xfrm>
            <a:off x="987742" y="6271261"/>
            <a:ext cx="1440000" cy="496551"/>
          </a:xfrm>
          <a:prstGeom prst="rect">
            <a:avLst/>
          </a:prstGeom>
        </p:spPr>
      </p:pic>
      <p:grpSp>
        <p:nvGrpSpPr>
          <p:cNvPr id="28" name="Group 50"/>
          <p:cNvGrpSpPr>
            <a:grpSpLocks/>
          </p:cNvGrpSpPr>
          <p:nvPr userDrawn="1"/>
        </p:nvGrpSpPr>
        <p:grpSpPr bwMode="auto">
          <a:xfrm>
            <a:off x="5505768" y="5091430"/>
            <a:ext cx="669925" cy="654050"/>
            <a:chOff x="4027" y="3016"/>
            <a:chExt cx="515" cy="505"/>
          </a:xfrm>
        </p:grpSpPr>
        <p:sp>
          <p:nvSpPr>
            <p:cNvPr id="29" name="Oval 51"/>
            <p:cNvSpPr>
              <a:spLocks noChangeArrowheads="1"/>
            </p:cNvSpPr>
            <p:nvPr/>
          </p:nvSpPr>
          <p:spPr bwMode="gray">
            <a:xfrm>
              <a:off x="4027" y="3016"/>
              <a:ext cx="515" cy="505"/>
            </a:xfrm>
            <a:prstGeom prst="ellipse">
              <a:avLst/>
            </a:prstGeom>
            <a:gradFill rotWithShape="1">
              <a:gsLst>
                <a:gs pos="0">
                  <a:schemeClr val="hlink">
                    <a:gamma/>
                    <a:shade val="44314"/>
                    <a:invGamma/>
                  </a:schemeClr>
                </a:gs>
                <a:gs pos="50000">
                  <a:schemeClr val="hlink"/>
                </a:gs>
                <a:gs pos="100000">
                  <a:schemeClr va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0" name="Picture 52" descr="sphere_highlight"/>
            <p:cNvPicPr>
              <a:picLocks noChangeAspect="1" noChangeArrowheads="1"/>
            </p:cNvPicPr>
            <p:nvPr/>
          </p:nvPicPr>
          <p:blipFill>
            <a:blip r:embed="rId4" cstate="print"/>
            <a:srcRect/>
            <a:stretch>
              <a:fillRect/>
            </a:stretch>
          </p:blipFill>
          <p:spPr bwMode="gray">
            <a:xfrm>
              <a:off x="4046" y="3018"/>
              <a:ext cx="470" cy="241"/>
            </a:xfrm>
            <a:prstGeom prst="rect">
              <a:avLst/>
            </a:prstGeom>
            <a:noFill/>
          </p:spPr>
        </p:pic>
      </p:grpSp>
      <p:grpSp>
        <p:nvGrpSpPr>
          <p:cNvPr id="31" name="Group 53"/>
          <p:cNvGrpSpPr>
            <a:grpSpLocks/>
          </p:cNvGrpSpPr>
          <p:nvPr userDrawn="1"/>
        </p:nvGrpSpPr>
        <p:grpSpPr bwMode="auto">
          <a:xfrm>
            <a:off x="7216458" y="4720590"/>
            <a:ext cx="349250" cy="339725"/>
            <a:chOff x="4027" y="3016"/>
            <a:chExt cx="515" cy="505"/>
          </a:xfrm>
        </p:grpSpPr>
        <p:sp>
          <p:nvSpPr>
            <p:cNvPr id="32" name="Oval 54"/>
            <p:cNvSpPr>
              <a:spLocks noChangeArrowheads="1"/>
            </p:cNvSpPr>
            <p:nvPr/>
          </p:nvSpPr>
          <p:spPr bwMode="gray">
            <a:xfrm>
              <a:off x="4027" y="3016"/>
              <a:ext cx="515" cy="505"/>
            </a:xfrm>
            <a:prstGeom prst="ellipse">
              <a:avLst/>
            </a:prstGeom>
            <a:gradFill rotWithShape="1">
              <a:gsLst>
                <a:gs pos="0">
                  <a:schemeClr val="folHlink">
                    <a:gamma/>
                    <a:shade val="44314"/>
                    <a:invGamma/>
                  </a:schemeClr>
                </a:gs>
                <a:gs pos="50000">
                  <a:schemeClr val="folHlink"/>
                </a:gs>
                <a:gs pos="100000">
                  <a:schemeClr val="folHlink">
                    <a:gamma/>
                    <a:shade val="44314"/>
                    <a:invGamma/>
                  </a:schemeClr>
                </a:gs>
              </a:gsLst>
              <a:lin ang="5400000" scaled="1"/>
            </a:gradFill>
            <a:ln w="9525" algn="ctr">
              <a:noFill/>
              <a:round/>
              <a:headEnd/>
              <a:tailEnd/>
            </a:ln>
            <a:effectLst/>
          </p:spPr>
          <p:txBody>
            <a:bodyPr wrap="none" anchor="ctr"/>
            <a:lstStyle/>
            <a:p>
              <a:endParaRPr lang="zh-TW" altLang="en-US"/>
            </a:p>
          </p:txBody>
        </p:sp>
        <p:pic>
          <p:nvPicPr>
            <p:cNvPr id="33" name="Picture 55" descr="sphere_highlight"/>
            <p:cNvPicPr>
              <a:picLocks noChangeAspect="1" noChangeArrowheads="1"/>
            </p:cNvPicPr>
            <p:nvPr/>
          </p:nvPicPr>
          <p:blipFill>
            <a:blip r:embed="rId5" cstate="print"/>
            <a:srcRect/>
            <a:stretch>
              <a:fillRect/>
            </a:stretch>
          </p:blipFill>
          <p:spPr bwMode="gray">
            <a:xfrm>
              <a:off x="4046" y="3018"/>
              <a:ext cx="470" cy="241"/>
            </a:xfrm>
            <a:prstGeom prst="rect">
              <a:avLst/>
            </a:prstGeom>
            <a:noFill/>
          </p:spPr>
        </p:pic>
      </p:grpSp>
      <p:pic>
        <p:nvPicPr>
          <p:cNvPr id="35" name="Picture 16" descr="161"/>
          <p:cNvPicPr>
            <a:picLocks noChangeAspect="1" noChangeArrowheads="1"/>
          </p:cNvPicPr>
          <p:nvPr userDrawn="1"/>
        </p:nvPicPr>
        <p:blipFill>
          <a:blip r:embed="rId6" cstate="print"/>
          <a:srcRect/>
          <a:stretch>
            <a:fillRect/>
          </a:stretch>
        </p:blipFill>
        <p:spPr bwMode="auto">
          <a:xfrm>
            <a:off x="2951736" y="4022038"/>
            <a:ext cx="1440000" cy="1440000"/>
          </a:xfrm>
          <a:prstGeom prst="rect">
            <a:avLst/>
          </a:prstGeom>
          <a:noFill/>
          <a:effectLst>
            <a:innerShdw blurRad="63500" dist="50800" dir="18900000">
              <a:prstClr val="black">
                <a:alpha val="50000"/>
              </a:prstClr>
            </a:innerShdw>
          </a:effectLst>
          <a:scene3d>
            <a:camera prst="perspectiveFront"/>
            <a:lightRig rig="threePt" dir="t"/>
          </a:scene3d>
        </p:spPr>
      </p:pic>
      <p:sp>
        <p:nvSpPr>
          <p:cNvPr id="36" name="文字方塊 35"/>
          <p:cNvSpPr txBox="1"/>
          <p:nvPr userDrawn="1"/>
        </p:nvSpPr>
        <p:spPr>
          <a:xfrm>
            <a:off x="2686606" y="6348339"/>
            <a:ext cx="5955477" cy="369332"/>
          </a:xfrm>
          <a:prstGeom prst="rect">
            <a:avLst/>
          </a:prstGeom>
          <a:noFill/>
        </p:spPr>
        <p:txBody>
          <a:bodyPr wrap="none" rtlCol="0">
            <a:spAutoFit/>
          </a:bodyPr>
          <a:lstStyle/>
          <a:p>
            <a:r>
              <a:rPr lang="zh-TW" altLang="en-US" b="0"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rPr>
              <a:t>本內容僅供授課使用，禁止提供網路下載、重製或翻印。</a:t>
            </a:r>
            <a:endParaRPr lang="zh-TW" altLang="en-US" b="0"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36834"/>
                                        </p:tgtEl>
                                        <p:attrNameLst>
                                          <p:attrName>style.visibility</p:attrName>
                                        </p:attrNameLst>
                                      </p:cBhvr>
                                      <p:to>
                                        <p:strVal val="visible"/>
                                      </p:to>
                                    </p:set>
                                    <p:animEffect transition="in" filter="wipe(up)">
                                      <p:cBhvr>
                                        <p:cTn id="7" dur="500"/>
                                        <p:tgtEl>
                                          <p:spTgt spid="436834"/>
                                        </p:tgtEl>
                                      </p:cBhvr>
                                    </p:animEffect>
                                  </p:childTnLst>
                                </p:cTn>
                              </p:par>
                              <p:par>
                                <p:cTn id="8" presetID="22" presetClass="entr" presetSubtype="1" fill="hold" grpId="0" nodeType="withEffect">
                                  <p:stCondLst>
                                    <p:cond delay="200"/>
                                  </p:stCondLst>
                                  <p:childTnLst>
                                    <p:set>
                                      <p:cBhvr>
                                        <p:cTn id="9" dur="1" fill="hold">
                                          <p:stCondLst>
                                            <p:cond delay="0"/>
                                          </p:stCondLst>
                                        </p:cTn>
                                        <p:tgtEl>
                                          <p:spTgt spid="436842"/>
                                        </p:tgtEl>
                                        <p:attrNameLst>
                                          <p:attrName>style.visibility</p:attrName>
                                        </p:attrNameLst>
                                      </p:cBhvr>
                                      <p:to>
                                        <p:strVal val="visible"/>
                                      </p:to>
                                    </p:set>
                                    <p:animEffect transition="in" filter="wipe(up)">
                                      <p:cBhvr>
                                        <p:cTn id="10" dur="500"/>
                                        <p:tgtEl>
                                          <p:spTgt spid="436842"/>
                                        </p:tgtEl>
                                      </p:cBhvr>
                                    </p:animEffect>
                                  </p:childTnLst>
                                </p:cTn>
                              </p:par>
                              <p:par>
                                <p:cTn id="11" presetID="22" presetClass="entr" presetSubtype="1" fill="hold" grpId="0" nodeType="withEffect">
                                  <p:stCondLst>
                                    <p:cond delay="500"/>
                                  </p:stCondLst>
                                  <p:childTnLst>
                                    <p:set>
                                      <p:cBhvr>
                                        <p:cTn id="12" dur="1" fill="hold">
                                          <p:stCondLst>
                                            <p:cond delay="0"/>
                                          </p:stCondLst>
                                        </p:cTn>
                                        <p:tgtEl>
                                          <p:spTgt spid="436792"/>
                                        </p:tgtEl>
                                        <p:attrNameLst>
                                          <p:attrName>style.visibility</p:attrName>
                                        </p:attrNameLst>
                                      </p:cBhvr>
                                      <p:to>
                                        <p:strVal val="visible"/>
                                      </p:to>
                                    </p:set>
                                    <p:animEffect transition="in" filter="wipe(up)">
                                      <p:cBhvr>
                                        <p:cTn id="13" dur="500"/>
                                        <p:tgtEl>
                                          <p:spTgt spid="43679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436793"/>
                                        </p:tgtEl>
                                        <p:attrNameLst>
                                          <p:attrName>style.visibility</p:attrName>
                                        </p:attrNameLst>
                                      </p:cBhvr>
                                      <p:to>
                                        <p:strVal val="visible"/>
                                      </p:to>
                                    </p:set>
                                    <p:animEffect transition="in" filter="wipe(up)">
                                      <p:cBhvr>
                                        <p:cTn id="16" dur="500"/>
                                        <p:tgtEl>
                                          <p:spTgt spid="436793"/>
                                        </p:tgtEl>
                                      </p:cBhvr>
                                    </p:animEffect>
                                  </p:childTnLst>
                                </p:cTn>
                              </p:par>
                              <p:par>
                                <p:cTn id="17" presetID="47" presetClass="entr" presetSubtype="0" fill="hold" grpId="0" nodeType="withEffect">
                                  <p:stCondLst>
                                    <p:cond delay="1100"/>
                                  </p:stCondLst>
                                  <p:childTnLst>
                                    <p:set>
                                      <p:cBhvr>
                                        <p:cTn id="18" dur="1" fill="hold">
                                          <p:stCondLst>
                                            <p:cond delay="0"/>
                                          </p:stCondLst>
                                        </p:cTn>
                                        <p:tgtEl>
                                          <p:spTgt spid="436794"/>
                                        </p:tgtEl>
                                        <p:attrNameLst>
                                          <p:attrName>style.visibility</p:attrName>
                                        </p:attrNameLst>
                                      </p:cBhvr>
                                      <p:to>
                                        <p:strVal val="visible"/>
                                      </p:to>
                                    </p:set>
                                    <p:animEffect transition="in" filter="fade">
                                      <p:cBhvr>
                                        <p:cTn id="19" dur="500"/>
                                        <p:tgtEl>
                                          <p:spTgt spid="436794"/>
                                        </p:tgtEl>
                                      </p:cBhvr>
                                    </p:animEffect>
                                    <p:anim calcmode="lin" valueType="num">
                                      <p:cBhvr>
                                        <p:cTn id="20" dur="500" fill="hold"/>
                                        <p:tgtEl>
                                          <p:spTgt spid="436794"/>
                                        </p:tgtEl>
                                        <p:attrNameLst>
                                          <p:attrName>ppt_x</p:attrName>
                                        </p:attrNameLst>
                                      </p:cBhvr>
                                      <p:tavLst>
                                        <p:tav tm="0">
                                          <p:val>
                                            <p:strVal val="#ppt_x"/>
                                          </p:val>
                                        </p:tav>
                                        <p:tav tm="100000">
                                          <p:val>
                                            <p:strVal val="#ppt_x"/>
                                          </p:val>
                                        </p:tav>
                                      </p:tavLst>
                                    </p:anim>
                                    <p:anim calcmode="lin" valueType="num">
                                      <p:cBhvr>
                                        <p:cTn id="21" dur="500" fill="hold"/>
                                        <p:tgtEl>
                                          <p:spTgt spid="43679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1500"/>
                                  </p:stCondLst>
                                  <p:childTnLst>
                                    <p:set>
                                      <p:cBhvr>
                                        <p:cTn id="23" dur="1" fill="hold">
                                          <p:stCondLst>
                                            <p:cond delay="0"/>
                                          </p:stCondLst>
                                        </p:cTn>
                                        <p:tgtEl>
                                          <p:spTgt spid="436795"/>
                                        </p:tgtEl>
                                        <p:attrNameLst>
                                          <p:attrName>style.visibility</p:attrName>
                                        </p:attrNameLst>
                                      </p:cBhvr>
                                      <p:to>
                                        <p:strVal val="visible"/>
                                      </p:to>
                                    </p:set>
                                    <p:animEffect transition="in" filter="fade">
                                      <p:cBhvr>
                                        <p:cTn id="24" dur="500"/>
                                        <p:tgtEl>
                                          <p:spTgt spid="436795"/>
                                        </p:tgtEl>
                                      </p:cBhvr>
                                    </p:animEffect>
                                    <p:anim calcmode="lin" valueType="num">
                                      <p:cBhvr>
                                        <p:cTn id="25" dur="500" fill="hold"/>
                                        <p:tgtEl>
                                          <p:spTgt spid="436795"/>
                                        </p:tgtEl>
                                        <p:attrNameLst>
                                          <p:attrName>ppt_x</p:attrName>
                                        </p:attrNameLst>
                                      </p:cBhvr>
                                      <p:tavLst>
                                        <p:tav tm="0">
                                          <p:val>
                                            <p:strVal val="#ppt_x"/>
                                          </p:val>
                                        </p:tav>
                                        <p:tav tm="100000">
                                          <p:val>
                                            <p:strVal val="#ppt_x"/>
                                          </p:val>
                                        </p:tav>
                                      </p:tavLst>
                                    </p:anim>
                                    <p:anim calcmode="lin" valueType="num">
                                      <p:cBhvr>
                                        <p:cTn id="26" dur="500" fill="hold"/>
                                        <p:tgtEl>
                                          <p:spTgt spid="43679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1900"/>
                                  </p:stCondLst>
                                  <p:childTnLst>
                                    <p:set>
                                      <p:cBhvr>
                                        <p:cTn id="28" dur="1" fill="hold">
                                          <p:stCondLst>
                                            <p:cond delay="0"/>
                                          </p:stCondLst>
                                        </p:cTn>
                                        <p:tgtEl>
                                          <p:spTgt spid="436796"/>
                                        </p:tgtEl>
                                        <p:attrNameLst>
                                          <p:attrName>style.visibility</p:attrName>
                                        </p:attrNameLst>
                                      </p:cBhvr>
                                      <p:to>
                                        <p:strVal val="visible"/>
                                      </p:to>
                                    </p:set>
                                    <p:animEffect transition="in" filter="fade">
                                      <p:cBhvr>
                                        <p:cTn id="29" dur="500"/>
                                        <p:tgtEl>
                                          <p:spTgt spid="436796"/>
                                        </p:tgtEl>
                                      </p:cBhvr>
                                    </p:animEffect>
                                    <p:anim calcmode="lin" valueType="num">
                                      <p:cBhvr>
                                        <p:cTn id="30" dur="500" fill="hold"/>
                                        <p:tgtEl>
                                          <p:spTgt spid="436796"/>
                                        </p:tgtEl>
                                        <p:attrNameLst>
                                          <p:attrName>ppt_x</p:attrName>
                                        </p:attrNameLst>
                                      </p:cBhvr>
                                      <p:tavLst>
                                        <p:tav tm="0">
                                          <p:val>
                                            <p:strVal val="#ppt_x"/>
                                          </p:val>
                                        </p:tav>
                                        <p:tav tm="100000">
                                          <p:val>
                                            <p:strVal val="#ppt_x"/>
                                          </p:val>
                                        </p:tav>
                                      </p:tavLst>
                                    </p:anim>
                                    <p:anim calcmode="lin" valueType="num">
                                      <p:cBhvr>
                                        <p:cTn id="31" dur="500" fill="hold"/>
                                        <p:tgtEl>
                                          <p:spTgt spid="436796"/>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2300"/>
                                  </p:stCondLst>
                                  <p:childTnLst>
                                    <p:set>
                                      <p:cBhvr>
                                        <p:cTn id="33" dur="1" fill="hold">
                                          <p:stCondLst>
                                            <p:cond delay="0"/>
                                          </p:stCondLst>
                                        </p:cTn>
                                        <p:tgtEl>
                                          <p:spTgt spid="436797"/>
                                        </p:tgtEl>
                                        <p:attrNameLst>
                                          <p:attrName>style.visibility</p:attrName>
                                        </p:attrNameLst>
                                      </p:cBhvr>
                                      <p:to>
                                        <p:strVal val="visible"/>
                                      </p:to>
                                    </p:set>
                                    <p:animEffect transition="in" filter="fade">
                                      <p:cBhvr>
                                        <p:cTn id="34" dur="500"/>
                                        <p:tgtEl>
                                          <p:spTgt spid="436797"/>
                                        </p:tgtEl>
                                      </p:cBhvr>
                                    </p:animEffect>
                                    <p:anim calcmode="lin" valueType="num">
                                      <p:cBhvr>
                                        <p:cTn id="35" dur="500" fill="hold"/>
                                        <p:tgtEl>
                                          <p:spTgt spid="436797"/>
                                        </p:tgtEl>
                                        <p:attrNameLst>
                                          <p:attrName>ppt_x</p:attrName>
                                        </p:attrNameLst>
                                      </p:cBhvr>
                                      <p:tavLst>
                                        <p:tav tm="0">
                                          <p:val>
                                            <p:strVal val="#ppt_x"/>
                                          </p:val>
                                        </p:tav>
                                        <p:tav tm="100000">
                                          <p:val>
                                            <p:strVal val="#ppt_x"/>
                                          </p:val>
                                        </p:tav>
                                      </p:tavLst>
                                    </p:anim>
                                    <p:anim calcmode="lin" valueType="num">
                                      <p:cBhvr>
                                        <p:cTn id="36" dur="500" fill="hold"/>
                                        <p:tgtEl>
                                          <p:spTgt spid="436797"/>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2600"/>
                                  </p:stCondLst>
                                  <p:childTnLst>
                                    <p:set>
                                      <p:cBhvr>
                                        <p:cTn id="38" dur="1" fill="hold">
                                          <p:stCondLst>
                                            <p:cond delay="0"/>
                                          </p:stCondLst>
                                        </p:cTn>
                                        <p:tgtEl>
                                          <p:spTgt spid="436822"/>
                                        </p:tgtEl>
                                        <p:attrNameLst>
                                          <p:attrName>style.visibility</p:attrName>
                                        </p:attrNameLst>
                                      </p:cBhvr>
                                      <p:to>
                                        <p:strVal val="visible"/>
                                      </p:to>
                                    </p:set>
                                    <p:animEffect transition="in" filter="fade">
                                      <p:cBhvr>
                                        <p:cTn id="39" dur="500"/>
                                        <p:tgtEl>
                                          <p:spTgt spid="436822"/>
                                        </p:tgtEl>
                                      </p:cBhvr>
                                    </p:animEffect>
                                    <p:anim calcmode="lin" valueType="num">
                                      <p:cBhvr>
                                        <p:cTn id="40" dur="500" fill="hold"/>
                                        <p:tgtEl>
                                          <p:spTgt spid="436822"/>
                                        </p:tgtEl>
                                        <p:attrNameLst>
                                          <p:attrName>ppt_x</p:attrName>
                                        </p:attrNameLst>
                                      </p:cBhvr>
                                      <p:tavLst>
                                        <p:tav tm="0">
                                          <p:val>
                                            <p:strVal val="#ppt_x"/>
                                          </p:val>
                                        </p:tav>
                                        <p:tav tm="100000">
                                          <p:val>
                                            <p:strVal val="#ppt_x"/>
                                          </p:val>
                                        </p:tav>
                                      </p:tavLst>
                                    </p:anim>
                                    <p:anim calcmode="lin" valueType="num">
                                      <p:cBhvr>
                                        <p:cTn id="41" dur="500" fill="hold"/>
                                        <p:tgtEl>
                                          <p:spTgt spid="436822"/>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2600"/>
                                  </p:stCondLst>
                                  <p:childTnLst>
                                    <p:set>
                                      <p:cBhvr>
                                        <p:cTn id="43" dur="1" fill="hold">
                                          <p:stCondLst>
                                            <p:cond delay="0"/>
                                          </p:stCondLst>
                                        </p:cTn>
                                        <p:tgtEl>
                                          <p:spTgt spid="436844"/>
                                        </p:tgtEl>
                                        <p:attrNameLst>
                                          <p:attrName>style.visibility</p:attrName>
                                        </p:attrNameLst>
                                      </p:cBhvr>
                                      <p:to>
                                        <p:strVal val="visible"/>
                                      </p:to>
                                    </p:set>
                                    <p:animEffect transition="in" filter="fade">
                                      <p:cBhvr>
                                        <p:cTn id="44" dur="500"/>
                                        <p:tgtEl>
                                          <p:spTgt spid="436844"/>
                                        </p:tgtEl>
                                      </p:cBhvr>
                                    </p:animEffect>
                                    <p:anim calcmode="lin" valueType="num">
                                      <p:cBhvr>
                                        <p:cTn id="45" dur="500" fill="hold"/>
                                        <p:tgtEl>
                                          <p:spTgt spid="436844"/>
                                        </p:tgtEl>
                                        <p:attrNameLst>
                                          <p:attrName>ppt_x</p:attrName>
                                        </p:attrNameLst>
                                      </p:cBhvr>
                                      <p:tavLst>
                                        <p:tav tm="0">
                                          <p:val>
                                            <p:strVal val="#ppt_x"/>
                                          </p:val>
                                        </p:tav>
                                        <p:tav tm="100000">
                                          <p:val>
                                            <p:strVal val="#ppt_x"/>
                                          </p:val>
                                        </p:tav>
                                      </p:tavLst>
                                    </p:anim>
                                    <p:anim calcmode="lin" valueType="num">
                                      <p:cBhvr>
                                        <p:cTn id="46" dur="500" fill="hold"/>
                                        <p:tgtEl>
                                          <p:spTgt spid="436844"/>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500"/>
                                  </p:stCondLst>
                                  <p:childTnLst>
                                    <p:set>
                                      <p:cBhvr>
                                        <p:cTn id="48" dur="1" fill="hold">
                                          <p:stCondLst>
                                            <p:cond delay="0"/>
                                          </p:stCondLst>
                                        </p:cTn>
                                        <p:tgtEl>
                                          <p:spTgt spid="436843"/>
                                        </p:tgtEl>
                                        <p:attrNameLst>
                                          <p:attrName>style.visibility</p:attrName>
                                        </p:attrNameLst>
                                      </p:cBhvr>
                                      <p:to>
                                        <p:strVal val="visible"/>
                                      </p:to>
                                    </p:set>
                                    <p:animEffect transition="in" filter="fade">
                                      <p:cBhvr>
                                        <p:cTn id="49" dur="500"/>
                                        <p:tgtEl>
                                          <p:spTgt spid="436843"/>
                                        </p:tgtEl>
                                      </p:cBhvr>
                                    </p:animEffect>
                                    <p:anim calcmode="lin" valueType="num">
                                      <p:cBhvr>
                                        <p:cTn id="50" dur="500" fill="hold"/>
                                        <p:tgtEl>
                                          <p:spTgt spid="436843"/>
                                        </p:tgtEl>
                                        <p:attrNameLst>
                                          <p:attrName>ppt_x</p:attrName>
                                        </p:attrNameLst>
                                      </p:cBhvr>
                                      <p:tavLst>
                                        <p:tav tm="0">
                                          <p:val>
                                            <p:strVal val="#ppt_x"/>
                                          </p:val>
                                        </p:tav>
                                        <p:tav tm="100000">
                                          <p:val>
                                            <p:strVal val="#ppt_x"/>
                                          </p:val>
                                        </p:tav>
                                      </p:tavLst>
                                    </p:anim>
                                    <p:anim calcmode="lin" valueType="num">
                                      <p:cBhvr>
                                        <p:cTn id="51" dur="500" fill="hold"/>
                                        <p:tgtEl>
                                          <p:spTgt spid="436843"/>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2400"/>
                                  </p:stCondLst>
                                  <p:childTnLst>
                                    <p:set>
                                      <p:cBhvr>
                                        <p:cTn id="53" dur="1" fill="hold">
                                          <p:stCondLst>
                                            <p:cond delay="0"/>
                                          </p:stCondLst>
                                        </p:cTn>
                                        <p:tgtEl>
                                          <p:spTgt spid="436845"/>
                                        </p:tgtEl>
                                        <p:attrNameLst>
                                          <p:attrName>style.visibility</p:attrName>
                                        </p:attrNameLst>
                                      </p:cBhvr>
                                      <p:to>
                                        <p:strVal val="visible"/>
                                      </p:to>
                                    </p:set>
                                    <p:animEffect transition="in" filter="fade">
                                      <p:cBhvr>
                                        <p:cTn id="54" dur="500"/>
                                        <p:tgtEl>
                                          <p:spTgt spid="436845"/>
                                        </p:tgtEl>
                                      </p:cBhvr>
                                    </p:animEffect>
                                    <p:anim calcmode="lin" valueType="num">
                                      <p:cBhvr>
                                        <p:cTn id="55" dur="500" fill="hold"/>
                                        <p:tgtEl>
                                          <p:spTgt spid="436845"/>
                                        </p:tgtEl>
                                        <p:attrNameLst>
                                          <p:attrName>ppt_x</p:attrName>
                                        </p:attrNameLst>
                                      </p:cBhvr>
                                      <p:tavLst>
                                        <p:tav tm="0">
                                          <p:val>
                                            <p:strVal val="#ppt_x"/>
                                          </p:val>
                                        </p:tav>
                                        <p:tav tm="100000">
                                          <p:val>
                                            <p:strVal val="#ppt_x"/>
                                          </p:val>
                                        </p:tav>
                                      </p:tavLst>
                                    </p:anim>
                                    <p:anim calcmode="lin" valueType="num">
                                      <p:cBhvr>
                                        <p:cTn id="56" dur="500" fill="hold"/>
                                        <p:tgtEl>
                                          <p:spTgt spid="436845"/>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2000"/>
                                  </p:stCondLst>
                                  <p:childTnLst>
                                    <p:set>
                                      <p:cBhvr>
                                        <p:cTn id="58" dur="1" fill="hold">
                                          <p:stCondLst>
                                            <p:cond delay="0"/>
                                          </p:stCondLst>
                                        </p:cTn>
                                        <p:tgtEl>
                                          <p:spTgt spid="436823"/>
                                        </p:tgtEl>
                                        <p:attrNameLst>
                                          <p:attrName>style.visibility</p:attrName>
                                        </p:attrNameLst>
                                      </p:cBhvr>
                                      <p:to>
                                        <p:strVal val="visible"/>
                                      </p:to>
                                    </p:set>
                                    <p:animEffect transition="in" filter="fade">
                                      <p:cBhvr>
                                        <p:cTn id="59" dur="500"/>
                                        <p:tgtEl>
                                          <p:spTgt spid="436823"/>
                                        </p:tgtEl>
                                      </p:cBhvr>
                                    </p:animEffect>
                                    <p:anim calcmode="lin" valueType="num">
                                      <p:cBhvr>
                                        <p:cTn id="60" dur="500" fill="hold"/>
                                        <p:tgtEl>
                                          <p:spTgt spid="436823"/>
                                        </p:tgtEl>
                                        <p:attrNameLst>
                                          <p:attrName>ppt_x</p:attrName>
                                        </p:attrNameLst>
                                      </p:cBhvr>
                                      <p:tavLst>
                                        <p:tav tm="0">
                                          <p:val>
                                            <p:strVal val="#ppt_x"/>
                                          </p:val>
                                        </p:tav>
                                        <p:tav tm="100000">
                                          <p:val>
                                            <p:strVal val="#ppt_x"/>
                                          </p:val>
                                        </p:tav>
                                      </p:tavLst>
                                    </p:anim>
                                    <p:anim calcmode="lin" valueType="num">
                                      <p:cBhvr>
                                        <p:cTn id="61" dur="500" fill="hold"/>
                                        <p:tgtEl>
                                          <p:spTgt spid="436823"/>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1800"/>
                                  </p:stCondLst>
                                  <p:childTnLst>
                                    <p:set>
                                      <p:cBhvr>
                                        <p:cTn id="63" dur="1" fill="hold">
                                          <p:stCondLst>
                                            <p:cond delay="0"/>
                                          </p:stCondLst>
                                        </p:cTn>
                                        <p:tgtEl>
                                          <p:spTgt spid="436824"/>
                                        </p:tgtEl>
                                        <p:attrNameLst>
                                          <p:attrName>style.visibility</p:attrName>
                                        </p:attrNameLst>
                                      </p:cBhvr>
                                      <p:to>
                                        <p:strVal val="visible"/>
                                      </p:to>
                                    </p:set>
                                    <p:animEffect transition="in" filter="fade">
                                      <p:cBhvr>
                                        <p:cTn id="64" dur="500"/>
                                        <p:tgtEl>
                                          <p:spTgt spid="436824"/>
                                        </p:tgtEl>
                                      </p:cBhvr>
                                    </p:animEffect>
                                    <p:anim calcmode="lin" valueType="num">
                                      <p:cBhvr>
                                        <p:cTn id="65" dur="500" fill="hold"/>
                                        <p:tgtEl>
                                          <p:spTgt spid="436824"/>
                                        </p:tgtEl>
                                        <p:attrNameLst>
                                          <p:attrName>ppt_x</p:attrName>
                                        </p:attrNameLst>
                                      </p:cBhvr>
                                      <p:tavLst>
                                        <p:tav tm="0">
                                          <p:val>
                                            <p:strVal val="#ppt_x"/>
                                          </p:val>
                                        </p:tav>
                                        <p:tav tm="100000">
                                          <p:val>
                                            <p:strVal val="#ppt_x"/>
                                          </p:val>
                                        </p:tav>
                                      </p:tavLst>
                                    </p:anim>
                                    <p:anim calcmode="lin" valueType="num">
                                      <p:cBhvr>
                                        <p:cTn id="66" dur="500" fill="hold"/>
                                        <p:tgtEl>
                                          <p:spTgt spid="436824"/>
                                        </p:tgtEl>
                                        <p:attrNameLst>
                                          <p:attrName>ppt_y</p:attrName>
                                        </p:attrNameLst>
                                      </p:cBhvr>
                                      <p:tavLst>
                                        <p:tav tm="0">
                                          <p:val>
                                            <p:strVal val="#ppt_y-.1"/>
                                          </p:val>
                                        </p:tav>
                                        <p:tav tm="100000">
                                          <p:val>
                                            <p:strVal val="#ppt_y"/>
                                          </p:val>
                                        </p:tav>
                                      </p:tavLst>
                                    </p:anim>
                                  </p:childTnLst>
                                </p:cTn>
                              </p:par>
                            </p:childTnLst>
                          </p:cTn>
                        </p:par>
                        <p:par>
                          <p:cTn id="67" fill="hold">
                            <p:stCondLst>
                              <p:cond delay="3100"/>
                            </p:stCondLst>
                            <p:childTnLst>
                              <p:par>
                                <p:cTn id="68" presetID="6" presetClass="emph" presetSubtype="0" fill="hold" grpId="1" nodeType="afterEffect">
                                  <p:stCondLst>
                                    <p:cond delay="0"/>
                                  </p:stCondLst>
                                  <p:childTnLst>
                                    <p:animScale>
                                      <p:cBhvr>
                                        <p:cTn id="69" dur="500" fill="hold"/>
                                        <p:tgtEl>
                                          <p:spTgt spid="436834"/>
                                        </p:tgtEl>
                                      </p:cBhvr>
                                      <p:by x="150000" y="150000"/>
                                    </p:animScale>
                                  </p:childTnLst>
                                </p:cTn>
                              </p:par>
                              <p:par>
                                <p:cTn id="70" presetID="6" presetClass="emph" presetSubtype="0" fill="hold" grpId="1" nodeType="withEffect">
                                  <p:stCondLst>
                                    <p:cond delay="200"/>
                                  </p:stCondLst>
                                  <p:childTnLst>
                                    <p:animScale>
                                      <p:cBhvr>
                                        <p:cTn id="71" dur="500" fill="hold"/>
                                        <p:tgtEl>
                                          <p:spTgt spid="436792"/>
                                        </p:tgtEl>
                                      </p:cBhvr>
                                      <p:by x="150000" y="150000"/>
                                    </p:animScale>
                                  </p:childTnLst>
                                </p:cTn>
                              </p:par>
                              <p:par>
                                <p:cTn id="72" presetID="6" presetClass="emph" presetSubtype="0" fill="hold" grpId="1" nodeType="withEffect">
                                  <p:stCondLst>
                                    <p:cond delay="400"/>
                                  </p:stCondLst>
                                  <p:childTnLst>
                                    <p:animScale>
                                      <p:cBhvr>
                                        <p:cTn id="73" dur="500" fill="hold"/>
                                        <p:tgtEl>
                                          <p:spTgt spid="436793"/>
                                        </p:tgtEl>
                                      </p:cBhvr>
                                      <p:by x="150000" y="150000"/>
                                    </p:animScale>
                                  </p:childTnLst>
                                </p:cTn>
                              </p:par>
                              <p:par>
                                <p:cTn id="74" presetID="6" presetClass="emph" presetSubtype="0" fill="hold" grpId="1" nodeType="withEffect">
                                  <p:stCondLst>
                                    <p:cond delay="800"/>
                                  </p:stCondLst>
                                  <p:childTnLst>
                                    <p:animScale>
                                      <p:cBhvr>
                                        <p:cTn id="75" dur="500" fill="hold"/>
                                        <p:tgtEl>
                                          <p:spTgt spid="436794"/>
                                        </p:tgtEl>
                                      </p:cBhvr>
                                      <p:by x="150000" y="150000"/>
                                    </p:animScale>
                                  </p:childTnLst>
                                </p:cTn>
                              </p:par>
                              <p:par>
                                <p:cTn id="76" presetID="6" presetClass="emph" presetSubtype="0" fill="hold" grpId="1" nodeType="withEffect">
                                  <p:stCondLst>
                                    <p:cond delay="1100"/>
                                  </p:stCondLst>
                                  <p:childTnLst>
                                    <p:animScale>
                                      <p:cBhvr>
                                        <p:cTn id="77" dur="500" fill="hold"/>
                                        <p:tgtEl>
                                          <p:spTgt spid="436795"/>
                                        </p:tgtEl>
                                      </p:cBhvr>
                                      <p:by x="150000" y="150000"/>
                                    </p:animScale>
                                  </p:childTnLst>
                                </p:cTn>
                              </p:par>
                              <p:par>
                                <p:cTn id="78" presetID="6" presetClass="emph" presetSubtype="0" fill="hold" grpId="1" nodeType="withEffect">
                                  <p:stCondLst>
                                    <p:cond delay="1400"/>
                                  </p:stCondLst>
                                  <p:childTnLst>
                                    <p:animScale>
                                      <p:cBhvr>
                                        <p:cTn id="79" dur="500" fill="hold"/>
                                        <p:tgtEl>
                                          <p:spTgt spid="436796"/>
                                        </p:tgtEl>
                                      </p:cBhvr>
                                      <p:by x="150000" y="150000"/>
                                    </p:animScale>
                                  </p:childTnLst>
                                </p:cTn>
                              </p:par>
                              <p:par>
                                <p:cTn id="80" presetID="6" presetClass="emph" presetSubtype="0" fill="hold" grpId="1" nodeType="withEffect">
                                  <p:stCondLst>
                                    <p:cond delay="1700"/>
                                  </p:stCondLst>
                                  <p:childTnLst>
                                    <p:animScale>
                                      <p:cBhvr>
                                        <p:cTn id="81" dur="500" fill="hold"/>
                                        <p:tgtEl>
                                          <p:spTgt spid="436797"/>
                                        </p:tgtEl>
                                      </p:cBhvr>
                                      <p:by x="150000" y="150000"/>
                                    </p:animScale>
                                  </p:childTnLst>
                                </p:cTn>
                              </p:par>
                              <p:par>
                                <p:cTn id="82" presetID="6" presetClass="emph" presetSubtype="0" fill="hold" grpId="1" nodeType="withEffect">
                                  <p:stCondLst>
                                    <p:cond delay="2000"/>
                                  </p:stCondLst>
                                  <p:childTnLst>
                                    <p:animScale>
                                      <p:cBhvr>
                                        <p:cTn id="83" dur="500" fill="hold"/>
                                        <p:tgtEl>
                                          <p:spTgt spid="436822"/>
                                        </p:tgtEl>
                                      </p:cBhvr>
                                      <p:by x="150000" y="150000"/>
                                    </p:animScale>
                                  </p:childTnLst>
                                </p:cTn>
                              </p:par>
                              <p:par>
                                <p:cTn id="84" presetID="6" presetClass="emph" presetSubtype="0" fill="hold" grpId="1" nodeType="withEffect">
                                  <p:stCondLst>
                                    <p:cond delay="2200"/>
                                  </p:stCondLst>
                                  <p:childTnLst>
                                    <p:animScale>
                                      <p:cBhvr>
                                        <p:cTn id="85" dur="500" fill="hold"/>
                                        <p:tgtEl>
                                          <p:spTgt spid="436823"/>
                                        </p:tgtEl>
                                      </p:cBhvr>
                                      <p:by x="150000" y="150000"/>
                                    </p:animScale>
                                  </p:childTnLst>
                                </p:cTn>
                              </p:par>
                              <p:par>
                                <p:cTn id="86" presetID="6" presetClass="emph" presetSubtype="0" fill="hold" grpId="1" nodeType="withEffect">
                                  <p:stCondLst>
                                    <p:cond delay="2300"/>
                                  </p:stCondLst>
                                  <p:childTnLst>
                                    <p:animScale>
                                      <p:cBhvr>
                                        <p:cTn id="87" dur="500" fill="hold"/>
                                        <p:tgtEl>
                                          <p:spTgt spid="436824"/>
                                        </p:tgtEl>
                                      </p:cBhvr>
                                      <p:by x="150000" y="150000"/>
                                    </p:animScale>
                                  </p:childTnLst>
                                </p:cTn>
                              </p:par>
                            </p:childTnLst>
                          </p:cTn>
                        </p:par>
                        <p:par>
                          <p:cTn id="88" fill="hold">
                            <p:stCondLst>
                              <p:cond delay="5900"/>
                            </p:stCondLst>
                            <p:childTnLst>
                              <p:par>
                                <p:cTn id="89" presetID="6" presetClass="emph" presetSubtype="0" fill="hold" grpId="1" nodeType="afterEffect">
                                  <p:stCondLst>
                                    <p:cond delay="0"/>
                                  </p:stCondLst>
                                  <p:childTnLst>
                                    <p:animScale>
                                      <p:cBhvr>
                                        <p:cTn id="90" dur="500" fill="hold"/>
                                        <p:tgtEl>
                                          <p:spTgt spid="436842"/>
                                        </p:tgtEl>
                                      </p:cBhvr>
                                      <p:by x="150000" y="150000"/>
                                    </p:animScale>
                                  </p:childTnLst>
                                </p:cTn>
                              </p:par>
                              <p:par>
                                <p:cTn id="91" presetID="6" presetClass="emph" presetSubtype="0" fill="hold" grpId="1" nodeType="withEffect">
                                  <p:stCondLst>
                                    <p:cond delay="400"/>
                                  </p:stCondLst>
                                  <p:childTnLst>
                                    <p:animScale>
                                      <p:cBhvr>
                                        <p:cTn id="92" dur="500" fill="hold"/>
                                        <p:tgtEl>
                                          <p:spTgt spid="436843"/>
                                        </p:tgtEl>
                                      </p:cBhvr>
                                      <p:by x="150000" y="150000"/>
                                    </p:animScale>
                                  </p:childTnLst>
                                </p:cTn>
                              </p:par>
                              <p:par>
                                <p:cTn id="93" presetID="6" presetClass="emph" presetSubtype="0" fill="hold" grpId="1" nodeType="withEffect">
                                  <p:stCondLst>
                                    <p:cond delay="800"/>
                                  </p:stCondLst>
                                  <p:childTnLst>
                                    <p:animScale>
                                      <p:cBhvr>
                                        <p:cTn id="94" dur="500" fill="hold"/>
                                        <p:tgtEl>
                                          <p:spTgt spid="436844"/>
                                        </p:tgtEl>
                                      </p:cBhvr>
                                      <p:by x="150000" y="150000"/>
                                    </p:animScale>
                                  </p:childTnLst>
                                </p:cTn>
                              </p:par>
                              <p:par>
                                <p:cTn id="95" presetID="6" presetClass="emph" presetSubtype="0" fill="hold" grpId="1" nodeType="withEffect">
                                  <p:stCondLst>
                                    <p:cond delay="1100"/>
                                  </p:stCondLst>
                                  <p:childTnLst>
                                    <p:animScale>
                                      <p:cBhvr>
                                        <p:cTn id="96" dur="500" fill="hold"/>
                                        <p:tgtEl>
                                          <p:spTgt spid="436845"/>
                                        </p:tgtEl>
                                      </p:cBhvr>
                                      <p:by x="150000" y="150000"/>
                                    </p:animScale>
                                  </p:childTnLst>
                                </p:cTn>
                              </p:par>
                              <p:par>
                                <p:cTn id="97" presetID="53" presetClass="entr" presetSubtype="0" fill="hold" grpId="0" nodeType="withEffect">
                                  <p:stCondLst>
                                    <p:cond delay="0"/>
                                  </p:stCondLst>
                                  <p:childTnLst>
                                    <p:set>
                                      <p:cBhvr>
                                        <p:cTn id="98" dur="1" fill="hold">
                                          <p:stCondLst>
                                            <p:cond delay="0"/>
                                          </p:stCondLst>
                                        </p:cTn>
                                        <p:tgtEl>
                                          <p:spTgt spid="436847"/>
                                        </p:tgtEl>
                                        <p:attrNameLst>
                                          <p:attrName>style.visibility</p:attrName>
                                        </p:attrNameLst>
                                      </p:cBhvr>
                                      <p:to>
                                        <p:strVal val="visible"/>
                                      </p:to>
                                    </p:set>
                                    <p:anim calcmode="lin" valueType="num">
                                      <p:cBhvr>
                                        <p:cTn id="99" dur="1000" fill="hold"/>
                                        <p:tgtEl>
                                          <p:spTgt spid="436847"/>
                                        </p:tgtEl>
                                        <p:attrNameLst>
                                          <p:attrName>ppt_w</p:attrName>
                                        </p:attrNameLst>
                                      </p:cBhvr>
                                      <p:tavLst>
                                        <p:tav tm="0">
                                          <p:val>
                                            <p:fltVal val="0"/>
                                          </p:val>
                                        </p:tav>
                                        <p:tav tm="100000">
                                          <p:val>
                                            <p:strVal val="#ppt_w"/>
                                          </p:val>
                                        </p:tav>
                                      </p:tavLst>
                                    </p:anim>
                                    <p:anim calcmode="lin" valueType="num">
                                      <p:cBhvr>
                                        <p:cTn id="100" dur="1000" fill="hold"/>
                                        <p:tgtEl>
                                          <p:spTgt spid="436847"/>
                                        </p:tgtEl>
                                        <p:attrNameLst>
                                          <p:attrName>ppt_h</p:attrName>
                                        </p:attrNameLst>
                                      </p:cBhvr>
                                      <p:tavLst>
                                        <p:tav tm="0">
                                          <p:val>
                                            <p:fltVal val="0"/>
                                          </p:val>
                                        </p:tav>
                                        <p:tav tm="100000">
                                          <p:val>
                                            <p:strVal val="#ppt_h"/>
                                          </p:val>
                                        </p:tav>
                                      </p:tavLst>
                                    </p:anim>
                                    <p:animEffect transition="in" filter="fade">
                                      <p:cBhvr>
                                        <p:cTn id="101" dur="1000"/>
                                        <p:tgtEl>
                                          <p:spTgt spid="436847"/>
                                        </p:tgtEl>
                                      </p:cBhvr>
                                    </p:animEffect>
                                  </p:childTnLst>
                                </p:cTn>
                              </p:par>
                              <p:par>
                                <p:cTn id="102" presetID="37" presetClass="path" presetSubtype="0" accel="50000" decel="50000" fill="hold" grpId="1" nodeType="withEffect">
                                  <p:stCondLst>
                                    <p:cond delay="0"/>
                                  </p:stCondLst>
                                  <p:childTnLst>
                                    <p:animMotion origin="layout" path="M 0.22275 0.30185 C 0.20174 0.29514 0.11546 0.25695 0.0783 0.20648 C 0.04115 0.15602 0.01632 0.04283 5E-6 -2.59259E-6 " pathEditMode="relative" rAng="0" ptsTypes="faf">
                                      <p:cBhvr>
                                        <p:cTn id="103" dur="1000" fill="hold"/>
                                        <p:tgtEl>
                                          <p:spTgt spid="436847"/>
                                        </p:tgtEl>
                                        <p:attrNameLst>
                                          <p:attrName>ppt_x</p:attrName>
                                          <p:attrName>ppt_y</p:attrName>
                                        </p:attrNameLst>
                                      </p:cBhvr>
                                      <p:rCtr x="-111" y="-151"/>
                                    </p:animMotion>
                                  </p:childTnLst>
                                </p:cTn>
                              </p:par>
                              <p:par>
                                <p:cTn id="104" presetID="1" presetClass="entr" presetSubtype="0" fill="hold" grpId="0" nodeType="withEffect">
                                  <p:stCondLst>
                                    <p:cond delay="0"/>
                                  </p:stCondLst>
                                  <p:iterate type="lt">
                                    <p:tmAbs val="0"/>
                                  </p:iterate>
                                  <p:childTnLst>
                                    <p:set>
                                      <p:cBhvr>
                                        <p:cTn id="105" dur="1" fill="hold">
                                          <p:stCondLst>
                                            <p:cond delay="0"/>
                                          </p:stCondLst>
                                        </p:cTn>
                                        <p:tgtEl>
                                          <p:spTgt spid="436848">
                                            <p:txEl>
                                              <p:pRg st="0" end="0"/>
                                            </p:txEl>
                                          </p:spTgt>
                                        </p:tgtEl>
                                        <p:attrNameLst>
                                          <p:attrName>style.visibility</p:attrName>
                                        </p:attrNameLst>
                                      </p:cBhvr>
                                      <p:to>
                                        <p:strVal val="visible"/>
                                      </p:to>
                                    </p:set>
                                  </p:childTnLst>
                                </p:cTn>
                              </p:par>
                              <p:par>
                                <p:cTn id="106" presetID="0" presetClass="path" presetSubtype="0" accel="50000" decel="50000" fill="hold" grpId="1"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id="107" dur="2000" fill="hold"/>
                                        <p:tgtEl>
                                          <p:spTgt spid="436848">
                                            <p:txEl>
                                              <p:pRg st="0" end="0"/>
                                            </p:txEl>
                                          </p:spTgt>
                                        </p:tgtEl>
                                        <p:attrNameLst>
                                          <p:attrName>ppt_x</p:attrName>
                                          <p:attrName>ppt_y</p:attrName>
                                        </p:attrNameLst>
                                      </p:cBhvr>
                                      <p:rCtr x="-112" y="-110"/>
                                    </p:animMotion>
                                  </p:childTnLst>
                                </p:cTn>
                              </p:par>
                              <p:par>
                                <p:cTn id="108" presetID="53" presetClass="entr" presetSubtype="0" fill="hold" nodeType="withEffect">
                                  <p:stCondLst>
                                    <p:cond delay="220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1000" fill="hold"/>
                                        <p:tgtEl>
                                          <p:spTgt spid="31"/>
                                        </p:tgtEl>
                                        <p:attrNameLst>
                                          <p:attrName>ppt_w</p:attrName>
                                        </p:attrNameLst>
                                      </p:cBhvr>
                                      <p:tavLst>
                                        <p:tav tm="0">
                                          <p:val>
                                            <p:fltVal val="0"/>
                                          </p:val>
                                        </p:tav>
                                        <p:tav tm="100000">
                                          <p:val>
                                            <p:strVal val="#ppt_w"/>
                                          </p:val>
                                        </p:tav>
                                      </p:tavLst>
                                    </p:anim>
                                    <p:anim calcmode="lin" valueType="num">
                                      <p:cBhvr>
                                        <p:cTn id="111" dur="1000" fill="hold"/>
                                        <p:tgtEl>
                                          <p:spTgt spid="31"/>
                                        </p:tgtEl>
                                        <p:attrNameLst>
                                          <p:attrName>ppt_h</p:attrName>
                                        </p:attrNameLst>
                                      </p:cBhvr>
                                      <p:tavLst>
                                        <p:tav tm="0">
                                          <p:val>
                                            <p:fltVal val="0"/>
                                          </p:val>
                                        </p:tav>
                                        <p:tav tm="100000">
                                          <p:val>
                                            <p:strVal val="#ppt_h"/>
                                          </p:val>
                                        </p:tav>
                                      </p:tavLst>
                                    </p:anim>
                                    <p:animEffect transition="in" filter="fade">
                                      <p:cBhvr>
                                        <p:cTn id="112" dur="1000"/>
                                        <p:tgtEl>
                                          <p:spTgt spid="31"/>
                                        </p:tgtEl>
                                      </p:cBhvr>
                                    </p:animEffect>
                                  </p:childTnLst>
                                </p:cTn>
                              </p:par>
                              <p:par>
                                <p:cTn id="113" presetID="37" presetClass="path" presetSubtype="0" accel="50000" decel="50000" fill="hold" nodeType="withEffect">
                                  <p:stCondLst>
                                    <p:cond delay="2300"/>
                                  </p:stCondLst>
                                  <p:childTnLst>
                                    <p:animMotion origin="layout" path="M 0.0559 -0.10479 C 0.0559 -0.10456 0.05156 -0.05136 0.0401 -0.02661 C 0.02864 -0.00185 -0.00226 0.00462 -0.0184 -0.00579 " pathEditMode="relative" rAng="0" ptsTypes="fsf">
                                      <p:cBhvr>
                                        <p:cTn id="114" dur="1000" fill="hold"/>
                                        <p:tgtEl>
                                          <p:spTgt spid="31"/>
                                        </p:tgtEl>
                                        <p:attrNameLst>
                                          <p:attrName>ppt_x</p:attrName>
                                          <p:attrName>ppt_y</p:attrName>
                                        </p:attrNameLst>
                                      </p:cBhvr>
                                      <p:rCtr x="-37" y="55"/>
                                    </p:animMotion>
                                  </p:childTnLst>
                                </p:cTn>
                              </p:par>
                              <p:par>
                                <p:cTn id="115" presetID="53" presetClass="entr" presetSubtype="0" fill="hold" nodeType="withEffect">
                                  <p:stCondLst>
                                    <p:cond delay="2800"/>
                                  </p:stCondLst>
                                  <p:childTnLst>
                                    <p:set>
                                      <p:cBhvr>
                                        <p:cTn id="116" dur="1" fill="hold">
                                          <p:stCondLst>
                                            <p:cond delay="0"/>
                                          </p:stCondLst>
                                        </p:cTn>
                                        <p:tgtEl>
                                          <p:spTgt spid="28"/>
                                        </p:tgtEl>
                                        <p:attrNameLst>
                                          <p:attrName>style.visibility</p:attrName>
                                        </p:attrNameLst>
                                      </p:cBhvr>
                                      <p:to>
                                        <p:strVal val="visible"/>
                                      </p:to>
                                    </p:set>
                                    <p:anim calcmode="lin" valueType="num">
                                      <p:cBhvr>
                                        <p:cTn id="117" dur="1000" fill="hold"/>
                                        <p:tgtEl>
                                          <p:spTgt spid="28"/>
                                        </p:tgtEl>
                                        <p:attrNameLst>
                                          <p:attrName>ppt_w</p:attrName>
                                        </p:attrNameLst>
                                      </p:cBhvr>
                                      <p:tavLst>
                                        <p:tav tm="0">
                                          <p:val>
                                            <p:fltVal val="0"/>
                                          </p:val>
                                        </p:tav>
                                        <p:tav tm="100000">
                                          <p:val>
                                            <p:strVal val="#ppt_w"/>
                                          </p:val>
                                        </p:tav>
                                      </p:tavLst>
                                    </p:anim>
                                    <p:anim calcmode="lin" valueType="num">
                                      <p:cBhvr>
                                        <p:cTn id="118" dur="1000" fill="hold"/>
                                        <p:tgtEl>
                                          <p:spTgt spid="28"/>
                                        </p:tgtEl>
                                        <p:attrNameLst>
                                          <p:attrName>ppt_h</p:attrName>
                                        </p:attrNameLst>
                                      </p:cBhvr>
                                      <p:tavLst>
                                        <p:tav tm="0">
                                          <p:val>
                                            <p:fltVal val="0"/>
                                          </p:val>
                                        </p:tav>
                                        <p:tav tm="100000">
                                          <p:val>
                                            <p:strVal val="#ppt_h"/>
                                          </p:val>
                                        </p:tav>
                                      </p:tavLst>
                                    </p:anim>
                                    <p:animEffect transition="in" filter="fade">
                                      <p:cBhvr>
                                        <p:cTn id="119" dur="1000"/>
                                        <p:tgtEl>
                                          <p:spTgt spid="28"/>
                                        </p:tgtEl>
                                      </p:cBhvr>
                                    </p:animEffect>
                                  </p:childTnLst>
                                </p:cTn>
                              </p:par>
                              <p:par>
                                <p:cTn id="120" presetID="37" presetClass="path" presetSubtype="0" accel="50000" decel="50000" fill="hold" nodeType="withEffect">
                                  <p:stCondLst>
                                    <p:cond delay="2800"/>
                                  </p:stCondLst>
                                  <p:childTnLst>
                                    <p:animMotion origin="layout" path="M 0.14236 -0.15476 C 0.14236 -0.15452 0.12535 -0.04603 0.10382 -0.01758 C 0.08229 0.01087 0.00382 0.02244 -0.0342 0.01874 " pathEditMode="relative" rAng="0" ptsTypes="fsf">
                                      <p:cBhvr>
                                        <p:cTn id="121" dur="1000" fill="hold"/>
                                        <p:tgtEl>
                                          <p:spTgt spid="28"/>
                                        </p:tgtEl>
                                        <p:attrNameLst>
                                          <p:attrName>ppt_x</p:attrName>
                                          <p:attrName>ppt_y</p:attrName>
                                        </p:attrNameLst>
                                      </p:cBhvr>
                                      <p:rCtr x="-88" y="89"/>
                                    </p:animMotion>
                                  </p:childTnLst>
                                </p:cTn>
                              </p:par>
                            </p:childTnLst>
                          </p:cTn>
                        </p:par>
                        <p:par>
                          <p:cTn id="122" fill="hold">
                            <p:stCondLst>
                              <p:cond delay="9700"/>
                            </p:stCondLst>
                            <p:childTnLst>
                              <p:par>
                                <p:cTn id="123" presetID="53" presetClass="entr" presetSubtype="0" fill="hold" nodeType="afterEffect">
                                  <p:stCondLst>
                                    <p:cond delay="0"/>
                                  </p:stCondLst>
                                  <p:childTnLst>
                                    <p:set>
                                      <p:cBhvr>
                                        <p:cTn id="124" dur="1" fill="hold">
                                          <p:stCondLst>
                                            <p:cond delay="0"/>
                                          </p:stCondLst>
                                        </p:cTn>
                                        <p:tgtEl>
                                          <p:spTgt spid="35"/>
                                        </p:tgtEl>
                                        <p:attrNameLst>
                                          <p:attrName>style.visibility</p:attrName>
                                        </p:attrNameLst>
                                      </p:cBhvr>
                                      <p:to>
                                        <p:strVal val="visible"/>
                                      </p:to>
                                    </p:set>
                                    <p:anim calcmode="lin" valueType="num">
                                      <p:cBhvr>
                                        <p:cTn id="125" dur="500" fill="hold"/>
                                        <p:tgtEl>
                                          <p:spTgt spid="35"/>
                                        </p:tgtEl>
                                        <p:attrNameLst>
                                          <p:attrName>ppt_w</p:attrName>
                                        </p:attrNameLst>
                                      </p:cBhvr>
                                      <p:tavLst>
                                        <p:tav tm="0">
                                          <p:val>
                                            <p:fltVal val="0"/>
                                          </p:val>
                                        </p:tav>
                                        <p:tav tm="100000">
                                          <p:val>
                                            <p:strVal val="#ppt_w"/>
                                          </p:val>
                                        </p:tav>
                                      </p:tavLst>
                                    </p:anim>
                                    <p:anim calcmode="lin" valueType="num">
                                      <p:cBhvr>
                                        <p:cTn id="126" dur="500" fill="hold"/>
                                        <p:tgtEl>
                                          <p:spTgt spid="35"/>
                                        </p:tgtEl>
                                        <p:attrNameLst>
                                          <p:attrName>ppt_h</p:attrName>
                                        </p:attrNameLst>
                                      </p:cBhvr>
                                      <p:tavLst>
                                        <p:tav tm="0">
                                          <p:val>
                                            <p:fltVal val="0"/>
                                          </p:val>
                                        </p:tav>
                                        <p:tav tm="100000">
                                          <p:val>
                                            <p:strVal val="#ppt_h"/>
                                          </p:val>
                                        </p:tav>
                                      </p:tavLst>
                                    </p:anim>
                                    <p:animEffect transition="in" filter="fade">
                                      <p:cBhvr>
                                        <p:cTn id="127" dur="500"/>
                                        <p:tgtEl>
                                          <p:spTgt spid="35"/>
                                        </p:tgtEl>
                                      </p:cBhvr>
                                    </p:animEffect>
                                  </p:childTnLst>
                                </p:cTn>
                              </p:par>
                            </p:childTnLst>
                          </p:cTn>
                        </p:par>
                        <p:par>
                          <p:cTn id="128" fill="hold">
                            <p:stCondLst>
                              <p:cond delay="10200"/>
                            </p:stCondLst>
                            <p:childTnLst>
                              <p:par>
                                <p:cTn id="129" presetID="53" presetClass="entr" presetSubtype="0" fill="hold" nodeType="after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p:cTn id="131" dur="500" fill="hold"/>
                                        <p:tgtEl>
                                          <p:spTgt spid="23"/>
                                        </p:tgtEl>
                                        <p:attrNameLst>
                                          <p:attrName>ppt_w</p:attrName>
                                        </p:attrNameLst>
                                      </p:cBhvr>
                                      <p:tavLst>
                                        <p:tav tm="0">
                                          <p:val>
                                            <p:fltVal val="0"/>
                                          </p:val>
                                        </p:tav>
                                        <p:tav tm="100000">
                                          <p:val>
                                            <p:strVal val="#ppt_w"/>
                                          </p:val>
                                        </p:tav>
                                      </p:tavLst>
                                    </p:anim>
                                    <p:anim calcmode="lin" valueType="num">
                                      <p:cBhvr>
                                        <p:cTn id="132" dur="500" fill="hold"/>
                                        <p:tgtEl>
                                          <p:spTgt spid="23"/>
                                        </p:tgtEl>
                                        <p:attrNameLst>
                                          <p:attrName>ppt_h</p:attrName>
                                        </p:attrNameLst>
                                      </p:cBhvr>
                                      <p:tavLst>
                                        <p:tav tm="0">
                                          <p:val>
                                            <p:fltVal val="0"/>
                                          </p:val>
                                        </p:tav>
                                        <p:tav tm="100000">
                                          <p:val>
                                            <p:strVal val="#ppt_h"/>
                                          </p:val>
                                        </p:tav>
                                      </p:tavLst>
                                    </p:anim>
                                    <p:animEffect transition="in" filter="fade">
                                      <p:cBhvr>
                                        <p:cTn id="1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842" grpId="0" animBg="1"/>
      <p:bldP spid="436842" grpId="1" animBg="1"/>
      <p:bldP spid="436834" grpId="0" animBg="1"/>
      <p:bldP spid="436834" grpId="1" animBg="1"/>
      <p:bldP spid="436796" grpId="0" animBg="1"/>
      <p:bldP spid="436796" grpId="1" animBg="1"/>
      <p:bldP spid="436797" grpId="0" animBg="1"/>
      <p:bldP spid="436797" grpId="1" animBg="1"/>
      <p:bldP spid="436792" grpId="0" animBg="1"/>
      <p:bldP spid="436792" grpId="1" animBg="1"/>
      <p:bldP spid="436793" grpId="0" animBg="1"/>
      <p:bldP spid="436793" grpId="1" animBg="1"/>
      <p:bldP spid="436794" grpId="0" animBg="1"/>
      <p:bldP spid="436794" grpId="1" animBg="1"/>
      <p:bldP spid="436795" grpId="0" animBg="1"/>
      <p:bldP spid="436795" grpId="1" animBg="1"/>
      <p:bldP spid="436822" grpId="0" animBg="1"/>
      <p:bldP spid="436822" grpId="1" animBg="1"/>
      <p:bldP spid="436823" grpId="0" animBg="1"/>
      <p:bldP spid="436823" grpId="1" animBg="1"/>
      <p:bldP spid="436824" grpId="0" animBg="1"/>
      <p:bldP spid="436824" grpId="1" animBg="1"/>
      <p:bldP spid="436843" grpId="0" animBg="1"/>
      <p:bldP spid="436843" grpId="1" animBg="1"/>
      <p:bldP spid="436844" grpId="0" animBg="1"/>
      <p:bldP spid="436844" grpId="1" animBg="1"/>
      <p:bldP spid="436845" grpId="0" animBg="1"/>
      <p:bldP spid="436845" grpId="1" animBg="1"/>
      <p:bldP spid="436847" grpId="0"/>
      <p:bldP spid="436847" grpId="1"/>
      <p:bldP spid="436848" grpId="0" build="p">
        <p:tmplLst>
          <p:tmpl lvl="1">
            <p:tnLst>
              <p:par>
                <p:cTn presetID="1" presetClass="entr" presetSubtype="0" fill="hold" nodeType="withEffect">
                  <p:stCondLst>
                    <p:cond delay="0"/>
                  </p:stCondLst>
                  <p:iterate type="lt">
                    <p:tmAbs val="0"/>
                  </p:iterate>
                  <p:childTnLst>
                    <p:set>
                      <p:cBhvr>
                        <p:cTn dur="1" fill="hold">
                          <p:stCondLst>
                            <p:cond delay="0"/>
                          </p:stCondLst>
                        </p:cTn>
                        <p:tgtEl>
                          <p:spTgt spid="436848"/>
                        </p:tgtEl>
                        <p:attrNameLst>
                          <p:attrName>style.visibility</p:attrName>
                        </p:attrNameLst>
                      </p:cBhvr>
                      <p:to>
                        <p:strVal val="visible"/>
                      </p:to>
                    </p:set>
                  </p:childTnLst>
                </p:cTn>
              </p:par>
            </p:tnLst>
          </p:tmpl>
        </p:tmplLst>
      </p:bldP>
      <p:bldP spid="436848" grpId="1" build="p">
        <p:tmplLst>
          <p:tmpl lvl="1">
            <p:tnLst>
              <p:par>
                <p:cTn presetID="0" presetClass="path" presetSubtype="0" accel="50000" decel="50000" fill="hold" nodeType="withEffect">
                  <p:stCondLst>
                    <p:cond delay="0"/>
                  </p:stCondLst>
                  <p:iterate type="lt">
                    <p:tmPct val="0"/>
                  </p:iterate>
                  <p:childTnLst>
                    <p:animMotion origin="layout" path="M 0.22378 0.21991 C 0.18333 0.21597 0.14305 0.21204 0.11007 0.18657 C 0.07708 0.16111 0.04479 0.09768 0.02639 0.06666 C 0.00798 0.03565 0.00399 0.01782 1.38889E-6 1.85185E-6 " pathEditMode="relative" rAng="0" ptsTypes="aaaA">
                      <p:cBhvr>
                        <p:cTn dur="2000" fill="hold"/>
                        <p:tgtEl>
                          <p:spTgt spid="436848"/>
                        </p:tgtEl>
                        <p:attrNameLst>
                          <p:attrName>ppt_x</p:attrName>
                          <p:attrName>ppt_y</p:attrName>
                        </p:attrNameLst>
                      </p:cBhvr>
                      <p:rCtr x="-112" y="-110"/>
                    </p:animMotion>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473590F2-EECA-41E1-AECF-018BDB22DB1D}"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018338" y="65088"/>
            <a:ext cx="1995487" cy="6459537"/>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1030288" y="65088"/>
            <a:ext cx="5835650" cy="645953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1A702720-BAE4-4542-8A30-BB4E74D4D87C}"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標題及圖表">
    <p:spTree>
      <p:nvGrpSpPr>
        <p:cNvPr id="1" name=""/>
        <p:cNvGrpSpPr/>
        <p:nvPr/>
      </p:nvGrpSpPr>
      <p:grpSpPr>
        <a:xfrm>
          <a:off x="0" y="0"/>
          <a:ext cx="0" cy="0"/>
          <a:chOff x="0" y="0"/>
          <a:chExt cx="0" cy="0"/>
        </a:xfrm>
      </p:grpSpPr>
      <p:sp>
        <p:nvSpPr>
          <p:cNvPr id="2" name="標題 1"/>
          <p:cNvSpPr>
            <a:spLocks noGrp="1"/>
          </p:cNvSpPr>
          <p:nvPr>
            <p:ph type="title"/>
          </p:nvPr>
        </p:nvSpPr>
        <p:spPr>
          <a:xfrm>
            <a:off x="1055688" y="65088"/>
            <a:ext cx="7958137" cy="1011237"/>
          </a:xfrm>
        </p:spPr>
        <p:txBody>
          <a:bodyPr/>
          <a:lstStyle/>
          <a:p>
            <a:r>
              <a:rPr lang="zh-TW" altLang="en-US" smtClean="0"/>
              <a:t>按一下以編輯母片標題樣式</a:t>
            </a:r>
            <a:endParaRPr lang="zh-TW" altLang="en-US"/>
          </a:p>
        </p:txBody>
      </p:sp>
      <p:sp>
        <p:nvSpPr>
          <p:cNvPr id="3" name="圖表版面配置區 2"/>
          <p:cNvSpPr>
            <a:spLocks noGrp="1"/>
          </p:cNvSpPr>
          <p:nvPr>
            <p:ph type="chart" idx="1"/>
          </p:nvPr>
        </p:nvSpPr>
        <p:spPr>
          <a:xfrm>
            <a:off x="1030288" y="1163638"/>
            <a:ext cx="7961312" cy="5360987"/>
          </a:xfrm>
        </p:spPr>
        <p:txBody>
          <a:bodyPr/>
          <a:lstStyle/>
          <a:p>
            <a:r>
              <a:rPr lang="zh-TW" altLang="en-US" smtClean="0"/>
              <a:t>按一下圖示以新增圖表</a:t>
            </a:r>
            <a:endParaRPr lang="zh-TW" altLang="en-US"/>
          </a:p>
        </p:txBody>
      </p:sp>
      <p:sp>
        <p:nvSpPr>
          <p:cNvPr id="4" name="日期版面配置區 3"/>
          <p:cNvSpPr>
            <a:spLocks noGrp="1"/>
          </p:cNvSpPr>
          <p:nvPr>
            <p:ph type="dt" sz="half" idx="10"/>
          </p:nvPr>
        </p:nvSpPr>
        <p:spPr>
          <a:xfrm>
            <a:off x="1077913" y="6616700"/>
            <a:ext cx="2133600" cy="241300"/>
          </a:xfrm>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a:xfrm>
            <a:off x="5838825" y="6616700"/>
            <a:ext cx="2895600" cy="241300"/>
          </a:xfrm>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a:xfrm>
            <a:off x="4187825" y="6616700"/>
            <a:ext cx="661988" cy="241300"/>
          </a:xfrm>
        </p:spPr>
        <p:txBody>
          <a:bodyPr/>
          <a:lstStyle>
            <a:lvl1pPr>
              <a:defRPr/>
            </a:lvl1pPr>
          </a:lstStyle>
          <a:p>
            <a:fld id="{2A549573-19B2-423B-96D2-97C5D20BA7C0}"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r>
              <a:rPr lang="en-US" altLang="zh-TW" dirty="0" smtClean="0"/>
              <a:t>2_</a:t>
            </a:r>
            <a:fld id="{DF49C1AB-E6DE-4E47-811A-A2F874E45F4E}" type="slidenum">
              <a:rPr lang="en-US" altLang="zh-TW" smtClean="0"/>
              <a:pPr/>
              <a:t>‹#›</a:t>
            </a:fld>
            <a:endParaRPr lang="en-US" altLang="zh-TW"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lvl1pPr>
              <a:defRPr/>
            </a:lvl1pPr>
          </a:lstStyle>
          <a:p>
            <a:fld id="{0E16D760-3560-421B-A86D-C1B8ABD0923B}"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1030288" y="1163638"/>
            <a:ext cx="3903662"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086350" y="1163638"/>
            <a:ext cx="3905250" cy="5360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926858DB-B1AC-4DFD-95CB-245607A2188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8" name="頁尾版面配置區 7"/>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9" name="投影片編號版面配置區 8"/>
          <p:cNvSpPr>
            <a:spLocks noGrp="1"/>
          </p:cNvSpPr>
          <p:nvPr>
            <p:ph type="sldNum" sz="quarter" idx="12"/>
          </p:nvPr>
        </p:nvSpPr>
        <p:spPr/>
        <p:txBody>
          <a:bodyPr/>
          <a:lstStyle>
            <a:lvl1pPr>
              <a:defRPr/>
            </a:lvl1pPr>
          </a:lstStyle>
          <a:p>
            <a:fld id="{B64B68DF-E3A0-44D4-B843-0978746220F3}"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4" name="頁尾版面配置區 3"/>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5" name="投影片編號版面配置區 4"/>
          <p:cNvSpPr>
            <a:spLocks noGrp="1"/>
          </p:cNvSpPr>
          <p:nvPr>
            <p:ph type="sldNum" sz="quarter" idx="12"/>
          </p:nvPr>
        </p:nvSpPr>
        <p:spPr/>
        <p:txBody>
          <a:bodyPr/>
          <a:lstStyle>
            <a:lvl1pPr>
              <a:defRPr/>
            </a:lvl1pPr>
          </a:lstStyle>
          <a:p>
            <a:fld id="{23D155A3-4E5D-44B5-A480-511EBADB02E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3" name="頁尾版面配置區 2"/>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4" name="投影片編號版面配置區 3"/>
          <p:cNvSpPr>
            <a:spLocks noGrp="1"/>
          </p:cNvSpPr>
          <p:nvPr>
            <p:ph type="sldNum" sz="quarter" idx="12"/>
          </p:nvPr>
        </p:nvSpPr>
        <p:spPr/>
        <p:txBody>
          <a:bodyPr/>
          <a:lstStyle>
            <a:lvl1pPr>
              <a:defRPr/>
            </a:lvl1pPr>
          </a:lstStyle>
          <a:p>
            <a:fld id="{DB28B9B7-28BD-42B9-830E-1D1803E3B705}"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EB6E0C04-2AB8-472B-BF14-61F2ED0AF635}"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r>
              <a:rPr lang="en-US" altLang="zh-TW" smtClean="0"/>
              <a:t>© </a:t>
            </a:r>
            <a:r>
              <a:rPr lang="zh-TW" altLang="en-US" smtClean="0"/>
              <a:t>滄海圖書</a:t>
            </a:r>
            <a:endParaRPr lang="en-US" altLang="zh-TW"/>
          </a:p>
        </p:txBody>
      </p:sp>
      <p:sp>
        <p:nvSpPr>
          <p:cNvPr id="6" name="頁尾版面配置區 5"/>
          <p:cNvSpPr>
            <a:spLocks noGrp="1"/>
          </p:cNvSpPr>
          <p:nvPr>
            <p:ph type="ftr" sz="quarter" idx="11"/>
          </p:nvPr>
        </p:nvSpPr>
        <p:spPr/>
        <p:txBody>
          <a:bodyPr/>
          <a:lstStyle>
            <a:lvl1pPr>
              <a:defRPr/>
            </a:lvl1p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lvl1pPr>
              <a:defRPr/>
            </a:lvl1pPr>
          </a:lstStyle>
          <a:p>
            <a:fld id="{C19DBAFC-90BF-4DB4-8CA0-146D4813124E}"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1019" name="Line 491"/>
          <p:cNvSpPr>
            <a:spLocks noChangeShapeType="1"/>
          </p:cNvSpPr>
          <p:nvPr/>
        </p:nvSpPr>
        <p:spPr bwMode="auto">
          <a:xfrm>
            <a:off x="1101725" y="1000125"/>
            <a:ext cx="7834313" cy="0"/>
          </a:xfrm>
          <a:prstGeom prst="line">
            <a:avLst/>
          </a:prstGeom>
          <a:noFill/>
          <a:ln w="12700">
            <a:solidFill>
              <a:schemeClr val="hlink"/>
            </a:solidFill>
            <a:round/>
            <a:headEnd/>
            <a:tailEnd/>
          </a:ln>
          <a:effectLst/>
        </p:spPr>
        <p:txBody>
          <a:bodyPr wrap="none" anchor="ctr"/>
          <a:lstStyle/>
          <a:p>
            <a:endParaRPr lang="zh-TW" altLang="en-US"/>
          </a:p>
        </p:txBody>
      </p:sp>
      <p:sp>
        <p:nvSpPr>
          <p:cNvPr id="151002" name="Rectangle 474"/>
          <p:cNvSpPr>
            <a:spLocks noChangeArrowheads="1"/>
          </p:cNvSpPr>
          <p:nvPr/>
        </p:nvSpPr>
        <p:spPr bwMode="gray">
          <a:xfrm>
            <a:off x="269875" y="0"/>
            <a:ext cx="284163" cy="6889750"/>
          </a:xfrm>
          <a:prstGeom prst="rect">
            <a:avLst/>
          </a:prstGeom>
          <a:solidFill>
            <a:schemeClr val="accent2">
              <a:alpha val="80000"/>
            </a:schemeClr>
          </a:solidFill>
          <a:ln w="28575" algn="ctr">
            <a:noFill/>
            <a:miter lim="800000"/>
            <a:headEnd/>
            <a:tailEnd/>
          </a:ln>
          <a:effectLst/>
        </p:spPr>
        <p:txBody>
          <a:bodyPr wrap="none" anchor="ctr"/>
          <a:lstStyle/>
          <a:p>
            <a:endParaRPr lang="zh-TW" altLang="en-US"/>
          </a:p>
        </p:txBody>
      </p:sp>
      <p:sp>
        <p:nvSpPr>
          <p:cNvPr id="151003" name="Rectangle 475"/>
          <p:cNvSpPr>
            <a:spLocks noChangeArrowheads="1"/>
          </p:cNvSpPr>
          <p:nvPr/>
        </p:nvSpPr>
        <p:spPr bwMode="gray">
          <a:xfrm>
            <a:off x="-12700" y="0"/>
            <a:ext cx="330200" cy="6858000"/>
          </a:xfrm>
          <a:prstGeom prst="rect">
            <a:avLst/>
          </a:prstGeom>
          <a:gradFill rotWithShape="1">
            <a:gsLst>
              <a:gs pos="0">
                <a:schemeClr val="accent2">
                  <a:gamma/>
                  <a:shade val="28627"/>
                  <a:invGamma/>
                </a:schemeClr>
              </a:gs>
              <a:gs pos="100000">
                <a:schemeClr val="accent2"/>
              </a:gs>
            </a:gsLst>
            <a:lin ang="18900000" scaled="1"/>
          </a:gradFill>
          <a:ln w="28575" algn="ctr">
            <a:noFill/>
            <a:miter lim="800000"/>
            <a:headEnd/>
            <a:tailEnd/>
          </a:ln>
          <a:effectLst/>
        </p:spPr>
        <p:txBody>
          <a:bodyPr wrap="none" anchor="ctr"/>
          <a:lstStyle/>
          <a:p>
            <a:endParaRPr lang="zh-TW" altLang="en-US"/>
          </a:p>
        </p:txBody>
      </p:sp>
      <p:sp>
        <p:nvSpPr>
          <p:cNvPr id="151005" name="Rectangle 477"/>
          <p:cNvSpPr>
            <a:spLocks noChangeArrowheads="1"/>
          </p:cNvSpPr>
          <p:nvPr/>
        </p:nvSpPr>
        <p:spPr bwMode="gray">
          <a:xfrm>
            <a:off x="749300" y="-14288"/>
            <a:ext cx="71438" cy="6872288"/>
          </a:xfrm>
          <a:prstGeom prst="rect">
            <a:avLst/>
          </a:prstGeom>
          <a:solidFill>
            <a:schemeClr val="accent2">
              <a:alpha val="20000"/>
            </a:schemeClr>
          </a:solidFill>
          <a:ln w="28575" algn="ctr">
            <a:noFill/>
            <a:miter lim="800000"/>
            <a:headEnd/>
            <a:tailEnd/>
          </a:ln>
          <a:effectLst/>
        </p:spPr>
        <p:txBody>
          <a:bodyPr wrap="none" anchor="ctr"/>
          <a:lstStyle/>
          <a:p>
            <a:endParaRPr lang="zh-TW" altLang="en-US"/>
          </a:p>
        </p:txBody>
      </p:sp>
      <p:sp>
        <p:nvSpPr>
          <p:cNvPr id="151007" name="Rectangle 479"/>
          <p:cNvSpPr>
            <a:spLocks noChangeArrowheads="1"/>
          </p:cNvSpPr>
          <p:nvPr/>
        </p:nvSpPr>
        <p:spPr bwMode="gray">
          <a:xfrm>
            <a:off x="508000" y="0"/>
            <a:ext cx="168275" cy="6865938"/>
          </a:xfrm>
          <a:prstGeom prst="rect">
            <a:avLst/>
          </a:prstGeom>
          <a:solidFill>
            <a:schemeClr val="accent2">
              <a:alpha val="53999"/>
            </a:schemeClr>
          </a:solidFill>
          <a:ln w="28575" algn="ctr">
            <a:noFill/>
            <a:miter lim="800000"/>
            <a:headEnd/>
            <a:tailEnd/>
          </a:ln>
          <a:effectLst/>
        </p:spPr>
        <p:txBody>
          <a:bodyPr wrap="none" anchor="ctr"/>
          <a:lstStyle/>
          <a:p>
            <a:endParaRPr lang="zh-TW" altLang="en-US"/>
          </a:p>
        </p:txBody>
      </p:sp>
      <p:sp>
        <p:nvSpPr>
          <p:cNvPr id="151009" name="Rectangle 481"/>
          <p:cNvSpPr>
            <a:spLocks noChangeArrowheads="1"/>
          </p:cNvSpPr>
          <p:nvPr/>
        </p:nvSpPr>
        <p:spPr bwMode="gray">
          <a:xfrm>
            <a:off x="661988" y="0"/>
            <a:ext cx="114300" cy="6872288"/>
          </a:xfrm>
          <a:prstGeom prst="rect">
            <a:avLst/>
          </a:prstGeom>
          <a:solidFill>
            <a:schemeClr val="accent2">
              <a:alpha val="37000"/>
            </a:schemeClr>
          </a:solidFill>
          <a:ln w="28575" algn="ctr">
            <a:noFill/>
            <a:miter lim="800000"/>
            <a:headEnd/>
            <a:tailEnd/>
          </a:ln>
          <a:effectLst/>
        </p:spPr>
        <p:txBody>
          <a:bodyPr wrap="none" anchor="ctr"/>
          <a:lstStyle/>
          <a:p>
            <a:endParaRPr lang="zh-TW" altLang="en-US"/>
          </a:p>
        </p:txBody>
      </p:sp>
      <p:sp>
        <p:nvSpPr>
          <p:cNvPr id="150988" name="Rectangle 460"/>
          <p:cNvSpPr>
            <a:spLocks noGrp="1" noChangeArrowheads="1"/>
          </p:cNvSpPr>
          <p:nvPr>
            <p:ph type="title"/>
          </p:nvPr>
        </p:nvSpPr>
        <p:spPr bwMode="auto">
          <a:xfrm>
            <a:off x="1055688" y="65088"/>
            <a:ext cx="7958137" cy="10112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endParaRPr lang="en-US" altLang="zh-TW" dirty="0" smtClean="0"/>
          </a:p>
        </p:txBody>
      </p:sp>
      <p:sp>
        <p:nvSpPr>
          <p:cNvPr id="150989" name="Rectangle 461"/>
          <p:cNvSpPr>
            <a:spLocks noGrp="1" noChangeArrowheads="1"/>
          </p:cNvSpPr>
          <p:nvPr>
            <p:ph type="body" idx="1"/>
          </p:nvPr>
        </p:nvSpPr>
        <p:spPr bwMode="auto">
          <a:xfrm>
            <a:off x="1030288" y="1163638"/>
            <a:ext cx="7961312" cy="5360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altLang="zh-TW" dirty="0" smtClean="0"/>
          </a:p>
        </p:txBody>
      </p:sp>
      <p:sp>
        <p:nvSpPr>
          <p:cNvPr id="150990" name="Rectangle 462"/>
          <p:cNvSpPr>
            <a:spLocks noGrp="1" noChangeArrowheads="1"/>
          </p:cNvSpPr>
          <p:nvPr>
            <p:ph type="dt" sz="half" idx="2"/>
          </p:nvPr>
        </p:nvSpPr>
        <p:spPr bwMode="auto">
          <a:xfrm>
            <a:off x="1077913" y="6559550"/>
            <a:ext cx="21336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ea typeface="新細明體" charset="-120"/>
              </a:defRPr>
            </a:lvl1pPr>
          </a:lstStyle>
          <a:p>
            <a:r>
              <a:rPr lang="en-US" altLang="zh-TW" smtClean="0"/>
              <a:t>© </a:t>
            </a:r>
            <a:r>
              <a:rPr lang="zh-TW" altLang="en-US" smtClean="0"/>
              <a:t>滄海圖書</a:t>
            </a:r>
            <a:endParaRPr lang="en-US" altLang="zh-TW" dirty="0"/>
          </a:p>
        </p:txBody>
      </p:sp>
      <p:sp>
        <p:nvSpPr>
          <p:cNvPr id="150991" name="Rectangle 463"/>
          <p:cNvSpPr>
            <a:spLocks noGrp="1" noChangeArrowheads="1"/>
          </p:cNvSpPr>
          <p:nvPr>
            <p:ph type="ftr" sz="quarter" idx="3"/>
          </p:nvPr>
        </p:nvSpPr>
        <p:spPr bwMode="auto">
          <a:xfrm>
            <a:off x="3792855" y="6559550"/>
            <a:ext cx="21600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新細明體" charset="-120"/>
              </a:defRPr>
            </a:lvl1pPr>
          </a:lstStyle>
          <a:p>
            <a:r>
              <a:rPr lang="zh-TW" altLang="en-US" smtClean="0"/>
              <a:t>電子商務─應用與科技發展</a:t>
            </a:r>
            <a:endParaRPr lang="en-US" altLang="zh-TW" dirty="0"/>
          </a:p>
        </p:txBody>
      </p:sp>
      <p:sp>
        <p:nvSpPr>
          <p:cNvPr id="150992" name="Rectangle 464"/>
          <p:cNvSpPr>
            <a:spLocks noGrp="1" noChangeArrowheads="1"/>
          </p:cNvSpPr>
          <p:nvPr>
            <p:ph type="sldNum" sz="quarter" idx="4"/>
          </p:nvPr>
        </p:nvSpPr>
        <p:spPr bwMode="auto">
          <a:xfrm>
            <a:off x="7456805" y="6559550"/>
            <a:ext cx="661988"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新細明體" charset="-120"/>
              </a:defRPr>
            </a:lvl1pPr>
          </a:lstStyle>
          <a:p>
            <a:r>
              <a:rPr lang="en-US" altLang="zh-TW" dirty="0" smtClean="0"/>
              <a:t>2_</a:t>
            </a:r>
            <a:fld id="{45A599AE-8D9A-4E11-A793-11EBA60B032A}" type="slidenum">
              <a:rPr lang="en-US" altLang="zh-TW" smtClean="0"/>
              <a:pPr/>
              <a:t>‹#›</a:t>
            </a:fld>
            <a:endParaRPr lang="en-US" altLang="zh-TW" dirty="0"/>
          </a:p>
        </p:txBody>
      </p:sp>
      <p:pic>
        <p:nvPicPr>
          <p:cNvPr id="16" name="Picture 16" descr="161"/>
          <p:cNvPicPr>
            <a:picLocks noChangeAspect="1" noChangeArrowheads="1"/>
          </p:cNvPicPr>
          <p:nvPr/>
        </p:nvPicPr>
        <p:blipFill>
          <a:blip r:embed="rId14" cstate="print"/>
          <a:srcRect/>
          <a:stretch>
            <a:fillRect/>
          </a:stretch>
        </p:blipFill>
        <p:spPr bwMode="auto">
          <a:xfrm>
            <a:off x="263525" y="225425"/>
            <a:ext cx="720000" cy="720000"/>
          </a:xfrm>
          <a:prstGeom prst="rect">
            <a:avLst/>
          </a:prstGeom>
          <a:noFill/>
          <a:scene3d>
            <a:camera prst="perspectiveFront"/>
            <a:lightRig rig="threePt" dir="t"/>
          </a:scene3d>
        </p:spPr>
      </p:pic>
      <p:pic>
        <p:nvPicPr>
          <p:cNvPr id="18" name="Picture 17" descr="232"/>
          <p:cNvPicPr>
            <a:picLocks noChangeAspect="1" noChangeArrowheads="1"/>
          </p:cNvPicPr>
          <p:nvPr/>
        </p:nvPicPr>
        <p:blipFill>
          <a:blip r:embed="rId15" cstate="print"/>
          <a:srcRect/>
          <a:stretch>
            <a:fillRect/>
          </a:stretch>
        </p:blipFill>
        <p:spPr bwMode="auto">
          <a:xfrm flipH="1">
            <a:off x="8259966" y="6093990"/>
            <a:ext cx="781164" cy="684000"/>
          </a:xfrm>
          <a:prstGeom prst="rect">
            <a:avLst/>
          </a:prstGeom>
          <a:noFill/>
          <a:effectLst>
            <a:outerShdw blurRad="50800" dist="38100" dir="5400000" algn="t" rotWithShape="0">
              <a:prstClr val="black">
                <a:alpha val="40000"/>
              </a:prstClr>
            </a:outerShdw>
          </a:effec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0988"/>
                                        </p:tgtEl>
                                        <p:attrNameLst>
                                          <p:attrName>style.visibility</p:attrName>
                                        </p:attrNameLst>
                                      </p:cBhvr>
                                      <p:to>
                                        <p:strVal val="visible"/>
                                      </p:to>
                                    </p:set>
                                    <p:animEffect transition="in" filter="barn(inVertical)">
                                      <p:cBhvr>
                                        <p:cTn id="7" dur="1000"/>
                                        <p:tgtEl>
                                          <p:spTgt spid="15098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1003"/>
                                        </p:tgtEl>
                                        <p:attrNameLst>
                                          <p:attrName>style.visibility</p:attrName>
                                        </p:attrNameLst>
                                      </p:cBhvr>
                                      <p:to>
                                        <p:strVal val="visible"/>
                                      </p:to>
                                    </p:set>
                                    <p:animEffect transition="in" filter="wipe(up)">
                                      <p:cBhvr>
                                        <p:cTn id="10" dur="500"/>
                                        <p:tgtEl>
                                          <p:spTgt spid="151003"/>
                                        </p:tgtEl>
                                      </p:cBhvr>
                                    </p:animEffect>
                                  </p:childTnLst>
                                </p:cTn>
                              </p:par>
                              <p:par>
                                <p:cTn id="11" presetID="22" presetClass="entr" presetSubtype="1" fill="hold" grpId="0" nodeType="withEffect">
                                  <p:stCondLst>
                                    <p:cond delay="200"/>
                                  </p:stCondLst>
                                  <p:childTnLst>
                                    <p:set>
                                      <p:cBhvr>
                                        <p:cTn id="12" dur="1" fill="hold">
                                          <p:stCondLst>
                                            <p:cond delay="0"/>
                                          </p:stCondLst>
                                        </p:cTn>
                                        <p:tgtEl>
                                          <p:spTgt spid="151002"/>
                                        </p:tgtEl>
                                        <p:attrNameLst>
                                          <p:attrName>style.visibility</p:attrName>
                                        </p:attrNameLst>
                                      </p:cBhvr>
                                      <p:to>
                                        <p:strVal val="visible"/>
                                      </p:to>
                                    </p:set>
                                    <p:animEffect transition="in" filter="wipe(up)">
                                      <p:cBhvr>
                                        <p:cTn id="13" dur="500"/>
                                        <p:tgtEl>
                                          <p:spTgt spid="151002"/>
                                        </p:tgtEl>
                                      </p:cBhvr>
                                    </p:animEffect>
                                  </p:childTnLst>
                                </p:cTn>
                              </p:par>
                              <p:par>
                                <p:cTn id="14" presetID="22" presetClass="entr" presetSubtype="1" fill="hold" grpId="0" nodeType="withEffect">
                                  <p:stCondLst>
                                    <p:cond delay="800"/>
                                  </p:stCondLst>
                                  <p:childTnLst>
                                    <p:set>
                                      <p:cBhvr>
                                        <p:cTn id="15" dur="1" fill="hold">
                                          <p:stCondLst>
                                            <p:cond delay="0"/>
                                          </p:stCondLst>
                                        </p:cTn>
                                        <p:tgtEl>
                                          <p:spTgt spid="151007"/>
                                        </p:tgtEl>
                                        <p:attrNameLst>
                                          <p:attrName>style.visibility</p:attrName>
                                        </p:attrNameLst>
                                      </p:cBhvr>
                                      <p:to>
                                        <p:strVal val="visible"/>
                                      </p:to>
                                    </p:set>
                                    <p:animEffect transition="in" filter="wipe(up)">
                                      <p:cBhvr>
                                        <p:cTn id="16" dur="500"/>
                                        <p:tgtEl>
                                          <p:spTgt spid="151007"/>
                                        </p:tgtEl>
                                      </p:cBhvr>
                                    </p:animEffect>
                                  </p:childTnLst>
                                </p:cTn>
                              </p:par>
                              <p:par>
                                <p:cTn id="17" presetID="47" presetClass="entr" presetSubtype="0" fill="hold" grpId="0" nodeType="withEffect">
                                  <p:stCondLst>
                                    <p:cond delay="1500"/>
                                  </p:stCondLst>
                                  <p:childTnLst>
                                    <p:set>
                                      <p:cBhvr>
                                        <p:cTn id="18" dur="1" fill="hold">
                                          <p:stCondLst>
                                            <p:cond delay="0"/>
                                          </p:stCondLst>
                                        </p:cTn>
                                        <p:tgtEl>
                                          <p:spTgt spid="151009"/>
                                        </p:tgtEl>
                                        <p:attrNameLst>
                                          <p:attrName>style.visibility</p:attrName>
                                        </p:attrNameLst>
                                      </p:cBhvr>
                                      <p:to>
                                        <p:strVal val="visible"/>
                                      </p:to>
                                    </p:set>
                                    <p:animEffect transition="in" filter="fade">
                                      <p:cBhvr>
                                        <p:cTn id="19" dur="500"/>
                                        <p:tgtEl>
                                          <p:spTgt spid="151009"/>
                                        </p:tgtEl>
                                      </p:cBhvr>
                                    </p:animEffect>
                                    <p:anim calcmode="lin" valueType="num">
                                      <p:cBhvr>
                                        <p:cTn id="20" dur="500" fill="hold"/>
                                        <p:tgtEl>
                                          <p:spTgt spid="151009"/>
                                        </p:tgtEl>
                                        <p:attrNameLst>
                                          <p:attrName>ppt_x</p:attrName>
                                        </p:attrNameLst>
                                      </p:cBhvr>
                                      <p:tavLst>
                                        <p:tav tm="0">
                                          <p:val>
                                            <p:strVal val="#ppt_x"/>
                                          </p:val>
                                        </p:tav>
                                        <p:tav tm="100000">
                                          <p:val>
                                            <p:strVal val="#ppt_x"/>
                                          </p:val>
                                        </p:tav>
                                      </p:tavLst>
                                    </p:anim>
                                    <p:anim calcmode="lin" valueType="num">
                                      <p:cBhvr>
                                        <p:cTn id="21" dur="500" fill="hold"/>
                                        <p:tgtEl>
                                          <p:spTgt spid="151009"/>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2300"/>
                                  </p:stCondLst>
                                  <p:childTnLst>
                                    <p:set>
                                      <p:cBhvr>
                                        <p:cTn id="23" dur="1" fill="hold">
                                          <p:stCondLst>
                                            <p:cond delay="0"/>
                                          </p:stCondLst>
                                        </p:cTn>
                                        <p:tgtEl>
                                          <p:spTgt spid="151005"/>
                                        </p:tgtEl>
                                        <p:attrNameLst>
                                          <p:attrName>style.visibility</p:attrName>
                                        </p:attrNameLst>
                                      </p:cBhvr>
                                      <p:to>
                                        <p:strVal val="visible"/>
                                      </p:to>
                                    </p:set>
                                    <p:animEffect transition="in" filter="fade">
                                      <p:cBhvr>
                                        <p:cTn id="24" dur="500"/>
                                        <p:tgtEl>
                                          <p:spTgt spid="151005"/>
                                        </p:tgtEl>
                                      </p:cBhvr>
                                    </p:animEffect>
                                    <p:anim calcmode="lin" valueType="num">
                                      <p:cBhvr>
                                        <p:cTn id="25" dur="500" fill="hold"/>
                                        <p:tgtEl>
                                          <p:spTgt spid="151005"/>
                                        </p:tgtEl>
                                        <p:attrNameLst>
                                          <p:attrName>ppt_x</p:attrName>
                                        </p:attrNameLst>
                                      </p:cBhvr>
                                      <p:tavLst>
                                        <p:tav tm="0">
                                          <p:val>
                                            <p:strVal val="#ppt_x"/>
                                          </p:val>
                                        </p:tav>
                                        <p:tav tm="100000">
                                          <p:val>
                                            <p:strVal val="#ppt_x"/>
                                          </p:val>
                                        </p:tav>
                                      </p:tavLst>
                                    </p:anim>
                                    <p:anim calcmode="lin" valueType="num">
                                      <p:cBhvr>
                                        <p:cTn id="26" dur="500" fill="hold"/>
                                        <p:tgtEl>
                                          <p:spTgt spid="151005"/>
                                        </p:tgtEl>
                                        <p:attrNameLst>
                                          <p:attrName>ppt_y</p:attrName>
                                        </p:attrNameLst>
                                      </p:cBhvr>
                                      <p:tavLst>
                                        <p:tav tm="0">
                                          <p:val>
                                            <p:strVal val="#ppt_y-.1"/>
                                          </p:val>
                                        </p:tav>
                                        <p:tav tm="100000">
                                          <p:val>
                                            <p:strVal val="#ppt_y"/>
                                          </p:val>
                                        </p:tav>
                                      </p:tavLst>
                                    </p:anim>
                                  </p:childTnLst>
                                </p:cTn>
                              </p:par>
                            </p:childTnLst>
                          </p:cTn>
                        </p:par>
                        <p:par>
                          <p:cTn id="27" fill="hold">
                            <p:stCondLst>
                              <p:cond delay="2800"/>
                            </p:stCondLst>
                            <p:childTnLst>
                              <p:par>
                                <p:cTn id="28" presetID="6" presetClass="emph" presetSubtype="0" fill="hold" grpId="1" nodeType="afterEffect">
                                  <p:stCondLst>
                                    <p:cond delay="0"/>
                                  </p:stCondLst>
                                  <p:childTnLst>
                                    <p:animScale>
                                      <p:cBhvr>
                                        <p:cTn id="29" dur="500" fill="hold"/>
                                        <p:tgtEl>
                                          <p:spTgt spid="151003"/>
                                        </p:tgtEl>
                                      </p:cBhvr>
                                      <p:by x="150000" y="150000"/>
                                    </p:animScale>
                                  </p:childTnLst>
                                </p:cTn>
                              </p:par>
                              <p:par>
                                <p:cTn id="30" presetID="6" presetClass="emph" presetSubtype="0" fill="hold" grpId="1" nodeType="withEffect">
                                  <p:stCondLst>
                                    <p:cond delay="400"/>
                                  </p:stCondLst>
                                  <p:childTnLst>
                                    <p:animScale>
                                      <p:cBhvr>
                                        <p:cTn id="31" dur="500" fill="hold"/>
                                        <p:tgtEl>
                                          <p:spTgt spid="151007"/>
                                        </p:tgtEl>
                                      </p:cBhvr>
                                      <p:by x="150000" y="150000"/>
                                    </p:animScale>
                                  </p:childTnLst>
                                </p:cTn>
                              </p:par>
                              <p:par>
                                <p:cTn id="32" presetID="6" presetClass="emph" presetSubtype="0" fill="hold" grpId="1" nodeType="withEffect">
                                  <p:stCondLst>
                                    <p:cond delay="1100"/>
                                  </p:stCondLst>
                                  <p:childTnLst>
                                    <p:animScale>
                                      <p:cBhvr>
                                        <p:cTn id="33" dur="500" fill="hold"/>
                                        <p:tgtEl>
                                          <p:spTgt spid="151009"/>
                                        </p:tgtEl>
                                      </p:cBhvr>
                                      <p:by x="150000" y="150000"/>
                                    </p:animScale>
                                  </p:childTnLst>
                                </p:cTn>
                              </p:par>
                              <p:par>
                                <p:cTn id="34" presetID="6" presetClass="emph" presetSubtype="0" fill="hold" grpId="1" nodeType="withEffect">
                                  <p:stCondLst>
                                    <p:cond delay="1700"/>
                                  </p:stCondLst>
                                  <p:childTnLst>
                                    <p:animScale>
                                      <p:cBhvr>
                                        <p:cTn id="35" dur="500" fill="hold"/>
                                        <p:tgtEl>
                                          <p:spTgt spid="151005"/>
                                        </p:tgtEl>
                                      </p:cBhvr>
                                      <p:by x="150000" y="150000"/>
                                    </p:animScale>
                                  </p:childTnLst>
                                </p:cTn>
                              </p:par>
                            </p:childTnLst>
                          </p:cTn>
                        </p:par>
                        <p:par>
                          <p:cTn id="36" fill="hold">
                            <p:stCondLst>
                              <p:cond delay="5000"/>
                            </p:stCondLst>
                            <p:childTnLst>
                              <p:par>
                                <p:cTn id="37" presetID="6" presetClass="emph" presetSubtype="0" fill="hold" grpId="1" nodeType="afterEffect">
                                  <p:stCondLst>
                                    <p:cond delay="0"/>
                                  </p:stCondLst>
                                  <p:childTnLst>
                                    <p:animScale>
                                      <p:cBhvr>
                                        <p:cTn id="38" dur="500" fill="hold"/>
                                        <p:tgtEl>
                                          <p:spTgt spid="151002"/>
                                        </p:tgtEl>
                                      </p:cBhvr>
                                      <p:by x="150000" y="150000"/>
                                    </p:animScale>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50989">
                                            <p:txEl>
                                              <p:pRg st="0" end="0"/>
                                            </p:txEl>
                                          </p:spTgt>
                                        </p:tgtEl>
                                        <p:attrNameLst>
                                          <p:attrName>style.visibility</p:attrName>
                                        </p:attrNameLst>
                                      </p:cBhvr>
                                      <p:to>
                                        <p:strVal val="visible"/>
                                      </p:to>
                                    </p:set>
                                    <p:anim calcmode="lin" valueType="num">
                                      <p:cBhvr>
                                        <p:cTn id="43" dur="500" fill="hold"/>
                                        <p:tgtEl>
                                          <p:spTgt spid="150989">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150989">
                                            <p:txEl>
                                              <p:pRg st="0" end="0"/>
                                            </p:txEl>
                                          </p:spTgt>
                                        </p:tgtEl>
                                        <p:attrNameLst>
                                          <p:attrName>ppt_h</p:attrName>
                                        </p:attrNameLst>
                                      </p:cBhvr>
                                      <p:tavLst>
                                        <p:tav tm="0">
                                          <p:val>
                                            <p:strVal val="#ppt_h"/>
                                          </p:val>
                                        </p:tav>
                                        <p:tav tm="100000">
                                          <p:val>
                                            <p:strVal val="#ppt_h"/>
                                          </p:val>
                                        </p:tav>
                                      </p:tavLst>
                                    </p:anim>
                                  </p:childTnLst>
                                </p:cTn>
                              </p:par>
                              <p:par>
                                <p:cTn id="45" presetID="17" presetClass="entr" presetSubtype="10" fill="hold" grpId="0" nodeType="withEffect">
                                  <p:stCondLst>
                                    <p:cond delay="0"/>
                                  </p:stCondLst>
                                  <p:childTnLst>
                                    <p:set>
                                      <p:cBhvr>
                                        <p:cTn id="46" dur="1" fill="hold">
                                          <p:stCondLst>
                                            <p:cond delay="0"/>
                                          </p:stCondLst>
                                        </p:cTn>
                                        <p:tgtEl>
                                          <p:spTgt spid="150989">
                                            <p:txEl>
                                              <p:pRg st="1" end="1"/>
                                            </p:txEl>
                                          </p:spTgt>
                                        </p:tgtEl>
                                        <p:attrNameLst>
                                          <p:attrName>style.visibility</p:attrName>
                                        </p:attrNameLst>
                                      </p:cBhvr>
                                      <p:to>
                                        <p:strVal val="visible"/>
                                      </p:to>
                                    </p:set>
                                    <p:anim calcmode="lin" valueType="num">
                                      <p:cBhvr>
                                        <p:cTn id="47" dur="500" fill="hold"/>
                                        <p:tgtEl>
                                          <p:spTgt spid="150989">
                                            <p:txEl>
                                              <p:pRg st="1" end="1"/>
                                            </p:txEl>
                                          </p:spTgt>
                                        </p:tgtEl>
                                        <p:attrNameLst>
                                          <p:attrName>ppt_w</p:attrName>
                                        </p:attrNameLst>
                                      </p:cBhvr>
                                      <p:tavLst>
                                        <p:tav tm="0">
                                          <p:val>
                                            <p:fltVal val="0"/>
                                          </p:val>
                                        </p:tav>
                                        <p:tav tm="100000">
                                          <p:val>
                                            <p:strVal val="#ppt_w"/>
                                          </p:val>
                                        </p:tav>
                                      </p:tavLst>
                                    </p:anim>
                                    <p:anim calcmode="lin" valueType="num">
                                      <p:cBhvr>
                                        <p:cTn id="48" dur="500" fill="hold"/>
                                        <p:tgtEl>
                                          <p:spTgt spid="150989">
                                            <p:txEl>
                                              <p:pRg st="1" end="1"/>
                                            </p:txEl>
                                          </p:spTgt>
                                        </p:tgtEl>
                                        <p:attrNameLst>
                                          <p:attrName>ppt_h</p:attrName>
                                        </p:attrNameLst>
                                      </p:cBhvr>
                                      <p:tavLst>
                                        <p:tav tm="0">
                                          <p:val>
                                            <p:strVal val="#ppt_h"/>
                                          </p:val>
                                        </p:tav>
                                        <p:tav tm="100000">
                                          <p:val>
                                            <p:strVal val="#ppt_h"/>
                                          </p:val>
                                        </p:tav>
                                      </p:tavLst>
                                    </p:anim>
                                  </p:childTnLst>
                                </p:cTn>
                              </p:par>
                              <p:par>
                                <p:cTn id="49" presetID="17" presetClass="entr" presetSubtype="10" fill="hold" grpId="0" nodeType="withEffect">
                                  <p:stCondLst>
                                    <p:cond delay="0"/>
                                  </p:stCondLst>
                                  <p:childTnLst>
                                    <p:set>
                                      <p:cBhvr>
                                        <p:cTn id="50" dur="1" fill="hold">
                                          <p:stCondLst>
                                            <p:cond delay="0"/>
                                          </p:stCondLst>
                                        </p:cTn>
                                        <p:tgtEl>
                                          <p:spTgt spid="150989">
                                            <p:txEl>
                                              <p:pRg st="2" end="2"/>
                                            </p:txEl>
                                          </p:spTgt>
                                        </p:tgtEl>
                                        <p:attrNameLst>
                                          <p:attrName>style.visibility</p:attrName>
                                        </p:attrNameLst>
                                      </p:cBhvr>
                                      <p:to>
                                        <p:strVal val="visible"/>
                                      </p:to>
                                    </p:set>
                                    <p:anim calcmode="lin" valueType="num">
                                      <p:cBhvr>
                                        <p:cTn id="51" dur="500" fill="hold"/>
                                        <p:tgtEl>
                                          <p:spTgt spid="150989">
                                            <p:txEl>
                                              <p:pRg st="2" end="2"/>
                                            </p:txEl>
                                          </p:spTgt>
                                        </p:tgtEl>
                                        <p:attrNameLst>
                                          <p:attrName>ppt_w</p:attrName>
                                        </p:attrNameLst>
                                      </p:cBhvr>
                                      <p:tavLst>
                                        <p:tav tm="0">
                                          <p:val>
                                            <p:fltVal val="0"/>
                                          </p:val>
                                        </p:tav>
                                        <p:tav tm="100000">
                                          <p:val>
                                            <p:strVal val="#ppt_w"/>
                                          </p:val>
                                        </p:tav>
                                      </p:tavLst>
                                    </p:anim>
                                    <p:anim calcmode="lin" valueType="num">
                                      <p:cBhvr>
                                        <p:cTn id="52" dur="500" fill="hold"/>
                                        <p:tgtEl>
                                          <p:spTgt spid="150989">
                                            <p:txEl>
                                              <p:pRg st="2" end="2"/>
                                            </p:txEl>
                                          </p:spTgt>
                                        </p:tgtEl>
                                        <p:attrNameLst>
                                          <p:attrName>ppt_h</p:attrName>
                                        </p:attrNameLst>
                                      </p:cBhvr>
                                      <p:tavLst>
                                        <p:tav tm="0">
                                          <p:val>
                                            <p:strVal val="#ppt_h"/>
                                          </p:val>
                                        </p:tav>
                                        <p:tav tm="100000">
                                          <p:val>
                                            <p:strVal val="#ppt_h"/>
                                          </p:val>
                                        </p:tav>
                                      </p:tavLst>
                                    </p:anim>
                                  </p:childTnLst>
                                </p:cTn>
                              </p:par>
                              <p:par>
                                <p:cTn id="53" presetID="17" presetClass="entr" presetSubtype="10" fill="hold" grpId="0" nodeType="withEffect">
                                  <p:stCondLst>
                                    <p:cond delay="0"/>
                                  </p:stCondLst>
                                  <p:childTnLst>
                                    <p:set>
                                      <p:cBhvr>
                                        <p:cTn id="54" dur="1" fill="hold">
                                          <p:stCondLst>
                                            <p:cond delay="0"/>
                                          </p:stCondLst>
                                        </p:cTn>
                                        <p:tgtEl>
                                          <p:spTgt spid="150989">
                                            <p:txEl>
                                              <p:pRg st="3" end="3"/>
                                            </p:txEl>
                                          </p:spTgt>
                                        </p:tgtEl>
                                        <p:attrNameLst>
                                          <p:attrName>style.visibility</p:attrName>
                                        </p:attrNameLst>
                                      </p:cBhvr>
                                      <p:to>
                                        <p:strVal val="visible"/>
                                      </p:to>
                                    </p:set>
                                    <p:anim calcmode="lin" valueType="num">
                                      <p:cBhvr>
                                        <p:cTn id="55" dur="500" fill="hold"/>
                                        <p:tgtEl>
                                          <p:spTgt spid="150989">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150989">
                                            <p:txEl>
                                              <p:pRg st="3" end="3"/>
                                            </p:txEl>
                                          </p:spTgt>
                                        </p:tgtEl>
                                        <p:attrNameLst>
                                          <p:attrName>ppt_h</p:attrName>
                                        </p:attrNameLst>
                                      </p:cBhvr>
                                      <p:tavLst>
                                        <p:tav tm="0">
                                          <p:val>
                                            <p:strVal val="#ppt_h"/>
                                          </p:val>
                                        </p:tav>
                                        <p:tav tm="100000">
                                          <p:val>
                                            <p:strVal val="#ppt_h"/>
                                          </p:val>
                                        </p:tav>
                                      </p:tavLst>
                                    </p:anim>
                                  </p:childTnLst>
                                </p:cTn>
                              </p:par>
                              <p:par>
                                <p:cTn id="57" presetID="17" presetClass="entr" presetSubtype="10" fill="hold" grpId="0" nodeType="withEffect">
                                  <p:stCondLst>
                                    <p:cond delay="0"/>
                                  </p:stCondLst>
                                  <p:childTnLst>
                                    <p:set>
                                      <p:cBhvr>
                                        <p:cTn id="58" dur="1" fill="hold">
                                          <p:stCondLst>
                                            <p:cond delay="0"/>
                                          </p:stCondLst>
                                        </p:cTn>
                                        <p:tgtEl>
                                          <p:spTgt spid="150989">
                                            <p:txEl>
                                              <p:pRg st="4" end="4"/>
                                            </p:txEl>
                                          </p:spTgt>
                                        </p:tgtEl>
                                        <p:attrNameLst>
                                          <p:attrName>style.visibility</p:attrName>
                                        </p:attrNameLst>
                                      </p:cBhvr>
                                      <p:to>
                                        <p:strVal val="visible"/>
                                      </p:to>
                                    </p:set>
                                    <p:anim calcmode="lin" valueType="num">
                                      <p:cBhvr>
                                        <p:cTn id="59" dur="500" fill="hold"/>
                                        <p:tgtEl>
                                          <p:spTgt spid="150989">
                                            <p:txEl>
                                              <p:pRg st="4" end="4"/>
                                            </p:txEl>
                                          </p:spTgt>
                                        </p:tgtEl>
                                        <p:attrNameLst>
                                          <p:attrName>ppt_w</p:attrName>
                                        </p:attrNameLst>
                                      </p:cBhvr>
                                      <p:tavLst>
                                        <p:tav tm="0">
                                          <p:val>
                                            <p:fltVal val="0"/>
                                          </p:val>
                                        </p:tav>
                                        <p:tav tm="100000">
                                          <p:val>
                                            <p:strVal val="#ppt_w"/>
                                          </p:val>
                                        </p:tav>
                                      </p:tavLst>
                                    </p:anim>
                                    <p:anim calcmode="lin" valueType="num">
                                      <p:cBhvr>
                                        <p:cTn id="60" dur="500" fill="hold"/>
                                        <p:tgtEl>
                                          <p:spTgt spid="150989">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002" grpId="0" animBg="1"/>
      <p:bldP spid="151002" grpId="1" animBg="1"/>
      <p:bldP spid="151003" grpId="0" animBg="1"/>
      <p:bldP spid="151003" grpId="1" animBg="1"/>
      <p:bldP spid="151005" grpId="0" animBg="1"/>
      <p:bldP spid="151005" grpId="1" animBg="1"/>
      <p:bldP spid="151007" grpId="0" animBg="1"/>
      <p:bldP spid="151007" grpId="1" animBg="1"/>
      <p:bldP spid="151009" grpId="0" animBg="1"/>
      <p:bldP spid="151009" grpId="1" animBg="1"/>
      <p:bldP spid="150988" grpId="0"/>
      <p:bldP spid="150989" grpId="0" build="p">
        <p:tmplLst>
          <p:tmpl lvl="1">
            <p:tnLst>
              <p:par>
                <p:cTn presetID="17" presetClass="entr" presetSubtype="10" fill="hold" nodeType="click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withEffect">
                  <p:stCondLst>
                    <p:cond delay="0"/>
                  </p:stCondLst>
                  <p:childTnLst>
                    <p:set>
                      <p:cBhvr>
                        <p:cTn dur="1" fill="hold">
                          <p:stCondLst>
                            <p:cond delay="0"/>
                          </p:stCondLst>
                        </p:cTn>
                        <p:tgtEl>
                          <p:spTgt spid="150989"/>
                        </p:tgtEl>
                        <p:attrNameLst>
                          <p:attrName>style.visibility</p:attrName>
                        </p:attrNameLst>
                      </p:cBhvr>
                      <p:to>
                        <p:strVal val="visible"/>
                      </p:to>
                    </p:set>
                    <p:anim calcmode="lin" valueType="num">
                      <p:cBhvr>
                        <p:cTn dur="500" fill="hold"/>
                        <p:tgtEl>
                          <p:spTgt spid="150989"/>
                        </p:tgtEl>
                        <p:attrNameLst>
                          <p:attrName>ppt_w</p:attrName>
                        </p:attrNameLst>
                      </p:cBhvr>
                      <p:tavLst>
                        <p:tav tm="0">
                          <p:val>
                            <p:fltVal val="0"/>
                          </p:val>
                        </p:tav>
                        <p:tav tm="100000">
                          <p:val>
                            <p:strVal val="#ppt_w"/>
                          </p:val>
                        </p:tav>
                      </p:tavLst>
                    </p:anim>
                    <p:anim calcmode="lin" valueType="num">
                      <p:cBhvr>
                        <p:cTn dur="500" fill="hold"/>
                        <p:tgtEl>
                          <p:spTgt spid="150989"/>
                        </p:tgtEl>
                        <p:attrNameLst>
                          <p:attrName>ppt_h</p:attrName>
                        </p:attrNameLst>
                      </p:cBhvr>
                      <p:tavLst>
                        <p:tav tm="0">
                          <p:val>
                            <p:strVal val="#ppt_h"/>
                          </p:val>
                        </p:tav>
                        <p:tav tm="100000">
                          <p:val>
                            <p:strVal val="#ppt_h"/>
                          </p:val>
                        </p:tav>
                      </p:tavLst>
                    </p:anim>
                  </p:childTnLst>
                </p:cTn>
              </p:par>
            </p:tnLst>
          </p:tmpl>
        </p:tmplLst>
      </p:bldP>
    </p:bldLst>
  </p:timing>
  <p:hf hdr="0"/>
  <p:txStyles>
    <p:titleStyle>
      <a:lvl1pPr algn="l" rtl="0" eaLnBrk="1" fontAlgn="base" hangingPunct="1">
        <a:spcBef>
          <a:spcPct val="0"/>
        </a:spcBef>
        <a:spcAft>
          <a:spcPct val="0"/>
        </a:spcAft>
        <a:defRPr sz="4000" b="1" baseline="0">
          <a:solidFill>
            <a:schemeClr val="tx2"/>
          </a:solidFill>
          <a:latin typeface="Comic Sans MS" pitchFamily="66" charset="0"/>
          <a:ea typeface="微軟正黑體" pitchFamily="34" charset="-120"/>
          <a:cs typeface="+mj-cs"/>
        </a:defRPr>
      </a:lvl1pPr>
      <a:lvl2pPr algn="l" rtl="0" eaLnBrk="1" fontAlgn="base" hangingPunct="1">
        <a:spcBef>
          <a:spcPct val="0"/>
        </a:spcBef>
        <a:spcAft>
          <a:spcPct val="0"/>
        </a:spcAft>
        <a:defRPr sz="4000" b="1">
          <a:solidFill>
            <a:schemeClr val="tx2"/>
          </a:solidFill>
          <a:latin typeface="Arial" charset="0"/>
        </a:defRPr>
      </a:lvl2pPr>
      <a:lvl3pPr algn="l" rtl="0" eaLnBrk="1" fontAlgn="base" hangingPunct="1">
        <a:spcBef>
          <a:spcPct val="0"/>
        </a:spcBef>
        <a:spcAft>
          <a:spcPct val="0"/>
        </a:spcAft>
        <a:defRPr sz="4000" b="1">
          <a:solidFill>
            <a:schemeClr val="tx2"/>
          </a:solidFill>
          <a:latin typeface="Arial" charset="0"/>
        </a:defRPr>
      </a:lvl3pPr>
      <a:lvl4pPr algn="l" rtl="0" eaLnBrk="1" fontAlgn="base" hangingPunct="1">
        <a:spcBef>
          <a:spcPct val="0"/>
        </a:spcBef>
        <a:spcAft>
          <a:spcPct val="0"/>
        </a:spcAft>
        <a:defRPr sz="4000" b="1">
          <a:solidFill>
            <a:schemeClr val="tx2"/>
          </a:solidFill>
          <a:latin typeface="Arial" charset="0"/>
        </a:defRPr>
      </a:lvl4pPr>
      <a:lvl5pPr algn="l" rtl="0" eaLnBrk="1" fontAlgn="base" hangingPunct="1">
        <a:spcBef>
          <a:spcPct val="0"/>
        </a:spcBef>
        <a:spcAft>
          <a:spcPct val="0"/>
        </a:spcAft>
        <a:defRPr sz="4000" b="1">
          <a:solidFill>
            <a:schemeClr val="tx2"/>
          </a:solidFill>
          <a:latin typeface="Arial" charset="0"/>
        </a:defRPr>
      </a:lvl5pPr>
      <a:lvl6pPr marL="457200" algn="l" rtl="0" eaLnBrk="1" fontAlgn="base" hangingPunct="1">
        <a:spcBef>
          <a:spcPct val="0"/>
        </a:spcBef>
        <a:spcAft>
          <a:spcPct val="0"/>
        </a:spcAft>
        <a:defRPr sz="4000" b="1">
          <a:solidFill>
            <a:schemeClr val="tx2"/>
          </a:solidFill>
          <a:latin typeface="Arial" charset="0"/>
        </a:defRPr>
      </a:lvl6pPr>
      <a:lvl7pPr marL="914400" algn="l" rtl="0" eaLnBrk="1" fontAlgn="base" hangingPunct="1">
        <a:spcBef>
          <a:spcPct val="0"/>
        </a:spcBef>
        <a:spcAft>
          <a:spcPct val="0"/>
        </a:spcAft>
        <a:defRPr sz="4000" b="1">
          <a:solidFill>
            <a:schemeClr val="tx2"/>
          </a:solidFill>
          <a:latin typeface="Arial" charset="0"/>
        </a:defRPr>
      </a:lvl7pPr>
      <a:lvl8pPr marL="1371600" algn="l" rtl="0" eaLnBrk="1" fontAlgn="base" hangingPunct="1">
        <a:spcBef>
          <a:spcPct val="0"/>
        </a:spcBef>
        <a:spcAft>
          <a:spcPct val="0"/>
        </a:spcAft>
        <a:defRPr sz="4000" b="1">
          <a:solidFill>
            <a:schemeClr val="tx2"/>
          </a:solidFill>
          <a:latin typeface="Arial" charset="0"/>
        </a:defRPr>
      </a:lvl8pPr>
      <a:lvl9pPr marL="1828800" algn="l"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ts val="600"/>
        </a:spcBef>
        <a:spcAft>
          <a:spcPts val="600"/>
        </a:spcAft>
        <a:buSzPct val="85000"/>
        <a:buFontTx/>
        <a:buBlip>
          <a:blip r:embed="rId16"/>
        </a:buBlip>
        <a:defRPr sz="3200" b="1" baseline="0">
          <a:solidFill>
            <a:schemeClr val="tx1"/>
          </a:solidFill>
          <a:latin typeface="Comic Sans MS" pitchFamily="66" charset="0"/>
          <a:ea typeface="微軟正黑體" pitchFamily="34" charset="-120"/>
          <a:cs typeface="+mn-cs"/>
        </a:defRPr>
      </a:lvl1pPr>
      <a:lvl2pPr marL="742950" indent="-285750" algn="l" rtl="0" eaLnBrk="1" fontAlgn="base" hangingPunct="1">
        <a:spcBef>
          <a:spcPts val="600"/>
        </a:spcBef>
        <a:spcAft>
          <a:spcPts val="600"/>
        </a:spcAft>
        <a:buClr>
          <a:schemeClr val="hlink"/>
        </a:buClr>
        <a:buSzPct val="105000"/>
        <a:buChar char="•"/>
        <a:defRPr sz="2800" baseline="0">
          <a:solidFill>
            <a:schemeClr val="tx2"/>
          </a:solidFill>
          <a:latin typeface="Comic Sans MS" pitchFamily="66" charset="0"/>
          <a:ea typeface="微軟正黑體" pitchFamily="34" charset="-120"/>
        </a:defRPr>
      </a:lvl2pPr>
      <a:lvl3pPr marL="1143000" indent="-228600" algn="l" rtl="0" eaLnBrk="1" fontAlgn="base" hangingPunct="1">
        <a:spcBef>
          <a:spcPts val="600"/>
        </a:spcBef>
        <a:spcAft>
          <a:spcPts val="600"/>
        </a:spcAft>
        <a:buClr>
          <a:schemeClr val="folHlink"/>
        </a:buClr>
        <a:buChar char="•"/>
        <a:defRPr sz="2400" baseline="0">
          <a:solidFill>
            <a:schemeClr val="tx2"/>
          </a:solidFill>
          <a:latin typeface="Comic Sans MS" pitchFamily="66" charset="0"/>
          <a:ea typeface="微軟正黑體" pitchFamily="34" charset="-120"/>
        </a:defRPr>
      </a:lvl3pPr>
      <a:lvl4pPr marL="1600200" indent="-228600" algn="l" rtl="0" eaLnBrk="1" fontAlgn="base" hangingPunct="1">
        <a:spcBef>
          <a:spcPts val="600"/>
        </a:spcBef>
        <a:spcAft>
          <a:spcPts val="600"/>
        </a:spcAft>
        <a:buClr>
          <a:schemeClr val="tx2"/>
        </a:buClr>
        <a:buSzPct val="85000"/>
        <a:buChar char="•"/>
        <a:defRPr sz="2000" baseline="0">
          <a:solidFill>
            <a:schemeClr val="tx2"/>
          </a:solidFill>
          <a:latin typeface="Comic Sans MS" pitchFamily="66" charset="0"/>
          <a:ea typeface="微軟正黑體" pitchFamily="34" charset="-120"/>
        </a:defRPr>
      </a:lvl4pPr>
      <a:lvl5pPr marL="2057400" indent="-228600" algn="l" rtl="0" eaLnBrk="1" fontAlgn="base" hangingPunct="1">
        <a:spcBef>
          <a:spcPts val="600"/>
        </a:spcBef>
        <a:spcAft>
          <a:spcPts val="600"/>
        </a:spcAft>
        <a:buClr>
          <a:schemeClr val="accent1"/>
        </a:buClr>
        <a:buSzPct val="85000"/>
        <a:buChar char="•"/>
        <a:defRPr sz="2000" baseline="0">
          <a:solidFill>
            <a:schemeClr val="tx2"/>
          </a:solidFill>
          <a:latin typeface="Comic Sans MS" pitchFamily="66" charset="0"/>
          <a:ea typeface="微軟正黑體" pitchFamily="34" charset="-120"/>
        </a:defRPr>
      </a:lvl5pPr>
      <a:lvl6pPr marL="2514600" indent="-228600" algn="l" rtl="0" eaLnBrk="1" fontAlgn="base" hangingPunct="1">
        <a:spcBef>
          <a:spcPct val="20000"/>
        </a:spcBef>
        <a:spcAft>
          <a:spcPct val="0"/>
        </a:spcAft>
        <a:buClr>
          <a:schemeClr val="accent1"/>
        </a:buClr>
        <a:buSzPct val="85000"/>
        <a:buChar char="•"/>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85000"/>
        <a:buChar char="•"/>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85000"/>
        <a:buChar char="•"/>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85000"/>
        <a:buChar char="•"/>
        <a:defRPr sz="2000">
          <a:solidFill>
            <a:schemeClr val="tx2"/>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副標題 19"/>
          <p:cNvSpPr>
            <a:spLocks noGrp="1"/>
          </p:cNvSpPr>
          <p:nvPr>
            <p:ph type="subTitle" sz="quarter" idx="1"/>
          </p:nvPr>
        </p:nvSpPr>
        <p:spPr/>
        <p:txBody>
          <a:bodyPr/>
          <a:lstStyle/>
          <a:p>
            <a:r>
              <a:rPr lang="zh-TW" altLang="en-US" dirty="0" smtClean="0"/>
              <a:t>電子商務的策略發展與商業模式</a:t>
            </a:r>
            <a:endParaRPr lang="zh-TW" altLang="en-US" dirty="0"/>
          </a:p>
        </p:txBody>
      </p:sp>
      <p:sp>
        <p:nvSpPr>
          <p:cNvPr id="21" name="標題 20"/>
          <p:cNvSpPr>
            <a:spLocks noGrp="1"/>
          </p:cNvSpPr>
          <p:nvPr>
            <p:ph type="ctrTitle" sz="quarter"/>
          </p:nvPr>
        </p:nvSpPr>
        <p:spPr/>
        <p:txBody>
          <a:bodyPr/>
          <a:lstStyle/>
          <a:p>
            <a:r>
              <a:rPr lang="zh-TW" altLang="en-US" dirty="0" smtClean="0"/>
              <a:t>第 </a:t>
            </a:r>
            <a:r>
              <a:rPr lang="en-US" altLang="zh-TW" dirty="0" smtClean="0"/>
              <a:t>2</a:t>
            </a:r>
            <a:r>
              <a:rPr lang="zh-TW" altLang="en-US" dirty="0" smtClean="0"/>
              <a:t> 章</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10</a:t>
            </a:fld>
            <a:endParaRPr lang="en-US" altLang="zh-TW" dirty="0"/>
          </a:p>
        </p:txBody>
      </p:sp>
      <p:pic>
        <p:nvPicPr>
          <p:cNvPr id="443394" name="Picture 2"/>
          <p:cNvPicPr>
            <a:picLocks noGrp="1" noChangeAspect="1" noChangeArrowheads="1"/>
          </p:cNvPicPr>
          <p:nvPr>
            <p:ph idx="1"/>
          </p:nvPr>
        </p:nvPicPr>
        <p:blipFill>
          <a:blip r:embed="rId2" cstate="print"/>
          <a:srcRect/>
          <a:stretch>
            <a:fillRect/>
          </a:stretch>
        </p:blipFill>
        <p:spPr bwMode="auto">
          <a:xfrm>
            <a:off x="1030288" y="1214687"/>
            <a:ext cx="7961312" cy="52588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11</a:t>
            </a:fld>
            <a:endParaRPr lang="en-US" altLang="zh-TW" dirty="0"/>
          </a:p>
        </p:txBody>
      </p:sp>
      <p:pic>
        <p:nvPicPr>
          <p:cNvPr id="444418" name="Picture 2"/>
          <p:cNvPicPr>
            <a:picLocks noGrp="1" noChangeAspect="1" noChangeArrowheads="1"/>
          </p:cNvPicPr>
          <p:nvPr>
            <p:ph idx="1"/>
          </p:nvPr>
        </p:nvPicPr>
        <p:blipFill>
          <a:blip r:embed="rId2" cstate="print"/>
          <a:srcRect/>
          <a:stretch>
            <a:fillRect/>
          </a:stretch>
        </p:blipFill>
        <p:spPr bwMode="auto">
          <a:xfrm>
            <a:off x="1235675" y="1849195"/>
            <a:ext cx="6952735" cy="3225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3" name="內容版面配置區 2"/>
          <p:cNvSpPr>
            <a:spLocks noGrp="1"/>
          </p:cNvSpPr>
          <p:nvPr>
            <p:ph idx="1"/>
          </p:nvPr>
        </p:nvSpPr>
        <p:spPr/>
        <p:txBody>
          <a:bodyPr/>
          <a:lstStyle/>
          <a:p>
            <a:pPr marL="571500" indent="-514350">
              <a:buFont typeface="+mj-lt"/>
              <a:buAutoNum type="arabicPeriod" startAt="3"/>
            </a:pPr>
            <a:r>
              <a:rPr lang="zh-TW" altLang="en-US" b="1" dirty="0" smtClean="0">
                <a:solidFill>
                  <a:schemeClr val="accent1"/>
                </a:solidFill>
              </a:rPr>
              <a:t>企業內部環境</a:t>
            </a:r>
          </a:p>
          <a:p>
            <a:pPr lvl="1"/>
            <a:r>
              <a:rPr lang="zh-TW" altLang="en-US" dirty="0" smtClean="0"/>
              <a:t>可利用 </a:t>
            </a:r>
            <a:r>
              <a:rPr lang="en-US" altLang="zh-TW" dirty="0" smtClean="0"/>
              <a:t>Porter (1985 </a:t>
            </a:r>
            <a:r>
              <a:rPr lang="zh-TW" altLang="en-US" dirty="0" smtClean="0"/>
              <a:t>年</a:t>
            </a:r>
            <a:r>
              <a:rPr lang="en-US" altLang="zh-TW" dirty="0" smtClean="0"/>
              <a:t>) </a:t>
            </a:r>
            <a:r>
              <a:rPr lang="zh-TW" altLang="en-US" dirty="0" smtClean="0"/>
              <a:t>所提出的</a:t>
            </a:r>
            <a:r>
              <a:rPr lang="zh-TW" altLang="en-US" b="1" dirty="0" smtClean="0">
                <a:solidFill>
                  <a:schemeClr val="accent1"/>
                </a:solidFill>
              </a:rPr>
              <a:t>價值鏈分析 </a:t>
            </a:r>
            <a:r>
              <a:rPr lang="en-US" altLang="zh-TW" b="1" dirty="0" smtClean="0">
                <a:solidFill>
                  <a:schemeClr val="accent1"/>
                </a:solidFill>
              </a:rPr>
              <a:t>(Value Chain</a:t>
            </a:r>
            <a:r>
              <a:rPr lang="zh-TW" altLang="en-US" b="1" dirty="0" smtClean="0">
                <a:solidFill>
                  <a:schemeClr val="accent1"/>
                </a:solidFill>
              </a:rPr>
              <a:t> </a:t>
            </a:r>
            <a:r>
              <a:rPr lang="en-US" altLang="zh-TW" b="1" dirty="0" smtClean="0">
                <a:solidFill>
                  <a:schemeClr val="accent1"/>
                </a:solidFill>
              </a:rPr>
              <a:t>Analysis)</a:t>
            </a:r>
            <a:endParaRPr lang="zh-TW" altLang="en-US" b="1" dirty="0">
              <a:solidFill>
                <a:schemeClr val="accent1"/>
              </a:solidFill>
            </a:endParaRPr>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12</a:t>
            </a:fld>
            <a:endParaRPr lang="en-US" altLang="zh-TW" dirty="0"/>
          </a:p>
        </p:txBody>
      </p:sp>
      <p:pic>
        <p:nvPicPr>
          <p:cNvPr id="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178292" y="2681679"/>
            <a:ext cx="5460787" cy="396625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13</a:t>
            </a:fld>
            <a:endParaRPr lang="en-US" altLang="zh-TW" dirty="0"/>
          </a:p>
        </p:txBody>
      </p:sp>
      <p:sp>
        <p:nvSpPr>
          <p:cNvPr id="10" name="內容版面配置區 9"/>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定位評估</a:t>
            </a:r>
            <a:endParaRPr lang="en-US" altLang="zh-TW" dirty="0" smtClean="0"/>
          </a:p>
          <a:p>
            <a:pPr marL="514350" indent="-514350">
              <a:buFont typeface="+mj-lt"/>
              <a:buAutoNum type="arabicPeriod"/>
            </a:pPr>
            <a:r>
              <a:rPr lang="zh-TW" altLang="en-US" dirty="0" smtClean="0">
                <a:solidFill>
                  <a:schemeClr val="accent1"/>
                </a:solidFill>
              </a:rPr>
              <a:t>企業目標</a:t>
            </a:r>
            <a:endParaRPr lang="en-US" altLang="zh-TW" dirty="0" smtClean="0">
              <a:solidFill>
                <a:schemeClr val="accent1"/>
              </a:solidFill>
            </a:endParaRPr>
          </a:p>
          <a:p>
            <a:pPr lvl="1"/>
            <a:r>
              <a:rPr lang="zh-TW" altLang="en-US" dirty="0" smtClean="0"/>
              <a:t>企業發展電子商務策略的基礎，有了目標才有發展的方向</a:t>
            </a:r>
            <a:endParaRPr lang="en-US" altLang="zh-TW" dirty="0" smtClean="0"/>
          </a:p>
          <a:p>
            <a:pPr marL="514350" indent="-514350">
              <a:buFont typeface="+mj-lt"/>
              <a:buAutoNum type="arabicPeriod"/>
            </a:pPr>
            <a:r>
              <a:rPr lang="zh-TW" altLang="en-US" dirty="0" smtClean="0">
                <a:solidFill>
                  <a:schemeClr val="accent1"/>
                </a:solidFill>
              </a:rPr>
              <a:t>市場分析</a:t>
            </a:r>
          </a:p>
          <a:p>
            <a:pPr lvl="1"/>
            <a:r>
              <a:rPr lang="zh-TW" altLang="en-US" dirty="0" smtClean="0"/>
              <a:t>須依照目標市場的樣貌來制定公司的</a:t>
            </a:r>
            <a:r>
              <a:rPr lang="zh-TW" altLang="en-US" dirty="0" smtClean="0"/>
              <a:t>定位</a:t>
            </a:r>
            <a:endParaRPr lang="en-US" altLang="zh-TW" dirty="0" smtClean="0"/>
          </a:p>
          <a:p>
            <a:pPr marL="514350" indent="-514350">
              <a:buFont typeface="+mj-lt"/>
              <a:buAutoNum type="arabicPeriod"/>
            </a:pPr>
            <a:r>
              <a:rPr lang="zh-TW" altLang="en-US" dirty="0" smtClean="0">
                <a:solidFill>
                  <a:schemeClr val="accent1"/>
                </a:solidFill>
              </a:rPr>
              <a:t>風險探究</a:t>
            </a:r>
          </a:p>
          <a:p>
            <a:pPr lvl="1"/>
            <a:r>
              <a:rPr lang="zh-TW" altLang="en-US" dirty="0" smtClean="0"/>
              <a:t>定位決定時，須考量各項模式所會碰到的風險，並先發展出適當的解決或規避方案，以提高企業成功的</a:t>
            </a:r>
            <a:r>
              <a:rPr lang="zh-TW" altLang="en-US" dirty="0" smtClean="0"/>
              <a:t>機率</a:t>
            </a:r>
            <a:endParaRPr lang="zh-TW"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策略選擇</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14</a:t>
            </a:fld>
            <a:endParaRPr lang="en-US" altLang="zh-TW" dirty="0"/>
          </a:p>
        </p:txBody>
      </p:sp>
      <p:pic>
        <p:nvPicPr>
          <p:cNvPr id="445442" name="Picture 2"/>
          <p:cNvPicPr>
            <a:picLocks noGrp="1" noChangeAspect="1" noChangeArrowheads="1"/>
          </p:cNvPicPr>
          <p:nvPr>
            <p:ph idx="1"/>
          </p:nvPr>
        </p:nvPicPr>
        <p:blipFill>
          <a:blip r:embed="rId2" cstate="print"/>
          <a:srcRect/>
          <a:stretch>
            <a:fillRect/>
          </a:stretch>
        </p:blipFill>
        <p:spPr bwMode="auto">
          <a:xfrm>
            <a:off x="1907542" y="1163638"/>
            <a:ext cx="6206804"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策略執行</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一</a:t>
            </a:r>
            <a:r>
              <a:rPr lang="en-US" altLang="zh-TW" dirty="0" smtClean="0"/>
              <a:t>) </a:t>
            </a:r>
            <a:r>
              <a:rPr lang="zh-TW" altLang="en-US" dirty="0" smtClean="0"/>
              <a:t>電子商務光譜</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15</a:t>
            </a:fld>
            <a:endParaRPr lang="en-US" altLang="zh-TW" dirty="0"/>
          </a:p>
        </p:txBody>
      </p:sp>
      <p:pic>
        <p:nvPicPr>
          <p:cNvPr id="7" name="Picture 2"/>
          <p:cNvPicPr>
            <a:picLocks noChangeAspect="1" noChangeArrowheads="1"/>
          </p:cNvPicPr>
          <p:nvPr/>
        </p:nvPicPr>
        <p:blipFill>
          <a:blip r:embed="rId2" cstate="print"/>
          <a:srcRect/>
          <a:stretch>
            <a:fillRect/>
          </a:stretch>
        </p:blipFill>
        <p:spPr bwMode="auto">
          <a:xfrm>
            <a:off x="1030288" y="2100855"/>
            <a:ext cx="7961312" cy="321469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策略執行</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16</a:t>
            </a:fld>
            <a:endParaRPr lang="en-US" altLang="zh-TW" dirty="0"/>
          </a:p>
        </p:txBody>
      </p:sp>
      <p:sp>
        <p:nvSpPr>
          <p:cNvPr id="8" name="內容版面配置區 7"/>
          <p:cNvSpPr>
            <a:spLocks noGrp="1"/>
          </p:cNvSpPr>
          <p:nvPr>
            <p:ph idx="1"/>
          </p:nvPr>
        </p:nvSpPr>
        <p:spPr/>
        <p:txBody>
          <a:bodyPr/>
          <a:lstStyle/>
          <a:p>
            <a:pPr>
              <a:buNone/>
            </a:pPr>
            <a:r>
              <a:rPr lang="en-US" altLang="zh-TW" dirty="0" smtClean="0"/>
              <a:t>(</a:t>
            </a:r>
            <a:r>
              <a:rPr lang="zh-TW" altLang="en-US" dirty="0" smtClean="0"/>
              <a:t>二</a:t>
            </a:r>
            <a:r>
              <a:rPr lang="en-US" altLang="zh-TW" dirty="0" smtClean="0"/>
              <a:t>) </a:t>
            </a:r>
            <a:r>
              <a:rPr lang="zh-TW" altLang="en-US" dirty="0" smtClean="0"/>
              <a:t>實虛整合</a:t>
            </a:r>
            <a:endParaRPr lang="zh-TW" altLang="en-US" dirty="0"/>
          </a:p>
        </p:txBody>
      </p:sp>
      <p:pic>
        <p:nvPicPr>
          <p:cNvPr id="11" name="Picture 4"/>
          <p:cNvPicPr>
            <a:picLocks noChangeAspect="1" noChangeArrowheads="1"/>
          </p:cNvPicPr>
          <p:nvPr/>
        </p:nvPicPr>
        <p:blipFill>
          <a:blip r:embed="rId2" cstate="print"/>
          <a:srcRect/>
          <a:stretch>
            <a:fillRect/>
          </a:stretch>
        </p:blipFill>
        <p:spPr bwMode="auto">
          <a:xfrm>
            <a:off x="1031075" y="1749817"/>
            <a:ext cx="7959738" cy="473233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策略執行</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17</a:t>
            </a:fld>
            <a:endParaRPr lang="en-US" altLang="zh-TW" dirty="0"/>
          </a:p>
        </p:txBody>
      </p:sp>
      <p:pic>
        <p:nvPicPr>
          <p:cNvPr id="447493" name="Picture 5"/>
          <p:cNvPicPr>
            <a:picLocks noGrp="1" noChangeAspect="1" noChangeArrowheads="1"/>
          </p:cNvPicPr>
          <p:nvPr>
            <p:ph idx="1"/>
          </p:nvPr>
        </p:nvPicPr>
        <p:blipFill>
          <a:blip r:embed="rId2" cstate="print"/>
          <a:srcRect/>
          <a:stretch>
            <a:fillRect/>
          </a:stretch>
        </p:blipFill>
        <p:spPr bwMode="auto">
          <a:xfrm>
            <a:off x="1030288" y="1944450"/>
            <a:ext cx="7961312" cy="4466641"/>
          </a:xfrm>
          <a:prstGeom prst="rect">
            <a:avLst/>
          </a:prstGeom>
          <a:noFill/>
          <a:ln w="9525">
            <a:noFill/>
            <a:miter lim="800000"/>
            <a:headEnd/>
            <a:tailEnd/>
          </a:ln>
        </p:spPr>
      </p:pic>
      <p:pic>
        <p:nvPicPr>
          <p:cNvPr id="13" name="Picture 2"/>
          <p:cNvPicPr>
            <a:picLocks noChangeAspect="1" noChangeArrowheads="1"/>
          </p:cNvPicPr>
          <p:nvPr/>
        </p:nvPicPr>
        <p:blipFill>
          <a:blip r:embed="rId3" cstate="print"/>
          <a:srcRect/>
          <a:stretch>
            <a:fillRect/>
          </a:stretch>
        </p:blipFill>
        <p:spPr bwMode="auto">
          <a:xfrm>
            <a:off x="1030288" y="1209718"/>
            <a:ext cx="7961312" cy="7708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策略評估</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18</a:t>
            </a:fld>
            <a:endParaRPr lang="en-US" altLang="zh-TW" dirty="0"/>
          </a:p>
        </p:txBody>
      </p:sp>
      <p:pic>
        <p:nvPicPr>
          <p:cNvPr id="448515" name="Picture 3"/>
          <p:cNvPicPr>
            <a:picLocks noGrp="1" noChangeAspect="1" noChangeArrowheads="1"/>
          </p:cNvPicPr>
          <p:nvPr>
            <p:ph idx="1"/>
          </p:nvPr>
        </p:nvPicPr>
        <p:blipFill>
          <a:blip r:embed="rId2" cstate="print"/>
          <a:srcRect/>
          <a:stretch>
            <a:fillRect/>
          </a:stretch>
        </p:blipFill>
        <p:spPr bwMode="auto">
          <a:xfrm>
            <a:off x="1030288" y="1224676"/>
            <a:ext cx="7961312" cy="449749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策略評估</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19</a:t>
            </a:fld>
            <a:endParaRPr lang="en-US" altLang="zh-TW" dirty="0"/>
          </a:p>
        </p:txBody>
      </p:sp>
      <p:pic>
        <p:nvPicPr>
          <p:cNvPr id="9" name="Picture 2"/>
          <p:cNvPicPr>
            <a:picLocks noGrp="1" noChangeAspect="1" noChangeArrowheads="1"/>
          </p:cNvPicPr>
          <p:nvPr>
            <p:ph idx="1"/>
          </p:nvPr>
        </p:nvPicPr>
        <p:blipFill>
          <a:blip r:embed="rId2" cstate="print"/>
          <a:srcRect/>
          <a:stretch>
            <a:fillRect/>
          </a:stretch>
        </p:blipFill>
        <p:spPr bwMode="auto">
          <a:xfrm>
            <a:off x="1087009" y="271463"/>
            <a:ext cx="7847870" cy="625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電子商務的策略發展與商業模式</a:t>
            </a:r>
            <a:endParaRPr lang="zh-TW" altLang="en-US" dirty="0"/>
          </a:p>
        </p:txBody>
      </p:sp>
      <p:sp>
        <p:nvSpPr>
          <p:cNvPr id="3" name="內容版面配置區 2"/>
          <p:cNvSpPr>
            <a:spLocks noGrp="1"/>
          </p:cNvSpPr>
          <p:nvPr>
            <p:ph idx="1"/>
          </p:nvPr>
        </p:nvSpPr>
        <p:spPr/>
        <p:txBody>
          <a:bodyPr/>
          <a:lstStyle/>
          <a:p>
            <a:endParaRPr lang="zh-TW" altLang="en-US"/>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grpSp>
        <p:nvGrpSpPr>
          <p:cNvPr id="6" name="群組 5"/>
          <p:cNvGrpSpPr/>
          <p:nvPr/>
        </p:nvGrpSpPr>
        <p:grpSpPr>
          <a:xfrm>
            <a:off x="1333500" y="1132683"/>
            <a:ext cx="6880225" cy="5292830"/>
            <a:chOff x="1333500" y="1132683"/>
            <a:chExt cx="6880225" cy="5292830"/>
          </a:xfrm>
        </p:grpSpPr>
        <p:sp>
          <p:nvSpPr>
            <p:cNvPr id="7" name="AutoShape 74"/>
            <p:cNvSpPr>
              <a:spLocks noChangeArrowheads="1"/>
            </p:cNvSpPr>
            <p:nvPr/>
          </p:nvSpPr>
          <p:spPr bwMode="gray">
            <a:xfrm>
              <a:off x="1333500" y="1970882"/>
              <a:ext cx="3352800" cy="4454631"/>
            </a:xfrm>
            <a:prstGeom prst="roundRect">
              <a:avLst>
                <a:gd name="adj" fmla="val 10347"/>
              </a:avLst>
            </a:prstGeom>
            <a:gradFill rotWithShape="1">
              <a:gsLst>
                <a:gs pos="0">
                  <a:srgbClr val="CCECFF"/>
                </a:gs>
                <a:gs pos="100000">
                  <a:srgbClr val="CCECFF">
                    <a:gamma/>
                    <a:tint val="0"/>
                    <a:invGamma/>
                  </a:srgbClr>
                </a:gs>
              </a:gsLst>
              <a:lin ang="18900000" scaled="1"/>
            </a:gradFill>
            <a:ln w="50800">
              <a:solidFill>
                <a:srgbClr val="7099E2"/>
              </a:solidFill>
              <a:round/>
              <a:headEnd/>
              <a:tailEnd/>
            </a:ln>
            <a:effectLst>
              <a:outerShdw dist="107763" dir="2700000" algn="ctr" rotWithShape="0">
                <a:srgbClr val="C0C0C0">
                  <a:alpha val="50000"/>
                </a:srgbClr>
              </a:outerShdw>
            </a:effectLst>
          </p:spPr>
          <p:txBody>
            <a:bodyPr wrap="none" anchor="ctr"/>
            <a:lstStyle/>
            <a:p>
              <a:endParaRPr lang="zh-TW" altLang="en-US"/>
            </a:p>
          </p:txBody>
        </p:sp>
        <p:grpSp>
          <p:nvGrpSpPr>
            <p:cNvPr id="8" name="Group 75"/>
            <p:cNvGrpSpPr>
              <a:grpSpLocks/>
            </p:cNvGrpSpPr>
            <p:nvPr/>
          </p:nvGrpSpPr>
          <p:grpSpPr bwMode="auto">
            <a:xfrm>
              <a:off x="3924300" y="1132683"/>
              <a:ext cx="790575" cy="1976438"/>
              <a:chOff x="2304" y="1344"/>
              <a:chExt cx="498" cy="1245"/>
            </a:xfrm>
          </p:grpSpPr>
          <p:sp>
            <p:nvSpPr>
              <p:cNvPr id="15" name="Freeform 76"/>
              <p:cNvSpPr>
                <a:spLocks/>
              </p:cNvSpPr>
              <p:nvPr/>
            </p:nvSpPr>
            <p:spPr bwMode="gray">
              <a:xfrm>
                <a:off x="2425"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6" name="Freeform 77"/>
              <p:cNvSpPr>
                <a:spLocks/>
              </p:cNvSpPr>
              <p:nvPr/>
            </p:nvSpPr>
            <p:spPr bwMode="gray">
              <a:xfrm>
                <a:off x="2304"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7099E2"/>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sp>
          <p:nvSpPr>
            <p:cNvPr id="9" name="Text Box 78"/>
            <p:cNvSpPr txBox="1">
              <a:spLocks noChangeArrowheads="1"/>
            </p:cNvSpPr>
            <p:nvPr/>
          </p:nvSpPr>
          <p:spPr bwMode="gray">
            <a:xfrm>
              <a:off x="1562099" y="2088289"/>
              <a:ext cx="2836905" cy="2308324"/>
            </a:xfrm>
            <a:prstGeom prst="rect">
              <a:avLst/>
            </a:prstGeom>
            <a:noFill/>
            <a:ln w="9525" algn="ctr">
              <a:noFill/>
              <a:miter lim="800000"/>
              <a:headEnd/>
              <a:tailEnd/>
            </a:ln>
            <a:effectLst/>
          </p:spPr>
          <p:txBody>
            <a:bodyPr wrap="square">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學習架構</a:t>
              </a:r>
              <a:endParaRPr lang="en-US" altLang="zh-TW" sz="2400" dirty="0" smtClean="0">
                <a:solidFill>
                  <a:srgbClr val="000000"/>
                </a:solidFill>
                <a:latin typeface="Comic Sans MS" pitchFamily="66" charset="0"/>
                <a:ea typeface="微軟正黑體" pitchFamily="34" charset="-120"/>
              </a:endParaRP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電子商務的策略</a:t>
              </a: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網路商業模式</a:t>
              </a: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商業模式圖</a:t>
              </a:r>
            </a:p>
            <a:p>
              <a:pPr marL="185738" indent="-185738" algn="l" eaLnBrk="0" hangingPunct="0">
                <a:lnSpc>
                  <a:spcPct val="150000"/>
                </a:lnSpc>
                <a:buFont typeface="Arial" pitchFamily="34" charset="0"/>
                <a:buChar char="•"/>
              </a:pPr>
              <a:r>
                <a:rPr lang="zh-TW" altLang="en-US" b="0" dirty="0" smtClean="0">
                  <a:solidFill>
                    <a:srgbClr val="000000"/>
                  </a:solidFill>
                  <a:latin typeface="Comic Sans MS" pitchFamily="66" charset="0"/>
                  <a:ea typeface="微軟正黑體" pitchFamily="34" charset="-120"/>
                </a:rPr>
                <a:t>結論</a:t>
              </a:r>
              <a:endParaRPr lang="en-US" altLang="zh-TW" sz="1600" b="0" dirty="0">
                <a:solidFill>
                  <a:srgbClr val="000000"/>
                </a:solidFill>
                <a:latin typeface="Comic Sans MS" pitchFamily="66" charset="0"/>
                <a:ea typeface="微軟正黑體" pitchFamily="34" charset="-120"/>
              </a:endParaRPr>
            </a:p>
          </p:txBody>
        </p:sp>
        <p:sp>
          <p:nvSpPr>
            <p:cNvPr id="10" name="AutoShape 80"/>
            <p:cNvSpPr>
              <a:spLocks noChangeArrowheads="1"/>
            </p:cNvSpPr>
            <p:nvPr/>
          </p:nvSpPr>
          <p:spPr bwMode="gray">
            <a:xfrm>
              <a:off x="4860925" y="1970882"/>
              <a:ext cx="3352800" cy="4454631"/>
            </a:xfrm>
            <a:prstGeom prst="roundRect">
              <a:avLst>
                <a:gd name="adj" fmla="val 10347"/>
              </a:avLst>
            </a:prstGeom>
            <a:gradFill rotWithShape="1">
              <a:gsLst>
                <a:gs pos="0">
                  <a:srgbClr val="D8F4BE">
                    <a:gamma/>
                    <a:tint val="0"/>
                    <a:invGamma/>
                  </a:srgbClr>
                </a:gs>
                <a:gs pos="100000">
                  <a:srgbClr val="D8F4BE"/>
                </a:gs>
              </a:gsLst>
              <a:lin ang="2700000" scaled="1"/>
            </a:gradFill>
            <a:ln w="50800">
              <a:solidFill>
                <a:srgbClr val="44988C"/>
              </a:solidFill>
              <a:round/>
              <a:headEnd/>
              <a:tailEnd/>
            </a:ln>
            <a:effectLst>
              <a:outerShdw dist="107763" dir="2700000" algn="ctr" rotWithShape="0">
                <a:srgbClr val="C0C0C0">
                  <a:alpha val="50000"/>
                </a:srgbClr>
              </a:outerShdw>
            </a:effectLst>
          </p:spPr>
          <p:txBody>
            <a:bodyPr wrap="none" anchor="ctr"/>
            <a:lstStyle/>
            <a:p>
              <a:endParaRPr lang="zh-TW" altLang="en-US"/>
            </a:p>
          </p:txBody>
        </p:sp>
        <p:sp>
          <p:nvSpPr>
            <p:cNvPr id="11" name="Text Box 81"/>
            <p:cNvSpPr txBox="1">
              <a:spLocks noChangeArrowheads="1"/>
            </p:cNvSpPr>
            <p:nvPr/>
          </p:nvSpPr>
          <p:spPr bwMode="gray">
            <a:xfrm>
              <a:off x="5600700" y="2075913"/>
              <a:ext cx="2590800" cy="4016484"/>
            </a:xfrm>
            <a:prstGeom prst="rect">
              <a:avLst/>
            </a:prstGeom>
            <a:noFill/>
            <a:ln w="9525" algn="ctr">
              <a:noFill/>
              <a:miter lim="800000"/>
              <a:headEnd/>
              <a:tailEnd/>
            </a:ln>
            <a:effectLst/>
          </p:spPr>
          <p:txBody>
            <a:bodyPr>
              <a:spAutoFit/>
            </a:bodyPr>
            <a:lstStyle/>
            <a:p>
              <a:pPr algn="l" eaLnBrk="0" hangingPunct="0">
                <a:lnSpc>
                  <a:spcPct val="150000"/>
                </a:lnSpc>
              </a:pPr>
              <a:r>
                <a:rPr lang="zh-TW" altLang="en-US" sz="2400" dirty="0" smtClean="0">
                  <a:solidFill>
                    <a:srgbClr val="000000"/>
                  </a:solidFill>
                  <a:latin typeface="Comic Sans MS" pitchFamily="66" charset="0"/>
                  <a:ea typeface="微軟正黑體" pitchFamily="34" charset="-120"/>
                </a:rPr>
                <a:t>學習重點</a:t>
              </a:r>
              <a:endParaRPr lang="en-US" altLang="zh-TW" sz="2400" dirty="0" smtClean="0">
                <a:solidFill>
                  <a:srgbClr val="000000"/>
                </a:solidFill>
                <a:latin typeface="Comic Sans MS" pitchFamily="66" charset="0"/>
                <a:ea typeface="微軟正黑體" pitchFamily="34" charset="-120"/>
              </a:endParaRP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1. </a:t>
              </a:r>
              <a:r>
                <a:rPr lang="zh-TW" altLang="en-US" b="0" dirty="0" smtClean="0">
                  <a:solidFill>
                    <a:srgbClr val="000000"/>
                  </a:solidFill>
                  <a:latin typeface="Comic Sans MS" pitchFamily="66" charset="0"/>
                  <a:ea typeface="微軟正黑體" pitchFamily="34" charset="-120"/>
                </a:rPr>
                <a:t>策略起始</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2. </a:t>
              </a:r>
              <a:r>
                <a:rPr lang="zh-TW" altLang="en-US" b="0" dirty="0" smtClean="0">
                  <a:solidFill>
                    <a:srgbClr val="000000"/>
                  </a:solidFill>
                  <a:latin typeface="Comic Sans MS" pitchFamily="66" charset="0"/>
                  <a:ea typeface="微軟正黑體" pitchFamily="34" charset="-120"/>
                </a:rPr>
                <a:t>策略定位</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3. </a:t>
              </a:r>
              <a:r>
                <a:rPr lang="zh-TW" altLang="en-US" b="0" dirty="0" smtClean="0">
                  <a:solidFill>
                    <a:srgbClr val="000000"/>
                  </a:solidFill>
                  <a:latin typeface="Comic Sans MS" pitchFamily="66" charset="0"/>
                  <a:ea typeface="微軟正黑體" pitchFamily="34" charset="-120"/>
                </a:rPr>
                <a:t>策略選擇</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4. </a:t>
              </a:r>
              <a:r>
                <a:rPr lang="zh-TW" altLang="en-US" b="0" dirty="0" smtClean="0">
                  <a:solidFill>
                    <a:srgbClr val="000000"/>
                  </a:solidFill>
                  <a:latin typeface="Comic Sans MS" pitchFamily="66" charset="0"/>
                  <a:ea typeface="微軟正黑體" pitchFamily="34" charset="-120"/>
                </a:rPr>
                <a:t>策略執行</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5. </a:t>
              </a:r>
              <a:r>
                <a:rPr lang="zh-TW" altLang="en-US" b="0" dirty="0" smtClean="0">
                  <a:solidFill>
                    <a:srgbClr val="000000"/>
                  </a:solidFill>
                  <a:latin typeface="Comic Sans MS" pitchFamily="66" charset="0"/>
                  <a:ea typeface="微軟正黑體" pitchFamily="34" charset="-120"/>
                </a:rPr>
                <a:t>策略評估</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6. </a:t>
              </a:r>
              <a:r>
                <a:rPr lang="zh-TW" altLang="en-US" b="0" dirty="0" smtClean="0">
                  <a:solidFill>
                    <a:srgbClr val="000000"/>
                  </a:solidFill>
                  <a:latin typeface="Comic Sans MS" pitchFamily="66" charset="0"/>
                  <a:ea typeface="微軟正黑體" pitchFamily="34" charset="-120"/>
                </a:rPr>
                <a:t>網路商業模式的定義</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7. </a:t>
              </a:r>
              <a:r>
                <a:rPr lang="zh-TW" altLang="en-US" b="0" dirty="0" smtClean="0">
                  <a:solidFill>
                    <a:srgbClr val="000000"/>
                  </a:solidFill>
                  <a:latin typeface="Comic Sans MS" pitchFamily="66" charset="0"/>
                  <a:ea typeface="微軟正黑體" pitchFamily="34" charset="-120"/>
                </a:rPr>
                <a:t>網路商業模式的類型</a:t>
              </a:r>
            </a:p>
            <a:p>
              <a:pPr marL="342900" indent="-342900" algn="l" eaLnBrk="0" hangingPunct="0">
                <a:lnSpc>
                  <a:spcPct val="150000"/>
                </a:lnSpc>
              </a:pPr>
              <a:r>
                <a:rPr lang="en-US" altLang="zh-TW" b="0" dirty="0" smtClean="0">
                  <a:solidFill>
                    <a:srgbClr val="000000"/>
                  </a:solidFill>
                  <a:latin typeface="Comic Sans MS" pitchFamily="66" charset="0"/>
                  <a:ea typeface="微軟正黑體" pitchFamily="34" charset="-120"/>
                </a:rPr>
                <a:t>8. </a:t>
              </a:r>
              <a:r>
                <a:rPr lang="zh-TW" altLang="en-US" b="0" dirty="0" smtClean="0">
                  <a:solidFill>
                    <a:srgbClr val="000000"/>
                  </a:solidFill>
                  <a:latin typeface="Comic Sans MS" pitchFamily="66" charset="0"/>
                  <a:ea typeface="微軟正黑體" pitchFamily="34" charset="-120"/>
                </a:rPr>
                <a:t>網路商業模式的特徵</a:t>
              </a:r>
              <a:endParaRPr lang="zh-TW" altLang="en-US" sz="2000" b="0" dirty="0" smtClean="0">
                <a:solidFill>
                  <a:srgbClr val="000000"/>
                </a:solidFill>
                <a:latin typeface="Comic Sans MS" pitchFamily="66" charset="0"/>
                <a:ea typeface="微軟正黑體" pitchFamily="34" charset="-120"/>
              </a:endParaRPr>
            </a:p>
          </p:txBody>
        </p:sp>
        <p:grpSp>
          <p:nvGrpSpPr>
            <p:cNvPr id="12" name="Group 82"/>
            <p:cNvGrpSpPr>
              <a:grpSpLocks/>
            </p:cNvGrpSpPr>
            <p:nvPr/>
          </p:nvGrpSpPr>
          <p:grpSpPr bwMode="auto">
            <a:xfrm>
              <a:off x="4838700" y="1132683"/>
              <a:ext cx="790575" cy="1976438"/>
              <a:chOff x="2880" y="1344"/>
              <a:chExt cx="498" cy="1245"/>
            </a:xfrm>
          </p:grpSpPr>
          <p:sp>
            <p:nvSpPr>
              <p:cNvPr id="13" name="Freeform 83"/>
              <p:cNvSpPr>
                <a:spLocks/>
              </p:cNvSpPr>
              <p:nvPr/>
            </p:nvSpPr>
            <p:spPr bwMode="gray">
              <a:xfrm>
                <a:off x="3001" y="1344"/>
                <a:ext cx="233" cy="254"/>
              </a:xfrm>
              <a:custGeom>
                <a:avLst/>
                <a:gdLst/>
                <a:ahLst/>
                <a:cxnLst>
                  <a:cxn ang="0">
                    <a:pos x="133" y="0"/>
                  </a:cxn>
                  <a:cxn ang="0">
                    <a:pos x="161" y="3"/>
                  </a:cxn>
                  <a:cxn ang="0">
                    <a:pos x="186" y="12"/>
                  </a:cxn>
                  <a:cxn ang="0">
                    <a:pos x="209" y="25"/>
                  </a:cxn>
                  <a:cxn ang="0">
                    <a:pos x="228" y="42"/>
                  </a:cxn>
                  <a:cxn ang="0">
                    <a:pos x="245" y="64"/>
                  </a:cxn>
                  <a:cxn ang="0">
                    <a:pos x="257" y="88"/>
                  </a:cxn>
                  <a:cxn ang="0">
                    <a:pos x="265" y="116"/>
                  </a:cxn>
                  <a:cxn ang="0">
                    <a:pos x="267" y="146"/>
                  </a:cxn>
                  <a:cxn ang="0">
                    <a:pos x="265" y="175"/>
                  </a:cxn>
                  <a:cxn ang="0">
                    <a:pos x="257" y="203"/>
                  </a:cxn>
                  <a:cxn ang="0">
                    <a:pos x="245" y="227"/>
                  </a:cxn>
                  <a:cxn ang="0">
                    <a:pos x="228" y="249"/>
                  </a:cxn>
                  <a:cxn ang="0">
                    <a:pos x="209" y="267"/>
                  </a:cxn>
                  <a:cxn ang="0">
                    <a:pos x="186" y="281"/>
                  </a:cxn>
                  <a:cxn ang="0">
                    <a:pos x="161" y="289"/>
                  </a:cxn>
                  <a:cxn ang="0">
                    <a:pos x="133" y="292"/>
                  </a:cxn>
                  <a:cxn ang="0">
                    <a:pos x="103" y="288"/>
                  </a:cxn>
                  <a:cxn ang="0">
                    <a:pos x="75" y="277"/>
                  </a:cxn>
                  <a:cxn ang="0">
                    <a:pos x="51" y="260"/>
                  </a:cxn>
                  <a:cxn ang="0">
                    <a:pos x="29" y="237"/>
                  </a:cxn>
                  <a:cxn ang="0">
                    <a:pos x="13" y="210"/>
                  </a:cxn>
                  <a:cxn ang="0">
                    <a:pos x="4" y="178"/>
                  </a:cxn>
                  <a:cxn ang="0">
                    <a:pos x="0" y="146"/>
                  </a:cxn>
                  <a:cxn ang="0">
                    <a:pos x="4" y="113"/>
                  </a:cxn>
                  <a:cxn ang="0">
                    <a:pos x="13" y="81"/>
                  </a:cxn>
                  <a:cxn ang="0">
                    <a:pos x="29" y="54"/>
                  </a:cxn>
                  <a:cxn ang="0">
                    <a:pos x="51" y="32"/>
                  </a:cxn>
                  <a:cxn ang="0">
                    <a:pos x="75" y="14"/>
                  </a:cxn>
                  <a:cxn ang="0">
                    <a:pos x="103" y="3"/>
                  </a:cxn>
                  <a:cxn ang="0">
                    <a:pos x="133" y="0"/>
                  </a:cxn>
                </a:cxnLst>
                <a:rect l="0" t="0" r="r" b="b"/>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sp>
            <p:nvSpPr>
              <p:cNvPr id="14" name="Freeform 84"/>
              <p:cNvSpPr>
                <a:spLocks/>
              </p:cNvSpPr>
              <p:nvPr/>
            </p:nvSpPr>
            <p:spPr bwMode="gray">
              <a:xfrm>
                <a:off x="2880" y="1625"/>
                <a:ext cx="498" cy="964"/>
              </a:xfrm>
              <a:custGeom>
                <a:avLst/>
                <a:gdLst/>
                <a:ahLst/>
                <a:cxnLst>
                  <a:cxn ang="0">
                    <a:pos x="72" y="5"/>
                  </a:cxn>
                  <a:cxn ang="0">
                    <a:pos x="30" y="32"/>
                  </a:cxn>
                  <a:cxn ang="0">
                    <a:pos x="4" y="75"/>
                  </a:cxn>
                  <a:cxn ang="0">
                    <a:pos x="0" y="509"/>
                  </a:cxn>
                  <a:cxn ang="0">
                    <a:pos x="1" y="516"/>
                  </a:cxn>
                  <a:cxn ang="0">
                    <a:pos x="9" y="533"/>
                  </a:cxn>
                  <a:cxn ang="0">
                    <a:pos x="26" y="550"/>
                  </a:cxn>
                  <a:cxn ang="0">
                    <a:pos x="56" y="557"/>
                  </a:cxn>
                  <a:cxn ang="0">
                    <a:pos x="84" y="551"/>
                  </a:cxn>
                  <a:cxn ang="0">
                    <a:pos x="100" y="534"/>
                  </a:cxn>
                  <a:cxn ang="0">
                    <a:pos x="106" y="516"/>
                  </a:cxn>
                  <a:cxn ang="0">
                    <a:pos x="108" y="503"/>
                  </a:cxn>
                  <a:cxn ang="0">
                    <a:pos x="108" y="166"/>
                  </a:cxn>
                  <a:cxn ang="0">
                    <a:pos x="135" y="1066"/>
                  </a:cxn>
                  <a:cxn ang="0">
                    <a:pos x="138" y="1073"/>
                  </a:cxn>
                  <a:cxn ang="0">
                    <a:pos x="151" y="1089"/>
                  </a:cxn>
                  <a:cxn ang="0">
                    <a:pos x="174" y="1105"/>
                  </a:cxn>
                  <a:cxn ang="0">
                    <a:pos x="199" y="1111"/>
                  </a:cxn>
                  <a:cxn ang="0">
                    <a:pos x="227" y="1110"/>
                  </a:cxn>
                  <a:cxn ang="0">
                    <a:pos x="255" y="1097"/>
                  </a:cxn>
                  <a:cxn ang="0">
                    <a:pos x="272" y="1080"/>
                  </a:cxn>
                  <a:cxn ang="0">
                    <a:pos x="278" y="1068"/>
                  </a:cxn>
                  <a:cxn ang="0">
                    <a:pos x="279" y="499"/>
                  </a:cxn>
                  <a:cxn ang="0">
                    <a:pos x="302" y="503"/>
                  </a:cxn>
                  <a:cxn ang="0">
                    <a:pos x="302" y="534"/>
                  </a:cxn>
                  <a:cxn ang="0">
                    <a:pos x="304" y="590"/>
                  </a:cxn>
                  <a:cxn ang="0">
                    <a:pos x="304" y="664"/>
                  </a:cxn>
                  <a:cxn ang="0">
                    <a:pos x="304" y="750"/>
                  </a:cxn>
                  <a:cxn ang="0">
                    <a:pos x="304" y="838"/>
                  </a:cxn>
                  <a:cxn ang="0">
                    <a:pos x="305" y="926"/>
                  </a:cxn>
                  <a:cxn ang="0">
                    <a:pos x="305" y="1004"/>
                  </a:cxn>
                  <a:cxn ang="0">
                    <a:pos x="305" y="1066"/>
                  </a:cxn>
                  <a:cxn ang="0">
                    <a:pos x="306" y="1073"/>
                  </a:cxn>
                  <a:cxn ang="0">
                    <a:pos x="315" y="1088"/>
                  </a:cxn>
                  <a:cxn ang="0">
                    <a:pos x="335" y="1103"/>
                  </a:cxn>
                  <a:cxn ang="0">
                    <a:pos x="372" y="1111"/>
                  </a:cxn>
                  <a:cxn ang="0">
                    <a:pos x="408" y="1103"/>
                  </a:cxn>
                  <a:cxn ang="0">
                    <a:pos x="429" y="1089"/>
                  </a:cxn>
                  <a:cxn ang="0">
                    <a:pos x="437" y="1073"/>
                  </a:cxn>
                  <a:cxn ang="0">
                    <a:pos x="438" y="1067"/>
                  </a:cxn>
                  <a:cxn ang="0">
                    <a:pos x="466" y="166"/>
                  </a:cxn>
                  <a:cxn ang="0">
                    <a:pos x="468" y="503"/>
                  </a:cxn>
                  <a:cxn ang="0">
                    <a:pos x="472" y="517"/>
                  </a:cxn>
                  <a:cxn ang="0">
                    <a:pos x="483" y="537"/>
                  </a:cxn>
                  <a:cxn ang="0">
                    <a:pos x="505" y="551"/>
                  </a:cxn>
                  <a:cxn ang="0">
                    <a:pos x="536" y="551"/>
                  </a:cxn>
                  <a:cxn ang="0">
                    <a:pos x="557" y="537"/>
                  </a:cxn>
                  <a:cxn ang="0">
                    <a:pos x="570" y="517"/>
                  </a:cxn>
                  <a:cxn ang="0">
                    <a:pos x="573" y="508"/>
                  </a:cxn>
                  <a:cxn ang="0">
                    <a:pos x="572" y="68"/>
                  </a:cxn>
                  <a:cxn ang="0">
                    <a:pos x="546" y="28"/>
                  </a:cxn>
                  <a:cxn ang="0">
                    <a:pos x="506" y="4"/>
                  </a:cxn>
                  <a:cxn ang="0">
                    <a:pos x="94" y="0"/>
                  </a:cxn>
                </a:cxnLst>
                <a:rect l="0" t="0" r="r" b="b"/>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lnTo>
                      <a:pt x="94" y="0"/>
                    </a:lnTo>
                    <a:close/>
                  </a:path>
                </a:pathLst>
              </a:custGeom>
              <a:solidFill>
                <a:srgbClr val="44988C"/>
              </a:solidFill>
              <a:ln w="0">
                <a:noFill/>
                <a:prstDash val="solid"/>
                <a:round/>
                <a:headEnd/>
                <a:tailEnd/>
              </a:ln>
              <a:effectLst>
                <a:outerShdw dist="91581" dir="3378596" algn="ctr" rotWithShape="0">
                  <a:srgbClr val="C0C0C0">
                    <a:alpha val="50000"/>
                  </a:srgbClr>
                </a:outerShdw>
              </a:effectLst>
            </p:spPr>
            <p:txBody>
              <a:bodyPr/>
              <a:lstStyle/>
              <a:p>
                <a:endParaRPr lang="zh-TW" altLang="en-US"/>
              </a:p>
            </p:txBody>
          </p:sp>
        </p:grpSp>
      </p:grpSp>
      <p:sp>
        <p:nvSpPr>
          <p:cNvPr id="17" name="頁尾版面配置區 16"/>
          <p:cNvSpPr>
            <a:spLocks noGrp="1"/>
          </p:cNvSpPr>
          <p:nvPr>
            <p:ph type="ftr" sz="quarter" idx="11"/>
          </p:nvPr>
        </p:nvSpPr>
        <p:spPr/>
        <p:txBody>
          <a:bodyPr/>
          <a:lstStyle/>
          <a:p>
            <a:r>
              <a:rPr lang="zh-TW" altLang="en-US" smtClean="0"/>
              <a:t>電子商務─應用與科技發展</a:t>
            </a:r>
            <a:endParaRPr lang="en-US" altLang="zh-TW"/>
          </a:p>
        </p:txBody>
      </p:sp>
      <p:sp>
        <p:nvSpPr>
          <p:cNvPr id="18" name="投影片編號版面配置區 17"/>
          <p:cNvSpPr>
            <a:spLocks noGrp="1"/>
          </p:cNvSpPr>
          <p:nvPr>
            <p:ph type="sldNum" sz="quarter" idx="12"/>
          </p:nvPr>
        </p:nvSpPr>
        <p:spPr/>
        <p:txBody>
          <a:bodyPr/>
          <a:lstStyle/>
          <a:p>
            <a:r>
              <a:rPr lang="en-US" altLang="zh-TW" smtClean="0"/>
              <a:t>2_</a:t>
            </a:r>
            <a:fld id="{DF49C1AB-E6DE-4E47-811A-A2F874E45F4E}" type="slidenum">
              <a:rPr lang="en-US" altLang="zh-TW" smtClean="0"/>
              <a:pPr/>
              <a:t>2</a:t>
            </a:fld>
            <a:endParaRPr lang="en-US" altLang="zh-TW"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a:t>
            </a:r>
            <a:r>
              <a:rPr lang="zh-TW" altLang="en-US" dirty="0" smtClean="0"/>
              <a:t> 網路商業模式</a:t>
            </a:r>
            <a:endParaRPr lang="zh-TW" altLang="en-US" dirty="0"/>
          </a:p>
        </p:txBody>
      </p:sp>
      <p:sp>
        <p:nvSpPr>
          <p:cNvPr id="3" name="內容版面配置區 2"/>
          <p:cNvSpPr>
            <a:spLocks noGrp="1"/>
          </p:cNvSpPr>
          <p:nvPr>
            <p:ph idx="1"/>
          </p:nvPr>
        </p:nvSpPr>
        <p:spPr/>
        <p:txBody>
          <a:bodyPr/>
          <a:lstStyle/>
          <a:p>
            <a:r>
              <a:rPr lang="zh-TW" altLang="en-US" dirty="0" smtClean="0"/>
              <a:t>網路商業模式的定義</a:t>
            </a:r>
            <a:endParaRPr lang="en-US" altLang="zh-TW" dirty="0" smtClean="0"/>
          </a:p>
          <a:p>
            <a:pPr lvl="1"/>
            <a:r>
              <a:rPr lang="zh-TW" altLang="en-US" b="1" dirty="0" smtClean="0">
                <a:solidFill>
                  <a:schemeClr val="accent1"/>
                </a:solidFill>
              </a:rPr>
              <a:t>商業模式 </a:t>
            </a:r>
            <a:r>
              <a:rPr lang="en-US" altLang="zh-TW" b="1" dirty="0" smtClean="0">
                <a:solidFill>
                  <a:schemeClr val="accent1"/>
                </a:solidFill>
              </a:rPr>
              <a:t>(Business Model) </a:t>
            </a:r>
            <a:r>
              <a:rPr lang="zh-TW" altLang="en-US" dirty="0" smtClean="0"/>
              <a:t>是企業獲利的途徑或方式，通常需要整合企業內、外的要素後，形成一個具有高效率、獨特核心競爭力的系統，藉此滿足顧客的需求、創造顧客價值最大化</a:t>
            </a:r>
            <a:endParaRPr lang="en-US" altLang="zh-TW" dirty="0" smtClean="0"/>
          </a:p>
          <a:p>
            <a:pPr lvl="1"/>
            <a:r>
              <a:rPr lang="zh-TW" altLang="en-US" dirty="0" smtClean="0"/>
              <a:t>商業模式可以分為四大要素，包括顧客價值主張、利潤模式、關鍵資源與特殊流程等</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20</a:t>
            </a:fld>
            <a:endParaRPr lang="en-US" altLang="zh-TW"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網路商業模式的定義</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顧客價值主張</a:t>
            </a:r>
            <a:endParaRPr lang="en-US" altLang="zh-TW" dirty="0" smtClean="0"/>
          </a:p>
          <a:p>
            <a:pPr lvl="1"/>
            <a:r>
              <a:rPr lang="zh-TW" altLang="en-US" dirty="0" smtClean="0"/>
              <a:t>了解顧客未被充分滿足的部分，並以顧客可負擔的價格來提供服務、產品與相關的組合，讓顧客可一次完成購買</a:t>
            </a:r>
            <a:endParaRPr lang="en-US" altLang="zh-TW" dirty="0" smtClean="0"/>
          </a:p>
          <a:p>
            <a:pPr marL="514350" indent="-514350">
              <a:buFont typeface="+mj-lt"/>
              <a:buAutoNum type="arabicPeriod"/>
            </a:pPr>
            <a:r>
              <a:rPr lang="zh-TW" altLang="en-US" dirty="0" smtClean="0"/>
              <a:t>利潤模式</a:t>
            </a:r>
            <a:endParaRPr lang="en-US" altLang="zh-TW" dirty="0" smtClean="0"/>
          </a:p>
          <a:p>
            <a:pPr lvl="1"/>
            <a:r>
              <a:rPr lang="zh-TW" altLang="en-US" dirty="0" smtClean="0"/>
              <a:t>整合企業所擁有的內、外部資源，提出最低成本的生產方式或是創造出價值最高的模式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21</a:t>
            </a:fld>
            <a:endParaRPr lang="en-US" altLang="zh-TW"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網路商業模式的定義</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t>關鍵資源</a:t>
            </a:r>
          </a:p>
          <a:p>
            <a:pPr lvl="1"/>
            <a:r>
              <a:rPr lang="zh-TW" altLang="en-US" dirty="0" smtClean="0"/>
              <a:t>是指要生產符合顧客價值主張的產品，所需要耗費的資源，依據顧客價值主張生產出具有吸引力的產品，所需要花費的</a:t>
            </a:r>
            <a:r>
              <a:rPr lang="zh-TW" altLang="en-US" dirty="0" smtClean="0"/>
              <a:t>資源</a:t>
            </a:r>
            <a:endParaRPr lang="en-US" altLang="zh-TW" dirty="0" smtClean="0"/>
          </a:p>
          <a:p>
            <a:pPr marL="514350" indent="-514350">
              <a:buFont typeface="+mj-lt"/>
              <a:buAutoNum type="arabicPeriod" startAt="3"/>
            </a:pPr>
            <a:r>
              <a:rPr lang="zh-TW" altLang="en-US" dirty="0" smtClean="0"/>
              <a:t>特殊流程</a:t>
            </a:r>
          </a:p>
          <a:p>
            <a:pPr lvl="1"/>
            <a:r>
              <a:rPr lang="zh-TW" altLang="en-US" dirty="0" smtClean="0"/>
              <a:t>企業在經營時需要有一個專屬的經營流程，特別是一些經營細節需審慎的</a:t>
            </a:r>
            <a:r>
              <a:rPr lang="zh-TW" altLang="en-US" dirty="0" smtClean="0"/>
              <a:t>管理</a:t>
            </a:r>
            <a:endParaRPr lang="en-US" altLang="zh-TW" dirty="0" smtClean="0"/>
          </a:p>
          <a:p>
            <a:pPr lvl="1"/>
            <a:r>
              <a:rPr lang="zh-TW" altLang="en-US" dirty="0" smtClean="0"/>
              <a:t>企業要在利潤與滿足顧客需求的前提下，整合出關鍵資源與流程來創造一個可持續、獲利、具有差異性的營運</a:t>
            </a:r>
            <a:r>
              <a:rPr lang="zh-TW" altLang="en-US" dirty="0" smtClean="0"/>
              <a:t>模式</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22</a:t>
            </a:fld>
            <a:endParaRPr lang="en-US" altLang="zh-TW"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網路商業模式的類型</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改變收入模式</a:t>
            </a:r>
            <a:endParaRPr lang="en-US" altLang="zh-TW" dirty="0" smtClean="0"/>
          </a:p>
          <a:p>
            <a:pPr lvl="1"/>
            <a:r>
              <a:rPr lang="zh-TW" altLang="en-US" dirty="0" smtClean="0"/>
              <a:t>由於網路可以讓企業更能掌握顧客的需求，企業得以自顧客的新需求切入，更深入的分析出其購買產品、服務需要完成的目標，而此目標是一個解決方案，藉此確認顧客所需的價值，才能發展出後續的商業</a:t>
            </a:r>
            <a:r>
              <a:rPr lang="zh-TW" altLang="en-US" dirty="0" smtClean="0"/>
              <a:t>模式</a:t>
            </a:r>
            <a:endParaRPr lang="en-US" altLang="zh-TW" dirty="0" smtClean="0"/>
          </a:p>
          <a:p>
            <a:pPr marL="514350" indent="-514350">
              <a:buFont typeface="+mj-lt"/>
              <a:buAutoNum type="arabicPeriod"/>
            </a:pPr>
            <a:r>
              <a:rPr lang="zh-TW" altLang="en-US" dirty="0" smtClean="0"/>
              <a:t>改變企業模式</a:t>
            </a:r>
          </a:p>
          <a:p>
            <a:pPr lvl="1"/>
            <a:r>
              <a:rPr lang="zh-TW" altLang="en-US" dirty="0" smtClean="0"/>
              <a:t>透過網路改變企業所處的角色，通常可利用垂直整合或外包的方式來進行</a:t>
            </a:r>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23</a:t>
            </a:fld>
            <a:endParaRPr lang="en-US" altLang="zh-TW"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網路商業模式的類型</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t>改變產業模式</a:t>
            </a:r>
          </a:p>
          <a:p>
            <a:pPr lvl="1"/>
            <a:r>
              <a:rPr lang="zh-TW" altLang="en-US" dirty="0" smtClean="0"/>
              <a:t>改變產業模式是指由企業重新定義原本的產業或是創造出一個新產業</a:t>
            </a:r>
            <a:endParaRPr lang="en-US" altLang="zh-TW" dirty="0" smtClean="0"/>
          </a:p>
          <a:p>
            <a:pPr marL="514350" indent="-514350">
              <a:buFont typeface="+mj-lt"/>
              <a:buAutoNum type="arabicPeriod" startAt="3"/>
            </a:pPr>
            <a:r>
              <a:rPr lang="zh-TW" altLang="en-US" dirty="0" smtClean="0"/>
              <a:t>改變技術模式</a:t>
            </a:r>
          </a:p>
          <a:p>
            <a:pPr lvl="1"/>
            <a:r>
              <a:rPr lang="zh-TW" altLang="en-US" dirty="0" smtClean="0"/>
              <a:t>此模式是企業採用新科技來主導自身的商業模式創新</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24</a:t>
            </a:fld>
            <a:endParaRPr lang="en-US" altLang="zh-TW"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網路商業模式的類型</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25</a:t>
            </a:fld>
            <a:endParaRPr lang="en-US" altLang="zh-TW" dirty="0"/>
          </a:p>
        </p:txBody>
      </p:sp>
      <p:pic>
        <p:nvPicPr>
          <p:cNvPr id="450562" name="Picture 2"/>
          <p:cNvPicPr>
            <a:picLocks noGrp="1" noChangeAspect="1" noChangeArrowheads="1"/>
          </p:cNvPicPr>
          <p:nvPr>
            <p:ph idx="1"/>
          </p:nvPr>
        </p:nvPicPr>
        <p:blipFill>
          <a:blip r:embed="rId2" cstate="print">
            <a:clrChange>
              <a:clrFrom>
                <a:srgbClr val="FFFFFF"/>
              </a:clrFrom>
              <a:clrTo>
                <a:srgbClr val="FFFFFF">
                  <a:alpha val="0"/>
                </a:srgbClr>
              </a:clrTo>
            </a:clrChange>
          </a:blip>
          <a:srcRect/>
          <a:stretch>
            <a:fillRect/>
          </a:stretch>
        </p:blipFill>
        <p:spPr bwMode="auto">
          <a:xfrm>
            <a:off x="1030288" y="990568"/>
            <a:ext cx="7961312" cy="55933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網路商業模式的類型</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26</a:t>
            </a:fld>
            <a:endParaRPr lang="en-US" altLang="zh-TW" dirty="0"/>
          </a:p>
        </p:txBody>
      </p:sp>
      <p:pic>
        <p:nvPicPr>
          <p:cNvPr id="451586" name="Picture 2"/>
          <p:cNvPicPr>
            <a:picLocks noGrp="1" noChangeAspect="1" noChangeArrowheads="1"/>
          </p:cNvPicPr>
          <p:nvPr>
            <p:ph idx="1"/>
          </p:nvPr>
        </p:nvPicPr>
        <p:blipFill>
          <a:blip r:embed="rId2" cstate="print"/>
          <a:srcRect/>
          <a:stretch>
            <a:fillRect/>
          </a:stretch>
        </p:blipFill>
        <p:spPr bwMode="auto">
          <a:xfrm>
            <a:off x="1030288" y="2121773"/>
            <a:ext cx="7961312" cy="3049292"/>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1030288" y="1278843"/>
            <a:ext cx="7961312" cy="8550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網路商業模式的特徵</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創新化營運模式</a:t>
            </a:r>
          </a:p>
          <a:p>
            <a:pPr lvl="1"/>
            <a:r>
              <a:rPr lang="zh-TW" altLang="en-US" dirty="0" smtClean="0"/>
              <a:t>泛指改變傳統的模式，利用網路創造出新的營運</a:t>
            </a:r>
            <a:r>
              <a:rPr lang="zh-TW" altLang="en-US" dirty="0" smtClean="0"/>
              <a:t>模式</a:t>
            </a:r>
            <a:endParaRPr lang="en-US" altLang="zh-TW" dirty="0" smtClean="0"/>
          </a:p>
          <a:p>
            <a:pPr lvl="2"/>
            <a:r>
              <a:rPr lang="zh-TW" altLang="en-US" dirty="0" smtClean="0"/>
              <a:t>舉例來說，</a:t>
            </a:r>
            <a:r>
              <a:rPr lang="en-US" altLang="zh-TW" dirty="0" smtClean="0"/>
              <a:t>Google </a:t>
            </a:r>
            <a:r>
              <a:rPr lang="zh-TW" altLang="en-US" dirty="0" smtClean="0"/>
              <a:t>提供搜尋服務</a:t>
            </a:r>
            <a:endParaRPr lang="en-US" altLang="zh-TW" dirty="0" smtClean="0"/>
          </a:p>
          <a:p>
            <a:pPr marL="514350" indent="-514350">
              <a:buFont typeface="+mj-lt"/>
              <a:buAutoNum type="arabicPeriod"/>
            </a:pPr>
            <a:r>
              <a:rPr lang="zh-TW" altLang="en-US" dirty="0" smtClean="0"/>
              <a:t>多樣化產品銷售</a:t>
            </a:r>
            <a:endParaRPr lang="en-US" altLang="zh-TW" dirty="0" smtClean="0"/>
          </a:p>
          <a:p>
            <a:pPr lvl="1"/>
            <a:r>
              <a:rPr lang="zh-TW" altLang="en-US" dirty="0" smtClean="0"/>
              <a:t>在網路上經營時，擺放在網頁上的商品數可以持續增加，也沒有營業時間的</a:t>
            </a:r>
            <a:r>
              <a:rPr lang="zh-TW" altLang="en-US" dirty="0" smtClean="0"/>
              <a:t>限制</a:t>
            </a:r>
            <a:endParaRPr lang="en-US" altLang="zh-TW" dirty="0" smtClean="0"/>
          </a:p>
          <a:p>
            <a:pPr lvl="2"/>
            <a:r>
              <a:rPr lang="zh-TW" altLang="en-US" dirty="0" smtClean="0"/>
              <a:t>舉例來說，實體的 </a:t>
            </a:r>
            <a:r>
              <a:rPr lang="en-US" altLang="zh-TW" dirty="0" smtClean="0"/>
              <a:t>7-11 </a:t>
            </a:r>
            <a:r>
              <a:rPr lang="zh-TW" altLang="en-US" dirty="0" smtClean="0"/>
              <a:t>店面選擇的品項有限，而同樣都是統一企業經營的 </a:t>
            </a:r>
            <a:r>
              <a:rPr lang="en-US" altLang="zh-TW" dirty="0" smtClean="0"/>
              <a:t>7-net </a:t>
            </a:r>
            <a:r>
              <a:rPr lang="zh-TW" altLang="en-US" dirty="0" smtClean="0"/>
              <a:t>則有多元的選擇</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27</a:t>
            </a:fld>
            <a:endParaRPr lang="en-US" altLang="zh-TW"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網路商業模式的特徵</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t>全球化市場範疇</a:t>
            </a:r>
          </a:p>
          <a:p>
            <a:pPr lvl="1"/>
            <a:r>
              <a:rPr lang="zh-TW" altLang="en-US" dirty="0" smtClean="0"/>
              <a:t>由於透過網路可以接觸到全球的市場，只要能夠符合當地語言就可以進行</a:t>
            </a:r>
            <a:r>
              <a:rPr lang="zh-TW" altLang="en-US" dirty="0" smtClean="0"/>
              <a:t>購物</a:t>
            </a:r>
            <a:endParaRPr lang="en-US" altLang="zh-TW" dirty="0" smtClean="0"/>
          </a:p>
          <a:p>
            <a:pPr lvl="2"/>
            <a:r>
              <a:rPr lang="zh-TW" altLang="en-US" dirty="0" smtClean="0"/>
              <a:t>舉例來說，台灣許多電子商務業者積極跨足中國大陸市場的經營，期望能拓展在華文市場的</a:t>
            </a:r>
            <a:r>
              <a:rPr lang="zh-TW" altLang="en-US" dirty="0" smtClean="0"/>
              <a:t>經營</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28</a:t>
            </a:fld>
            <a:endParaRPr lang="en-US" altLang="zh-TW"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a:t>
            </a:r>
            <a:r>
              <a:rPr lang="zh-TW" altLang="en-US" dirty="0" smtClean="0"/>
              <a:t> 商業模式圖</a:t>
            </a:r>
            <a:endParaRPr lang="zh-TW" altLang="en-US" dirty="0"/>
          </a:p>
        </p:txBody>
      </p:sp>
      <p:sp>
        <p:nvSpPr>
          <p:cNvPr id="8" name="內容版面配置區 7"/>
          <p:cNvSpPr>
            <a:spLocks noGrp="1"/>
          </p:cNvSpPr>
          <p:nvPr>
            <p:ph idx="1"/>
          </p:nvPr>
        </p:nvSpPr>
        <p:spPr/>
        <p:txBody>
          <a:bodyPr/>
          <a:lstStyle/>
          <a:p>
            <a:r>
              <a:rPr lang="zh-TW" altLang="en-US" dirty="0" smtClean="0"/>
              <a:t>商業模式圖</a:t>
            </a:r>
            <a:r>
              <a:rPr lang="en-US" altLang="zh-TW" dirty="0" smtClean="0"/>
              <a:t>(Business Model</a:t>
            </a:r>
            <a:br>
              <a:rPr lang="en-US" altLang="zh-TW" dirty="0" smtClean="0"/>
            </a:br>
            <a:r>
              <a:rPr lang="en-US" altLang="zh-TW" dirty="0" smtClean="0"/>
              <a:t>Canvas)</a:t>
            </a:r>
            <a:r>
              <a:rPr lang="zh-TW" altLang="en-US" dirty="0" smtClean="0"/>
              <a:t>包括價值主張 </a:t>
            </a:r>
            <a:r>
              <a:rPr lang="en-US" altLang="zh-TW" dirty="0" smtClean="0"/>
              <a:t>(VP)</a:t>
            </a:r>
            <a:r>
              <a:rPr lang="zh-TW" altLang="en-US" dirty="0" smtClean="0"/>
              <a:t>、目標客層 </a:t>
            </a:r>
            <a:r>
              <a:rPr lang="en-US" altLang="zh-TW" dirty="0" smtClean="0"/>
              <a:t>(CS)</a:t>
            </a:r>
            <a:r>
              <a:rPr lang="zh-TW" altLang="en-US" dirty="0" smtClean="0"/>
              <a:t>、通路 </a:t>
            </a:r>
            <a:r>
              <a:rPr lang="en-US" altLang="zh-TW" dirty="0" smtClean="0"/>
              <a:t>(CH)</a:t>
            </a:r>
            <a:r>
              <a:rPr lang="zh-TW" altLang="en-US" dirty="0" smtClean="0"/>
              <a:t>、顧客關係 </a:t>
            </a:r>
            <a:r>
              <a:rPr lang="en-US" altLang="zh-TW" dirty="0" smtClean="0"/>
              <a:t>(CR)</a:t>
            </a:r>
            <a:r>
              <a:rPr lang="zh-TW" altLang="en-US" dirty="0" smtClean="0"/>
              <a:t>、關鍵資源 </a:t>
            </a:r>
            <a:r>
              <a:rPr lang="en-US" altLang="zh-TW" dirty="0" smtClean="0"/>
              <a:t>(KR)</a:t>
            </a:r>
            <a:r>
              <a:rPr lang="zh-TW" altLang="en-US" dirty="0" smtClean="0"/>
              <a:t>、關鍵活動 </a:t>
            </a:r>
            <a:r>
              <a:rPr lang="en-US" altLang="zh-TW" dirty="0" smtClean="0"/>
              <a:t>(KA)</a:t>
            </a:r>
            <a:r>
              <a:rPr lang="zh-TW" altLang="en-US" dirty="0" smtClean="0"/>
              <a:t>、關鍵合作夥伴 </a:t>
            </a:r>
            <a:r>
              <a:rPr lang="en-US" altLang="zh-TW" dirty="0" smtClean="0"/>
              <a:t>(</a:t>
            </a:r>
            <a:r>
              <a:rPr lang="en-US" altLang="zh-TW" dirty="0" err="1" smtClean="0"/>
              <a:t>KP</a:t>
            </a:r>
            <a:r>
              <a:rPr lang="en-US" altLang="zh-TW" dirty="0" smtClean="0"/>
              <a:t>)</a:t>
            </a:r>
            <a:r>
              <a:rPr lang="zh-TW" altLang="en-US" dirty="0" smtClean="0"/>
              <a:t>、成本結構 </a:t>
            </a:r>
            <a:r>
              <a:rPr lang="en-US" altLang="zh-TW" dirty="0" smtClean="0"/>
              <a:t>(C$) </a:t>
            </a:r>
            <a:r>
              <a:rPr lang="zh-TW" altLang="en-US" dirty="0" smtClean="0"/>
              <a:t>與收益流 </a:t>
            </a:r>
            <a:r>
              <a:rPr lang="en-US" altLang="zh-TW" dirty="0" smtClean="0"/>
              <a:t>(R$)</a:t>
            </a:r>
            <a:r>
              <a:rPr lang="zh-TW" altLang="en-US" dirty="0" smtClean="0"/>
              <a:t>。</a:t>
            </a:r>
          </a:p>
          <a:p>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29</a:t>
            </a:fld>
            <a:endParaRPr lang="en-US" altLang="zh-TW"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a:t>
            </a:r>
            <a:r>
              <a:rPr lang="zh-TW" altLang="en-US" dirty="0" smtClean="0"/>
              <a:t> 電子商務的策略</a:t>
            </a:r>
            <a:endParaRPr lang="zh-TW" altLang="en-US" dirty="0"/>
          </a:p>
        </p:txBody>
      </p:sp>
      <p:sp>
        <p:nvSpPr>
          <p:cNvPr id="3" name="內容版面配置區 2"/>
          <p:cNvSpPr>
            <a:spLocks noGrp="1"/>
          </p:cNvSpPr>
          <p:nvPr>
            <p:ph idx="1"/>
          </p:nvPr>
        </p:nvSpPr>
        <p:spPr/>
        <p:txBody>
          <a:bodyPr/>
          <a:lstStyle/>
          <a:p>
            <a:r>
              <a:rPr lang="zh-TW" altLang="en-US" dirty="0" smtClean="0">
                <a:solidFill>
                  <a:schemeClr val="accent1"/>
                </a:solidFill>
              </a:rPr>
              <a:t>策略 </a:t>
            </a:r>
            <a:r>
              <a:rPr lang="en-US" altLang="zh-TW" dirty="0" smtClean="0">
                <a:solidFill>
                  <a:schemeClr val="accent1"/>
                </a:solidFill>
              </a:rPr>
              <a:t>(Strategy) </a:t>
            </a:r>
            <a:r>
              <a:rPr lang="zh-TW" altLang="en-US" dirty="0" smtClean="0"/>
              <a:t>是指針對組織既定的目標，透過特定的步驟來完成，包括未來的目標、達到該目標的方式、衡量所擁有的資源、競爭的優勢等</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7" name="投影片編號版面配置區 6"/>
          <p:cNvSpPr>
            <a:spLocks noGrp="1"/>
          </p:cNvSpPr>
          <p:nvPr>
            <p:ph type="sldNum" sz="quarter" idx="12"/>
          </p:nvPr>
        </p:nvSpPr>
        <p:spPr/>
        <p:txBody>
          <a:bodyPr/>
          <a:lstStyle/>
          <a:p>
            <a:r>
              <a:rPr lang="en-US" altLang="zh-TW" smtClean="0"/>
              <a:t>2_</a:t>
            </a:r>
            <a:fld id="{DF49C1AB-E6DE-4E47-811A-A2F874E45F4E}" type="slidenum">
              <a:rPr lang="en-US" altLang="zh-TW" smtClean="0"/>
              <a:pPr/>
              <a:t>3</a:t>
            </a:fld>
            <a:endParaRPr lang="en-US" altLang="zh-TW"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商業模式圖</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30</a:t>
            </a:fld>
            <a:endParaRPr lang="en-US" altLang="zh-TW"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1030288" y="1223755"/>
            <a:ext cx="7961312" cy="5240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商業模式圖</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a:pPr>
            <a:r>
              <a:rPr lang="zh-TW" altLang="en-US" dirty="0" smtClean="0"/>
              <a:t>目標客層 </a:t>
            </a:r>
            <a:r>
              <a:rPr lang="en-US" altLang="zh-TW" dirty="0" smtClean="0"/>
              <a:t>(Customer Segments, CS)</a:t>
            </a:r>
          </a:p>
          <a:p>
            <a:pPr lvl="1"/>
            <a:r>
              <a:rPr lang="zh-TW" altLang="en-US" dirty="0" smtClean="0"/>
              <a:t>這是商業模式的核心，也是企業或組織在經營時需要服務的一個或數個客群，透過蒐集其相關資料來分析出可能的需求，進而提供適當的產品或服務以滿足其</a:t>
            </a:r>
            <a:r>
              <a:rPr lang="zh-TW" altLang="en-US" dirty="0" smtClean="0"/>
              <a:t>需求</a:t>
            </a:r>
            <a:endParaRPr lang="en-US" altLang="zh-TW" dirty="0" smtClean="0"/>
          </a:p>
          <a:p>
            <a:pPr marL="514350" indent="-514350">
              <a:buFont typeface="+mj-lt"/>
              <a:buAutoNum type="arabicPeriod"/>
            </a:pPr>
            <a:r>
              <a:rPr lang="zh-TW" altLang="en-US" dirty="0" smtClean="0"/>
              <a:t>價值主張 </a:t>
            </a:r>
            <a:r>
              <a:rPr lang="en-US" altLang="zh-TW" dirty="0" smtClean="0"/>
              <a:t>(Value Propositions, VP)</a:t>
            </a:r>
          </a:p>
          <a:p>
            <a:pPr lvl="1"/>
            <a:r>
              <a:rPr lang="zh-TW" altLang="en-US" dirty="0" smtClean="0"/>
              <a:t>在企業所設定的客群中利用某些共通性與區隔的方式進行市場劃分，再藉此發展出符合該群體需求的價值主張</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31</a:t>
            </a:fld>
            <a:endParaRPr lang="en-US" altLang="zh-TW"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商業模式圖</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3"/>
            </a:pPr>
            <a:r>
              <a:rPr lang="zh-TW" altLang="en-US" dirty="0" smtClean="0"/>
              <a:t>通路 </a:t>
            </a:r>
            <a:r>
              <a:rPr lang="en-US" altLang="zh-TW" dirty="0" smtClean="0"/>
              <a:t>(Channels, CH)</a:t>
            </a:r>
          </a:p>
          <a:p>
            <a:pPr lvl="1"/>
            <a:r>
              <a:rPr lang="zh-TW" altLang="en-US" dirty="0" smtClean="0"/>
              <a:t>指用來接觸顧客的各種途徑，闡述企業如何開創市場，涉及到企業的市場與行銷</a:t>
            </a:r>
            <a:r>
              <a:rPr lang="zh-TW" altLang="en-US" dirty="0" smtClean="0"/>
              <a:t>策略</a:t>
            </a:r>
            <a:endParaRPr lang="en-US" altLang="zh-TW" dirty="0" smtClean="0"/>
          </a:p>
          <a:p>
            <a:pPr marL="514350" indent="-514350">
              <a:buFont typeface="+mj-lt"/>
              <a:buAutoNum type="arabicPeriod" startAt="3"/>
            </a:pPr>
            <a:r>
              <a:rPr lang="zh-TW" altLang="en-US" dirty="0" smtClean="0"/>
              <a:t>顧客關係 </a:t>
            </a:r>
            <a:r>
              <a:rPr lang="en-US" altLang="zh-TW" dirty="0" smtClean="0"/>
              <a:t>(Customer Relationships, CR)</a:t>
            </a:r>
          </a:p>
          <a:p>
            <a:pPr lvl="1"/>
            <a:r>
              <a:rPr lang="zh-TW" altLang="en-US" dirty="0" smtClean="0"/>
              <a:t>指企業跟顧客之間的聯繫，必須跟目標客層建立並維繫不同的顧客關係，而目前企業大多利用網路來建立與顧客之間的關係</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32</a:t>
            </a:fld>
            <a:endParaRPr lang="en-US" altLang="zh-TW"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商業模式圖</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5"/>
            </a:pPr>
            <a:r>
              <a:rPr lang="zh-TW" altLang="en-US" dirty="0" smtClean="0"/>
              <a:t>收益流 </a:t>
            </a:r>
            <a:r>
              <a:rPr lang="en-US" altLang="zh-TW" dirty="0" smtClean="0"/>
              <a:t>(Revenue Streams, R$)</a:t>
            </a:r>
          </a:p>
          <a:p>
            <a:pPr lvl="1"/>
            <a:r>
              <a:rPr lang="zh-TW" altLang="en-US" dirty="0" smtClean="0"/>
              <a:t>指企業經營模式中的主要收入，也是創造獲利的主要方式</a:t>
            </a:r>
            <a:endParaRPr lang="en-US" altLang="zh-TW" dirty="0" smtClean="0"/>
          </a:p>
          <a:p>
            <a:pPr marL="514350" indent="-514350">
              <a:buFont typeface="+mj-lt"/>
              <a:buAutoNum type="arabicPeriod" startAt="5"/>
            </a:pPr>
            <a:r>
              <a:rPr lang="zh-TW" altLang="en-US" dirty="0" smtClean="0"/>
              <a:t>關鍵資源 </a:t>
            </a:r>
            <a:r>
              <a:rPr lang="en-US" altLang="zh-TW" dirty="0" smtClean="0"/>
              <a:t>(Key Resources, KR)</a:t>
            </a:r>
          </a:p>
          <a:p>
            <a:pPr lvl="1"/>
            <a:r>
              <a:rPr lang="zh-TW" altLang="en-US" dirty="0" smtClean="0"/>
              <a:t>指發展出具價值的產品所需投入的資源</a:t>
            </a:r>
            <a:endParaRPr lang="en-US" altLang="zh-TW" dirty="0" smtClean="0"/>
          </a:p>
          <a:p>
            <a:pPr marL="514350" indent="-514350">
              <a:buFont typeface="+mj-lt"/>
              <a:buAutoNum type="arabicPeriod" startAt="5"/>
            </a:pPr>
            <a:r>
              <a:rPr lang="zh-TW" altLang="en-US" dirty="0" smtClean="0"/>
              <a:t>關鍵活動 </a:t>
            </a:r>
            <a:r>
              <a:rPr lang="en-US" altLang="zh-TW" dirty="0" smtClean="0"/>
              <a:t>(Key Activities, KA)</a:t>
            </a:r>
          </a:p>
          <a:p>
            <a:pPr lvl="1"/>
            <a:r>
              <a:rPr lang="zh-TW" altLang="en-US" dirty="0" smtClean="0"/>
              <a:t>指企業商業模式中最主要的活動，所有企業運用關鍵資源所要執行的一些活動</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33</a:t>
            </a:fld>
            <a:endParaRPr lang="en-US" altLang="zh-TW"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商業模式圖</a:t>
            </a:r>
            <a:endParaRPr lang="zh-TW" altLang="en-US" dirty="0"/>
          </a:p>
        </p:txBody>
      </p:sp>
      <p:sp>
        <p:nvSpPr>
          <p:cNvPr id="3" name="內容版面配置區 2"/>
          <p:cNvSpPr>
            <a:spLocks noGrp="1"/>
          </p:cNvSpPr>
          <p:nvPr>
            <p:ph idx="1"/>
          </p:nvPr>
        </p:nvSpPr>
        <p:spPr/>
        <p:txBody>
          <a:bodyPr/>
          <a:lstStyle/>
          <a:p>
            <a:pPr marL="514350" indent="-514350">
              <a:buFont typeface="+mj-lt"/>
              <a:buAutoNum type="arabicPeriod" startAt="8"/>
            </a:pPr>
            <a:r>
              <a:rPr lang="zh-TW" altLang="en-US" dirty="0" smtClean="0"/>
              <a:t>關鍵合作夥伴 </a:t>
            </a:r>
            <a:r>
              <a:rPr lang="en-US" altLang="zh-TW" dirty="0" smtClean="0"/>
              <a:t>(Key Partners, </a:t>
            </a:r>
            <a:r>
              <a:rPr lang="en-US" altLang="zh-TW" dirty="0" err="1" smtClean="0"/>
              <a:t>KP</a:t>
            </a:r>
            <a:r>
              <a:rPr lang="en-US" altLang="zh-TW" dirty="0" smtClean="0"/>
              <a:t>)</a:t>
            </a:r>
          </a:p>
          <a:p>
            <a:pPr lvl="1"/>
            <a:r>
              <a:rPr lang="zh-TW" altLang="en-US" dirty="0" smtClean="0"/>
              <a:t>企業和其他企業有效的建立網絡關係，藉此創造出綜效與經營優勢</a:t>
            </a:r>
            <a:endParaRPr lang="en-US" altLang="zh-TW" dirty="0" smtClean="0"/>
          </a:p>
          <a:p>
            <a:pPr marL="514350" indent="-514350">
              <a:buFont typeface="+mj-lt"/>
              <a:buAutoNum type="arabicPeriod" startAt="8"/>
            </a:pPr>
            <a:r>
              <a:rPr lang="zh-TW" altLang="en-US" dirty="0" smtClean="0"/>
              <a:t>成本結構 </a:t>
            </a:r>
            <a:r>
              <a:rPr lang="en-US" altLang="zh-TW" dirty="0" smtClean="0"/>
              <a:t>(Cost Structure, C$)</a:t>
            </a:r>
          </a:p>
          <a:p>
            <a:pPr lvl="1"/>
            <a:r>
              <a:rPr lang="zh-TW" altLang="en-US" dirty="0" smtClean="0"/>
              <a:t>商業模式中所包括的成本，在商業模式的各個元素都會形塑企業的成本結構</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34</a:t>
            </a:fld>
            <a:endParaRPr lang="en-US" altLang="zh-TW"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91" name="WordArt 491"/>
          <p:cNvSpPr>
            <a:spLocks noChangeArrowheads="1" noChangeShapeType="1" noTextEdit="1"/>
          </p:cNvSpPr>
          <p:nvPr/>
        </p:nvSpPr>
        <p:spPr bwMode="gray">
          <a:xfrm>
            <a:off x="3556000" y="1739900"/>
            <a:ext cx="5222875" cy="746125"/>
          </a:xfrm>
          <a:prstGeom prst="rect">
            <a:avLst/>
          </a:prstGeom>
        </p:spPr>
        <p:txBody>
          <a:bodyPr wrap="none" fromWordArt="1">
            <a:prstTxWarp prst="textPlain">
              <a:avLst>
                <a:gd name="adj" fmla="val 50125"/>
              </a:avLst>
            </a:prstTxWarp>
          </a:bodyPr>
          <a:lstStyle/>
          <a:p>
            <a:r>
              <a:rPr lang="en-US" altLang="zh-TW"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rPr>
              <a:t>Thank You!</a:t>
            </a:r>
            <a:endParaRPr lang="zh-TW" altLang="en-US" sz="3600" kern="10">
              <a:ln w="25400">
                <a:solidFill>
                  <a:schemeClr val="bg1"/>
                </a:solidFill>
                <a:round/>
                <a:headEnd/>
                <a:tailEnd/>
              </a:ln>
              <a:gradFill rotWithShape="1">
                <a:gsLst>
                  <a:gs pos="0">
                    <a:schemeClr val="accent1">
                      <a:gamma/>
                      <a:shade val="46275"/>
                      <a:invGamma/>
                    </a:schemeClr>
                  </a:gs>
                  <a:gs pos="100000">
                    <a:schemeClr val="accent1"/>
                  </a:gs>
                </a:gsLst>
                <a:lin ang="5400000" scaled="1"/>
              </a:gradFill>
              <a:effectLst>
                <a:prstShdw prst="shdw13" dist="53882" dir="2700000">
                  <a:srgbClr val="000000">
                    <a:alpha val="50000"/>
                  </a:srgbClr>
                </a:prst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091"/>
                                        </p:tgtEl>
                                        <p:attrNameLst>
                                          <p:attrName>style.visibility</p:attrName>
                                        </p:attrNameLst>
                                      </p:cBhvr>
                                      <p:to>
                                        <p:strVal val="visible"/>
                                      </p:to>
                                    </p:set>
                                    <p:animEffect transition="in" filter="fade">
                                      <p:cBhvr>
                                        <p:cTn id="7" dur="2000"/>
                                        <p:tgtEl>
                                          <p:spTgt spid="26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9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電子商務的策略</a:t>
            </a:r>
            <a:endParaRPr lang="zh-TW" altLang="en-US" dirty="0"/>
          </a:p>
        </p:txBody>
      </p:sp>
      <p:graphicFrame>
        <p:nvGraphicFramePr>
          <p:cNvPr id="7" name="內容版面配置區 6"/>
          <p:cNvGraphicFramePr>
            <a:graphicFrameLocks noGrp="1"/>
          </p:cNvGraphicFramePr>
          <p:nvPr>
            <p:ph idx="1"/>
          </p:nvPr>
        </p:nvGraphicFramePr>
        <p:xfrm>
          <a:off x="1030288" y="1163639"/>
          <a:ext cx="7961312" cy="4866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4</a:t>
            </a:fld>
            <a:endParaRPr lang="en-US" altLang="zh-TW" dirty="0"/>
          </a:p>
        </p:txBody>
      </p:sp>
      <p:pic>
        <p:nvPicPr>
          <p:cNvPr id="439298"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701110" y="6111446"/>
            <a:ext cx="4327684" cy="5448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39298"/>
                                        </p:tgtEl>
                                        <p:attrNameLst>
                                          <p:attrName>style.visibility</p:attrName>
                                        </p:attrNameLst>
                                      </p:cBhvr>
                                      <p:to>
                                        <p:strVal val="visible"/>
                                      </p:to>
                                    </p:set>
                                    <p:animEffect transition="in" filter="dissolve">
                                      <p:cBhvr>
                                        <p:cTn id="7" dur="500"/>
                                        <p:tgtEl>
                                          <p:spTgt spid="43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策略起始</a:t>
            </a:r>
            <a:endParaRPr lang="zh-TW" altLang="en-US" dirty="0"/>
          </a:p>
        </p:txBody>
      </p:sp>
      <p:sp>
        <p:nvSpPr>
          <p:cNvPr id="3" name="內容版面配置區 2"/>
          <p:cNvSpPr>
            <a:spLocks noGrp="1"/>
          </p:cNvSpPr>
          <p:nvPr>
            <p:ph idx="1"/>
          </p:nvPr>
        </p:nvSpPr>
        <p:spPr/>
        <p:txBody>
          <a:bodyPr/>
          <a:lstStyle/>
          <a:p>
            <a:r>
              <a:rPr lang="zh-TW" altLang="en-US" dirty="0" smtClean="0"/>
              <a:t>企業首先要了解自己發展的方向與想要到達的境界</a:t>
            </a:r>
            <a:endParaRPr lang="en-US" altLang="zh-TW" dirty="0" smtClean="0"/>
          </a:p>
          <a:p>
            <a:pPr lvl="1"/>
            <a:r>
              <a:rPr lang="zh-TW" altLang="en-US" dirty="0" smtClean="0"/>
              <a:t>盼望未來 </a:t>
            </a:r>
            <a:r>
              <a:rPr lang="en-US" altLang="zh-TW" dirty="0" smtClean="0"/>
              <a:t>(Envisioned Future) </a:t>
            </a:r>
            <a:r>
              <a:rPr lang="zh-TW" altLang="en-US" dirty="0" smtClean="0"/>
              <a:t>是清楚描繪出的目標</a:t>
            </a:r>
            <a:endParaRPr lang="en-US" altLang="zh-TW" dirty="0" smtClean="0"/>
          </a:p>
          <a:p>
            <a:pPr lvl="1"/>
            <a:r>
              <a:rPr lang="zh-TW" altLang="en-US" dirty="0" smtClean="0"/>
              <a:t>鮮活描述 </a:t>
            </a:r>
            <a:r>
              <a:rPr lang="en-US" altLang="zh-TW" dirty="0" smtClean="0"/>
              <a:t>(Vivid Descriptions) </a:t>
            </a:r>
            <a:r>
              <a:rPr lang="zh-TW" altLang="en-US" dirty="0" smtClean="0"/>
              <a:t>則具有激勵人心的效果</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5</a:t>
            </a:fld>
            <a:endParaRPr lang="en-US" altLang="zh-TW"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3" name="內容版面配置區 2"/>
          <p:cNvSpPr>
            <a:spLocks noGrp="1"/>
          </p:cNvSpPr>
          <p:nvPr>
            <p:ph idx="1"/>
          </p:nvPr>
        </p:nvSpPr>
        <p:spPr/>
        <p:txBody>
          <a:bodyPr/>
          <a:lstStyle/>
          <a:p>
            <a:pPr>
              <a:buNone/>
            </a:pPr>
            <a:r>
              <a:rPr lang="en-US" altLang="zh-TW" dirty="0" smtClean="0"/>
              <a:t>(</a:t>
            </a:r>
            <a:r>
              <a:rPr lang="zh-TW" altLang="en-US" dirty="0" smtClean="0"/>
              <a:t>一</a:t>
            </a:r>
            <a:r>
              <a:rPr lang="en-US" altLang="zh-TW" dirty="0" smtClean="0"/>
              <a:t>) </a:t>
            </a:r>
            <a:r>
              <a:rPr lang="zh-TW" altLang="en-US" dirty="0" smtClean="0"/>
              <a:t>內</a:t>
            </a:r>
            <a:r>
              <a:rPr lang="en-US" altLang="zh-TW" dirty="0" smtClean="0"/>
              <a:t>/</a:t>
            </a:r>
            <a:r>
              <a:rPr lang="zh-TW" altLang="en-US" dirty="0" smtClean="0"/>
              <a:t>外部環境分析</a:t>
            </a:r>
          </a:p>
          <a:p>
            <a:pPr lvl="1"/>
            <a:r>
              <a:rPr lang="zh-TW" altLang="en-US" dirty="0" smtClean="0"/>
              <a:t>常用的工具為 </a:t>
            </a:r>
            <a:r>
              <a:rPr lang="en-US" altLang="zh-TW" dirty="0" err="1" smtClean="0"/>
              <a:t>SWOT</a:t>
            </a:r>
            <a:r>
              <a:rPr lang="zh-TW" altLang="en-US" dirty="0" smtClean="0"/>
              <a:t>，內部環境分析出優勢與劣勢 </a:t>
            </a:r>
            <a:r>
              <a:rPr lang="en-US" altLang="zh-TW" dirty="0" smtClean="0"/>
              <a:t>(SW)</a:t>
            </a:r>
            <a:r>
              <a:rPr lang="zh-TW" altLang="en-US" dirty="0" smtClean="0"/>
              <a:t>、外部環境則為機會與威脅 </a:t>
            </a:r>
            <a:r>
              <a:rPr lang="en-US" altLang="zh-TW" dirty="0" smtClean="0"/>
              <a:t>(OT)</a:t>
            </a:r>
          </a:p>
          <a:p>
            <a:pPr marL="571500" indent="-514350">
              <a:buFont typeface="+mj-lt"/>
              <a:buAutoNum type="arabicPeriod"/>
            </a:pPr>
            <a:r>
              <a:rPr lang="zh-TW" altLang="en-US" b="1" dirty="0" smtClean="0">
                <a:solidFill>
                  <a:schemeClr val="accent1"/>
                </a:solidFill>
              </a:rPr>
              <a:t>總體環境</a:t>
            </a:r>
          </a:p>
          <a:p>
            <a:pPr lvl="1"/>
            <a:r>
              <a:rPr lang="zh-TW" altLang="en-US" dirty="0" smtClean="0"/>
              <a:t>對於總體環境分析，常利用 </a:t>
            </a:r>
            <a:r>
              <a:rPr lang="en-US" altLang="zh-TW" dirty="0" smtClean="0"/>
              <a:t>PEST </a:t>
            </a:r>
            <a:r>
              <a:rPr lang="zh-TW" altLang="en-US" dirty="0" smtClean="0"/>
              <a:t>分析來針對科技環境、國際化環境、政治與法律環境以及人口統計社會環境進行說明</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6</a:t>
            </a:fld>
            <a:endParaRPr lang="en-US" altLang="zh-TW"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7</a:t>
            </a:fld>
            <a:endParaRPr lang="en-US" altLang="zh-TW" dirty="0"/>
          </a:p>
        </p:txBody>
      </p:sp>
      <p:pic>
        <p:nvPicPr>
          <p:cNvPr id="440322" name="Picture 2"/>
          <p:cNvPicPr>
            <a:picLocks noGrp="1" noChangeAspect="1" noChangeArrowheads="1"/>
          </p:cNvPicPr>
          <p:nvPr>
            <p:ph idx="1"/>
          </p:nvPr>
        </p:nvPicPr>
        <p:blipFill>
          <a:blip r:embed="rId2" cstate="print"/>
          <a:srcRect/>
          <a:stretch>
            <a:fillRect/>
          </a:stretch>
        </p:blipFill>
        <p:spPr bwMode="auto">
          <a:xfrm>
            <a:off x="1030288" y="1433903"/>
            <a:ext cx="7961312" cy="4128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3" name="內容版面配置區 2"/>
          <p:cNvSpPr>
            <a:spLocks noGrp="1"/>
          </p:cNvSpPr>
          <p:nvPr>
            <p:ph idx="1"/>
          </p:nvPr>
        </p:nvSpPr>
        <p:spPr/>
        <p:txBody>
          <a:bodyPr/>
          <a:lstStyle/>
          <a:p>
            <a:pPr marL="571500" indent="-514350">
              <a:buFont typeface="+mj-lt"/>
              <a:buAutoNum type="arabicPeriod" startAt="2"/>
            </a:pPr>
            <a:r>
              <a:rPr lang="zh-TW" altLang="en-US" b="1" dirty="0" smtClean="0">
                <a:solidFill>
                  <a:schemeClr val="accent1"/>
                </a:solidFill>
              </a:rPr>
              <a:t>任務環境</a:t>
            </a:r>
            <a:endParaRPr lang="en-US" altLang="zh-TW" b="1" dirty="0" smtClean="0">
              <a:solidFill>
                <a:schemeClr val="accent1"/>
              </a:solidFill>
            </a:endParaRPr>
          </a:p>
          <a:p>
            <a:pPr lvl="1"/>
            <a:r>
              <a:rPr lang="zh-TW" altLang="en-US" dirty="0" smtClean="0"/>
              <a:t>常用 </a:t>
            </a:r>
            <a:r>
              <a:rPr lang="en-US" altLang="zh-TW" dirty="0" smtClean="0"/>
              <a:t>Michael E. Porter (1979 </a:t>
            </a:r>
            <a:r>
              <a:rPr lang="zh-TW" altLang="en-US" dirty="0" smtClean="0"/>
              <a:t>年</a:t>
            </a:r>
            <a:r>
              <a:rPr lang="en-US" altLang="zh-TW" dirty="0" smtClean="0"/>
              <a:t>) </a:t>
            </a:r>
            <a:r>
              <a:rPr lang="zh-TW" altLang="en-US" dirty="0" smtClean="0"/>
              <a:t>的</a:t>
            </a:r>
            <a:r>
              <a:rPr lang="zh-TW" altLang="en-US" b="1" dirty="0" smtClean="0">
                <a:solidFill>
                  <a:schemeClr val="accent1"/>
                </a:solidFill>
              </a:rPr>
              <a:t>五力分析 </a:t>
            </a:r>
            <a:r>
              <a:rPr lang="en-US" altLang="zh-TW" b="1" dirty="0" smtClean="0">
                <a:solidFill>
                  <a:schemeClr val="accent1"/>
                </a:solidFill>
              </a:rPr>
              <a:t>(Five Forces Analysis)</a:t>
            </a:r>
            <a:endParaRPr lang="zh-TW" altLang="en-US" b="1" dirty="0">
              <a:solidFill>
                <a:schemeClr val="accent1"/>
              </a:solidFill>
            </a:endParaRPr>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8</a:t>
            </a:fld>
            <a:endParaRPr lang="en-US" altLang="zh-TW" dirty="0"/>
          </a:p>
        </p:txBody>
      </p:sp>
      <p:pic>
        <p:nvPicPr>
          <p:cNvPr id="7" name="Picture 2"/>
          <p:cNvPicPr>
            <a:picLocks noChangeAspect="1" noChangeArrowheads="1"/>
          </p:cNvPicPr>
          <p:nvPr/>
        </p:nvPicPr>
        <p:blipFill>
          <a:blip r:embed="rId2" cstate="print"/>
          <a:srcRect/>
          <a:stretch>
            <a:fillRect/>
          </a:stretch>
        </p:blipFill>
        <p:spPr bwMode="auto">
          <a:xfrm>
            <a:off x="1696703" y="2721040"/>
            <a:ext cx="6483472" cy="389008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策略定位</a:t>
            </a:r>
            <a:endParaRPr lang="zh-TW" altLang="en-US" dirty="0"/>
          </a:p>
        </p:txBody>
      </p:sp>
      <p:sp>
        <p:nvSpPr>
          <p:cNvPr id="4" name="日期版面配置區 3"/>
          <p:cNvSpPr>
            <a:spLocks noGrp="1"/>
          </p:cNvSpPr>
          <p:nvPr>
            <p:ph type="dt" sz="half" idx="10"/>
          </p:nvPr>
        </p:nvSpPr>
        <p:spPr/>
        <p:txBody>
          <a:bodyPr/>
          <a:lstStyle/>
          <a:p>
            <a:r>
              <a:rPr lang="en-US" altLang="zh-TW" smtClean="0"/>
              <a:t>© </a:t>
            </a:r>
            <a:r>
              <a:rPr lang="zh-TW" altLang="en-US" smtClean="0"/>
              <a:t>滄海圖書</a:t>
            </a:r>
            <a:endParaRPr lang="en-US" altLang="zh-TW"/>
          </a:p>
        </p:txBody>
      </p:sp>
      <p:sp>
        <p:nvSpPr>
          <p:cNvPr id="5" name="頁尾版面配置區 4"/>
          <p:cNvSpPr>
            <a:spLocks noGrp="1"/>
          </p:cNvSpPr>
          <p:nvPr>
            <p:ph type="ftr" sz="quarter" idx="11"/>
          </p:nvPr>
        </p:nvSpPr>
        <p:spPr/>
        <p:txBody>
          <a:bodyPr/>
          <a:lstStyle/>
          <a:p>
            <a:r>
              <a:rPr lang="zh-TW" altLang="en-US" smtClean="0"/>
              <a:t>電子商務─應用與科技發展</a:t>
            </a:r>
            <a:endParaRPr lang="en-US" altLang="zh-TW"/>
          </a:p>
        </p:txBody>
      </p:sp>
      <p:sp>
        <p:nvSpPr>
          <p:cNvPr id="6" name="投影片編號版面配置區 5"/>
          <p:cNvSpPr>
            <a:spLocks noGrp="1"/>
          </p:cNvSpPr>
          <p:nvPr>
            <p:ph type="sldNum" sz="quarter" idx="12"/>
          </p:nvPr>
        </p:nvSpPr>
        <p:spPr/>
        <p:txBody>
          <a:bodyPr/>
          <a:lstStyle/>
          <a:p>
            <a:r>
              <a:rPr lang="en-US" altLang="zh-TW" smtClean="0"/>
              <a:t>2_</a:t>
            </a:r>
            <a:fld id="{DF49C1AB-E6DE-4E47-811A-A2F874E45F4E}" type="slidenum">
              <a:rPr lang="en-US" altLang="zh-TW" smtClean="0"/>
              <a:pPr/>
              <a:t>9</a:t>
            </a:fld>
            <a:endParaRPr lang="en-US" altLang="zh-TW" dirty="0"/>
          </a:p>
        </p:txBody>
      </p:sp>
      <p:pic>
        <p:nvPicPr>
          <p:cNvPr id="442370" name="Picture 2"/>
          <p:cNvPicPr>
            <a:picLocks noGrp="1" noChangeAspect="1" noChangeArrowheads="1"/>
          </p:cNvPicPr>
          <p:nvPr>
            <p:ph idx="1"/>
          </p:nvPr>
        </p:nvPicPr>
        <p:blipFill>
          <a:blip r:embed="rId2" cstate="print"/>
          <a:srcRect/>
          <a:stretch>
            <a:fillRect/>
          </a:stretch>
        </p:blipFill>
        <p:spPr bwMode="auto">
          <a:xfrm>
            <a:off x="1092801" y="1163638"/>
            <a:ext cx="7836286" cy="5360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電子商務">
  <a:themeElements>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fontScheme name="437TGp_bizpeople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28575" cap="flat" cmpd="sng" algn="ctr">
          <a:solidFill>
            <a:srgbClr val="FFFFFF"/>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437TGp_bizpeople_light_ani 1">
        <a:dk1>
          <a:srgbClr val="30311D"/>
        </a:dk1>
        <a:lt1>
          <a:srgbClr val="FFFFFF"/>
        </a:lt1>
        <a:dk2>
          <a:srgbClr val="003366"/>
        </a:dk2>
        <a:lt2>
          <a:srgbClr val="DDDDDD"/>
        </a:lt2>
        <a:accent1>
          <a:srgbClr val="7E52CC"/>
        </a:accent1>
        <a:accent2>
          <a:srgbClr val="4A9ACC"/>
        </a:accent2>
        <a:accent3>
          <a:srgbClr val="FFFFFF"/>
        </a:accent3>
        <a:accent4>
          <a:srgbClr val="272817"/>
        </a:accent4>
        <a:accent5>
          <a:srgbClr val="C0B3E2"/>
        </a:accent5>
        <a:accent6>
          <a:srgbClr val="428BB9"/>
        </a:accent6>
        <a:hlink>
          <a:srgbClr val="4582A7"/>
        </a:hlink>
        <a:folHlink>
          <a:srgbClr val="B2AF7A"/>
        </a:folHlink>
      </a:clrScheme>
      <a:clrMap bg1="lt1" tx1="dk1" bg2="lt2" tx2="dk2" accent1="accent1" accent2="accent2" accent3="accent3" accent4="accent4" accent5="accent5" accent6="accent6" hlink="hlink" folHlink="folHlink"/>
    </a:extraClrScheme>
    <a:extraClrScheme>
      <a:clrScheme name="437TGp_bizpeople_light_ani 2">
        <a:dk1>
          <a:srgbClr val="000000"/>
        </a:dk1>
        <a:lt1>
          <a:srgbClr val="FFFFFF"/>
        </a:lt1>
        <a:dk2>
          <a:srgbClr val="702424"/>
        </a:dk2>
        <a:lt2>
          <a:srgbClr val="C0C0C0"/>
        </a:lt2>
        <a:accent1>
          <a:srgbClr val="54BBBE"/>
        </a:accent1>
        <a:accent2>
          <a:srgbClr val="E49514"/>
        </a:accent2>
        <a:accent3>
          <a:srgbClr val="FFFFFF"/>
        </a:accent3>
        <a:accent4>
          <a:srgbClr val="000000"/>
        </a:accent4>
        <a:accent5>
          <a:srgbClr val="B3DADB"/>
        </a:accent5>
        <a:accent6>
          <a:srgbClr val="CF8711"/>
        </a:accent6>
        <a:hlink>
          <a:srgbClr val="6C9A42"/>
        </a:hlink>
        <a:folHlink>
          <a:srgbClr val="82ABBE"/>
        </a:folHlink>
      </a:clrScheme>
      <a:clrMap bg1="lt1" tx1="dk1" bg2="lt2" tx2="dk2" accent1="accent1" accent2="accent2" accent3="accent3" accent4="accent4" accent5="accent5" accent6="accent6" hlink="hlink" folHlink="folHlink"/>
    </a:extraClrScheme>
    <a:extraClrScheme>
      <a:clrScheme name="437TGp_bizpeople_light_ani 3">
        <a:dk1>
          <a:srgbClr val="003366"/>
        </a:dk1>
        <a:lt1>
          <a:srgbClr val="FFFFFF"/>
        </a:lt1>
        <a:dk2>
          <a:srgbClr val="000000"/>
        </a:dk2>
        <a:lt2>
          <a:srgbClr val="DDDDDD"/>
        </a:lt2>
        <a:accent1>
          <a:srgbClr val="438ACB"/>
        </a:accent1>
        <a:accent2>
          <a:srgbClr val="32A287"/>
        </a:accent2>
        <a:accent3>
          <a:srgbClr val="FFFFFF"/>
        </a:accent3>
        <a:accent4>
          <a:srgbClr val="002A56"/>
        </a:accent4>
        <a:accent5>
          <a:srgbClr val="B0C4E2"/>
        </a:accent5>
        <a:accent6>
          <a:srgbClr val="2C927A"/>
        </a:accent6>
        <a:hlink>
          <a:srgbClr val="729943"/>
        </a:hlink>
        <a:folHlink>
          <a:srgbClr val="82B4B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電子商務</Template>
  <TotalTime>33</TotalTime>
  <Words>1550</Words>
  <Application>Microsoft Office PowerPoint</Application>
  <PresentationFormat>如螢幕大小 (4:3)</PresentationFormat>
  <Paragraphs>223</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電子商務</vt:lpstr>
      <vt:lpstr>第 2 章</vt:lpstr>
      <vt:lpstr>電子商務的策略發展與商業模式</vt:lpstr>
      <vt:lpstr>2.1 電子商務的策略</vt:lpstr>
      <vt:lpstr>電子商務的策略</vt:lpstr>
      <vt:lpstr>策略起始</vt:lpstr>
      <vt:lpstr>策略定位</vt:lpstr>
      <vt:lpstr>策略定位</vt:lpstr>
      <vt:lpstr>策略定位</vt:lpstr>
      <vt:lpstr>策略定位</vt:lpstr>
      <vt:lpstr>策略定位</vt:lpstr>
      <vt:lpstr>策略定位</vt:lpstr>
      <vt:lpstr>策略定位</vt:lpstr>
      <vt:lpstr>策略定位</vt:lpstr>
      <vt:lpstr>策略選擇</vt:lpstr>
      <vt:lpstr>策略執行</vt:lpstr>
      <vt:lpstr>策略執行</vt:lpstr>
      <vt:lpstr>策略執行</vt:lpstr>
      <vt:lpstr>策略評估</vt:lpstr>
      <vt:lpstr>策略評估</vt:lpstr>
      <vt:lpstr>2.2 網路商業模式</vt:lpstr>
      <vt:lpstr>網路商業模式的定義</vt:lpstr>
      <vt:lpstr>網路商業模式的定義</vt:lpstr>
      <vt:lpstr>網路商業模式的類型</vt:lpstr>
      <vt:lpstr>網路商業模式的類型</vt:lpstr>
      <vt:lpstr>網路商業模式的類型</vt:lpstr>
      <vt:lpstr>網路商業模式的類型</vt:lpstr>
      <vt:lpstr>網路商業模式的特徵</vt:lpstr>
      <vt:lpstr>網路商業模式的特徵</vt:lpstr>
      <vt:lpstr>2.3 商業模式圖</vt:lpstr>
      <vt:lpstr>商業模式圖</vt:lpstr>
      <vt:lpstr>商業模式圖</vt:lpstr>
      <vt:lpstr>商業模式圖</vt:lpstr>
      <vt:lpstr>商業模式圖</vt:lpstr>
      <vt:lpstr>商業模式圖</vt:lpstr>
      <vt:lpstr>投影片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2 章</dc:title>
  <dc:creator>Fenny Lee</dc:creator>
  <cp:lastModifiedBy>Fenny Lee</cp:lastModifiedBy>
  <cp:revision>20</cp:revision>
  <dcterms:created xsi:type="dcterms:W3CDTF">2015-12-29T09:10:43Z</dcterms:created>
  <dcterms:modified xsi:type="dcterms:W3CDTF">2016-01-06T07:33:45Z</dcterms:modified>
</cp:coreProperties>
</file>