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18"/>
  </p:notesMasterIdLst>
  <p:handoutMasterIdLst>
    <p:handoutMasterId r:id="rId19"/>
  </p:handoutMasterIdLst>
  <p:sldIdLst>
    <p:sldId id="434" r:id="rId2"/>
    <p:sldId id="450" r:id="rId3"/>
    <p:sldId id="451" r:id="rId4"/>
    <p:sldId id="453" r:id="rId5"/>
    <p:sldId id="452" r:id="rId6"/>
    <p:sldId id="454" r:id="rId7"/>
    <p:sldId id="455" r:id="rId8"/>
    <p:sldId id="456" r:id="rId9"/>
    <p:sldId id="457" r:id="rId10"/>
    <p:sldId id="458" r:id="rId11"/>
    <p:sldId id="460" r:id="rId12"/>
    <p:sldId id="461" r:id="rId13"/>
    <p:sldId id="462" r:id="rId14"/>
    <p:sldId id="463" r:id="rId15"/>
    <p:sldId id="464" r:id="rId16"/>
    <p:sldId id="276" r:id="rId17"/>
  </p:sldIdLst>
  <p:sldSz cx="9144000" cy="6858000" type="screen4x3"/>
  <p:notesSz cx="9723438" cy="6858000"/>
  <p:defaultTextStyle>
    <a:defPPr>
      <a:defRPr lang="en-US"/>
    </a:defPPr>
    <a:lvl1pPr algn="ctr" rtl="0" fontAlgn="base">
      <a:spcBef>
        <a:spcPct val="0"/>
      </a:spcBef>
      <a:spcAft>
        <a:spcPct val="0"/>
      </a:spcAft>
      <a:defRPr b="1" kern="1200">
        <a:solidFill>
          <a:schemeClr val="tx1"/>
        </a:solidFill>
        <a:latin typeface="Arial" charset="0"/>
        <a:ea typeface="+mn-ea"/>
        <a:cs typeface="+mn-cs"/>
      </a:defRPr>
    </a:lvl1pPr>
    <a:lvl2pPr marL="457200" algn="ctr" rtl="0" fontAlgn="base">
      <a:spcBef>
        <a:spcPct val="0"/>
      </a:spcBef>
      <a:spcAft>
        <a:spcPct val="0"/>
      </a:spcAft>
      <a:defRPr b="1" kern="1200">
        <a:solidFill>
          <a:schemeClr val="tx1"/>
        </a:solidFill>
        <a:latin typeface="Arial" charset="0"/>
        <a:ea typeface="+mn-ea"/>
        <a:cs typeface="+mn-cs"/>
      </a:defRPr>
    </a:lvl2pPr>
    <a:lvl3pPr marL="914400" algn="ctr" rtl="0" fontAlgn="base">
      <a:spcBef>
        <a:spcPct val="0"/>
      </a:spcBef>
      <a:spcAft>
        <a:spcPct val="0"/>
      </a:spcAft>
      <a:defRPr b="1" kern="1200">
        <a:solidFill>
          <a:schemeClr val="tx1"/>
        </a:solidFill>
        <a:latin typeface="Arial" charset="0"/>
        <a:ea typeface="+mn-ea"/>
        <a:cs typeface="+mn-cs"/>
      </a:defRPr>
    </a:lvl3pPr>
    <a:lvl4pPr marL="1371600" algn="ctr" rtl="0" fontAlgn="base">
      <a:spcBef>
        <a:spcPct val="0"/>
      </a:spcBef>
      <a:spcAft>
        <a:spcPct val="0"/>
      </a:spcAft>
      <a:defRPr b="1" kern="1200">
        <a:solidFill>
          <a:schemeClr val="tx1"/>
        </a:solidFill>
        <a:latin typeface="Arial" charset="0"/>
        <a:ea typeface="+mn-ea"/>
        <a:cs typeface="+mn-cs"/>
      </a:defRPr>
    </a:lvl4pPr>
    <a:lvl5pPr marL="1828800" algn="ctr"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a:srgbClr val="FFFFFF"/>
    <a:srgbClr val="C0C0C0"/>
    <a:srgbClr val="2FBFFF"/>
    <a:srgbClr val="1C1C1C"/>
    <a:srgbClr val="969696"/>
    <a:srgbClr val="E36803"/>
    <a:srgbClr val="FF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76" autoAdjust="0"/>
  </p:normalViewPr>
  <p:slideViewPr>
    <p:cSldViewPr snapToGrid="0">
      <p:cViewPr varScale="1">
        <p:scale>
          <a:sx n="77" d="100"/>
          <a:sy n="77" d="100"/>
        </p:scale>
        <p:origin x="-792" y="-90"/>
      </p:cViewPr>
      <p:guideLst>
        <p:guide orient="horz" pos="2160"/>
        <p:guide pos="2880"/>
      </p:guideLst>
    </p:cSldViewPr>
  </p:slideViewPr>
  <p:notesTextViewPr>
    <p:cViewPr>
      <p:scale>
        <a:sx n="100" d="100"/>
        <a:sy n="100" d="100"/>
      </p:scale>
      <p:origin x="0" y="0"/>
    </p:cViewPr>
  </p:notesTextViewPr>
  <p:notesViewPr>
    <p:cSldViewPr snapToGrid="0">
      <p:cViewPr varScale="1">
        <p:scale>
          <a:sx n="83" d="100"/>
          <a:sy n="83" d="100"/>
        </p:scale>
        <p:origin x="-1686" y="-84"/>
      </p:cViewPr>
      <p:guideLst>
        <p:guide orient="horz" pos="2160"/>
        <p:guide pos="306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4214813"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vl1pPr>
          </a:lstStyle>
          <a:p>
            <a:endParaRPr lang="en-US" altLang="zh-TW"/>
          </a:p>
        </p:txBody>
      </p:sp>
      <p:sp>
        <p:nvSpPr>
          <p:cNvPr id="27651" name="Rectangle 3"/>
          <p:cNvSpPr>
            <a:spLocks noGrp="1" noChangeArrowheads="1"/>
          </p:cNvSpPr>
          <p:nvPr>
            <p:ph type="dt" sz="quarter" idx="1"/>
          </p:nvPr>
        </p:nvSpPr>
        <p:spPr bwMode="auto">
          <a:xfrm>
            <a:off x="5507038" y="0"/>
            <a:ext cx="4214812"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en-US" altLang="zh-TW"/>
          </a:p>
        </p:txBody>
      </p:sp>
      <p:sp>
        <p:nvSpPr>
          <p:cNvPr id="27652" name="Rectangle 4"/>
          <p:cNvSpPr>
            <a:spLocks noGrp="1" noChangeArrowheads="1"/>
          </p:cNvSpPr>
          <p:nvPr>
            <p:ph type="ftr" sz="quarter" idx="2"/>
          </p:nvPr>
        </p:nvSpPr>
        <p:spPr bwMode="auto">
          <a:xfrm>
            <a:off x="0" y="6513513"/>
            <a:ext cx="4214813"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vl1pPr>
          </a:lstStyle>
          <a:p>
            <a:endParaRPr lang="en-US" altLang="zh-TW"/>
          </a:p>
        </p:txBody>
      </p:sp>
      <p:sp>
        <p:nvSpPr>
          <p:cNvPr id="27653" name="Rectangle 5"/>
          <p:cNvSpPr>
            <a:spLocks noGrp="1" noChangeArrowheads="1"/>
          </p:cNvSpPr>
          <p:nvPr>
            <p:ph type="sldNum" sz="quarter" idx="3"/>
          </p:nvPr>
        </p:nvSpPr>
        <p:spPr bwMode="auto">
          <a:xfrm>
            <a:off x="5507038" y="6513513"/>
            <a:ext cx="4214812"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C0EA6FF6-6EB1-478D-80FA-9ADDB7A80361}" type="slidenum">
              <a:rPr lang="en-US" altLang="zh-TW"/>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1794" name="Rectangle 2"/>
          <p:cNvSpPr>
            <a:spLocks noGrp="1" noChangeArrowheads="1"/>
          </p:cNvSpPr>
          <p:nvPr>
            <p:ph type="hdr" sz="quarter"/>
          </p:nvPr>
        </p:nvSpPr>
        <p:spPr bwMode="auto">
          <a:xfrm>
            <a:off x="0" y="0"/>
            <a:ext cx="4214813"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vl1pPr>
          </a:lstStyle>
          <a:p>
            <a:endParaRPr lang="en-US" altLang="zh-TW"/>
          </a:p>
        </p:txBody>
      </p:sp>
      <p:sp>
        <p:nvSpPr>
          <p:cNvPr id="161795" name="Rectangle 3"/>
          <p:cNvSpPr>
            <a:spLocks noGrp="1" noChangeArrowheads="1"/>
          </p:cNvSpPr>
          <p:nvPr>
            <p:ph type="dt" idx="1"/>
          </p:nvPr>
        </p:nvSpPr>
        <p:spPr bwMode="auto">
          <a:xfrm>
            <a:off x="5507038" y="0"/>
            <a:ext cx="4214812"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en-US" altLang="zh-TW"/>
          </a:p>
        </p:txBody>
      </p:sp>
      <p:sp>
        <p:nvSpPr>
          <p:cNvPr id="161796" name="Rectangle 4"/>
          <p:cNvSpPr>
            <a:spLocks noGrp="1" noRot="1" noChangeAspect="1" noChangeArrowheads="1" noTextEdit="1"/>
          </p:cNvSpPr>
          <p:nvPr>
            <p:ph type="sldImg" idx="2"/>
          </p:nvPr>
        </p:nvSpPr>
        <p:spPr bwMode="auto">
          <a:xfrm>
            <a:off x="3148013" y="514350"/>
            <a:ext cx="3429000" cy="2571750"/>
          </a:xfrm>
          <a:prstGeom prst="rect">
            <a:avLst/>
          </a:prstGeom>
          <a:noFill/>
          <a:ln w="9525">
            <a:solidFill>
              <a:srgbClr val="000000"/>
            </a:solidFill>
            <a:miter lim="800000"/>
            <a:headEnd/>
            <a:tailEnd/>
          </a:ln>
          <a:effectLst/>
        </p:spPr>
      </p:sp>
      <p:sp>
        <p:nvSpPr>
          <p:cNvPr id="161797" name="Rectangle 5"/>
          <p:cNvSpPr>
            <a:spLocks noGrp="1" noChangeArrowheads="1"/>
          </p:cNvSpPr>
          <p:nvPr>
            <p:ph type="body" sz="quarter" idx="3"/>
          </p:nvPr>
        </p:nvSpPr>
        <p:spPr bwMode="auto">
          <a:xfrm>
            <a:off x="971550" y="3257550"/>
            <a:ext cx="7780338"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161798" name="Rectangle 6"/>
          <p:cNvSpPr>
            <a:spLocks noGrp="1" noChangeArrowheads="1"/>
          </p:cNvSpPr>
          <p:nvPr>
            <p:ph type="ftr" sz="quarter" idx="4"/>
          </p:nvPr>
        </p:nvSpPr>
        <p:spPr bwMode="auto">
          <a:xfrm>
            <a:off x="0" y="6513513"/>
            <a:ext cx="4214813"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vl1pPr>
          </a:lstStyle>
          <a:p>
            <a:endParaRPr lang="en-US" altLang="zh-TW"/>
          </a:p>
        </p:txBody>
      </p:sp>
      <p:sp>
        <p:nvSpPr>
          <p:cNvPr id="161799" name="Rectangle 7"/>
          <p:cNvSpPr>
            <a:spLocks noGrp="1" noChangeArrowheads="1"/>
          </p:cNvSpPr>
          <p:nvPr>
            <p:ph type="sldNum" sz="quarter" idx="5"/>
          </p:nvPr>
        </p:nvSpPr>
        <p:spPr bwMode="auto">
          <a:xfrm>
            <a:off x="5507038" y="6513513"/>
            <a:ext cx="4214812"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1306B651-022E-4D34-BB63-DAC75A5A4F5E}" type="slidenum">
              <a:rPr lang="en-US" altLang="zh-TW"/>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標題投影片">
    <p:bg bwMode="gray">
      <p:bgPr>
        <a:solidFill>
          <a:schemeClr val="bg1"/>
        </a:solidFill>
        <a:effectLst/>
      </p:bgPr>
    </p:bg>
    <p:spTree>
      <p:nvGrpSpPr>
        <p:cNvPr id="1" name=""/>
        <p:cNvGrpSpPr/>
        <p:nvPr/>
      </p:nvGrpSpPr>
      <p:grpSpPr>
        <a:xfrm>
          <a:off x="0" y="0"/>
          <a:ext cx="0" cy="0"/>
          <a:chOff x="0" y="0"/>
          <a:chExt cx="0" cy="0"/>
        </a:xfrm>
      </p:grpSpPr>
      <p:sp>
        <p:nvSpPr>
          <p:cNvPr id="436842" name="Rectangle 1642"/>
          <p:cNvSpPr>
            <a:spLocks noChangeArrowheads="1"/>
          </p:cNvSpPr>
          <p:nvPr/>
        </p:nvSpPr>
        <p:spPr bwMode="gray">
          <a:xfrm>
            <a:off x="3071813" y="0"/>
            <a:ext cx="1417637" cy="6858000"/>
          </a:xfrm>
          <a:prstGeom prst="rect">
            <a:avLst/>
          </a:prstGeom>
          <a:solidFill>
            <a:schemeClr val="accent2">
              <a:alpha val="70000"/>
            </a:schemeClr>
          </a:solidFill>
          <a:ln w="28575" algn="ctr">
            <a:noFill/>
            <a:miter lim="800000"/>
            <a:headEnd/>
            <a:tailEnd/>
          </a:ln>
          <a:effectLst/>
        </p:spPr>
        <p:txBody>
          <a:bodyPr wrap="none" anchor="ctr"/>
          <a:lstStyle/>
          <a:p>
            <a:endParaRPr lang="zh-TW" altLang="en-US"/>
          </a:p>
        </p:txBody>
      </p:sp>
      <p:sp>
        <p:nvSpPr>
          <p:cNvPr id="436834" name="Rectangle 1634"/>
          <p:cNvSpPr>
            <a:spLocks noChangeArrowheads="1"/>
          </p:cNvSpPr>
          <p:nvPr/>
        </p:nvSpPr>
        <p:spPr bwMode="gray">
          <a:xfrm>
            <a:off x="0" y="0"/>
            <a:ext cx="3152775" cy="6858000"/>
          </a:xfrm>
          <a:prstGeom prst="rect">
            <a:avLst/>
          </a:prstGeom>
          <a:gradFill rotWithShape="1">
            <a:gsLst>
              <a:gs pos="0">
                <a:schemeClr val="accent2"/>
              </a:gs>
              <a:gs pos="100000">
                <a:schemeClr val="accent2">
                  <a:gamma/>
                  <a:shade val="85882"/>
                  <a:invGamma/>
                </a:schemeClr>
              </a:gs>
            </a:gsLst>
            <a:lin ang="5400000" scaled="1"/>
          </a:gradFill>
          <a:ln w="28575" algn="ctr">
            <a:noFill/>
            <a:miter lim="800000"/>
            <a:headEnd/>
            <a:tailEnd/>
          </a:ln>
          <a:effectLst/>
        </p:spPr>
        <p:txBody>
          <a:bodyPr wrap="none" anchor="ctr"/>
          <a:lstStyle/>
          <a:p>
            <a:endParaRPr lang="zh-TW" altLang="en-US" dirty="0"/>
          </a:p>
        </p:txBody>
      </p:sp>
      <p:sp>
        <p:nvSpPr>
          <p:cNvPr id="436796" name="Rectangle 1596"/>
          <p:cNvSpPr>
            <a:spLocks noChangeArrowheads="1"/>
          </p:cNvSpPr>
          <p:nvPr/>
        </p:nvSpPr>
        <p:spPr bwMode="gray">
          <a:xfrm>
            <a:off x="6902450" y="-11113"/>
            <a:ext cx="303213" cy="6858001"/>
          </a:xfrm>
          <a:prstGeom prst="rect">
            <a:avLst/>
          </a:prstGeom>
          <a:solidFill>
            <a:schemeClr val="accent2">
              <a:alpha val="30000"/>
            </a:schemeClr>
          </a:solidFill>
          <a:ln w="28575" algn="ctr">
            <a:noFill/>
            <a:miter lim="800000"/>
            <a:headEnd/>
            <a:tailEnd/>
          </a:ln>
          <a:effectLst/>
        </p:spPr>
        <p:txBody>
          <a:bodyPr wrap="none" anchor="ctr"/>
          <a:lstStyle/>
          <a:p>
            <a:endParaRPr lang="zh-TW" altLang="en-US"/>
          </a:p>
        </p:txBody>
      </p:sp>
      <p:sp>
        <p:nvSpPr>
          <p:cNvPr id="436797" name="Rectangle 1597"/>
          <p:cNvSpPr>
            <a:spLocks noChangeArrowheads="1"/>
          </p:cNvSpPr>
          <p:nvPr/>
        </p:nvSpPr>
        <p:spPr bwMode="gray">
          <a:xfrm>
            <a:off x="7158038" y="1270"/>
            <a:ext cx="227012" cy="6858000"/>
          </a:xfrm>
          <a:prstGeom prst="rect">
            <a:avLst/>
          </a:prstGeom>
          <a:solidFill>
            <a:schemeClr val="accent2">
              <a:alpha val="20000"/>
            </a:schemeClr>
          </a:solidFill>
          <a:ln w="28575" algn="ctr">
            <a:noFill/>
            <a:miter lim="800000"/>
            <a:headEnd/>
            <a:tailEnd/>
          </a:ln>
          <a:effectLst/>
        </p:spPr>
        <p:txBody>
          <a:bodyPr wrap="none" anchor="ctr"/>
          <a:lstStyle/>
          <a:p>
            <a:endParaRPr lang="zh-TW" altLang="en-US"/>
          </a:p>
        </p:txBody>
      </p:sp>
      <p:sp>
        <p:nvSpPr>
          <p:cNvPr id="436792" name="Rectangle 1592"/>
          <p:cNvSpPr>
            <a:spLocks noChangeArrowheads="1"/>
          </p:cNvSpPr>
          <p:nvPr/>
        </p:nvSpPr>
        <p:spPr bwMode="gray">
          <a:xfrm>
            <a:off x="4375150" y="0"/>
            <a:ext cx="1060450" cy="6858000"/>
          </a:xfrm>
          <a:prstGeom prst="rect">
            <a:avLst/>
          </a:prstGeom>
          <a:solidFill>
            <a:schemeClr val="accent2">
              <a:alpha val="64000"/>
            </a:schemeClr>
          </a:solidFill>
          <a:ln w="28575" algn="ctr">
            <a:noFill/>
            <a:miter lim="800000"/>
            <a:headEnd/>
            <a:tailEnd/>
          </a:ln>
          <a:effectLst/>
        </p:spPr>
        <p:txBody>
          <a:bodyPr wrap="none" anchor="ctr"/>
          <a:lstStyle/>
          <a:p>
            <a:endParaRPr lang="zh-TW" altLang="en-US"/>
          </a:p>
        </p:txBody>
      </p:sp>
      <p:sp>
        <p:nvSpPr>
          <p:cNvPr id="436793" name="Rectangle 1593"/>
          <p:cNvSpPr>
            <a:spLocks noChangeArrowheads="1"/>
          </p:cNvSpPr>
          <p:nvPr/>
        </p:nvSpPr>
        <p:spPr bwMode="gray">
          <a:xfrm>
            <a:off x="5359400" y="-17463"/>
            <a:ext cx="728663" cy="6938963"/>
          </a:xfrm>
          <a:prstGeom prst="rect">
            <a:avLst/>
          </a:prstGeom>
          <a:solidFill>
            <a:schemeClr val="accent2">
              <a:alpha val="53999"/>
            </a:schemeClr>
          </a:solidFill>
          <a:ln w="28575" algn="ctr">
            <a:noFill/>
            <a:miter lim="800000"/>
            <a:headEnd/>
            <a:tailEnd/>
          </a:ln>
          <a:effectLst/>
        </p:spPr>
        <p:txBody>
          <a:bodyPr wrap="none" anchor="ctr"/>
          <a:lstStyle/>
          <a:p>
            <a:endParaRPr lang="zh-TW" altLang="en-US"/>
          </a:p>
        </p:txBody>
      </p:sp>
      <p:sp>
        <p:nvSpPr>
          <p:cNvPr id="436794" name="Rectangle 1594"/>
          <p:cNvSpPr>
            <a:spLocks noChangeArrowheads="1"/>
          </p:cNvSpPr>
          <p:nvPr/>
        </p:nvSpPr>
        <p:spPr bwMode="gray">
          <a:xfrm>
            <a:off x="6018213" y="-19050"/>
            <a:ext cx="547687" cy="6938963"/>
          </a:xfrm>
          <a:prstGeom prst="rect">
            <a:avLst/>
          </a:prstGeom>
          <a:solidFill>
            <a:schemeClr val="accent2">
              <a:alpha val="47000"/>
            </a:schemeClr>
          </a:solidFill>
          <a:ln w="28575" algn="ctr">
            <a:noFill/>
            <a:miter lim="800000"/>
            <a:headEnd/>
            <a:tailEnd/>
          </a:ln>
          <a:effectLst/>
        </p:spPr>
        <p:txBody>
          <a:bodyPr wrap="none" anchor="ctr"/>
          <a:lstStyle/>
          <a:p>
            <a:endParaRPr lang="zh-TW" altLang="en-US"/>
          </a:p>
        </p:txBody>
      </p:sp>
      <p:sp>
        <p:nvSpPr>
          <p:cNvPr id="436795" name="Rectangle 1595"/>
          <p:cNvSpPr>
            <a:spLocks noChangeArrowheads="1"/>
          </p:cNvSpPr>
          <p:nvPr/>
        </p:nvSpPr>
        <p:spPr bwMode="gray">
          <a:xfrm>
            <a:off x="6505575" y="0"/>
            <a:ext cx="446088" cy="6858000"/>
          </a:xfrm>
          <a:prstGeom prst="rect">
            <a:avLst/>
          </a:prstGeom>
          <a:solidFill>
            <a:schemeClr val="accent2">
              <a:alpha val="37000"/>
            </a:schemeClr>
          </a:solidFill>
          <a:ln w="28575" algn="ctr">
            <a:noFill/>
            <a:miter lim="800000"/>
            <a:headEnd/>
            <a:tailEnd/>
          </a:ln>
          <a:effectLst/>
        </p:spPr>
        <p:txBody>
          <a:bodyPr wrap="none" anchor="ctr"/>
          <a:lstStyle/>
          <a:p>
            <a:endParaRPr lang="zh-TW" altLang="en-US"/>
          </a:p>
        </p:txBody>
      </p:sp>
      <p:sp>
        <p:nvSpPr>
          <p:cNvPr id="436822" name="Rectangle 1622"/>
          <p:cNvSpPr>
            <a:spLocks noChangeArrowheads="1"/>
          </p:cNvSpPr>
          <p:nvPr/>
        </p:nvSpPr>
        <p:spPr bwMode="gray">
          <a:xfrm>
            <a:off x="7339013" y="-4762"/>
            <a:ext cx="136525" cy="6858000"/>
          </a:xfrm>
          <a:prstGeom prst="rect">
            <a:avLst/>
          </a:prstGeom>
          <a:solidFill>
            <a:schemeClr val="accent2">
              <a:alpha val="14999"/>
            </a:schemeClr>
          </a:solidFill>
          <a:ln w="28575" algn="ctr">
            <a:noFill/>
            <a:miter lim="800000"/>
            <a:headEnd/>
            <a:tailEnd/>
          </a:ln>
          <a:effectLst/>
        </p:spPr>
        <p:txBody>
          <a:bodyPr wrap="none" anchor="ctr"/>
          <a:lstStyle/>
          <a:p>
            <a:endParaRPr lang="zh-TW" altLang="en-US"/>
          </a:p>
        </p:txBody>
      </p:sp>
      <p:sp>
        <p:nvSpPr>
          <p:cNvPr id="436823" name="Rectangle 1623"/>
          <p:cNvSpPr>
            <a:spLocks noChangeArrowheads="1"/>
          </p:cNvSpPr>
          <p:nvPr/>
        </p:nvSpPr>
        <p:spPr bwMode="gray">
          <a:xfrm>
            <a:off x="8366125" y="-2222"/>
            <a:ext cx="344488" cy="6858000"/>
          </a:xfrm>
          <a:prstGeom prst="rect">
            <a:avLst/>
          </a:prstGeom>
          <a:solidFill>
            <a:schemeClr val="accent2">
              <a:alpha val="23000"/>
            </a:schemeClr>
          </a:solidFill>
          <a:ln w="28575" algn="ctr">
            <a:noFill/>
            <a:miter lim="800000"/>
            <a:headEnd/>
            <a:tailEnd/>
          </a:ln>
          <a:effectLst/>
        </p:spPr>
        <p:txBody>
          <a:bodyPr wrap="none" anchor="ctr"/>
          <a:lstStyle/>
          <a:p>
            <a:endParaRPr lang="zh-TW" altLang="en-US"/>
          </a:p>
        </p:txBody>
      </p:sp>
      <p:sp>
        <p:nvSpPr>
          <p:cNvPr id="436824" name="Rectangle 1624"/>
          <p:cNvSpPr>
            <a:spLocks noChangeArrowheads="1"/>
          </p:cNvSpPr>
          <p:nvPr/>
        </p:nvSpPr>
        <p:spPr bwMode="gray">
          <a:xfrm>
            <a:off x="8664575" y="0"/>
            <a:ext cx="474663" cy="6858000"/>
          </a:xfrm>
          <a:prstGeom prst="rect">
            <a:avLst/>
          </a:prstGeom>
          <a:solidFill>
            <a:schemeClr val="accent2">
              <a:alpha val="28000"/>
            </a:schemeClr>
          </a:solidFill>
          <a:ln w="28575" algn="ctr">
            <a:noFill/>
            <a:miter lim="800000"/>
            <a:headEnd/>
            <a:tailEnd/>
          </a:ln>
          <a:effectLst/>
        </p:spPr>
        <p:txBody>
          <a:bodyPr wrap="none" anchor="ctr"/>
          <a:lstStyle/>
          <a:p>
            <a:endParaRPr lang="zh-TW" altLang="en-US"/>
          </a:p>
        </p:txBody>
      </p:sp>
      <p:sp>
        <p:nvSpPr>
          <p:cNvPr id="436843" name="Rectangle 1643"/>
          <p:cNvSpPr>
            <a:spLocks noChangeArrowheads="1"/>
          </p:cNvSpPr>
          <p:nvPr/>
        </p:nvSpPr>
        <p:spPr bwMode="gray">
          <a:xfrm>
            <a:off x="7953375" y="4763"/>
            <a:ext cx="136525" cy="6858000"/>
          </a:xfrm>
          <a:prstGeom prst="rect">
            <a:avLst/>
          </a:prstGeom>
          <a:solidFill>
            <a:schemeClr val="accent2">
              <a:alpha val="6000"/>
            </a:schemeClr>
          </a:solidFill>
          <a:ln w="28575" algn="ctr">
            <a:noFill/>
            <a:miter lim="800000"/>
            <a:headEnd/>
            <a:tailEnd/>
          </a:ln>
          <a:effectLst/>
        </p:spPr>
        <p:txBody>
          <a:bodyPr wrap="none" anchor="ctr"/>
          <a:lstStyle/>
          <a:p>
            <a:endParaRPr lang="zh-TW" altLang="en-US"/>
          </a:p>
        </p:txBody>
      </p:sp>
      <p:sp>
        <p:nvSpPr>
          <p:cNvPr id="436844" name="Rectangle 1644"/>
          <p:cNvSpPr>
            <a:spLocks noChangeArrowheads="1"/>
          </p:cNvSpPr>
          <p:nvPr/>
        </p:nvSpPr>
        <p:spPr bwMode="gray">
          <a:xfrm>
            <a:off x="8045450" y="4763"/>
            <a:ext cx="168275" cy="6858000"/>
          </a:xfrm>
          <a:prstGeom prst="rect">
            <a:avLst/>
          </a:prstGeom>
          <a:solidFill>
            <a:schemeClr val="accent2">
              <a:alpha val="12000"/>
            </a:schemeClr>
          </a:solidFill>
          <a:ln w="28575" algn="ctr">
            <a:noFill/>
            <a:miter lim="800000"/>
            <a:headEnd/>
            <a:tailEnd/>
          </a:ln>
          <a:effectLst/>
        </p:spPr>
        <p:txBody>
          <a:bodyPr wrap="none" anchor="ctr"/>
          <a:lstStyle/>
          <a:p>
            <a:endParaRPr lang="zh-TW" altLang="en-US"/>
          </a:p>
        </p:txBody>
      </p:sp>
      <p:sp>
        <p:nvSpPr>
          <p:cNvPr id="436845" name="Rectangle 1645"/>
          <p:cNvSpPr>
            <a:spLocks noChangeArrowheads="1"/>
          </p:cNvSpPr>
          <p:nvPr/>
        </p:nvSpPr>
        <p:spPr bwMode="gray">
          <a:xfrm>
            <a:off x="8177213" y="-11113"/>
            <a:ext cx="230187" cy="6858001"/>
          </a:xfrm>
          <a:prstGeom prst="rect">
            <a:avLst/>
          </a:prstGeom>
          <a:solidFill>
            <a:schemeClr val="accent2">
              <a:alpha val="17999"/>
            </a:schemeClr>
          </a:solidFill>
          <a:ln w="28575" algn="ctr">
            <a:noFill/>
            <a:miter lim="800000"/>
            <a:headEnd/>
            <a:tailEnd/>
          </a:ln>
          <a:effectLst/>
        </p:spPr>
        <p:txBody>
          <a:bodyPr wrap="none" anchor="ctr"/>
          <a:lstStyle/>
          <a:p>
            <a:endParaRPr lang="zh-TW" altLang="en-US"/>
          </a:p>
        </p:txBody>
      </p:sp>
      <p:sp>
        <p:nvSpPr>
          <p:cNvPr id="436847" name="Rectangle 1647"/>
          <p:cNvSpPr>
            <a:spLocks noGrp="1" noChangeArrowheads="1"/>
          </p:cNvSpPr>
          <p:nvPr>
            <p:ph type="ctrTitle" sz="quarter"/>
          </p:nvPr>
        </p:nvSpPr>
        <p:spPr bwMode="gray">
          <a:xfrm>
            <a:off x="3802063" y="948690"/>
            <a:ext cx="5105400" cy="1470025"/>
          </a:xfrm>
        </p:spPr>
        <p:txBody>
          <a:bodyPr/>
          <a:lstStyle>
            <a:lvl1pPr algn="l">
              <a:defRPr sz="4400">
                <a:ln>
                  <a:solidFill>
                    <a:schemeClr val="bg2"/>
                  </a:solidFill>
                </a:ln>
                <a:effectLst/>
              </a:defRPr>
            </a:lvl1pPr>
          </a:lstStyle>
          <a:p>
            <a:r>
              <a:rPr lang="zh-TW" altLang="en-US" smtClean="0"/>
              <a:t>按一下以編輯母片標題樣式</a:t>
            </a:r>
            <a:endParaRPr lang="en-US" altLang="zh-TW" dirty="0"/>
          </a:p>
        </p:txBody>
      </p:sp>
      <p:sp>
        <p:nvSpPr>
          <p:cNvPr id="436848" name="Rectangle 1648"/>
          <p:cNvSpPr>
            <a:spLocks noGrp="1" noChangeArrowheads="1"/>
          </p:cNvSpPr>
          <p:nvPr>
            <p:ph type="subTitle" sz="quarter" idx="1"/>
          </p:nvPr>
        </p:nvSpPr>
        <p:spPr bwMode="gray">
          <a:xfrm>
            <a:off x="3810000" y="2434590"/>
            <a:ext cx="5151438" cy="1463040"/>
          </a:xfrm>
        </p:spPr>
        <p:txBody>
          <a:bodyPr/>
          <a:lstStyle>
            <a:lvl1pPr marL="0" indent="0" algn="l">
              <a:buFont typeface="Wingdings" pitchFamily="2" charset="2"/>
              <a:buNone/>
              <a:defRPr sz="4000" b="1">
                <a:ln>
                  <a:solidFill>
                    <a:schemeClr val="bg2"/>
                  </a:solidFill>
                </a:ln>
                <a:solidFill>
                  <a:schemeClr val="tx1"/>
                </a:solidFill>
                <a:effectLst/>
              </a:defRPr>
            </a:lvl1pPr>
          </a:lstStyle>
          <a:p>
            <a:r>
              <a:rPr lang="zh-TW" altLang="en-US" smtClean="0"/>
              <a:t>按一下以編輯母片副標題樣式</a:t>
            </a:r>
            <a:endParaRPr lang="en-US" altLang="zh-TW" dirty="0"/>
          </a:p>
        </p:txBody>
      </p:sp>
      <p:sp>
        <p:nvSpPr>
          <p:cNvPr id="436850" name="Rectangle 1650"/>
          <p:cNvSpPr>
            <a:spLocks noGrp="1" noChangeArrowheads="1"/>
          </p:cNvSpPr>
          <p:nvPr>
            <p:ph type="ftr" sz="quarter" idx="3"/>
          </p:nvPr>
        </p:nvSpPr>
        <p:spPr bwMode="gray">
          <a:xfrm>
            <a:off x="3552825" y="6534150"/>
            <a:ext cx="2895600" cy="234950"/>
          </a:xfrm>
        </p:spPr>
        <p:txBody>
          <a:bodyPr/>
          <a:lstStyle>
            <a:lvl1pPr>
              <a:defRPr/>
            </a:lvl1pPr>
          </a:lstStyle>
          <a:p>
            <a:r>
              <a:rPr lang="zh-TW" altLang="en-US" smtClean="0"/>
              <a:t>電子商務─應用與科技發展</a:t>
            </a:r>
            <a:endParaRPr lang="en-US" altLang="zh-TW"/>
          </a:p>
        </p:txBody>
      </p:sp>
      <p:sp>
        <p:nvSpPr>
          <p:cNvPr id="436849" name="Rectangle 1649"/>
          <p:cNvSpPr>
            <a:spLocks noGrp="1" noChangeArrowheads="1"/>
          </p:cNvSpPr>
          <p:nvPr>
            <p:ph type="dt" sz="quarter" idx="2"/>
          </p:nvPr>
        </p:nvSpPr>
        <p:spPr bwMode="gray">
          <a:xfrm>
            <a:off x="6900863" y="6526213"/>
            <a:ext cx="2133600" cy="274637"/>
          </a:xfrm>
        </p:spPr>
        <p:txBody>
          <a:bodyPr/>
          <a:lstStyle>
            <a:lvl1pPr>
              <a:defRPr/>
            </a:lvl1pPr>
          </a:lstStyle>
          <a:p>
            <a:r>
              <a:rPr lang="en-US" altLang="zh-TW" smtClean="0"/>
              <a:t>© </a:t>
            </a:r>
            <a:r>
              <a:rPr lang="zh-TW" altLang="en-US" smtClean="0"/>
              <a:t>滄海圖書</a:t>
            </a:r>
            <a:endParaRPr lang="en-US" altLang="zh-TW"/>
          </a:p>
        </p:txBody>
      </p:sp>
      <p:sp>
        <p:nvSpPr>
          <p:cNvPr id="436851" name="Rectangle 1651"/>
          <p:cNvSpPr>
            <a:spLocks noGrp="1" noChangeArrowheads="1"/>
          </p:cNvSpPr>
          <p:nvPr>
            <p:ph type="sldNum" sz="quarter" idx="4"/>
          </p:nvPr>
        </p:nvSpPr>
        <p:spPr bwMode="gray">
          <a:xfrm>
            <a:off x="3011488" y="6527800"/>
            <a:ext cx="373062" cy="234950"/>
          </a:xfrm>
        </p:spPr>
        <p:txBody>
          <a:bodyPr/>
          <a:lstStyle>
            <a:lvl1pPr>
              <a:defRPr/>
            </a:lvl1pPr>
          </a:lstStyle>
          <a:p>
            <a:fld id="{EBC57EFC-6A88-4EB0-8C73-06B4B0608966}" type="slidenum">
              <a:rPr lang="en-US" altLang="zh-TW"/>
              <a:pPr/>
              <a:t>‹#›</a:t>
            </a:fld>
            <a:endParaRPr lang="en-US" altLang="zh-TW"/>
          </a:p>
        </p:txBody>
      </p:sp>
      <p:pic>
        <p:nvPicPr>
          <p:cNvPr id="23" name="圖片 22" descr="封面.jpg"/>
          <p:cNvPicPr>
            <a:picLocks noChangeAspect="1"/>
          </p:cNvPicPr>
          <p:nvPr userDrawn="1"/>
        </p:nvPicPr>
        <p:blipFill>
          <a:blip r:embed="rId2" cstate="print"/>
          <a:stretch>
            <a:fillRect/>
          </a:stretch>
        </p:blipFill>
        <p:spPr>
          <a:xfrm>
            <a:off x="619491" y="834390"/>
            <a:ext cx="2084832" cy="2807208"/>
          </a:xfrm>
          <a:prstGeom prst="rect">
            <a:avLst/>
          </a:prstGeom>
          <a:ln>
            <a:solidFill>
              <a:schemeClr val="bg1"/>
            </a:solidFill>
          </a:ln>
          <a:effectLst>
            <a:outerShdw blurRad="190500" algn="tl" rotWithShape="0">
              <a:srgbClr val="000000">
                <a:alpha val="70000"/>
              </a:srgbClr>
            </a:outerShdw>
          </a:effectLst>
        </p:spPr>
      </p:pic>
      <p:pic>
        <p:nvPicPr>
          <p:cNvPr id="25" name="圖片 24" descr="logo-白字.png"/>
          <p:cNvPicPr>
            <a:picLocks noChangeAspect="1"/>
          </p:cNvPicPr>
          <p:nvPr userDrawn="1"/>
        </p:nvPicPr>
        <p:blipFill>
          <a:blip r:embed="rId3" cstate="print"/>
          <a:stretch>
            <a:fillRect/>
          </a:stretch>
        </p:blipFill>
        <p:spPr>
          <a:xfrm>
            <a:off x="987742" y="6271261"/>
            <a:ext cx="1440000" cy="496551"/>
          </a:xfrm>
          <a:prstGeom prst="rect">
            <a:avLst/>
          </a:prstGeom>
        </p:spPr>
      </p:pic>
      <p:grpSp>
        <p:nvGrpSpPr>
          <p:cNvPr id="28" name="Group 50"/>
          <p:cNvGrpSpPr>
            <a:grpSpLocks/>
          </p:cNvGrpSpPr>
          <p:nvPr userDrawn="1"/>
        </p:nvGrpSpPr>
        <p:grpSpPr bwMode="auto">
          <a:xfrm>
            <a:off x="5505768" y="5091430"/>
            <a:ext cx="669925" cy="654050"/>
            <a:chOff x="4027" y="3016"/>
            <a:chExt cx="515" cy="505"/>
          </a:xfrm>
        </p:grpSpPr>
        <p:sp>
          <p:nvSpPr>
            <p:cNvPr id="29" name="Oval 51"/>
            <p:cNvSpPr>
              <a:spLocks noChangeArrowheads="1"/>
            </p:cNvSpPr>
            <p:nvPr/>
          </p:nvSpPr>
          <p:spPr bwMode="gray">
            <a:xfrm>
              <a:off x="4027" y="3016"/>
              <a:ext cx="515" cy="505"/>
            </a:xfrm>
            <a:prstGeom prst="ellipse">
              <a:avLst/>
            </a:prstGeom>
            <a:gradFill rotWithShape="1">
              <a:gsLst>
                <a:gs pos="0">
                  <a:schemeClr val="hlink">
                    <a:gamma/>
                    <a:shade val="44314"/>
                    <a:invGamma/>
                  </a:schemeClr>
                </a:gs>
                <a:gs pos="50000">
                  <a:schemeClr val="hlink"/>
                </a:gs>
                <a:gs pos="100000">
                  <a:schemeClr val="hlink">
                    <a:gamma/>
                    <a:shade val="44314"/>
                    <a:invGamma/>
                  </a:schemeClr>
                </a:gs>
              </a:gsLst>
              <a:lin ang="5400000" scaled="1"/>
            </a:gradFill>
            <a:ln w="9525" algn="ctr">
              <a:noFill/>
              <a:round/>
              <a:headEnd/>
              <a:tailEnd/>
            </a:ln>
            <a:effectLst/>
          </p:spPr>
          <p:txBody>
            <a:bodyPr wrap="none" anchor="ctr"/>
            <a:lstStyle/>
            <a:p>
              <a:endParaRPr lang="zh-TW" altLang="en-US"/>
            </a:p>
          </p:txBody>
        </p:sp>
        <p:pic>
          <p:nvPicPr>
            <p:cNvPr id="30" name="Picture 52" descr="sphere_highlight"/>
            <p:cNvPicPr>
              <a:picLocks noChangeAspect="1" noChangeArrowheads="1"/>
            </p:cNvPicPr>
            <p:nvPr/>
          </p:nvPicPr>
          <p:blipFill>
            <a:blip r:embed="rId4" cstate="print"/>
            <a:srcRect/>
            <a:stretch>
              <a:fillRect/>
            </a:stretch>
          </p:blipFill>
          <p:spPr bwMode="gray">
            <a:xfrm>
              <a:off x="4046" y="3018"/>
              <a:ext cx="470" cy="241"/>
            </a:xfrm>
            <a:prstGeom prst="rect">
              <a:avLst/>
            </a:prstGeom>
            <a:noFill/>
          </p:spPr>
        </p:pic>
      </p:grpSp>
      <p:grpSp>
        <p:nvGrpSpPr>
          <p:cNvPr id="31" name="Group 53"/>
          <p:cNvGrpSpPr>
            <a:grpSpLocks/>
          </p:cNvGrpSpPr>
          <p:nvPr userDrawn="1"/>
        </p:nvGrpSpPr>
        <p:grpSpPr bwMode="auto">
          <a:xfrm>
            <a:off x="7216458" y="4720590"/>
            <a:ext cx="349250" cy="339725"/>
            <a:chOff x="4027" y="3016"/>
            <a:chExt cx="515" cy="505"/>
          </a:xfrm>
        </p:grpSpPr>
        <p:sp>
          <p:nvSpPr>
            <p:cNvPr id="32" name="Oval 54"/>
            <p:cNvSpPr>
              <a:spLocks noChangeArrowheads="1"/>
            </p:cNvSpPr>
            <p:nvPr/>
          </p:nvSpPr>
          <p:spPr bwMode="gray">
            <a:xfrm>
              <a:off x="4027" y="3016"/>
              <a:ext cx="515" cy="505"/>
            </a:xfrm>
            <a:prstGeom prst="ellipse">
              <a:avLst/>
            </a:prstGeom>
            <a:gradFill rotWithShape="1">
              <a:gsLst>
                <a:gs pos="0">
                  <a:schemeClr val="folHlink">
                    <a:gamma/>
                    <a:shade val="44314"/>
                    <a:invGamma/>
                  </a:schemeClr>
                </a:gs>
                <a:gs pos="50000">
                  <a:schemeClr val="folHlink"/>
                </a:gs>
                <a:gs pos="100000">
                  <a:schemeClr val="folHlink">
                    <a:gamma/>
                    <a:shade val="44314"/>
                    <a:invGamma/>
                  </a:schemeClr>
                </a:gs>
              </a:gsLst>
              <a:lin ang="5400000" scaled="1"/>
            </a:gradFill>
            <a:ln w="9525" algn="ctr">
              <a:noFill/>
              <a:round/>
              <a:headEnd/>
              <a:tailEnd/>
            </a:ln>
            <a:effectLst/>
          </p:spPr>
          <p:txBody>
            <a:bodyPr wrap="none" anchor="ctr"/>
            <a:lstStyle/>
            <a:p>
              <a:endParaRPr lang="zh-TW" altLang="en-US"/>
            </a:p>
          </p:txBody>
        </p:sp>
        <p:pic>
          <p:nvPicPr>
            <p:cNvPr id="33" name="Picture 55" descr="sphere_highlight"/>
            <p:cNvPicPr>
              <a:picLocks noChangeAspect="1" noChangeArrowheads="1"/>
            </p:cNvPicPr>
            <p:nvPr/>
          </p:nvPicPr>
          <p:blipFill>
            <a:blip r:embed="rId5" cstate="print"/>
            <a:srcRect/>
            <a:stretch>
              <a:fillRect/>
            </a:stretch>
          </p:blipFill>
          <p:spPr bwMode="gray">
            <a:xfrm>
              <a:off x="4046" y="3018"/>
              <a:ext cx="470" cy="241"/>
            </a:xfrm>
            <a:prstGeom prst="rect">
              <a:avLst/>
            </a:prstGeom>
            <a:noFill/>
          </p:spPr>
        </p:pic>
      </p:grpSp>
      <p:pic>
        <p:nvPicPr>
          <p:cNvPr id="35" name="Picture 16" descr="161"/>
          <p:cNvPicPr>
            <a:picLocks noChangeAspect="1" noChangeArrowheads="1"/>
          </p:cNvPicPr>
          <p:nvPr userDrawn="1"/>
        </p:nvPicPr>
        <p:blipFill>
          <a:blip r:embed="rId6" cstate="print"/>
          <a:srcRect/>
          <a:stretch>
            <a:fillRect/>
          </a:stretch>
        </p:blipFill>
        <p:spPr bwMode="auto">
          <a:xfrm>
            <a:off x="2951736" y="4022038"/>
            <a:ext cx="1440000" cy="1440000"/>
          </a:xfrm>
          <a:prstGeom prst="rect">
            <a:avLst/>
          </a:prstGeom>
          <a:noFill/>
          <a:effectLst>
            <a:innerShdw blurRad="63500" dist="50800" dir="18900000">
              <a:prstClr val="black">
                <a:alpha val="50000"/>
              </a:prstClr>
            </a:innerShdw>
          </a:effectLst>
          <a:scene3d>
            <a:camera prst="perspectiveFront"/>
            <a:lightRig rig="threePt" dir="t"/>
          </a:scene3d>
        </p:spPr>
      </p:pic>
      <p:sp>
        <p:nvSpPr>
          <p:cNvPr id="36" name="文字方塊 35"/>
          <p:cNvSpPr txBox="1"/>
          <p:nvPr userDrawn="1"/>
        </p:nvSpPr>
        <p:spPr>
          <a:xfrm>
            <a:off x="2686606" y="6348339"/>
            <a:ext cx="5955477" cy="369332"/>
          </a:xfrm>
          <a:prstGeom prst="rect">
            <a:avLst/>
          </a:prstGeom>
          <a:noFill/>
        </p:spPr>
        <p:txBody>
          <a:bodyPr wrap="none" rtlCol="0">
            <a:spAutoFit/>
          </a:bodyPr>
          <a:lstStyle/>
          <a:p>
            <a:r>
              <a:rPr lang="zh-TW" altLang="en-US" b="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標楷體" pitchFamily="65" charset="-120"/>
                <a:ea typeface="標楷體" pitchFamily="65" charset="-120"/>
              </a:rPr>
              <a:t>本內容僅供授課使用，禁止提供網路下載、重製或翻印。</a:t>
            </a:r>
            <a:endParaRPr lang="zh-TW" altLang="en-US" b="0"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標楷體" pitchFamily="65" charset="-120"/>
              <a:ea typeface="標楷體"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436834"/>
                                        </p:tgtEl>
                                        <p:attrNameLst>
                                          <p:attrName>style.visibility</p:attrName>
                                        </p:attrNameLst>
                                      </p:cBhvr>
                                      <p:to>
                                        <p:strVal val="visible"/>
                                      </p:to>
                                    </p:set>
                                    <p:animEffect transition="in" filter="wipe(up)">
                                      <p:cBhvr>
                                        <p:cTn id="7" dur="500"/>
                                        <p:tgtEl>
                                          <p:spTgt spid="436834"/>
                                        </p:tgtEl>
                                      </p:cBhvr>
                                    </p:animEffect>
                                  </p:childTnLst>
                                </p:cTn>
                              </p:par>
                              <p:par>
                                <p:cTn id="8" presetID="22" presetClass="entr" presetSubtype="1" fill="hold" grpId="0" nodeType="withEffect">
                                  <p:stCondLst>
                                    <p:cond delay="200"/>
                                  </p:stCondLst>
                                  <p:childTnLst>
                                    <p:set>
                                      <p:cBhvr>
                                        <p:cTn id="9" dur="1" fill="hold">
                                          <p:stCondLst>
                                            <p:cond delay="0"/>
                                          </p:stCondLst>
                                        </p:cTn>
                                        <p:tgtEl>
                                          <p:spTgt spid="436842"/>
                                        </p:tgtEl>
                                        <p:attrNameLst>
                                          <p:attrName>style.visibility</p:attrName>
                                        </p:attrNameLst>
                                      </p:cBhvr>
                                      <p:to>
                                        <p:strVal val="visible"/>
                                      </p:to>
                                    </p:set>
                                    <p:animEffect transition="in" filter="wipe(up)">
                                      <p:cBhvr>
                                        <p:cTn id="10" dur="500"/>
                                        <p:tgtEl>
                                          <p:spTgt spid="436842"/>
                                        </p:tgtEl>
                                      </p:cBhvr>
                                    </p:animEffect>
                                  </p:childTnLst>
                                </p:cTn>
                              </p:par>
                              <p:par>
                                <p:cTn id="11" presetID="22" presetClass="entr" presetSubtype="1" fill="hold" grpId="0" nodeType="withEffect">
                                  <p:stCondLst>
                                    <p:cond delay="500"/>
                                  </p:stCondLst>
                                  <p:childTnLst>
                                    <p:set>
                                      <p:cBhvr>
                                        <p:cTn id="12" dur="1" fill="hold">
                                          <p:stCondLst>
                                            <p:cond delay="0"/>
                                          </p:stCondLst>
                                        </p:cTn>
                                        <p:tgtEl>
                                          <p:spTgt spid="436792"/>
                                        </p:tgtEl>
                                        <p:attrNameLst>
                                          <p:attrName>style.visibility</p:attrName>
                                        </p:attrNameLst>
                                      </p:cBhvr>
                                      <p:to>
                                        <p:strVal val="visible"/>
                                      </p:to>
                                    </p:set>
                                    <p:animEffect transition="in" filter="wipe(up)">
                                      <p:cBhvr>
                                        <p:cTn id="13" dur="500"/>
                                        <p:tgtEl>
                                          <p:spTgt spid="436792"/>
                                        </p:tgtEl>
                                      </p:cBhvr>
                                    </p:animEffect>
                                  </p:childTnLst>
                                </p:cTn>
                              </p:par>
                              <p:par>
                                <p:cTn id="14" presetID="22" presetClass="entr" presetSubtype="1" fill="hold" grpId="0" nodeType="withEffect">
                                  <p:stCondLst>
                                    <p:cond delay="800"/>
                                  </p:stCondLst>
                                  <p:childTnLst>
                                    <p:set>
                                      <p:cBhvr>
                                        <p:cTn id="15" dur="1" fill="hold">
                                          <p:stCondLst>
                                            <p:cond delay="0"/>
                                          </p:stCondLst>
                                        </p:cTn>
                                        <p:tgtEl>
                                          <p:spTgt spid="436793"/>
                                        </p:tgtEl>
                                        <p:attrNameLst>
                                          <p:attrName>style.visibility</p:attrName>
                                        </p:attrNameLst>
                                      </p:cBhvr>
                                      <p:to>
                                        <p:strVal val="visible"/>
                                      </p:to>
                                    </p:set>
                                    <p:animEffect transition="in" filter="wipe(up)">
                                      <p:cBhvr>
                                        <p:cTn id="16" dur="500"/>
                                        <p:tgtEl>
                                          <p:spTgt spid="436793"/>
                                        </p:tgtEl>
                                      </p:cBhvr>
                                    </p:animEffect>
                                  </p:childTnLst>
                                </p:cTn>
                              </p:par>
                              <p:par>
                                <p:cTn id="17" presetID="47" presetClass="entr" presetSubtype="0" fill="hold" grpId="0" nodeType="withEffect">
                                  <p:stCondLst>
                                    <p:cond delay="1100"/>
                                  </p:stCondLst>
                                  <p:childTnLst>
                                    <p:set>
                                      <p:cBhvr>
                                        <p:cTn id="18" dur="1" fill="hold">
                                          <p:stCondLst>
                                            <p:cond delay="0"/>
                                          </p:stCondLst>
                                        </p:cTn>
                                        <p:tgtEl>
                                          <p:spTgt spid="436794"/>
                                        </p:tgtEl>
                                        <p:attrNameLst>
                                          <p:attrName>style.visibility</p:attrName>
                                        </p:attrNameLst>
                                      </p:cBhvr>
                                      <p:to>
                                        <p:strVal val="visible"/>
                                      </p:to>
                                    </p:set>
                                    <p:animEffect transition="in" filter="fade">
                                      <p:cBhvr>
                                        <p:cTn id="19" dur="500"/>
                                        <p:tgtEl>
                                          <p:spTgt spid="436794"/>
                                        </p:tgtEl>
                                      </p:cBhvr>
                                    </p:animEffect>
                                    <p:anim calcmode="lin" valueType="num">
                                      <p:cBhvr>
                                        <p:cTn id="20" dur="500" fill="hold"/>
                                        <p:tgtEl>
                                          <p:spTgt spid="436794"/>
                                        </p:tgtEl>
                                        <p:attrNameLst>
                                          <p:attrName>ppt_x</p:attrName>
                                        </p:attrNameLst>
                                      </p:cBhvr>
                                      <p:tavLst>
                                        <p:tav tm="0">
                                          <p:val>
                                            <p:strVal val="#ppt_x"/>
                                          </p:val>
                                        </p:tav>
                                        <p:tav tm="100000">
                                          <p:val>
                                            <p:strVal val="#ppt_x"/>
                                          </p:val>
                                        </p:tav>
                                      </p:tavLst>
                                    </p:anim>
                                    <p:anim calcmode="lin" valueType="num">
                                      <p:cBhvr>
                                        <p:cTn id="21" dur="500" fill="hold"/>
                                        <p:tgtEl>
                                          <p:spTgt spid="436794"/>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1500"/>
                                  </p:stCondLst>
                                  <p:childTnLst>
                                    <p:set>
                                      <p:cBhvr>
                                        <p:cTn id="23" dur="1" fill="hold">
                                          <p:stCondLst>
                                            <p:cond delay="0"/>
                                          </p:stCondLst>
                                        </p:cTn>
                                        <p:tgtEl>
                                          <p:spTgt spid="436795"/>
                                        </p:tgtEl>
                                        <p:attrNameLst>
                                          <p:attrName>style.visibility</p:attrName>
                                        </p:attrNameLst>
                                      </p:cBhvr>
                                      <p:to>
                                        <p:strVal val="visible"/>
                                      </p:to>
                                    </p:set>
                                    <p:animEffect transition="in" filter="fade">
                                      <p:cBhvr>
                                        <p:cTn id="24" dur="500"/>
                                        <p:tgtEl>
                                          <p:spTgt spid="436795"/>
                                        </p:tgtEl>
                                      </p:cBhvr>
                                    </p:animEffect>
                                    <p:anim calcmode="lin" valueType="num">
                                      <p:cBhvr>
                                        <p:cTn id="25" dur="500" fill="hold"/>
                                        <p:tgtEl>
                                          <p:spTgt spid="436795"/>
                                        </p:tgtEl>
                                        <p:attrNameLst>
                                          <p:attrName>ppt_x</p:attrName>
                                        </p:attrNameLst>
                                      </p:cBhvr>
                                      <p:tavLst>
                                        <p:tav tm="0">
                                          <p:val>
                                            <p:strVal val="#ppt_x"/>
                                          </p:val>
                                        </p:tav>
                                        <p:tav tm="100000">
                                          <p:val>
                                            <p:strVal val="#ppt_x"/>
                                          </p:val>
                                        </p:tav>
                                      </p:tavLst>
                                    </p:anim>
                                    <p:anim calcmode="lin" valueType="num">
                                      <p:cBhvr>
                                        <p:cTn id="26" dur="500" fill="hold"/>
                                        <p:tgtEl>
                                          <p:spTgt spid="436795"/>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1900"/>
                                  </p:stCondLst>
                                  <p:childTnLst>
                                    <p:set>
                                      <p:cBhvr>
                                        <p:cTn id="28" dur="1" fill="hold">
                                          <p:stCondLst>
                                            <p:cond delay="0"/>
                                          </p:stCondLst>
                                        </p:cTn>
                                        <p:tgtEl>
                                          <p:spTgt spid="436796"/>
                                        </p:tgtEl>
                                        <p:attrNameLst>
                                          <p:attrName>style.visibility</p:attrName>
                                        </p:attrNameLst>
                                      </p:cBhvr>
                                      <p:to>
                                        <p:strVal val="visible"/>
                                      </p:to>
                                    </p:set>
                                    <p:animEffect transition="in" filter="fade">
                                      <p:cBhvr>
                                        <p:cTn id="29" dur="500"/>
                                        <p:tgtEl>
                                          <p:spTgt spid="436796"/>
                                        </p:tgtEl>
                                      </p:cBhvr>
                                    </p:animEffect>
                                    <p:anim calcmode="lin" valueType="num">
                                      <p:cBhvr>
                                        <p:cTn id="30" dur="500" fill="hold"/>
                                        <p:tgtEl>
                                          <p:spTgt spid="436796"/>
                                        </p:tgtEl>
                                        <p:attrNameLst>
                                          <p:attrName>ppt_x</p:attrName>
                                        </p:attrNameLst>
                                      </p:cBhvr>
                                      <p:tavLst>
                                        <p:tav tm="0">
                                          <p:val>
                                            <p:strVal val="#ppt_x"/>
                                          </p:val>
                                        </p:tav>
                                        <p:tav tm="100000">
                                          <p:val>
                                            <p:strVal val="#ppt_x"/>
                                          </p:val>
                                        </p:tav>
                                      </p:tavLst>
                                    </p:anim>
                                    <p:anim calcmode="lin" valueType="num">
                                      <p:cBhvr>
                                        <p:cTn id="31" dur="500" fill="hold"/>
                                        <p:tgtEl>
                                          <p:spTgt spid="436796"/>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2300"/>
                                  </p:stCondLst>
                                  <p:childTnLst>
                                    <p:set>
                                      <p:cBhvr>
                                        <p:cTn id="33" dur="1" fill="hold">
                                          <p:stCondLst>
                                            <p:cond delay="0"/>
                                          </p:stCondLst>
                                        </p:cTn>
                                        <p:tgtEl>
                                          <p:spTgt spid="436797"/>
                                        </p:tgtEl>
                                        <p:attrNameLst>
                                          <p:attrName>style.visibility</p:attrName>
                                        </p:attrNameLst>
                                      </p:cBhvr>
                                      <p:to>
                                        <p:strVal val="visible"/>
                                      </p:to>
                                    </p:set>
                                    <p:animEffect transition="in" filter="fade">
                                      <p:cBhvr>
                                        <p:cTn id="34" dur="500"/>
                                        <p:tgtEl>
                                          <p:spTgt spid="436797"/>
                                        </p:tgtEl>
                                      </p:cBhvr>
                                    </p:animEffect>
                                    <p:anim calcmode="lin" valueType="num">
                                      <p:cBhvr>
                                        <p:cTn id="35" dur="500" fill="hold"/>
                                        <p:tgtEl>
                                          <p:spTgt spid="436797"/>
                                        </p:tgtEl>
                                        <p:attrNameLst>
                                          <p:attrName>ppt_x</p:attrName>
                                        </p:attrNameLst>
                                      </p:cBhvr>
                                      <p:tavLst>
                                        <p:tav tm="0">
                                          <p:val>
                                            <p:strVal val="#ppt_x"/>
                                          </p:val>
                                        </p:tav>
                                        <p:tav tm="100000">
                                          <p:val>
                                            <p:strVal val="#ppt_x"/>
                                          </p:val>
                                        </p:tav>
                                      </p:tavLst>
                                    </p:anim>
                                    <p:anim calcmode="lin" valueType="num">
                                      <p:cBhvr>
                                        <p:cTn id="36" dur="500" fill="hold"/>
                                        <p:tgtEl>
                                          <p:spTgt spid="436797"/>
                                        </p:tgtEl>
                                        <p:attrNameLst>
                                          <p:attrName>ppt_y</p:attrName>
                                        </p:attrNameLst>
                                      </p:cBhvr>
                                      <p:tavLst>
                                        <p:tav tm="0">
                                          <p:val>
                                            <p:strVal val="#ppt_y-.1"/>
                                          </p:val>
                                        </p:tav>
                                        <p:tav tm="100000">
                                          <p:val>
                                            <p:strVal val="#ppt_y"/>
                                          </p:val>
                                        </p:tav>
                                      </p:tavLst>
                                    </p:anim>
                                  </p:childTnLst>
                                </p:cTn>
                              </p:par>
                              <p:par>
                                <p:cTn id="37" presetID="47" presetClass="entr" presetSubtype="0" fill="hold" grpId="0" nodeType="withEffect">
                                  <p:stCondLst>
                                    <p:cond delay="2600"/>
                                  </p:stCondLst>
                                  <p:childTnLst>
                                    <p:set>
                                      <p:cBhvr>
                                        <p:cTn id="38" dur="1" fill="hold">
                                          <p:stCondLst>
                                            <p:cond delay="0"/>
                                          </p:stCondLst>
                                        </p:cTn>
                                        <p:tgtEl>
                                          <p:spTgt spid="436822"/>
                                        </p:tgtEl>
                                        <p:attrNameLst>
                                          <p:attrName>style.visibility</p:attrName>
                                        </p:attrNameLst>
                                      </p:cBhvr>
                                      <p:to>
                                        <p:strVal val="visible"/>
                                      </p:to>
                                    </p:set>
                                    <p:animEffect transition="in" filter="fade">
                                      <p:cBhvr>
                                        <p:cTn id="39" dur="500"/>
                                        <p:tgtEl>
                                          <p:spTgt spid="436822"/>
                                        </p:tgtEl>
                                      </p:cBhvr>
                                    </p:animEffect>
                                    <p:anim calcmode="lin" valueType="num">
                                      <p:cBhvr>
                                        <p:cTn id="40" dur="500" fill="hold"/>
                                        <p:tgtEl>
                                          <p:spTgt spid="436822"/>
                                        </p:tgtEl>
                                        <p:attrNameLst>
                                          <p:attrName>ppt_x</p:attrName>
                                        </p:attrNameLst>
                                      </p:cBhvr>
                                      <p:tavLst>
                                        <p:tav tm="0">
                                          <p:val>
                                            <p:strVal val="#ppt_x"/>
                                          </p:val>
                                        </p:tav>
                                        <p:tav tm="100000">
                                          <p:val>
                                            <p:strVal val="#ppt_x"/>
                                          </p:val>
                                        </p:tav>
                                      </p:tavLst>
                                    </p:anim>
                                    <p:anim calcmode="lin" valueType="num">
                                      <p:cBhvr>
                                        <p:cTn id="41" dur="500" fill="hold"/>
                                        <p:tgtEl>
                                          <p:spTgt spid="436822"/>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2600"/>
                                  </p:stCondLst>
                                  <p:childTnLst>
                                    <p:set>
                                      <p:cBhvr>
                                        <p:cTn id="43" dur="1" fill="hold">
                                          <p:stCondLst>
                                            <p:cond delay="0"/>
                                          </p:stCondLst>
                                        </p:cTn>
                                        <p:tgtEl>
                                          <p:spTgt spid="436844"/>
                                        </p:tgtEl>
                                        <p:attrNameLst>
                                          <p:attrName>style.visibility</p:attrName>
                                        </p:attrNameLst>
                                      </p:cBhvr>
                                      <p:to>
                                        <p:strVal val="visible"/>
                                      </p:to>
                                    </p:set>
                                    <p:animEffect transition="in" filter="fade">
                                      <p:cBhvr>
                                        <p:cTn id="44" dur="500"/>
                                        <p:tgtEl>
                                          <p:spTgt spid="436844"/>
                                        </p:tgtEl>
                                      </p:cBhvr>
                                    </p:animEffect>
                                    <p:anim calcmode="lin" valueType="num">
                                      <p:cBhvr>
                                        <p:cTn id="45" dur="500" fill="hold"/>
                                        <p:tgtEl>
                                          <p:spTgt spid="436844"/>
                                        </p:tgtEl>
                                        <p:attrNameLst>
                                          <p:attrName>ppt_x</p:attrName>
                                        </p:attrNameLst>
                                      </p:cBhvr>
                                      <p:tavLst>
                                        <p:tav tm="0">
                                          <p:val>
                                            <p:strVal val="#ppt_x"/>
                                          </p:val>
                                        </p:tav>
                                        <p:tav tm="100000">
                                          <p:val>
                                            <p:strVal val="#ppt_x"/>
                                          </p:val>
                                        </p:tav>
                                      </p:tavLst>
                                    </p:anim>
                                    <p:anim calcmode="lin" valueType="num">
                                      <p:cBhvr>
                                        <p:cTn id="46" dur="500" fill="hold"/>
                                        <p:tgtEl>
                                          <p:spTgt spid="436844"/>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2500"/>
                                  </p:stCondLst>
                                  <p:childTnLst>
                                    <p:set>
                                      <p:cBhvr>
                                        <p:cTn id="48" dur="1" fill="hold">
                                          <p:stCondLst>
                                            <p:cond delay="0"/>
                                          </p:stCondLst>
                                        </p:cTn>
                                        <p:tgtEl>
                                          <p:spTgt spid="436843"/>
                                        </p:tgtEl>
                                        <p:attrNameLst>
                                          <p:attrName>style.visibility</p:attrName>
                                        </p:attrNameLst>
                                      </p:cBhvr>
                                      <p:to>
                                        <p:strVal val="visible"/>
                                      </p:to>
                                    </p:set>
                                    <p:animEffect transition="in" filter="fade">
                                      <p:cBhvr>
                                        <p:cTn id="49" dur="500"/>
                                        <p:tgtEl>
                                          <p:spTgt spid="436843"/>
                                        </p:tgtEl>
                                      </p:cBhvr>
                                    </p:animEffect>
                                    <p:anim calcmode="lin" valueType="num">
                                      <p:cBhvr>
                                        <p:cTn id="50" dur="500" fill="hold"/>
                                        <p:tgtEl>
                                          <p:spTgt spid="436843"/>
                                        </p:tgtEl>
                                        <p:attrNameLst>
                                          <p:attrName>ppt_x</p:attrName>
                                        </p:attrNameLst>
                                      </p:cBhvr>
                                      <p:tavLst>
                                        <p:tav tm="0">
                                          <p:val>
                                            <p:strVal val="#ppt_x"/>
                                          </p:val>
                                        </p:tav>
                                        <p:tav tm="100000">
                                          <p:val>
                                            <p:strVal val="#ppt_x"/>
                                          </p:val>
                                        </p:tav>
                                      </p:tavLst>
                                    </p:anim>
                                    <p:anim calcmode="lin" valueType="num">
                                      <p:cBhvr>
                                        <p:cTn id="51" dur="500" fill="hold"/>
                                        <p:tgtEl>
                                          <p:spTgt spid="436843"/>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2400"/>
                                  </p:stCondLst>
                                  <p:childTnLst>
                                    <p:set>
                                      <p:cBhvr>
                                        <p:cTn id="53" dur="1" fill="hold">
                                          <p:stCondLst>
                                            <p:cond delay="0"/>
                                          </p:stCondLst>
                                        </p:cTn>
                                        <p:tgtEl>
                                          <p:spTgt spid="436845"/>
                                        </p:tgtEl>
                                        <p:attrNameLst>
                                          <p:attrName>style.visibility</p:attrName>
                                        </p:attrNameLst>
                                      </p:cBhvr>
                                      <p:to>
                                        <p:strVal val="visible"/>
                                      </p:to>
                                    </p:set>
                                    <p:animEffect transition="in" filter="fade">
                                      <p:cBhvr>
                                        <p:cTn id="54" dur="500"/>
                                        <p:tgtEl>
                                          <p:spTgt spid="436845"/>
                                        </p:tgtEl>
                                      </p:cBhvr>
                                    </p:animEffect>
                                    <p:anim calcmode="lin" valueType="num">
                                      <p:cBhvr>
                                        <p:cTn id="55" dur="500" fill="hold"/>
                                        <p:tgtEl>
                                          <p:spTgt spid="436845"/>
                                        </p:tgtEl>
                                        <p:attrNameLst>
                                          <p:attrName>ppt_x</p:attrName>
                                        </p:attrNameLst>
                                      </p:cBhvr>
                                      <p:tavLst>
                                        <p:tav tm="0">
                                          <p:val>
                                            <p:strVal val="#ppt_x"/>
                                          </p:val>
                                        </p:tav>
                                        <p:tav tm="100000">
                                          <p:val>
                                            <p:strVal val="#ppt_x"/>
                                          </p:val>
                                        </p:tav>
                                      </p:tavLst>
                                    </p:anim>
                                    <p:anim calcmode="lin" valueType="num">
                                      <p:cBhvr>
                                        <p:cTn id="56" dur="500" fill="hold"/>
                                        <p:tgtEl>
                                          <p:spTgt spid="436845"/>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2000"/>
                                  </p:stCondLst>
                                  <p:childTnLst>
                                    <p:set>
                                      <p:cBhvr>
                                        <p:cTn id="58" dur="1" fill="hold">
                                          <p:stCondLst>
                                            <p:cond delay="0"/>
                                          </p:stCondLst>
                                        </p:cTn>
                                        <p:tgtEl>
                                          <p:spTgt spid="436823"/>
                                        </p:tgtEl>
                                        <p:attrNameLst>
                                          <p:attrName>style.visibility</p:attrName>
                                        </p:attrNameLst>
                                      </p:cBhvr>
                                      <p:to>
                                        <p:strVal val="visible"/>
                                      </p:to>
                                    </p:set>
                                    <p:animEffect transition="in" filter="fade">
                                      <p:cBhvr>
                                        <p:cTn id="59" dur="500"/>
                                        <p:tgtEl>
                                          <p:spTgt spid="436823"/>
                                        </p:tgtEl>
                                      </p:cBhvr>
                                    </p:animEffect>
                                    <p:anim calcmode="lin" valueType="num">
                                      <p:cBhvr>
                                        <p:cTn id="60" dur="500" fill="hold"/>
                                        <p:tgtEl>
                                          <p:spTgt spid="436823"/>
                                        </p:tgtEl>
                                        <p:attrNameLst>
                                          <p:attrName>ppt_x</p:attrName>
                                        </p:attrNameLst>
                                      </p:cBhvr>
                                      <p:tavLst>
                                        <p:tav tm="0">
                                          <p:val>
                                            <p:strVal val="#ppt_x"/>
                                          </p:val>
                                        </p:tav>
                                        <p:tav tm="100000">
                                          <p:val>
                                            <p:strVal val="#ppt_x"/>
                                          </p:val>
                                        </p:tav>
                                      </p:tavLst>
                                    </p:anim>
                                    <p:anim calcmode="lin" valueType="num">
                                      <p:cBhvr>
                                        <p:cTn id="61" dur="500" fill="hold"/>
                                        <p:tgtEl>
                                          <p:spTgt spid="436823"/>
                                        </p:tgtEl>
                                        <p:attrNameLst>
                                          <p:attrName>ppt_y</p:attrName>
                                        </p:attrNameLst>
                                      </p:cBhvr>
                                      <p:tavLst>
                                        <p:tav tm="0">
                                          <p:val>
                                            <p:strVal val="#ppt_y-.1"/>
                                          </p:val>
                                        </p:tav>
                                        <p:tav tm="100000">
                                          <p:val>
                                            <p:strVal val="#ppt_y"/>
                                          </p:val>
                                        </p:tav>
                                      </p:tavLst>
                                    </p:anim>
                                  </p:childTnLst>
                                </p:cTn>
                              </p:par>
                              <p:par>
                                <p:cTn id="62" presetID="47" presetClass="entr" presetSubtype="0" fill="hold" grpId="0" nodeType="withEffect">
                                  <p:stCondLst>
                                    <p:cond delay="1800"/>
                                  </p:stCondLst>
                                  <p:childTnLst>
                                    <p:set>
                                      <p:cBhvr>
                                        <p:cTn id="63" dur="1" fill="hold">
                                          <p:stCondLst>
                                            <p:cond delay="0"/>
                                          </p:stCondLst>
                                        </p:cTn>
                                        <p:tgtEl>
                                          <p:spTgt spid="436824"/>
                                        </p:tgtEl>
                                        <p:attrNameLst>
                                          <p:attrName>style.visibility</p:attrName>
                                        </p:attrNameLst>
                                      </p:cBhvr>
                                      <p:to>
                                        <p:strVal val="visible"/>
                                      </p:to>
                                    </p:set>
                                    <p:animEffect transition="in" filter="fade">
                                      <p:cBhvr>
                                        <p:cTn id="64" dur="500"/>
                                        <p:tgtEl>
                                          <p:spTgt spid="436824"/>
                                        </p:tgtEl>
                                      </p:cBhvr>
                                    </p:animEffect>
                                    <p:anim calcmode="lin" valueType="num">
                                      <p:cBhvr>
                                        <p:cTn id="65" dur="500" fill="hold"/>
                                        <p:tgtEl>
                                          <p:spTgt spid="436824"/>
                                        </p:tgtEl>
                                        <p:attrNameLst>
                                          <p:attrName>ppt_x</p:attrName>
                                        </p:attrNameLst>
                                      </p:cBhvr>
                                      <p:tavLst>
                                        <p:tav tm="0">
                                          <p:val>
                                            <p:strVal val="#ppt_x"/>
                                          </p:val>
                                        </p:tav>
                                        <p:tav tm="100000">
                                          <p:val>
                                            <p:strVal val="#ppt_x"/>
                                          </p:val>
                                        </p:tav>
                                      </p:tavLst>
                                    </p:anim>
                                    <p:anim calcmode="lin" valueType="num">
                                      <p:cBhvr>
                                        <p:cTn id="66" dur="500" fill="hold"/>
                                        <p:tgtEl>
                                          <p:spTgt spid="436824"/>
                                        </p:tgtEl>
                                        <p:attrNameLst>
                                          <p:attrName>ppt_y</p:attrName>
                                        </p:attrNameLst>
                                      </p:cBhvr>
                                      <p:tavLst>
                                        <p:tav tm="0">
                                          <p:val>
                                            <p:strVal val="#ppt_y-.1"/>
                                          </p:val>
                                        </p:tav>
                                        <p:tav tm="100000">
                                          <p:val>
                                            <p:strVal val="#ppt_y"/>
                                          </p:val>
                                        </p:tav>
                                      </p:tavLst>
                                    </p:anim>
                                  </p:childTnLst>
                                </p:cTn>
                              </p:par>
                            </p:childTnLst>
                          </p:cTn>
                        </p:par>
                        <p:par>
                          <p:cTn id="67" fill="hold">
                            <p:stCondLst>
                              <p:cond delay="3100"/>
                            </p:stCondLst>
                            <p:childTnLst>
                              <p:par>
                                <p:cTn id="68" presetID="6" presetClass="emph" presetSubtype="0" fill="hold" grpId="1" nodeType="afterEffect">
                                  <p:stCondLst>
                                    <p:cond delay="0"/>
                                  </p:stCondLst>
                                  <p:childTnLst>
                                    <p:animScale>
                                      <p:cBhvr>
                                        <p:cTn id="69" dur="500" fill="hold"/>
                                        <p:tgtEl>
                                          <p:spTgt spid="436834"/>
                                        </p:tgtEl>
                                      </p:cBhvr>
                                      <p:by x="150000" y="150000"/>
                                    </p:animScale>
                                  </p:childTnLst>
                                </p:cTn>
                              </p:par>
                              <p:par>
                                <p:cTn id="70" presetID="6" presetClass="emph" presetSubtype="0" fill="hold" grpId="1" nodeType="withEffect">
                                  <p:stCondLst>
                                    <p:cond delay="200"/>
                                  </p:stCondLst>
                                  <p:childTnLst>
                                    <p:animScale>
                                      <p:cBhvr>
                                        <p:cTn id="71" dur="500" fill="hold"/>
                                        <p:tgtEl>
                                          <p:spTgt spid="436792"/>
                                        </p:tgtEl>
                                      </p:cBhvr>
                                      <p:by x="150000" y="150000"/>
                                    </p:animScale>
                                  </p:childTnLst>
                                </p:cTn>
                              </p:par>
                              <p:par>
                                <p:cTn id="72" presetID="6" presetClass="emph" presetSubtype="0" fill="hold" grpId="1" nodeType="withEffect">
                                  <p:stCondLst>
                                    <p:cond delay="400"/>
                                  </p:stCondLst>
                                  <p:childTnLst>
                                    <p:animScale>
                                      <p:cBhvr>
                                        <p:cTn id="73" dur="500" fill="hold"/>
                                        <p:tgtEl>
                                          <p:spTgt spid="436793"/>
                                        </p:tgtEl>
                                      </p:cBhvr>
                                      <p:by x="150000" y="150000"/>
                                    </p:animScale>
                                  </p:childTnLst>
                                </p:cTn>
                              </p:par>
                              <p:par>
                                <p:cTn id="74" presetID="6" presetClass="emph" presetSubtype="0" fill="hold" grpId="1" nodeType="withEffect">
                                  <p:stCondLst>
                                    <p:cond delay="800"/>
                                  </p:stCondLst>
                                  <p:childTnLst>
                                    <p:animScale>
                                      <p:cBhvr>
                                        <p:cTn id="75" dur="500" fill="hold"/>
                                        <p:tgtEl>
                                          <p:spTgt spid="436794"/>
                                        </p:tgtEl>
                                      </p:cBhvr>
                                      <p:by x="150000" y="150000"/>
                                    </p:animScale>
                                  </p:childTnLst>
                                </p:cTn>
                              </p:par>
                              <p:par>
                                <p:cTn id="76" presetID="6" presetClass="emph" presetSubtype="0" fill="hold" grpId="1" nodeType="withEffect">
                                  <p:stCondLst>
                                    <p:cond delay="1100"/>
                                  </p:stCondLst>
                                  <p:childTnLst>
                                    <p:animScale>
                                      <p:cBhvr>
                                        <p:cTn id="77" dur="500" fill="hold"/>
                                        <p:tgtEl>
                                          <p:spTgt spid="436795"/>
                                        </p:tgtEl>
                                      </p:cBhvr>
                                      <p:by x="150000" y="150000"/>
                                    </p:animScale>
                                  </p:childTnLst>
                                </p:cTn>
                              </p:par>
                              <p:par>
                                <p:cTn id="78" presetID="6" presetClass="emph" presetSubtype="0" fill="hold" grpId="1" nodeType="withEffect">
                                  <p:stCondLst>
                                    <p:cond delay="1400"/>
                                  </p:stCondLst>
                                  <p:childTnLst>
                                    <p:animScale>
                                      <p:cBhvr>
                                        <p:cTn id="79" dur="500" fill="hold"/>
                                        <p:tgtEl>
                                          <p:spTgt spid="436796"/>
                                        </p:tgtEl>
                                      </p:cBhvr>
                                      <p:by x="150000" y="150000"/>
                                    </p:animScale>
                                  </p:childTnLst>
                                </p:cTn>
                              </p:par>
                              <p:par>
                                <p:cTn id="80" presetID="6" presetClass="emph" presetSubtype="0" fill="hold" grpId="1" nodeType="withEffect">
                                  <p:stCondLst>
                                    <p:cond delay="1700"/>
                                  </p:stCondLst>
                                  <p:childTnLst>
                                    <p:animScale>
                                      <p:cBhvr>
                                        <p:cTn id="81" dur="500" fill="hold"/>
                                        <p:tgtEl>
                                          <p:spTgt spid="436797"/>
                                        </p:tgtEl>
                                      </p:cBhvr>
                                      <p:by x="150000" y="150000"/>
                                    </p:animScale>
                                  </p:childTnLst>
                                </p:cTn>
                              </p:par>
                              <p:par>
                                <p:cTn id="82" presetID="6" presetClass="emph" presetSubtype="0" fill="hold" grpId="1" nodeType="withEffect">
                                  <p:stCondLst>
                                    <p:cond delay="2000"/>
                                  </p:stCondLst>
                                  <p:childTnLst>
                                    <p:animScale>
                                      <p:cBhvr>
                                        <p:cTn id="83" dur="500" fill="hold"/>
                                        <p:tgtEl>
                                          <p:spTgt spid="436822"/>
                                        </p:tgtEl>
                                      </p:cBhvr>
                                      <p:by x="150000" y="150000"/>
                                    </p:animScale>
                                  </p:childTnLst>
                                </p:cTn>
                              </p:par>
                              <p:par>
                                <p:cTn id="84" presetID="6" presetClass="emph" presetSubtype="0" fill="hold" grpId="1" nodeType="withEffect">
                                  <p:stCondLst>
                                    <p:cond delay="2200"/>
                                  </p:stCondLst>
                                  <p:childTnLst>
                                    <p:animScale>
                                      <p:cBhvr>
                                        <p:cTn id="85" dur="500" fill="hold"/>
                                        <p:tgtEl>
                                          <p:spTgt spid="436823"/>
                                        </p:tgtEl>
                                      </p:cBhvr>
                                      <p:by x="150000" y="150000"/>
                                    </p:animScale>
                                  </p:childTnLst>
                                </p:cTn>
                              </p:par>
                              <p:par>
                                <p:cTn id="86" presetID="6" presetClass="emph" presetSubtype="0" fill="hold" grpId="1" nodeType="withEffect">
                                  <p:stCondLst>
                                    <p:cond delay="2300"/>
                                  </p:stCondLst>
                                  <p:childTnLst>
                                    <p:animScale>
                                      <p:cBhvr>
                                        <p:cTn id="87" dur="500" fill="hold"/>
                                        <p:tgtEl>
                                          <p:spTgt spid="436824"/>
                                        </p:tgtEl>
                                      </p:cBhvr>
                                      <p:by x="150000" y="150000"/>
                                    </p:animScale>
                                  </p:childTnLst>
                                </p:cTn>
                              </p:par>
                            </p:childTnLst>
                          </p:cTn>
                        </p:par>
                        <p:par>
                          <p:cTn id="88" fill="hold">
                            <p:stCondLst>
                              <p:cond delay="5900"/>
                            </p:stCondLst>
                            <p:childTnLst>
                              <p:par>
                                <p:cTn id="89" presetID="6" presetClass="emph" presetSubtype="0" fill="hold" grpId="1" nodeType="afterEffect">
                                  <p:stCondLst>
                                    <p:cond delay="0"/>
                                  </p:stCondLst>
                                  <p:childTnLst>
                                    <p:animScale>
                                      <p:cBhvr>
                                        <p:cTn id="90" dur="500" fill="hold"/>
                                        <p:tgtEl>
                                          <p:spTgt spid="436842"/>
                                        </p:tgtEl>
                                      </p:cBhvr>
                                      <p:by x="150000" y="150000"/>
                                    </p:animScale>
                                  </p:childTnLst>
                                </p:cTn>
                              </p:par>
                              <p:par>
                                <p:cTn id="91" presetID="6" presetClass="emph" presetSubtype="0" fill="hold" grpId="1" nodeType="withEffect">
                                  <p:stCondLst>
                                    <p:cond delay="400"/>
                                  </p:stCondLst>
                                  <p:childTnLst>
                                    <p:animScale>
                                      <p:cBhvr>
                                        <p:cTn id="92" dur="500" fill="hold"/>
                                        <p:tgtEl>
                                          <p:spTgt spid="436843"/>
                                        </p:tgtEl>
                                      </p:cBhvr>
                                      <p:by x="150000" y="150000"/>
                                    </p:animScale>
                                  </p:childTnLst>
                                </p:cTn>
                              </p:par>
                              <p:par>
                                <p:cTn id="93" presetID="6" presetClass="emph" presetSubtype="0" fill="hold" grpId="1" nodeType="withEffect">
                                  <p:stCondLst>
                                    <p:cond delay="800"/>
                                  </p:stCondLst>
                                  <p:childTnLst>
                                    <p:animScale>
                                      <p:cBhvr>
                                        <p:cTn id="94" dur="500" fill="hold"/>
                                        <p:tgtEl>
                                          <p:spTgt spid="436844"/>
                                        </p:tgtEl>
                                      </p:cBhvr>
                                      <p:by x="150000" y="150000"/>
                                    </p:animScale>
                                  </p:childTnLst>
                                </p:cTn>
                              </p:par>
                              <p:par>
                                <p:cTn id="95" presetID="6" presetClass="emph" presetSubtype="0" fill="hold" grpId="1" nodeType="withEffect">
                                  <p:stCondLst>
                                    <p:cond delay="1100"/>
                                  </p:stCondLst>
                                  <p:childTnLst>
                                    <p:animScale>
                                      <p:cBhvr>
                                        <p:cTn id="96" dur="500" fill="hold"/>
                                        <p:tgtEl>
                                          <p:spTgt spid="436845"/>
                                        </p:tgtEl>
                                      </p:cBhvr>
                                      <p:by x="150000" y="150000"/>
                                    </p:animScale>
                                  </p:childTnLst>
                                </p:cTn>
                              </p:par>
                              <p:par>
                                <p:cTn id="97" presetID="53" presetClass="entr" presetSubtype="0" fill="hold" grpId="0" nodeType="withEffect">
                                  <p:stCondLst>
                                    <p:cond delay="0"/>
                                  </p:stCondLst>
                                  <p:childTnLst>
                                    <p:set>
                                      <p:cBhvr>
                                        <p:cTn id="98" dur="1" fill="hold">
                                          <p:stCondLst>
                                            <p:cond delay="0"/>
                                          </p:stCondLst>
                                        </p:cTn>
                                        <p:tgtEl>
                                          <p:spTgt spid="436847"/>
                                        </p:tgtEl>
                                        <p:attrNameLst>
                                          <p:attrName>style.visibility</p:attrName>
                                        </p:attrNameLst>
                                      </p:cBhvr>
                                      <p:to>
                                        <p:strVal val="visible"/>
                                      </p:to>
                                    </p:set>
                                    <p:anim calcmode="lin" valueType="num">
                                      <p:cBhvr>
                                        <p:cTn id="99" dur="1000" fill="hold"/>
                                        <p:tgtEl>
                                          <p:spTgt spid="436847"/>
                                        </p:tgtEl>
                                        <p:attrNameLst>
                                          <p:attrName>ppt_w</p:attrName>
                                        </p:attrNameLst>
                                      </p:cBhvr>
                                      <p:tavLst>
                                        <p:tav tm="0">
                                          <p:val>
                                            <p:fltVal val="0"/>
                                          </p:val>
                                        </p:tav>
                                        <p:tav tm="100000">
                                          <p:val>
                                            <p:strVal val="#ppt_w"/>
                                          </p:val>
                                        </p:tav>
                                      </p:tavLst>
                                    </p:anim>
                                    <p:anim calcmode="lin" valueType="num">
                                      <p:cBhvr>
                                        <p:cTn id="100" dur="1000" fill="hold"/>
                                        <p:tgtEl>
                                          <p:spTgt spid="436847"/>
                                        </p:tgtEl>
                                        <p:attrNameLst>
                                          <p:attrName>ppt_h</p:attrName>
                                        </p:attrNameLst>
                                      </p:cBhvr>
                                      <p:tavLst>
                                        <p:tav tm="0">
                                          <p:val>
                                            <p:fltVal val="0"/>
                                          </p:val>
                                        </p:tav>
                                        <p:tav tm="100000">
                                          <p:val>
                                            <p:strVal val="#ppt_h"/>
                                          </p:val>
                                        </p:tav>
                                      </p:tavLst>
                                    </p:anim>
                                    <p:animEffect transition="in" filter="fade">
                                      <p:cBhvr>
                                        <p:cTn id="101" dur="1000"/>
                                        <p:tgtEl>
                                          <p:spTgt spid="436847"/>
                                        </p:tgtEl>
                                      </p:cBhvr>
                                    </p:animEffect>
                                  </p:childTnLst>
                                </p:cTn>
                              </p:par>
                              <p:par>
                                <p:cTn id="102" presetID="37" presetClass="path" presetSubtype="0" accel="50000" decel="50000" fill="hold" grpId="1" nodeType="withEffect">
                                  <p:stCondLst>
                                    <p:cond delay="0"/>
                                  </p:stCondLst>
                                  <p:childTnLst>
                                    <p:animMotion origin="layout" path="M 0.22275 0.30185 C 0.20174 0.29514 0.11546 0.25695 0.0783 0.20648 C 0.04115 0.15602 0.01632 0.04283 5E-6 -2.59259E-6 " pathEditMode="relative" rAng="0" ptsTypes="faf">
                                      <p:cBhvr>
                                        <p:cTn id="103" dur="1000" fill="hold"/>
                                        <p:tgtEl>
                                          <p:spTgt spid="436847"/>
                                        </p:tgtEl>
                                        <p:attrNameLst>
                                          <p:attrName>ppt_x</p:attrName>
                                          <p:attrName>ppt_y</p:attrName>
                                        </p:attrNameLst>
                                      </p:cBhvr>
                                      <p:rCtr x="-111" y="-151"/>
                                    </p:animMotion>
                                  </p:childTnLst>
                                </p:cTn>
                              </p:par>
                              <p:par>
                                <p:cTn id="104" presetID="1" presetClass="entr" presetSubtype="0" fill="hold" grpId="0" nodeType="withEffect">
                                  <p:stCondLst>
                                    <p:cond delay="0"/>
                                  </p:stCondLst>
                                  <p:iterate type="lt">
                                    <p:tmAbs val="0"/>
                                  </p:iterate>
                                  <p:childTnLst>
                                    <p:set>
                                      <p:cBhvr>
                                        <p:cTn id="105" dur="1" fill="hold">
                                          <p:stCondLst>
                                            <p:cond delay="0"/>
                                          </p:stCondLst>
                                        </p:cTn>
                                        <p:tgtEl>
                                          <p:spTgt spid="436848">
                                            <p:txEl>
                                              <p:pRg st="0" end="0"/>
                                            </p:txEl>
                                          </p:spTgt>
                                        </p:tgtEl>
                                        <p:attrNameLst>
                                          <p:attrName>style.visibility</p:attrName>
                                        </p:attrNameLst>
                                      </p:cBhvr>
                                      <p:to>
                                        <p:strVal val="visible"/>
                                      </p:to>
                                    </p:set>
                                  </p:childTnLst>
                                </p:cTn>
                              </p:par>
                              <p:par>
                                <p:cTn id="106" presetID="0" presetClass="path" presetSubtype="0" accel="50000" decel="50000" fill="hold" grpId="1" nodeType="withEffect">
                                  <p:stCondLst>
                                    <p:cond delay="0"/>
                                  </p:stCondLst>
                                  <p:iterate type="lt">
                                    <p:tmPct val="0"/>
                                  </p:iterate>
                                  <p:childTnLst>
                                    <p:animMotion origin="layout" path="M 0.22378 0.21991 C 0.18333 0.21597 0.14305 0.21204 0.11007 0.18657 C 0.07708 0.16111 0.04479 0.09768 0.02639 0.06666 C 0.00798 0.03565 0.00399 0.01782 1.38889E-6 1.85185E-6 " pathEditMode="relative" rAng="0" ptsTypes="aaaA">
                                      <p:cBhvr>
                                        <p:cTn id="107" dur="2000" fill="hold"/>
                                        <p:tgtEl>
                                          <p:spTgt spid="436848">
                                            <p:txEl>
                                              <p:pRg st="0" end="0"/>
                                            </p:txEl>
                                          </p:spTgt>
                                        </p:tgtEl>
                                        <p:attrNameLst>
                                          <p:attrName>ppt_x</p:attrName>
                                          <p:attrName>ppt_y</p:attrName>
                                        </p:attrNameLst>
                                      </p:cBhvr>
                                      <p:rCtr x="-112" y="-110"/>
                                    </p:animMotion>
                                  </p:childTnLst>
                                </p:cTn>
                              </p:par>
                              <p:par>
                                <p:cTn id="108" presetID="53" presetClass="entr" presetSubtype="0" fill="hold" nodeType="withEffect">
                                  <p:stCondLst>
                                    <p:cond delay="2200"/>
                                  </p:stCondLst>
                                  <p:childTnLst>
                                    <p:set>
                                      <p:cBhvr>
                                        <p:cTn id="109" dur="1" fill="hold">
                                          <p:stCondLst>
                                            <p:cond delay="0"/>
                                          </p:stCondLst>
                                        </p:cTn>
                                        <p:tgtEl>
                                          <p:spTgt spid="31"/>
                                        </p:tgtEl>
                                        <p:attrNameLst>
                                          <p:attrName>style.visibility</p:attrName>
                                        </p:attrNameLst>
                                      </p:cBhvr>
                                      <p:to>
                                        <p:strVal val="visible"/>
                                      </p:to>
                                    </p:set>
                                    <p:anim calcmode="lin" valueType="num">
                                      <p:cBhvr>
                                        <p:cTn id="110" dur="1000" fill="hold"/>
                                        <p:tgtEl>
                                          <p:spTgt spid="31"/>
                                        </p:tgtEl>
                                        <p:attrNameLst>
                                          <p:attrName>ppt_w</p:attrName>
                                        </p:attrNameLst>
                                      </p:cBhvr>
                                      <p:tavLst>
                                        <p:tav tm="0">
                                          <p:val>
                                            <p:fltVal val="0"/>
                                          </p:val>
                                        </p:tav>
                                        <p:tav tm="100000">
                                          <p:val>
                                            <p:strVal val="#ppt_w"/>
                                          </p:val>
                                        </p:tav>
                                      </p:tavLst>
                                    </p:anim>
                                    <p:anim calcmode="lin" valueType="num">
                                      <p:cBhvr>
                                        <p:cTn id="111" dur="1000" fill="hold"/>
                                        <p:tgtEl>
                                          <p:spTgt spid="31"/>
                                        </p:tgtEl>
                                        <p:attrNameLst>
                                          <p:attrName>ppt_h</p:attrName>
                                        </p:attrNameLst>
                                      </p:cBhvr>
                                      <p:tavLst>
                                        <p:tav tm="0">
                                          <p:val>
                                            <p:fltVal val="0"/>
                                          </p:val>
                                        </p:tav>
                                        <p:tav tm="100000">
                                          <p:val>
                                            <p:strVal val="#ppt_h"/>
                                          </p:val>
                                        </p:tav>
                                      </p:tavLst>
                                    </p:anim>
                                    <p:animEffect transition="in" filter="fade">
                                      <p:cBhvr>
                                        <p:cTn id="112" dur="1000"/>
                                        <p:tgtEl>
                                          <p:spTgt spid="31"/>
                                        </p:tgtEl>
                                      </p:cBhvr>
                                    </p:animEffect>
                                  </p:childTnLst>
                                </p:cTn>
                              </p:par>
                              <p:par>
                                <p:cTn id="113" presetID="37" presetClass="path" presetSubtype="0" accel="50000" decel="50000" fill="hold" nodeType="withEffect">
                                  <p:stCondLst>
                                    <p:cond delay="2300"/>
                                  </p:stCondLst>
                                  <p:childTnLst>
                                    <p:animMotion origin="layout" path="M 0.0559 -0.10479 C 0.0559 -0.10456 0.05156 -0.05136 0.0401 -0.02661 C 0.02864 -0.00185 -0.00226 0.00462 -0.0184 -0.00579 " pathEditMode="relative" rAng="0" ptsTypes="fsf">
                                      <p:cBhvr>
                                        <p:cTn id="114" dur="1000" fill="hold"/>
                                        <p:tgtEl>
                                          <p:spTgt spid="31"/>
                                        </p:tgtEl>
                                        <p:attrNameLst>
                                          <p:attrName>ppt_x</p:attrName>
                                          <p:attrName>ppt_y</p:attrName>
                                        </p:attrNameLst>
                                      </p:cBhvr>
                                      <p:rCtr x="-37" y="55"/>
                                    </p:animMotion>
                                  </p:childTnLst>
                                </p:cTn>
                              </p:par>
                              <p:par>
                                <p:cTn id="115" presetID="53" presetClass="entr" presetSubtype="0" fill="hold" nodeType="withEffect">
                                  <p:stCondLst>
                                    <p:cond delay="2800"/>
                                  </p:stCondLst>
                                  <p:childTnLst>
                                    <p:set>
                                      <p:cBhvr>
                                        <p:cTn id="116" dur="1" fill="hold">
                                          <p:stCondLst>
                                            <p:cond delay="0"/>
                                          </p:stCondLst>
                                        </p:cTn>
                                        <p:tgtEl>
                                          <p:spTgt spid="28"/>
                                        </p:tgtEl>
                                        <p:attrNameLst>
                                          <p:attrName>style.visibility</p:attrName>
                                        </p:attrNameLst>
                                      </p:cBhvr>
                                      <p:to>
                                        <p:strVal val="visible"/>
                                      </p:to>
                                    </p:set>
                                    <p:anim calcmode="lin" valueType="num">
                                      <p:cBhvr>
                                        <p:cTn id="117" dur="1000" fill="hold"/>
                                        <p:tgtEl>
                                          <p:spTgt spid="28"/>
                                        </p:tgtEl>
                                        <p:attrNameLst>
                                          <p:attrName>ppt_w</p:attrName>
                                        </p:attrNameLst>
                                      </p:cBhvr>
                                      <p:tavLst>
                                        <p:tav tm="0">
                                          <p:val>
                                            <p:fltVal val="0"/>
                                          </p:val>
                                        </p:tav>
                                        <p:tav tm="100000">
                                          <p:val>
                                            <p:strVal val="#ppt_w"/>
                                          </p:val>
                                        </p:tav>
                                      </p:tavLst>
                                    </p:anim>
                                    <p:anim calcmode="lin" valueType="num">
                                      <p:cBhvr>
                                        <p:cTn id="118" dur="1000" fill="hold"/>
                                        <p:tgtEl>
                                          <p:spTgt spid="28"/>
                                        </p:tgtEl>
                                        <p:attrNameLst>
                                          <p:attrName>ppt_h</p:attrName>
                                        </p:attrNameLst>
                                      </p:cBhvr>
                                      <p:tavLst>
                                        <p:tav tm="0">
                                          <p:val>
                                            <p:fltVal val="0"/>
                                          </p:val>
                                        </p:tav>
                                        <p:tav tm="100000">
                                          <p:val>
                                            <p:strVal val="#ppt_h"/>
                                          </p:val>
                                        </p:tav>
                                      </p:tavLst>
                                    </p:anim>
                                    <p:animEffect transition="in" filter="fade">
                                      <p:cBhvr>
                                        <p:cTn id="119" dur="1000"/>
                                        <p:tgtEl>
                                          <p:spTgt spid="28"/>
                                        </p:tgtEl>
                                      </p:cBhvr>
                                    </p:animEffect>
                                  </p:childTnLst>
                                </p:cTn>
                              </p:par>
                              <p:par>
                                <p:cTn id="120" presetID="37" presetClass="path" presetSubtype="0" accel="50000" decel="50000" fill="hold" nodeType="withEffect">
                                  <p:stCondLst>
                                    <p:cond delay="2800"/>
                                  </p:stCondLst>
                                  <p:childTnLst>
                                    <p:animMotion origin="layout" path="M 0.14236 -0.15476 C 0.14236 -0.15452 0.12535 -0.04603 0.10382 -0.01758 C 0.08229 0.01087 0.00382 0.02244 -0.0342 0.01874 " pathEditMode="relative" rAng="0" ptsTypes="fsf">
                                      <p:cBhvr>
                                        <p:cTn id="121" dur="1000" fill="hold"/>
                                        <p:tgtEl>
                                          <p:spTgt spid="28"/>
                                        </p:tgtEl>
                                        <p:attrNameLst>
                                          <p:attrName>ppt_x</p:attrName>
                                          <p:attrName>ppt_y</p:attrName>
                                        </p:attrNameLst>
                                      </p:cBhvr>
                                      <p:rCtr x="-88" y="89"/>
                                    </p:animMotion>
                                  </p:childTnLst>
                                </p:cTn>
                              </p:par>
                            </p:childTnLst>
                          </p:cTn>
                        </p:par>
                        <p:par>
                          <p:cTn id="122" fill="hold">
                            <p:stCondLst>
                              <p:cond delay="9700"/>
                            </p:stCondLst>
                            <p:childTnLst>
                              <p:par>
                                <p:cTn id="123" presetID="53" presetClass="entr" presetSubtype="0" fill="hold" nodeType="afterEffect">
                                  <p:stCondLst>
                                    <p:cond delay="0"/>
                                  </p:stCondLst>
                                  <p:childTnLst>
                                    <p:set>
                                      <p:cBhvr>
                                        <p:cTn id="124" dur="1" fill="hold">
                                          <p:stCondLst>
                                            <p:cond delay="0"/>
                                          </p:stCondLst>
                                        </p:cTn>
                                        <p:tgtEl>
                                          <p:spTgt spid="35"/>
                                        </p:tgtEl>
                                        <p:attrNameLst>
                                          <p:attrName>style.visibility</p:attrName>
                                        </p:attrNameLst>
                                      </p:cBhvr>
                                      <p:to>
                                        <p:strVal val="visible"/>
                                      </p:to>
                                    </p:set>
                                    <p:anim calcmode="lin" valueType="num">
                                      <p:cBhvr>
                                        <p:cTn id="125" dur="500" fill="hold"/>
                                        <p:tgtEl>
                                          <p:spTgt spid="35"/>
                                        </p:tgtEl>
                                        <p:attrNameLst>
                                          <p:attrName>ppt_w</p:attrName>
                                        </p:attrNameLst>
                                      </p:cBhvr>
                                      <p:tavLst>
                                        <p:tav tm="0">
                                          <p:val>
                                            <p:fltVal val="0"/>
                                          </p:val>
                                        </p:tav>
                                        <p:tav tm="100000">
                                          <p:val>
                                            <p:strVal val="#ppt_w"/>
                                          </p:val>
                                        </p:tav>
                                      </p:tavLst>
                                    </p:anim>
                                    <p:anim calcmode="lin" valueType="num">
                                      <p:cBhvr>
                                        <p:cTn id="126" dur="500" fill="hold"/>
                                        <p:tgtEl>
                                          <p:spTgt spid="35"/>
                                        </p:tgtEl>
                                        <p:attrNameLst>
                                          <p:attrName>ppt_h</p:attrName>
                                        </p:attrNameLst>
                                      </p:cBhvr>
                                      <p:tavLst>
                                        <p:tav tm="0">
                                          <p:val>
                                            <p:fltVal val="0"/>
                                          </p:val>
                                        </p:tav>
                                        <p:tav tm="100000">
                                          <p:val>
                                            <p:strVal val="#ppt_h"/>
                                          </p:val>
                                        </p:tav>
                                      </p:tavLst>
                                    </p:anim>
                                    <p:animEffect transition="in" filter="fade">
                                      <p:cBhvr>
                                        <p:cTn id="127" dur="500"/>
                                        <p:tgtEl>
                                          <p:spTgt spid="35"/>
                                        </p:tgtEl>
                                      </p:cBhvr>
                                    </p:animEffect>
                                  </p:childTnLst>
                                </p:cTn>
                              </p:par>
                            </p:childTnLst>
                          </p:cTn>
                        </p:par>
                        <p:par>
                          <p:cTn id="128" fill="hold">
                            <p:stCondLst>
                              <p:cond delay="10200"/>
                            </p:stCondLst>
                            <p:childTnLst>
                              <p:par>
                                <p:cTn id="129" presetID="53" presetClass="entr" presetSubtype="0" fill="hold" nodeType="afterEffect">
                                  <p:stCondLst>
                                    <p:cond delay="0"/>
                                  </p:stCondLst>
                                  <p:childTnLst>
                                    <p:set>
                                      <p:cBhvr>
                                        <p:cTn id="130" dur="1" fill="hold">
                                          <p:stCondLst>
                                            <p:cond delay="0"/>
                                          </p:stCondLst>
                                        </p:cTn>
                                        <p:tgtEl>
                                          <p:spTgt spid="23"/>
                                        </p:tgtEl>
                                        <p:attrNameLst>
                                          <p:attrName>style.visibility</p:attrName>
                                        </p:attrNameLst>
                                      </p:cBhvr>
                                      <p:to>
                                        <p:strVal val="visible"/>
                                      </p:to>
                                    </p:set>
                                    <p:anim calcmode="lin" valueType="num">
                                      <p:cBhvr>
                                        <p:cTn id="131" dur="500" fill="hold"/>
                                        <p:tgtEl>
                                          <p:spTgt spid="23"/>
                                        </p:tgtEl>
                                        <p:attrNameLst>
                                          <p:attrName>ppt_w</p:attrName>
                                        </p:attrNameLst>
                                      </p:cBhvr>
                                      <p:tavLst>
                                        <p:tav tm="0">
                                          <p:val>
                                            <p:fltVal val="0"/>
                                          </p:val>
                                        </p:tav>
                                        <p:tav tm="100000">
                                          <p:val>
                                            <p:strVal val="#ppt_w"/>
                                          </p:val>
                                        </p:tav>
                                      </p:tavLst>
                                    </p:anim>
                                    <p:anim calcmode="lin" valueType="num">
                                      <p:cBhvr>
                                        <p:cTn id="132" dur="500" fill="hold"/>
                                        <p:tgtEl>
                                          <p:spTgt spid="23"/>
                                        </p:tgtEl>
                                        <p:attrNameLst>
                                          <p:attrName>ppt_h</p:attrName>
                                        </p:attrNameLst>
                                      </p:cBhvr>
                                      <p:tavLst>
                                        <p:tav tm="0">
                                          <p:val>
                                            <p:fltVal val="0"/>
                                          </p:val>
                                        </p:tav>
                                        <p:tav tm="100000">
                                          <p:val>
                                            <p:strVal val="#ppt_h"/>
                                          </p:val>
                                        </p:tav>
                                      </p:tavLst>
                                    </p:anim>
                                    <p:animEffect transition="in" filter="fade">
                                      <p:cBhvr>
                                        <p:cTn id="133"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6842" grpId="0" animBg="1"/>
      <p:bldP spid="436842" grpId="1" animBg="1"/>
      <p:bldP spid="436834" grpId="0" animBg="1"/>
      <p:bldP spid="436834" grpId="1" animBg="1"/>
      <p:bldP spid="436796" grpId="0" animBg="1"/>
      <p:bldP spid="436796" grpId="1" animBg="1"/>
      <p:bldP spid="436797" grpId="0" animBg="1"/>
      <p:bldP spid="436797" grpId="1" animBg="1"/>
      <p:bldP spid="436792" grpId="0" animBg="1"/>
      <p:bldP spid="436792" grpId="1" animBg="1"/>
      <p:bldP spid="436793" grpId="0" animBg="1"/>
      <p:bldP spid="436793" grpId="1" animBg="1"/>
      <p:bldP spid="436794" grpId="0" animBg="1"/>
      <p:bldP spid="436794" grpId="1" animBg="1"/>
      <p:bldP spid="436795" grpId="0" animBg="1"/>
      <p:bldP spid="436795" grpId="1" animBg="1"/>
      <p:bldP spid="436822" grpId="0" animBg="1"/>
      <p:bldP spid="436822" grpId="1" animBg="1"/>
      <p:bldP spid="436823" grpId="0" animBg="1"/>
      <p:bldP spid="436823" grpId="1" animBg="1"/>
      <p:bldP spid="436824" grpId="0" animBg="1"/>
      <p:bldP spid="436824" grpId="1" animBg="1"/>
      <p:bldP spid="436843" grpId="0" animBg="1"/>
      <p:bldP spid="436843" grpId="1" animBg="1"/>
      <p:bldP spid="436844" grpId="0" animBg="1"/>
      <p:bldP spid="436844" grpId="1" animBg="1"/>
      <p:bldP spid="436845" grpId="0" animBg="1"/>
      <p:bldP spid="436845" grpId="1" animBg="1"/>
      <p:bldP spid="436847" grpId="0"/>
      <p:bldP spid="436847" grpId="1"/>
      <p:bldP spid="436848" grpId="0" build="p">
        <p:tmplLst>
          <p:tmpl lvl="1">
            <p:tnLst>
              <p:par>
                <p:cTn presetID="1" presetClass="entr" presetSubtype="0" fill="hold" nodeType="withEffect">
                  <p:stCondLst>
                    <p:cond delay="0"/>
                  </p:stCondLst>
                  <p:iterate type="lt">
                    <p:tmAbs val="0"/>
                  </p:iterate>
                  <p:childTnLst>
                    <p:set>
                      <p:cBhvr>
                        <p:cTn dur="1" fill="hold">
                          <p:stCondLst>
                            <p:cond delay="0"/>
                          </p:stCondLst>
                        </p:cTn>
                        <p:tgtEl>
                          <p:spTgt spid="436848"/>
                        </p:tgtEl>
                        <p:attrNameLst>
                          <p:attrName>style.visibility</p:attrName>
                        </p:attrNameLst>
                      </p:cBhvr>
                      <p:to>
                        <p:strVal val="visible"/>
                      </p:to>
                    </p:set>
                  </p:childTnLst>
                </p:cTn>
              </p:par>
            </p:tnLst>
          </p:tmpl>
        </p:tmplLst>
      </p:bldP>
      <p:bldP spid="436848" grpId="1" build="p">
        <p:tmplLst>
          <p:tmpl lvl="1">
            <p:tnLst>
              <p:par>
                <p:cTn presetID="0" presetClass="path" presetSubtype="0" accel="50000" decel="50000" fill="hold" nodeType="withEffect">
                  <p:stCondLst>
                    <p:cond delay="0"/>
                  </p:stCondLst>
                  <p:iterate type="lt">
                    <p:tmPct val="0"/>
                  </p:iterate>
                  <p:childTnLst>
                    <p:animMotion origin="layout" path="M 0.22378 0.21991 C 0.18333 0.21597 0.14305 0.21204 0.11007 0.18657 C 0.07708 0.16111 0.04479 0.09768 0.02639 0.06666 C 0.00798 0.03565 0.00399 0.01782 1.38889E-6 1.85185E-6 " pathEditMode="relative" rAng="0" ptsTypes="aaaA">
                      <p:cBhvr>
                        <p:cTn dur="2000" fill="hold"/>
                        <p:tgtEl>
                          <p:spTgt spid="436848"/>
                        </p:tgtEl>
                        <p:attrNameLst>
                          <p:attrName>ppt_x</p:attrName>
                          <p:attrName>ppt_y</p:attrName>
                        </p:attrNameLst>
                      </p:cBhvr>
                      <p:rCtr x="-112" y="-110"/>
                    </p:animMotion>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lvl1pPr>
              <a:defRPr/>
            </a:lvl1p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lvl1pPr>
              <a:defRPr/>
            </a:lvl1pPr>
          </a:lstStyle>
          <a:p>
            <a:fld id="{473590F2-EECA-41E1-AECF-018BDB22DB1D}" type="slidenum">
              <a:rPr lang="en-US" altLang="zh-TW"/>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018338" y="65088"/>
            <a:ext cx="1995487" cy="6459537"/>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1030288" y="65088"/>
            <a:ext cx="5835650" cy="645953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lvl1pPr>
              <a:defRPr/>
            </a:lvl1p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lvl1pPr>
              <a:defRPr/>
            </a:lvl1pPr>
          </a:lstStyle>
          <a:p>
            <a:fld id="{1A702720-BAE4-4542-8A30-BB4E74D4D87C}" type="slidenum">
              <a:rPr lang="en-US" altLang="zh-TW"/>
              <a:pPr/>
              <a:t>‹#›</a:t>
            </a:fld>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標題及圖表">
    <p:spTree>
      <p:nvGrpSpPr>
        <p:cNvPr id="1" name=""/>
        <p:cNvGrpSpPr/>
        <p:nvPr/>
      </p:nvGrpSpPr>
      <p:grpSpPr>
        <a:xfrm>
          <a:off x="0" y="0"/>
          <a:ext cx="0" cy="0"/>
          <a:chOff x="0" y="0"/>
          <a:chExt cx="0" cy="0"/>
        </a:xfrm>
      </p:grpSpPr>
      <p:sp>
        <p:nvSpPr>
          <p:cNvPr id="2" name="標題 1"/>
          <p:cNvSpPr>
            <a:spLocks noGrp="1"/>
          </p:cNvSpPr>
          <p:nvPr>
            <p:ph type="title"/>
          </p:nvPr>
        </p:nvSpPr>
        <p:spPr>
          <a:xfrm>
            <a:off x="1055688" y="65088"/>
            <a:ext cx="7958137" cy="1011237"/>
          </a:xfrm>
        </p:spPr>
        <p:txBody>
          <a:bodyPr/>
          <a:lstStyle/>
          <a:p>
            <a:r>
              <a:rPr lang="zh-TW" altLang="en-US" smtClean="0"/>
              <a:t>按一下以編輯母片標題樣式</a:t>
            </a:r>
            <a:endParaRPr lang="zh-TW" altLang="en-US"/>
          </a:p>
        </p:txBody>
      </p:sp>
      <p:sp>
        <p:nvSpPr>
          <p:cNvPr id="3" name="圖表版面配置區 2"/>
          <p:cNvSpPr>
            <a:spLocks noGrp="1"/>
          </p:cNvSpPr>
          <p:nvPr>
            <p:ph type="chart" idx="1"/>
          </p:nvPr>
        </p:nvSpPr>
        <p:spPr>
          <a:xfrm>
            <a:off x="1030288" y="1163638"/>
            <a:ext cx="7961312" cy="5360987"/>
          </a:xfrm>
        </p:spPr>
        <p:txBody>
          <a:bodyPr/>
          <a:lstStyle/>
          <a:p>
            <a:r>
              <a:rPr lang="zh-TW" altLang="en-US" smtClean="0"/>
              <a:t>按一下圖示以新增圖表</a:t>
            </a:r>
            <a:endParaRPr lang="zh-TW" altLang="en-US"/>
          </a:p>
        </p:txBody>
      </p:sp>
      <p:sp>
        <p:nvSpPr>
          <p:cNvPr id="4" name="日期版面配置區 3"/>
          <p:cNvSpPr>
            <a:spLocks noGrp="1"/>
          </p:cNvSpPr>
          <p:nvPr>
            <p:ph type="dt" sz="half" idx="10"/>
          </p:nvPr>
        </p:nvSpPr>
        <p:spPr>
          <a:xfrm>
            <a:off x="1077913" y="6616700"/>
            <a:ext cx="2133600" cy="241300"/>
          </a:xfrm>
        </p:spPr>
        <p:txBody>
          <a:bodyPr/>
          <a:lstStyle>
            <a:lvl1pPr>
              <a:defRPr/>
            </a:lvl1p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a:xfrm>
            <a:off x="5838825" y="6616700"/>
            <a:ext cx="2895600" cy="241300"/>
          </a:xfrm>
        </p:spPr>
        <p:txBody>
          <a:bodyPr/>
          <a:lstStyle>
            <a:lvl1pPr>
              <a:defRPr/>
            </a:lvl1p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a:xfrm>
            <a:off x="4187825" y="6616700"/>
            <a:ext cx="661988" cy="241300"/>
          </a:xfrm>
        </p:spPr>
        <p:txBody>
          <a:bodyPr/>
          <a:lstStyle>
            <a:lvl1pPr>
              <a:defRPr/>
            </a:lvl1pPr>
          </a:lstStyle>
          <a:p>
            <a:fld id="{2A549573-19B2-423B-96D2-97C5D20BA7C0}" type="slidenum">
              <a:rPr lang="en-US" altLang="zh-TW"/>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lvl1pPr>
              <a:defRPr/>
            </a:lvl1p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lvl1pPr>
              <a:defRPr/>
            </a:lvl1pPr>
          </a:lstStyle>
          <a:p>
            <a:r>
              <a:rPr lang="en-US" altLang="zh-TW" dirty="0" smtClean="0"/>
              <a:t>5_</a:t>
            </a:r>
            <a:fld id="{DF49C1AB-E6DE-4E47-811A-A2F874E45F4E}" type="slidenum">
              <a:rPr lang="en-US" altLang="zh-TW" smtClean="0"/>
              <a:pPr/>
              <a:t>‹#›</a:t>
            </a:fld>
            <a:endParaRPr lang="en-US" altLang="zh-TW"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lvl1pPr>
              <a:defRPr/>
            </a:lvl1p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lvl1pPr>
              <a:defRPr/>
            </a:lvl1pPr>
          </a:lstStyle>
          <a:p>
            <a:fld id="{0E16D760-3560-421B-A86D-C1B8ABD0923B}" type="slidenum">
              <a:rPr lang="en-US" altLang="zh-TW"/>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1030288" y="1163638"/>
            <a:ext cx="3903662" cy="53609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5086350" y="1163638"/>
            <a:ext cx="3905250" cy="53609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lvl1pPr>
              <a:defRPr/>
            </a:lvl1pPr>
          </a:lstStyle>
          <a:p>
            <a:r>
              <a:rPr lang="en-US" altLang="zh-TW" smtClean="0"/>
              <a:t>© </a:t>
            </a:r>
            <a:r>
              <a:rPr lang="zh-TW" altLang="en-US" smtClean="0"/>
              <a:t>滄海圖書</a:t>
            </a:r>
            <a:endParaRPr lang="en-US" altLang="zh-TW"/>
          </a:p>
        </p:txBody>
      </p:sp>
      <p:sp>
        <p:nvSpPr>
          <p:cNvPr id="6" name="頁尾版面配置區 5"/>
          <p:cNvSpPr>
            <a:spLocks noGrp="1"/>
          </p:cNvSpPr>
          <p:nvPr>
            <p:ph type="ftr" sz="quarter" idx="11"/>
          </p:nvPr>
        </p:nvSpPr>
        <p:spPr/>
        <p:txBody>
          <a:bodyPr/>
          <a:lstStyle>
            <a:lvl1pPr>
              <a:defRPr/>
            </a:lvl1pPr>
          </a:lstStyle>
          <a:p>
            <a:r>
              <a:rPr lang="zh-TW" altLang="en-US" smtClean="0"/>
              <a:t>電子商務─應用與科技發展</a:t>
            </a:r>
            <a:endParaRPr lang="en-US" altLang="zh-TW"/>
          </a:p>
        </p:txBody>
      </p:sp>
      <p:sp>
        <p:nvSpPr>
          <p:cNvPr id="7" name="投影片編號版面配置區 6"/>
          <p:cNvSpPr>
            <a:spLocks noGrp="1"/>
          </p:cNvSpPr>
          <p:nvPr>
            <p:ph type="sldNum" sz="quarter" idx="12"/>
          </p:nvPr>
        </p:nvSpPr>
        <p:spPr/>
        <p:txBody>
          <a:bodyPr/>
          <a:lstStyle>
            <a:lvl1pPr>
              <a:defRPr/>
            </a:lvl1pPr>
          </a:lstStyle>
          <a:p>
            <a:fld id="{926858DB-B1AC-4DFD-95CB-245607A21882}" type="slidenum">
              <a:rPr lang="en-US" altLang="zh-TW"/>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lvl1pPr>
              <a:defRPr/>
            </a:lvl1pPr>
          </a:lstStyle>
          <a:p>
            <a:r>
              <a:rPr lang="en-US" altLang="zh-TW" smtClean="0"/>
              <a:t>© </a:t>
            </a:r>
            <a:r>
              <a:rPr lang="zh-TW" altLang="en-US" smtClean="0"/>
              <a:t>滄海圖書</a:t>
            </a:r>
            <a:endParaRPr lang="en-US" altLang="zh-TW"/>
          </a:p>
        </p:txBody>
      </p:sp>
      <p:sp>
        <p:nvSpPr>
          <p:cNvPr id="8" name="頁尾版面配置區 7"/>
          <p:cNvSpPr>
            <a:spLocks noGrp="1"/>
          </p:cNvSpPr>
          <p:nvPr>
            <p:ph type="ftr" sz="quarter" idx="11"/>
          </p:nvPr>
        </p:nvSpPr>
        <p:spPr/>
        <p:txBody>
          <a:bodyPr/>
          <a:lstStyle>
            <a:lvl1pPr>
              <a:defRPr/>
            </a:lvl1pPr>
          </a:lstStyle>
          <a:p>
            <a:r>
              <a:rPr lang="zh-TW" altLang="en-US" smtClean="0"/>
              <a:t>電子商務─應用與科技發展</a:t>
            </a:r>
            <a:endParaRPr lang="en-US" altLang="zh-TW"/>
          </a:p>
        </p:txBody>
      </p:sp>
      <p:sp>
        <p:nvSpPr>
          <p:cNvPr id="9" name="投影片編號版面配置區 8"/>
          <p:cNvSpPr>
            <a:spLocks noGrp="1"/>
          </p:cNvSpPr>
          <p:nvPr>
            <p:ph type="sldNum" sz="quarter" idx="12"/>
          </p:nvPr>
        </p:nvSpPr>
        <p:spPr/>
        <p:txBody>
          <a:bodyPr/>
          <a:lstStyle>
            <a:lvl1pPr>
              <a:defRPr/>
            </a:lvl1pPr>
          </a:lstStyle>
          <a:p>
            <a:fld id="{B64B68DF-E3A0-44D4-B843-0978746220F3}" type="slidenum">
              <a:rPr lang="en-US" altLang="zh-TW"/>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lvl1pPr>
              <a:defRPr/>
            </a:lvl1pPr>
          </a:lstStyle>
          <a:p>
            <a:r>
              <a:rPr lang="en-US" altLang="zh-TW" smtClean="0"/>
              <a:t>© </a:t>
            </a:r>
            <a:r>
              <a:rPr lang="zh-TW" altLang="en-US" smtClean="0"/>
              <a:t>滄海圖書</a:t>
            </a:r>
            <a:endParaRPr lang="en-US" altLang="zh-TW"/>
          </a:p>
        </p:txBody>
      </p:sp>
      <p:sp>
        <p:nvSpPr>
          <p:cNvPr id="4" name="頁尾版面配置區 3"/>
          <p:cNvSpPr>
            <a:spLocks noGrp="1"/>
          </p:cNvSpPr>
          <p:nvPr>
            <p:ph type="ftr" sz="quarter" idx="11"/>
          </p:nvPr>
        </p:nvSpPr>
        <p:spPr/>
        <p:txBody>
          <a:bodyPr/>
          <a:lstStyle>
            <a:lvl1pPr>
              <a:defRPr/>
            </a:lvl1pPr>
          </a:lstStyle>
          <a:p>
            <a:r>
              <a:rPr lang="zh-TW" altLang="en-US" smtClean="0"/>
              <a:t>電子商務─應用與科技發展</a:t>
            </a:r>
            <a:endParaRPr lang="en-US" altLang="zh-TW"/>
          </a:p>
        </p:txBody>
      </p:sp>
      <p:sp>
        <p:nvSpPr>
          <p:cNvPr id="5" name="投影片編號版面配置區 4"/>
          <p:cNvSpPr>
            <a:spLocks noGrp="1"/>
          </p:cNvSpPr>
          <p:nvPr>
            <p:ph type="sldNum" sz="quarter" idx="12"/>
          </p:nvPr>
        </p:nvSpPr>
        <p:spPr/>
        <p:txBody>
          <a:bodyPr/>
          <a:lstStyle>
            <a:lvl1pPr>
              <a:defRPr/>
            </a:lvl1pPr>
          </a:lstStyle>
          <a:p>
            <a:fld id="{23D155A3-4E5D-44B5-A480-511EBADB02EB}" type="slidenum">
              <a:rPr lang="en-US" altLang="zh-TW"/>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r>
              <a:rPr lang="en-US" altLang="zh-TW" smtClean="0"/>
              <a:t>© </a:t>
            </a:r>
            <a:r>
              <a:rPr lang="zh-TW" altLang="en-US" smtClean="0"/>
              <a:t>滄海圖書</a:t>
            </a:r>
            <a:endParaRPr lang="en-US" altLang="zh-TW"/>
          </a:p>
        </p:txBody>
      </p:sp>
      <p:sp>
        <p:nvSpPr>
          <p:cNvPr id="3" name="頁尾版面配置區 2"/>
          <p:cNvSpPr>
            <a:spLocks noGrp="1"/>
          </p:cNvSpPr>
          <p:nvPr>
            <p:ph type="ftr" sz="quarter" idx="11"/>
          </p:nvPr>
        </p:nvSpPr>
        <p:spPr/>
        <p:txBody>
          <a:bodyPr/>
          <a:lstStyle>
            <a:lvl1pPr>
              <a:defRPr/>
            </a:lvl1pPr>
          </a:lstStyle>
          <a:p>
            <a:r>
              <a:rPr lang="zh-TW" altLang="en-US" smtClean="0"/>
              <a:t>電子商務─應用與科技發展</a:t>
            </a:r>
            <a:endParaRPr lang="en-US" altLang="zh-TW"/>
          </a:p>
        </p:txBody>
      </p:sp>
      <p:sp>
        <p:nvSpPr>
          <p:cNvPr id="4" name="投影片編號版面配置區 3"/>
          <p:cNvSpPr>
            <a:spLocks noGrp="1"/>
          </p:cNvSpPr>
          <p:nvPr>
            <p:ph type="sldNum" sz="quarter" idx="12"/>
          </p:nvPr>
        </p:nvSpPr>
        <p:spPr/>
        <p:txBody>
          <a:bodyPr/>
          <a:lstStyle>
            <a:lvl1pPr>
              <a:defRPr/>
            </a:lvl1pPr>
          </a:lstStyle>
          <a:p>
            <a:fld id="{DB28B9B7-28BD-42B9-830E-1D1803E3B705}" type="slidenum">
              <a:rPr lang="en-US" altLang="zh-TW"/>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r>
              <a:rPr lang="en-US" altLang="zh-TW" smtClean="0"/>
              <a:t>© </a:t>
            </a:r>
            <a:r>
              <a:rPr lang="zh-TW" altLang="en-US" smtClean="0"/>
              <a:t>滄海圖書</a:t>
            </a:r>
            <a:endParaRPr lang="en-US" altLang="zh-TW"/>
          </a:p>
        </p:txBody>
      </p:sp>
      <p:sp>
        <p:nvSpPr>
          <p:cNvPr id="6" name="頁尾版面配置區 5"/>
          <p:cNvSpPr>
            <a:spLocks noGrp="1"/>
          </p:cNvSpPr>
          <p:nvPr>
            <p:ph type="ftr" sz="quarter" idx="11"/>
          </p:nvPr>
        </p:nvSpPr>
        <p:spPr/>
        <p:txBody>
          <a:bodyPr/>
          <a:lstStyle>
            <a:lvl1pPr>
              <a:defRPr/>
            </a:lvl1pPr>
          </a:lstStyle>
          <a:p>
            <a:r>
              <a:rPr lang="zh-TW" altLang="en-US" smtClean="0"/>
              <a:t>電子商務─應用與科技發展</a:t>
            </a:r>
            <a:endParaRPr lang="en-US" altLang="zh-TW"/>
          </a:p>
        </p:txBody>
      </p:sp>
      <p:sp>
        <p:nvSpPr>
          <p:cNvPr id="7" name="投影片編號版面配置區 6"/>
          <p:cNvSpPr>
            <a:spLocks noGrp="1"/>
          </p:cNvSpPr>
          <p:nvPr>
            <p:ph type="sldNum" sz="quarter" idx="12"/>
          </p:nvPr>
        </p:nvSpPr>
        <p:spPr/>
        <p:txBody>
          <a:bodyPr/>
          <a:lstStyle>
            <a:lvl1pPr>
              <a:defRPr/>
            </a:lvl1pPr>
          </a:lstStyle>
          <a:p>
            <a:fld id="{EB6E0C04-2AB8-472B-BF14-61F2ED0AF635}" type="slidenum">
              <a:rPr lang="en-US" altLang="zh-TW"/>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r>
              <a:rPr lang="en-US" altLang="zh-TW" smtClean="0"/>
              <a:t>© </a:t>
            </a:r>
            <a:r>
              <a:rPr lang="zh-TW" altLang="en-US" smtClean="0"/>
              <a:t>滄海圖書</a:t>
            </a:r>
            <a:endParaRPr lang="en-US" altLang="zh-TW"/>
          </a:p>
        </p:txBody>
      </p:sp>
      <p:sp>
        <p:nvSpPr>
          <p:cNvPr id="6" name="頁尾版面配置區 5"/>
          <p:cNvSpPr>
            <a:spLocks noGrp="1"/>
          </p:cNvSpPr>
          <p:nvPr>
            <p:ph type="ftr" sz="quarter" idx="11"/>
          </p:nvPr>
        </p:nvSpPr>
        <p:spPr/>
        <p:txBody>
          <a:bodyPr/>
          <a:lstStyle>
            <a:lvl1pPr>
              <a:defRPr/>
            </a:lvl1pPr>
          </a:lstStyle>
          <a:p>
            <a:r>
              <a:rPr lang="zh-TW" altLang="en-US" smtClean="0"/>
              <a:t>電子商務─應用與科技發展</a:t>
            </a:r>
            <a:endParaRPr lang="en-US" altLang="zh-TW"/>
          </a:p>
        </p:txBody>
      </p:sp>
      <p:sp>
        <p:nvSpPr>
          <p:cNvPr id="7" name="投影片編號版面配置區 6"/>
          <p:cNvSpPr>
            <a:spLocks noGrp="1"/>
          </p:cNvSpPr>
          <p:nvPr>
            <p:ph type="sldNum" sz="quarter" idx="12"/>
          </p:nvPr>
        </p:nvSpPr>
        <p:spPr/>
        <p:txBody>
          <a:bodyPr/>
          <a:lstStyle>
            <a:lvl1pPr>
              <a:defRPr/>
            </a:lvl1pPr>
          </a:lstStyle>
          <a:p>
            <a:fld id="{C19DBAFC-90BF-4DB4-8CA0-146D4813124E}" type="slidenum">
              <a:rPr lang="en-US" altLang="zh-TW"/>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gi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1019" name="Line 491"/>
          <p:cNvSpPr>
            <a:spLocks noChangeShapeType="1"/>
          </p:cNvSpPr>
          <p:nvPr/>
        </p:nvSpPr>
        <p:spPr bwMode="auto">
          <a:xfrm>
            <a:off x="1101725" y="1000125"/>
            <a:ext cx="7834313" cy="0"/>
          </a:xfrm>
          <a:prstGeom prst="line">
            <a:avLst/>
          </a:prstGeom>
          <a:noFill/>
          <a:ln w="12700">
            <a:solidFill>
              <a:schemeClr val="hlink"/>
            </a:solidFill>
            <a:round/>
            <a:headEnd/>
            <a:tailEnd/>
          </a:ln>
          <a:effectLst/>
        </p:spPr>
        <p:txBody>
          <a:bodyPr wrap="none" anchor="ctr"/>
          <a:lstStyle/>
          <a:p>
            <a:endParaRPr lang="zh-TW" altLang="en-US"/>
          </a:p>
        </p:txBody>
      </p:sp>
      <p:sp>
        <p:nvSpPr>
          <p:cNvPr id="151002" name="Rectangle 474"/>
          <p:cNvSpPr>
            <a:spLocks noChangeArrowheads="1"/>
          </p:cNvSpPr>
          <p:nvPr/>
        </p:nvSpPr>
        <p:spPr bwMode="gray">
          <a:xfrm>
            <a:off x="269875" y="0"/>
            <a:ext cx="284163" cy="6889750"/>
          </a:xfrm>
          <a:prstGeom prst="rect">
            <a:avLst/>
          </a:prstGeom>
          <a:solidFill>
            <a:schemeClr val="accent2">
              <a:alpha val="80000"/>
            </a:schemeClr>
          </a:solidFill>
          <a:ln w="28575" algn="ctr">
            <a:noFill/>
            <a:miter lim="800000"/>
            <a:headEnd/>
            <a:tailEnd/>
          </a:ln>
          <a:effectLst/>
        </p:spPr>
        <p:txBody>
          <a:bodyPr wrap="none" anchor="ctr"/>
          <a:lstStyle/>
          <a:p>
            <a:endParaRPr lang="zh-TW" altLang="en-US"/>
          </a:p>
        </p:txBody>
      </p:sp>
      <p:sp>
        <p:nvSpPr>
          <p:cNvPr id="151003" name="Rectangle 475"/>
          <p:cNvSpPr>
            <a:spLocks noChangeArrowheads="1"/>
          </p:cNvSpPr>
          <p:nvPr/>
        </p:nvSpPr>
        <p:spPr bwMode="gray">
          <a:xfrm>
            <a:off x="-12700" y="0"/>
            <a:ext cx="330200" cy="6858000"/>
          </a:xfrm>
          <a:prstGeom prst="rect">
            <a:avLst/>
          </a:prstGeom>
          <a:gradFill rotWithShape="1">
            <a:gsLst>
              <a:gs pos="0">
                <a:schemeClr val="accent2">
                  <a:gamma/>
                  <a:shade val="28627"/>
                  <a:invGamma/>
                </a:schemeClr>
              </a:gs>
              <a:gs pos="100000">
                <a:schemeClr val="accent2"/>
              </a:gs>
            </a:gsLst>
            <a:lin ang="18900000" scaled="1"/>
          </a:gradFill>
          <a:ln w="28575" algn="ctr">
            <a:noFill/>
            <a:miter lim="800000"/>
            <a:headEnd/>
            <a:tailEnd/>
          </a:ln>
          <a:effectLst/>
        </p:spPr>
        <p:txBody>
          <a:bodyPr wrap="none" anchor="ctr"/>
          <a:lstStyle/>
          <a:p>
            <a:endParaRPr lang="zh-TW" altLang="en-US"/>
          </a:p>
        </p:txBody>
      </p:sp>
      <p:sp>
        <p:nvSpPr>
          <p:cNvPr id="151005" name="Rectangle 477"/>
          <p:cNvSpPr>
            <a:spLocks noChangeArrowheads="1"/>
          </p:cNvSpPr>
          <p:nvPr/>
        </p:nvSpPr>
        <p:spPr bwMode="gray">
          <a:xfrm>
            <a:off x="749300" y="-14288"/>
            <a:ext cx="71438" cy="6872288"/>
          </a:xfrm>
          <a:prstGeom prst="rect">
            <a:avLst/>
          </a:prstGeom>
          <a:solidFill>
            <a:schemeClr val="accent2">
              <a:alpha val="20000"/>
            </a:schemeClr>
          </a:solidFill>
          <a:ln w="28575" algn="ctr">
            <a:noFill/>
            <a:miter lim="800000"/>
            <a:headEnd/>
            <a:tailEnd/>
          </a:ln>
          <a:effectLst/>
        </p:spPr>
        <p:txBody>
          <a:bodyPr wrap="none" anchor="ctr"/>
          <a:lstStyle/>
          <a:p>
            <a:endParaRPr lang="zh-TW" altLang="en-US"/>
          </a:p>
        </p:txBody>
      </p:sp>
      <p:sp>
        <p:nvSpPr>
          <p:cNvPr id="151007" name="Rectangle 479"/>
          <p:cNvSpPr>
            <a:spLocks noChangeArrowheads="1"/>
          </p:cNvSpPr>
          <p:nvPr/>
        </p:nvSpPr>
        <p:spPr bwMode="gray">
          <a:xfrm>
            <a:off x="508000" y="0"/>
            <a:ext cx="168275" cy="6865938"/>
          </a:xfrm>
          <a:prstGeom prst="rect">
            <a:avLst/>
          </a:prstGeom>
          <a:solidFill>
            <a:schemeClr val="accent2">
              <a:alpha val="53999"/>
            </a:schemeClr>
          </a:solidFill>
          <a:ln w="28575" algn="ctr">
            <a:noFill/>
            <a:miter lim="800000"/>
            <a:headEnd/>
            <a:tailEnd/>
          </a:ln>
          <a:effectLst/>
        </p:spPr>
        <p:txBody>
          <a:bodyPr wrap="none" anchor="ctr"/>
          <a:lstStyle/>
          <a:p>
            <a:endParaRPr lang="zh-TW" altLang="en-US"/>
          </a:p>
        </p:txBody>
      </p:sp>
      <p:sp>
        <p:nvSpPr>
          <p:cNvPr id="151009" name="Rectangle 481"/>
          <p:cNvSpPr>
            <a:spLocks noChangeArrowheads="1"/>
          </p:cNvSpPr>
          <p:nvPr/>
        </p:nvSpPr>
        <p:spPr bwMode="gray">
          <a:xfrm>
            <a:off x="661988" y="0"/>
            <a:ext cx="114300" cy="6872288"/>
          </a:xfrm>
          <a:prstGeom prst="rect">
            <a:avLst/>
          </a:prstGeom>
          <a:solidFill>
            <a:schemeClr val="accent2">
              <a:alpha val="37000"/>
            </a:schemeClr>
          </a:solidFill>
          <a:ln w="28575" algn="ctr">
            <a:noFill/>
            <a:miter lim="800000"/>
            <a:headEnd/>
            <a:tailEnd/>
          </a:ln>
          <a:effectLst/>
        </p:spPr>
        <p:txBody>
          <a:bodyPr wrap="none" anchor="ctr"/>
          <a:lstStyle/>
          <a:p>
            <a:endParaRPr lang="zh-TW" altLang="en-US"/>
          </a:p>
        </p:txBody>
      </p:sp>
      <p:sp>
        <p:nvSpPr>
          <p:cNvPr id="150988" name="Rectangle 460"/>
          <p:cNvSpPr>
            <a:spLocks noGrp="1" noChangeArrowheads="1"/>
          </p:cNvSpPr>
          <p:nvPr>
            <p:ph type="title"/>
          </p:nvPr>
        </p:nvSpPr>
        <p:spPr bwMode="auto">
          <a:xfrm>
            <a:off x="1055688" y="65088"/>
            <a:ext cx="7958137" cy="10112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dirty="0" smtClean="0"/>
              <a:t>按一下以編輯母片標題樣式</a:t>
            </a:r>
            <a:endParaRPr lang="en-US" altLang="zh-TW" dirty="0" smtClean="0"/>
          </a:p>
        </p:txBody>
      </p:sp>
      <p:sp>
        <p:nvSpPr>
          <p:cNvPr id="150989" name="Rectangle 461"/>
          <p:cNvSpPr>
            <a:spLocks noGrp="1" noChangeArrowheads="1"/>
          </p:cNvSpPr>
          <p:nvPr>
            <p:ph type="body" idx="1"/>
          </p:nvPr>
        </p:nvSpPr>
        <p:spPr bwMode="auto">
          <a:xfrm>
            <a:off x="1030288" y="1163638"/>
            <a:ext cx="7961312" cy="5360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en-US" altLang="zh-TW" dirty="0" smtClean="0"/>
          </a:p>
        </p:txBody>
      </p:sp>
      <p:sp>
        <p:nvSpPr>
          <p:cNvPr id="150990" name="Rectangle 462"/>
          <p:cNvSpPr>
            <a:spLocks noGrp="1" noChangeArrowheads="1"/>
          </p:cNvSpPr>
          <p:nvPr>
            <p:ph type="dt" sz="half" idx="2"/>
          </p:nvPr>
        </p:nvSpPr>
        <p:spPr bwMode="auto">
          <a:xfrm>
            <a:off x="1077913" y="6559550"/>
            <a:ext cx="2133600" cy="241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ea typeface="新細明體" charset="-120"/>
              </a:defRPr>
            </a:lvl1pPr>
          </a:lstStyle>
          <a:p>
            <a:r>
              <a:rPr lang="en-US" altLang="zh-TW" smtClean="0"/>
              <a:t>© </a:t>
            </a:r>
            <a:r>
              <a:rPr lang="zh-TW" altLang="en-US" smtClean="0"/>
              <a:t>滄海圖書</a:t>
            </a:r>
            <a:endParaRPr lang="en-US" altLang="zh-TW" dirty="0"/>
          </a:p>
        </p:txBody>
      </p:sp>
      <p:sp>
        <p:nvSpPr>
          <p:cNvPr id="150991" name="Rectangle 463"/>
          <p:cNvSpPr>
            <a:spLocks noGrp="1" noChangeArrowheads="1"/>
          </p:cNvSpPr>
          <p:nvPr>
            <p:ph type="ftr" sz="quarter" idx="3"/>
          </p:nvPr>
        </p:nvSpPr>
        <p:spPr bwMode="auto">
          <a:xfrm>
            <a:off x="3792855" y="6559550"/>
            <a:ext cx="2160000" cy="241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ea typeface="新細明體" charset="-120"/>
              </a:defRPr>
            </a:lvl1pPr>
          </a:lstStyle>
          <a:p>
            <a:r>
              <a:rPr lang="zh-TW" altLang="en-US" smtClean="0"/>
              <a:t>電子商務─應用與科技發展</a:t>
            </a:r>
            <a:endParaRPr lang="en-US" altLang="zh-TW" dirty="0"/>
          </a:p>
        </p:txBody>
      </p:sp>
      <p:sp>
        <p:nvSpPr>
          <p:cNvPr id="150992" name="Rectangle 464"/>
          <p:cNvSpPr>
            <a:spLocks noGrp="1" noChangeArrowheads="1"/>
          </p:cNvSpPr>
          <p:nvPr>
            <p:ph type="sldNum" sz="quarter" idx="4"/>
          </p:nvPr>
        </p:nvSpPr>
        <p:spPr bwMode="auto">
          <a:xfrm>
            <a:off x="7456805" y="6559550"/>
            <a:ext cx="661988" cy="241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ea typeface="新細明體" charset="-120"/>
              </a:defRPr>
            </a:lvl1pPr>
          </a:lstStyle>
          <a:p>
            <a:r>
              <a:rPr lang="en-US" altLang="zh-TW" dirty="0" smtClean="0"/>
              <a:t>5_</a:t>
            </a:r>
            <a:fld id="{45A599AE-8D9A-4E11-A793-11EBA60B032A}" type="slidenum">
              <a:rPr lang="en-US" altLang="zh-TW" smtClean="0"/>
              <a:pPr/>
              <a:t>‹#›</a:t>
            </a:fld>
            <a:endParaRPr lang="en-US" altLang="zh-TW" dirty="0"/>
          </a:p>
        </p:txBody>
      </p:sp>
      <p:pic>
        <p:nvPicPr>
          <p:cNvPr id="16" name="Picture 16" descr="161"/>
          <p:cNvPicPr>
            <a:picLocks noChangeAspect="1" noChangeArrowheads="1"/>
          </p:cNvPicPr>
          <p:nvPr/>
        </p:nvPicPr>
        <p:blipFill>
          <a:blip r:embed="rId14" cstate="print"/>
          <a:srcRect/>
          <a:stretch>
            <a:fillRect/>
          </a:stretch>
        </p:blipFill>
        <p:spPr bwMode="auto">
          <a:xfrm>
            <a:off x="263525" y="225425"/>
            <a:ext cx="720000" cy="720000"/>
          </a:xfrm>
          <a:prstGeom prst="rect">
            <a:avLst/>
          </a:prstGeom>
          <a:noFill/>
          <a:scene3d>
            <a:camera prst="perspectiveFront"/>
            <a:lightRig rig="threePt" dir="t"/>
          </a:scene3d>
        </p:spPr>
      </p:pic>
      <p:pic>
        <p:nvPicPr>
          <p:cNvPr id="18" name="Picture 17" descr="232"/>
          <p:cNvPicPr>
            <a:picLocks noChangeAspect="1" noChangeArrowheads="1"/>
          </p:cNvPicPr>
          <p:nvPr/>
        </p:nvPicPr>
        <p:blipFill>
          <a:blip r:embed="rId15" cstate="print"/>
          <a:srcRect/>
          <a:stretch>
            <a:fillRect/>
          </a:stretch>
        </p:blipFill>
        <p:spPr bwMode="auto">
          <a:xfrm flipH="1">
            <a:off x="8259966" y="6093990"/>
            <a:ext cx="781164" cy="684000"/>
          </a:xfrm>
          <a:prstGeom prst="rect">
            <a:avLst/>
          </a:prstGeom>
          <a:noFill/>
          <a:effectLst>
            <a:outerShdw blurRad="50800" dist="38100" dir="5400000" algn="t" rotWithShape="0">
              <a:prstClr val="black">
                <a:alpha val="40000"/>
              </a:prstClr>
            </a:outerShdw>
          </a:effec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50988"/>
                                        </p:tgtEl>
                                        <p:attrNameLst>
                                          <p:attrName>style.visibility</p:attrName>
                                        </p:attrNameLst>
                                      </p:cBhvr>
                                      <p:to>
                                        <p:strVal val="visible"/>
                                      </p:to>
                                    </p:set>
                                    <p:animEffect transition="in" filter="barn(inVertical)">
                                      <p:cBhvr>
                                        <p:cTn id="7" dur="1000"/>
                                        <p:tgtEl>
                                          <p:spTgt spid="150988"/>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51003"/>
                                        </p:tgtEl>
                                        <p:attrNameLst>
                                          <p:attrName>style.visibility</p:attrName>
                                        </p:attrNameLst>
                                      </p:cBhvr>
                                      <p:to>
                                        <p:strVal val="visible"/>
                                      </p:to>
                                    </p:set>
                                    <p:animEffect transition="in" filter="wipe(up)">
                                      <p:cBhvr>
                                        <p:cTn id="10" dur="500"/>
                                        <p:tgtEl>
                                          <p:spTgt spid="151003"/>
                                        </p:tgtEl>
                                      </p:cBhvr>
                                    </p:animEffect>
                                  </p:childTnLst>
                                </p:cTn>
                              </p:par>
                              <p:par>
                                <p:cTn id="11" presetID="22" presetClass="entr" presetSubtype="1" fill="hold" grpId="0" nodeType="withEffect">
                                  <p:stCondLst>
                                    <p:cond delay="200"/>
                                  </p:stCondLst>
                                  <p:childTnLst>
                                    <p:set>
                                      <p:cBhvr>
                                        <p:cTn id="12" dur="1" fill="hold">
                                          <p:stCondLst>
                                            <p:cond delay="0"/>
                                          </p:stCondLst>
                                        </p:cTn>
                                        <p:tgtEl>
                                          <p:spTgt spid="151002"/>
                                        </p:tgtEl>
                                        <p:attrNameLst>
                                          <p:attrName>style.visibility</p:attrName>
                                        </p:attrNameLst>
                                      </p:cBhvr>
                                      <p:to>
                                        <p:strVal val="visible"/>
                                      </p:to>
                                    </p:set>
                                    <p:animEffect transition="in" filter="wipe(up)">
                                      <p:cBhvr>
                                        <p:cTn id="13" dur="500"/>
                                        <p:tgtEl>
                                          <p:spTgt spid="151002"/>
                                        </p:tgtEl>
                                      </p:cBhvr>
                                    </p:animEffect>
                                  </p:childTnLst>
                                </p:cTn>
                              </p:par>
                              <p:par>
                                <p:cTn id="14" presetID="22" presetClass="entr" presetSubtype="1" fill="hold" grpId="0" nodeType="withEffect">
                                  <p:stCondLst>
                                    <p:cond delay="800"/>
                                  </p:stCondLst>
                                  <p:childTnLst>
                                    <p:set>
                                      <p:cBhvr>
                                        <p:cTn id="15" dur="1" fill="hold">
                                          <p:stCondLst>
                                            <p:cond delay="0"/>
                                          </p:stCondLst>
                                        </p:cTn>
                                        <p:tgtEl>
                                          <p:spTgt spid="151007"/>
                                        </p:tgtEl>
                                        <p:attrNameLst>
                                          <p:attrName>style.visibility</p:attrName>
                                        </p:attrNameLst>
                                      </p:cBhvr>
                                      <p:to>
                                        <p:strVal val="visible"/>
                                      </p:to>
                                    </p:set>
                                    <p:animEffect transition="in" filter="wipe(up)">
                                      <p:cBhvr>
                                        <p:cTn id="16" dur="500"/>
                                        <p:tgtEl>
                                          <p:spTgt spid="151007"/>
                                        </p:tgtEl>
                                      </p:cBhvr>
                                    </p:animEffect>
                                  </p:childTnLst>
                                </p:cTn>
                              </p:par>
                              <p:par>
                                <p:cTn id="17" presetID="47" presetClass="entr" presetSubtype="0" fill="hold" grpId="0" nodeType="withEffect">
                                  <p:stCondLst>
                                    <p:cond delay="1500"/>
                                  </p:stCondLst>
                                  <p:childTnLst>
                                    <p:set>
                                      <p:cBhvr>
                                        <p:cTn id="18" dur="1" fill="hold">
                                          <p:stCondLst>
                                            <p:cond delay="0"/>
                                          </p:stCondLst>
                                        </p:cTn>
                                        <p:tgtEl>
                                          <p:spTgt spid="151009"/>
                                        </p:tgtEl>
                                        <p:attrNameLst>
                                          <p:attrName>style.visibility</p:attrName>
                                        </p:attrNameLst>
                                      </p:cBhvr>
                                      <p:to>
                                        <p:strVal val="visible"/>
                                      </p:to>
                                    </p:set>
                                    <p:animEffect transition="in" filter="fade">
                                      <p:cBhvr>
                                        <p:cTn id="19" dur="500"/>
                                        <p:tgtEl>
                                          <p:spTgt spid="151009"/>
                                        </p:tgtEl>
                                      </p:cBhvr>
                                    </p:animEffect>
                                    <p:anim calcmode="lin" valueType="num">
                                      <p:cBhvr>
                                        <p:cTn id="20" dur="500" fill="hold"/>
                                        <p:tgtEl>
                                          <p:spTgt spid="151009"/>
                                        </p:tgtEl>
                                        <p:attrNameLst>
                                          <p:attrName>ppt_x</p:attrName>
                                        </p:attrNameLst>
                                      </p:cBhvr>
                                      <p:tavLst>
                                        <p:tav tm="0">
                                          <p:val>
                                            <p:strVal val="#ppt_x"/>
                                          </p:val>
                                        </p:tav>
                                        <p:tav tm="100000">
                                          <p:val>
                                            <p:strVal val="#ppt_x"/>
                                          </p:val>
                                        </p:tav>
                                      </p:tavLst>
                                    </p:anim>
                                    <p:anim calcmode="lin" valueType="num">
                                      <p:cBhvr>
                                        <p:cTn id="21" dur="500" fill="hold"/>
                                        <p:tgtEl>
                                          <p:spTgt spid="151009"/>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2300"/>
                                  </p:stCondLst>
                                  <p:childTnLst>
                                    <p:set>
                                      <p:cBhvr>
                                        <p:cTn id="23" dur="1" fill="hold">
                                          <p:stCondLst>
                                            <p:cond delay="0"/>
                                          </p:stCondLst>
                                        </p:cTn>
                                        <p:tgtEl>
                                          <p:spTgt spid="151005"/>
                                        </p:tgtEl>
                                        <p:attrNameLst>
                                          <p:attrName>style.visibility</p:attrName>
                                        </p:attrNameLst>
                                      </p:cBhvr>
                                      <p:to>
                                        <p:strVal val="visible"/>
                                      </p:to>
                                    </p:set>
                                    <p:animEffect transition="in" filter="fade">
                                      <p:cBhvr>
                                        <p:cTn id="24" dur="500"/>
                                        <p:tgtEl>
                                          <p:spTgt spid="151005"/>
                                        </p:tgtEl>
                                      </p:cBhvr>
                                    </p:animEffect>
                                    <p:anim calcmode="lin" valueType="num">
                                      <p:cBhvr>
                                        <p:cTn id="25" dur="500" fill="hold"/>
                                        <p:tgtEl>
                                          <p:spTgt spid="151005"/>
                                        </p:tgtEl>
                                        <p:attrNameLst>
                                          <p:attrName>ppt_x</p:attrName>
                                        </p:attrNameLst>
                                      </p:cBhvr>
                                      <p:tavLst>
                                        <p:tav tm="0">
                                          <p:val>
                                            <p:strVal val="#ppt_x"/>
                                          </p:val>
                                        </p:tav>
                                        <p:tav tm="100000">
                                          <p:val>
                                            <p:strVal val="#ppt_x"/>
                                          </p:val>
                                        </p:tav>
                                      </p:tavLst>
                                    </p:anim>
                                    <p:anim calcmode="lin" valueType="num">
                                      <p:cBhvr>
                                        <p:cTn id="26" dur="500" fill="hold"/>
                                        <p:tgtEl>
                                          <p:spTgt spid="151005"/>
                                        </p:tgtEl>
                                        <p:attrNameLst>
                                          <p:attrName>ppt_y</p:attrName>
                                        </p:attrNameLst>
                                      </p:cBhvr>
                                      <p:tavLst>
                                        <p:tav tm="0">
                                          <p:val>
                                            <p:strVal val="#ppt_y-.1"/>
                                          </p:val>
                                        </p:tav>
                                        <p:tav tm="100000">
                                          <p:val>
                                            <p:strVal val="#ppt_y"/>
                                          </p:val>
                                        </p:tav>
                                      </p:tavLst>
                                    </p:anim>
                                  </p:childTnLst>
                                </p:cTn>
                              </p:par>
                            </p:childTnLst>
                          </p:cTn>
                        </p:par>
                        <p:par>
                          <p:cTn id="27" fill="hold">
                            <p:stCondLst>
                              <p:cond delay="2800"/>
                            </p:stCondLst>
                            <p:childTnLst>
                              <p:par>
                                <p:cTn id="28" presetID="6" presetClass="emph" presetSubtype="0" fill="hold" grpId="1" nodeType="afterEffect">
                                  <p:stCondLst>
                                    <p:cond delay="0"/>
                                  </p:stCondLst>
                                  <p:childTnLst>
                                    <p:animScale>
                                      <p:cBhvr>
                                        <p:cTn id="29" dur="500" fill="hold"/>
                                        <p:tgtEl>
                                          <p:spTgt spid="151003"/>
                                        </p:tgtEl>
                                      </p:cBhvr>
                                      <p:by x="150000" y="150000"/>
                                    </p:animScale>
                                  </p:childTnLst>
                                </p:cTn>
                              </p:par>
                              <p:par>
                                <p:cTn id="30" presetID="6" presetClass="emph" presetSubtype="0" fill="hold" grpId="1" nodeType="withEffect">
                                  <p:stCondLst>
                                    <p:cond delay="400"/>
                                  </p:stCondLst>
                                  <p:childTnLst>
                                    <p:animScale>
                                      <p:cBhvr>
                                        <p:cTn id="31" dur="500" fill="hold"/>
                                        <p:tgtEl>
                                          <p:spTgt spid="151007"/>
                                        </p:tgtEl>
                                      </p:cBhvr>
                                      <p:by x="150000" y="150000"/>
                                    </p:animScale>
                                  </p:childTnLst>
                                </p:cTn>
                              </p:par>
                              <p:par>
                                <p:cTn id="32" presetID="6" presetClass="emph" presetSubtype="0" fill="hold" grpId="1" nodeType="withEffect">
                                  <p:stCondLst>
                                    <p:cond delay="1100"/>
                                  </p:stCondLst>
                                  <p:childTnLst>
                                    <p:animScale>
                                      <p:cBhvr>
                                        <p:cTn id="33" dur="500" fill="hold"/>
                                        <p:tgtEl>
                                          <p:spTgt spid="151009"/>
                                        </p:tgtEl>
                                      </p:cBhvr>
                                      <p:by x="150000" y="150000"/>
                                    </p:animScale>
                                  </p:childTnLst>
                                </p:cTn>
                              </p:par>
                              <p:par>
                                <p:cTn id="34" presetID="6" presetClass="emph" presetSubtype="0" fill="hold" grpId="1" nodeType="withEffect">
                                  <p:stCondLst>
                                    <p:cond delay="1700"/>
                                  </p:stCondLst>
                                  <p:childTnLst>
                                    <p:animScale>
                                      <p:cBhvr>
                                        <p:cTn id="35" dur="500" fill="hold"/>
                                        <p:tgtEl>
                                          <p:spTgt spid="151005"/>
                                        </p:tgtEl>
                                      </p:cBhvr>
                                      <p:by x="150000" y="150000"/>
                                    </p:animScale>
                                  </p:childTnLst>
                                </p:cTn>
                              </p:par>
                            </p:childTnLst>
                          </p:cTn>
                        </p:par>
                        <p:par>
                          <p:cTn id="36" fill="hold">
                            <p:stCondLst>
                              <p:cond delay="5000"/>
                            </p:stCondLst>
                            <p:childTnLst>
                              <p:par>
                                <p:cTn id="37" presetID="6" presetClass="emph" presetSubtype="0" fill="hold" grpId="1" nodeType="afterEffect">
                                  <p:stCondLst>
                                    <p:cond delay="0"/>
                                  </p:stCondLst>
                                  <p:childTnLst>
                                    <p:animScale>
                                      <p:cBhvr>
                                        <p:cTn id="38" dur="500" fill="hold"/>
                                        <p:tgtEl>
                                          <p:spTgt spid="151002"/>
                                        </p:tgtEl>
                                      </p:cBhvr>
                                      <p:by x="150000" y="150000"/>
                                    </p:animScale>
                                  </p:childTnLst>
                                </p:cTn>
                              </p:par>
                            </p:childTnLst>
                          </p:cTn>
                        </p:par>
                      </p:childTnLst>
                    </p:cTn>
                  </p:par>
                  <p:par>
                    <p:cTn id="39" fill="hold">
                      <p:stCondLst>
                        <p:cond delay="indefinite"/>
                      </p:stCondLst>
                      <p:childTnLst>
                        <p:par>
                          <p:cTn id="40" fill="hold">
                            <p:stCondLst>
                              <p:cond delay="0"/>
                            </p:stCondLst>
                            <p:childTnLst>
                              <p:par>
                                <p:cTn id="41" presetID="17" presetClass="entr" presetSubtype="10" fill="hold" grpId="0" nodeType="clickEffect">
                                  <p:stCondLst>
                                    <p:cond delay="0"/>
                                  </p:stCondLst>
                                  <p:childTnLst>
                                    <p:set>
                                      <p:cBhvr>
                                        <p:cTn id="42" dur="1" fill="hold">
                                          <p:stCondLst>
                                            <p:cond delay="0"/>
                                          </p:stCondLst>
                                        </p:cTn>
                                        <p:tgtEl>
                                          <p:spTgt spid="150989">
                                            <p:txEl>
                                              <p:pRg st="0" end="0"/>
                                            </p:txEl>
                                          </p:spTgt>
                                        </p:tgtEl>
                                        <p:attrNameLst>
                                          <p:attrName>style.visibility</p:attrName>
                                        </p:attrNameLst>
                                      </p:cBhvr>
                                      <p:to>
                                        <p:strVal val="visible"/>
                                      </p:to>
                                    </p:set>
                                    <p:anim calcmode="lin" valueType="num">
                                      <p:cBhvr>
                                        <p:cTn id="43" dur="500" fill="hold"/>
                                        <p:tgtEl>
                                          <p:spTgt spid="150989">
                                            <p:txEl>
                                              <p:pRg st="0" end="0"/>
                                            </p:txEl>
                                          </p:spTgt>
                                        </p:tgtEl>
                                        <p:attrNameLst>
                                          <p:attrName>ppt_w</p:attrName>
                                        </p:attrNameLst>
                                      </p:cBhvr>
                                      <p:tavLst>
                                        <p:tav tm="0">
                                          <p:val>
                                            <p:fltVal val="0"/>
                                          </p:val>
                                        </p:tav>
                                        <p:tav tm="100000">
                                          <p:val>
                                            <p:strVal val="#ppt_w"/>
                                          </p:val>
                                        </p:tav>
                                      </p:tavLst>
                                    </p:anim>
                                    <p:anim calcmode="lin" valueType="num">
                                      <p:cBhvr>
                                        <p:cTn id="44" dur="500" fill="hold"/>
                                        <p:tgtEl>
                                          <p:spTgt spid="150989">
                                            <p:txEl>
                                              <p:pRg st="0" end="0"/>
                                            </p:txEl>
                                          </p:spTgt>
                                        </p:tgtEl>
                                        <p:attrNameLst>
                                          <p:attrName>ppt_h</p:attrName>
                                        </p:attrNameLst>
                                      </p:cBhvr>
                                      <p:tavLst>
                                        <p:tav tm="0">
                                          <p:val>
                                            <p:strVal val="#ppt_h"/>
                                          </p:val>
                                        </p:tav>
                                        <p:tav tm="100000">
                                          <p:val>
                                            <p:strVal val="#ppt_h"/>
                                          </p:val>
                                        </p:tav>
                                      </p:tavLst>
                                    </p:anim>
                                  </p:childTnLst>
                                </p:cTn>
                              </p:par>
                              <p:par>
                                <p:cTn id="45" presetID="17" presetClass="entr" presetSubtype="10" fill="hold" grpId="0" nodeType="withEffect">
                                  <p:stCondLst>
                                    <p:cond delay="0"/>
                                  </p:stCondLst>
                                  <p:childTnLst>
                                    <p:set>
                                      <p:cBhvr>
                                        <p:cTn id="46" dur="1" fill="hold">
                                          <p:stCondLst>
                                            <p:cond delay="0"/>
                                          </p:stCondLst>
                                        </p:cTn>
                                        <p:tgtEl>
                                          <p:spTgt spid="150989">
                                            <p:txEl>
                                              <p:pRg st="1" end="1"/>
                                            </p:txEl>
                                          </p:spTgt>
                                        </p:tgtEl>
                                        <p:attrNameLst>
                                          <p:attrName>style.visibility</p:attrName>
                                        </p:attrNameLst>
                                      </p:cBhvr>
                                      <p:to>
                                        <p:strVal val="visible"/>
                                      </p:to>
                                    </p:set>
                                    <p:anim calcmode="lin" valueType="num">
                                      <p:cBhvr>
                                        <p:cTn id="47" dur="500" fill="hold"/>
                                        <p:tgtEl>
                                          <p:spTgt spid="150989">
                                            <p:txEl>
                                              <p:pRg st="1" end="1"/>
                                            </p:txEl>
                                          </p:spTgt>
                                        </p:tgtEl>
                                        <p:attrNameLst>
                                          <p:attrName>ppt_w</p:attrName>
                                        </p:attrNameLst>
                                      </p:cBhvr>
                                      <p:tavLst>
                                        <p:tav tm="0">
                                          <p:val>
                                            <p:fltVal val="0"/>
                                          </p:val>
                                        </p:tav>
                                        <p:tav tm="100000">
                                          <p:val>
                                            <p:strVal val="#ppt_w"/>
                                          </p:val>
                                        </p:tav>
                                      </p:tavLst>
                                    </p:anim>
                                    <p:anim calcmode="lin" valueType="num">
                                      <p:cBhvr>
                                        <p:cTn id="48" dur="500" fill="hold"/>
                                        <p:tgtEl>
                                          <p:spTgt spid="150989">
                                            <p:txEl>
                                              <p:pRg st="1" end="1"/>
                                            </p:txEl>
                                          </p:spTgt>
                                        </p:tgtEl>
                                        <p:attrNameLst>
                                          <p:attrName>ppt_h</p:attrName>
                                        </p:attrNameLst>
                                      </p:cBhvr>
                                      <p:tavLst>
                                        <p:tav tm="0">
                                          <p:val>
                                            <p:strVal val="#ppt_h"/>
                                          </p:val>
                                        </p:tav>
                                        <p:tav tm="100000">
                                          <p:val>
                                            <p:strVal val="#ppt_h"/>
                                          </p:val>
                                        </p:tav>
                                      </p:tavLst>
                                    </p:anim>
                                  </p:childTnLst>
                                </p:cTn>
                              </p:par>
                              <p:par>
                                <p:cTn id="49" presetID="17" presetClass="entr" presetSubtype="10" fill="hold" grpId="0" nodeType="withEffect">
                                  <p:stCondLst>
                                    <p:cond delay="0"/>
                                  </p:stCondLst>
                                  <p:childTnLst>
                                    <p:set>
                                      <p:cBhvr>
                                        <p:cTn id="50" dur="1" fill="hold">
                                          <p:stCondLst>
                                            <p:cond delay="0"/>
                                          </p:stCondLst>
                                        </p:cTn>
                                        <p:tgtEl>
                                          <p:spTgt spid="150989">
                                            <p:txEl>
                                              <p:pRg st="2" end="2"/>
                                            </p:txEl>
                                          </p:spTgt>
                                        </p:tgtEl>
                                        <p:attrNameLst>
                                          <p:attrName>style.visibility</p:attrName>
                                        </p:attrNameLst>
                                      </p:cBhvr>
                                      <p:to>
                                        <p:strVal val="visible"/>
                                      </p:to>
                                    </p:set>
                                    <p:anim calcmode="lin" valueType="num">
                                      <p:cBhvr>
                                        <p:cTn id="51" dur="500" fill="hold"/>
                                        <p:tgtEl>
                                          <p:spTgt spid="150989">
                                            <p:txEl>
                                              <p:pRg st="2" end="2"/>
                                            </p:txEl>
                                          </p:spTgt>
                                        </p:tgtEl>
                                        <p:attrNameLst>
                                          <p:attrName>ppt_w</p:attrName>
                                        </p:attrNameLst>
                                      </p:cBhvr>
                                      <p:tavLst>
                                        <p:tav tm="0">
                                          <p:val>
                                            <p:fltVal val="0"/>
                                          </p:val>
                                        </p:tav>
                                        <p:tav tm="100000">
                                          <p:val>
                                            <p:strVal val="#ppt_w"/>
                                          </p:val>
                                        </p:tav>
                                      </p:tavLst>
                                    </p:anim>
                                    <p:anim calcmode="lin" valueType="num">
                                      <p:cBhvr>
                                        <p:cTn id="52" dur="500" fill="hold"/>
                                        <p:tgtEl>
                                          <p:spTgt spid="150989">
                                            <p:txEl>
                                              <p:pRg st="2" end="2"/>
                                            </p:txEl>
                                          </p:spTgt>
                                        </p:tgtEl>
                                        <p:attrNameLst>
                                          <p:attrName>ppt_h</p:attrName>
                                        </p:attrNameLst>
                                      </p:cBhvr>
                                      <p:tavLst>
                                        <p:tav tm="0">
                                          <p:val>
                                            <p:strVal val="#ppt_h"/>
                                          </p:val>
                                        </p:tav>
                                        <p:tav tm="100000">
                                          <p:val>
                                            <p:strVal val="#ppt_h"/>
                                          </p:val>
                                        </p:tav>
                                      </p:tavLst>
                                    </p:anim>
                                  </p:childTnLst>
                                </p:cTn>
                              </p:par>
                              <p:par>
                                <p:cTn id="53" presetID="17" presetClass="entr" presetSubtype="10" fill="hold" grpId="0" nodeType="withEffect">
                                  <p:stCondLst>
                                    <p:cond delay="0"/>
                                  </p:stCondLst>
                                  <p:childTnLst>
                                    <p:set>
                                      <p:cBhvr>
                                        <p:cTn id="54" dur="1" fill="hold">
                                          <p:stCondLst>
                                            <p:cond delay="0"/>
                                          </p:stCondLst>
                                        </p:cTn>
                                        <p:tgtEl>
                                          <p:spTgt spid="150989">
                                            <p:txEl>
                                              <p:pRg st="3" end="3"/>
                                            </p:txEl>
                                          </p:spTgt>
                                        </p:tgtEl>
                                        <p:attrNameLst>
                                          <p:attrName>style.visibility</p:attrName>
                                        </p:attrNameLst>
                                      </p:cBhvr>
                                      <p:to>
                                        <p:strVal val="visible"/>
                                      </p:to>
                                    </p:set>
                                    <p:anim calcmode="lin" valueType="num">
                                      <p:cBhvr>
                                        <p:cTn id="55" dur="500" fill="hold"/>
                                        <p:tgtEl>
                                          <p:spTgt spid="150989">
                                            <p:txEl>
                                              <p:pRg st="3" end="3"/>
                                            </p:txEl>
                                          </p:spTgt>
                                        </p:tgtEl>
                                        <p:attrNameLst>
                                          <p:attrName>ppt_w</p:attrName>
                                        </p:attrNameLst>
                                      </p:cBhvr>
                                      <p:tavLst>
                                        <p:tav tm="0">
                                          <p:val>
                                            <p:fltVal val="0"/>
                                          </p:val>
                                        </p:tav>
                                        <p:tav tm="100000">
                                          <p:val>
                                            <p:strVal val="#ppt_w"/>
                                          </p:val>
                                        </p:tav>
                                      </p:tavLst>
                                    </p:anim>
                                    <p:anim calcmode="lin" valueType="num">
                                      <p:cBhvr>
                                        <p:cTn id="56" dur="500" fill="hold"/>
                                        <p:tgtEl>
                                          <p:spTgt spid="150989">
                                            <p:txEl>
                                              <p:pRg st="3" end="3"/>
                                            </p:txEl>
                                          </p:spTgt>
                                        </p:tgtEl>
                                        <p:attrNameLst>
                                          <p:attrName>ppt_h</p:attrName>
                                        </p:attrNameLst>
                                      </p:cBhvr>
                                      <p:tavLst>
                                        <p:tav tm="0">
                                          <p:val>
                                            <p:strVal val="#ppt_h"/>
                                          </p:val>
                                        </p:tav>
                                        <p:tav tm="100000">
                                          <p:val>
                                            <p:strVal val="#ppt_h"/>
                                          </p:val>
                                        </p:tav>
                                      </p:tavLst>
                                    </p:anim>
                                  </p:childTnLst>
                                </p:cTn>
                              </p:par>
                              <p:par>
                                <p:cTn id="57" presetID="17" presetClass="entr" presetSubtype="10" fill="hold" grpId="0" nodeType="withEffect">
                                  <p:stCondLst>
                                    <p:cond delay="0"/>
                                  </p:stCondLst>
                                  <p:childTnLst>
                                    <p:set>
                                      <p:cBhvr>
                                        <p:cTn id="58" dur="1" fill="hold">
                                          <p:stCondLst>
                                            <p:cond delay="0"/>
                                          </p:stCondLst>
                                        </p:cTn>
                                        <p:tgtEl>
                                          <p:spTgt spid="150989">
                                            <p:txEl>
                                              <p:pRg st="4" end="4"/>
                                            </p:txEl>
                                          </p:spTgt>
                                        </p:tgtEl>
                                        <p:attrNameLst>
                                          <p:attrName>style.visibility</p:attrName>
                                        </p:attrNameLst>
                                      </p:cBhvr>
                                      <p:to>
                                        <p:strVal val="visible"/>
                                      </p:to>
                                    </p:set>
                                    <p:anim calcmode="lin" valueType="num">
                                      <p:cBhvr>
                                        <p:cTn id="59" dur="500" fill="hold"/>
                                        <p:tgtEl>
                                          <p:spTgt spid="150989">
                                            <p:txEl>
                                              <p:pRg st="4" end="4"/>
                                            </p:txEl>
                                          </p:spTgt>
                                        </p:tgtEl>
                                        <p:attrNameLst>
                                          <p:attrName>ppt_w</p:attrName>
                                        </p:attrNameLst>
                                      </p:cBhvr>
                                      <p:tavLst>
                                        <p:tav tm="0">
                                          <p:val>
                                            <p:fltVal val="0"/>
                                          </p:val>
                                        </p:tav>
                                        <p:tav tm="100000">
                                          <p:val>
                                            <p:strVal val="#ppt_w"/>
                                          </p:val>
                                        </p:tav>
                                      </p:tavLst>
                                    </p:anim>
                                    <p:anim calcmode="lin" valueType="num">
                                      <p:cBhvr>
                                        <p:cTn id="60" dur="500" fill="hold"/>
                                        <p:tgtEl>
                                          <p:spTgt spid="150989">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002" grpId="0" animBg="1"/>
      <p:bldP spid="151002" grpId="1" animBg="1"/>
      <p:bldP spid="151003" grpId="0" animBg="1"/>
      <p:bldP spid="151003" grpId="1" animBg="1"/>
      <p:bldP spid="151005" grpId="0" animBg="1"/>
      <p:bldP spid="151005" grpId="1" animBg="1"/>
      <p:bldP spid="151007" grpId="0" animBg="1"/>
      <p:bldP spid="151007" grpId="1" animBg="1"/>
      <p:bldP spid="151009" grpId="0" animBg="1"/>
      <p:bldP spid="151009" grpId="1" animBg="1"/>
      <p:bldP spid="150988" grpId="0"/>
      <p:bldP spid="150989" grpId="0" build="p">
        <p:tmplLst>
          <p:tmpl lvl="1">
            <p:tnLst>
              <p:par>
                <p:cTn presetID="17" presetClass="entr" presetSubtype="10" fill="hold" nodeType="clickEffect">
                  <p:stCondLst>
                    <p:cond delay="0"/>
                  </p:stCondLst>
                  <p:childTnLst>
                    <p:set>
                      <p:cBhvr>
                        <p:cTn dur="1" fill="hold">
                          <p:stCondLst>
                            <p:cond delay="0"/>
                          </p:stCondLst>
                        </p:cTn>
                        <p:tgtEl>
                          <p:spTgt spid="150989"/>
                        </p:tgtEl>
                        <p:attrNameLst>
                          <p:attrName>style.visibility</p:attrName>
                        </p:attrNameLst>
                      </p:cBhvr>
                      <p:to>
                        <p:strVal val="visible"/>
                      </p:to>
                    </p:set>
                    <p:anim calcmode="lin" valueType="num">
                      <p:cBhvr>
                        <p:cTn dur="500" fill="hold"/>
                        <p:tgtEl>
                          <p:spTgt spid="150989"/>
                        </p:tgtEl>
                        <p:attrNameLst>
                          <p:attrName>ppt_w</p:attrName>
                        </p:attrNameLst>
                      </p:cBhvr>
                      <p:tavLst>
                        <p:tav tm="0">
                          <p:val>
                            <p:fltVal val="0"/>
                          </p:val>
                        </p:tav>
                        <p:tav tm="100000">
                          <p:val>
                            <p:strVal val="#ppt_w"/>
                          </p:val>
                        </p:tav>
                      </p:tavLst>
                    </p:anim>
                    <p:anim calcmode="lin" valueType="num">
                      <p:cBhvr>
                        <p:cTn dur="500" fill="hold"/>
                        <p:tgtEl>
                          <p:spTgt spid="150989"/>
                        </p:tgtEl>
                        <p:attrNameLst>
                          <p:attrName>ppt_h</p:attrName>
                        </p:attrNameLst>
                      </p:cBhvr>
                      <p:tavLst>
                        <p:tav tm="0">
                          <p:val>
                            <p:strVal val="#ppt_h"/>
                          </p:val>
                        </p:tav>
                        <p:tav tm="100000">
                          <p:val>
                            <p:strVal val="#ppt_h"/>
                          </p:val>
                        </p:tav>
                      </p:tavLst>
                    </p:anim>
                  </p:childTnLst>
                </p:cTn>
              </p:par>
            </p:tnLst>
          </p:tmpl>
          <p:tmpl lvl="2">
            <p:tnLst>
              <p:par>
                <p:cTn presetID="17" presetClass="entr" presetSubtype="10" fill="hold" nodeType="withEffect">
                  <p:stCondLst>
                    <p:cond delay="0"/>
                  </p:stCondLst>
                  <p:childTnLst>
                    <p:set>
                      <p:cBhvr>
                        <p:cTn dur="1" fill="hold">
                          <p:stCondLst>
                            <p:cond delay="0"/>
                          </p:stCondLst>
                        </p:cTn>
                        <p:tgtEl>
                          <p:spTgt spid="150989"/>
                        </p:tgtEl>
                        <p:attrNameLst>
                          <p:attrName>style.visibility</p:attrName>
                        </p:attrNameLst>
                      </p:cBhvr>
                      <p:to>
                        <p:strVal val="visible"/>
                      </p:to>
                    </p:set>
                    <p:anim calcmode="lin" valueType="num">
                      <p:cBhvr>
                        <p:cTn dur="500" fill="hold"/>
                        <p:tgtEl>
                          <p:spTgt spid="150989"/>
                        </p:tgtEl>
                        <p:attrNameLst>
                          <p:attrName>ppt_w</p:attrName>
                        </p:attrNameLst>
                      </p:cBhvr>
                      <p:tavLst>
                        <p:tav tm="0">
                          <p:val>
                            <p:fltVal val="0"/>
                          </p:val>
                        </p:tav>
                        <p:tav tm="100000">
                          <p:val>
                            <p:strVal val="#ppt_w"/>
                          </p:val>
                        </p:tav>
                      </p:tavLst>
                    </p:anim>
                    <p:anim calcmode="lin" valueType="num">
                      <p:cBhvr>
                        <p:cTn dur="500" fill="hold"/>
                        <p:tgtEl>
                          <p:spTgt spid="150989"/>
                        </p:tgtEl>
                        <p:attrNameLst>
                          <p:attrName>ppt_h</p:attrName>
                        </p:attrNameLst>
                      </p:cBhvr>
                      <p:tavLst>
                        <p:tav tm="0">
                          <p:val>
                            <p:strVal val="#ppt_h"/>
                          </p:val>
                        </p:tav>
                        <p:tav tm="100000">
                          <p:val>
                            <p:strVal val="#ppt_h"/>
                          </p:val>
                        </p:tav>
                      </p:tavLst>
                    </p:anim>
                  </p:childTnLst>
                </p:cTn>
              </p:par>
            </p:tnLst>
          </p:tmpl>
          <p:tmpl lvl="3">
            <p:tnLst>
              <p:par>
                <p:cTn presetID="17" presetClass="entr" presetSubtype="10" fill="hold" nodeType="withEffect">
                  <p:stCondLst>
                    <p:cond delay="0"/>
                  </p:stCondLst>
                  <p:childTnLst>
                    <p:set>
                      <p:cBhvr>
                        <p:cTn dur="1" fill="hold">
                          <p:stCondLst>
                            <p:cond delay="0"/>
                          </p:stCondLst>
                        </p:cTn>
                        <p:tgtEl>
                          <p:spTgt spid="150989"/>
                        </p:tgtEl>
                        <p:attrNameLst>
                          <p:attrName>style.visibility</p:attrName>
                        </p:attrNameLst>
                      </p:cBhvr>
                      <p:to>
                        <p:strVal val="visible"/>
                      </p:to>
                    </p:set>
                    <p:anim calcmode="lin" valueType="num">
                      <p:cBhvr>
                        <p:cTn dur="500" fill="hold"/>
                        <p:tgtEl>
                          <p:spTgt spid="150989"/>
                        </p:tgtEl>
                        <p:attrNameLst>
                          <p:attrName>ppt_w</p:attrName>
                        </p:attrNameLst>
                      </p:cBhvr>
                      <p:tavLst>
                        <p:tav tm="0">
                          <p:val>
                            <p:fltVal val="0"/>
                          </p:val>
                        </p:tav>
                        <p:tav tm="100000">
                          <p:val>
                            <p:strVal val="#ppt_w"/>
                          </p:val>
                        </p:tav>
                      </p:tavLst>
                    </p:anim>
                    <p:anim calcmode="lin" valueType="num">
                      <p:cBhvr>
                        <p:cTn dur="500" fill="hold"/>
                        <p:tgtEl>
                          <p:spTgt spid="150989"/>
                        </p:tgtEl>
                        <p:attrNameLst>
                          <p:attrName>ppt_h</p:attrName>
                        </p:attrNameLst>
                      </p:cBhvr>
                      <p:tavLst>
                        <p:tav tm="0">
                          <p:val>
                            <p:strVal val="#ppt_h"/>
                          </p:val>
                        </p:tav>
                        <p:tav tm="100000">
                          <p:val>
                            <p:strVal val="#ppt_h"/>
                          </p:val>
                        </p:tav>
                      </p:tavLst>
                    </p:anim>
                  </p:childTnLst>
                </p:cTn>
              </p:par>
            </p:tnLst>
          </p:tmpl>
          <p:tmpl lvl="4">
            <p:tnLst>
              <p:par>
                <p:cTn presetID="17" presetClass="entr" presetSubtype="10" fill="hold" nodeType="withEffect">
                  <p:stCondLst>
                    <p:cond delay="0"/>
                  </p:stCondLst>
                  <p:childTnLst>
                    <p:set>
                      <p:cBhvr>
                        <p:cTn dur="1" fill="hold">
                          <p:stCondLst>
                            <p:cond delay="0"/>
                          </p:stCondLst>
                        </p:cTn>
                        <p:tgtEl>
                          <p:spTgt spid="150989"/>
                        </p:tgtEl>
                        <p:attrNameLst>
                          <p:attrName>style.visibility</p:attrName>
                        </p:attrNameLst>
                      </p:cBhvr>
                      <p:to>
                        <p:strVal val="visible"/>
                      </p:to>
                    </p:set>
                    <p:anim calcmode="lin" valueType="num">
                      <p:cBhvr>
                        <p:cTn dur="500" fill="hold"/>
                        <p:tgtEl>
                          <p:spTgt spid="150989"/>
                        </p:tgtEl>
                        <p:attrNameLst>
                          <p:attrName>ppt_w</p:attrName>
                        </p:attrNameLst>
                      </p:cBhvr>
                      <p:tavLst>
                        <p:tav tm="0">
                          <p:val>
                            <p:fltVal val="0"/>
                          </p:val>
                        </p:tav>
                        <p:tav tm="100000">
                          <p:val>
                            <p:strVal val="#ppt_w"/>
                          </p:val>
                        </p:tav>
                      </p:tavLst>
                    </p:anim>
                    <p:anim calcmode="lin" valueType="num">
                      <p:cBhvr>
                        <p:cTn dur="500" fill="hold"/>
                        <p:tgtEl>
                          <p:spTgt spid="150989"/>
                        </p:tgtEl>
                        <p:attrNameLst>
                          <p:attrName>ppt_h</p:attrName>
                        </p:attrNameLst>
                      </p:cBhvr>
                      <p:tavLst>
                        <p:tav tm="0">
                          <p:val>
                            <p:strVal val="#ppt_h"/>
                          </p:val>
                        </p:tav>
                        <p:tav tm="100000">
                          <p:val>
                            <p:strVal val="#ppt_h"/>
                          </p:val>
                        </p:tav>
                      </p:tavLst>
                    </p:anim>
                  </p:childTnLst>
                </p:cTn>
              </p:par>
            </p:tnLst>
          </p:tmpl>
          <p:tmpl lvl="5">
            <p:tnLst>
              <p:par>
                <p:cTn presetID="17" presetClass="entr" presetSubtype="10" fill="hold" nodeType="withEffect">
                  <p:stCondLst>
                    <p:cond delay="0"/>
                  </p:stCondLst>
                  <p:childTnLst>
                    <p:set>
                      <p:cBhvr>
                        <p:cTn dur="1" fill="hold">
                          <p:stCondLst>
                            <p:cond delay="0"/>
                          </p:stCondLst>
                        </p:cTn>
                        <p:tgtEl>
                          <p:spTgt spid="150989"/>
                        </p:tgtEl>
                        <p:attrNameLst>
                          <p:attrName>style.visibility</p:attrName>
                        </p:attrNameLst>
                      </p:cBhvr>
                      <p:to>
                        <p:strVal val="visible"/>
                      </p:to>
                    </p:set>
                    <p:anim calcmode="lin" valueType="num">
                      <p:cBhvr>
                        <p:cTn dur="500" fill="hold"/>
                        <p:tgtEl>
                          <p:spTgt spid="150989"/>
                        </p:tgtEl>
                        <p:attrNameLst>
                          <p:attrName>ppt_w</p:attrName>
                        </p:attrNameLst>
                      </p:cBhvr>
                      <p:tavLst>
                        <p:tav tm="0">
                          <p:val>
                            <p:fltVal val="0"/>
                          </p:val>
                        </p:tav>
                        <p:tav tm="100000">
                          <p:val>
                            <p:strVal val="#ppt_w"/>
                          </p:val>
                        </p:tav>
                      </p:tavLst>
                    </p:anim>
                    <p:anim calcmode="lin" valueType="num">
                      <p:cBhvr>
                        <p:cTn dur="500" fill="hold"/>
                        <p:tgtEl>
                          <p:spTgt spid="150989"/>
                        </p:tgtEl>
                        <p:attrNameLst>
                          <p:attrName>ppt_h</p:attrName>
                        </p:attrNameLst>
                      </p:cBhvr>
                      <p:tavLst>
                        <p:tav tm="0">
                          <p:val>
                            <p:strVal val="#ppt_h"/>
                          </p:val>
                        </p:tav>
                        <p:tav tm="100000">
                          <p:val>
                            <p:strVal val="#ppt_h"/>
                          </p:val>
                        </p:tav>
                      </p:tavLst>
                    </p:anim>
                  </p:childTnLst>
                </p:cTn>
              </p:par>
            </p:tnLst>
          </p:tmpl>
        </p:tmplLst>
      </p:bldP>
    </p:bldLst>
  </p:timing>
  <p:hf hdr="0"/>
  <p:txStyles>
    <p:titleStyle>
      <a:lvl1pPr algn="l" rtl="0" eaLnBrk="1" fontAlgn="base" hangingPunct="1">
        <a:spcBef>
          <a:spcPct val="0"/>
        </a:spcBef>
        <a:spcAft>
          <a:spcPct val="0"/>
        </a:spcAft>
        <a:defRPr sz="4000" b="1" baseline="0">
          <a:solidFill>
            <a:schemeClr val="tx2"/>
          </a:solidFill>
          <a:latin typeface="Comic Sans MS" pitchFamily="66" charset="0"/>
          <a:ea typeface="微軟正黑體" pitchFamily="34" charset="-120"/>
          <a:cs typeface="+mj-cs"/>
        </a:defRPr>
      </a:lvl1pPr>
      <a:lvl2pPr algn="l" rtl="0" eaLnBrk="1" fontAlgn="base" hangingPunct="1">
        <a:spcBef>
          <a:spcPct val="0"/>
        </a:spcBef>
        <a:spcAft>
          <a:spcPct val="0"/>
        </a:spcAft>
        <a:defRPr sz="4000" b="1">
          <a:solidFill>
            <a:schemeClr val="tx2"/>
          </a:solidFill>
          <a:latin typeface="Arial" charset="0"/>
        </a:defRPr>
      </a:lvl2pPr>
      <a:lvl3pPr algn="l" rtl="0" eaLnBrk="1" fontAlgn="base" hangingPunct="1">
        <a:spcBef>
          <a:spcPct val="0"/>
        </a:spcBef>
        <a:spcAft>
          <a:spcPct val="0"/>
        </a:spcAft>
        <a:defRPr sz="4000" b="1">
          <a:solidFill>
            <a:schemeClr val="tx2"/>
          </a:solidFill>
          <a:latin typeface="Arial" charset="0"/>
        </a:defRPr>
      </a:lvl3pPr>
      <a:lvl4pPr algn="l" rtl="0" eaLnBrk="1" fontAlgn="base" hangingPunct="1">
        <a:spcBef>
          <a:spcPct val="0"/>
        </a:spcBef>
        <a:spcAft>
          <a:spcPct val="0"/>
        </a:spcAft>
        <a:defRPr sz="4000" b="1">
          <a:solidFill>
            <a:schemeClr val="tx2"/>
          </a:solidFill>
          <a:latin typeface="Arial" charset="0"/>
        </a:defRPr>
      </a:lvl4pPr>
      <a:lvl5pPr algn="l" rtl="0" eaLnBrk="1" fontAlgn="base" hangingPunct="1">
        <a:spcBef>
          <a:spcPct val="0"/>
        </a:spcBef>
        <a:spcAft>
          <a:spcPct val="0"/>
        </a:spcAft>
        <a:defRPr sz="4000" b="1">
          <a:solidFill>
            <a:schemeClr val="tx2"/>
          </a:solidFill>
          <a:latin typeface="Arial" charset="0"/>
        </a:defRPr>
      </a:lvl5pPr>
      <a:lvl6pPr marL="457200" algn="l" rtl="0" eaLnBrk="1" fontAlgn="base" hangingPunct="1">
        <a:spcBef>
          <a:spcPct val="0"/>
        </a:spcBef>
        <a:spcAft>
          <a:spcPct val="0"/>
        </a:spcAft>
        <a:defRPr sz="4000" b="1">
          <a:solidFill>
            <a:schemeClr val="tx2"/>
          </a:solidFill>
          <a:latin typeface="Arial" charset="0"/>
        </a:defRPr>
      </a:lvl6pPr>
      <a:lvl7pPr marL="914400" algn="l" rtl="0" eaLnBrk="1" fontAlgn="base" hangingPunct="1">
        <a:spcBef>
          <a:spcPct val="0"/>
        </a:spcBef>
        <a:spcAft>
          <a:spcPct val="0"/>
        </a:spcAft>
        <a:defRPr sz="4000" b="1">
          <a:solidFill>
            <a:schemeClr val="tx2"/>
          </a:solidFill>
          <a:latin typeface="Arial" charset="0"/>
        </a:defRPr>
      </a:lvl7pPr>
      <a:lvl8pPr marL="1371600" algn="l" rtl="0" eaLnBrk="1" fontAlgn="base" hangingPunct="1">
        <a:spcBef>
          <a:spcPct val="0"/>
        </a:spcBef>
        <a:spcAft>
          <a:spcPct val="0"/>
        </a:spcAft>
        <a:defRPr sz="4000" b="1">
          <a:solidFill>
            <a:schemeClr val="tx2"/>
          </a:solidFill>
          <a:latin typeface="Arial" charset="0"/>
        </a:defRPr>
      </a:lvl8pPr>
      <a:lvl9pPr marL="1828800" algn="l" rtl="0" eaLnBrk="1" fontAlgn="base" hangingPunct="1">
        <a:spcBef>
          <a:spcPct val="0"/>
        </a:spcBef>
        <a:spcAft>
          <a:spcPct val="0"/>
        </a:spcAft>
        <a:defRPr sz="4000" b="1">
          <a:solidFill>
            <a:schemeClr val="tx2"/>
          </a:solidFill>
          <a:latin typeface="Arial" charset="0"/>
        </a:defRPr>
      </a:lvl9pPr>
    </p:titleStyle>
    <p:bodyStyle>
      <a:lvl1pPr marL="342900" indent="-342900" algn="l" rtl="0" eaLnBrk="1" fontAlgn="base" hangingPunct="1">
        <a:spcBef>
          <a:spcPts val="600"/>
        </a:spcBef>
        <a:spcAft>
          <a:spcPts val="600"/>
        </a:spcAft>
        <a:buSzPct val="85000"/>
        <a:buFontTx/>
        <a:buBlip>
          <a:blip r:embed="rId16"/>
        </a:buBlip>
        <a:defRPr sz="3200" b="1" baseline="0">
          <a:solidFill>
            <a:schemeClr val="tx1"/>
          </a:solidFill>
          <a:latin typeface="Comic Sans MS" pitchFamily="66" charset="0"/>
          <a:ea typeface="微軟正黑體" pitchFamily="34" charset="-120"/>
          <a:cs typeface="+mn-cs"/>
        </a:defRPr>
      </a:lvl1pPr>
      <a:lvl2pPr marL="742950" indent="-285750" algn="l" rtl="0" eaLnBrk="1" fontAlgn="base" hangingPunct="1">
        <a:spcBef>
          <a:spcPts val="600"/>
        </a:spcBef>
        <a:spcAft>
          <a:spcPts val="600"/>
        </a:spcAft>
        <a:buClr>
          <a:schemeClr val="hlink"/>
        </a:buClr>
        <a:buSzPct val="105000"/>
        <a:buChar char="•"/>
        <a:defRPr sz="2800" baseline="0">
          <a:solidFill>
            <a:schemeClr val="tx2"/>
          </a:solidFill>
          <a:latin typeface="Comic Sans MS" pitchFamily="66" charset="0"/>
          <a:ea typeface="微軟正黑體" pitchFamily="34" charset="-120"/>
        </a:defRPr>
      </a:lvl2pPr>
      <a:lvl3pPr marL="1143000" indent="-228600" algn="l" rtl="0" eaLnBrk="1" fontAlgn="base" hangingPunct="1">
        <a:spcBef>
          <a:spcPts val="600"/>
        </a:spcBef>
        <a:spcAft>
          <a:spcPts val="600"/>
        </a:spcAft>
        <a:buClr>
          <a:schemeClr val="folHlink"/>
        </a:buClr>
        <a:buChar char="•"/>
        <a:defRPr sz="2400" baseline="0">
          <a:solidFill>
            <a:schemeClr val="tx2"/>
          </a:solidFill>
          <a:latin typeface="Comic Sans MS" pitchFamily="66" charset="0"/>
          <a:ea typeface="微軟正黑體" pitchFamily="34" charset="-120"/>
        </a:defRPr>
      </a:lvl3pPr>
      <a:lvl4pPr marL="1600200" indent="-228600" algn="l" rtl="0" eaLnBrk="1" fontAlgn="base" hangingPunct="1">
        <a:spcBef>
          <a:spcPts val="600"/>
        </a:spcBef>
        <a:spcAft>
          <a:spcPts val="600"/>
        </a:spcAft>
        <a:buClr>
          <a:schemeClr val="tx2"/>
        </a:buClr>
        <a:buSzPct val="85000"/>
        <a:buChar char="•"/>
        <a:defRPr sz="2000" baseline="0">
          <a:solidFill>
            <a:schemeClr val="tx2"/>
          </a:solidFill>
          <a:latin typeface="Comic Sans MS" pitchFamily="66" charset="0"/>
          <a:ea typeface="微軟正黑體" pitchFamily="34" charset="-120"/>
        </a:defRPr>
      </a:lvl4pPr>
      <a:lvl5pPr marL="2057400" indent="-228600" algn="l" rtl="0" eaLnBrk="1" fontAlgn="base" hangingPunct="1">
        <a:spcBef>
          <a:spcPts val="600"/>
        </a:spcBef>
        <a:spcAft>
          <a:spcPts val="600"/>
        </a:spcAft>
        <a:buClr>
          <a:schemeClr val="accent1"/>
        </a:buClr>
        <a:buSzPct val="85000"/>
        <a:buChar char="•"/>
        <a:defRPr sz="2000" baseline="0">
          <a:solidFill>
            <a:schemeClr val="tx2"/>
          </a:solidFill>
          <a:latin typeface="Comic Sans MS" pitchFamily="66" charset="0"/>
          <a:ea typeface="微軟正黑體" pitchFamily="34" charset="-120"/>
        </a:defRPr>
      </a:lvl5pPr>
      <a:lvl6pPr marL="2514600" indent="-228600" algn="l" rtl="0" eaLnBrk="1" fontAlgn="base" hangingPunct="1">
        <a:spcBef>
          <a:spcPct val="20000"/>
        </a:spcBef>
        <a:spcAft>
          <a:spcPct val="0"/>
        </a:spcAft>
        <a:buClr>
          <a:schemeClr val="accent1"/>
        </a:buClr>
        <a:buSzPct val="85000"/>
        <a:buChar char="•"/>
        <a:defRPr sz="2000">
          <a:solidFill>
            <a:schemeClr val="tx2"/>
          </a:solidFill>
          <a:latin typeface="+mn-lt"/>
        </a:defRPr>
      </a:lvl6pPr>
      <a:lvl7pPr marL="2971800" indent="-228600" algn="l" rtl="0" eaLnBrk="1" fontAlgn="base" hangingPunct="1">
        <a:spcBef>
          <a:spcPct val="20000"/>
        </a:spcBef>
        <a:spcAft>
          <a:spcPct val="0"/>
        </a:spcAft>
        <a:buClr>
          <a:schemeClr val="accent1"/>
        </a:buClr>
        <a:buSzPct val="85000"/>
        <a:buChar char="•"/>
        <a:defRPr sz="2000">
          <a:solidFill>
            <a:schemeClr val="tx2"/>
          </a:solidFill>
          <a:latin typeface="+mn-lt"/>
        </a:defRPr>
      </a:lvl7pPr>
      <a:lvl8pPr marL="3429000" indent="-228600" algn="l" rtl="0" eaLnBrk="1" fontAlgn="base" hangingPunct="1">
        <a:spcBef>
          <a:spcPct val="20000"/>
        </a:spcBef>
        <a:spcAft>
          <a:spcPct val="0"/>
        </a:spcAft>
        <a:buClr>
          <a:schemeClr val="accent1"/>
        </a:buClr>
        <a:buSzPct val="85000"/>
        <a:buChar char="•"/>
        <a:defRPr sz="2000">
          <a:solidFill>
            <a:schemeClr val="tx2"/>
          </a:solidFill>
          <a:latin typeface="+mn-lt"/>
        </a:defRPr>
      </a:lvl8pPr>
      <a:lvl9pPr marL="3886200" indent="-228600" algn="l" rtl="0" eaLnBrk="1" fontAlgn="base" hangingPunct="1">
        <a:spcBef>
          <a:spcPct val="20000"/>
        </a:spcBef>
        <a:spcAft>
          <a:spcPct val="0"/>
        </a:spcAft>
        <a:buClr>
          <a:schemeClr val="accent1"/>
        </a:buClr>
        <a:buSzPct val="85000"/>
        <a:buChar char="•"/>
        <a:defRPr sz="2000">
          <a:solidFill>
            <a:schemeClr val="tx2"/>
          </a:solidFill>
          <a:latin typeface="+mn-lt"/>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副標題 19"/>
          <p:cNvSpPr>
            <a:spLocks noGrp="1"/>
          </p:cNvSpPr>
          <p:nvPr>
            <p:ph type="subTitle" sz="quarter" idx="1"/>
          </p:nvPr>
        </p:nvSpPr>
        <p:spPr/>
        <p:txBody>
          <a:bodyPr/>
          <a:lstStyle/>
          <a:p>
            <a:r>
              <a:rPr lang="zh-TW" altLang="en-US" dirty="0" smtClean="0"/>
              <a:t>電子商務的應用技術發展</a:t>
            </a:r>
            <a:endParaRPr lang="zh-TW" altLang="en-US" dirty="0"/>
          </a:p>
        </p:txBody>
      </p:sp>
      <p:sp>
        <p:nvSpPr>
          <p:cNvPr id="21" name="標題 20"/>
          <p:cNvSpPr>
            <a:spLocks noGrp="1"/>
          </p:cNvSpPr>
          <p:nvPr>
            <p:ph type="ctrTitle" sz="quarter"/>
          </p:nvPr>
        </p:nvSpPr>
        <p:spPr/>
        <p:txBody>
          <a:bodyPr/>
          <a:lstStyle/>
          <a:p>
            <a:r>
              <a:rPr lang="zh-TW" altLang="en-US" dirty="0" smtClean="0"/>
              <a:t>第 </a:t>
            </a:r>
            <a:r>
              <a:rPr lang="en-US" altLang="zh-TW" dirty="0" smtClean="0"/>
              <a:t>5</a:t>
            </a:r>
            <a:r>
              <a:rPr lang="zh-TW" altLang="en-US" dirty="0" smtClean="0"/>
              <a:t> 章</a:t>
            </a:r>
            <a:endParaRPr lang="zh-TW"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社群網絡</a:t>
            </a:r>
            <a:endParaRPr lang="zh-TW" altLang="en-US" dirty="0"/>
          </a:p>
        </p:txBody>
      </p:sp>
      <p:sp>
        <p:nvSpPr>
          <p:cNvPr id="3" name="內容版面配置區 2"/>
          <p:cNvSpPr>
            <a:spLocks noGrp="1"/>
          </p:cNvSpPr>
          <p:nvPr>
            <p:ph idx="1"/>
          </p:nvPr>
        </p:nvSpPr>
        <p:spPr/>
        <p:txBody>
          <a:bodyPr/>
          <a:lstStyle/>
          <a:p>
            <a:r>
              <a:rPr lang="zh-TW" altLang="en-US" dirty="0" smtClean="0"/>
              <a:t>社群網絡 </a:t>
            </a:r>
            <a:r>
              <a:rPr lang="en-US" altLang="zh-TW" dirty="0" smtClean="0"/>
              <a:t>(</a:t>
            </a:r>
            <a:r>
              <a:rPr lang="zh-TW" altLang="en-US" dirty="0" smtClean="0"/>
              <a:t>又稱為社群網路服務，</a:t>
            </a:r>
            <a:r>
              <a:rPr lang="en-US" altLang="zh-TW" dirty="0" smtClean="0"/>
              <a:t>Social Network Service) </a:t>
            </a:r>
            <a:r>
              <a:rPr lang="zh-TW" altLang="en-US" dirty="0" smtClean="0"/>
              <a:t>是指一群有相同興趣與活動的網路使用者，透過網路進行串連與互動</a:t>
            </a:r>
            <a:endParaRPr lang="en-US" altLang="zh-TW" dirty="0" smtClean="0"/>
          </a:p>
          <a:p>
            <a:r>
              <a:rPr lang="zh-TW" altLang="en-US" dirty="0" smtClean="0"/>
              <a:t>社群網絡的商業模式，區分為廣告收入模式、使用者收費模式、導購模式和遊戲模式，分述如下：</a:t>
            </a:r>
          </a:p>
          <a:p>
            <a:pPr marL="971550" lvl="1" indent="-514350">
              <a:buFont typeface="+mj-lt"/>
              <a:buAutoNum type="arabicPeriod"/>
            </a:pPr>
            <a:r>
              <a:rPr lang="zh-TW" altLang="en-US" dirty="0" smtClean="0"/>
              <a:t>廣告收入模式</a:t>
            </a:r>
          </a:p>
          <a:p>
            <a:pPr lvl="2"/>
            <a:r>
              <a:rPr lang="zh-TW" altLang="en-US" dirty="0" smtClean="0"/>
              <a:t>指在社群網站上嵌入網路廣告來收費的模式。</a:t>
            </a:r>
            <a:endParaRPr lang="zh-TW" altLang="en-US"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5_</a:t>
            </a:r>
            <a:fld id="{DF49C1AB-E6DE-4E47-811A-A2F874E45F4E}" type="slidenum">
              <a:rPr lang="en-US" altLang="zh-TW" smtClean="0"/>
              <a:pPr/>
              <a:t>10</a:t>
            </a:fld>
            <a:endParaRPr lang="en-US" altLang="zh-TW"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社群網絡</a:t>
            </a:r>
            <a:endParaRPr lang="zh-TW" altLang="en-US" dirty="0"/>
          </a:p>
        </p:txBody>
      </p:sp>
      <p:sp>
        <p:nvSpPr>
          <p:cNvPr id="3" name="內容版面配置區 2"/>
          <p:cNvSpPr>
            <a:spLocks noGrp="1"/>
          </p:cNvSpPr>
          <p:nvPr>
            <p:ph idx="1"/>
          </p:nvPr>
        </p:nvSpPr>
        <p:spPr/>
        <p:txBody>
          <a:bodyPr/>
          <a:lstStyle/>
          <a:p>
            <a:pPr marL="971550" lvl="1" indent="-514350">
              <a:buFont typeface="+mj-lt"/>
              <a:buAutoNum type="arabicPeriod" startAt="2"/>
            </a:pPr>
            <a:r>
              <a:rPr lang="zh-TW" altLang="en-US" dirty="0" smtClean="0"/>
              <a:t>使用者收費模式</a:t>
            </a:r>
          </a:p>
          <a:p>
            <a:pPr lvl="2"/>
            <a:r>
              <a:rPr lang="zh-TW" altLang="en-US" dirty="0" smtClean="0"/>
              <a:t>指當會員要使用該社群網站時，直接向會員收取使用網站的服務費</a:t>
            </a:r>
          </a:p>
          <a:p>
            <a:pPr marL="971550" lvl="1" indent="-514350">
              <a:buFont typeface="+mj-lt"/>
              <a:buAutoNum type="arabicPeriod" startAt="3"/>
            </a:pPr>
            <a:r>
              <a:rPr lang="zh-TW" altLang="en-US" dirty="0" smtClean="0"/>
              <a:t>導購模式</a:t>
            </a:r>
          </a:p>
          <a:p>
            <a:pPr lvl="2"/>
            <a:r>
              <a:rPr lang="zh-TW" altLang="en-US" dirty="0" smtClean="0"/>
              <a:t>指透過社群網站串連業者的購物網站或是實體店面等</a:t>
            </a:r>
            <a:endParaRPr lang="en-US" altLang="zh-TW" dirty="0" smtClean="0"/>
          </a:p>
          <a:p>
            <a:pPr marL="971550" lvl="1" indent="-514350">
              <a:buFont typeface="+mj-lt"/>
              <a:buAutoNum type="arabicPeriod" startAt="3"/>
            </a:pPr>
            <a:r>
              <a:rPr lang="zh-TW" altLang="en-US" dirty="0" smtClean="0"/>
              <a:t>遊戲模式</a:t>
            </a:r>
          </a:p>
          <a:p>
            <a:pPr lvl="2"/>
            <a:r>
              <a:rPr lang="zh-TW" altLang="en-US" dirty="0" smtClean="0"/>
              <a:t>指利用社群網站做為遊戲的聯繫平台，提供包括遊戲服務、購買管道等，同時，社群網站也可抽取仲介費做為獲利的來源</a:t>
            </a:r>
            <a:endParaRPr lang="zh-TW" altLang="en-US"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5_</a:t>
            </a:r>
            <a:fld id="{DF49C1AB-E6DE-4E47-811A-A2F874E45F4E}" type="slidenum">
              <a:rPr lang="en-US" altLang="zh-TW" smtClean="0"/>
              <a:pPr/>
              <a:t>11</a:t>
            </a:fld>
            <a:endParaRPr lang="en-US" altLang="zh-TW"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行動商務</a:t>
            </a:r>
            <a:endParaRPr lang="zh-TW" altLang="en-US" dirty="0"/>
          </a:p>
        </p:txBody>
      </p:sp>
      <p:sp>
        <p:nvSpPr>
          <p:cNvPr id="3" name="內容版面配置區 2"/>
          <p:cNvSpPr>
            <a:spLocks noGrp="1"/>
          </p:cNvSpPr>
          <p:nvPr>
            <p:ph idx="1"/>
          </p:nvPr>
        </p:nvSpPr>
        <p:spPr/>
        <p:txBody>
          <a:bodyPr/>
          <a:lstStyle/>
          <a:p>
            <a:r>
              <a:rPr lang="zh-TW" altLang="en-US" dirty="0" smtClean="0">
                <a:solidFill>
                  <a:schemeClr val="accent1"/>
                </a:solidFill>
              </a:rPr>
              <a:t>行動商務 </a:t>
            </a:r>
            <a:r>
              <a:rPr lang="en-US" altLang="zh-TW" dirty="0" smtClean="0">
                <a:solidFill>
                  <a:schemeClr val="accent1"/>
                </a:solidFill>
              </a:rPr>
              <a:t>(Mobile Commerce) </a:t>
            </a:r>
            <a:r>
              <a:rPr lang="zh-TW" altLang="en-US" dirty="0" smtClean="0"/>
              <a:t>是指利用行動裝置、行動通訊網路來進行商業活動</a:t>
            </a:r>
            <a:endParaRPr lang="en-US" altLang="zh-TW" dirty="0" smtClean="0"/>
          </a:p>
          <a:p>
            <a:pPr marL="971550" lvl="1" indent="-514350">
              <a:buFont typeface="+mj-lt"/>
              <a:buAutoNum type="arabicPeriod"/>
            </a:pPr>
            <a:r>
              <a:rPr lang="zh-TW" altLang="en-US" dirty="0" smtClean="0"/>
              <a:t>智慧型手機</a:t>
            </a:r>
            <a:endParaRPr lang="en-US" altLang="zh-TW" dirty="0" smtClean="0"/>
          </a:p>
          <a:p>
            <a:pPr marL="971550" lvl="1" indent="-514350">
              <a:buFont typeface="+mj-lt"/>
              <a:buAutoNum type="arabicPeriod"/>
            </a:pPr>
            <a:r>
              <a:rPr lang="zh-TW" altLang="en-US" dirty="0" smtClean="0"/>
              <a:t>行動網站</a:t>
            </a:r>
            <a:endParaRPr lang="en-US" altLang="zh-TW" dirty="0" smtClean="0"/>
          </a:p>
          <a:p>
            <a:pPr marL="971550" lvl="1" indent="-514350">
              <a:buFont typeface="+mj-lt"/>
              <a:buAutoNum type="arabicPeriod"/>
            </a:pPr>
            <a:r>
              <a:rPr lang="zh-TW" altLang="en-US" dirty="0" smtClean="0"/>
              <a:t>行動應用模式</a:t>
            </a:r>
            <a:endParaRPr lang="zh-TW" altLang="en-US"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5_</a:t>
            </a:r>
            <a:fld id="{DF49C1AB-E6DE-4E47-811A-A2F874E45F4E}" type="slidenum">
              <a:rPr lang="en-US" altLang="zh-TW" smtClean="0"/>
              <a:pPr/>
              <a:t>12</a:t>
            </a:fld>
            <a:endParaRPr lang="en-US" altLang="zh-TW"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雲端運算</a:t>
            </a:r>
            <a:endParaRPr lang="zh-TW" altLang="en-US" dirty="0"/>
          </a:p>
        </p:txBody>
      </p:sp>
      <p:sp>
        <p:nvSpPr>
          <p:cNvPr id="3" name="內容版面配置區 2"/>
          <p:cNvSpPr>
            <a:spLocks noGrp="1"/>
          </p:cNvSpPr>
          <p:nvPr>
            <p:ph idx="1"/>
          </p:nvPr>
        </p:nvSpPr>
        <p:spPr/>
        <p:txBody>
          <a:bodyPr/>
          <a:lstStyle/>
          <a:p>
            <a:r>
              <a:rPr lang="zh-TW" altLang="en-US" dirty="0" smtClean="0">
                <a:solidFill>
                  <a:schemeClr val="accent1"/>
                </a:solidFill>
              </a:rPr>
              <a:t>雲端運算 </a:t>
            </a:r>
            <a:r>
              <a:rPr lang="en-US" altLang="zh-TW" dirty="0" smtClean="0">
                <a:solidFill>
                  <a:schemeClr val="accent1"/>
                </a:solidFill>
              </a:rPr>
              <a:t>(Cloud Computing) </a:t>
            </a:r>
            <a:r>
              <a:rPr lang="zh-TW" altLang="en-US" dirty="0" smtClean="0"/>
              <a:t>是利用網路來串連軟體、硬體，並將相關資源與資訊分享給網路上的所有電腦、裝置，只要透過網路就可以使用，不用安裝任何</a:t>
            </a:r>
            <a:r>
              <a:rPr lang="zh-TW" altLang="en-US" dirty="0" smtClean="0"/>
              <a:t>軟體</a:t>
            </a:r>
            <a:endParaRPr lang="en-US" altLang="zh-TW" dirty="0" smtClean="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5_</a:t>
            </a:r>
            <a:fld id="{DF49C1AB-E6DE-4E47-811A-A2F874E45F4E}" type="slidenum">
              <a:rPr lang="en-US" altLang="zh-TW" smtClean="0"/>
              <a:pPr/>
              <a:t>13</a:t>
            </a:fld>
            <a:endParaRPr lang="en-US" altLang="zh-TW"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雲端運算</a:t>
            </a:r>
            <a:endParaRPr lang="zh-TW" altLang="en-US" dirty="0"/>
          </a:p>
        </p:txBody>
      </p:sp>
      <p:sp>
        <p:nvSpPr>
          <p:cNvPr id="3" name="內容版面配置區 2"/>
          <p:cNvSpPr>
            <a:spLocks noGrp="1"/>
          </p:cNvSpPr>
          <p:nvPr>
            <p:ph idx="1"/>
          </p:nvPr>
        </p:nvSpPr>
        <p:spPr/>
        <p:txBody>
          <a:bodyPr/>
          <a:lstStyle/>
          <a:p>
            <a:r>
              <a:rPr lang="zh-TW" altLang="en-US" dirty="0" smtClean="0"/>
              <a:t>雲端運算包括下列三種服務模式：</a:t>
            </a:r>
          </a:p>
          <a:p>
            <a:pPr marL="971550" lvl="1" indent="-514350">
              <a:buFont typeface="+mj-lt"/>
              <a:buAutoNum type="arabicPeriod"/>
            </a:pPr>
            <a:r>
              <a:rPr lang="zh-TW" altLang="en-US" dirty="0" smtClean="0"/>
              <a:t>軟體即服務 </a:t>
            </a:r>
            <a:r>
              <a:rPr lang="en-US" altLang="zh-TW" dirty="0" smtClean="0"/>
              <a:t>(</a:t>
            </a:r>
            <a:r>
              <a:rPr lang="en-US" altLang="zh-TW" dirty="0" err="1" smtClean="0"/>
              <a:t>SaaS</a:t>
            </a:r>
            <a:r>
              <a:rPr lang="en-US" altLang="zh-TW" dirty="0" smtClean="0"/>
              <a:t>)</a:t>
            </a:r>
          </a:p>
          <a:p>
            <a:pPr lvl="2"/>
            <a:r>
              <a:rPr lang="zh-TW" altLang="en-US" dirty="0" smtClean="0"/>
              <a:t>使用者不需擁有作業系統、硬體或運作的基礎架構，透過網路就可以操作軟體、應用程式</a:t>
            </a:r>
          </a:p>
          <a:p>
            <a:pPr marL="971550" lvl="1" indent="-514350">
              <a:buFont typeface="+mj-lt"/>
              <a:buAutoNum type="arabicPeriod"/>
            </a:pPr>
            <a:r>
              <a:rPr lang="zh-TW" altLang="en-US" dirty="0" smtClean="0"/>
              <a:t>平台即服務 </a:t>
            </a:r>
            <a:r>
              <a:rPr lang="en-US" altLang="zh-TW" dirty="0" smtClean="0"/>
              <a:t>(</a:t>
            </a:r>
            <a:r>
              <a:rPr lang="en-US" altLang="zh-TW" dirty="0" err="1" smtClean="0"/>
              <a:t>PaaS</a:t>
            </a:r>
            <a:r>
              <a:rPr lang="en-US" altLang="zh-TW" dirty="0" smtClean="0"/>
              <a:t>)</a:t>
            </a:r>
          </a:p>
          <a:p>
            <a:pPr lvl="2"/>
            <a:r>
              <a:rPr lang="zh-TW" altLang="en-US" dirty="0" smtClean="0"/>
              <a:t>使用者掌握應用程式的環境，並不需要下載作業系統、硬體與網路基礎架構</a:t>
            </a:r>
            <a:endParaRPr lang="en-US" altLang="zh-TW" dirty="0" smtClean="0"/>
          </a:p>
          <a:p>
            <a:pPr marL="971550" lvl="1" indent="-514350">
              <a:buFont typeface="+mj-lt"/>
              <a:buAutoNum type="arabicPeriod"/>
            </a:pPr>
            <a:r>
              <a:rPr lang="zh-TW" altLang="en-US" dirty="0" smtClean="0"/>
              <a:t>基礎設施即服務 </a:t>
            </a:r>
            <a:r>
              <a:rPr lang="en-US" altLang="zh-TW" dirty="0" smtClean="0"/>
              <a:t>(</a:t>
            </a:r>
            <a:r>
              <a:rPr lang="en-US" altLang="zh-TW" dirty="0" err="1" smtClean="0"/>
              <a:t>IaaS</a:t>
            </a:r>
            <a:r>
              <a:rPr lang="en-US" altLang="zh-TW" dirty="0" smtClean="0"/>
              <a:t>)</a:t>
            </a:r>
          </a:p>
          <a:p>
            <a:pPr lvl="2"/>
            <a:r>
              <a:rPr lang="zh-TW" altLang="en-US" dirty="0" smtClean="0"/>
              <a:t>使用者操作基礎運算</a:t>
            </a:r>
            <a:r>
              <a:rPr lang="zh-TW" altLang="en-US" dirty="0" smtClean="0"/>
              <a:t>資源</a:t>
            </a:r>
            <a:endParaRPr lang="zh-TW" altLang="en-US"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5_</a:t>
            </a:r>
            <a:fld id="{DF49C1AB-E6DE-4E47-811A-A2F874E45F4E}" type="slidenum">
              <a:rPr lang="en-US" altLang="zh-TW" smtClean="0"/>
              <a:pPr/>
              <a:t>14</a:t>
            </a:fld>
            <a:endParaRPr lang="en-US" altLang="zh-TW"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5.3</a:t>
            </a:r>
            <a:r>
              <a:rPr lang="zh-TW" altLang="en-US" dirty="0" smtClean="0"/>
              <a:t> 網路應用技術的未來：物聯網</a:t>
            </a:r>
            <a:endParaRPr lang="zh-TW" altLang="en-US" dirty="0"/>
          </a:p>
        </p:txBody>
      </p:sp>
      <p:sp>
        <p:nvSpPr>
          <p:cNvPr id="3" name="內容版面配置區 2"/>
          <p:cNvSpPr>
            <a:spLocks noGrp="1"/>
          </p:cNvSpPr>
          <p:nvPr>
            <p:ph idx="1"/>
          </p:nvPr>
        </p:nvSpPr>
        <p:spPr/>
        <p:txBody>
          <a:bodyPr/>
          <a:lstStyle/>
          <a:p>
            <a:r>
              <a:rPr lang="zh-TW" altLang="en-US" dirty="0" smtClean="0">
                <a:solidFill>
                  <a:schemeClr val="accent1"/>
                </a:solidFill>
              </a:rPr>
              <a:t>物聯網 </a:t>
            </a:r>
            <a:r>
              <a:rPr lang="en-US" altLang="zh-TW" dirty="0" smtClean="0">
                <a:solidFill>
                  <a:schemeClr val="accent1"/>
                </a:solidFill>
              </a:rPr>
              <a:t>(Internet of Things, </a:t>
            </a:r>
            <a:r>
              <a:rPr lang="en-US" altLang="zh-TW" dirty="0" err="1" smtClean="0">
                <a:solidFill>
                  <a:schemeClr val="accent1"/>
                </a:solidFill>
              </a:rPr>
              <a:t>IoT</a:t>
            </a:r>
            <a:r>
              <a:rPr lang="en-US" altLang="zh-TW" dirty="0" smtClean="0">
                <a:solidFill>
                  <a:schemeClr val="accent1"/>
                </a:solidFill>
              </a:rPr>
              <a:t>)</a:t>
            </a:r>
            <a:r>
              <a:rPr lang="zh-TW" altLang="en-US" dirty="0" smtClean="0"/>
              <a:t>，是指利用網路、電信網等串連，讓植入電子標籤的物品都能互聯互通的網路連結</a:t>
            </a:r>
            <a:endParaRPr lang="zh-TW" altLang="en-US"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5_</a:t>
            </a:r>
            <a:fld id="{DF49C1AB-E6DE-4E47-811A-A2F874E45F4E}" type="slidenum">
              <a:rPr lang="en-US" altLang="zh-TW" smtClean="0"/>
              <a:pPr/>
              <a:t>15</a:t>
            </a:fld>
            <a:endParaRPr lang="en-US" altLang="zh-TW"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91" name="WordArt 491"/>
          <p:cNvSpPr>
            <a:spLocks noChangeArrowheads="1" noChangeShapeType="1" noTextEdit="1"/>
          </p:cNvSpPr>
          <p:nvPr/>
        </p:nvSpPr>
        <p:spPr bwMode="gray">
          <a:xfrm>
            <a:off x="3556000" y="1739900"/>
            <a:ext cx="5222875" cy="746125"/>
          </a:xfrm>
          <a:prstGeom prst="rect">
            <a:avLst/>
          </a:prstGeom>
        </p:spPr>
        <p:txBody>
          <a:bodyPr wrap="none" fromWordArt="1">
            <a:prstTxWarp prst="textPlain">
              <a:avLst>
                <a:gd name="adj" fmla="val 50125"/>
              </a:avLst>
            </a:prstTxWarp>
          </a:bodyPr>
          <a:lstStyle/>
          <a:p>
            <a:r>
              <a:rPr lang="en-US" altLang="zh-TW" sz="3600" kern="10">
                <a:ln w="25400">
                  <a:solidFill>
                    <a:schemeClr val="bg1"/>
                  </a:solidFill>
                  <a:round/>
                  <a:headEnd/>
                  <a:tailEnd/>
                </a:ln>
                <a:gradFill rotWithShape="1">
                  <a:gsLst>
                    <a:gs pos="0">
                      <a:schemeClr val="accent1">
                        <a:gamma/>
                        <a:shade val="46275"/>
                        <a:invGamma/>
                      </a:schemeClr>
                    </a:gs>
                    <a:gs pos="100000">
                      <a:schemeClr val="accent1"/>
                    </a:gs>
                  </a:gsLst>
                  <a:lin ang="5400000" scaled="1"/>
                </a:gradFill>
                <a:effectLst>
                  <a:prstShdw prst="shdw13" dist="53882" dir="2700000">
                    <a:srgbClr val="000000">
                      <a:alpha val="50000"/>
                    </a:srgbClr>
                  </a:prstShdw>
                </a:effectLst>
                <a:latin typeface="Arial"/>
                <a:cs typeface="Arial"/>
              </a:rPr>
              <a:t>Thank You!</a:t>
            </a:r>
            <a:endParaRPr lang="zh-TW" altLang="en-US" sz="3600" kern="10">
              <a:ln w="25400">
                <a:solidFill>
                  <a:schemeClr val="bg1"/>
                </a:solidFill>
                <a:round/>
                <a:headEnd/>
                <a:tailEnd/>
              </a:ln>
              <a:gradFill rotWithShape="1">
                <a:gsLst>
                  <a:gs pos="0">
                    <a:schemeClr val="accent1">
                      <a:gamma/>
                      <a:shade val="46275"/>
                      <a:invGamma/>
                    </a:schemeClr>
                  </a:gs>
                  <a:gs pos="100000">
                    <a:schemeClr val="accent1"/>
                  </a:gs>
                </a:gsLst>
                <a:lin ang="5400000" scaled="1"/>
              </a:gradFill>
              <a:effectLst>
                <a:prstShdw prst="shdw13" dist="53882" dir="2700000">
                  <a:srgbClr val="000000">
                    <a:alpha val="50000"/>
                  </a:srgbClr>
                </a:prstShdw>
              </a:effectLst>
              <a:latin typeface="Arial"/>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6091"/>
                                        </p:tgtEl>
                                        <p:attrNameLst>
                                          <p:attrName>style.visibility</p:attrName>
                                        </p:attrNameLst>
                                      </p:cBhvr>
                                      <p:to>
                                        <p:strVal val="visible"/>
                                      </p:to>
                                    </p:set>
                                    <p:animEffect transition="in" filter="fade">
                                      <p:cBhvr>
                                        <p:cTn id="7" dur="2000"/>
                                        <p:tgtEl>
                                          <p:spTgt spid="260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9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電子商務的應用技術發展</a:t>
            </a:r>
            <a:endParaRPr lang="zh-TW" altLang="en-US" dirty="0"/>
          </a:p>
        </p:txBody>
      </p:sp>
      <p:sp>
        <p:nvSpPr>
          <p:cNvPr id="3" name="內容版面配置區 2"/>
          <p:cNvSpPr>
            <a:spLocks noGrp="1"/>
          </p:cNvSpPr>
          <p:nvPr>
            <p:ph idx="1"/>
          </p:nvPr>
        </p:nvSpPr>
        <p:spPr/>
        <p:txBody>
          <a:bodyPr/>
          <a:lstStyle/>
          <a:p>
            <a:endParaRPr lang="zh-TW" altLang="en-US"/>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grpSp>
        <p:nvGrpSpPr>
          <p:cNvPr id="6" name="群組 5"/>
          <p:cNvGrpSpPr/>
          <p:nvPr/>
        </p:nvGrpSpPr>
        <p:grpSpPr>
          <a:xfrm>
            <a:off x="1333500" y="1132683"/>
            <a:ext cx="6880225" cy="5292830"/>
            <a:chOff x="1333500" y="1132683"/>
            <a:chExt cx="6880225" cy="5292830"/>
          </a:xfrm>
        </p:grpSpPr>
        <p:sp>
          <p:nvSpPr>
            <p:cNvPr id="7" name="AutoShape 74"/>
            <p:cNvSpPr>
              <a:spLocks noChangeArrowheads="1"/>
            </p:cNvSpPr>
            <p:nvPr/>
          </p:nvSpPr>
          <p:spPr bwMode="gray">
            <a:xfrm>
              <a:off x="1333500" y="1970882"/>
              <a:ext cx="3352800" cy="4454631"/>
            </a:xfrm>
            <a:prstGeom prst="roundRect">
              <a:avLst>
                <a:gd name="adj" fmla="val 10347"/>
              </a:avLst>
            </a:prstGeom>
            <a:gradFill rotWithShape="1">
              <a:gsLst>
                <a:gs pos="0">
                  <a:srgbClr val="CCECFF"/>
                </a:gs>
                <a:gs pos="100000">
                  <a:srgbClr val="CCECFF">
                    <a:gamma/>
                    <a:tint val="0"/>
                    <a:invGamma/>
                  </a:srgbClr>
                </a:gs>
              </a:gsLst>
              <a:lin ang="18900000" scaled="1"/>
            </a:gradFill>
            <a:ln w="50800">
              <a:solidFill>
                <a:srgbClr val="7099E2"/>
              </a:solidFill>
              <a:round/>
              <a:headEnd/>
              <a:tailEnd/>
            </a:ln>
            <a:effectLst>
              <a:outerShdw dist="107763" dir="2700000" algn="ctr" rotWithShape="0">
                <a:srgbClr val="C0C0C0">
                  <a:alpha val="50000"/>
                </a:srgbClr>
              </a:outerShdw>
            </a:effectLst>
          </p:spPr>
          <p:txBody>
            <a:bodyPr wrap="none" anchor="ctr"/>
            <a:lstStyle/>
            <a:p>
              <a:endParaRPr lang="zh-TW" altLang="en-US"/>
            </a:p>
          </p:txBody>
        </p:sp>
        <p:grpSp>
          <p:nvGrpSpPr>
            <p:cNvPr id="8" name="Group 75"/>
            <p:cNvGrpSpPr>
              <a:grpSpLocks/>
            </p:cNvGrpSpPr>
            <p:nvPr/>
          </p:nvGrpSpPr>
          <p:grpSpPr bwMode="auto">
            <a:xfrm>
              <a:off x="3924300" y="1132683"/>
              <a:ext cx="790575" cy="1976438"/>
              <a:chOff x="2304" y="1344"/>
              <a:chExt cx="498" cy="1245"/>
            </a:xfrm>
          </p:grpSpPr>
          <p:sp>
            <p:nvSpPr>
              <p:cNvPr id="15" name="Freeform 76"/>
              <p:cNvSpPr>
                <a:spLocks/>
              </p:cNvSpPr>
              <p:nvPr/>
            </p:nvSpPr>
            <p:spPr bwMode="gray">
              <a:xfrm>
                <a:off x="2425" y="1344"/>
                <a:ext cx="233" cy="254"/>
              </a:xfrm>
              <a:custGeom>
                <a:avLst/>
                <a:gdLst/>
                <a:ahLst/>
                <a:cxnLst>
                  <a:cxn ang="0">
                    <a:pos x="133" y="0"/>
                  </a:cxn>
                  <a:cxn ang="0">
                    <a:pos x="161" y="3"/>
                  </a:cxn>
                  <a:cxn ang="0">
                    <a:pos x="186" y="12"/>
                  </a:cxn>
                  <a:cxn ang="0">
                    <a:pos x="209" y="25"/>
                  </a:cxn>
                  <a:cxn ang="0">
                    <a:pos x="228" y="42"/>
                  </a:cxn>
                  <a:cxn ang="0">
                    <a:pos x="245" y="64"/>
                  </a:cxn>
                  <a:cxn ang="0">
                    <a:pos x="257" y="88"/>
                  </a:cxn>
                  <a:cxn ang="0">
                    <a:pos x="265" y="116"/>
                  </a:cxn>
                  <a:cxn ang="0">
                    <a:pos x="267" y="146"/>
                  </a:cxn>
                  <a:cxn ang="0">
                    <a:pos x="265" y="175"/>
                  </a:cxn>
                  <a:cxn ang="0">
                    <a:pos x="257" y="203"/>
                  </a:cxn>
                  <a:cxn ang="0">
                    <a:pos x="245" y="227"/>
                  </a:cxn>
                  <a:cxn ang="0">
                    <a:pos x="228" y="249"/>
                  </a:cxn>
                  <a:cxn ang="0">
                    <a:pos x="209" y="267"/>
                  </a:cxn>
                  <a:cxn ang="0">
                    <a:pos x="186" y="281"/>
                  </a:cxn>
                  <a:cxn ang="0">
                    <a:pos x="161" y="289"/>
                  </a:cxn>
                  <a:cxn ang="0">
                    <a:pos x="133" y="292"/>
                  </a:cxn>
                  <a:cxn ang="0">
                    <a:pos x="103" y="288"/>
                  </a:cxn>
                  <a:cxn ang="0">
                    <a:pos x="75" y="277"/>
                  </a:cxn>
                  <a:cxn ang="0">
                    <a:pos x="51" y="260"/>
                  </a:cxn>
                  <a:cxn ang="0">
                    <a:pos x="29" y="237"/>
                  </a:cxn>
                  <a:cxn ang="0">
                    <a:pos x="13" y="210"/>
                  </a:cxn>
                  <a:cxn ang="0">
                    <a:pos x="4" y="178"/>
                  </a:cxn>
                  <a:cxn ang="0">
                    <a:pos x="0" y="146"/>
                  </a:cxn>
                  <a:cxn ang="0">
                    <a:pos x="4" y="113"/>
                  </a:cxn>
                  <a:cxn ang="0">
                    <a:pos x="13" y="81"/>
                  </a:cxn>
                  <a:cxn ang="0">
                    <a:pos x="29" y="54"/>
                  </a:cxn>
                  <a:cxn ang="0">
                    <a:pos x="51" y="32"/>
                  </a:cxn>
                  <a:cxn ang="0">
                    <a:pos x="75" y="14"/>
                  </a:cxn>
                  <a:cxn ang="0">
                    <a:pos x="103" y="3"/>
                  </a:cxn>
                  <a:cxn ang="0">
                    <a:pos x="133" y="0"/>
                  </a:cxn>
                </a:cxnLst>
                <a:rect l="0" t="0" r="r" b="b"/>
                <a:pathLst>
                  <a:path w="267" h="292">
                    <a:moveTo>
                      <a:pt x="133" y="0"/>
                    </a:moveTo>
                    <a:lnTo>
                      <a:pt x="161" y="3"/>
                    </a:lnTo>
                    <a:lnTo>
                      <a:pt x="186" y="12"/>
                    </a:lnTo>
                    <a:lnTo>
                      <a:pt x="209" y="25"/>
                    </a:lnTo>
                    <a:lnTo>
                      <a:pt x="228" y="42"/>
                    </a:lnTo>
                    <a:lnTo>
                      <a:pt x="245" y="64"/>
                    </a:lnTo>
                    <a:lnTo>
                      <a:pt x="257" y="88"/>
                    </a:lnTo>
                    <a:lnTo>
                      <a:pt x="265" y="116"/>
                    </a:lnTo>
                    <a:lnTo>
                      <a:pt x="267" y="146"/>
                    </a:lnTo>
                    <a:lnTo>
                      <a:pt x="265" y="175"/>
                    </a:lnTo>
                    <a:lnTo>
                      <a:pt x="257" y="203"/>
                    </a:lnTo>
                    <a:lnTo>
                      <a:pt x="245" y="227"/>
                    </a:lnTo>
                    <a:lnTo>
                      <a:pt x="228" y="249"/>
                    </a:lnTo>
                    <a:lnTo>
                      <a:pt x="209" y="267"/>
                    </a:lnTo>
                    <a:lnTo>
                      <a:pt x="186" y="281"/>
                    </a:lnTo>
                    <a:lnTo>
                      <a:pt x="161" y="289"/>
                    </a:lnTo>
                    <a:lnTo>
                      <a:pt x="133" y="292"/>
                    </a:lnTo>
                    <a:lnTo>
                      <a:pt x="103" y="288"/>
                    </a:lnTo>
                    <a:lnTo>
                      <a:pt x="75" y="277"/>
                    </a:lnTo>
                    <a:lnTo>
                      <a:pt x="51" y="260"/>
                    </a:lnTo>
                    <a:lnTo>
                      <a:pt x="29" y="237"/>
                    </a:lnTo>
                    <a:lnTo>
                      <a:pt x="13" y="210"/>
                    </a:lnTo>
                    <a:lnTo>
                      <a:pt x="4" y="178"/>
                    </a:lnTo>
                    <a:lnTo>
                      <a:pt x="0" y="146"/>
                    </a:lnTo>
                    <a:lnTo>
                      <a:pt x="4" y="113"/>
                    </a:lnTo>
                    <a:lnTo>
                      <a:pt x="13" y="81"/>
                    </a:lnTo>
                    <a:lnTo>
                      <a:pt x="29" y="54"/>
                    </a:lnTo>
                    <a:lnTo>
                      <a:pt x="51" y="32"/>
                    </a:lnTo>
                    <a:lnTo>
                      <a:pt x="75" y="14"/>
                    </a:lnTo>
                    <a:lnTo>
                      <a:pt x="103" y="3"/>
                    </a:lnTo>
                    <a:lnTo>
                      <a:pt x="133" y="0"/>
                    </a:lnTo>
                    <a:close/>
                  </a:path>
                </a:pathLst>
              </a:custGeom>
              <a:solidFill>
                <a:srgbClr val="7099E2"/>
              </a:solidFill>
              <a:ln w="0">
                <a:noFill/>
                <a:prstDash val="solid"/>
                <a:round/>
                <a:headEnd/>
                <a:tailEnd/>
              </a:ln>
              <a:effectLst>
                <a:outerShdw dist="91581" dir="3378596" algn="ctr" rotWithShape="0">
                  <a:srgbClr val="C0C0C0">
                    <a:alpha val="50000"/>
                  </a:srgbClr>
                </a:outerShdw>
              </a:effectLst>
            </p:spPr>
            <p:txBody>
              <a:bodyPr/>
              <a:lstStyle/>
              <a:p>
                <a:endParaRPr lang="zh-TW" altLang="en-US"/>
              </a:p>
            </p:txBody>
          </p:sp>
          <p:sp>
            <p:nvSpPr>
              <p:cNvPr id="16" name="Freeform 77"/>
              <p:cNvSpPr>
                <a:spLocks/>
              </p:cNvSpPr>
              <p:nvPr/>
            </p:nvSpPr>
            <p:spPr bwMode="gray">
              <a:xfrm>
                <a:off x="2304" y="1625"/>
                <a:ext cx="498" cy="964"/>
              </a:xfrm>
              <a:custGeom>
                <a:avLst/>
                <a:gdLst/>
                <a:ahLst/>
                <a:cxnLst>
                  <a:cxn ang="0">
                    <a:pos x="72" y="5"/>
                  </a:cxn>
                  <a:cxn ang="0">
                    <a:pos x="30" y="32"/>
                  </a:cxn>
                  <a:cxn ang="0">
                    <a:pos x="4" y="75"/>
                  </a:cxn>
                  <a:cxn ang="0">
                    <a:pos x="0" y="509"/>
                  </a:cxn>
                  <a:cxn ang="0">
                    <a:pos x="1" y="516"/>
                  </a:cxn>
                  <a:cxn ang="0">
                    <a:pos x="9" y="533"/>
                  </a:cxn>
                  <a:cxn ang="0">
                    <a:pos x="26" y="550"/>
                  </a:cxn>
                  <a:cxn ang="0">
                    <a:pos x="56" y="557"/>
                  </a:cxn>
                  <a:cxn ang="0">
                    <a:pos x="84" y="551"/>
                  </a:cxn>
                  <a:cxn ang="0">
                    <a:pos x="100" y="534"/>
                  </a:cxn>
                  <a:cxn ang="0">
                    <a:pos x="106" y="516"/>
                  </a:cxn>
                  <a:cxn ang="0">
                    <a:pos x="108" y="503"/>
                  </a:cxn>
                  <a:cxn ang="0">
                    <a:pos x="108" y="166"/>
                  </a:cxn>
                  <a:cxn ang="0">
                    <a:pos x="135" y="1066"/>
                  </a:cxn>
                  <a:cxn ang="0">
                    <a:pos x="138" y="1073"/>
                  </a:cxn>
                  <a:cxn ang="0">
                    <a:pos x="151" y="1089"/>
                  </a:cxn>
                  <a:cxn ang="0">
                    <a:pos x="174" y="1105"/>
                  </a:cxn>
                  <a:cxn ang="0">
                    <a:pos x="199" y="1111"/>
                  </a:cxn>
                  <a:cxn ang="0">
                    <a:pos x="227" y="1110"/>
                  </a:cxn>
                  <a:cxn ang="0">
                    <a:pos x="255" y="1097"/>
                  </a:cxn>
                  <a:cxn ang="0">
                    <a:pos x="272" y="1080"/>
                  </a:cxn>
                  <a:cxn ang="0">
                    <a:pos x="278" y="1068"/>
                  </a:cxn>
                  <a:cxn ang="0">
                    <a:pos x="279" y="499"/>
                  </a:cxn>
                  <a:cxn ang="0">
                    <a:pos x="302" y="503"/>
                  </a:cxn>
                  <a:cxn ang="0">
                    <a:pos x="302" y="534"/>
                  </a:cxn>
                  <a:cxn ang="0">
                    <a:pos x="304" y="590"/>
                  </a:cxn>
                  <a:cxn ang="0">
                    <a:pos x="304" y="664"/>
                  </a:cxn>
                  <a:cxn ang="0">
                    <a:pos x="304" y="750"/>
                  </a:cxn>
                  <a:cxn ang="0">
                    <a:pos x="304" y="838"/>
                  </a:cxn>
                  <a:cxn ang="0">
                    <a:pos x="305" y="926"/>
                  </a:cxn>
                  <a:cxn ang="0">
                    <a:pos x="305" y="1004"/>
                  </a:cxn>
                  <a:cxn ang="0">
                    <a:pos x="305" y="1066"/>
                  </a:cxn>
                  <a:cxn ang="0">
                    <a:pos x="306" y="1073"/>
                  </a:cxn>
                  <a:cxn ang="0">
                    <a:pos x="315" y="1088"/>
                  </a:cxn>
                  <a:cxn ang="0">
                    <a:pos x="335" y="1103"/>
                  </a:cxn>
                  <a:cxn ang="0">
                    <a:pos x="372" y="1111"/>
                  </a:cxn>
                  <a:cxn ang="0">
                    <a:pos x="408" y="1103"/>
                  </a:cxn>
                  <a:cxn ang="0">
                    <a:pos x="429" y="1089"/>
                  </a:cxn>
                  <a:cxn ang="0">
                    <a:pos x="437" y="1073"/>
                  </a:cxn>
                  <a:cxn ang="0">
                    <a:pos x="438" y="1067"/>
                  </a:cxn>
                  <a:cxn ang="0">
                    <a:pos x="466" y="166"/>
                  </a:cxn>
                  <a:cxn ang="0">
                    <a:pos x="468" y="503"/>
                  </a:cxn>
                  <a:cxn ang="0">
                    <a:pos x="472" y="517"/>
                  </a:cxn>
                  <a:cxn ang="0">
                    <a:pos x="483" y="537"/>
                  </a:cxn>
                  <a:cxn ang="0">
                    <a:pos x="505" y="551"/>
                  </a:cxn>
                  <a:cxn ang="0">
                    <a:pos x="536" y="551"/>
                  </a:cxn>
                  <a:cxn ang="0">
                    <a:pos x="557" y="537"/>
                  </a:cxn>
                  <a:cxn ang="0">
                    <a:pos x="570" y="517"/>
                  </a:cxn>
                  <a:cxn ang="0">
                    <a:pos x="573" y="508"/>
                  </a:cxn>
                  <a:cxn ang="0">
                    <a:pos x="572" y="68"/>
                  </a:cxn>
                  <a:cxn ang="0">
                    <a:pos x="546" y="28"/>
                  </a:cxn>
                  <a:cxn ang="0">
                    <a:pos x="506" y="4"/>
                  </a:cxn>
                  <a:cxn ang="0">
                    <a:pos x="94" y="0"/>
                  </a:cxn>
                </a:cxnLst>
                <a:rect l="0" t="0" r="r" b="b"/>
                <a:pathLst>
                  <a:path w="573" h="1111">
                    <a:moveTo>
                      <a:pt x="94" y="0"/>
                    </a:moveTo>
                    <a:lnTo>
                      <a:pt x="72" y="5"/>
                    </a:lnTo>
                    <a:lnTo>
                      <a:pt x="50" y="16"/>
                    </a:lnTo>
                    <a:lnTo>
                      <a:pt x="30" y="32"/>
                    </a:lnTo>
                    <a:lnTo>
                      <a:pt x="15" y="53"/>
                    </a:lnTo>
                    <a:lnTo>
                      <a:pt x="4" y="75"/>
                    </a:lnTo>
                    <a:lnTo>
                      <a:pt x="0" y="99"/>
                    </a:lnTo>
                    <a:lnTo>
                      <a:pt x="0" y="509"/>
                    </a:lnTo>
                    <a:lnTo>
                      <a:pt x="0" y="511"/>
                    </a:lnTo>
                    <a:lnTo>
                      <a:pt x="1" y="516"/>
                    </a:lnTo>
                    <a:lnTo>
                      <a:pt x="4" y="525"/>
                    </a:lnTo>
                    <a:lnTo>
                      <a:pt x="9" y="533"/>
                    </a:lnTo>
                    <a:lnTo>
                      <a:pt x="16" y="543"/>
                    </a:lnTo>
                    <a:lnTo>
                      <a:pt x="26" y="550"/>
                    </a:lnTo>
                    <a:lnTo>
                      <a:pt x="39" y="556"/>
                    </a:lnTo>
                    <a:lnTo>
                      <a:pt x="56" y="557"/>
                    </a:lnTo>
                    <a:lnTo>
                      <a:pt x="72" y="556"/>
                    </a:lnTo>
                    <a:lnTo>
                      <a:pt x="84" y="551"/>
                    </a:lnTo>
                    <a:lnTo>
                      <a:pt x="92" y="543"/>
                    </a:lnTo>
                    <a:lnTo>
                      <a:pt x="100" y="534"/>
                    </a:lnTo>
                    <a:lnTo>
                      <a:pt x="103" y="525"/>
                    </a:lnTo>
                    <a:lnTo>
                      <a:pt x="106" y="516"/>
                    </a:lnTo>
                    <a:lnTo>
                      <a:pt x="107" y="508"/>
                    </a:lnTo>
                    <a:lnTo>
                      <a:pt x="108" y="503"/>
                    </a:lnTo>
                    <a:lnTo>
                      <a:pt x="108" y="500"/>
                    </a:lnTo>
                    <a:lnTo>
                      <a:pt x="108" y="166"/>
                    </a:lnTo>
                    <a:lnTo>
                      <a:pt x="134" y="167"/>
                    </a:lnTo>
                    <a:lnTo>
                      <a:pt x="135" y="1066"/>
                    </a:lnTo>
                    <a:lnTo>
                      <a:pt x="136" y="1068"/>
                    </a:lnTo>
                    <a:lnTo>
                      <a:pt x="138" y="1073"/>
                    </a:lnTo>
                    <a:lnTo>
                      <a:pt x="143" y="1080"/>
                    </a:lnTo>
                    <a:lnTo>
                      <a:pt x="151" y="1089"/>
                    </a:lnTo>
                    <a:lnTo>
                      <a:pt x="162" y="1097"/>
                    </a:lnTo>
                    <a:lnTo>
                      <a:pt x="174" y="1105"/>
                    </a:lnTo>
                    <a:lnTo>
                      <a:pt x="189" y="1110"/>
                    </a:lnTo>
                    <a:lnTo>
                      <a:pt x="199" y="1111"/>
                    </a:lnTo>
                    <a:lnTo>
                      <a:pt x="217" y="1111"/>
                    </a:lnTo>
                    <a:lnTo>
                      <a:pt x="227" y="1110"/>
                    </a:lnTo>
                    <a:lnTo>
                      <a:pt x="243" y="1105"/>
                    </a:lnTo>
                    <a:lnTo>
                      <a:pt x="255" y="1097"/>
                    </a:lnTo>
                    <a:lnTo>
                      <a:pt x="265" y="1089"/>
                    </a:lnTo>
                    <a:lnTo>
                      <a:pt x="272" y="1080"/>
                    </a:lnTo>
                    <a:lnTo>
                      <a:pt x="276" y="1073"/>
                    </a:lnTo>
                    <a:lnTo>
                      <a:pt x="278" y="1068"/>
                    </a:lnTo>
                    <a:lnTo>
                      <a:pt x="279" y="1066"/>
                    </a:lnTo>
                    <a:lnTo>
                      <a:pt x="279" y="499"/>
                    </a:lnTo>
                    <a:lnTo>
                      <a:pt x="302" y="499"/>
                    </a:lnTo>
                    <a:lnTo>
                      <a:pt x="302" y="503"/>
                    </a:lnTo>
                    <a:lnTo>
                      <a:pt x="302" y="515"/>
                    </a:lnTo>
                    <a:lnTo>
                      <a:pt x="302" y="534"/>
                    </a:lnTo>
                    <a:lnTo>
                      <a:pt x="302" y="560"/>
                    </a:lnTo>
                    <a:lnTo>
                      <a:pt x="304" y="590"/>
                    </a:lnTo>
                    <a:lnTo>
                      <a:pt x="304" y="626"/>
                    </a:lnTo>
                    <a:lnTo>
                      <a:pt x="304" y="664"/>
                    </a:lnTo>
                    <a:lnTo>
                      <a:pt x="304" y="706"/>
                    </a:lnTo>
                    <a:lnTo>
                      <a:pt x="304" y="750"/>
                    </a:lnTo>
                    <a:lnTo>
                      <a:pt x="304" y="793"/>
                    </a:lnTo>
                    <a:lnTo>
                      <a:pt x="304" y="838"/>
                    </a:lnTo>
                    <a:lnTo>
                      <a:pt x="305" y="882"/>
                    </a:lnTo>
                    <a:lnTo>
                      <a:pt x="305" y="926"/>
                    </a:lnTo>
                    <a:lnTo>
                      <a:pt x="305" y="966"/>
                    </a:lnTo>
                    <a:lnTo>
                      <a:pt x="305" y="1004"/>
                    </a:lnTo>
                    <a:lnTo>
                      <a:pt x="305" y="1037"/>
                    </a:lnTo>
                    <a:lnTo>
                      <a:pt x="305" y="1066"/>
                    </a:lnTo>
                    <a:lnTo>
                      <a:pt x="305" y="1067"/>
                    </a:lnTo>
                    <a:lnTo>
                      <a:pt x="306" y="1073"/>
                    </a:lnTo>
                    <a:lnTo>
                      <a:pt x="310" y="1079"/>
                    </a:lnTo>
                    <a:lnTo>
                      <a:pt x="315" y="1088"/>
                    </a:lnTo>
                    <a:lnTo>
                      <a:pt x="323" y="1096"/>
                    </a:lnTo>
                    <a:lnTo>
                      <a:pt x="335" y="1103"/>
                    </a:lnTo>
                    <a:lnTo>
                      <a:pt x="351" y="1108"/>
                    </a:lnTo>
                    <a:lnTo>
                      <a:pt x="372" y="1111"/>
                    </a:lnTo>
                    <a:lnTo>
                      <a:pt x="392" y="1108"/>
                    </a:lnTo>
                    <a:lnTo>
                      <a:pt x="408" y="1103"/>
                    </a:lnTo>
                    <a:lnTo>
                      <a:pt x="420" y="1096"/>
                    </a:lnTo>
                    <a:lnTo>
                      <a:pt x="429" y="1089"/>
                    </a:lnTo>
                    <a:lnTo>
                      <a:pt x="434" y="1080"/>
                    </a:lnTo>
                    <a:lnTo>
                      <a:pt x="437" y="1073"/>
                    </a:lnTo>
                    <a:lnTo>
                      <a:pt x="438" y="1068"/>
                    </a:lnTo>
                    <a:lnTo>
                      <a:pt x="438" y="1067"/>
                    </a:lnTo>
                    <a:lnTo>
                      <a:pt x="440" y="166"/>
                    </a:lnTo>
                    <a:lnTo>
                      <a:pt x="466" y="166"/>
                    </a:lnTo>
                    <a:lnTo>
                      <a:pt x="466" y="500"/>
                    </a:lnTo>
                    <a:lnTo>
                      <a:pt x="468" y="503"/>
                    </a:lnTo>
                    <a:lnTo>
                      <a:pt x="469" y="509"/>
                    </a:lnTo>
                    <a:lnTo>
                      <a:pt x="472" y="517"/>
                    </a:lnTo>
                    <a:lnTo>
                      <a:pt x="477" y="527"/>
                    </a:lnTo>
                    <a:lnTo>
                      <a:pt x="483" y="537"/>
                    </a:lnTo>
                    <a:lnTo>
                      <a:pt x="493" y="545"/>
                    </a:lnTo>
                    <a:lnTo>
                      <a:pt x="505" y="551"/>
                    </a:lnTo>
                    <a:lnTo>
                      <a:pt x="520" y="554"/>
                    </a:lnTo>
                    <a:lnTo>
                      <a:pt x="536" y="551"/>
                    </a:lnTo>
                    <a:lnTo>
                      <a:pt x="548" y="545"/>
                    </a:lnTo>
                    <a:lnTo>
                      <a:pt x="557" y="537"/>
                    </a:lnTo>
                    <a:lnTo>
                      <a:pt x="563" y="527"/>
                    </a:lnTo>
                    <a:lnTo>
                      <a:pt x="570" y="517"/>
                    </a:lnTo>
                    <a:lnTo>
                      <a:pt x="573" y="510"/>
                    </a:lnTo>
                    <a:lnTo>
                      <a:pt x="573" y="508"/>
                    </a:lnTo>
                    <a:lnTo>
                      <a:pt x="573" y="79"/>
                    </a:lnTo>
                    <a:lnTo>
                      <a:pt x="572" y="68"/>
                    </a:lnTo>
                    <a:lnTo>
                      <a:pt x="561" y="47"/>
                    </a:lnTo>
                    <a:lnTo>
                      <a:pt x="546" y="28"/>
                    </a:lnTo>
                    <a:lnTo>
                      <a:pt x="528" y="14"/>
                    </a:lnTo>
                    <a:lnTo>
                      <a:pt x="506" y="4"/>
                    </a:lnTo>
                    <a:lnTo>
                      <a:pt x="485" y="0"/>
                    </a:lnTo>
                    <a:lnTo>
                      <a:pt x="94" y="0"/>
                    </a:lnTo>
                    <a:lnTo>
                      <a:pt x="94" y="0"/>
                    </a:lnTo>
                    <a:close/>
                  </a:path>
                </a:pathLst>
              </a:custGeom>
              <a:solidFill>
                <a:srgbClr val="7099E2"/>
              </a:solidFill>
              <a:ln w="0">
                <a:noFill/>
                <a:prstDash val="solid"/>
                <a:round/>
                <a:headEnd/>
                <a:tailEnd/>
              </a:ln>
              <a:effectLst>
                <a:outerShdw dist="91581" dir="3378596" algn="ctr" rotWithShape="0">
                  <a:srgbClr val="C0C0C0">
                    <a:alpha val="50000"/>
                  </a:srgbClr>
                </a:outerShdw>
              </a:effectLst>
            </p:spPr>
            <p:txBody>
              <a:bodyPr/>
              <a:lstStyle/>
              <a:p>
                <a:endParaRPr lang="zh-TW" altLang="en-US"/>
              </a:p>
            </p:txBody>
          </p:sp>
        </p:grpSp>
        <p:sp>
          <p:nvSpPr>
            <p:cNvPr id="9" name="Text Box 78"/>
            <p:cNvSpPr txBox="1">
              <a:spLocks noChangeArrowheads="1"/>
            </p:cNvSpPr>
            <p:nvPr/>
          </p:nvSpPr>
          <p:spPr bwMode="gray">
            <a:xfrm>
              <a:off x="1562099" y="2088289"/>
              <a:ext cx="2836905" cy="2308324"/>
            </a:xfrm>
            <a:prstGeom prst="rect">
              <a:avLst/>
            </a:prstGeom>
            <a:noFill/>
            <a:ln w="9525" algn="ctr">
              <a:noFill/>
              <a:miter lim="800000"/>
              <a:headEnd/>
              <a:tailEnd/>
            </a:ln>
            <a:effectLst/>
          </p:spPr>
          <p:txBody>
            <a:bodyPr wrap="square">
              <a:spAutoFit/>
            </a:bodyPr>
            <a:lstStyle/>
            <a:p>
              <a:pPr algn="l" eaLnBrk="0" hangingPunct="0">
                <a:lnSpc>
                  <a:spcPct val="150000"/>
                </a:lnSpc>
              </a:pPr>
              <a:r>
                <a:rPr lang="zh-TW" altLang="en-US" sz="2400" dirty="0" smtClean="0">
                  <a:solidFill>
                    <a:srgbClr val="000000"/>
                  </a:solidFill>
                  <a:latin typeface="Comic Sans MS" pitchFamily="66" charset="0"/>
                  <a:ea typeface="微軟正黑體" pitchFamily="34" charset="-120"/>
                </a:rPr>
                <a:t>學習架構</a:t>
              </a:r>
              <a:endParaRPr lang="en-US" altLang="zh-TW" sz="2400" dirty="0" smtClean="0">
                <a:solidFill>
                  <a:srgbClr val="000000"/>
                </a:solidFill>
                <a:latin typeface="Comic Sans MS" pitchFamily="66" charset="0"/>
                <a:ea typeface="微軟正黑體" pitchFamily="34" charset="-120"/>
              </a:endParaRPr>
            </a:p>
            <a:p>
              <a:pPr marL="185738" indent="-185738" algn="l" eaLnBrk="0" hangingPunct="0">
                <a:lnSpc>
                  <a:spcPct val="150000"/>
                </a:lnSpc>
                <a:buFont typeface="Arial" pitchFamily="34" charset="0"/>
                <a:buChar char="•"/>
              </a:pPr>
              <a:r>
                <a:rPr lang="zh-TW" altLang="en-US" b="0" dirty="0" smtClean="0">
                  <a:solidFill>
                    <a:srgbClr val="000000"/>
                  </a:solidFill>
                  <a:latin typeface="Comic Sans MS" pitchFamily="66" charset="0"/>
                  <a:ea typeface="微軟正黑體" pitchFamily="34" charset="-120"/>
                </a:rPr>
                <a:t>電子商務的簡介</a:t>
              </a:r>
            </a:p>
            <a:p>
              <a:pPr marL="185738" indent="-185738" algn="l" eaLnBrk="0" hangingPunct="0">
                <a:lnSpc>
                  <a:spcPct val="150000"/>
                </a:lnSpc>
                <a:buFont typeface="Arial" pitchFamily="34" charset="0"/>
                <a:buChar char="•"/>
              </a:pPr>
              <a:r>
                <a:rPr lang="zh-TW" altLang="en-US" b="0" dirty="0" smtClean="0">
                  <a:solidFill>
                    <a:srgbClr val="000000"/>
                  </a:solidFill>
                  <a:latin typeface="Comic Sans MS" pitchFamily="66" charset="0"/>
                  <a:ea typeface="微軟正黑體" pitchFamily="34" charset="-120"/>
                </a:rPr>
                <a:t>電子商務的構面與類型</a:t>
              </a:r>
            </a:p>
            <a:p>
              <a:pPr marL="185738" indent="-185738" algn="l" eaLnBrk="0" hangingPunct="0">
                <a:lnSpc>
                  <a:spcPct val="150000"/>
                </a:lnSpc>
                <a:buFont typeface="Arial" pitchFamily="34" charset="0"/>
                <a:buChar char="•"/>
              </a:pPr>
              <a:r>
                <a:rPr lang="zh-TW" altLang="en-US" b="0" dirty="0" smtClean="0">
                  <a:solidFill>
                    <a:srgbClr val="000000"/>
                  </a:solidFill>
                  <a:latin typeface="Comic Sans MS" pitchFamily="66" charset="0"/>
                  <a:ea typeface="微軟正黑體" pitchFamily="34" charset="-120"/>
                </a:rPr>
                <a:t>電子商務的內涵</a:t>
              </a:r>
            </a:p>
            <a:p>
              <a:pPr marL="185738" indent="-185738" algn="l" eaLnBrk="0" hangingPunct="0">
                <a:lnSpc>
                  <a:spcPct val="150000"/>
                </a:lnSpc>
                <a:buFont typeface="Arial" pitchFamily="34" charset="0"/>
                <a:buChar char="•"/>
              </a:pPr>
              <a:r>
                <a:rPr lang="zh-TW" altLang="en-US" b="0" dirty="0" smtClean="0">
                  <a:solidFill>
                    <a:srgbClr val="000000"/>
                  </a:solidFill>
                  <a:latin typeface="Comic Sans MS" pitchFamily="66" charset="0"/>
                  <a:ea typeface="微軟正黑體" pitchFamily="34" charset="-120"/>
                </a:rPr>
                <a:t>結論</a:t>
              </a:r>
              <a:endParaRPr lang="en-US" altLang="zh-TW" sz="1600" b="0" dirty="0">
                <a:solidFill>
                  <a:srgbClr val="000000"/>
                </a:solidFill>
                <a:latin typeface="Comic Sans MS" pitchFamily="66" charset="0"/>
                <a:ea typeface="微軟正黑體" pitchFamily="34" charset="-120"/>
              </a:endParaRPr>
            </a:p>
          </p:txBody>
        </p:sp>
        <p:sp>
          <p:nvSpPr>
            <p:cNvPr id="10" name="AutoShape 80"/>
            <p:cNvSpPr>
              <a:spLocks noChangeArrowheads="1"/>
            </p:cNvSpPr>
            <p:nvPr/>
          </p:nvSpPr>
          <p:spPr bwMode="gray">
            <a:xfrm>
              <a:off x="4860925" y="1970882"/>
              <a:ext cx="3352800" cy="4454631"/>
            </a:xfrm>
            <a:prstGeom prst="roundRect">
              <a:avLst>
                <a:gd name="adj" fmla="val 10347"/>
              </a:avLst>
            </a:prstGeom>
            <a:gradFill rotWithShape="1">
              <a:gsLst>
                <a:gs pos="0">
                  <a:srgbClr val="D8F4BE">
                    <a:gamma/>
                    <a:tint val="0"/>
                    <a:invGamma/>
                  </a:srgbClr>
                </a:gs>
                <a:gs pos="100000">
                  <a:srgbClr val="D8F4BE"/>
                </a:gs>
              </a:gsLst>
              <a:lin ang="2700000" scaled="1"/>
            </a:gradFill>
            <a:ln w="50800">
              <a:solidFill>
                <a:srgbClr val="44988C"/>
              </a:solidFill>
              <a:round/>
              <a:headEnd/>
              <a:tailEnd/>
            </a:ln>
            <a:effectLst>
              <a:outerShdw dist="107763" dir="2700000" algn="ctr" rotWithShape="0">
                <a:srgbClr val="C0C0C0">
                  <a:alpha val="50000"/>
                </a:srgbClr>
              </a:outerShdw>
            </a:effectLst>
          </p:spPr>
          <p:txBody>
            <a:bodyPr wrap="none" anchor="ctr"/>
            <a:lstStyle/>
            <a:p>
              <a:endParaRPr lang="zh-TW" altLang="en-US"/>
            </a:p>
          </p:txBody>
        </p:sp>
        <p:sp>
          <p:nvSpPr>
            <p:cNvPr id="11" name="Text Box 81"/>
            <p:cNvSpPr txBox="1">
              <a:spLocks noChangeArrowheads="1"/>
            </p:cNvSpPr>
            <p:nvPr/>
          </p:nvSpPr>
          <p:spPr bwMode="gray">
            <a:xfrm>
              <a:off x="5600700" y="2075913"/>
              <a:ext cx="2590800" cy="3970318"/>
            </a:xfrm>
            <a:prstGeom prst="rect">
              <a:avLst/>
            </a:prstGeom>
            <a:noFill/>
            <a:ln w="9525" algn="ctr">
              <a:noFill/>
              <a:miter lim="800000"/>
              <a:headEnd/>
              <a:tailEnd/>
            </a:ln>
            <a:effectLst/>
          </p:spPr>
          <p:txBody>
            <a:bodyPr>
              <a:spAutoFit/>
            </a:bodyPr>
            <a:lstStyle/>
            <a:p>
              <a:pPr algn="l" eaLnBrk="0" hangingPunct="0">
                <a:lnSpc>
                  <a:spcPct val="150000"/>
                </a:lnSpc>
              </a:pPr>
              <a:r>
                <a:rPr lang="zh-TW" altLang="en-US" sz="2400" dirty="0" smtClean="0">
                  <a:solidFill>
                    <a:srgbClr val="000000"/>
                  </a:solidFill>
                  <a:latin typeface="Comic Sans MS" pitchFamily="66" charset="0"/>
                  <a:ea typeface="微軟正黑體" pitchFamily="34" charset="-120"/>
                </a:rPr>
                <a:t>學習重點</a:t>
              </a:r>
              <a:endParaRPr lang="en-US" altLang="zh-TW" sz="2400" dirty="0" smtClean="0">
                <a:solidFill>
                  <a:srgbClr val="000000"/>
                </a:solidFill>
                <a:latin typeface="Comic Sans MS" pitchFamily="66" charset="0"/>
                <a:ea typeface="微軟正黑體" pitchFamily="34" charset="-120"/>
              </a:endParaRPr>
            </a:p>
            <a:p>
              <a:pPr marL="342900" indent="-342900" algn="l" eaLnBrk="0" hangingPunct="0">
                <a:lnSpc>
                  <a:spcPct val="150000"/>
                </a:lnSpc>
              </a:pPr>
              <a:r>
                <a:rPr lang="en-US" altLang="zh-TW" sz="1600" b="0" dirty="0" smtClean="0">
                  <a:solidFill>
                    <a:srgbClr val="000000"/>
                  </a:solidFill>
                  <a:latin typeface="Comic Sans MS" pitchFamily="66" charset="0"/>
                  <a:ea typeface="微軟正黑體" pitchFamily="34" charset="-120"/>
                </a:rPr>
                <a:t>1. </a:t>
              </a:r>
              <a:r>
                <a:rPr lang="zh-TW" altLang="en-US" b="0" dirty="0" smtClean="0">
                  <a:solidFill>
                    <a:srgbClr val="000000"/>
                  </a:solidFill>
                  <a:latin typeface="Comic Sans MS" pitchFamily="66" charset="0"/>
                  <a:ea typeface="微軟正黑體" pitchFamily="34" charset="-120"/>
                </a:rPr>
                <a:t>電子商務的定義</a:t>
              </a:r>
            </a:p>
            <a:p>
              <a:pPr marL="342900" indent="-342900" algn="l" eaLnBrk="0" hangingPunct="0">
                <a:lnSpc>
                  <a:spcPct val="150000"/>
                </a:lnSpc>
              </a:pPr>
              <a:r>
                <a:rPr lang="en-US" altLang="zh-TW" b="0" dirty="0" smtClean="0">
                  <a:solidFill>
                    <a:srgbClr val="000000"/>
                  </a:solidFill>
                  <a:latin typeface="Comic Sans MS" pitchFamily="66" charset="0"/>
                  <a:ea typeface="微軟正黑體" pitchFamily="34" charset="-120"/>
                </a:rPr>
                <a:t>2. </a:t>
              </a:r>
              <a:r>
                <a:rPr lang="zh-TW" altLang="en-US" b="0" dirty="0" smtClean="0">
                  <a:solidFill>
                    <a:srgbClr val="000000"/>
                  </a:solidFill>
                  <a:latin typeface="Comic Sans MS" pitchFamily="66" charset="0"/>
                  <a:ea typeface="微軟正黑體" pitchFamily="34" charset="-120"/>
                </a:rPr>
                <a:t>電子商務的演進</a:t>
              </a:r>
            </a:p>
            <a:p>
              <a:pPr marL="342900" indent="-342900" algn="l" eaLnBrk="0" hangingPunct="0">
                <a:lnSpc>
                  <a:spcPct val="150000"/>
                </a:lnSpc>
              </a:pPr>
              <a:r>
                <a:rPr lang="en-US" altLang="zh-TW" b="0" dirty="0" smtClean="0">
                  <a:solidFill>
                    <a:srgbClr val="000000"/>
                  </a:solidFill>
                  <a:latin typeface="Comic Sans MS" pitchFamily="66" charset="0"/>
                  <a:ea typeface="微軟正黑體" pitchFamily="34" charset="-120"/>
                </a:rPr>
                <a:t>3. </a:t>
              </a:r>
              <a:r>
                <a:rPr lang="zh-TW" altLang="en-US" b="0" dirty="0" smtClean="0">
                  <a:solidFill>
                    <a:srgbClr val="000000"/>
                  </a:solidFill>
                  <a:latin typeface="Comic Sans MS" pitchFamily="66" charset="0"/>
                  <a:ea typeface="微軟正黑體" pitchFamily="34" charset="-120"/>
                </a:rPr>
                <a:t>電子商務的特性</a:t>
              </a:r>
            </a:p>
            <a:p>
              <a:pPr marL="342900" indent="-342900" algn="l" eaLnBrk="0" hangingPunct="0">
                <a:lnSpc>
                  <a:spcPct val="150000"/>
                </a:lnSpc>
              </a:pPr>
              <a:r>
                <a:rPr lang="en-US" altLang="zh-TW" b="0" dirty="0" smtClean="0">
                  <a:solidFill>
                    <a:srgbClr val="000000"/>
                  </a:solidFill>
                  <a:latin typeface="Comic Sans MS" pitchFamily="66" charset="0"/>
                  <a:ea typeface="微軟正黑體" pitchFamily="34" charset="-120"/>
                </a:rPr>
                <a:t>4. </a:t>
              </a:r>
              <a:r>
                <a:rPr lang="zh-TW" altLang="en-US" b="0" dirty="0" smtClean="0">
                  <a:solidFill>
                    <a:srgbClr val="000000"/>
                  </a:solidFill>
                  <a:latin typeface="Comic Sans MS" pitchFamily="66" charset="0"/>
                  <a:ea typeface="微軟正黑體" pitchFamily="34" charset="-120"/>
                </a:rPr>
                <a:t>電子商務的構面</a:t>
              </a:r>
            </a:p>
            <a:p>
              <a:pPr marL="342900" indent="-342900" algn="l" eaLnBrk="0" hangingPunct="0">
                <a:lnSpc>
                  <a:spcPct val="150000"/>
                </a:lnSpc>
              </a:pPr>
              <a:r>
                <a:rPr lang="en-US" altLang="zh-TW" b="0" dirty="0" smtClean="0">
                  <a:solidFill>
                    <a:srgbClr val="000000"/>
                  </a:solidFill>
                  <a:latin typeface="Comic Sans MS" pitchFamily="66" charset="0"/>
                  <a:ea typeface="微軟正黑體" pitchFamily="34" charset="-120"/>
                </a:rPr>
                <a:t>5. </a:t>
              </a:r>
              <a:r>
                <a:rPr lang="zh-TW" altLang="en-US" b="0" dirty="0" smtClean="0">
                  <a:solidFill>
                    <a:srgbClr val="000000"/>
                  </a:solidFill>
                  <a:latin typeface="Comic Sans MS" pitchFamily="66" charset="0"/>
                  <a:ea typeface="微軟正黑體" pitchFamily="34" charset="-120"/>
                </a:rPr>
                <a:t>電子商務的類型</a:t>
              </a:r>
            </a:p>
            <a:p>
              <a:pPr marL="342900" indent="-342900" algn="l" eaLnBrk="0" hangingPunct="0">
                <a:lnSpc>
                  <a:spcPct val="150000"/>
                </a:lnSpc>
              </a:pPr>
              <a:r>
                <a:rPr lang="en-US" altLang="zh-TW" b="0" dirty="0" smtClean="0">
                  <a:solidFill>
                    <a:srgbClr val="000000"/>
                  </a:solidFill>
                  <a:latin typeface="Comic Sans MS" pitchFamily="66" charset="0"/>
                  <a:ea typeface="微軟正黑體" pitchFamily="34" charset="-120"/>
                </a:rPr>
                <a:t>6. </a:t>
              </a:r>
              <a:r>
                <a:rPr lang="zh-TW" altLang="en-US" b="0" dirty="0" smtClean="0">
                  <a:solidFill>
                    <a:srgbClr val="000000"/>
                  </a:solidFill>
                  <a:latin typeface="Comic Sans MS" pitchFamily="66" charset="0"/>
                  <a:ea typeface="微軟正黑體" pitchFamily="34" charset="-120"/>
                </a:rPr>
                <a:t>電子商務的架構</a:t>
              </a:r>
            </a:p>
            <a:p>
              <a:pPr marL="342900" indent="-342900" algn="l" eaLnBrk="0" hangingPunct="0">
                <a:lnSpc>
                  <a:spcPct val="150000"/>
                </a:lnSpc>
              </a:pPr>
              <a:r>
                <a:rPr lang="en-US" altLang="zh-TW" b="0" dirty="0" smtClean="0">
                  <a:solidFill>
                    <a:srgbClr val="000000"/>
                  </a:solidFill>
                  <a:latin typeface="Comic Sans MS" pitchFamily="66" charset="0"/>
                  <a:ea typeface="微軟正黑體" pitchFamily="34" charset="-120"/>
                </a:rPr>
                <a:t>7. </a:t>
              </a:r>
              <a:r>
                <a:rPr lang="zh-TW" altLang="en-US" b="0" dirty="0" smtClean="0">
                  <a:solidFill>
                    <a:srgbClr val="000000"/>
                  </a:solidFill>
                  <a:latin typeface="Comic Sans MS" pitchFamily="66" charset="0"/>
                  <a:ea typeface="微軟正黑體" pitchFamily="34" charset="-120"/>
                </a:rPr>
                <a:t>電子商務的理論</a:t>
              </a:r>
            </a:p>
            <a:p>
              <a:pPr marL="342900" indent="-342900" algn="l" eaLnBrk="0" hangingPunct="0">
                <a:lnSpc>
                  <a:spcPct val="150000"/>
                </a:lnSpc>
              </a:pPr>
              <a:r>
                <a:rPr lang="en-US" altLang="zh-TW" b="0" dirty="0" smtClean="0">
                  <a:solidFill>
                    <a:srgbClr val="000000"/>
                  </a:solidFill>
                  <a:latin typeface="Comic Sans MS" pitchFamily="66" charset="0"/>
                  <a:ea typeface="微軟正黑體" pitchFamily="34" charset="-120"/>
                </a:rPr>
                <a:t>8. </a:t>
              </a:r>
              <a:r>
                <a:rPr lang="zh-TW" altLang="en-US" b="0" dirty="0" smtClean="0">
                  <a:solidFill>
                    <a:srgbClr val="000000"/>
                  </a:solidFill>
                  <a:latin typeface="Comic Sans MS" pitchFamily="66" charset="0"/>
                  <a:ea typeface="微軟正黑體" pitchFamily="34" charset="-120"/>
                </a:rPr>
                <a:t>電子商務的效益</a:t>
              </a:r>
            </a:p>
          </p:txBody>
        </p:sp>
        <p:grpSp>
          <p:nvGrpSpPr>
            <p:cNvPr id="12" name="Group 82"/>
            <p:cNvGrpSpPr>
              <a:grpSpLocks/>
            </p:cNvGrpSpPr>
            <p:nvPr/>
          </p:nvGrpSpPr>
          <p:grpSpPr bwMode="auto">
            <a:xfrm>
              <a:off x="4838700" y="1132683"/>
              <a:ext cx="790575" cy="1976438"/>
              <a:chOff x="2880" y="1344"/>
              <a:chExt cx="498" cy="1245"/>
            </a:xfrm>
          </p:grpSpPr>
          <p:sp>
            <p:nvSpPr>
              <p:cNvPr id="13" name="Freeform 83"/>
              <p:cNvSpPr>
                <a:spLocks/>
              </p:cNvSpPr>
              <p:nvPr/>
            </p:nvSpPr>
            <p:spPr bwMode="gray">
              <a:xfrm>
                <a:off x="3001" y="1344"/>
                <a:ext cx="233" cy="254"/>
              </a:xfrm>
              <a:custGeom>
                <a:avLst/>
                <a:gdLst/>
                <a:ahLst/>
                <a:cxnLst>
                  <a:cxn ang="0">
                    <a:pos x="133" y="0"/>
                  </a:cxn>
                  <a:cxn ang="0">
                    <a:pos x="161" y="3"/>
                  </a:cxn>
                  <a:cxn ang="0">
                    <a:pos x="186" y="12"/>
                  </a:cxn>
                  <a:cxn ang="0">
                    <a:pos x="209" y="25"/>
                  </a:cxn>
                  <a:cxn ang="0">
                    <a:pos x="228" y="42"/>
                  </a:cxn>
                  <a:cxn ang="0">
                    <a:pos x="245" y="64"/>
                  </a:cxn>
                  <a:cxn ang="0">
                    <a:pos x="257" y="88"/>
                  </a:cxn>
                  <a:cxn ang="0">
                    <a:pos x="265" y="116"/>
                  </a:cxn>
                  <a:cxn ang="0">
                    <a:pos x="267" y="146"/>
                  </a:cxn>
                  <a:cxn ang="0">
                    <a:pos x="265" y="175"/>
                  </a:cxn>
                  <a:cxn ang="0">
                    <a:pos x="257" y="203"/>
                  </a:cxn>
                  <a:cxn ang="0">
                    <a:pos x="245" y="227"/>
                  </a:cxn>
                  <a:cxn ang="0">
                    <a:pos x="228" y="249"/>
                  </a:cxn>
                  <a:cxn ang="0">
                    <a:pos x="209" y="267"/>
                  </a:cxn>
                  <a:cxn ang="0">
                    <a:pos x="186" y="281"/>
                  </a:cxn>
                  <a:cxn ang="0">
                    <a:pos x="161" y="289"/>
                  </a:cxn>
                  <a:cxn ang="0">
                    <a:pos x="133" y="292"/>
                  </a:cxn>
                  <a:cxn ang="0">
                    <a:pos x="103" y="288"/>
                  </a:cxn>
                  <a:cxn ang="0">
                    <a:pos x="75" y="277"/>
                  </a:cxn>
                  <a:cxn ang="0">
                    <a:pos x="51" y="260"/>
                  </a:cxn>
                  <a:cxn ang="0">
                    <a:pos x="29" y="237"/>
                  </a:cxn>
                  <a:cxn ang="0">
                    <a:pos x="13" y="210"/>
                  </a:cxn>
                  <a:cxn ang="0">
                    <a:pos x="4" y="178"/>
                  </a:cxn>
                  <a:cxn ang="0">
                    <a:pos x="0" y="146"/>
                  </a:cxn>
                  <a:cxn ang="0">
                    <a:pos x="4" y="113"/>
                  </a:cxn>
                  <a:cxn ang="0">
                    <a:pos x="13" y="81"/>
                  </a:cxn>
                  <a:cxn ang="0">
                    <a:pos x="29" y="54"/>
                  </a:cxn>
                  <a:cxn ang="0">
                    <a:pos x="51" y="32"/>
                  </a:cxn>
                  <a:cxn ang="0">
                    <a:pos x="75" y="14"/>
                  </a:cxn>
                  <a:cxn ang="0">
                    <a:pos x="103" y="3"/>
                  </a:cxn>
                  <a:cxn ang="0">
                    <a:pos x="133" y="0"/>
                  </a:cxn>
                </a:cxnLst>
                <a:rect l="0" t="0" r="r" b="b"/>
                <a:pathLst>
                  <a:path w="267" h="292">
                    <a:moveTo>
                      <a:pt x="133" y="0"/>
                    </a:moveTo>
                    <a:lnTo>
                      <a:pt x="161" y="3"/>
                    </a:lnTo>
                    <a:lnTo>
                      <a:pt x="186" y="12"/>
                    </a:lnTo>
                    <a:lnTo>
                      <a:pt x="209" y="25"/>
                    </a:lnTo>
                    <a:lnTo>
                      <a:pt x="228" y="42"/>
                    </a:lnTo>
                    <a:lnTo>
                      <a:pt x="245" y="64"/>
                    </a:lnTo>
                    <a:lnTo>
                      <a:pt x="257" y="88"/>
                    </a:lnTo>
                    <a:lnTo>
                      <a:pt x="265" y="116"/>
                    </a:lnTo>
                    <a:lnTo>
                      <a:pt x="267" y="146"/>
                    </a:lnTo>
                    <a:lnTo>
                      <a:pt x="265" y="175"/>
                    </a:lnTo>
                    <a:lnTo>
                      <a:pt x="257" y="203"/>
                    </a:lnTo>
                    <a:lnTo>
                      <a:pt x="245" y="227"/>
                    </a:lnTo>
                    <a:lnTo>
                      <a:pt x="228" y="249"/>
                    </a:lnTo>
                    <a:lnTo>
                      <a:pt x="209" y="267"/>
                    </a:lnTo>
                    <a:lnTo>
                      <a:pt x="186" y="281"/>
                    </a:lnTo>
                    <a:lnTo>
                      <a:pt x="161" y="289"/>
                    </a:lnTo>
                    <a:lnTo>
                      <a:pt x="133" y="292"/>
                    </a:lnTo>
                    <a:lnTo>
                      <a:pt x="103" y="288"/>
                    </a:lnTo>
                    <a:lnTo>
                      <a:pt x="75" y="277"/>
                    </a:lnTo>
                    <a:lnTo>
                      <a:pt x="51" y="260"/>
                    </a:lnTo>
                    <a:lnTo>
                      <a:pt x="29" y="237"/>
                    </a:lnTo>
                    <a:lnTo>
                      <a:pt x="13" y="210"/>
                    </a:lnTo>
                    <a:lnTo>
                      <a:pt x="4" y="178"/>
                    </a:lnTo>
                    <a:lnTo>
                      <a:pt x="0" y="146"/>
                    </a:lnTo>
                    <a:lnTo>
                      <a:pt x="4" y="113"/>
                    </a:lnTo>
                    <a:lnTo>
                      <a:pt x="13" y="81"/>
                    </a:lnTo>
                    <a:lnTo>
                      <a:pt x="29" y="54"/>
                    </a:lnTo>
                    <a:lnTo>
                      <a:pt x="51" y="32"/>
                    </a:lnTo>
                    <a:lnTo>
                      <a:pt x="75" y="14"/>
                    </a:lnTo>
                    <a:lnTo>
                      <a:pt x="103" y="3"/>
                    </a:lnTo>
                    <a:lnTo>
                      <a:pt x="133" y="0"/>
                    </a:lnTo>
                    <a:close/>
                  </a:path>
                </a:pathLst>
              </a:custGeom>
              <a:solidFill>
                <a:srgbClr val="44988C"/>
              </a:solidFill>
              <a:ln w="0">
                <a:noFill/>
                <a:prstDash val="solid"/>
                <a:round/>
                <a:headEnd/>
                <a:tailEnd/>
              </a:ln>
              <a:effectLst>
                <a:outerShdw dist="91581" dir="3378596" algn="ctr" rotWithShape="0">
                  <a:srgbClr val="C0C0C0">
                    <a:alpha val="50000"/>
                  </a:srgbClr>
                </a:outerShdw>
              </a:effectLst>
            </p:spPr>
            <p:txBody>
              <a:bodyPr/>
              <a:lstStyle/>
              <a:p>
                <a:endParaRPr lang="zh-TW" altLang="en-US"/>
              </a:p>
            </p:txBody>
          </p:sp>
          <p:sp>
            <p:nvSpPr>
              <p:cNvPr id="14" name="Freeform 84"/>
              <p:cNvSpPr>
                <a:spLocks/>
              </p:cNvSpPr>
              <p:nvPr/>
            </p:nvSpPr>
            <p:spPr bwMode="gray">
              <a:xfrm>
                <a:off x="2880" y="1625"/>
                <a:ext cx="498" cy="964"/>
              </a:xfrm>
              <a:custGeom>
                <a:avLst/>
                <a:gdLst/>
                <a:ahLst/>
                <a:cxnLst>
                  <a:cxn ang="0">
                    <a:pos x="72" y="5"/>
                  </a:cxn>
                  <a:cxn ang="0">
                    <a:pos x="30" y="32"/>
                  </a:cxn>
                  <a:cxn ang="0">
                    <a:pos x="4" y="75"/>
                  </a:cxn>
                  <a:cxn ang="0">
                    <a:pos x="0" y="509"/>
                  </a:cxn>
                  <a:cxn ang="0">
                    <a:pos x="1" y="516"/>
                  </a:cxn>
                  <a:cxn ang="0">
                    <a:pos x="9" y="533"/>
                  </a:cxn>
                  <a:cxn ang="0">
                    <a:pos x="26" y="550"/>
                  </a:cxn>
                  <a:cxn ang="0">
                    <a:pos x="56" y="557"/>
                  </a:cxn>
                  <a:cxn ang="0">
                    <a:pos x="84" y="551"/>
                  </a:cxn>
                  <a:cxn ang="0">
                    <a:pos x="100" y="534"/>
                  </a:cxn>
                  <a:cxn ang="0">
                    <a:pos x="106" y="516"/>
                  </a:cxn>
                  <a:cxn ang="0">
                    <a:pos x="108" y="503"/>
                  </a:cxn>
                  <a:cxn ang="0">
                    <a:pos x="108" y="166"/>
                  </a:cxn>
                  <a:cxn ang="0">
                    <a:pos x="135" y="1066"/>
                  </a:cxn>
                  <a:cxn ang="0">
                    <a:pos x="138" y="1073"/>
                  </a:cxn>
                  <a:cxn ang="0">
                    <a:pos x="151" y="1089"/>
                  </a:cxn>
                  <a:cxn ang="0">
                    <a:pos x="174" y="1105"/>
                  </a:cxn>
                  <a:cxn ang="0">
                    <a:pos x="199" y="1111"/>
                  </a:cxn>
                  <a:cxn ang="0">
                    <a:pos x="227" y="1110"/>
                  </a:cxn>
                  <a:cxn ang="0">
                    <a:pos x="255" y="1097"/>
                  </a:cxn>
                  <a:cxn ang="0">
                    <a:pos x="272" y="1080"/>
                  </a:cxn>
                  <a:cxn ang="0">
                    <a:pos x="278" y="1068"/>
                  </a:cxn>
                  <a:cxn ang="0">
                    <a:pos x="279" y="499"/>
                  </a:cxn>
                  <a:cxn ang="0">
                    <a:pos x="302" y="503"/>
                  </a:cxn>
                  <a:cxn ang="0">
                    <a:pos x="302" y="534"/>
                  </a:cxn>
                  <a:cxn ang="0">
                    <a:pos x="304" y="590"/>
                  </a:cxn>
                  <a:cxn ang="0">
                    <a:pos x="304" y="664"/>
                  </a:cxn>
                  <a:cxn ang="0">
                    <a:pos x="304" y="750"/>
                  </a:cxn>
                  <a:cxn ang="0">
                    <a:pos x="304" y="838"/>
                  </a:cxn>
                  <a:cxn ang="0">
                    <a:pos x="305" y="926"/>
                  </a:cxn>
                  <a:cxn ang="0">
                    <a:pos x="305" y="1004"/>
                  </a:cxn>
                  <a:cxn ang="0">
                    <a:pos x="305" y="1066"/>
                  </a:cxn>
                  <a:cxn ang="0">
                    <a:pos x="306" y="1073"/>
                  </a:cxn>
                  <a:cxn ang="0">
                    <a:pos x="315" y="1088"/>
                  </a:cxn>
                  <a:cxn ang="0">
                    <a:pos x="335" y="1103"/>
                  </a:cxn>
                  <a:cxn ang="0">
                    <a:pos x="372" y="1111"/>
                  </a:cxn>
                  <a:cxn ang="0">
                    <a:pos x="408" y="1103"/>
                  </a:cxn>
                  <a:cxn ang="0">
                    <a:pos x="429" y="1089"/>
                  </a:cxn>
                  <a:cxn ang="0">
                    <a:pos x="437" y="1073"/>
                  </a:cxn>
                  <a:cxn ang="0">
                    <a:pos x="438" y="1067"/>
                  </a:cxn>
                  <a:cxn ang="0">
                    <a:pos x="466" y="166"/>
                  </a:cxn>
                  <a:cxn ang="0">
                    <a:pos x="468" y="503"/>
                  </a:cxn>
                  <a:cxn ang="0">
                    <a:pos x="472" y="517"/>
                  </a:cxn>
                  <a:cxn ang="0">
                    <a:pos x="483" y="537"/>
                  </a:cxn>
                  <a:cxn ang="0">
                    <a:pos x="505" y="551"/>
                  </a:cxn>
                  <a:cxn ang="0">
                    <a:pos x="536" y="551"/>
                  </a:cxn>
                  <a:cxn ang="0">
                    <a:pos x="557" y="537"/>
                  </a:cxn>
                  <a:cxn ang="0">
                    <a:pos x="570" y="517"/>
                  </a:cxn>
                  <a:cxn ang="0">
                    <a:pos x="573" y="508"/>
                  </a:cxn>
                  <a:cxn ang="0">
                    <a:pos x="572" y="68"/>
                  </a:cxn>
                  <a:cxn ang="0">
                    <a:pos x="546" y="28"/>
                  </a:cxn>
                  <a:cxn ang="0">
                    <a:pos x="506" y="4"/>
                  </a:cxn>
                  <a:cxn ang="0">
                    <a:pos x="94" y="0"/>
                  </a:cxn>
                </a:cxnLst>
                <a:rect l="0" t="0" r="r" b="b"/>
                <a:pathLst>
                  <a:path w="573" h="1111">
                    <a:moveTo>
                      <a:pt x="94" y="0"/>
                    </a:moveTo>
                    <a:lnTo>
                      <a:pt x="72" y="5"/>
                    </a:lnTo>
                    <a:lnTo>
                      <a:pt x="50" y="16"/>
                    </a:lnTo>
                    <a:lnTo>
                      <a:pt x="30" y="32"/>
                    </a:lnTo>
                    <a:lnTo>
                      <a:pt x="15" y="53"/>
                    </a:lnTo>
                    <a:lnTo>
                      <a:pt x="4" y="75"/>
                    </a:lnTo>
                    <a:lnTo>
                      <a:pt x="0" y="99"/>
                    </a:lnTo>
                    <a:lnTo>
                      <a:pt x="0" y="509"/>
                    </a:lnTo>
                    <a:lnTo>
                      <a:pt x="0" y="511"/>
                    </a:lnTo>
                    <a:lnTo>
                      <a:pt x="1" y="516"/>
                    </a:lnTo>
                    <a:lnTo>
                      <a:pt x="4" y="525"/>
                    </a:lnTo>
                    <a:lnTo>
                      <a:pt x="9" y="533"/>
                    </a:lnTo>
                    <a:lnTo>
                      <a:pt x="16" y="543"/>
                    </a:lnTo>
                    <a:lnTo>
                      <a:pt x="26" y="550"/>
                    </a:lnTo>
                    <a:lnTo>
                      <a:pt x="39" y="556"/>
                    </a:lnTo>
                    <a:lnTo>
                      <a:pt x="56" y="557"/>
                    </a:lnTo>
                    <a:lnTo>
                      <a:pt x="72" y="556"/>
                    </a:lnTo>
                    <a:lnTo>
                      <a:pt x="84" y="551"/>
                    </a:lnTo>
                    <a:lnTo>
                      <a:pt x="92" y="543"/>
                    </a:lnTo>
                    <a:lnTo>
                      <a:pt x="100" y="534"/>
                    </a:lnTo>
                    <a:lnTo>
                      <a:pt x="103" y="525"/>
                    </a:lnTo>
                    <a:lnTo>
                      <a:pt x="106" y="516"/>
                    </a:lnTo>
                    <a:lnTo>
                      <a:pt x="107" y="508"/>
                    </a:lnTo>
                    <a:lnTo>
                      <a:pt x="108" y="503"/>
                    </a:lnTo>
                    <a:lnTo>
                      <a:pt x="108" y="500"/>
                    </a:lnTo>
                    <a:lnTo>
                      <a:pt x="108" y="166"/>
                    </a:lnTo>
                    <a:lnTo>
                      <a:pt x="134" y="167"/>
                    </a:lnTo>
                    <a:lnTo>
                      <a:pt x="135" y="1066"/>
                    </a:lnTo>
                    <a:lnTo>
                      <a:pt x="136" y="1068"/>
                    </a:lnTo>
                    <a:lnTo>
                      <a:pt x="138" y="1073"/>
                    </a:lnTo>
                    <a:lnTo>
                      <a:pt x="143" y="1080"/>
                    </a:lnTo>
                    <a:lnTo>
                      <a:pt x="151" y="1089"/>
                    </a:lnTo>
                    <a:lnTo>
                      <a:pt x="162" y="1097"/>
                    </a:lnTo>
                    <a:lnTo>
                      <a:pt x="174" y="1105"/>
                    </a:lnTo>
                    <a:lnTo>
                      <a:pt x="189" y="1110"/>
                    </a:lnTo>
                    <a:lnTo>
                      <a:pt x="199" y="1111"/>
                    </a:lnTo>
                    <a:lnTo>
                      <a:pt x="217" y="1111"/>
                    </a:lnTo>
                    <a:lnTo>
                      <a:pt x="227" y="1110"/>
                    </a:lnTo>
                    <a:lnTo>
                      <a:pt x="243" y="1105"/>
                    </a:lnTo>
                    <a:lnTo>
                      <a:pt x="255" y="1097"/>
                    </a:lnTo>
                    <a:lnTo>
                      <a:pt x="265" y="1089"/>
                    </a:lnTo>
                    <a:lnTo>
                      <a:pt x="272" y="1080"/>
                    </a:lnTo>
                    <a:lnTo>
                      <a:pt x="276" y="1073"/>
                    </a:lnTo>
                    <a:lnTo>
                      <a:pt x="278" y="1068"/>
                    </a:lnTo>
                    <a:lnTo>
                      <a:pt x="279" y="1066"/>
                    </a:lnTo>
                    <a:lnTo>
                      <a:pt x="279" y="499"/>
                    </a:lnTo>
                    <a:lnTo>
                      <a:pt x="302" y="499"/>
                    </a:lnTo>
                    <a:lnTo>
                      <a:pt x="302" y="503"/>
                    </a:lnTo>
                    <a:lnTo>
                      <a:pt x="302" y="515"/>
                    </a:lnTo>
                    <a:lnTo>
                      <a:pt x="302" y="534"/>
                    </a:lnTo>
                    <a:lnTo>
                      <a:pt x="302" y="560"/>
                    </a:lnTo>
                    <a:lnTo>
                      <a:pt x="304" y="590"/>
                    </a:lnTo>
                    <a:lnTo>
                      <a:pt x="304" y="626"/>
                    </a:lnTo>
                    <a:lnTo>
                      <a:pt x="304" y="664"/>
                    </a:lnTo>
                    <a:lnTo>
                      <a:pt x="304" y="706"/>
                    </a:lnTo>
                    <a:lnTo>
                      <a:pt x="304" y="750"/>
                    </a:lnTo>
                    <a:lnTo>
                      <a:pt x="304" y="793"/>
                    </a:lnTo>
                    <a:lnTo>
                      <a:pt x="304" y="838"/>
                    </a:lnTo>
                    <a:lnTo>
                      <a:pt x="305" y="882"/>
                    </a:lnTo>
                    <a:lnTo>
                      <a:pt x="305" y="926"/>
                    </a:lnTo>
                    <a:lnTo>
                      <a:pt x="305" y="966"/>
                    </a:lnTo>
                    <a:lnTo>
                      <a:pt x="305" y="1004"/>
                    </a:lnTo>
                    <a:lnTo>
                      <a:pt x="305" y="1037"/>
                    </a:lnTo>
                    <a:lnTo>
                      <a:pt x="305" y="1066"/>
                    </a:lnTo>
                    <a:lnTo>
                      <a:pt x="305" y="1067"/>
                    </a:lnTo>
                    <a:lnTo>
                      <a:pt x="306" y="1073"/>
                    </a:lnTo>
                    <a:lnTo>
                      <a:pt x="310" y="1079"/>
                    </a:lnTo>
                    <a:lnTo>
                      <a:pt x="315" y="1088"/>
                    </a:lnTo>
                    <a:lnTo>
                      <a:pt x="323" y="1096"/>
                    </a:lnTo>
                    <a:lnTo>
                      <a:pt x="335" y="1103"/>
                    </a:lnTo>
                    <a:lnTo>
                      <a:pt x="351" y="1108"/>
                    </a:lnTo>
                    <a:lnTo>
                      <a:pt x="372" y="1111"/>
                    </a:lnTo>
                    <a:lnTo>
                      <a:pt x="392" y="1108"/>
                    </a:lnTo>
                    <a:lnTo>
                      <a:pt x="408" y="1103"/>
                    </a:lnTo>
                    <a:lnTo>
                      <a:pt x="420" y="1096"/>
                    </a:lnTo>
                    <a:lnTo>
                      <a:pt x="429" y="1089"/>
                    </a:lnTo>
                    <a:lnTo>
                      <a:pt x="434" y="1080"/>
                    </a:lnTo>
                    <a:lnTo>
                      <a:pt x="437" y="1073"/>
                    </a:lnTo>
                    <a:lnTo>
                      <a:pt x="438" y="1068"/>
                    </a:lnTo>
                    <a:lnTo>
                      <a:pt x="438" y="1067"/>
                    </a:lnTo>
                    <a:lnTo>
                      <a:pt x="440" y="166"/>
                    </a:lnTo>
                    <a:lnTo>
                      <a:pt x="466" y="166"/>
                    </a:lnTo>
                    <a:lnTo>
                      <a:pt x="466" y="500"/>
                    </a:lnTo>
                    <a:lnTo>
                      <a:pt x="468" y="503"/>
                    </a:lnTo>
                    <a:lnTo>
                      <a:pt x="469" y="509"/>
                    </a:lnTo>
                    <a:lnTo>
                      <a:pt x="472" y="517"/>
                    </a:lnTo>
                    <a:lnTo>
                      <a:pt x="477" y="527"/>
                    </a:lnTo>
                    <a:lnTo>
                      <a:pt x="483" y="537"/>
                    </a:lnTo>
                    <a:lnTo>
                      <a:pt x="493" y="545"/>
                    </a:lnTo>
                    <a:lnTo>
                      <a:pt x="505" y="551"/>
                    </a:lnTo>
                    <a:lnTo>
                      <a:pt x="520" y="554"/>
                    </a:lnTo>
                    <a:lnTo>
                      <a:pt x="536" y="551"/>
                    </a:lnTo>
                    <a:lnTo>
                      <a:pt x="548" y="545"/>
                    </a:lnTo>
                    <a:lnTo>
                      <a:pt x="557" y="537"/>
                    </a:lnTo>
                    <a:lnTo>
                      <a:pt x="563" y="527"/>
                    </a:lnTo>
                    <a:lnTo>
                      <a:pt x="570" y="517"/>
                    </a:lnTo>
                    <a:lnTo>
                      <a:pt x="573" y="510"/>
                    </a:lnTo>
                    <a:lnTo>
                      <a:pt x="573" y="508"/>
                    </a:lnTo>
                    <a:lnTo>
                      <a:pt x="573" y="79"/>
                    </a:lnTo>
                    <a:lnTo>
                      <a:pt x="572" y="68"/>
                    </a:lnTo>
                    <a:lnTo>
                      <a:pt x="561" y="47"/>
                    </a:lnTo>
                    <a:lnTo>
                      <a:pt x="546" y="28"/>
                    </a:lnTo>
                    <a:lnTo>
                      <a:pt x="528" y="14"/>
                    </a:lnTo>
                    <a:lnTo>
                      <a:pt x="506" y="4"/>
                    </a:lnTo>
                    <a:lnTo>
                      <a:pt x="485" y="0"/>
                    </a:lnTo>
                    <a:lnTo>
                      <a:pt x="94" y="0"/>
                    </a:lnTo>
                    <a:lnTo>
                      <a:pt x="94" y="0"/>
                    </a:lnTo>
                    <a:close/>
                  </a:path>
                </a:pathLst>
              </a:custGeom>
              <a:solidFill>
                <a:srgbClr val="44988C"/>
              </a:solidFill>
              <a:ln w="0">
                <a:noFill/>
                <a:prstDash val="solid"/>
                <a:round/>
                <a:headEnd/>
                <a:tailEnd/>
              </a:ln>
              <a:effectLst>
                <a:outerShdw dist="91581" dir="3378596" algn="ctr" rotWithShape="0">
                  <a:srgbClr val="C0C0C0">
                    <a:alpha val="50000"/>
                  </a:srgbClr>
                </a:outerShdw>
              </a:effectLst>
            </p:spPr>
            <p:txBody>
              <a:bodyPr/>
              <a:lstStyle/>
              <a:p>
                <a:endParaRPr lang="zh-TW" altLang="en-US"/>
              </a:p>
            </p:txBody>
          </p:sp>
        </p:grpSp>
      </p:grpSp>
      <p:sp>
        <p:nvSpPr>
          <p:cNvPr id="17" name="頁尾版面配置區 16"/>
          <p:cNvSpPr>
            <a:spLocks noGrp="1"/>
          </p:cNvSpPr>
          <p:nvPr>
            <p:ph type="ftr" sz="quarter" idx="11"/>
          </p:nvPr>
        </p:nvSpPr>
        <p:spPr/>
        <p:txBody>
          <a:bodyPr/>
          <a:lstStyle/>
          <a:p>
            <a:r>
              <a:rPr lang="zh-TW" altLang="en-US" smtClean="0"/>
              <a:t>電子商務─應用與科技發展</a:t>
            </a:r>
            <a:endParaRPr lang="en-US" altLang="zh-TW"/>
          </a:p>
        </p:txBody>
      </p:sp>
      <p:sp>
        <p:nvSpPr>
          <p:cNvPr id="18" name="投影片編號版面配置區 17"/>
          <p:cNvSpPr>
            <a:spLocks noGrp="1"/>
          </p:cNvSpPr>
          <p:nvPr>
            <p:ph type="sldNum" sz="quarter" idx="12"/>
          </p:nvPr>
        </p:nvSpPr>
        <p:spPr/>
        <p:txBody>
          <a:bodyPr/>
          <a:lstStyle/>
          <a:p>
            <a:r>
              <a:rPr lang="en-US" altLang="zh-TW" smtClean="0"/>
              <a:t>5_</a:t>
            </a:r>
            <a:fld id="{DF49C1AB-E6DE-4E47-811A-A2F874E45F4E}" type="slidenum">
              <a:rPr lang="en-US" altLang="zh-TW" smtClean="0"/>
              <a:pPr/>
              <a:t>2</a:t>
            </a:fld>
            <a:endParaRPr lang="en-US" altLang="zh-TW"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5.1</a:t>
            </a:r>
            <a:r>
              <a:rPr lang="zh-TW" altLang="en-US" dirty="0" smtClean="0"/>
              <a:t> 數位匯流與典範轉移</a:t>
            </a:r>
            <a:endParaRPr lang="zh-TW" altLang="en-US" dirty="0"/>
          </a:p>
        </p:txBody>
      </p:sp>
      <p:sp>
        <p:nvSpPr>
          <p:cNvPr id="3" name="內容版面配置區 2"/>
          <p:cNvSpPr>
            <a:spLocks noGrp="1"/>
          </p:cNvSpPr>
          <p:nvPr>
            <p:ph idx="1"/>
          </p:nvPr>
        </p:nvSpPr>
        <p:spPr/>
        <p:txBody>
          <a:bodyPr/>
          <a:lstStyle/>
          <a:p>
            <a:r>
              <a:rPr lang="zh-TW" altLang="en-US" dirty="0" smtClean="0">
                <a:solidFill>
                  <a:schemeClr val="accent1"/>
                </a:solidFill>
              </a:rPr>
              <a:t>數位匯流 </a:t>
            </a:r>
            <a:r>
              <a:rPr lang="en-US" altLang="zh-TW" dirty="0" smtClean="0">
                <a:solidFill>
                  <a:schemeClr val="accent1"/>
                </a:solidFill>
              </a:rPr>
              <a:t>(Digital Convergence)</a:t>
            </a:r>
            <a:r>
              <a:rPr lang="zh-TW" altLang="en-US" dirty="0" smtClean="0">
                <a:solidFill>
                  <a:schemeClr val="accent1"/>
                </a:solidFill>
              </a:rPr>
              <a:t> </a:t>
            </a:r>
            <a:r>
              <a:rPr lang="zh-TW" altLang="en-US" dirty="0" smtClean="0"/>
              <a:t>讓傳統媒體跨入了數位的領域中，利用電腦、網路科技等來改變現有的實體營運</a:t>
            </a:r>
            <a:r>
              <a:rPr lang="zh-TW" altLang="en-US" dirty="0" smtClean="0"/>
              <a:t>模式</a:t>
            </a:r>
            <a:endParaRPr lang="en-US" altLang="zh-TW" dirty="0" smtClean="0"/>
          </a:p>
          <a:p>
            <a:pPr lvl="1"/>
            <a:r>
              <a:rPr lang="en-US" altLang="zh-TW" dirty="0" smtClean="0"/>
              <a:t>CD </a:t>
            </a:r>
            <a:r>
              <a:rPr lang="zh-TW" altLang="en-US" dirty="0" smtClean="0"/>
              <a:t>唱片透過電腦轉成方便存取的 </a:t>
            </a:r>
            <a:r>
              <a:rPr lang="en-US" altLang="zh-TW" dirty="0" smtClean="0"/>
              <a:t>MP3</a:t>
            </a:r>
          </a:p>
          <a:p>
            <a:pPr lvl="1"/>
            <a:r>
              <a:rPr lang="zh-TW" altLang="en-US" dirty="0" smtClean="0"/>
              <a:t>實體信件轉成</a:t>
            </a:r>
            <a:r>
              <a:rPr lang="en-US" altLang="zh-TW" dirty="0" smtClean="0"/>
              <a:t>e-mail</a:t>
            </a:r>
          </a:p>
          <a:p>
            <a:pPr lvl="1"/>
            <a:r>
              <a:rPr lang="zh-TW" altLang="en-US" dirty="0" smtClean="0"/>
              <a:t>智慧型手機將沖印式照片轉為數位相片</a:t>
            </a:r>
            <a:endParaRPr lang="en-US" altLang="zh-TW" dirty="0" smtClean="0"/>
          </a:p>
          <a:p>
            <a:r>
              <a:rPr lang="zh-TW" altLang="en-US" dirty="0" smtClean="0"/>
              <a:t>數位匯流帶出的新產品，可以稱為典範轉移 </a:t>
            </a:r>
            <a:r>
              <a:rPr lang="en-US" altLang="zh-TW" dirty="0" smtClean="0"/>
              <a:t>(Paradigm Shift)</a:t>
            </a:r>
          </a:p>
          <a:p>
            <a:r>
              <a:rPr lang="zh-TW" altLang="en-US" dirty="0" smtClean="0"/>
              <a:t>傳統的營運模式需要跳脫過往，思考出符合數位、網路科技時代的新</a:t>
            </a:r>
            <a:r>
              <a:rPr lang="zh-TW" altLang="en-US" dirty="0" smtClean="0"/>
              <a:t>模式</a:t>
            </a:r>
            <a:endParaRPr lang="zh-TW" altLang="en-US"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5_</a:t>
            </a:r>
            <a:fld id="{DF49C1AB-E6DE-4E47-811A-A2F874E45F4E}" type="slidenum">
              <a:rPr lang="en-US" altLang="zh-TW" smtClean="0"/>
              <a:pPr/>
              <a:t>3</a:t>
            </a:fld>
            <a:endParaRPr lang="en-US" altLang="zh-TW"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5.2</a:t>
            </a:r>
            <a:r>
              <a:rPr lang="zh-TW" altLang="en-US" dirty="0" smtClean="0"/>
              <a:t> 網路應用技術的發展</a:t>
            </a:r>
            <a:endParaRPr lang="zh-TW" altLang="en-US" dirty="0"/>
          </a:p>
        </p:txBody>
      </p:sp>
      <p:sp>
        <p:nvSpPr>
          <p:cNvPr id="3" name="內容版面配置區 2"/>
          <p:cNvSpPr>
            <a:spLocks noGrp="1"/>
          </p:cNvSpPr>
          <p:nvPr>
            <p:ph idx="1"/>
          </p:nvPr>
        </p:nvSpPr>
        <p:spPr/>
        <p:txBody>
          <a:bodyPr/>
          <a:lstStyle/>
          <a:p>
            <a:r>
              <a:rPr lang="zh-TW" altLang="en-US" dirty="0" smtClean="0"/>
              <a:t>網路交易模式的發展</a:t>
            </a:r>
            <a:endParaRPr lang="en-US" altLang="zh-TW" dirty="0" smtClean="0"/>
          </a:p>
          <a:p>
            <a:pPr lvl="1"/>
            <a:r>
              <a:rPr lang="en-US" altLang="zh-TW" b="1" dirty="0" smtClean="0"/>
              <a:t>B to C </a:t>
            </a:r>
            <a:r>
              <a:rPr lang="zh-TW" altLang="en-US" dirty="0" smtClean="0"/>
              <a:t>的模式結合搜尋引擎、</a:t>
            </a:r>
            <a:r>
              <a:rPr lang="en-US" altLang="zh-TW" dirty="0" smtClean="0"/>
              <a:t>e-mail</a:t>
            </a:r>
            <a:r>
              <a:rPr lang="zh-TW" altLang="en-US" dirty="0" smtClean="0"/>
              <a:t>、金融服務、新聞等，往入口網站來發展</a:t>
            </a:r>
            <a:endParaRPr lang="en-US" altLang="zh-TW" dirty="0" smtClean="0"/>
          </a:p>
          <a:p>
            <a:pPr lvl="1"/>
            <a:r>
              <a:rPr lang="en-US" altLang="zh-TW" b="1" dirty="0" smtClean="0"/>
              <a:t>B to B </a:t>
            </a:r>
            <a:r>
              <a:rPr lang="zh-TW" altLang="en-US" dirty="0" smtClean="0"/>
              <a:t>的發展提供店面、網站、影片、照片、展場等服務，協助業者將產品賣到全世界</a:t>
            </a:r>
            <a:endParaRPr lang="en-US" altLang="zh-TW" dirty="0" smtClean="0"/>
          </a:p>
          <a:p>
            <a:pPr lvl="1"/>
            <a:r>
              <a:rPr lang="en-US" altLang="zh-TW" b="1" dirty="0" smtClean="0"/>
              <a:t>C to C </a:t>
            </a:r>
            <a:r>
              <a:rPr lang="zh-TW" altLang="en-US" dirty="0" smtClean="0"/>
              <a:t>則開始朝向 </a:t>
            </a:r>
            <a:r>
              <a:rPr lang="en-US" altLang="zh-TW" dirty="0" smtClean="0"/>
              <a:t>B to C </a:t>
            </a:r>
            <a:r>
              <a:rPr lang="zh-TW" altLang="en-US" dirty="0" smtClean="0"/>
              <a:t>電子商務網站來發展</a:t>
            </a:r>
            <a:endParaRPr lang="zh-TW" altLang="en-US"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5_</a:t>
            </a:r>
            <a:fld id="{DF49C1AB-E6DE-4E47-811A-A2F874E45F4E}" type="slidenum">
              <a:rPr lang="en-US" altLang="zh-TW" smtClean="0"/>
              <a:pPr/>
              <a:t>4</a:t>
            </a:fld>
            <a:endParaRPr lang="en-US" altLang="zh-TW"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第三方支付</a:t>
            </a:r>
            <a:endParaRPr lang="zh-TW" altLang="en-US" dirty="0"/>
          </a:p>
        </p:txBody>
      </p:sp>
      <p:sp>
        <p:nvSpPr>
          <p:cNvPr id="3" name="內容版面配置區 2"/>
          <p:cNvSpPr>
            <a:spLocks noGrp="1"/>
          </p:cNvSpPr>
          <p:nvPr>
            <p:ph idx="1"/>
          </p:nvPr>
        </p:nvSpPr>
        <p:spPr/>
        <p:txBody>
          <a:bodyPr/>
          <a:lstStyle/>
          <a:p>
            <a:r>
              <a:rPr lang="zh-TW" altLang="en-US" dirty="0" smtClean="0"/>
              <a:t>包括下列三項特點：</a:t>
            </a:r>
          </a:p>
          <a:p>
            <a:pPr marL="971550" lvl="1" indent="-514350">
              <a:buFont typeface="+mj-lt"/>
              <a:buAutoNum type="arabicPeriod"/>
            </a:pPr>
            <a:r>
              <a:rPr lang="zh-TW" altLang="en-US" dirty="0" smtClean="0"/>
              <a:t>靈活的支付模式</a:t>
            </a:r>
            <a:endParaRPr lang="en-US" altLang="zh-TW" dirty="0" smtClean="0"/>
          </a:p>
          <a:p>
            <a:pPr marL="971550" lvl="1" indent="-514350">
              <a:buFont typeface="+mj-lt"/>
              <a:buAutoNum type="arabicPeriod"/>
            </a:pPr>
            <a:r>
              <a:rPr lang="zh-TW" altLang="en-US" dirty="0" smtClean="0"/>
              <a:t>嚴格的監督機制</a:t>
            </a:r>
            <a:endParaRPr lang="en-US" altLang="zh-TW" dirty="0" smtClean="0"/>
          </a:p>
          <a:p>
            <a:pPr marL="971550" lvl="1" indent="-514350">
              <a:buFont typeface="+mj-lt"/>
              <a:buAutoNum type="arabicPeriod"/>
            </a:pPr>
            <a:r>
              <a:rPr lang="zh-TW" altLang="en-US" dirty="0" smtClean="0"/>
              <a:t>保障的獨立機構</a:t>
            </a:r>
            <a:endParaRPr lang="zh-TW" altLang="en-US"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5_</a:t>
            </a:r>
            <a:fld id="{DF49C1AB-E6DE-4E47-811A-A2F874E45F4E}" type="slidenum">
              <a:rPr lang="en-US" altLang="zh-TW" smtClean="0"/>
              <a:pPr/>
              <a:t>5</a:t>
            </a:fld>
            <a:endParaRPr lang="en-US" altLang="zh-TW"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即時通訊</a:t>
            </a:r>
            <a:endParaRPr lang="zh-TW" altLang="en-US" dirty="0"/>
          </a:p>
        </p:txBody>
      </p:sp>
      <p:sp>
        <p:nvSpPr>
          <p:cNvPr id="3" name="內容版面配置區 2"/>
          <p:cNvSpPr>
            <a:spLocks noGrp="1"/>
          </p:cNvSpPr>
          <p:nvPr>
            <p:ph idx="1"/>
          </p:nvPr>
        </p:nvSpPr>
        <p:spPr/>
        <p:txBody>
          <a:bodyPr/>
          <a:lstStyle/>
          <a:p>
            <a:r>
              <a:rPr lang="zh-TW" altLang="en-US" dirty="0" smtClean="0">
                <a:solidFill>
                  <a:schemeClr val="accent1"/>
                </a:solidFill>
              </a:rPr>
              <a:t>即時通訊 </a:t>
            </a:r>
            <a:r>
              <a:rPr lang="en-US" altLang="zh-TW" dirty="0" smtClean="0">
                <a:solidFill>
                  <a:schemeClr val="accent1"/>
                </a:solidFill>
              </a:rPr>
              <a:t>(Instant Messaging, IM) </a:t>
            </a:r>
            <a:r>
              <a:rPr lang="zh-TW" altLang="en-US" dirty="0" smtClean="0"/>
              <a:t>是讓使用者透過網路來即時通話、訊息傳遞、資訊往來或分享影像的系統，提高使用者在聯繫時的便利性</a:t>
            </a:r>
            <a:endParaRPr lang="zh-TW" altLang="en-US"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5_</a:t>
            </a:r>
            <a:fld id="{DF49C1AB-E6DE-4E47-811A-A2F874E45F4E}" type="slidenum">
              <a:rPr lang="en-US" altLang="zh-TW" smtClean="0"/>
              <a:pPr/>
              <a:t>6</a:t>
            </a:fld>
            <a:endParaRPr lang="en-US" altLang="zh-TW"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網路廣告</a:t>
            </a:r>
            <a:endParaRPr lang="zh-TW" altLang="en-US" dirty="0"/>
          </a:p>
        </p:txBody>
      </p:sp>
      <p:sp>
        <p:nvSpPr>
          <p:cNvPr id="3" name="內容版面配置區 2"/>
          <p:cNvSpPr>
            <a:spLocks noGrp="1"/>
          </p:cNvSpPr>
          <p:nvPr>
            <p:ph idx="1"/>
          </p:nvPr>
        </p:nvSpPr>
        <p:spPr/>
        <p:txBody>
          <a:bodyPr/>
          <a:lstStyle/>
          <a:p>
            <a:r>
              <a:rPr lang="zh-TW" altLang="en-US" dirty="0" smtClean="0"/>
              <a:t>網路廣告有呈現式廣告、搜尋式廣告與重新瞄準廣告三種模式，分述如下：</a:t>
            </a:r>
          </a:p>
          <a:p>
            <a:pPr marL="971550" lvl="1" indent="-514350">
              <a:buFont typeface="+mj-lt"/>
              <a:buAutoNum type="arabicPeriod"/>
            </a:pPr>
            <a:r>
              <a:rPr lang="zh-TW" altLang="en-US" dirty="0" smtClean="0"/>
              <a:t>呈現式廣告 </a:t>
            </a:r>
            <a:r>
              <a:rPr lang="en-US" altLang="zh-TW" dirty="0" smtClean="0"/>
              <a:t>(Display Ads)</a:t>
            </a:r>
          </a:p>
          <a:p>
            <a:pPr lvl="2"/>
            <a:r>
              <a:rPr lang="zh-TW" altLang="en-US" dirty="0" smtClean="0"/>
              <a:t>大部分的網路廣告是利用直接呈現的廣告模式</a:t>
            </a:r>
            <a:endParaRPr lang="en-US" altLang="zh-TW" dirty="0" smtClean="0"/>
          </a:p>
          <a:p>
            <a:pPr marL="971550" lvl="1" indent="-514350">
              <a:buFont typeface="+mj-lt"/>
              <a:buAutoNum type="arabicPeriod"/>
            </a:pPr>
            <a:r>
              <a:rPr lang="zh-TW" altLang="en-US" dirty="0" smtClean="0"/>
              <a:t>搜尋式廣告 </a:t>
            </a:r>
            <a:r>
              <a:rPr lang="en-US" altLang="zh-TW" dirty="0" smtClean="0"/>
              <a:t>(Search Ads)</a:t>
            </a:r>
          </a:p>
          <a:p>
            <a:pPr lvl="2"/>
            <a:r>
              <a:rPr lang="zh-TW" altLang="en-US" dirty="0" smtClean="0"/>
              <a:t>稱為關鍵字廣告，使用時，只要使用者點擊廣告主購買的廣告文字、到訪廣告主的網站，廣告主才需要支付廣告費用</a:t>
            </a:r>
            <a:endParaRPr lang="en-US" altLang="zh-TW" dirty="0" smtClean="0"/>
          </a:p>
          <a:p>
            <a:pPr lvl="1"/>
            <a:endParaRPr lang="zh-TW" altLang="en-US"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5_</a:t>
            </a:r>
            <a:fld id="{DF49C1AB-E6DE-4E47-811A-A2F874E45F4E}" type="slidenum">
              <a:rPr lang="en-US" altLang="zh-TW" smtClean="0"/>
              <a:pPr/>
              <a:t>7</a:t>
            </a:fld>
            <a:endParaRPr lang="en-US" altLang="zh-TW"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網路廣告</a:t>
            </a:r>
            <a:endParaRPr lang="zh-TW" altLang="en-US" dirty="0"/>
          </a:p>
        </p:txBody>
      </p:sp>
      <p:sp>
        <p:nvSpPr>
          <p:cNvPr id="3" name="內容版面配置區 2"/>
          <p:cNvSpPr>
            <a:spLocks noGrp="1"/>
          </p:cNvSpPr>
          <p:nvPr>
            <p:ph idx="1"/>
          </p:nvPr>
        </p:nvSpPr>
        <p:spPr/>
        <p:txBody>
          <a:bodyPr/>
          <a:lstStyle/>
          <a:p>
            <a:pPr marL="971550" lvl="1" indent="-514350">
              <a:buFont typeface="+mj-lt"/>
              <a:buAutoNum type="arabicPeriod" startAt="3"/>
            </a:pPr>
            <a:r>
              <a:rPr lang="zh-TW" altLang="en-US" dirty="0" smtClean="0"/>
              <a:t>重新瞄準廣告 </a:t>
            </a:r>
            <a:r>
              <a:rPr lang="en-US" altLang="zh-TW" dirty="0" smtClean="0"/>
              <a:t>(Retargeting Ads)</a:t>
            </a:r>
          </a:p>
          <a:p>
            <a:pPr lvl="2"/>
            <a:r>
              <a:rPr lang="zh-TW" altLang="en-US" dirty="0" smtClean="0"/>
              <a:t>利用 </a:t>
            </a:r>
            <a:r>
              <a:rPr lang="en-US" altLang="zh-TW" dirty="0" err="1" smtClean="0"/>
              <a:t>Facebook</a:t>
            </a:r>
            <a:r>
              <a:rPr lang="en-US" altLang="zh-TW" dirty="0" smtClean="0"/>
              <a:t> </a:t>
            </a:r>
            <a:r>
              <a:rPr lang="zh-TW" altLang="en-US" dirty="0" smtClean="0"/>
              <a:t>現有的數據，和外部的廣告業者合作，在 </a:t>
            </a:r>
            <a:r>
              <a:rPr lang="en-US" altLang="zh-TW" dirty="0" err="1" smtClean="0"/>
              <a:t>Facebook</a:t>
            </a:r>
            <a:r>
              <a:rPr lang="en-US" altLang="zh-TW" dirty="0" smtClean="0"/>
              <a:t> </a:t>
            </a:r>
            <a:r>
              <a:rPr lang="zh-TW" altLang="en-US" dirty="0" smtClean="0"/>
              <a:t>廣告庫存中，針對用戶頁面的關鍵字，置入客製化廣告做即時性的投放，以提高廣告效果與投資報酬率 </a:t>
            </a:r>
            <a:r>
              <a:rPr lang="en-US" altLang="zh-TW" dirty="0" smtClean="0"/>
              <a:t>(</a:t>
            </a:r>
            <a:r>
              <a:rPr lang="en-US" altLang="zh-TW" dirty="0" err="1" smtClean="0"/>
              <a:t>ROI</a:t>
            </a:r>
            <a:r>
              <a:rPr lang="en-US" altLang="zh-TW" dirty="0" smtClean="0"/>
              <a:t>)</a:t>
            </a:r>
            <a:endParaRPr lang="zh-TW" altLang="en-US"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5_</a:t>
            </a:r>
            <a:fld id="{DF49C1AB-E6DE-4E47-811A-A2F874E45F4E}" type="slidenum">
              <a:rPr lang="en-US" altLang="zh-TW" smtClean="0"/>
              <a:pPr/>
              <a:t>8</a:t>
            </a:fld>
            <a:endParaRPr lang="en-US" altLang="zh-TW"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影音串流</a:t>
            </a:r>
            <a:endParaRPr lang="zh-TW" altLang="en-US" dirty="0"/>
          </a:p>
        </p:txBody>
      </p:sp>
      <p:sp>
        <p:nvSpPr>
          <p:cNvPr id="3" name="內容版面配置區 2"/>
          <p:cNvSpPr>
            <a:spLocks noGrp="1"/>
          </p:cNvSpPr>
          <p:nvPr>
            <p:ph idx="1"/>
          </p:nvPr>
        </p:nvSpPr>
        <p:spPr/>
        <p:txBody>
          <a:bodyPr/>
          <a:lstStyle/>
          <a:p>
            <a:r>
              <a:rPr lang="zh-TW" altLang="en-US" dirty="0" smtClean="0">
                <a:solidFill>
                  <a:schemeClr val="accent1"/>
                </a:solidFill>
              </a:rPr>
              <a:t>影音串流媒體 </a:t>
            </a:r>
            <a:r>
              <a:rPr lang="en-US" altLang="zh-TW" dirty="0" smtClean="0">
                <a:solidFill>
                  <a:schemeClr val="accent1"/>
                </a:solidFill>
              </a:rPr>
              <a:t>(Streaming Media) </a:t>
            </a:r>
            <a:r>
              <a:rPr lang="zh-TW" altLang="en-US" dirty="0" smtClean="0"/>
              <a:t>技術的普及，傳輸時就能同步觀賞的技術讓網路使用者可以在網路上直接觀看影音。</a:t>
            </a:r>
            <a:endParaRPr lang="zh-TW" altLang="en-US"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5_</a:t>
            </a:r>
            <a:fld id="{DF49C1AB-E6DE-4E47-811A-A2F874E45F4E}" type="slidenum">
              <a:rPr lang="en-US" altLang="zh-TW" smtClean="0"/>
              <a:pPr/>
              <a:t>9</a:t>
            </a:fld>
            <a:endParaRPr lang="en-US" altLang="zh-TW"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電子商務">
  <a:themeElements>
    <a:clrScheme name="437TGp_bizpeople_light_ani 1">
      <a:dk1>
        <a:srgbClr val="30311D"/>
      </a:dk1>
      <a:lt1>
        <a:srgbClr val="FFFFFF"/>
      </a:lt1>
      <a:dk2>
        <a:srgbClr val="003366"/>
      </a:dk2>
      <a:lt2>
        <a:srgbClr val="DDDDDD"/>
      </a:lt2>
      <a:accent1>
        <a:srgbClr val="7E52CC"/>
      </a:accent1>
      <a:accent2>
        <a:srgbClr val="4A9ACC"/>
      </a:accent2>
      <a:accent3>
        <a:srgbClr val="FFFFFF"/>
      </a:accent3>
      <a:accent4>
        <a:srgbClr val="272817"/>
      </a:accent4>
      <a:accent5>
        <a:srgbClr val="C0B3E2"/>
      </a:accent5>
      <a:accent6>
        <a:srgbClr val="428BB9"/>
      </a:accent6>
      <a:hlink>
        <a:srgbClr val="4582A7"/>
      </a:hlink>
      <a:folHlink>
        <a:srgbClr val="B2AF7A"/>
      </a:folHlink>
    </a:clrScheme>
    <a:fontScheme name="437TGp_bizpeople_light_an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8575" cap="flat" cmpd="sng" algn="ctr">
          <a:solidFill>
            <a:srgbClr val="FFFFFF"/>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FFFF"/>
        </a:solidFill>
        <a:ln w="28575" cap="flat" cmpd="sng" algn="ctr">
          <a:solidFill>
            <a:srgbClr val="FFFFFF"/>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437TGp_bizpeople_light_ani 1">
        <a:dk1>
          <a:srgbClr val="30311D"/>
        </a:dk1>
        <a:lt1>
          <a:srgbClr val="FFFFFF"/>
        </a:lt1>
        <a:dk2>
          <a:srgbClr val="003366"/>
        </a:dk2>
        <a:lt2>
          <a:srgbClr val="DDDDDD"/>
        </a:lt2>
        <a:accent1>
          <a:srgbClr val="7E52CC"/>
        </a:accent1>
        <a:accent2>
          <a:srgbClr val="4A9ACC"/>
        </a:accent2>
        <a:accent3>
          <a:srgbClr val="FFFFFF"/>
        </a:accent3>
        <a:accent4>
          <a:srgbClr val="272817"/>
        </a:accent4>
        <a:accent5>
          <a:srgbClr val="C0B3E2"/>
        </a:accent5>
        <a:accent6>
          <a:srgbClr val="428BB9"/>
        </a:accent6>
        <a:hlink>
          <a:srgbClr val="4582A7"/>
        </a:hlink>
        <a:folHlink>
          <a:srgbClr val="B2AF7A"/>
        </a:folHlink>
      </a:clrScheme>
      <a:clrMap bg1="lt1" tx1="dk1" bg2="lt2" tx2="dk2" accent1="accent1" accent2="accent2" accent3="accent3" accent4="accent4" accent5="accent5" accent6="accent6" hlink="hlink" folHlink="folHlink"/>
    </a:extraClrScheme>
    <a:extraClrScheme>
      <a:clrScheme name="437TGp_bizpeople_light_ani 2">
        <a:dk1>
          <a:srgbClr val="000000"/>
        </a:dk1>
        <a:lt1>
          <a:srgbClr val="FFFFFF"/>
        </a:lt1>
        <a:dk2>
          <a:srgbClr val="702424"/>
        </a:dk2>
        <a:lt2>
          <a:srgbClr val="C0C0C0"/>
        </a:lt2>
        <a:accent1>
          <a:srgbClr val="54BBBE"/>
        </a:accent1>
        <a:accent2>
          <a:srgbClr val="E49514"/>
        </a:accent2>
        <a:accent3>
          <a:srgbClr val="FFFFFF"/>
        </a:accent3>
        <a:accent4>
          <a:srgbClr val="000000"/>
        </a:accent4>
        <a:accent5>
          <a:srgbClr val="B3DADB"/>
        </a:accent5>
        <a:accent6>
          <a:srgbClr val="CF8711"/>
        </a:accent6>
        <a:hlink>
          <a:srgbClr val="6C9A42"/>
        </a:hlink>
        <a:folHlink>
          <a:srgbClr val="82ABBE"/>
        </a:folHlink>
      </a:clrScheme>
      <a:clrMap bg1="lt1" tx1="dk1" bg2="lt2" tx2="dk2" accent1="accent1" accent2="accent2" accent3="accent3" accent4="accent4" accent5="accent5" accent6="accent6" hlink="hlink" folHlink="folHlink"/>
    </a:extraClrScheme>
    <a:extraClrScheme>
      <a:clrScheme name="437TGp_bizpeople_light_ani 3">
        <a:dk1>
          <a:srgbClr val="003366"/>
        </a:dk1>
        <a:lt1>
          <a:srgbClr val="FFFFFF"/>
        </a:lt1>
        <a:dk2>
          <a:srgbClr val="000000"/>
        </a:dk2>
        <a:lt2>
          <a:srgbClr val="DDDDDD"/>
        </a:lt2>
        <a:accent1>
          <a:srgbClr val="438ACB"/>
        </a:accent1>
        <a:accent2>
          <a:srgbClr val="32A287"/>
        </a:accent2>
        <a:accent3>
          <a:srgbClr val="FFFFFF"/>
        </a:accent3>
        <a:accent4>
          <a:srgbClr val="002A56"/>
        </a:accent4>
        <a:accent5>
          <a:srgbClr val="B0C4E2"/>
        </a:accent5>
        <a:accent6>
          <a:srgbClr val="2C927A"/>
        </a:accent6>
        <a:hlink>
          <a:srgbClr val="729943"/>
        </a:hlink>
        <a:folHlink>
          <a:srgbClr val="82B4B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電子商務</Template>
  <TotalTime>190</TotalTime>
  <Words>958</Words>
  <Application>Microsoft Office PowerPoint</Application>
  <PresentationFormat>如螢幕大小 (4:3)</PresentationFormat>
  <Paragraphs>119</Paragraphs>
  <Slides>16</Slides>
  <Notes>0</Notes>
  <HiddenSlides>0</HiddenSlides>
  <MMClips>0</MMClips>
  <ScaleCrop>false</ScaleCrop>
  <HeadingPairs>
    <vt:vector size="4" baseType="variant">
      <vt:variant>
        <vt:lpstr>佈景主題</vt:lpstr>
      </vt:variant>
      <vt:variant>
        <vt:i4>1</vt:i4>
      </vt:variant>
      <vt:variant>
        <vt:lpstr>投影片標題</vt:lpstr>
      </vt:variant>
      <vt:variant>
        <vt:i4>16</vt:i4>
      </vt:variant>
    </vt:vector>
  </HeadingPairs>
  <TitlesOfParts>
    <vt:vector size="17" baseType="lpstr">
      <vt:lpstr>電子商務</vt:lpstr>
      <vt:lpstr>第 5 章</vt:lpstr>
      <vt:lpstr>電子商務的應用技術發展</vt:lpstr>
      <vt:lpstr>5.1 數位匯流與典範轉移</vt:lpstr>
      <vt:lpstr>5.2 網路應用技術的發展</vt:lpstr>
      <vt:lpstr>第三方支付</vt:lpstr>
      <vt:lpstr>即時通訊</vt:lpstr>
      <vt:lpstr>網路廣告</vt:lpstr>
      <vt:lpstr>網路廣告</vt:lpstr>
      <vt:lpstr>影音串流</vt:lpstr>
      <vt:lpstr>社群網絡</vt:lpstr>
      <vt:lpstr>社群網絡</vt:lpstr>
      <vt:lpstr>行動商務</vt:lpstr>
      <vt:lpstr>雲端運算</vt:lpstr>
      <vt:lpstr>雲端運算</vt:lpstr>
      <vt:lpstr>5.3 網路應用技術的未來：物聯網</vt:lpstr>
      <vt:lpstr>投影片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 5 章</dc:title>
  <dc:creator>Fenny Lee</dc:creator>
  <cp:lastModifiedBy>Fenny Lee</cp:lastModifiedBy>
  <cp:revision>45</cp:revision>
  <dcterms:created xsi:type="dcterms:W3CDTF">2015-12-30T06:47:51Z</dcterms:created>
  <dcterms:modified xsi:type="dcterms:W3CDTF">2016-01-06T07:39:30Z</dcterms:modified>
</cp:coreProperties>
</file>