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9"/>
  </p:notesMasterIdLst>
  <p:handoutMasterIdLst>
    <p:handoutMasterId r:id="rId20"/>
  </p:handoutMasterIdLst>
  <p:sldIdLst>
    <p:sldId id="434" r:id="rId2"/>
    <p:sldId id="450" r:id="rId3"/>
    <p:sldId id="451" r:id="rId4"/>
    <p:sldId id="452" r:id="rId5"/>
    <p:sldId id="453" r:id="rId6"/>
    <p:sldId id="454" r:id="rId7"/>
    <p:sldId id="455" r:id="rId8"/>
    <p:sldId id="456" r:id="rId9"/>
    <p:sldId id="461" r:id="rId10"/>
    <p:sldId id="462" r:id="rId11"/>
    <p:sldId id="457" r:id="rId12"/>
    <p:sldId id="458" r:id="rId13"/>
    <p:sldId id="463" r:id="rId14"/>
    <p:sldId id="460" r:id="rId15"/>
    <p:sldId id="464" r:id="rId16"/>
    <p:sldId id="465" r:id="rId17"/>
    <p:sldId id="276" r:id="rId18"/>
  </p:sldIdLst>
  <p:sldSz cx="9144000" cy="6858000" type="screen4x3"/>
  <p:notesSz cx="9723438" cy="6858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FFFF"/>
    <a:srgbClr val="C0C0C0"/>
    <a:srgbClr val="2FBFFF"/>
    <a:srgbClr val="1C1C1C"/>
    <a:srgbClr val="969696"/>
    <a:srgbClr val="E36803"/>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6" autoAdjust="0"/>
  </p:normalViewPr>
  <p:slideViewPr>
    <p:cSldViewPr snapToGrid="0">
      <p:cViewPr varScale="1">
        <p:scale>
          <a:sx n="77" d="100"/>
          <a:sy n="77" d="100"/>
        </p:scale>
        <p:origin x="-792" y="-102"/>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1686" y="-84"/>
      </p:cViewPr>
      <p:guideLst>
        <p:guide orient="horz" pos="2160"/>
        <p:guide pos="306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en-US" altLang="zh-TW"/>
          </a:p>
        </p:txBody>
      </p:sp>
      <p:sp>
        <p:nvSpPr>
          <p:cNvPr id="27651" name="Rectangle 3"/>
          <p:cNvSpPr>
            <a:spLocks noGrp="1" noChangeArrowheads="1"/>
          </p:cNvSpPr>
          <p:nvPr>
            <p:ph type="dt" sz="quarter"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TW"/>
          </a:p>
        </p:txBody>
      </p:sp>
      <p:sp>
        <p:nvSpPr>
          <p:cNvPr id="27652" name="Rectangle 4"/>
          <p:cNvSpPr>
            <a:spLocks noGrp="1" noChangeArrowheads="1"/>
          </p:cNvSpPr>
          <p:nvPr>
            <p:ph type="ftr" sz="quarter" idx="2"/>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ltLang="zh-TW"/>
          </a:p>
        </p:txBody>
      </p:sp>
      <p:sp>
        <p:nvSpPr>
          <p:cNvPr id="27653" name="Rectangle 5"/>
          <p:cNvSpPr>
            <a:spLocks noGrp="1" noChangeArrowheads="1"/>
          </p:cNvSpPr>
          <p:nvPr>
            <p:ph type="sldNum" sz="quarter" idx="3"/>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C0EA6FF6-6EB1-478D-80FA-9ADDB7A80361}"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en-US" altLang="zh-TW"/>
          </a:p>
        </p:txBody>
      </p:sp>
      <p:sp>
        <p:nvSpPr>
          <p:cNvPr id="161795" name="Rectangle 3"/>
          <p:cNvSpPr>
            <a:spLocks noGrp="1" noChangeArrowheads="1"/>
          </p:cNvSpPr>
          <p:nvPr>
            <p:ph type="dt"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TW"/>
          </a:p>
        </p:txBody>
      </p:sp>
      <p:sp>
        <p:nvSpPr>
          <p:cNvPr id="161796" name="Rectangle 4"/>
          <p:cNvSpPr>
            <a:spLocks noGrp="1" noRot="1" noChangeAspect="1" noChangeArrowheads="1" noTextEdit="1"/>
          </p:cNvSpPr>
          <p:nvPr>
            <p:ph type="sldImg" idx="2"/>
          </p:nvPr>
        </p:nvSpPr>
        <p:spPr bwMode="auto">
          <a:xfrm>
            <a:off x="3148013" y="514350"/>
            <a:ext cx="3429000" cy="2571750"/>
          </a:xfrm>
          <a:prstGeom prst="rect">
            <a:avLst/>
          </a:prstGeom>
          <a:noFill/>
          <a:ln w="9525">
            <a:solidFill>
              <a:srgbClr val="000000"/>
            </a:solidFill>
            <a:miter lim="800000"/>
            <a:headEnd/>
            <a:tailEnd/>
          </a:ln>
          <a:effectLst/>
        </p:spPr>
      </p:sp>
      <p:sp>
        <p:nvSpPr>
          <p:cNvPr id="161797" name="Rectangle 5"/>
          <p:cNvSpPr>
            <a:spLocks noGrp="1" noChangeArrowheads="1"/>
          </p:cNvSpPr>
          <p:nvPr>
            <p:ph type="body" sz="quarter" idx="3"/>
          </p:nvPr>
        </p:nvSpPr>
        <p:spPr bwMode="auto">
          <a:xfrm>
            <a:off x="971550" y="3257550"/>
            <a:ext cx="7780338"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61798" name="Rectangle 6"/>
          <p:cNvSpPr>
            <a:spLocks noGrp="1" noChangeArrowheads="1"/>
          </p:cNvSpPr>
          <p:nvPr>
            <p:ph type="ftr" sz="quarter" idx="4"/>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ltLang="zh-TW"/>
          </a:p>
        </p:txBody>
      </p:sp>
      <p:sp>
        <p:nvSpPr>
          <p:cNvPr id="161799" name="Rectangle 7"/>
          <p:cNvSpPr>
            <a:spLocks noGrp="1" noChangeArrowheads="1"/>
          </p:cNvSpPr>
          <p:nvPr>
            <p:ph type="sldNum" sz="quarter" idx="5"/>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306B651-022E-4D34-BB63-DAC75A5A4F5E}"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標題投影片">
    <p:bg bwMode="gray">
      <p:bgPr>
        <a:solidFill>
          <a:schemeClr val="bg1"/>
        </a:solidFill>
        <a:effectLst/>
      </p:bgPr>
    </p:bg>
    <p:spTree>
      <p:nvGrpSpPr>
        <p:cNvPr id="1" name=""/>
        <p:cNvGrpSpPr/>
        <p:nvPr/>
      </p:nvGrpSpPr>
      <p:grpSpPr>
        <a:xfrm>
          <a:off x="0" y="0"/>
          <a:ext cx="0" cy="0"/>
          <a:chOff x="0" y="0"/>
          <a:chExt cx="0" cy="0"/>
        </a:xfrm>
      </p:grpSpPr>
      <p:sp>
        <p:nvSpPr>
          <p:cNvPr id="436842" name="Rectangle 1642"/>
          <p:cNvSpPr>
            <a:spLocks noChangeArrowheads="1"/>
          </p:cNvSpPr>
          <p:nvPr/>
        </p:nvSpPr>
        <p:spPr bwMode="gray">
          <a:xfrm>
            <a:off x="3071813" y="0"/>
            <a:ext cx="1417637" cy="6858000"/>
          </a:xfrm>
          <a:prstGeom prst="rect">
            <a:avLst/>
          </a:prstGeom>
          <a:solidFill>
            <a:schemeClr val="accent2">
              <a:alpha val="70000"/>
            </a:schemeClr>
          </a:solidFill>
          <a:ln w="28575" algn="ctr">
            <a:noFill/>
            <a:miter lim="800000"/>
            <a:headEnd/>
            <a:tailEnd/>
          </a:ln>
          <a:effectLst/>
        </p:spPr>
        <p:txBody>
          <a:bodyPr wrap="none" anchor="ctr"/>
          <a:lstStyle/>
          <a:p>
            <a:endParaRPr lang="zh-TW" altLang="en-US"/>
          </a:p>
        </p:txBody>
      </p:sp>
      <p:sp>
        <p:nvSpPr>
          <p:cNvPr id="436834" name="Rectangle 1634"/>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w="28575" algn="ctr">
            <a:noFill/>
            <a:miter lim="800000"/>
            <a:headEnd/>
            <a:tailEnd/>
          </a:ln>
          <a:effectLst/>
        </p:spPr>
        <p:txBody>
          <a:bodyPr wrap="none" anchor="ctr"/>
          <a:lstStyle/>
          <a:p>
            <a:endParaRPr lang="zh-TW" altLang="en-US" dirty="0"/>
          </a:p>
        </p:txBody>
      </p:sp>
      <p:sp>
        <p:nvSpPr>
          <p:cNvPr id="436796" name="Rectangle 1596"/>
          <p:cNvSpPr>
            <a:spLocks noChangeArrowheads="1"/>
          </p:cNvSpPr>
          <p:nvPr/>
        </p:nvSpPr>
        <p:spPr bwMode="gray">
          <a:xfrm>
            <a:off x="6902450" y="-11113"/>
            <a:ext cx="303213" cy="6858001"/>
          </a:xfrm>
          <a:prstGeom prst="rect">
            <a:avLst/>
          </a:prstGeom>
          <a:solidFill>
            <a:schemeClr val="accent2">
              <a:alpha val="30000"/>
            </a:schemeClr>
          </a:solidFill>
          <a:ln w="28575" algn="ctr">
            <a:noFill/>
            <a:miter lim="800000"/>
            <a:headEnd/>
            <a:tailEnd/>
          </a:ln>
          <a:effectLst/>
        </p:spPr>
        <p:txBody>
          <a:bodyPr wrap="none" anchor="ctr"/>
          <a:lstStyle/>
          <a:p>
            <a:endParaRPr lang="zh-TW" altLang="en-US"/>
          </a:p>
        </p:txBody>
      </p:sp>
      <p:sp>
        <p:nvSpPr>
          <p:cNvPr id="436797" name="Rectangle 1597"/>
          <p:cNvSpPr>
            <a:spLocks noChangeArrowheads="1"/>
          </p:cNvSpPr>
          <p:nvPr/>
        </p:nvSpPr>
        <p:spPr bwMode="gray">
          <a:xfrm>
            <a:off x="7158038" y="1270"/>
            <a:ext cx="227012" cy="6858000"/>
          </a:xfrm>
          <a:prstGeom prst="rect">
            <a:avLst/>
          </a:prstGeom>
          <a:solidFill>
            <a:schemeClr val="accent2">
              <a:alpha val="20000"/>
            </a:schemeClr>
          </a:solidFill>
          <a:ln w="28575" algn="ctr">
            <a:noFill/>
            <a:miter lim="800000"/>
            <a:headEnd/>
            <a:tailEnd/>
          </a:ln>
          <a:effectLst/>
        </p:spPr>
        <p:txBody>
          <a:bodyPr wrap="none" anchor="ctr"/>
          <a:lstStyle/>
          <a:p>
            <a:endParaRPr lang="zh-TW" altLang="en-US"/>
          </a:p>
        </p:txBody>
      </p:sp>
      <p:sp>
        <p:nvSpPr>
          <p:cNvPr id="436792" name="Rectangle 1592"/>
          <p:cNvSpPr>
            <a:spLocks noChangeArrowheads="1"/>
          </p:cNvSpPr>
          <p:nvPr/>
        </p:nvSpPr>
        <p:spPr bwMode="gray">
          <a:xfrm>
            <a:off x="4375150" y="0"/>
            <a:ext cx="1060450" cy="6858000"/>
          </a:xfrm>
          <a:prstGeom prst="rect">
            <a:avLst/>
          </a:prstGeom>
          <a:solidFill>
            <a:schemeClr val="accent2">
              <a:alpha val="64000"/>
            </a:schemeClr>
          </a:solidFill>
          <a:ln w="28575" algn="ctr">
            <a:noFill/>
            <a:miter lim="800000"/>
            <a:headEnd/>
            <a:tailEnd/>
          </a:ln>
          <a:effectLst/>
        </p:spPr>
        <p:txBody>
          <a:bodyPr wrap="none" anchor="ctr"/>
          <a:lstStyle/>
          <a:p>
            <a:endParaRPr lang="zh-TW" altLang="en-US"/>
          </a:p>
        </p:txBody>
      </p:sp>
      <p:sp>
        <p:nvSpPr>
          <p:cNvPr id="436793" name="Rectangle 1593"/>
          <p:cNvSpPr>
            <a:spLocks noChangeArrowheads="1"/>
          </p:cNvSpPr>
          <p:nvPr/>
        </p:nvSpPr>
        <p:spPr bwMode="gray">
          <a:xfrm>
            <a:off x="5359400" y="-17463"/>
            <a:ext cx="728663" cy="6938963"/>
          </a:xfrm>
          <a:prstGeom prst="rect">
            <a:avLst/>
          </a:prstGeom>
          <a:solidFill>
            <a:schemeClr val="accent2">
              <a:alpha val="53999"/>
            </a:schemeClr>
          </a:solidFill>
          <a:ln w="28575" algn="ctr">
            <a:noFill/>
            <a:miter lim="800000"/>
            <a:headEnd/>
            <a:tailEnd/>
          </a:ln>
          <a:effectLst/>
        </p:spPr>
        <p:txBody>
          <a:bodyPr wrap="none" anchor="ctr"/>
          <a:lstStyle/>
          <a:p>
            <a:endParaRPr lang="zh-TW" altLang="en-US"/>
          </a:p>
        </p:txBody>
      </p:sp>
      <p:sp>
        <p:nvSpPr>
          <p:cNvPr id="436794" name="Rectangle 1594"/>
          <p:cNvSpPr>
            <a:spLocks noChangeArrowheads="1"/>
          </p:cNvSpPr>
          <p:nvPr/>
        </p:nvSpPr>
        <p:spPr bwMode="gray">
          <a:xfrm>
            <a:off x="6018213" y="-19050"/>
            <a:ext cx="547687" cy="6938963"/>
          </a:xfrm>
          <a:prstGeom prst="rect">
            <a:avLst/>
          </a:prstGeom>
          <a:solidFill>
            <a:schemeClr val="accent2">
              <a:alpha val="47000"/>
            </a:schemeClr>
          </a:solidFill>
          <a:ln w="28575" algn="ctr">
            <a:noFill/>
            <a:miter lim="800000"/>
            <a:headEnd/>
            <a:tailEnd/>
          </a:ln>
          <a:effectLst/>
        </p:spPr>
        <p:txBody>
          <a:bodyPr wrap="none" anchor="ctr"/>
          <a:lstStyle/>
          <a:p>
            <a:endParaRPr lang="zh-TW" altLang="en-US"/>
          </a:p>
        </p:txBody>
      </p:sp>
      <p:sp>
        <p:nvSpPr>
          <p:cNvPr id="436795" name="Rectangle 1595"/>
          <p:cNvSpPr>
            <a:spLocks noChangeArrowheads="1"/>
          </p:cNvSpPr>
          <p:nvPr/>
        </p:nvSpPr>
        <p:spPr bwMode="gray">
          <a:xfrm>
            <a:off x="6505575" y="0"/>
            <a:ext cx="446088" cy="6858000"/>
          </a:xfrm>
          <a:prstGeom prst="rect">
            <a:avLst/>
          </a:prstGeom>
          <a:solidFill>
            <a:schemeClr val="accent2">
              <a:alpha val="37000"/>
            </a:schemeClr>
          </a:solidFill>
          <a:ln w="28575" algn="ctr">
            <a:noFill/>
            <a:miter lim="800000"/>
            <a:headEnd/>
            <a:tailEnd/>
          </a:ln>
          <a:effectLst/>
        </p:spPr>
        <p:txBody>
          <a:bodyPr wrap="none" anchor="ctr"/>
          <a:lstStyle/>
          <a:p>
            <a:endParaRPr lang="zh-TW" altLang="en-US"/>
          </a:p>
        </p:txBody>
      </p:sp>
      <p:sp>
        <p:nvSpPr>
          <p:cNvPr id="436822" name="Rectangle 1622"/>
          <p:cNvSpPr>
            <a:spLocks noChangeArrowheads="1"/>
          </p:cNvSpPr>
          <p:nvPr/>
        </p:nvSpPr>
        <p:spPr bwMode="gray">
          <a:xfrm>
            <a:off x="7339013" y="-4762"/>
            <a:ext cx="136525" cy="6858000"/>
          </a:xfrm>
          <a:prstGeom prst="rect">
            <a:avLst/>
          </a:prstGeom>
          <a:solidFill>
            <a:schemeClr val="accent2">
              <a:alpha val="14999"/>
            </a:schemeClr>
          </a:solidFill>
          <a:ln w="28575" algn="ctr">
            <a:noFill/>
            <a:miter lim="800000"/>
            <a:headEnd/>
            <a:tailEnd/>
          </a:ln>
          <a:effectLst/>
        </p:spPr>
        <p:txBody>
          <a:bodyPr wrap="none" anchor="ctr"/>
          <a:lstStyle/>
          <a:p>
            <a:endParaRPr lang="zh-TW" altLang="en-US"/>
          </a:p>
        </p:txBody>
      </p:sp>
      <p:sp>
        <p:nvSpPr>
          <p:cNvPr id="436823" name="Rectangle 1623"/>
          <p:cNvSpPr>
            <a:spLocks noChangeArrowheads="1"/>
          </p:cNvSpPr>
          <p:nvPr/>
        </p:nvSpPr>
        <p:spPr bwMode="gray">
          <a:xfrm>
            <a:off x="8366125" y="-2222"/>
            <a:ext cx="344488" cy="6858000"/>
          </a:xfrm>
          <a:prstGeom prst="rect">
            <a:avLst/>
          </a:prstGeom>
          <a:solidFill>
            <a:schemeClr val="accent2">
              <a:alpha val="23000"/>
            </a:schemeClr>
          </a:solidFill>
          <a:ln w="28575" algn="ctr">
            <a:noFill/>
            <a:miter lim="800000"/>
            <a:headEnd/>
            <a:tailEnd/>
          </a:ln>
          <a:effectLst/>
        </p:spPr>
        <p:txBody>
          <a:bodyPr wrap="none" anchor="ctr"/>
          <a:lstStyle/>
          <a:p>
            <a:endParaRPr lang="zh-TW" altLang="en-US"/>
          </a:p>
        </p:txBody>
      </p:sp>
      <p:sp>
        <p:nvSpPr>
          <p:cNvPr id="436824" name="Rectangle 1624"/>
          <p:cNvSpPr>
            <a:spLocks noChangeArrowheads="1"/>
          </p:cNvSpPr>
          <p:nvPr/>
        </p:nvSpPr>
        <p:spPr bwMode="gray">
          <a:xfrm>
            <a:off x="8664575" y="0"/>
            <a:ext cx="474663" cy="6858000"/>
          </a:xfrm>
          <a:prstGeom prst="rect">
            <a:avLst/>
          </a:prstGeom>
          <a:solidFill>
            <a:schemeClr val="accent2">
              <a:alpha val="28000"/>
            </a:schemeClr>
          </a:solidFill>
          <a:ln w="28575" algn="ctr">
            <a:noFill/>
            <a:miter lim="800000"/>
            <a:headEnd/>
            <a:tailEnd/>
          </a:ln>
          <a:effectLst/>
        </p:spPr>
        <p:txBody>
          <a:bodyPr wrap="none" anchor="ctr"/>
          <a:lstStyle/>
          <a:p>
            <a:endParaRPr lang="zh-TW" altLang="en-US"/>
          </a:p>
        </p:txBody>
      </p:sp>
      <p:sp>
        <p:nvSpPr>
          <p:cNvPr id="436843" name="Rectangle 1643"/>
          <p:cNvSpPr>
            <a:spLocks noChangeArrowheads="1"/>
          </p:cNvSpPr>
          <p:nvPr/>
        </p:nvSpPr>
        <p:spPr bwMode="gray">
          <a:xfrm>
            <a:off x="7953375" y="4763"/>
            <a:ext cx="136525" cy="6858000"/>
          </a:xfrm>
          <a:prstGeom prst="rect">
            <a:avLst/>
          </a:prstGeom>
          <a:solidFill>
            <a:schemeClr val="accent2">
              <a:alpha val="6000"/>
            </a:schemeClr>
          </a:solidFill>
          <a:ln w="28575" algn="ctr">
            <a:noFill/>
            <a:miter lim="800000"/>
            <a:headEnd/>
            <a:tailEnd/>
          </a:ln>
          <a:effectLst/>
        </p:spPr>
        <p:txBody>
          <a:bodyPr wrap="none" anchor="ctr"/>
          <a:lstStyle/>
          <a:p>
            <a:endParaRPr lang="zh-TW" altLang="en-US"/>
          </a:p>
        </p:txBody>
      </p:sp>
      <p:sp>
        <p:nvSpPr>
          <p:cNvPr id="436844" name="Rectangle 1644"/>
          <p:cNvSpPr>
            <a:spLocks noChangeArrowheads="1"/>
          </p:cNvSpPr>
          <p:nvPr/>
        </p:nvSpPr>
        <p:spPr bwMode="gray">
          <a:xfrm>
            <a:off x="8045450" y="4763"/>
            <a:ext cx="168275" cy="6858000"/>
          </a:xfrm>
          <a:prstGeom prst="rect">
            <a:avLst/>
          </a:prstGeom>
          <a:solidFill>
            <a:schemeClr val="accent2">
              <a:alpha val="12000"/>
            </a:schemeClr>
          </a:solidFill>
          <a:ln w="28575" algn="ctr">
            <a:noFill/>
            <a:miter lim="800000"/>
            <a:headEnd/>
            <a:tailEnd/>
          </a:ln>
          <a:effectLst/>
        </p:spPr>
        <p:txBody>
          <a:bodyPr wrap="none" anchor="ctr"/>
          <a:lstStyle/>
          <a:p>
            <a:endParaRPr lang="zh-TW" altLang="en-US"/>
          </a:p>
        </p:txBody>
      </p:sp>
      <p:sp>
        <p:nvSpPr>
          <p:cNvPr id="436845" name="Rectangle 1645"/>
          <p:cNvSpPr>
            <a:spLocks noChangeArrowheads="1"/>
          </p:cNvSpPr>
          <p:nvPr/>
        </p:nvSpPr>
        <p:spPr bwMode="gray">
          <a:xfrm>
            <a:off x="8177213" y="-11113"/>
            <a:ext cx="230187" cy="6858001"/>
          </a:xfrm>
          <a:prstGeom prst="rect">
            <a:avLst/>
          </a:prstGeom>
          <a:solidFill>
            <a:schemeClr val="accent2">
              <a:alpha val="17999"/>
            </a:schemeClr>
          </a:solidFill>
          <a:ln w="28575" algn="ctr">
            <a:noFill/>
            <a:miter lim="800000"/>
            <a:headEnd/>
            <a:tailEnd/>
          </a:ln>
          <a:effectLst/>
        </p:spPr>
        <p:txBody>
          <a:bodyPr wrap="none" anchor="ctr"/>
          <a:lstStyle/>
          <a:p>
            <a:endParaRPr lang="zh-TW" altLang="en-US"/>
          </a:p>
        </p:txBody>
      </p:sp>
      <p:sp>
        <p:nvSpPr>
          <p:cNvPr id="436847" name="Rectangle 1647"/>
          <p:cNvSpPr>
            <a:spLocks noGrp="1" noChangeArrowheads="1"/>
          </p:cNvSpPr>
          <p:nvPr>
            <p:ph type="ctrTitle" sz="quarter"/>
          </p:nvPr>
        </p:nvSpPr>
        <p:spPr bwMode="gray">
          <a:xfrm>
            <a:off x="3802063" y="948690"/>
            <a:ext cx="5105400" cy="1470025"/>
          </a:xfrm>
        </p:spPr>
        <p:txBody>
          <a:bodyPr/>
          <a:lstStyle>
            <a:lvl1pPr algn="l">
              <a:defRPr sz="4400">
                <a:ln>
                  <a:solidFill>
                    <a:schemeClr val="bg2"/>
                  </a:solidFill>
                </a:ln>
                <a:effectLst/>
              </a:defRPr>
            </a:lvl1pPr>
          </a:lstStyle>
          <a:p>
            <a:r>
              <a:rPr lang="zh-TW" altLang="en-US" smtClean="0"/>
              <a:t>按一下以編輯母片標題樣式</a:t>
            </a:r>
            <a:endParaRPr lang="en-US" altLang="zh-TW" dirty="0"/>
          </a:p>
        </p:txBody>
      </p:sp>
      <p:sp>
        <p:nvSpPr>
          <p:cNvPr id="436848" name="Rectangle 1648"/>
          <p:cNvSpPr>
            <a:spLocks noGrp="1" noChangeArrowheads="1"/>
          </p:cNvSpPr>
          <p:nvPr>
            <p:ph type="subTitle" sz="quarter" idx="1"/>
          </p:nvPr>
        </p:nvSpPr>
        <p:spPr bwMode="gray">
          <a:xfrm>
            <a:off x="3810000" y="2434590"/>
            <a:ext cx="5151438" cy="1463040"/>
          </a:xfrm>
        </p:spPr>
        <p:txBody>
          <a:bodyPr/>
          <a:lstStyle>
            <a:lvl1pPr marL="0" indent="0" algn="l">
              <a:buFont typeface="Wingdings" pitchFamily="2" charset="2"/>
              <a:buNone/>
              <a:defRPr sz="4000" b="1">
                <a:ln>
                  <a:solidFill>
                    <a:schemeClr val="bg2"/>
                  </a:solidFill>
                </a:ln>
                <a:solidFill>
                  <a:schemeClr val="tx1"/>
                </a:solidFill>
                <a:effectLst/>
              </a:defRPr>
            </a:lvl1pPr>
          </a:lstStyle>
          <a:p>
            <a:r>
              <a:rPr lang="zh-TW" altLang="en-US" smtClean="0"/>
              <a:t>按一下以編輯母片副標題樣式</a:t>
            </a:r>
            <a:endParaRPr lang="en-US" altLang="zh-TW" dirty="0"/>
          </a:p>
        </p:txBody>
      </p:sp>
      <p:sp>
        <p:nvSpPr>
          <p:cNvPr id="436850" name="Rectangle 1650"/>
          <p:cNvSpPr>
            <a:spLocks noGrp="1" noChangeArrowheads="1"/>
          </p:cNvSpPr>
          <p:nvPr>
            <p:ph type="ftr" sz="quarter" idx="3"/>
          </p:nvPr>
        </p:nvSpPr>
        <p:spPr bwMode="gray">
          <a:xfrm>
            <a:off x="3552825" y="6534150"/>
            <a:ext cx="2895600" cy="234950"/>
          </a:xfrm>
        </p:spPr>
        <p:txBody>
          <a:bodyPr/>
          <a:lstStyle>
            <a:lvl1pPr>
              <a:defRPr/>
            </a:lvl1pPr>
          </a:lstStyle>
          <a:p>
            <a:r>
              <a:rPr lang="zh-TW" altLang="en-US" smtClean="0"/>
              <a:t>電子商務─應用與科技發展</a:t>
            </a:r>
            <a:endParaRPr lang="en-US" altLang="zh-TW"/>
          </a:p>
        </p:txBody>
      </p:sp>
      <p:sp>
        <p:nvSpPr>
          <p:cNvPr id="436849" name="Rectangle 1649"/>
          <p:cNvSpPr>
            <a:spLocks noGrp="1" noChangeArrowheads="1"/>
          </p:cNvSpPr>
          <p:nvPr>
            <p:ph type="dt" sz="quarter" idx="2"/>
          </p:nvPr>
        </p:nvSpPr>
        <p:spPr bwMode="gray">
          <a:xfrm>
            <a:off x="6900863" y="6526213"/>
            <a:ext cx="2133600" cy="274637"/>
          </a:xfrm>
        </p:spPr>
        <p:txBody>
          <a:bodyPr/>
          <a:lstStyle>
            <a:lvl1pPr>
              <a:defRPr/>
            </a:lvl1pPr>
          </a:lstStyle>
          <a:p>
            <a:r>
              <a:rPr lang="en-US" altLang="zh-TW" smtClean="0"/>
              <a:t>© </a:t>
            </a:r>
            <a:r>
              <a:rPr lang="zh-TW" altLang="en-US" smtClean="0"/>
              <a:t>滄海圖書</a:t>
            </a:r>
            <a:endParaRPr lang="en-US" altLang="zh-TW"/>
          </a:p>
        </p:txBody>
      </p:sp>
      <p:sp>
        <p:nvSpPr>
          <p:cNvPr id="436851" name="Rectangle 1651"/>
          <p:cNvSpPr>
            <a:spLocks noGrp="1" noChangeArrowheads="1"/>
          </p:cNvSpPr>
          <p:nvPr>
            <p:ph type="sldNum" sz="quarter" idx="4"/>
          </p:nvPr>
        </p:nvSpPr>
        <p:spPr bwMode="gray">
          <a:xfrm>
            <a:off x="3011488" y="6527800"/>
            <a:ext cx="373062" cy="234950"/>
          </a:xfrm>
        </p:spPr>
        <p:txBody>
          <a:bodyPr/>
          <a:lstStyle>
            <a:lvl1pPr>
              <a:defRPr/>
            </a:lvl1pPr>
          </a:lstStyle>
          <a:p>
            <a:fld id="{EBC57EFC-6A88-4EB0-8C73-06B4B0608966}" type="slidenum">
              <a:rPr lang="en-US" altLang="zh-TW"/>
              <a:pPr/>
              <a:t>‹#›</a:t>
            </a:fld>
            <a:endParaRPr lang="en-US" altLang="zh-TW"/>
          </a:p>
        </p:txBody>
      </p:sp>
      <p:pic>
        <p:nvPicPr>
          <p:cNvPr id="23" name="圖片 22" descr="封面.jpg"/>
          <p:cNvPicPr>
            <a:picLocks noChangeAspect="1"/>
          </p:cNvPicPr>
          <p:nvPr userDrawn="1"/>
        </p:nvPicPr>
        <p:blipFill>
          <a:blip r:embed="rId2" cstate="print"/>
          <a:stretch>
            <a:fillRect/>
          </a:stretch>
        </p:blipFill>
        <p:spPr>
          <a:xfrm>
            <a:off x="619491" y="834390"/>
            <a:ext cx="2084832" cy="2807208"/>
          </a:xfrm>
          <a:prstGeom prst="rect">
            <a:avLst/>
          </a:prstGeom>
          <a:ln>
            <a:solidFill>
              <a:schemeClr val="bg1"/>
            </a:solidFill>
          </a:ln>
          <a:effectLst>
            <a:outerShdw blurRad="190500" algn="tl" rotWithShape="0">
              <a:srgbClr val="000000">
                <a:alpha val="70000"/>
              </a:srgbClr>
            </a:outerShdw>
          </a:effectLst>
        </p:spPr>
      </p:pic>
      <p:pic>
        <p:nvPicPr>
          <p:cNvPr id="25" name="圖片 24" descr="logo-白字.png"/>
          <p:cNvPicPr>
            <a:picLocks noChangeAspect="1"/>
          </p:cNvPicPr>
          <p:nvPr userDrawn="1"/>
        </p:nvPicPr>
        <p:blipFill>
          <a:blip r:embed="rId3" cstate="print"/>
          <a:stretch>
            <a:fillRect/>
          </a:stretch>
        </p:blipFill>
        <p:spPr>
          <a:xfrm>
            <a:off x="987742" y="6271261"/>
            <a:ext cx="1440000" cy="496551"/>
          </a:xfrm>
          <a:prstGeom prst="rect">
            <a:avLst/>
          </a:prstGeom>
        </p:spPr>
      </p:pic>
      <p:grpSp>
        <p:nvGrpSpPr>
          <p:cNvPr id="28" name="Group 50"/>
          <p:cNvGrpSpPr>
            <a:grpSpLocks/>
          </p:cNvGrpSpPr>
          <p:nvPr userDrawn="1"/>
        </p:nvGrpSpPr>
        <p:grpSpPr bwMode="auto">
          <a:xfrm>
            <a:off x="5505768" y="5091430"/>
            <a:ext cx="669925" cy="654050"/>
            <a:chOff x="4027" y="3016"/>
            <a:chExt cx="515" cy="505"/>
          </a:xfrm>
        </p:grpSpPr>
        <p:sp>
          <p:nvSpPr>
            <p:cNvPr id="29" name="Oval 51"/>
            <p:cNvSpPr>
              <a:spLocks noChangeArrowheads="1"/>
            </p:cNvSpPr>
            <p:nvPr/>
          </p:nvSpPr>
          <p:spPr bwMode="gray">
            <a:xfrm>
              <a:off x="4027" y="3016"/>
              <a:ext cx="515" cy="505"/>
            </a:xfrm>
            <a:prstGeom prst="ellipse">
              <a:avLst/>
            </a:prstGeom>
            <a:gradFill rotWithShape="1">
              <a:gsLst>
                <a:gs pos="0">
                  <a:schemeClr val="hlink">
                    <a:gamma/>
                    <a:shade val="44314"/>
                    <a:invGamma/>
                  </a:schemeClr>
                </a:gs>
                <a:gs pos="50000">
                  <a:schemeClr val="hlink"/>
                </a:gs>
                <a:gs pos="100000">
                  <a:schemeClr val="hlink">
                    <a:gamma/>
                    <a:shade val="44314"/>
                    <a:invGamma/>
                  </a:schemeClr>
                </a:gs>
              </a:gsLst>
              <a:lin ang="5400000" scaled="1"/>
            </a:gradFill>
            <a:ln w="9525" algn="ctr">
              <a:noFill/>
              <a:round/>
              <a:headEnd/>
              <a:tailEnd/>
            </a:ln>
            <a:effectLst/>
          </p:spPr>
          <p:txBody>
            <a:bodyPr wrap="none" anchor="ctr"/>
            <a:lstStyle/>
            <a:p>
              <a:endParaRPr lang="zh-TW" altLang="en-US"/>
            </a:p>
          </p:txBody>
        </p:sp>
        <p:pic>
          <p:nvPicPr>
            <p:cNvPr id="30" name="Picture 52" descr="sphere_highlight"/>
            <p:cNvPicPr>
              <a:picLocks noChangeAspect="1" noChangeArrowheads="1"/>
            </p:cNvPicPr>
            <p:nvPr/>
          </p:nvPicPr>
          <p:blipFill>
            <a:blip r:embed="rId4" cstate="print"/>
            <a:srcRect/>
            <a:stretch>
              <a:fillRect/>
            </a:stretch>
          </p:blipFill>
          <p:spPr bwMode="gray">
            <a:xfrm>
              <a:off x="4046" y="3018"/>
              <a:ext cx="470" cy="241"/>
            </a:xfrm>
            <a:prstGeom prst="rect">
              <a:avLst/>
            </a:prstGeom>
            <a:noFill/>
          </p:spPr>
        </p:pic>
      </p:grpSp>
      <p:grpSp>
        <p:nvGrpSpPr>
          <p:cNvPr id="31" name="Group 53"/>
          <p:cNvGrpSpPr>
            <a:grpSpLocks/>
          </p:cNvGrpSpPr>
          <p:nvPr userDrawn="1"/>
        </p:nvGrpSpPr>
        <p:grpSpPr bwMode="auto">
          <a:xfrm>
            <a:off x="7216458" y="4720590"/>
            <a:ext cx="349250" cy="339725"/>
            <a:chOff x="4027" y="3016"/>
            <a:chExt cx="515" cy="505"/>
          </a:xfrm>
        </p:grpSpPr>
        <p:sp>
          <p:nvSpPr>
            <p:cNvPr id="32" name="Oval 54"/>
            <p:cNvSpPr>
              <a:spLocks noChangeArrowheads="1"/>
            </p:cNvSpPr>
            <p:nvPr/>
          </p:nvSpPr>
          <p:spPr bwMode="gray">
            <a:xfrm>
              <a:off x="4027" y="3016"/>
              <a:ext cx="515" cy="505"/>
            </a:xfrm>
            <a:prstGeom prst="ellipse">
              <a:avLst/>
            </a:prstGeom>
            <a:gradFill rotWithShape="1">
              <a:gsLst>
                <a:gs pos="0">
                  <a:schemeClr val="folHlink">
                    <a:gamma/>
                    <a:shade val="44314"/>
                    <a:invGamma/>
                  </a:schemeClr>
                </a:gs>
                <a:gs pos="50000">
                  <a:schemeClr val="folHlink"/>
                </a:gs>
                <a:gs pos="100000">
                  <a:schemeClr val="folHlink">
                    <a:gamma/>
                    <a:shade val="44314"/>
                    <a:invGamma/>
                  </a:schemeClr>
                </a:gs>
              </a:gsLst>
              <a:lin ang="5400000" scaled="1"/>
            </a:gradFill>
            <a:ln w="9525" algn="ctr">
              <a:noFill/>
              <a:round/>
              <a:headEnd/>
              <a:tailEnd/>
            </a:ln>
            <a:effectLst/>
          </p:spPr>
          <p:txBody>
            <a:bodyPr wrap="none" anchor="ctr"/>
            <a:lstStyle/>
            <a:p>
              <a:endParaRPr lang="zh-TW" altLang="en-US"/>
            </a:p>
          </p:txBody>
        </p:sp>
        <p:pic>
          <p:nvPicPr>
            <p:cNvPr id="33" name="Picture 55" descr="sphere_highlight"/>
            <p:cNvPicPr>
              <a:picLocks noChangeAspect="1" noChangeArrowheads="1"/>
            </p:cNvPicPr>
            <p:nvPr/>
          </p:nvPicPr>
          <p:blipFill>
            <a:blip r:embed="rId5" cstate="print"/>
            <a:srcRect/>
            <a:stretch>
              <a:fillRect/>
            </a:stretch>
          </p:blipFill>
          <p:spPr bwMode="gray">
            <a:xfrm>
              <a:off x="4046" y="3018"/>
              <a:ext cx="470" cy="241"/>
            </a:xfrm>
            <a:prstGeom prst="rect">
              <a:avLst/>
            </a:prstGeom>
            <a:noFill/>
          </p:spPr>
        </p:pic>
      </p:grpSp>
      <p:pic>
        <p:nvPicPr>
          <p:cNvPr id="35" name="Picture 16" descr="161"/>
          <p:cNvPicPr>
            <a:picLocks noChangeAspect="1" noChangeArrowheads="1"/>
          </p:cNvPicPr>
          <p:nvPr userDrawn="1"/>
        </p:nvPicPr>
        <p:blipFill>
          <a:blip r:embed="rId6" cstate="print"/>
          <a:srcRect/>
          <a:stretch>
            <a:fillRect/>
          </a:stretch>
        </p:blipFill>
        <p:spPr bwMode="auto">
          <a:xfrm>
            <a:off x="2951736" y="4022038"/>
            <a:ext cx="1440000" cy="1440000"/>
          </a:xfrm>
          <a:prstGeom prst="rect">
            <a:avLst/>
          </a:prstGeom>
          <a:noFill/>
          <a:effectLst>
            <a:innerShdw blurRad="63500" dist="50800" dir="18900000">
              <a:prstClr val="black">
                <a:alpha val="50000"/>
              </a:prstClr>
            </a:innerShdw>
          </a:effectLst>
          <a:scene3d>
            <a:camera prst="perspectiveFront"/>
            <a:lightRig rig="threePt" dir="t"/>
          </a:scene3d>
        </p:spPr>
      </p:pic>
      <p:sp>
        <p:nvSpPr>
          <p:cNvPr id="36" name="文字方塊 35"/>
          <p:cNvSpPr txBox="1"/>
          <p:nvPr userDrawn="1"/>
        </p:nvSpPr>
        <p:spPr>
          <a:xfrm>
            <a:off x="2686606" y="6348339"/>
            <a:ext cx="5955477" cy="369332"/>
          </a:xfrm>
          <a:prstGeom prst="rect">
            <a:avLst/>
          </a:prstGeom>
          <a:noFill/>
        </p:spPr>
        <p:txBody>
          <a:bodyPr wrap="none" rtlCol="0">
            <a:spAutoFit/>
          </a:bodyPr>
          <a:lstStyle/>
          <a:p>
            <a:r>
              <a:rPr lang="zh-TW" altLang="en-US" b="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本內容僅供授課使用，禁止提供網路下載、重製或翻印。</a:t>
            </a:r>
            <a:endParaRPr lang="zh-TW" altLang="en-US" b="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36834"/>
                                        </p:tgtEl>
                                        <p:attrNameLst>
                                          <p:attrName>style.visibility</p:attrName>
                                        </p:attrNameLst>
                                      </p:cBhvr>
                                      <p:to>
                                        <p:strVal val="visible"/>
                                      </p:to>
                                    </p:set>
                                    <p:animEffect transition="in" filter="wipe(up)">
                                      <p:cBhvr>
                                        <p:cTn id="7" dur="500"/>
                                        <p:tgtEl>
                                          <p:spTgt spid="436834"/>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36842"/>
                                        </p:tgtEl>
                                        <p:attrNameLst>
                                          <p:attrName>style.visibility</p:attrName>
                                        </p:attrNameLst>
                                      </p:cBhvr>
                                      <p:to>
                                        <p:strVal val="visible"/>
                                      </p:to>
                                    </p:set>
                                    <p:animEffect transition="in" filter="wipe(up)">
                                      <p:cBhvr>
                                        <p:cTn id="10" dur="500"/>
                                        <p:tgtEl>
                                          <p:spTgt spid="43684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436792"/>
                                        </p:tgtEl>
                                        <p:attrNameLst>
                                          <p:attrName>style.visibility</p:attrName>
                                        </p:attrNameLst>
                                      </p:cBhvr>
                                      <p:to>
                                        <p:strVal val="visible"/>
                                      </p:to>
                                    </p:set>
                                    <p:animEffect transition="in" filter="wipe(up)">
                                      <p:cBhvr>
                                        <p:cTn id="13" dur="500"/>
                                        <p:tgtEl>
                                          <p:spTgt spid="43679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436793"/>
                                        </p:tgtEl>
                                        <p:attrNameLst>
                                          <p:attrName>style.visibility</p:attrName>
                                        </p:attrNameLst>
                                      </p:cBhvr>
                                      <p:to>
                                        <p:strVal val="visible"/>
                                      </p:to>
                                    </p:set>
                                    <p:animEffect transition="in" filter="wipe(up)">
                                      <p:cBhvr>
                                        <p:cTn id="16" dur="500"/>
                                        <p:tgtEl>
                                          <p:spTgt spid="436793"/>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436794"/>
                                        </p:tgtEl>
                                        <p:attrNameLst>
                                          <p:attrName>style.visibility</p:attrName>
                                        </p:attrNameLst>
                                      </p:cBhvr>
                                      <p:to>
                                        <p:strVal val="visible"/>
                                      </p:to>
                                    </p:set>
                                    <p:animEffect transition="in" filter="fade">
                                      <p:cBhvr>
                                        <p:cTn id="19" dur="500"/>
                                        <p:tgtEl>
                                          <p:spTgt spid="436794"/>
                                        </p:tgtEl>
                                      </p:cBhvr>
                                    </p:animEffect>
                                    <p:anim calcmode="lin" valueType="num">
                                      <p:cBhvr>
                                        <p:cTn id="20" dur="500" fill="hold"/>
                                        <p:tgtEl>
                                          <p:spTgt spid="436794"/>
                                        </p:tgtEl>
                                        <p:attrNameLst>
                                          <p:attrName>ppt_x</p:attrName>
                                        </p:attrNameLst>
                                      </p:cBhvr>
                                      <p:tavLst>
                                        <p:tav tm="0">
                                          <p:val>
                                            <p:strVal val="#ppt_x"/>
                                          </p:val>
                                        </p:tav>
                                        <p:tav tm="100000">
                                          <p:val>
                                            <p:strVal val="#ppt_x"/>
                                          </p:val>
                                        </p:tav>
                                      </p:tavLst>
                                    </p:anim>
                                    <p:anim calcmode="lin" valueType="num">
                                      <p:cBhvr>
                                        <p:cTn id="21" dur="500" fill="hold"/>
                                        <p:tgtEl>
                                          <p:spTgt spid="43679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436795"/>
                                        </p:tgtEl>
                                        <p:attrNameLst>
                                          <p:attrName>style.visibility</p:attrName>
                                        </p:attrNameLst>
                                      </p:cBhvr>
                                      <p:to>
                                        <p:strVal val="visible"/>
                                      </p:to>
                                    </p:set>
                                    <p:animEffect transition="in" filter="fade">
                                      <p:cBhvr>
                                        <p:cTn id="24" dur="500"/>
                                        <p:tgtEl>
                                          <p:spTgt spid="436795"/>
                                        </p:tgtEl>
                                      </p:cBhvr>
                                    </p:animEffect>
                                    <p:anim calcmode="lin" valueType="num">
                                      <p:cBhvr>
                                        <p:cTn id="25" dur="500" fill="hold"/>
                                        <p:tgtEl>
                                          <p:spTgt spid="436795"/>
                                        </p:tgtEl>
                                        <p:attrNameLst>
                                          <p:attrName>ppt_x</p:attrName>
                                        </p:attrNameLst>
                                      </p:cBhvr>
                                      <p:tavLst>
                                        <p:tav tm="0">
                                          <p:val>
                                            <p:strVal val="#ppt_x"/>
                                          </p:val>
                                        </p:tav>
                                        <p:tav tm="100000">
                                          <p:val>
                                            <p:strVal val="#ppt_x"/>
                                          </p:val>
                                        </p:tav>
                                      </p:tavLst>
                                    </p:anim>
                                    <p:anim calcmode="lin" valueType="num">
                                      <p:cBhvr>
                                        <p:cTn id="26" dur="500" fill="hold"/>
                                        <p:tgtEl>
                                          <p:spTgt spid="43679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436796"/>
                                        </p:tgtEl>
                                        <p:attrNameLst>
                                          <p:attrName>style.visibility</p:attrName>
                                        </p:attrNameLst>
                                      </p:cBhvr>
                                      <p:to>
                                        <p:strVal val="visible"/>
                                      </p:to>
                                    </p:set>
                                    <p:animEffect transition="in" filter="fade">
                                      <p:cBhvr>
                                        <p:cTn id="29" dur="500"/>
                                        <p:tgtEl>
                                          <p:spTgt spid="436796"/>
                                        </p:tgtEl>
                                      </p:cBhvr>
                                    </p:animEffect>
                                    <p:anim calcmode="lin" valueType="num">
                                      <p:cBhvr>
                                        <p:cTn id="30" dur="500" fill="hold"/>
                                        <p:tgtEl>
                                          <p:spTgt spid="436796"/>
                                        </p:tgtEl>
                                        <p:attrNameLst>
                                          <p:attrName>ppt_x</p:attrName>
                                        </p:attrNameLst>
                                      </p:cBhvr>
                                      <p:tavLst>
                                        <p:tav tm="0">
                                          <p:val>
                                            <p:strVal val="#ppt_x"/>
                                          </p:val>
                                        </p:tav>
                                        <p:tav tm="100000">
                                          <p:val>
                                            <p:strVal val="#ppt_x"/>
                                          </p:val>
                                        </p:tav>
                                      </p:tavLst>
                                    </p:anim>
                                    <p:anim calcmode="lin" valueType="num">
                                      <p:cBhvr>
                                        <p:cTn id="31" dur="500" fill="hold"/>
                                        <p:tgtEl>
                                          <p:spTgt spid="43679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436797"/>
                                        </p:tgtEl>
                                        <p:attrNameLst>
                                          <p:attrName>style.visibility</p:attrName>
                                        </p:attrNameLst>
                                      </p:cBhvr>
                                      <p:to>
                                        <p:strVal val="visible"/>
                                      </p:to>
                                    </p:set>
                                    <p:animEffect transition="in" filter="fade">
                                      <p:cBhvr>
                                        <p:cTn id="34" dur="500"/>
                                        <p:tgtEl>
                                          <p:spTgt spid="436797"/>
                                        </p:tgtEl>
                                      </p:cBhvr>
                                    </p:animEffect>
                                    <p:anim calcmode="lin" valueType="num">
                                      <p:cBhvr>
                                        <p:cTn id="35" dur="500" fill="hold"/>
                                        <p:tgtEl>
                                          <p:spTgt spid="436797"/>
                                        </p:tgtEl>
                                        <p:attrNameLst>
                                          <p:attrName>ppt_x</p:attrName>
                                        </p:attrNameLst>
                                      </p:cBhvr>
                                      <p:tavLst>
                                        <p:tav tm="0">
                                          <p:val>
                                            <p:strVal val="#ppt_x"/>
                                          </p:val>
                                        </p:tav>
                                        <p:tav tm="100000">
                                          <p:val>
                                            <p:strVal val="#ppt_x"/>
                                          </p:val>
                                        </p:tav>
                                      </p:tavLst>
                                    </p:anim>
                                    <p:anim calcmode="lin" valueType="num">
                                      <p:cBhvr>
                                        <p:cTn id="36" dur="500" fill="hold"/>
                                        <p:tgtEl>
                                          <p:spTgt spid="43679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436822"/>
                                        </p:tgtEl>
                                        <p:attrNameLst>
                                          <p:attrName>style.visibility</p:attrName>
                                        </p:attrNameLst>
                                      </p:cBhvr>
                                      <p:to>
                                        <p:strVal val="visible"/>
                                      </p:to>
                                    </p:set>
                                    <p:animEffect transition="in" filter="fade">
                                      <p:cBhvr>
                                        <p:cTn id="39" dur="500"/>
                                        <p:tgtEl>
                                          <p:spTgt spid="436822"/>
                                        </p:tgtEl>
                                      </p:cBhvr>
                                    </p:animEffect>
                                    <p:anim calcmode="lin" valueType="num">
                                      <p:cBhvr>
                                        <p:cTn id="40" dur="500" fill="hold"/>
                                        <p:tgtEl>
                                          <p:spTgt spid="436822"/>
                                        </p:tgtEl>
                                        <p:attrNameLst>
                                          <p:attrName>ppt_x</p:attrName>
                                        </p:attrNameLst>
                                      </p:cBhvr>
                                      <p:tavLst>
                                        <p:tav tm="0">
                                          <p:val>
                                            <p:strVal val="#ppt_x"/>
                                          </p:val>
                                        </p:tav>
                                        <p:tav tm="100000">
                                          <p:val>
                                            <p:strVal val="#ppt_x"/>
                                          </p:val>
                                        </p:tav>
                                      </p:tavLst>
                                    </p:anim>
                                    <p:anim calcmode="lin" valueType="num">
                                      <p:cBhvr>
                                        <p:cTn id="41" dur="500" fill="hold"/>
                                        <p:tgtEl>
                                          <p:spTgt spid="43682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436844"/>
                                        </p:tgtEl>
                                        <p:attrNameLst>
                                          <p:attrName>style.visibility</p:attrName>
                                        </p:attrNameLst>
                                      </p:cBhvr>
                                      <p:to>
                                        <p:strVal val="visible"/>
                                      </p:to>
                                    </p:set>
                                    <p:animEffect transition="in" filter="fade">
                                      <p:cBhvr>
                                        <p:cTn id="44" dur="500"/>
                                        <p:tgtEl>
                                          <p:spTgt spid="436844"/>
                                        </p:tgtEl>
                                      </p:cBhvr>
                                    </p:animEffect>
                                    <p:anim calcmode="lin" valueType="num">
                                      <p:cBhvr>
                                        <p:cTn id="45" dur="500" fill="hold"/>
                                        <p:tgtEl>
                                          <p:spTgt spid="436844"/>
                                        </p:tgtEl>
                                        <p:attrNameLst>
                                          <p:attrName>ppt_x</p:attrName>
                                        </p:attrNameLst>
                                      </p:cBhvr>
                                      <p:tavLst>
                                        <p:tav tm="0">
                                          <p:val>
                                            <p:strVal val="#ppt_x"/>
                                          </p:val>
                                        </p:tav>
                                        <p:tav tm="100000">
                                          <p:val>
                                            <p:strVal val="#ppt_x"/>
                                          </p:val>
                                        </p:tav>
                                      </p:tavLst>
                                    </p:anim>
                                    <p:anim calcmode="lin" valueType="num">
                                      <p:cBhvr>
                                        <p:cTn id="46" dur="500" fill="hold"/>
                                        <p:tgtEl>
                                          <p:spTgt spid="43684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436843"/>
                                        </p:tgtEl>
                                        <p:attrNameLst>
                                          <p:attrName>style.visibility</p:attrName>
                                        </p:attrNameLst>
                                      </p:cBhvr>
                                      <p:to>
                                        <p:strVal val="visible"/>
                                      </p:to>
                                    </p:set>
                                    <p:animEffect transition="in" filter="fade">
                                      <p:cBhvr>
                                        <p:cTn id="49" dur="500"/>
                                        <p:tgtEl>
                                          <p:spTgt spid="436843"/>
                                        </p:tgtEl>
                                      </p:cBhvr>
                                    </p:animEffect>
                                    <p:anim calcmode="lin" valueType="num">
                                      <p:cBhvr>
                                        <p:cTn id="50" dur="500" fill="hold"/>
                                        <p:tgtEl>
                                          <p:spTgt spid="436843"/>
                                        </p:tgtEl>
                                        <p:attrNameLst>
                                          <p:attrName>ppt_x</p:attrName>
                                        </p:attrNameLst>
                                      </p:cBhvr>
                                      <p:tavLst>
                                        <p:tav tm="0">
                                          <p:val>
                                            <p:strVal val="#ppt_x"/>
                                          </p:val>
                                        </p:tav>
                                        <p:tav tm="100000">
                                          <p:val>
                                            <p:strVal val="#ppt_x"/>
                                          </p:val>
                                        </p:tav>
                                      </p:tavLst>
                                    </p:anim>
                                    <p:anim calcmode="lin" valueType="num">
                                      <p:cBhvr>
                                        <p:cTn id="51" dur="500" fill="hold"/>
                                        <p:tgtEl>
                                          <p:spTgt spid="43684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436845"/>
                                        </p:tgtEl>
                                        <p:attrNameLst>
                                          <p:attrName>style.visibility</p:attrName>
                                        </p:attrNameLst>
                                      </p:cBhvr>
                                      <p:to>
                                        <p:strVal val="visible"/>
                                      </p:to>
                                    </p:set>
                                    <p:animEffect transition="in" filter="fade">
                                      <p:cBhvr>
                                        <p:cTn id="54" dur="500"/>
                                        <p:tgtEl>
                                          <p:spTgt spid="436845"/>
                                        </p:tgtEl>
                                      </p:cBhvr>
                                    </p:animEffect>
                                    <p:anim calcmode="lin" valueType="num">
                                      <p:cBhvr>
                                        <p:cTn id="55" dur="500" fill="hold"/>
                                        <p:tgtEl>
                                          <p:spTgt spid="436845"/>
                                        </p:tgtEl>
                                        <p:attrNameLst>
                                          <p:attrName>ppt_x</p:attrName>
                                        </p:attrNameLst>
                                      </p:cBhvr>
                                      <p:tavLst>
                                        <p:tav tm="0">
                                          <p:val>
                                            <p:strVal val="#ppt_x"/>
                                          </p:val>
                                        </p:tav>
                                        <p:tav tm="100000">
                                          <p:val>
                                            <p:strVal val="#ppt_x"/>
                                          </p:val>
                                        </p:tav>
                                      </p:tavLst>
                                    </p:anim>
                                    <p:anim calcmode="lin" valueType="num">
                                      <p:cBhvr>
                                        <p:cTn id="56" dur="500" fill="hold"/>
                                        <p:tgtEl>
                                          <p:spTgt spid="436845"/>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436823"/>
                                        </p:tgtEl>
                                        <p:attrNameLst>
                                          <p:attrName>style.visibility</p:attrName>
                                        </p:attrNameLst>
                                      </p:cBhvr>
                                      <p:to>
                                        <p:strVal val="visible"/>
                                      </p:to>
                                    </p:set>
                                    <p:animEffect transition="in" filter="fade">
                                      <p:cBhvr>
                                        <p:cTn id="59" dur="500"/>
                                        <p:tgtEl>
                                          <p:spTgt spid="436823"/>
                                        </p:tgtEl>
                                      </p:cBhvr>
                                    </p:animEffect>
                                    <p:anim calcmode="lin" valueType="num">
                                      <p:cBhvr>
                                        <p:cTn id="60" dur="500" fill="hold"/>
                                        <p:tgtEl>
                                          <p:spTgt spid="436823"/>
                                        </p:tgtEl>
                                        <p:attrNameLst>
                                          <p:attrName>ppt_x</p:attrName>
                                        </p:attrNameLst>
                                      </p:cBhvr>
                                      <p:tavLst>
                                        <p:tav tm="0">
                                          <p:val>
                                            <p:strVal val="#ppt_x"/>
                                          </p:val>
                                        </p:tav>
                                        <p:tav tm="100000">
                                          <p:val>
                                            <p:strVal val="#ppt_x"/>
                                          </p:val>
                                        </p:tav>
                                      </p:tavLst>
                                    </p:anim>
                                    <p:anim calcmode="lin" valueType="num">
                                      <p:cBhvr>
                                        <p:cTn id="61" dur="500" fill="hold"/>
                                        <p:tgtEl>
                                          <p:spTgt spid="43682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436824"/>
                                        </p:tgtEl>
                                        <p:attrNameLst>
                                          <p:attrName>style.visibility</p:attrName>
                                        </p:attrNameLst>
                                      </p:cBhvr>
                                      <p:to>
                                        <p:strVal val="visible"/>
                                      </p:to>
                                    </p:set>
                                    <p:animEffect transition="in" filter="fade">
                                      <p:cBhvr>
                                        <p:cTn id="64" dur="500"/>
                                        <p:tgtEl>
                                          <p:spTgt spid="436824"/>
                                        </p:tgtEl>
                                      </p:cBhvr>
                                    </p:animEffect>
                                    <p:anim calcmode="lin" valueType="num">
                                      <p:cBhvr>
                                        <p:cTn id="65" dur="500" fill="hold"/>
                                        <p:tgtEl>
                                          <p:spTgt spid="436824"/>
                                        </p:tgtEl>
                                        <p:attrNameLst>
                                          <p:attrName>ppt_x</p:attrName>
                                        </p:attrNameLst>
                                      </p:cBhvr>
                                      <p:tavLst>
                                        <p:tav tm="0">
                                          <p:val>
                                            <p:strVal val="#ppt_x"/>
                                          </p:val>
                                        </p:tav>
                                        <p:tav tm="100000">
                                          <p:val>
                                            <p:strVal val="#ppt_x"/>
                                          </p:val>
                                        </p:tav>
                                      </p:tavLst>
                                    </p:anim>
                                    <p:anim calcmode="lin" valueType="num">
                                      <p:cBhvr>
                                        <p:cTn id="66" dur="500" fill="hold"/>
                                        <p:tgtEl>
                                          <p:spTgt spid="436824"/>
                                        </p:tgtEl>
                                        <p:attrNameLst>
                                          <p:attrName>ppt_y</p:attrName>
                                        </p:attrNameLst>
                                      </p:cBhvr>
                                      <p:tavLst>
                                        <p:tav tm="0">
                                          <p:val>
                                            <p:strVal val="#ppt_y-.1"/>
                                          </p:val>
                                        </p:tav>
                                        <p:tav tm="100000">
                                          <p:val>
                                            <p:strVal val="#ppt_y"/>
                                          </p:val>
                                        </p:tav>
                                      </p:tavLst>
                                    </p:anim>
                                  </p:childTnLst>
                                </p:cTn>
                              </p:par>
                            </p:childTnLst>
                          </p:cTn>
                        </p:par>
                        <p:par>
                          <p:cTn id="67" fill="hold">
                            <p:stCondLst>
                              <p:cond delay="3100"/>
                            </p:stCondLst>
                            <p:childTnLst>
                              <p:par>
                                <p:cTn id="68" presetID="6" presetClass="emph" presetSubtype="0" fill="hold" grpId="1" nodeType="afterEffect">
                                  <p:stCondLst>
                                    <p:cond delay="0"/>
                                  </p:stCondLst>
                                  <p:childTnLst>
                                    <p:animScale>
                                      <p:cBhvr>
                                        <p:cTn id="69" dur="500" fill="hold"/>
                                        <p:tgtEl>
                                          <p:spTgt spid="436834"/>
                                        </p:tgtEl>
                                      </p:cBhvr>
                                      <p:by x="150000" y="150000"/>
                                    </p:animScale>
                                  </p:childTnLst>
                                </p:cTn>
                              </p:par>
                              <p:par>
                                <p:cTn id="70" presetID="6" presetClass="emph" presetSubtype="0" fill="hold" grpId="1" nodeType="withEffect">
                                  <p:stCondLst>
                                    <p:cond delay="200"/>
                                  </p:stCondLst>
                                  <p:childTnLst>
                                    <p:animScale>
                                      <p:cBhvr>
                                        <p:cTn id="71" dur="500" fill="hold"/>
                                        <p:tgtEl>
                                          <p:spTgt spid="436792"/>
                                        </p:tgtEl>
                                      </p:cBhvr>
                                      <p:by x="150000" y="150000"/>
                                    </p:animScale>
                                  </p:childTnLst>
                                </p:cTn>
                              </p:par>
                              <p:par>
                                <p:cTn id="72" presetID="6" presetClass="emph" presetSubtype="0" fill="hold" grpId="1" nodeType="withEffect">
                                  <p:stCondLst>
                                    <p:cond delay="400"/>
                                  </p:stCondLst>
                                  <p:childTnLst>
                                    <p:animScale>
                                      <p:cBhvr>
                                        <p:cTn id="73" dur="500" fill="hold"/>
                                        <p:tgtEl>
                                          <p:spTgt spid="436793"/>
                                        </p:tgtEl>
                                      </p:cBhvr>
                                      <p:by x="150000" y="150000"/>
                                    </p:animScale>
                                  </p:childTnLst>
                                </p:cTn>
                              </p:par>
                              <p:par>
                                <p:cTn id="74" presetID="6" presetClass="emph" presetSubtype="0" fill="hold" grpId="1" nodeType="withEffect">
                                  <p:stCondLst>
                                    <p:cond delay="800"/>
                                  </p:stCondLst>
                                  <p:childTnLst>
                                    <p:animScale>
                                      <p:cBhvr>
                                        <p:cTn id="75" dur="500" fill="hold"/>
                                        <p:tgtEl>
                                          <p:spTgt spid="436794"/>
                                        </p:tgtEl>
                                      </p:cBhvr>
                                      <p:by x="150000" y="150000"/>
                                    </p:animScale>
                                  </p:childTnLst>
                                </p:cTn>
                              </p:par>
                              <p:par>
                                <p:cTn id="76" presetID="6" presetClass="emph" presetSubtype="0" fill="hold" grpId="1" nodeType="withEffect">
                                  <p:stCondLst>
                                    <p:cond delay="1100"/>
                                  </p:stCondLst>
                                  <p:childTnLst>
                                    <p:animScale>
                                      <p:cBhvr>
                                        <p:cTn id="77" dur="500" fill="hold"/>
                                        <p:tgtEl>
                                          <p:spTgt spid="436795"/>
                                        </p:tgtEl>
                                      </p:cBhvr>
                                      <p:by x="150000" y="150000"/>
                                    </p:animScale>
                                  </p:childTnLst>
                                </p:cTn>
                              </p:par>
                              <p:par>
                                <p:cTn id="78" presetID="6" presetClass="emph" presetSubtype="0" fill="hold" grpId="1" nodeType="withEffect">
                                  <p:stCondLst>
                                    <p:cond delay="1400"/>
                                  </p:stCondLst>
                                  <p:childTnLst>
                                    <p:animScale>
                                      <p:cBhvr>
                                        <p:cTn id="79" dur="500" fill="hold"/>
                                        <p:tgtEl>
                                          <p:spTgt spid="436796"/>
                                        </p:tgtEl>
                                      </p:cBhvr>
                                      <p:by x="150000" y="150000"/>
                                    </p:animScale>
                                  </p:childTnLst>
                                </p:cTn>
                              </p:par>
                              <p:par>
                                <p:cTn id="80" presetID="6" presetClass="emph" presetSubtype="0" fill="hold" grpId="1" nodeType="withEffect">
                                  <p:stCondLst>
                                    <p:cond delay="1700"/>
                                  </p:stCondLst>
                                  <p:childTnLst>
                                    <p:animScale>
                                      <p:cBhvr>
                                        <p:cTn id="81" dur="500" fill="hold"/>
                                        <p:tgtEl>
                                          <p:spTgt spid="436797"/>
                                        </p:tgtEl>
                                      </p:cBhvr>
                                      <p:by x="150000" y="150000"/>
                                    </p:animScale>
                                  </p:childTnLst>
                                </p:cTn>
                              </p:par>
                              <p:par>
                                <p:cTn id="82" presetID="6" presetClass="emph" presetSubtype="0" fill="hold" grpId="1" nodeType="withEffect">
                                  <p:stCondLst>
                                    <p:cond delay="2000"/>
                                  </p:stCondLst>
                                  <p:childTnLst>
                                    <p:animScale>
                                      <p:cBhvr>
                                        <p:cTn id="83" dur="500" fill="hold"/>
                                        <p:tgtEl>
                                          <p:spTgt spid="436822"/>
                                        </p:tgtEl>
                                      </p:cBhvr>
                                      <p:by x="150000" y="150000"/>
                                    </p:animScale>
                                  </p:childTnLst>
                                </p:cTn>
                              </p:par>
                              <p:par>
                                <p:cTn id="84" presetID="6" presetClass="emph" presetSubtype="0" fill="hold" grpId="1" nodeType="withEffect">
                                  <p:stCondLst>
                                    <p:cond delay="2200"/>
                                  </p:stCondLst>
                                  <p:childTnLst>
                                    <p:animScale>
                                      <p:cBhvr>
                                        <p:cTn id="85" dur="500" fill="hold"/>
                                        <p:tgtEl>
                                          <p:spTgt spid="436823"/>
                                        </p:tgtEl>
                                      </p:cBhvr>
                                      <p:by x="150000" y="150000"/>
                                    </p:animScale>
                                  </p:childTnLst>
                                </p:cTn>
                              </p:par>
                              <p:par>
                                <p:cTn id="86" presetID="6" presetClass="emph" presetSubtype="0" fill="hold" grpId="1" nodeType="withEffect">
                                  <p:stCondLst>
                                    <p:cond delay="2300"/>
                                  </p:stCondLst>
                                  <p:childTnLst>
                                    <p:animScale>
                                      <p:cBhvr>
                                        <p:cTn id="87" dur="500" fill="hold"/>
                                        <p:tgtEl>
                                          <p:spTgt spid="436824"/>
                                        </p:tgtEl>
                                      </p:cBhvr>
                                      <p:by x="150000" y="150000"/>
                                    </p:animScale>
                                  </p:childTnLst>
                                </p:cTn>
                              </p:par>
                            </p:childTnLst>
                          </p:cTn>
                        </p:par>
                        <p:par>
                          <p:cTn id="88" fill="hold">
                            <p:stCondLst>
                              <p:cond delay="5900"/>
                            </p:stCondLst>
                            <p:childTnLst>
                              <p:par>
                                <p:cTn id="89" presetID="6" presetClass="emph" presetSubtype="0" fill="hold" grpId="1" nodeType="afterEffect">
                                  <p:stCondLst>
                                    <p:cond delay="0"/>
                                  </p:stCondLst>
                                  <p:childTnLst>
                                    <p:animScale>
                                      <p:cBhvr>
                                        <p:cTn id="90" dur="500" fill="hold"/>
                                        <p:tgtEl>
                                          <p:spTgt spid="436842"/>
                                        </p:tgtEl>
                                      </p:cBhvr>
                                      <p:by x="150000" y="150000"/>
                                    </p:animScale>
                                  </p:childTnLst>
                                </p:cTn>
                              </p:par>
                              <p:par>
                                <p:cTn id="91" presetID="6" presetClass="emph" presetSubtype="0" fill="hold" grpId="1" nodeType="withEffect">
                                  <p:stCondLst>
                                    <p:cond delay="400"/>
                                  </p:stCondLst>
                                  <p:childTnLst>
                                    <p:animScale>
                                      <p:cBhvr>
                                        <p:cTn id="92" dur="500" fill="hold"/>
                                        <p:tgtEl>
                                          <p:spTgt spid="436843"/>
                                        </p:tgtEl>
                                      </p:cBhvr>
                                      <p:by x="150000" y="150000"/>
                                    </p:animScale>
                                  </p:childTnLst>
                                </p:cTn>
                              </p:par>
                              <p:par>
                                <p:cTn id="93" presetID="6" presetClass="emph" presetSubtype="0" fill="hold" grpId="1" nodeType="withEffect">
                                  <p:stCondLst>
                                    <p:cond delay="800"/>
                                  </p:stCondLst>
                                  <p:childTnLst>
                                    <p:animScale>
                                      <p:cBhvr>
                                        <p:cTn id="94" dur="500" fill="hold"/>
                                        <p:tgtEl>
                                          <p:spTgt spid="436844"/>
                                        </p:tgtEl>
                                      </p:cBhvr>
                                      <p:by x="150000" y="150000"/>
                                    </p:animScale>
                                  </p:childTnLst>
                                </p:cTn>
                              </p:par>
                              <p:par>
                                <p:cTn id="95" presetID="6" presetClass="emph" presetSubtype="0" fill="hold" grpId="1" nodeType="withEffect">
                                  <p:stCondLst>
                                    <p:cond delay="1100"/>
                                  </p:stCondLst>
                                  <p:childTnLst>
                                    <p:animScale>
                                      <p:cBhvr>
                                        <p:cTn id="96" dur="500" fill="hold"/>
                                        <p:tgtEl>
                                          <p:spTgt spid="436845"/>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436847"/>
                                        </p:tgtEl>
                                        <p:attrNameLst>
                                          <p:attrName>style.visibility</p:attrName>
                                        </p:attrNameLst>
                                      </p:cBhvr>
                                      <p:to>
                                        <p:strVal val="visible"/>
                                      </p:to>
                                    </p:set>
                                    <p:anim calcmode="lin" valueType="num">
                                      <p:cBhvr>
                                        <p:cTn id="99" dur="1000" fill="hold"/>
                                        <p:tgtEl>
                                          <p:spTgt spid="436847"/>
                                        </p:tgtEl>
                                        <p:attrNameLst>
                                          <p:attrName>ppt_w</p:attrName>
                                        </p:attrNameLst>
                                      </p:cBhvr>
                                      <p:tavLst>
                                        <p:tav tm="0">
                                          <p:val>
                                            <p:fltVal val="0"/>
                                          </p:val>
                                        </p:tav>
                                        <p:tav tm="100000">
                                          <p:val>
                                            <p:strVal val="#ppt_w"/>
                                          </p:val>
                                        </p:tav>
                                      </p:tavLst>
                                    </p:anim>
                                    <p:anim calcmode="lin" valueType="num">
                                      <p:cBhvr>
                                        <p:cTn id="100" dur="1000" fill="hold"/>
                                        <p:tgtEl>
                                          <p:spTgt spid="436847"/>
                                        </p:tgtEl>
                                        <p:attrNameLst>
                                          <p:attrName>ppt_h</p:attrName>
                                        </p:attrNameLst>
                                      </p:cBhvr>
                                      <p:tavLst>
                                        <p:tav tm="0">
                                          <p:val>
                                            <p:fltVal val="0"/>
                                          </p:val>
                                        </p:tav>
                                        <p:tav tm="100000">
                                          <p:val>
                                            <p:strVal val="#ppt_h"/>
                                          </p:val>
                                        </p:tav>
                                      </p:tavLst>
                                    </p:anim>
                                    <p:animEffect transition="in" filter="fade">
                                      <p:cBhvr>
                                        <p:cTn id="101" dur="1000"/>
                                        <p:tgtEl>
                                          <p:spTgt spid="436847"/>
                                        </p:tgtEl>
                                      </p:cBhvr>
                                    </p:animEffect>
                                  </p:childTnLst>
                                </p:cTn>
                              </p:par>
                              <p:par>
                                <p:cTn id="102" presetID="37" presetClass="path" presetSubtype="0" accel="50000" decel="50000" fill="hold" grpId="1" nodeType="withEffect">
                                  <p:stCondLst>
                                    <p:cond delay="0"/>
                                  </p:stCondLst>
                                  <p:childTnLst>
                                    <p:animMotion origin="layout" path="M 0.22275 0.30185 C 0.20174 0.29514 0.11546 0.25695 0.0783 0.20648 C 0.04115 0.15602 0.01632 0.04283 5E-6 -2.59259E-6 " pathEditMode="relative" rAng="0" ptsTypes="faf">
                                      <p:cBhvr>
                                        <p:cTn id="103" dur="1000" fill="hold"/>
                                        <p:tgtEl>
                                          <p:spTgt spid="436847"/>
                                        </p:tgtEl>
                                        <p:attrNameLst>
                                          <p:attrName>ppt_x</p:attrName>
                                          <p:attrName>ppt_y</p:attrName>
                                        </p:attrNameLst>
                                      </p:cBhvr>
                                      <p:rCtr x="-111" y="-151"/>
                                    </p:animMotion>
                                  </p:childTnLst>
                                </p:cTn>
                              </p:par>
                              <p:par>
                                <p:cTn id="104" presetID="1" presetClass="entr" presetSubtype="0" fill="hold" grpId="0" nodeType="withEffect">
                                  <p:stCondLst>
                                    <p:cond delay="0"/>
                                  </p:stCondLst>
                                  <p:iterate type="lt">
                                    <p:tmAbs val="0"/>
                                  </p:iterate>
                                  <p:childTnLst>
                                    <p:set>
                                      <p:cBhvr>
                                        <p:cTn id="105" dur="1" fill="hold">
                                          <p:stCondLst>
                                            <p:cond delay="0"/>
                                          </p:stCondLst>
                                        </p:cTn>
                                        <p:tgtEl>
                                          <p:spTgt spid="436848">
                                            <p:txEl>
                                              <p:pRg st="0" end="0"/>
                                            </p:txEl>
                                          </p:spTgt>
                                        </p:tgtEl>
                                        <p:attrNameLst>
                                          <p:attrName>style.visibility</p:attrName>
                                        </p:attrNameLst>
                                      </p:cBhvr>
                                      <p:to>
                                        <p:strVal val="visible"/>
                                      </p:to>
                                    </p:set>
                                  </p:childTnLst>
                                </p:cTn>
                              </p:par>
                              <p:par>
                                <p:cTn id="106" presetID="0" presetClass="path" presetSubtype="0" accel="50000" decel="50000" fill="hold" grpId="1" nodeType="withEffect">
                                  <p:stCondLst>
                                    <p:cond delay="0"/>
                                  </p:stCondLst>
                                  <p:iterate type="lt">
                                    <p:tmPct val="0"/>
                                  </p:iterate>
                                  <p:childTnLst>
                                    <p:animMotion origin="layout" path="M 0.22378 0.21991 C 0.18333 0.21597 0.14305 0.21204 0.11007 0.18657 C 0.07708 0.16111 0.04479 0.09768 0.02639 0.06666 C 0.00798 0.03565 0.00399 0.01782 1.38889E-6 1.85185E-6 " pathEditMode="relative" rAng="0" ptsTypes="aaaA">
                                      <p:cBhvr>
                                        <p:cTn id="107" dur="2000" fill="hold"/>
                                        <p:tgtEl>
                                          <p:spTgt spid="436848">
                                            <p:txEl>
                                              <p:pRg st="0" end="0"/>
                                            </p:txEl>
                                          </p:spTgt>
                                        </p:tgtEl>
                                        <p:attrNameLst>
                                          <p:attrName>ppt_x</p:attrName>
                                          <p:attrName>ppt_y</p:attrName>
                                        </p:attrNameLst>
                                      </p:cBhvr>
                                      <p:rCtr x="-112" y="-110"/>
                                    </p:animMotion>
                                  </p:childTnLst>
                                </p:cTn>
                              </p:par>
                              <p:par>
                                <p:cTn id="108" presetID="53" presetClass="entr" presetSubtype="0" fill="hold" nodeType="withEffect">
                                  <p:stCondLst>
                                    <p:cond delay="220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1000" fill="hold"/>
                                        <p:tgtEl>
                                          <p:spTgt spid="31"/>
                                        </p:tgtEl>
                                        <p:attrNameLst>
                                          <p:attrName>ppt_w</p:attrName>
                                        </p:attrNameLst>
                                      </p:cBhvr>
                                      <p:tavLst>
                                        <p:tav tm="0">
                                          <p:val>
                                            <p:fltVal val="0"/>
                                          </p:val>
                                        </p:tav>
                                        <p:tav tm="100000">
                                          <p:val>
                                            <p:strVal val="#ppt_w"/>
                                          </p:val>
                                        </p:tav>
                                      </p:tavLst>
                                    </p:anim>
                                    <p:anim calcmode="lin" valueType="num">
                                      <p:cBhvr>
                                        <p:cTn id="111" dur="1000" fill="hold"/>
                                        <p:tgtEl>
                                          <p:spTgt spid="31"/>
                                        </p:tgtEl>
                                        <p:attrNameLst>
                                          <p:attrName>ppt_h</p:attrName>
                                        </p:attrNameLst>
                                      </p:cBhvr>
                                      <p:tavLst>
                                        <p:tav tm="0">
                                          <p:val>
                                            <p:fltVal val="0"/>
                                          </p:val>
                                        </p:tav>
                                        <p:tav tm="100000">
                                          <p:val>
                                            <p:strVal val="#ppt_h"/>
                                          </p:val>
                                        </p:tav>
                                      </p:tavLst>
                                    </p:anim>
                                    <p:animEffect transition="in" filter="fade">
                                      <p:cBhvr>
                                        <p:cTn id="112" dur="1000"/>
                                        <p:tgtEl>
                                          <p:spTgt spid="31"/>
                                        </p:tgtEl>
                                      </p:cBhvr>
                                    </p:animEffect>
                                  </p:childTnLst>
                                </p:cTn>
                              </p:par>
                              <p:par>
                                <p:cTn id="113" presetID="37" presetClass="path" presetSubtype="0" accel="50000" decel="50000" fill="hold" nodeType="withEffect">
                                  <p:stCondLst>
                                    <p:cond delay="2300"/>
                                  </p:stCondLst>
                                  <p:childTnLst>
                                    <p:animMotion origin="layout" path="M 0.0559 -0.10479 C 0.0559 -0.10456 0.05156 -0.05136 0.0401 -0.02661 C 0.02864 -0.00185 -0.00226 0.00462 -0.0184 -0.00579 " pathEditMode="relative" rAng="0" ptsTypes="fsf">
                                      <p:cBhvr>
                                        <p:cTn id="114" dur="1000" fill="hold"/>
                                        <p:tgtEl>
                                          <p:spTgt spid="31"/>
                                        </p:tgtEl>
                                        <p:attrNameLst>
                                          <p:attrName>ppt_x</p:attrName>
                                          <p:attrName>ppt_y</p:attrName>
                                        </p:attrNameLst>
                                      </p:cBhvr>
                                      <p:rCtr x="-37" y="55"/>
                                    </p:animMotion>
                                  </p:childTnLst>
                                </p:cTn>
                              </p:par>
                              <p:par>
                                <p:cTn id="115" presetID="53" presetClass="entr" presetSubtype="0" fill="hold" nodeType="withEffect">
                                  <p:stCondLst>
                                    <p:cond delay="280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1000" fill="hold"/>
                                        <p:tgtEl>
                                          <p:spTgt spid="28"/>
                                        </p:tgtEl>
                                        <p:attrNameLst>
                                          <p:attrName>ppt_w</p:attrName>
                                        </p:attrNameLst>
                                      </p:cBhvr>
                                      <p:tavLst>
                                        <p:tav tm="0">
                                          <p:val>
                                            <p:fltVal val="0"/>
                                          </p:val>
                                        </p:tav>
                                        <p:tav tm="100000">
                                          <p:val>
                                            <p:strVal val="#ppt_w"/>
                                          </p:val>
                                        </p:tav>
                                      </p:tavLst>
                                    </p:anim>
                                    <p:anim calcmode="lin" valueType="num">
                                      <p:cBhvr>
                                        <p:cTn id="118" dur="1000" fill="hold"/>
                                        <p:tgtEl>
                                          <p:spTgt spid="28"/>
                                        </p:tgtEl>
                                        <p:attrNameLst>
                                          <p:attrName>ppt_h</p:attrName>
                                        </p:attrNameLst>
                                      </p:cBhvr>
                                      <p:tavLst>
                                        <p:tav tm="0">
                                          <p:val>
                                            <p:fltVal val="0"/>
                                          </p:val>
                                        </p:tav>
                                        <p:tav tm="100000">
                                          <p:val>
                                            <p:strVal val="#ppt_h"/>
                                          </p:val>
                                        </p:tav>
                                      </p:tavLst>
                                    </p:anim>
                                    <p:animEffect transition="in" filter="fade">
                                      <p:cBhvr>
                                        <p:cTn id="119" dur="1000"/>
                                        <p:tgtEl>
                                          <p:spTgt spid="28"/>
                                        </p:tgtEl>
                                      </p:cBhvr>
                                    </p:animEffect>
                                  </p:childTnLst>
                                </p:cTn>
                              </p:par>
                              <p:par>
                                <p:cTn id="120" presetID="37" presetClass="path" presetSubtype="0" accel="50000" decel="50000" fill="hold" nodeType="withEffect">
                                  <p:stCondLst>
                                    <p:cond delay="2800"/>
                                  </p:stCondLst>
                                  <p:childTnLst>
                                    <p:animMotion origin="layout" path="M 0.14236 -0.15476 C 0.14236 -0.15452 0.12535 -0.04603 0.10382 -0.01758 C 0.08229 0.01087 0.00382 0.02244 -0.0342 0.01874 " pathEditMode="relative" rAng="0" ptsTypes="fsf">
                                      <p:cBhvr>
                                        <p:cTn id="121" dur="1000" fill="hold"/>
                                        <p:tgtEl>
                                          <p:spTgt spid="28"/>
                                        </p:tgtEl>
                                        <p:attrNameLst>
                                          <p:attrName>ppt_x</p:attrName>
                                          <p:attrName>ppt_y</p:attrName>
                                        </p:attrNameLst>
                                      </p:cBhvr>
                                      <p:rCtr x="-88" y="89"/>
                                    </p:animMotion>
                                  </p:childTnLst>
                                </p:cTn>
                              </p:par>
                            </p:childTnLst>
                          </p:cTn>
                        </p:par>
                        <p:par>
                          <p:cTn id="122" fill="hold">
                            <p:stCondLst>
                              <p:cond delay="9700"/>
                            </p:stCondLst>
                            <p:childTnLst>
                              <p:par>
                                <p:cTn id="123" presetID="53" presetClass="entr" presetSubtype="0" fill="hold" nodeType="after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childTnLst>
                          </p:cTn>
                        </p:par>
                        <p:par>
                          <p:cTn id="128" fill="hold">
                            <p:stCondLst>
                              <p:cond delay="10200"/>
                            </p:stCondLst>
                            <p:childTnLst>
                              <p:par>
                                <p:cTn id="129" presetID="53" presetClass="entr" presetSubtype="0" fill="hold" nodeType="after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p:cTn id="131" dur="500" fill="hold"/>
                                        <p:tgtEl>
                                          <p:spTgt spid="23"/>
                                        </p:tgtEl>
                                        <p:attrNameLst>
                                          <p:attrName>ppt_w</p:attrName>
                                        </p:attrNameLst>
                                      </p:cBhvr>
                                      <p:tavLst>
                                        <p:tav tm="0">
                                          <p:val>
                                            <p:fltVal val="0"/>
                                          </p:val>
                                        </p:tav>
                                        <p:tav tm="100000">
                                          <p:val>
                                            <p:strVal val="#ppt_w"/>
                                          </p:val>
                                        </p:tav>
                                      </p:tavLst>
                                    </p:anim>
                                    <p:anim calcmode="lin" valueType="num">
                                      <p:cBhvr>
                                        <p:cTn id="132" dur="500" fill="hold"/>
                                        <p:tgtEl>
                                          <p:spTgt spid="23"/>
                                        </p:tgtEl>
                                        <p:attrNameLst>
                                          <p:attrName>ppt_h</p:attrName>
                                        </p:attrNameLst>
                                      </p:cBhvr>
                                      <p:tavLst>
                                        <p:tav tm="0">
                                          <p:val>
                                            <p:fltVal val="0"/>
                                          </p:val>
                                        </p:tav>
                                        <p:tav tm="100000">
                                          <p:val>
                                            <p:strVal val="#ppt_h"/>
                                          </p:val>
                                        </p:tav>
                                      </p:tavLst>
                                    </p:anim>
                                    <p:animEffect transition="in" filter="fade">
                                      <p:cBhvr>
                                        <p:cTn id="1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842" grpId="0" animBg="1"/>
      <p:bldP spid="436842" grpId="1" animBg="1"/>
      <p:bldP spid="436834" grpId="0" animBg="1"/>
      <p:bldP spid="436834" grpId="1" animBg="1"/>
      <p:bldP spid="436796" grpId="0" animBg="1"/>
      <p:bldP spid="436796" grpId="1" animBg="1"/>
      <p:bldP spid="436797" grpId="0" animBg="1"/>
      <p:bldP spid="436797" grpId="1" animBg="1"/>
      <p:bldP spid="436792" grpId="0" animBg="1"/>
      <p:bldP spid="436792" grpId="1" animBg="1"/>
      <p:bldP spid="436793" grpId="0" animBg="1"/>
      <p:bldP spid="436793" grpId="1" animBg="1"/>
      <p:bldP spid="436794" grpId="0" animBg="1"/>
      <p:bldP spid="436794" grpId="1" animBg="1"/>
      <p:bldP spid="436795" grpId="0" animBg="1"/>
      <p:bldP spid="436795" grpId="1" animBg="1"/>
      <p:bldP spid="436822" grpId="0" animBg="1"/>
      <p:bldP spid="436822" grpId="1" animBg="1"/>
      <p:bldP spid="436823" grpId="0" animBg="1"/>
      <p:bldP spid="436823" grpId="1" animBg="1"/>
      <p:bldP spid="436824" grpId="0" animBg="1"/>
      <p:bldP spid="436824" grpId="1" animBg="1"/>
      <p:bldP spid="436843" grpId="0" animBg="1"/>
      <p:bldP spid="436843" grpId="1" animBg="1"/>
      <p:bldP spid="436844" grpId="0" animBg="1"/>
      <p:bldP spid="436844" grpId="1" animBg="1"/>
      <p:bldP spid="436845" grpId="0" animBg="1"/>
      <p:bldP spid="436845" grpId="1" animBg="1"/>
      <p:bldP spid="436847" grpId="0"/>
      <p:bldP spid="436847" grpId="1"/>
      <p:bldP spid="436848" grpId="0" build="p">
        <p:tmplLst>
          <p:tmpl lvl="1">
            <p:tnLst>
              <p:par>
                <p:cTn presetID="1" presetClass="entr" presetSubtype="0" fill="hold" nodeType="withEffect">
                  <p:stCondLst>
                    <p:cond delay="0"/>
                  </p:stCondLst>
                  <p:iterate type="lt">
                    <p:tmAbs val="0"/>
                  </p:iterate>
                  <p:childTnLst>
                    <p:set>
                      <p:cBhvr>
                        <p:cTn dur="1" fill="hold">
                          <p:stCondLst>
                            <p:cond delay="0"/>
                          </p:stCondLst>
                        </p:cTn>
                        <p:tgtEl>
                          <p:spTgt spid="436848"/>
                        </p:tgtEl>
                        <p:attrNameLst>
                          <p:attrName>style.visibility</p:attrName>
                        </p:attrNameLst>
                      </p:cBhvr>
                      <p:to>
                        <p:strVal val="visible"/>
                      </p:to>
                    </p:set>
                  </p:childTnLst>
                </p:cTn>
              </p:par>
            </p:tnLst>
          </p:tmpl>
        </p:tmplLst>
      </p:bldP>
      <p:bldP spid="436848" grpId="1" build="p">
        <p:tmplLst>
          <p:tmpl lvl="1">
            <p:tnLst>
              <p:par>
                <p:cTn presetID="0" presetClass="path" presetSubtype="0" accel="50000" decel="50000" fill="hold" nodeType="withEffect">
                  <p:stCondLst>
                    <p:cond delay="0"/>
                  </p:stCondLst>
                  <p:iterate type="lt">
                    <p:tmPct val="0"/>
                  </p:iterate>
                  <p:childTnLst>
                    <p:animMotion origin="layout" path="M 0.22378 0.21991 C 0.18333 0.21597 0.14305 0.21204 0.11007 0.18657 C 0.07708 0.16111 0.04479 0.09768 0.02639 0.06666 C 0.00798 0.03565 0.00399 0.01782 1.38889E-6 1.85185E-6 " pathEditMode="relative" rAng="0" ptsTypes="aaaA">
                      <p:cBhvr>
                        <p:cTn dur="2000" fill="hold"/>
                        <p:tgtEl>
                          <p:spTgt spid="436848"/>
                        </p:tgtEl>
                        <p:attrNameLst>
                          <p:attrName>ppt_x</p:attrName>
                          <p:attrName>ppt_y</p:attrName>
                        </p:attrNameLst>
                      </p:cBhvr>
                      <p:rCtr x="-112" y="-110"/>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473590F2-EECA-41E1-AECF-018BDB22DB1D}"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18338" y="65088"/>
            <a:ext cx="1995487" cy="645953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30288" y="65088"/>
            <a:ext cx="5835650" cy="64595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1A702720-BAE4-4542-8A30-BB4E74D4D87C}"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1055688" y="65088"/>
            <a:ext cx="7958137" cy="1011237"/>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1030288" y="1163638"/>
            <a:ext cx="7961312" cy="5360987"/>
          </a:xfrm>
        </p:spPr>
        <p:txBody>
          <a:bodyPr/>
          <a:lstStyle/>
          <a:p>
            <a:r>
              <a:rPr lang="zh-TW" altLang="en-US" smtClean="0"/>
              <a:t>按一下圖示以新增圖表</a:t>
            </a:r>
            <a:endParaRPr lang="zh-TW" altLang="en-US"/>
          </a:p>
        </p:txBody>
      </p:sp>
      <p:sp>
        <p:nvSpPr>
          <p:cNvPr id="4" name="日期版面配置區 3"/>
          <p:cNvSpPr>
            <a:spLocks noGrp="1"/>
          </p:cNvSpPr>
          <p:nvPr>
            <p:ph type="dt" sz="half" idx="10"/>
          </p:nvPr>
        </p:nvSpPr>
        <p:spPr>
          <a:xfrm>
            <a:off x="1077913" y="6616700"/>
            <a:ext cx="2133600" cy="241300"/>
          </a:xfrm>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a:xfrm>
            <a:off x="5838825" y="6616700"/>
            <a:ext cx="2895600" cy="241300"/>
          </a:xfrm>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a:xfrm>
            <a:off x="4187825" y="6616700"/>
            <a:ext cx="661988" cy="241300"/>
          </a:xfrm>
        </p:spPr>
        <p:txBody>
          <a:bodyPr/>
          <a:lstStyle>
            <a:lvl1pPr>
              <a:defRPr/>
            </a:lvl1pPr>
          </a:lstStyle>
          <a:p>
            <a:fld id="{2A549573-19B2-423B-96D2-97C5D20BA7C0}"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r>
              <a:rPr lang="en-US" altLang="zh-TW" dirty="0" smtClean="0"/>
              <a:t>14_</a:t>
            </a:r>
            <a:fld id="{DF49C1AB-E6DE-4E47-811A-A2F874E45F4E}"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0E16D760-3560-421B-A86D-C1B8ABD0923B}"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926858DB-B1AC-4DFD-95CB-245607A21882}"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8" name="頁尾版面配置區 7"/>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9" name="投影片編號版面配置區 8"/>
          <p:cNvSpPr>
            <a:spLocks noGrp="1"/>
          </p:cNvSpPr>
          <p:nvPr>
            <p:ph type="sldNum" sz="quarter" idx="12"/>
          </p:nvPr>
        </p:nvSpPr>
        <p:spPr/>
        <p:txBody>
          <a:bodyPr/>
          <a:lstStyle>
            <a:lvl1pPr>
              <a:defRPr/>
            </a:lvl1pPr>
          </a:lstStyle>
          <a:p>
            <a:fld id="{B64B68DF-E3A0-44D4-B843-0978746220F3}"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4" name="頁尾版面配置區 3"/>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5" name="投影片編號版面配置區 4"/>
          <p:cNvSpPr>
            <a:spLocks noGrp="1"/>
          </p:cNvSpPr>
          <p:nvPr>
            <p:ph type="sldNum" sz="quarter" idx="12"/>
          </p:nvPr>
        </p:nvSpPr>
        <p:spPr/>
        <p:txBody>
          <a:bodyPr/>
          <a:lstStyle>
            <a:lvl1pPr>
              <a:defRPr/>
            </a:lvl1pPr>
          </a:lstStyle>
          <a:p>
            <a:fld id="{23D155A3-4E5D-44B5-A480-511EBADB02E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3" name="頁尾版面配置區 2"/>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4" name="投影片編號版面配置區 3"/>
          <p:cNvSpPr>
            <a:spLocks noGrp="1"/>
          </p:cNvSpPr>
          <p:nvPr>
            <p:ph type="sldNum" sz="quarter" idx="12"/>
          </p:nvPr>
        </p:nvSpPr>
        <p:spPr/>
        <p:txBody>
          <a:bodyPr/>
          <a:lstStyle>
            <a:lvl1pPr>
              <a:defRPr/>
            </a:lvl1pPr>
          </a:lstStyle>
          <a:p>
            <a:fld id="{DB28B9B7-28BD-42B9-830E-1D1803E3B705}"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EB6E0C04-2AB8-472B-BF14-61F2ED0AF635}"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C19DBAFC-90BF-4DB4-8CA0-146D4813124E}"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019" name="Line 491"/>
          <p:cNvSpPr>
            <a:spLocks noChangeShapeType="1"/>
          </p:cNvSpPr>
          <p:nvPr/>
        </p:nvSpPr>
        <p:spPr bwMode="auto">
          <a:xfrm>
            <a:off x="1101725" y="1000125"/>
            <a:ext cx="7834313" cy="0"/>
          </a:xfrm>
          <a:prstGeom prst="line">
            <a:avLst/>
          </a:prstGeom>
          <a:noFill/>
          <a:ln w="12700">
            <a:solidFill>
              <a:schemeClr val="hlink"/>
            </a:solidFill>
            <a:round/>
            <a:headEnd/>
            <a:tailEnd/>
          </a:ln>
          <a:effectLst/>
        </p:spPr>
        <p:txBody>
          <a:bodyPr wrap="none" anchor="ctr"/>
          <a:lstStyle/>
          <a:p>
            <a:endParaRPr lang="zh-TW" altLang="en-US"/>
          </a:p>
        </p:txBody>
      </p:sp>
      <p:sp>
        <p:nvSpPr>
          <p:cNvPr id="151002" name="Rectangle 474"/>
          <p:cNvSpPr>
            <a:spLocks noChangeArrowheads="1"/>
          </p:cNvSpPr>
          <p:nvPr/>
        </p:nvSpPr>
        <p:spPr bwMode="gray">
          <a:xfrm>
            <a:off x="269875" y="0"/>
            <a:ext cx="284163" cy="6889750"/>
          </a:xfrm>
          <a:prstGeom prst="rect">
            <a:avLst/>
          </a:prstGeom>
          <a:solidFill>
            <a:schemeClr val="accent2">
              <a:alpha val="80000"/>
            </a:schemeClr>
          </a:solidFill>
          <a:ln w="28575" algn="ctr">
            <a:noFill/>
            <a:miter lim="800000"/>
            <a:headEnd/>
            <a:tailEnd/>
          </a:ln>
          <a:effectLst/>
        </p:spPr>
        <p:txBody>
          <a:bodyPr wrap="none" anchor="ctr"/>
          <a:lstStyle/>
          <a:p>
            <a:endParaRPr lang="zh-TW" altLang="en-US"/>
          </a:p>
        </p:txBody>
      </p:sp>
      <p:sp>
        <p:nvSpPr>
          <p:cNvPr id="151003" name="Rectangle 475"/>
          <p:cNvSpPr>
            <a:spLocks noChangeArrowheads="1"/>
          </p:cNvSpPr>
          <p:nvPr/>
        </p:nvSpPr>
        <p:spPr bwMode="gray">
          <a:xfrm>
            <a:off x="-12700" y="0"/>
            <a:ext cx="330200" cy="6858000"/>
          </a:xfrm>
          <a:prstGeom prst="rect">
            <a:avLst/>
          </a:prstGeom>
          <a:gradFill rotWithShape="1">
            <a:gsLst>
              <a:gs pos="0">
                <a:schemeClr val="accent2">
                  <a:gamma/>
                  <a:shade val="28627"/>
                  <a:invGamma/>
                </a:schemeClr>
              </a:gs>
              <a:gs pos="100000">
                <a:schemeClr val="accent2"/>
              </a:gs>
            </a:gsLst>
            <a:lin ang="18900000" scaled="1"/>
          </a:gradFill>
          <a:ln w="28575" algn="ctr">
            <a:noFill/>
            <a:miter lim="800000"/>
            <a:headEnd/>
            <a:tailEnd/>
          </a:ln>
          <a:effectLst/>
        </p:spPr>
        <p:txBody>
          <a:bodyPr wrap="none" anchor="ctr"/>
          <a:lstStyle/>
          <a:p>
            <a:endParaRPr lang="zh-TW" altLang="en-US"/>
          </a:p>
        </p:txBody>
      </p:sp>
      <p:sp>
        <p:nvSpPr>
          <p:cNvPr id="151005" name="Rectangle 477"/>
          <p:cNvSpPr>
            <a:spLocks noChangeArrowheads="1"/>
          </p:cNvSpPr>
          <p:nvPr/>
        </p:nvSpPr>
        <p:spPr bwMode="gray">
          <a:xfrm>
            <a:off x="749300" y="-14288"/>
            <a:ext cx="71438" cy="6872288"/>
          </a:xfrm>
          <a:prstGeom prst="rect">
            <a:avLst/>
          </a:prstGeom>
          <a:solidFill>
            <a:schemeClr val="accent2">
              <a:alpha val="20000"/>
            </a:schemeClr>
          </a:solidFill>
          <a:ln w="28575" algn="ctr">
            <a:noFill/>
            <a:miter lim="800000"/>
            <a:headEnd/>
            <a:tailEnd/>
          </a:ln>
          <a:effectLst/>
        </p:spPr>
        <p:txBody>
          <a:bodyPr wrap="none" anchor="ctr"/>
          <a:lstStyle/>
          <a:p>
            <a:endParaRPr lang="zh-TW" altLang="en-US"/>
          </a:p>
        </p:txBody>
      </p:sp>
      <p:sp>
        <p:nvSpPr>
          <p:cNvPr id="151007" name="Rectangle 479"/>
          <p:cNvSpPr>
            <a:spLocks noChangeArrowheads="1"/>
          </p:cNvSpPr>
          <p:nvPr/>
        </p:nvSpPr>
        <p:spPr bwMode="gray">
          <a:xfrm>
            <a:off x="508000" y="0"/>
            <a:ext cx="168275" cy="6865938"/>
          </a:xfrm>
          <a:prstGeom prst="rect">
            <a:avLst/>
          </a:prstGeom>
          <a:solidFill>
            <a:schemeClr val="accent2">
              <a:alpha val="53999"/>
            </a:schemeClr>
          </a:solidFill>
          <a:ln w="28575" algn="ctr">
            <a:noFill/>
            <a:miter lim="800000"/>
            <a:headEnd/>
            <a:tailEnd/>
          </a:ln>
          <a:effectLst/>
        </p:spPr>
        <p:txBody>
          <a:bodyPr wrap="none" anchor="ctr"/>
          <a:lstStyle/>
          <a:p>
            <a:endParaRPr lang="zh-TW" altLang="en-US"/>
          </a:p>
        </p:txBody>
      </p:sp>
      <p:sp>
        <p:nvSpPr>
          <p:cNvPr id="151009" name="Rectangle 481"/>
          <p:cNvSpPr>
            <a:spLocks noChangeArrowheads="1"/>
          </p:cNvSpPr>
          <p:nvPr/>
        </p:nvSpPr>
        <p:spPr bwMode="gray">
          <a:xfrm>
            <a:off x="661988" y="0"/>
            <a:ext cx="114300" cy="6872288"/>
          </a:xfrm>
          <a:prstGeom prst="rect">
            <a:avLst/>
          </a:prstGeom>
          <a:solidFill>
            <a:schemeClr val="accent2">
              <a:alpha val="37000"/>
            </a:schemeClr>
          </a:solidFill>
          <a:ln w="28575" algn="ctr">
            <a:noFill/>
            <a:miter lim="800000"/>
            <a:headEnd/>
            <a:tailEnd/>
          </a:ln>
          <a:effectLst/>
        </p:spPr>
        <p:txBody>
          <a:bodyPr wrap="none" anchor="ctr"/>
          <a:lstStyle/>
          <a:p>
            <a:endParaRPr lang="zh-TW" altLang="en-US"/>
          </a:p>
        </p:txBody>
      </p:sp>
      <p:sp>
        <p:nvSpPr>
          <p:cNvPr id="150988" name="Rectangle 460"/>
          <p:cNvSpPr>
            <a:spLocks noGrp="1" noChangeArrowheads="1"/>
          </p:cNvSpPr>
          <p:nvPr>
            <p:ph type="title"/>
          </p:nvPr>
        </p:nvSpPr>
        <p:spPr bwMode="auto">
          <a:xfrm>
            <a:off x="1055688" y="65088"/>
            <a:ext cx="7958137" cy="10112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50989" name="Rectangle 461"/>
          <p:cNvSpPr>
            <a:spLocks noGrp="1" noChangeArrowheads="1"/>
          </p:cNvSpPr>
          <p:nvPr>
            <p:ph type="body" idx="1"/>
          </p:nvPr>
        </p:nvSpPr>
        <p:spPr bwMode="auto">
          <a:xfrm>
            <a:off x="1030288" y="1163638"/>
            <a:ext cx="7961312" cy="536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150990" name="Rectangle 462"/>
          <p:cNvSpPr>
            <a:spLocks noGrp="1" noChangeArrowheads="1"/>
          </p:cNvSpPr>
          <p:nvPr>
            <p:ph type="dt" sz="half" idx="2"/>
          </p:nvPr>
        </p:nvSpPr>
        <p:spPr bwMode="auto">
          <a:xfrm>
            <a:off x="1077913" y="6559550"/>
            <a:ext cx="2133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a typeface="新細明體" charset="-120"/>
              </a:defRPr>
            </a:lvl1pPr>
          </a:lstStyle>
          <a:p>
            <a:r>
              <a:rPr lang="en-US" altLang="zh-TW" smtClean="0"/>
              <a:t>© </a:t>
            </a:r>
            <a:r>
              <a:rPr lang="zh-TW" altLang="en-US" smtClean="0"/>
              <a:t>滄海圖書</a:t>
            </a:r>
            <a:endParaRPr lang="en-US" altLang="zh-TW" dirty="0"/>
          </a:p>
        </p:txBody>
      </p:sp>
      <p:sp>
        <p:nvSpPr>
          <p:cNvPr id="150991" name="Rectangle 463"/>
          <p:cNvSpPr>
            <a:spLocks noGrp="1" noChangeArrowheads="1"/>
          </p:cNvSpPr>
          <p:nvPr>
            <p:ph type="ftr" sz="quarter" idx="3"/>
          </p:nvPr>
        </p:nvSpPr>
        <p:spPr bwMode="auto">
          <a:xfrm>
            <a:off x="3792855" y="6559550"/>
            <a:ext cx="21600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新細明體" charset="-120"/>
              </a:defRPr>
            </a:lvl1pPr>
          </a:lstStyle>
          <a:p>
            <a:r>
              <a:rPr lang="zh-TW" altLang="en-US" smtClean="0"/>
              <a:t>電子商務─應用與科技發展</a:t>
            </a:r>
            <a:endParaRPr lang="en-US" altLang="zh-TW" dirty="0"/>
          </a:p>
        </p:txBody>
      </p:sp>
      <p:sp>
        <p:nvSpPr>
          <p:cNvPr id="150992" name="Rectangle 464"/>
          <p:cNvSpPr>
            <a:spLocks noGrp="1" noChangeArrowheads="1"/>
          </p:cNvSpPr>
          <p:nvPr>
            <p:ph type="sldNum" sz="quarter" idx="4"/>
          </p:nvPr>
        </p:nvSpPr>
        <p:spPr bwMode="auto">
          <a:xfrm>
            <a:off x="7456805" y="6559550"/>
            <a:ext cx="661988"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新細明體" charset="-120"/>
              </a:defRPr>
            </a:lvl1pPr>
          </a:lstStyle>
          <a:p>
            <a:r>
              <a:rPr lang="en-US" altLang="zh-TW" dirty="0" smtClean="0"/>
              <a:t>14_</a:t>
            </a:r>
            <a:fld id="{45A599AE-8D9A-4E11-A793-11EBA60B032A}" type="slidenum">
              <a:rPr lang="en-US" altLang="zh-TW" smtClean="0"/>
              <a:pPr/>
              <a:t>‹#›</a:t>
            </a:fld>
            <a:endParaRPr lang="en-US" altLang="zh-TW" dirty="0"/>
          </a:p>
        </p:txBody>
      </p:sp>
      <p:pic>
        <p:nvPicPr>
          <p:cNvPr id="16" name="Picture 16" descr="161"/>
          <p:cNvPicPr>
            <a:picLocks noChangeAspect="1" noChangeArrowheads="1"/>
          </p:cNvPicPr>
          <p:nvPr/>
        </p:nvPicPr>
        <p:blipFill>
          <a:blip r:embed="rId14" cstate="print"/>
          <a:srcRect/>
          <a:stretch>
            <a:fillRect/>
          </a:stretch>
        </p:blipFill>
        <p:spPr bwMode="auto">
          <a:xfrm>
            <a:off x="263525" y="225425"/>
            <a:ext cx="720000" cy="720000"/>
          </a:xfrm>
          <a:prstGeom prst="rect">
            <a:avLst/>
          </a:prstGeom>
          <a:noFill/>
          <a:scene3d>
            <a:camera prst="perspectiveFront"/>
            <a:lightRig rig="threePt" dir="t"/>
          </a:scene3d>
        </p:spPr>
      </p:pic>
      <p:pic>
        <p:nvPicPr>
          <p:cNvPr id="18" name="Picture 17" descr="232"/>
          <p:cNvPicPr>
            <a:picLocks noChangeAspect="1" noChangeArrowheads="1"/>
          </p:cNvPicPr>
          <p:nvPr/>
        </p:nvPicPr>
        <p:blipFill>
          <a:blip r:embed="rId15" cstate="print"/>
          <a:srcRect/>
          <a:stretch>
            <a:fillRect/>
          </a:stretch>
        </p:blipFill>
        <p:spPr bwMode="auto">
          <a:xfrm flipH="1">
            <a:off x="8259966" y="6093990"/>
            <a:ext cx="781164" cy="684000"/>
          </a:xfrm>
          <a:prstGeom prst="rect">
            <a:avLst/>
          </a:prstGeom>
          <a:noFill/>
          <a:effectLst>
            <a:outerShdw blurRad="50800" dist="38100" dir="5400000" algn="t"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0988"/>
                                        </p:tgtEl>
                                        <p:attrNameLst>
                                          <p:attrName>style.visibility</p:attrName>
                                        </p:attrNameLst>
                                      </p:cBhvr>
                                      <p:to>
                                        <p:strVal val="visible"/>
                                      </p:to>
                                    </p:set>
                                    <p:animEffect transition="in" filter="barn(inVertical)">
                                      <p:cBhvr>
                                        <p:cTn id="7" dur="1000"/>
                                        <p:tgtEl>
                                          <p:spTgt spid="15098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1003"/>
                                        </p:tgtEl>
                                        <p:attrNameLst>
                                          <p:attrName>style.visibility</p:attrName>
                                        </p:attrNameLst>
                                      </p:cBhvr>
                                      <p:to>
                                        <p:strVal val="visible"/>
                                      </p:to>
                                    </p:set>
                                    <p:animEffect transition="in" filter="wipe(up)">
                                      <p:cBhvr>
                                        <p:cTn id="10" dur="500"/>
                                        <p:tgtEl>
                                          <p:spTgt spid="151003"/>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151002"/>
                                        </p:tgtEl>
                                        <p:attrNameLst>
                                          <p:attrName>style.visibility</p:attrName>
                                        </p:attrNameLst>
                                      </p:cBhvr>
                                      <p:to>
                                        <p:strVal val="visible"/>
                                      </p:to>
                                    </p:set>
                                    <p:animEffect transition="in" filter="wipe(up)">
                                      <p:cBhvr>
                                        <p:cTn id="13" dur="500"/>
                                        <p:tgtEl>
                                          <p:spTgt spid="15100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151007"/>
                                        </p:tgtEl>
                                        <p:attrNameLst>
                                          <p:attrName>style.visibility</p:attrName>
                                        </p:attrNameLst>
                                      </p:cBhvr>
                                      <p:to>
                                        <p:strVal val="visible"/>
                                      </p:to>
                                    </p:set>
                                    <p:animEffect transition="in" filter="wipe(up)">
                                      <p:cBhvr>
                                        <p:cTn id="16" dur="500"/>
                                        <p:tgtEl>
                                          <p:spTgt spid="151007"/>
                                        </p:tgtEl>
                                      </p:cBhvr>
                                    </p:animEffect>
                                  </p:childTnLst>
                                </p:cTn>
                              </p:par>
                              <p:par>
                                <p:cTn id="17" presetID="47" presetClass="entr" presetSubtype="0" fill="hold" grpId="0" nodeType="withEffect">
                                  <p:stCondLst>
                                    <p:cond delay="1500"/>
                                  </p:stCondLst>
                                  <p:childTnLst>
                                    <p:set>
                                      <p:cBhvr>
                                        <p:cTn id="18" dur="1" fill="hold">
                                          <p:stCondLst>
                                            <p:cond delay="0"/>
                                          </p:stCondLst>
                                        </p:cTn>
                                        <p:tgtEl>
                                          <p:spTgt spid="151009"/>
                                        </p:tgtEl>
                                        <p:attrNameLst>
                                          <p:attrName>style.visibility</p:attrName>
                                        </p:attrNameLst>
                                      </p:cBhvr>
                                      <p:to>
                                        <p:strVal val="visible"/>
                                      </p:to>
                                    </p:set>
                                    <p:animEffect transition="in" filter="fade">
                                      <p:cBhvr>
                                        <p:cTn id="19" dur="500"/>
                                        <p:tgtEl>
                                          <p:spTgt spid="151009"/>
                                        </p:tgtEl>
                                      </p:cBhvr>
                                    </p:animEffect>
                                    <p:anim calcmode="lin" valueType="num">
                                      <p:cBhvr>
                                        <p:cTn id="20" dur="500" fill="hold"/>
                                        <p:tgtEl>
                                          <p:spTgt spid="151009"/>
                                        </p:tgtEl>
                                        <p:attrNameLst>
                                          <p:attrName>ppt_x</p:attrName>
                                        </p:attrNameLst>
                                      </p:cBhvr>
                                      <p:tavLst>
                                        <p:tav tm="0">
                                          <p:val>
                                            <p:strVal val="#ppt_x"/>
                                          </p:val>
                                        </p:tav>
                                        <p:tav tm="100000">
                                          <p:val>
                                            <p:strVal val="#ppt_x"/>
                                          </p:val>
                                        </p:tav>
                                      </p:tavLst>
                                    </p:anim>
                                    <p:anim calcmode="lin" valueType="num">
                                      <p:cBhvr>
                                        <p:cTn id="21" dur="500" fill="hold"/>
                                        <p:tgtEl>
                                          <p:spTgt spid="15100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2300"/>
                                  </p:stCondLst>
                                  <p:childTnLst>
                                    <p:set>
                                      <p:cBhvr>
                                        <p:cTn id="23" dur="1" fill="hold">
                                          <p:stCondLst>
                                            <p:cond delay="0"/>
                                          </p:stCondLst>
                                        </p:cTn>
                                        <p:tgtEl>
                                          <p:spTgt spid="151005"/>
                                        </p:tgtEl>
                                        <p:attrNameLst>
                                          <p:attrName>style.visibility</p:attrName>
                                        </p:attrNameLst>
                                      </p:cBhvr>
                                      <p:to>
                                        <p:strVal val="visible"/>
                                      </p:to>
                                    </p:set>
                                    <p:animEffect transition="in" filter="fade">
                                      <p:cBhvr>
                                        <p:cTn id="24" dur="500"/>
                                        <p:tgtEl>
                                          <p:spTgt spid="151005"/>
                                        </p:tgtEl>
                                      </p:cBhvr>
                                    </p:animEffect>
                                    <p:anim calcmode="lin" valueType="num">
                                      <p:cBhvr>
                                        <p:cTn id="25" dur="500" fill="hold"/>
                                        <p:tgtEl>
                                          <p:spTgt spid="151005"/>
                                        </p:tgtEl>
                                        <p:attrNameLst>
                                          <p:attrName>ppt_x</p:attrName>
                                        </p:attrNameLst>
                                      </p:cBhvr>
                                      <p:tavLst>
                                        <p:tav tm="0">
                                          <p:val>
                                            <p:strVal val="#ppt_x"/>
                                          </p:val>
                                        </p:tav>
                                        <p:tav tm="100000">
                                          <p:val>
                                            <p:strVal val="#ppt_x"/>
                                          </p:val>
                                        </p:tav>
                                      </p:tavLst>
                                    </p:anim>
                                    <p:anim calcmode="lin" valueType="num">
                                      <p:cBhvr>
                                        <p:cTn id="26" dur="500" fill="hold"/>
                                        <p:tgtEl>
                                          <p:spTgt spid="151005"/>
                                        </p:tgtEl>
                                        <p:attrNameLst>
                                          <p:attrName>ppt_y</p:attrName>
                                        </p:attrNameLst>
                                      </p:cBhvr>
                                      <p:tavLst>
                                        <p:tav tm="0">
                                          <p:val>
                                            <p:strVal val="#ppt_y-.1"/>
                                          </p:val>
                                        </p:tav>
                                        <p:tav tm="100000">
                                          <p:val>
                                            <p:strVal val="#ppt_y"/>
                                          </p:val>
                                        </p:tav>
                                      </p:tavLst>
                                    </p:anim>
                                  </p:childTnLst>
                                </p:cTn>
                              </p:par>
                            </p:childTnLst>
                          </p:cTn>
                        </p:par>
                        <p:par>
                          <p:cTn id="27" fill="hold">
                            <p:stCondLst>
                              <p:cond delay="2800"/>
                            </p:stCondLst>
                            <p:childTnLst>
                              <p:par>
                                <p:cTn id="28" presetID="6" presetClass="emph" presetSubtype="0" fill="hold" grpId="1" nodeType="afterEffect">
                                  <p:stCondLst>
                                    <p:cond delay="0"/>
                                  </p:stCondLst>
                                  <p:childTnLst>
                                    <p:animScale>
                                      <p:cBhvr>
                                        <p:cTn id="29" dur="500" fill="hold"/>
                                        <p:tgtEl>
                                          <p:spTgt spid="151003"/>
                                        </p:tgtEl>
                                      </p:cBhvr>
                                      <p:by x="150000" y="150000"/>
                                    </p:animScale>
                                  </p:childTnLst>
                                </p:cTn>
                              </p:par>
                              <p:par>
                                <p:cTn id="30" presetID="6" presetClass="emph" presetSubtype="0" fill="hold" grpId="1" nodeType="withEffect">
                                  <p:stCondLst>
                                    <p:cond delay="400"/>
                                  </p:stCondLst>
                                  <p:childTnLst>
                                    <p:animScale>
                                      <p:cBhvr>
                                        <p:cTn id="31" dur="500" fill="hold"/>
                                        <p:tgtEl>
                                          <p:spTgt spid="151007"/>
                                        </p:tgtEl>
                                      </p:cBhvr>
                                      <p:by x="150000" y="150000"/>
                                    </p:animScale>
                                  </p:childTnLst>
                                </p:cTn>
                              </p:par>
                              <p:par>
                                <p:cTn id="32" presetID="6" presetClass="emph" presetSubtype="0" fill="hold" grpId="1" nodeType="withEffect">
                                  <p:stCondLst>
                                    <p:cond delay="1100"/>
                                  </p:stCondLst>
                                  <p:childTnLst>
                                    <p:animScale>
                                      <p:cBhvr>
                                        <p:cTn id="33" dur="500" fill="hold"/>
                                        <p:tgtEl>
                                          <p:spTgt spid="151009"/>
                                        </p:tgtEl>
                                      </p:cBhvr>
                                      <p:by x="150000" y="150000"/>
                                    </p:animScale>
                                  </p:childTnLst>
                                </p:cTn>
                              </p:par>
                              <p:par>
                                <p:cTn id="34" presetID="6" presetClass="emph" presetSubtype="0" fill="hold" grpId="1" nodeType="withEffect">
                                  <p:stCondLst>
                                    <p:cond delay="1700"/>
                                  </p:stCondLst>
                                  <p:childTnLst>
                                    <p:animScale>
                                      <p:cBhvr>
                                        <p:cTn id="35" dur="500" fill="hold"/>
                                        <p:tgtEl>
                                          <p:spTgt spid="151005"/>
                                        </p:tgtEl>
                                      </p:cBhvr>
                                      <p:by x="150000" y="150000"/>
                                    </p:animScale>
                                  </p:childTnLst>
                                </p:cTn>
                              </p:par>
                            </p:childTnLst>
                          </p:cTn>
                        </p:par>
                        <p:par>
                          <p:cTn id="36" fill="hold">
                            <p:stCondLst>
                              <p:cond delay="5000"/>
                            </p:stCondLst>
                            <p:childTnLst>
                              <p:par>
                                <p:cTn id="37" presetID="6" presetClass="emph" presetSubtype="0" fill="hold" grpId="1" nodeType="afterEffect">
                                  <p:stCondLst>
                                    <p:cond delay="0"/>
                                  </p:stCondLst>
                                  <p:childTnLst>
                                    <p:animScale>
                                      <p:cBhvr>
                                        <p:cTn id="38" dur="500" fill="hold"/>
                                        <p:tgtEl>
                                          <p:spTgt spid="15100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50989">
                                            <p:txEl>
                                              <p:pRg st="0" end="0"/>
                                            </p:txEl>
                                          </p:spTgt>
                                        </p:tgtEl>
                                        <p:attrNameLst>
                                          <p:attrName>style.visibility</p:attrName>
                                        </p:attrNameLst>
                                      </p:cBhvr>
                                      <p:to>
                                        <p:strVal val="visible"/>
                                      </p:to>
                                    </p:set>
                                    <p:anim calcmode="lin" valueType="num">
                                      <p:cBhvr>
                                        <p:cTn id="43" dur="500" fill="hold"/>
                                        <p:tgtEl>
                                          <p:spTgt spid="150989">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50989">
                                            <p:txEl>
                                              <p:pRg st="0" end="0"/>
                                            </p:txEl>
                                          </p:spTgt>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50989">
                                            <p:txEl>
                                              <p:pRg st="1" end="1"/>
                                            </p:txEl>
                                          </p:spTgt>
                                        </p:tgtEl>
                                        <p:attrNameLst>
                                          <p:attrName>style.visibility</p:attrName>
                                        </p:attrNameLst>
                                      </p:cBhvr>
                                      <p:to>
                                        <p:strVal val="visible"/>
                                      </p:to>
                                    </p:set>
                                    <p:anim calcmode="lin" valueType="num">
                                      <p:cBhvr>
                                        <p:cTn id="47" dur="500" fill="hold"/>
                                        <p:tgtEl>
                                          <p:spTgt spid="150989">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150989">
                                            <p:txEl>
                                              <p:pRg st="1" end="1"/>
                                            </p:txEl>
                                          </p:spTgt>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150989">
                                            <p:txEl>
                                              <p:pRg st="2" end="2"/>
                                            </p:txEl>
                                          </p:spTgt>
                                        </p:tgtEl>
                                        <p:attrNameLst>
                                          <p:attrName>style.visibility</p:attrName>
                                        </p:attrNameLst>
                                      </p:cBhvr>
                                      <p:to>
                                        <p:strVal val="visible"/>
                                      </p:to>
                                    </p:set>
                                    <p:anim calcmode="lin" valueType="num">
                                      <p:cBhvr>
                                        <p:cTn id="51" dur="500" fill="hold"/>
                                        <p:tgtEl>
                                          <p:spTgt spid="150989">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150989">
                                            <p:txEl>
                                              <p:pRg st="2" end="2"/>
                                            </p:txEl>
                                          </p:spTgt>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150989">
                                            <p:txEl>
                                              <p:pRg st="3" end="3"/>
                                            </p:txEl>
                                          </p:spTgt>
                                        </p:tgtEl>
                                        <p:attrNameLst>
                                          <p:attrName>style.visibility</p:attrName>
                                        </p:attrNameLst>
                                      </p:cBhvr>
                                      <p:to>
                                        <p:strVal val="visible"/>
                                      </p:to>
                                    </p:set>
                                    <p:anim calcmode="lin" valueType="num">
                                      <p:cBhvr>
                                        <p:cTn id="55" dur="500" fill="hold"/>
                                        <p:tgtEl>
                                          <p:spTgt spid="150989">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150989">
                                            <p:txEl>
                                              <p:pRg st="3" end="3"/>
                                            </p:txEl>
                                          </p:spTgt>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150989">
                                            <p:txEl>
                                              <p:pRg st="4" end="4"/>
                                            </p:txEl>
                                          </p:spTgt>
                                        </p:tgtEl>
                                        <p:attrNameLst>
                                          <p:attrName>style.visibility</p:attrName>
                                        </p:attrNameLst>
                                      </p:cBhvr>
                                      <p:to>
                                        <p:strVal val="visible"/>
                                      </p:to>
                                    </p:set>
                                    <p:anim calcmode="lin" valueType="num">
                                      <p:cBhvr>
                                        <p:cTn id="59" dur="500" fill="hold"/>
                                        <p:tgtEl>
                                          <p:spTgt spid="150989">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15098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02" grpId="0" animBg="1"/>
      <p:bldP spid="151002" grpId="1" animBg="1"/>
      <p:bldP spid="151003" grpId="0" animBg="1"/>
      <p:bldP spid="151003" grpId="1" animBg="1"/>
      <p:bldP spid="151005" grpId="0" animBg="1"/>
      <p:bldP spid="151005" grpId="1" animBg="1"/>
      <p:bldP spid="151007" grpId="0" animBg="1"/>
      <p:bldP spid="151007" grpId="1" animBg="1"/>
      <p:bldP spid="151009" grpId="0" animBg="1"/>
      <p:bldP spid="151009" grpId="1" animBg="1"/>
      <p:bldP spid="150988" grpId="0"/>
      <p:bldP spid="150989" grpId="0" build="p">
        <p:tmplLst>
          <p:tmpl lvl="1">
            <p:tnLst>
              <p:par>
                <p:cTn presetID="17" presetClass="entr" presetSubtype="10" fill="hold" nodeType="click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Lst>
      </p:bldP>
    </p:bldLst>
  </p:timing>
  <p:hf hdr="0"/>
  <p:txStyles>
    <p:titleStyle>
      <a:lvl1pPr algn="l" rtl="0" eaLnBrk="1" fontAlgn="base" hangingPunct="1">
        <a:spcBef>
          <a:spcPct val="0"/>
        </a:spcBef>
        <a:spcAft>
          <a:spcPct val="0"/>
        </a:spcAft>
        <a:defRPr sz="4000" b="1" baseline="0">
          <a:solidFill>
            <a:schemeClr val="tx2"/>
          </a:solidFill>
          <a:latin typeface="Comic Sans MS" pitchFamily="66" charset="0"/>
          <a:ea typeface="微軟正黑體" pitchFamily="34" charset="-120"/>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ts val="600"/>
        </a:spcBef>
        <a:spcAft>
          <a:spcPts val="600"/>
        </a:spcAft>
        <a:buSzPct val="85000"/>
        <a:buFontTx/>
        <a:buBlip>
          <a:blip r:embed="rId16"/>
        </a:buBlip>
        <a:defRPr sz="3200" b="1" baseline="0">
          <a:solidFill>
            <a:schemeClr val="tx1"/>
          </a:solidFill>
          <a:latin typeface="Comic Sans MS" pitchFamily="66" charset="0"/>
          <a:ea typeface="微軟正黑體" pitchFamily="34" charset="-120"/>
          <a:cs typeface="+mn-cs"/>
        </a:defRPr>
      </a:lvl1pPr>
      <a:lvl2pPr marL="742950" indent="-285750" algn="l" rtl="0" eaLnBrk="1" fontAlgn="base" hangingPunct="1">
        <a:spcBef>
          <a:spcPts val="600"/>
        </a:spcBef>
        <a:spcAft>
          <a:spcPts val="600"/>
        </a:spcAft>
        <a:buClr>
          <a:schemeClr val="hlink"/>
        </a:buClr>
        <a:buSzPct val="105000"/>
        <a:buChar char="•"/>
        <a:defRPr sz="2800" baseline="0">
          <a:solidFill>
            <a:schemeClr val="tx2"/>
          </a:solidFill>
          <a:latin typeface="Comic Sans MS" pitchFamily="66" charset="0"/>
          <a:ea typeface="微軟正黑體" pitchFamily="34" charset="-120"/>
        </a:defRPr>
      </a:lvl2pPr>
      <a:lvl3pPr marL="1143000" indent="-228600" algn="l" rtl="0" eaLnBrk="1" fontAlgn="base" hangingPunct="1">
        <a:spcBef>
          <a:spcPts val="600"/>
        </a:spcBef>
        <a:spcAft>
          <a:spcPts val="600"/>
        </a:spcAft>
        <a:buClr>
          <a:schemeClr val="folHlink"/>
        </a:buClr>
        <a:buChar char="•"/>
        <a:defRPr sz="2400" baseline="0">
          <a:solidFill>
            <a:schemeClr val="tx2"/>
          </a:solidFill>
          <a:latin typeface="Comic Sans MS" pitchFamily="66" charset="0"/>
          <a:ea typeface="微軟正黑體" pitchFamily="34" charset="-120"/>
        </a:defRPr>
      </a:lvl3pPr>
      <a:lvl4pPr marL="1600200" indent="-228600" algn="l" rtl="0" eaLnBrk="1" fontAlgn="base" hangingPunct="1">
        <a:spcBef>
          <a:spcPts val="600"/>
        </a:spcBef>
        <a:spcAft>
          <a:spcPts val="600"/>
        </a:spcAft>
        <a:buClr>
          <a:schemeClr val="tx2"/>
        </a:buClr>
        <a:buSzPct val="85000"/>
        <a:buChar char="•"/>
        <a:defRPr sz="2000" baseline="0">
          <a:solidFill>
            <a:schemeClr val="tx2"/>
          </a:solidFill>
          <a:latin typeface="Comic Sans MS" pitchFamily="66" charset="0"/>
          <a:ea typeface="微軟正黑體" pitchFamily="34" charset="-120"/>
        </a:defRPr>
      </a:lvl4pPr>
      <a:lvl5pPr marL="2057400" indent="-228600" algn="l" rtl="0" eaLnBrk="1" fontAlgn="base" hangingPunct="1">
        <a:spcBef>
          <a:spcPts val="600"/>
        </a:spcBef>
        <a:spcAft>
          <a:spcPts val="600"/>
        </a:spcAft>
        <a:buClr>
          <a:schemeClr val="accent1"/>
        </a:buClr>
        <a:buSzPct val="85000"/>
        <a:buChar char="•"/>
        <a:defRPr sz="2000" baseline="0">
          <a:solidFill>
            <a:schemeClr val="tx2"/>
          </a:solidFill>
          <a:latin typeface="Comic Sans MS" pitchFamily="66" charset="0"/>
          <a:ea typeface="微軟正黑體" pitchFamily="34" charset="-120"/>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副標題 19"/>
          <p:cNvSpPr>
            <a:spLocks noGrp="1"/>
          </p:cNvSpPr>
          <p:nvPr>
            <p:ph type="subTitle" sz="quarter" idx="1"/>
          </p:nvPr>
        </p:nvSpPr>
        <p:spPr/>
        <p:txBody>
          <a:bodyPr/>
          <a:lstStyle/>
          <a:p>
            <a:r>
              <a:rPr lang="zh-TW" altLang="en-US" dirty="0" smtClean="0"/>
              <a:t>網路廣告</a:t>
            </a:r>
            <a:endParaRPr lang="zh-TW" altLang="en-US" dirty="0"/>
          </a:p>
        </p:txBody>
      </p:sp>
      <p:sp>
        <p:nvSpPr>
          <p:cNvPr id="21" name="標題 20"/>
          <p:cNvSpPr>
            <a:spLocks noGrp="1"/>
          </p:cNvSpPr>
          <p:nvPr>
            <p:ph type="ctrTitle" sz="quarter"/>
          </p:nvPr>
        </p:nvSpPr>
        <p:spPr/>
        <p:txBody>
          <a:bodyPr/>
          <a:lstStyle/>
          <a:p>
            <a:r>
              <a:rPr lang="zh-TW" altLang="en-US" dirty="0" smtClean="0"/>
              <a:t>第 </a:t>
            </a:r>
            <a:r>
              <a:rPr lang="en-US" altLang="zh-TW" dirty="0" smtClean="0"/>
              <a:t>14</a:t>
            </a:r>
            <a:r>
              <a:rPr lang="zh-TW" altLang="en-US" dirty="0" smtClean="0"/>
              <a:t> 章</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網路廣告的費用與效益</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startAt="7"/>
            </a:pPr>
            <a:r>
              <a:rPr lang="zh-TW" altLang="en-US" dirty="0" smtClean="0"/>
              <a:t>社群傳遞 </a:t>
            </a:r>
            <a:r>
              <a:rPr lang="en-US" altLang="zh-TW" dirty="0" smtClean="0"/>
              <a:t>(Social Network Transmission)</a:t>
            </a:r>
          </a:p>
          <a:p>
            <a:pPr lvl="1"/>
            <a:r>
              <a:rPr lang="zh-TW" altLang="en-US" dirty="0" smtClean="0"/>
              <a:t>社群網站已經成為目前網路使用者最常到訪的媒體，也是許多人在網路上蒐集資料的來源，網路廣告需使其能在社群間產生傳遞的效果，而對於廣告主來說，也要衡量廣告在社群之間傳遞的</a:t>
            </a:r>
            <a:r>
              <a:rPr lang="zh-TW" altLang="en-US" dirty="0" smtClean="0"/>
              <a:t>成效</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10</a:t>
            </a:fld>
            <a:endParaRPr lang="en-US" altLang="zh-TW"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網路廣告的費用與效益</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11</a:t>
            </a:fld>
            <a:endParaRPr lang="en-US" altLang="zh-TW" dirty="0"/>
          </a:p>
        </p:txBody>
      </p:sp>
      <p:pic>
        <p:nvPicPr>
          <p:cNvPr id="439298" name="Picture 2"/>
          <p:cNvPicPr>
            <a:picLocks noGrp="1" noChangeAspect="1" noChangeArrowheads="1"/>
          </p:cNvPicPr>
          <p:nvPr>
            <p:ph idx="1"/>
          </p:nvPr>
        </p:nvPicPr>
        <p:blipFill>
          <a:blip r:embed="rId2" cstate="print"/>
          <a:srcRect/>
          <a:stretch>
            <a:fillRect/>
          </a:stretch>
        </p:blipFill>
        <p:spPr bwMode="auto">
          <a:xfrm>
            <a:off x="1030288" y="1105414"/>
            <a:ext cx="7961312" cy="5156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網路廣告的費用與效益</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12</a:t>
            </a:fld>
            <a:endParaRPr lang="en-US" altLang="zh-TW" dirty="0"/>
          </a:p>
        </p:txBody>
      </p:sp>
      <p:pic>
        <p:nvPicPr>
          <p:cNvPr id="440322" name="Picture 2"/>
          <p:cNvPicPr>
            <a:picLocks noGrp="1" noChangeAspect="1" noChangeArrowheads="1"/>
          </p:cNvPicPr>
          <p:nvPr>
            <p:ph idx="1"/>
          </p:nvPr>
        </p:nvPicPr>
        <p:blipFill>
          <a:blip r:embed="rId2" cstate="print"/>
          <a:srcRect/>
          <a:stretch>
            <a:fillRect/>
          </a:stretch>
        </p:blipFill>
        <p:spPr bwMode="auto">
          <a:xfrm>
            <a:off x="1030288" y="1820829"/>
            <a:ext cx="7961312" cy="43926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1030288" y="1151447"/>
            <a:ext cx="7961312" cy="7391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14.2</a:t>
            </a:r>
            <a:r>
              <a:rPr lang="zh-TW" altLang="en-US" dirty="0" smtClean="0"/>
              <a:t> 網路廣告的種類</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13</a:t>
            </a:fld>
            <a:endParaRPr lang="en-US" altLang="zh-TW" dirty="0"/>
          </a:p>
        </p:txBody>
      </p:sp>
      <p:pic>
        <p:nvPicPr>
          <p:cNvPr id="442370" name="Picture 2"/>
          <p:cNvPicPr>
            <a:picLocks noGrp="1" noChangeAspect="1" noChangeArrowheads="1"/>
          </p:cNvPicPr>
          <p:nvPr>
            <p:ph idx="1"/>
          </p:nvPr>
        </p:nvPicPr>
        <p:blipFill>
          <a:blip r:embed="rId2" cstate="print"/>
          <a:srcRect/>
          <a:stretch>
            <a:fillRect/>
          </a:stretch>
        </p:blipFill>
        <p:spPr bwMode="auto">
          <a:xfrm>
            <a:off x="1216231" y="1163638"/>
            <a:ext cx="7589426"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14.3</a:t>
            </a:r>
            <a:r>
              <a:rPr lang="zh-TW" altLang="en-US" dirty="0" smtClean="0"/>
              <a:t> 網路廣告的市場</a:t>
            </a:r>
            <a:endParaRPr lang="zh-TW" altLang="en-US" dirty="0"/>
          </a:p>
        </p:txBody>
      </p:sp>
      <p:sp>
        <p:nvSpPr>
          <p:cNvPr id="3" name="內容版面配置區 2"/>
          <p:cNvSpPr>
            <a:spLocks noGrp="1"/>
          </p:cNvSpPr>
          <p:nvPr>
            <p:ph idx="1"/>
          </p:nvPr>
        </p:nvSpPr>
        <p:spPr/>
        <p:txBody>
          <a:bodyPr/>
          <a:lstStyle/>
          <a:p>
            <a:r>
              <a:rPr lang="zh-TW" altLang="en-US" dirty="0" smtClean="0"/>
              <a:t>搜尋式廣告的市場</a:t>
            </a:r>
            <a:endParaRPr lang="en-US" altLang="zh-TW" dirty="0" smtClean="0"/>
          </a:p>
          <a:p>
            <a:pPr marL="914400" lvl="1" indent="-514350">
              <a:buFont typeface="+mj-lt"/>
              <a:buAutoNum type="arabicPeriod"/>
            </a:pPr>
            <a:r>
              <a:rPr lang="zh-TW" altLang="en-US" dirty="0" smtClean="0"/>
              <a:t>以效果計費的排序模式 </a:t>
            </a:r>
            <a:r>
              <a:rPr lang="en-US" altLang="zh-TW" dirty="0" smtClean="0"/>
              <a:t>(Paid Listing)</a:t>
            </a:r>
          </a:p>
          <a:p>
            <a:pPr lvl="2"/>
            <a:r>
              <a:rPr lang="zh-TW" altLang="en-US" dirty="0" smtClean="0"/>
              <a:t>以效果計費的排序模式是在搜尋結果頁面，依照付費的多寡來決定廣告的排序</a:t>
            </a:r>
            <a:endParaRPr lang="en-US" altLang="zh-TW" dirty="0" smtClean="0"/>
          </a:p>
          <a:p>
            <a:pPr marL="914400" lvl="1" indent="-514350">
              <a:buFont typeface="+mj-lt"/>
              <a:buAutoNum type="arabicPeriod"/>
            </a:pPr>
            <a:r>
              <a:rPr lang="zh-TW" altLang="en-US" dirty="0" smtClean="0"/>
              <a:t>保證搜尋到的付費排序 </a:t>
            </a:r>
            <a:r>
              <a:rPr lang="en-US" altLang="zh-TW" b="1" dirty="0" smtClean="0"/>
              <a:t>(Paid Inclusion Listing)</a:t>
            </a:r>
          </a:p>
          <a:p>
            <a:pPr lvl="2"/>
            <a:r>
              <a:rPr lang="zh-TW" altLang="en-US" dirty="0" smtClean="0"/>
              <a:t>網路廣告業者提供了保證搜尋到的付費排序，即廣告主付出一定的費用後，業者將定時針對廣告主提供的網址進行連結，保證廣告在一定時間內可以被網友搜尋到</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14</a:t>
            </a:fld>
            <a:endParaRPr lang="en-US" altLang="zh-TW"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搜尋式廣告的市場</a:t>
            </a:r>
            <a:endParaRPr lang="zh-TW" altLang="en-US" dirty="0"/>
          </a:p>
        </p:txBody>
      </p:sp>
      <p:sp>
        <p:nvSpPr>
          <p:cNvPr id="3" name="內容版面配置區 2"/>
          <p:cNvSpPr>
            <a:spLocks noGrp="1"/>
          </p:cNvSpPr>
          <p:nvPr>
            <p:ph idx="1"/>
          </p:nvPr>
        </p:nvSpPr>
        <p:spPr/>
        <p:txBody>
          <a:bodyPr/>
          <a:lstStyle/>
          <a:p>
            <a:pPr marL="914400" lvl="1" indent="-514350">
              <a:buFont typeface="+mj-lt"/>
              <a:buAutoNum type="arabicPeriod" startAt="3"/>
            </a:pPr>
            <a:r>
              <a:rPr lang="zh-TW" altLang="en-US" dirty="0" smtClean="0"/>
              <a:t>跨越合作的內容關聯廣告 </a:t>
            </a:r>
            <a:r>
              <a:rPr lang="en-US" altLang="zh-TW" dirty="0" smtClean="0"/>
              <a:t>(Contextual Advertising)</a:t>
            </a:r>
          </a:p>
          <a:p>
            <a:pPr lvl="2"/>
            <a:r>
              <a:rPr lang="zh-TW" altLang="en-US" dirty="0" smtClean="0"/>
              <a:t>當網友利用搜尋引擎找尋資料時，業者針對該字詞提供相關的關鍵字廣告，讓使用者可以連結到不同的網站，解決廣告主在特定廣告頁面無法銷售的情況，</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15</a:t>
            </a:fld>
            <a:endParaRPr lang="en-US" altLang="zh-TW"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呈現式廣告的發展</a:t>
            </a:r>
            <a:endParaRPr lang="zh-TW" altLang="en-US" dirty="0"/>
          </a:p>
        </p:txBody>
      </p:sp>
      <p:sp>
        <p:nvSpPr>
          <p:cNvPr id="3" name="內容版面配置區 2"/>
          <p:cNvSpPr>
            <a:spLocks noGrp="1"/>
          </p:cNvSpPr>
          <p:nvPr>
            <p:ph idx="1"/>
          </p:nvPr>
        </p:nvSpPr>
        <p:spPr/>
        <p:txBody>
          <a:bodyPr/>
          <a:lstStyle/>
          <a:p>
            <a:r>
              <a:rPr lang="zh-TW" altLang="en-US" dirty="0" smtClean="0">
                <a:solidFill>
                  <a:schemeClr val="accent1"/>
                </a:solidFill>
              </a:rPr>
              <a:t>再次定位廣告 </a:t>
            </a:r>
            <a:r>
              <a:rPr lang="en-US" altLang="zh-TW" dirty="0" smtClean="0">
                <a:solidFill>
                  <a:schemeClr val="accent1"/>
                </a:solidFill>
              </a:rPr>
              <a:t>(Re-targeting Advertising)</a:t>
            </a:r>
            <a:r>
              <a:rPr lang="zh-TW" altLang="en-US" dirty="0" smtClean="0"/>
              <a:t>，簡稱為 </a:t>
            </a:r>
            <a:r>
              <a:rPr lang="en-US" altLang="zh-TW" dirty="0" err="1" smtClean="0">
                <a:solidFill>
                  <a:schemeClr val="accent1"/>
                </a:solidFill>
              </a:rPr>
              <a:t>FBX</a:t>
            </a:r>
            <a:endParaRPr lang="en-US" altLang="zh-TW" dirty="0" smtClean="0"/>
          </a:p>
          <a:p>
            <a:pPr lvl="1"/>
            <a:r>
              <a:rPr lang="zh-TW" altLang="en-US" dirty="0" smtClean="0"/>
              <a:t>在使用者瀏覽 </a:t>
            </a:r>
            <a:r>
              <a:rPr lang="en-US" altLang="zh-TW" dirty="0" err="1" smtClean="0"/>
              <a:t>Facebook</a:t>
            </a:r>
            <a:r>
              <a:rPr lang="en-US" altLang="zh-TW" dirty="0" smtClean="0"/>
              <a:t> </a:t>
            </a:r>
            <a:r>
              <a:rPr lang="zh-TW" altLang="en-US" dirty="0" smtClean="0"/>
              <a:t>時，</a:t>
            </a:r>
            <a:r>
              <a:rPr lang="en-US" altLang="zh-TW" dirty="0" err="1" smtClean="0"/>
              <a:t>FbX</a:t>
            </a:r>
            <a:r>
              <a:rPr lang="en-US" altLang="zh-TW" dirty="0" smtClean="0"/>
              <a:t> </a:t>
            </a:r>
            <a:r>
              <a:rPr lang="zh-TW" altLang="en-US" dirty="0" smtClean="0"/>
              <a:t>會置入客製化的廣告，也會根據用戶在其他網站的使用行為，進行數據的蒐集與分析，再根據這些資料再次定位廣告的內容，藉此改變傳統呈現式廣告的效果，提高使用者的購買意願。</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16</a:t>
            </a:fld>
            <a:endParaRPr lang="en-US" altLang="zh-TW"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91" name="WordArt 491"/>
          <p:cNvSpPr>
            <a:spLocks noChangeArrowheads="1" noChangeShapeType="1" noTextEdit="1"/>
          </p:cNvSpPr>
          <p:nvPr/>
        </p:nvSpPr>
        <p:spPr bwMode="gray">
          <a:xfrm>
            <a:off x="3556000" y="1739900"/>
            <a:ext cx="5222875" cy="746125"/>
          </a:xfrm>
          <a:prstGeom prst="rect">
            <a:avLst/>
          </a:prstGeom>
        </p:spPr>
        <p:txBody>
          <a:bodyPr wrap="none" fromWordArt="1">
            <a:prstTxWarp prst="textPlain">
              <a:avLst>
                <a:gd name="adj" fmla="val 50125"/>
              </a:avLst>
            </a:prstTxWarp>
          </a:bodyPr>
          <a:lstStyle/>
          <a:p>
            <a:r>
              <a:rPr lang="en-US" altLang="zh-TW" sz="3600" kern="10">
                <a:ln w="25400">
                  <a:solidFill>
                    <a:schemeClr val="bg1"/>
                  </a:solidFill>
                  <a:round/>
                  <a:headEnd/>
                  <a:tailEnd/>
                </a:ln>
                <a:gradFill rotWithShape="1">
                  <a:gsLst>
                    <a:gs pos="0">
                      <a:schemeClr val="accent1">
                        <a:gamma/>
                        <a:shade val="46275"/>
                        <a:invGamma/>
                      </a:schemeClr>
                    </a:gs>
                    <a:gs pos="100000">
                      <a:schemeClr val="accent1"/>
                    </a:gs>
                  </a:gsLst>
                  <a:lin ang="5400000" scaled="1"/>
                </a:gradFill>
                <a:effectLst>
                  <a:prstShdw prst="shdw13" dist="53882" dir="2700000">
                    <a:srgbClr val="000000">
                      <a:alpha val="50000"/>
                    </a:srgbClr>
                  </a:prstShdw>
                </a:effectLst>
                <a:latin typeface="Arial"/>
                <a:cs typeface="Arial"/>
              </a:rPr>
              <a:t>Thank You!</a:t>
            </a:r>
            <a:endParaRPr lang="zh-TW" altLang="en-US" sz="3600" kern="10">
              <a:ln w="25400">
                <a:solidFill>
                  <a:schemeClr val="bg1"/>
                </a:solidFill>
                <a:round/>
                <a:headEnd/>
                <a:tailEnd/>
              </a:ln>
              <a:gradFill rotWithShape="1">
                <a:gsLst>
                  <a:gs pos="0">
                    <a:schemeClr val="accent1">
                      <a:gamma/>
                      <a:shade val="46275"/>
                      <a:invGamma/>
                    </a:schemeClr>
                  </a:gs>
                  <a:gs pos="100000">
                    <a:schemeClr val="accent1"/>
                  </a:gs>
                </a:gsLst>
                <a:lin ang="5400000" scaled="1"/>
              </a:gradFill>
              <a:effectLst>
                <a:prstShdw prst="shdw13" dist="53882" dir="2700000">
                  <a:srgbClr val="000000">
                    <a:alpha val="50000"/>
                  </a:srgbClr>
                </a:prst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091"/>
                                        </p:tgtEl>
                                        <p:attrNameLst>
                                          <p:attrName>style.visibility</p:attrName>
                                        </p:attrNameLst>
                                      </p:cBhvr>
                                      <p:to>
                                        <p:strVal val="visible"/>
                                      </p:to>
                                    </p:set>
                                    <p:animEffect transition="in" filter="fade">
                                      <p:cBhvr>
                                        <p:cTn id="7" dur="2000"/>
                                        <p:tgtEl>
                                          <p:spTgt spid="2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網路廣告</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grpSp>
        <p:nvGrpSpPr>
          <p:cNvPr id="6" name="群組 5"/>
          <p:cNvGrpSpPr/>
          <p:nvPr/>
        </p:nvGrpSpPr>
        <p:grpSpPr>
          <a:xfrm>
            <a:off x="1333500" y="1132683"/>
            <a:ext cx="6880225" cy="5292830"/>
            <a:chOff x="1333500" y="1132683"/>
            <a:chExt cx="6880225" cy="5292830"/>
          </a:xfrm>
        </p:grpSpPr>
        <p:sp>
          <p:nvSpPr>
            <p:cNvPr id="7" name="AutoShape 74"/>
            <p:cNvSpPr>
              <a:spLocks noChangeArrowheads="1"/>
            </p:cNvSpPr>
            <p:nvPr/>
          </p:nvSpPr>
          <p:spPr bwMode="gray">
            <a:xfrm>
              <a:off x="1333500" y="1970882"/>
              <a:ext cx="3352800" cy="4454631"/>
            </a:xfrm>
            <a:prstGeom prst="roundRect">
              <a:avLst>
                <a:gd name="adj" fmla="val 10347"/>
              </a:avLst>
            </a:prstGeom>
            <a:gradFill rotWithShape="1">
              <a:gsLst>
                <a:gs pos="0">
                  <a:srgbClr val="CCECFF"/>
                </a:gs>
                <a:gs pos="100000">
                  <a:srgbClr val="CCECFF">
                    <a:gamma/>
                    <a:tint val="0"/>
                    <a:invGamma/>
                  </a:srgbClr>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endParaRPr lang="zh-TW" altLang="en-US"/>
            </a:p>
          </p:txBody>
        </p:sp>
        <p:grpSp>
          <p:nvGrpSpPr>
            <p:cNvPr id="8" name="Group 75"/>
            <p:cNvGrpSpPr>
              <a:grpSpLocks/>
            </p:cNvGrpSpPr>
            <p:nvPr/>
          </p:nvGrpSpPr>
          <p:grpSpPr bwMode="auto">
            <a:xfrm>
              <a:off x="3924300" y="1132683"/>
              <a:ext cx="790575" cy="1976438"/>
              <a:chOff x="2304" y="1344"/>
              <a:chExt cx="498" cy="1245"/>
            </a:xfrm>
          </p:grpSpPr>
          <p:sp>
            <p:nvSpPr>
              <p:cNvPr id="15" name="Freeform 76"/>
              <p:cNvSpPr>
                <a:spLocks/>
              </p:cNvSpPr>
              <p:nvPr/>
            </p:nvSpPr>
            <p:spPr bwMode="gray">
              <a:xfrm>
                <a:off x="2425"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sp>
            <p:nvSpPr>
              <p:cNvPr id="16" name="Freeform 77"/>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grpSp>
        <p:sp>
          <p:nvSpPr>
            <p:cNvPr id="9" name="Text Box 78"/>
            <p:cNvSpPr txBox="1">
              <a:spLocks noChangeArrowheads="1"/>
            </p:cNvSpPr>
            <p:nvPr/>
          </p:nvSpPr>
          <p:spPr bwMode="gray">
            <a:xfrm>
              <a:off x="1562099" y="2088289"/>
              <a:ext cx="2836905" cy="2308324"/>
            </a:xfrm>
            <a:prstGeom prst="rect">
              <a:avLst/>
            </a:prstGeom>
            <a:noFill/>
            <a:ln w="9525" algn="ctr">
              <a:noFill/>
              <a:miter lim="800000"/>
              <a:headEnd/>
              <a:tailEnd/>
            </a:ln>
            <a:effectLst/>
          </p:spPr>
          <p:txBody>
            <a:bodyPr wrap="square">
              <a:spAutoFit/>
            </a:bodyPr>
            <a:lstStyle/>
            <a:p>
              <a:pPr algn="l" eaLnBrk="0" hangingPunct="0">
                <a:lnSpc>
                  <a:spcPct val="150000"/>
                </a:lnSpc>
              </a:pPr>
              <a:r>
                <a:rPr lang="zh-TW" altLang="en-US" sz="2400" dirty="0" smtClean="0">
                  <a:solidFill>
                    <a:srgbClr val="000000"/>
                  </a:solidFill>
                  <a:latin typeface="Comic Sans MS" pitchFamily="66" charset="0"/>
                  <a:ea typeface="微軟正黑體" pitchFamily="34" charset="-120"/>
                </a:rPr>
                <a:t>學習架構</a:t>
              </a:r>
              <a:endParaRPr lang="en-US" altLang="zh-TW" sz="2400" dirty="0" smtClean="0">
                <a:solidFill>
                  <a:srgbClr val="000000"/>
                </a:solidFill>
                <a:latin typeface="Comic Sans MS" pitchFamily="66" charset="0"/>
                <a:ea typeface="微軟正黑體" pitchFamily="34" charset="-120"/>
              </a:endParaRP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網路廣告的簡介</a:t>
              </a: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網路廣告的種類</a:t>
              </a: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網路廣告的市場</a:t>
              </a:r>
              <a:endParaRPr lang="en-US" altLang="zh-TW" b="0" dirty="0" smtClean="0">
                <a:solidFill>
                  <a:srgbClr val="000000"/>
                </a:solidFill>
                <a:latin typeface="Comic Sans MS" pitchFamily="66" charset="0"/>
                <a:ea typeface="微軟正黑體" pitchFamily="34" charset="-120"/>
              </a:endParaRP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結論</a:t>
              </a:r>
              <a:endParaRPr lang="en-US" altLang="zh-TW" sz="1600" b="0" dirty="0">
                <a:solidFill>
                  <a:srgbClr val="000000"/>
                </a:solidFill>
                <a:latin typeface="Comic Sans MS" pitchFamily="66" charset="0"/>
                <a:ea typeface="微軟正黑體" pitchFamily="34" charset="-120"/>
              </a:endParaRPr>
            </a:p>
          </p:txBody>
        </p:sp>
        <p:sp>
          <p:nvSpPr>
            <p:cNvPr id="10" name="AutoShape 80"/>
            <p:cNvSpPr>
              <a:spLocks noChangeArrowheads="1"/>
            </p:cNvSpPr>
            <p:nvPr/>
          </p:nvSpPr>
          <p:spPr bwMode="gray">
            <a:xfrm>
              <a:off x="4860925" y="1970882"/>
              <a:ext cx="3352800" cy="4454631"/>
            </a:xfrm>
            <a:prstGeom prst="roundRect">
              <a:avLst>
                <a:gd name="adj" fmla="val 10347"/>
              </a:avLst>
            </a:prstGeom>
            <a:gradFill rotWithShape="1">
              <a:gsLst>
                <a:gs pos="0">
                  <a:srgbClr val="D8F4BE">
                    <a:gamma/>
                    <a:tint val="0"/>
                    <a:invGamma/>
                  </a:srgbClr>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p>
              <a:endParaRPr lang="zh-TW" altLang="en-US"/>
            </a:p>
          </p:txBody>
        </p:sp>
        <p:sp>
          <p:nvSpPr>
            <p:cNvPr id="11" name="Text Box 81"/>
            <p:cNvSpPr txBox="1">
              <a:spLocks noChangeArrowheads="1"/>
            </p:cNvSpPr>
            <p:nvPr/>
          </p:nvSpPr>
          <p:spPr bwMode="gray">
            <a:xfrm>
              <a:off x="5600700" y="2075913"/>
              <a:ext cx="2590800" cy="3600986"/>
            </a:xfrm>
            <a:prstGeom prst="rect">
              <a:avLst/>
            </a:prstGeom>
            <a:noFill/>
            <a:ln w="9525" algn="ctr">
              <a:noFill/>
              <a:miter lim="800000"/>
              <a:headEnd/>
              <a:tailEnd/>
            </a:ln>
            <a:effectLst/>
          </p:spPr>
          <p:txBody>
            <a:bodyPr>
              <a:spAutoFit/>
            </a:bodyPr>
            <a:lstStyle/>
            <a:p>
              <a:pPr algn="l" eaLnBrk="0" hangingPunct="0">
                <a:lnSpc>
                  <a:spcPct val="150000"/>
                </a:lnSpc>
              </a:pPr>
              <a:r>
                <a:rPr lang="zh-TW" altLang="en-US" sz="2400" dirty="0" smtClean="0">
                  <a:solidFill>
                    <a:srgbClr val="000000"/>
                  </a:solidFill>
                  <a:latin typeface="Comic Sans MS" pitchFamily="66" charset="0"/>
                  <a:ea typeface="微軟正黑體" pitchFamily="34" charset="-120"/>
                </a:rPr>
                <a:t>學習重點</a:t>
              </a:r>
              <a:endParaRPr lang="en-US" altLang="zh-TW" sz="2400" dirty="0" smtClean="0">
                <a:solidFill>
                  <a:srgbClr val="000000"/>
                </a:solidFill>
                <a:latin typeface="Comic Sans MS" pitchFamily="66" charset="0"/>
                <a:ea typeface="微軟正黑體" pitchFamily="34" charset="-120"/>
              </a:endParaRP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1. </a:t>
              </a:r>
              <a:r>
                <a:rPr lang="zh-TW" altLang="en-US" b="0" dirty="0" smtClean="0">
                  <a:solidFill>
                    <a:srgbClr val="000000"/>
                  </a:solidFill>
                  <a:latin typeface="Comic Sans MS" pitchFamily="66" charset="0"/>
                  <a:ea typeface="微軟正黑體" pitchFamily="34" charset="-120"/>
                </a:rPr>
                <a:t>網路廣告的定義</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2. </a:t>
              </a:r>
              <a:r>
                <a:rPr lang="zh-TW" altLang="en-US" b="0" dirty="0" smtClean="0">
                  <a:solidFill>
                    <a:srgbClr val="000000"/>
                  </a:solidFill>
                  <a:latin typeface="Comic Sans MS" pitchFamily="66" charset="0"/>
                  <a:ea typeface="微軟正黑體" pitchFamily="34" charset="-120"/>
                </a:rPr>
                <a:t>網路廣告的特性</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3. </a:t>
              </a:r>
              <a:r>
                <a:rPr lang="zh-TW" altLang="en-US" b="0" dirty="0" smtClean="0">
                  <a:solidFill>
                    <a:srgbClr val="000000"/>
                  </a:solidFill>
                  <a:latin typeface="Comic Sans MS" pitchFamily="66" charset="0"/>
                  <a:ea typeface="微軟正黑體" pitchFamily="34" charset="-120"/>
                </a:rPr>
                <a:t>網路廣告的費用與效益</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4. </a:t>
              </a:r>
              <a:r>
                <a:rPr lang="zh-TW" altLang="en-US" b="0" dirty="0" smtClean="0">
                  <a:solidFill>
                    <a:srgbClr val="000000"/>
                  </a:solidFill>
                  <a:latin typeface="Comic Sans MS" pitchFamily="66" charset="0"/>
                  <a:ea typeface="微軟正黑體" pitchFamily="34" charset="-120"/>
                </a:rPr>
                <a:t>網路廣告的種類</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5. </a:t>
              </a:r>
              <a:r>
                <a:rPr lang="zh-TW" altLang="en-US" b="0" dirty="0" smtClean="0">
                  <a:solidFill>
                    <a:srgbClr val="000000"/>
                  </a:solidFill>
                  <a:latin typeface="Comic Sans MS" pitchFamily="66" charset="0"/>
                  <a:ea typeface="微軟正黑體" pitchFamily="34" charset="-120"/>
                </a:rPr>
                <a:t>搜尋式廣告的市場</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6. </a:t>
              </a:r>
              <a:r>
                <a:rPr lang="zh-TW" altLang="en-US" b="0" dirty="0" smtClean="0">
                  <a:solidFill>
                    <a:srgbClr val="000000"/>
                  </a:solidFill>
                  <a:latin typeface="Comic Sans MS" pitchFamily="66" charset="0"/>
                  <a:ea typeface="微軟正黑體" pitchFamily="34" charset="-120"/>
                </a:rPr>
                <a:t>呈現式廣告的發展</a:t>
              </a:r>
              <a:endParaRPr lang="zh-TW" altLang="en-US" sz="2000" b="0" dirty="0" smtClean="0">
                <a:solidFill>
                  <a:srgbClr val="000000"/>
                </a:solidFill>
                <a:latin typeface="Comic Sans MS" pitchFamily="66" charset="0"/>
                <a:ea typeface="微軟正黑體" pitchFamily="34" charset="-120"/>
              </a:endParaRPr>
            </a:p>
          </p:txBody>
        </p:sp>
        <p:grpSp>
          <p:nvGrpSpPr>
            <p:cNvPr id="12" name="Group 82"/>
            <p:cNvGrpSpPr>
              <a:grpSpLocks/>
            </p:cNvGrpSpPr>
            <p:nvPr/>
          </p:nvGrpSpPr>
          <p:grpSpPr bwMode="auto">
            <a:xfrm>
              <a:off x="4838700" y="1132683"/>
              <a:ext cx="790575" cy="1976438"/>
              <a:chOff x="2880" y="1344"/>
              <a:chExt cx="498" cy="1245"/>
            </a:xfrm>
          </p:grpSpPr>
          <p:sp>
            <p:nvSpPr>
              <p:cNvPr id="13" name="Freeform 83"/>
              <p:cNvSpPr>
                <a:spLocks/>
              </p:cNvSpPr>
              <p:nvPr/>
            </p:nvSpPr>
            <p:spPr bwMode="gray">
              <a:xfrm>
                <a:off x="3001"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sp>
            <p:nvSpPr>
              <p:cNvPr id="14" name="Freeform 84"/>
              <p:cNvSpPr>
                <a:spLocks/>
              </p:cNvSpPr>
              <p:nvPr/>
            </p:nvSpPr>
            <p:spPr bwMode="gray">
              <a:xfrm>
                <a:off x="2880"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grpSp>
      </p:grpSp>
      <p:sp>
        <p:nvSpPr>
          <p:cNvPr id="17" name="頁尾版面配置區 16"/>
          <p:cNvSpPr>
            <a:spLocks noGrp="1"/>
          </p:cNvSpPr>
          <p:nvPr>
            <p:ph type="ftr" sz="quarter" idx="11"/>
          </p:nvPr>
        </p:nvSpPr>
        <p:spPr/>
        <p:txBody>
          <a:bodyPr/>
          <a:lstStyle/>
          <a:p>
            <a:r>
              <a:rPr lang="zh-TW" altLang="en-US" smtClean="0"/>
              <a:t>電子商務─應用與科技發展</a:t>
            </a:r>
            <a:endParaRPr lang="en-US" altLang="zh-TW"/>
          </a:p>
        </p:txBody>
      </p:sp>
      <p:sp>
        <p:nvSpPr>
          <p:cNvPr id="18" name="投影片編號版面配置區 17"/>
          <p:cNvSpPr>
            <a:spLocks noGrp="1"/>
          </p:cNvSpPr>
          <p:nvPr>
            <p:ph type="sldNum" sz="quarter" idx="12"/>
          </p:nvPr>
        </p:nvSpPr>
        <p:spPr/>
        <p:txBody>
          <a:bodyPr/>
          <a:lstStyle/>
          <a:p>
            <a:r>
              <a:rPr lang="en-US" altLang="zh-TW" smtClean="0"/>
              <a:t>14_</a:t>
            </a:r>
            <a:fld id="{DF49C1AB-E6DE-4E47-811A-A2F874E45F4E}" type="slidenum">
              <a:rPr lang="en-US" altLang="zh-TW" smtClean="0"/>
              <a:pPr/>
              <a:t>2</a:t>
            </a:fld>
            <a:endParaRPr lang="en-US" altLang="zh-TW"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14.1</a:t>
            </a:r>
            <a:r>
              <a:rPr lang="zh-TW" altLang="en-US" dirty="0" smtClean="0"/>
              <a:t> 網路廣告的簡介</a:t>
            </a:r>
            <a:endParaRPr lang="zh-TW" altLang="en-US" dirty="0"/>
          </a:p>
        </p:txBody>
      </p:sp>
      <p:sp>
        <p:nvSpPr>
          <p:cNvPr id="3" name="內容版面配置區 2"/>
          <p:cNvSpPr>
            <a:spLocks noGrp="1"/>
          </p:cNvSpPr>
          <p:nvPr>
            <p:ph idx="1"/>
          </p:nvPr>
        </p:nvSpPr>
        <p:spPr/>
        <p:txBody>
          <a:bodyPr/>
          <a:lstStyle/>
          <a:p>
            <a:r>
              <a:rPr lang="zh-TW" altLang="en-US" dirty="0" smtClean="0">
                <a:solidFill>
                  <a:schemeClr val="accent1"/>
                </a:solidFill>
              </a:rPr>
              <a:t>網路廣告</a:t>
            </a:r>
            <a:r>
              <a:rPr lang="en-US" altLang="zh-TW" dirty="0" smtClean="0">
                <a:solidFill>
                  <a:schemeClr val="accent1"/>
                </a:solidFill>
              </a:rPr>
              <a:t>(Online Advertisement)</a:t>
            </a:r>
            <a:r>
              <a:rPr lang="zh-TW" altLang="en-US" dirty="0" smtClean="0"/>
              <a:t>的定義</a:t>
            </a:r>
            <a:endParaRPr lang="en-US" altLang="zh-TW" dirty="0" smtClean="0"/>
          </a:p>
          <a:p>
            <a:pPr lvl="1"/>
            <a:r>
              <a:rPr lang="zh-TW" altLang="en-US" dirty="0" smtClean="0"/>
              <a:t>是一種以電子資訊系統為基礎，將傳統利用電視、廣播、報紙或雜誌等對消費者進行溝通、說服與誘發產生購買行為的媒介，移轉到網路上，藉由網路來和消費者產生互動與聯繫，以達到將訊息傳遞給消費者的目的</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3</a:t>
            </a:fld>
            <a:endParaRPr lang="en-US" altLang="zh-TW"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網路廣告</a:t>
            </a:r>
            <a:r>
              <a:rPr lang="en-US" altLang="zh-TW" dirty="0" smtClean="0"/>
              <a:t>(Online Advertisement)</a:t>
            </a:r>
            <a:r>
              <a:rPr lang="zh-TW" altLang="en-US" dirty="0" smtClean="0"/>
              <a:t>的定義</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4</a:t>
            </a:fld>
            <a:endParaRPr lang="en-US" altLang="zh-TW" dirty="0"/>
          </a:p>
        </p:txBody>
      </p:sp>
      <p:pic>
        <p:nvPicPr>
          <p:cNvPr id="438274" name="Picture 2"/>
          <p:cNvPicPr>
            <a:picLocks noGrp="1" noChangeAspect="1" noChangeArrowheads="1"/>
          </p:cNvPicPr>
          <p:nvPr>
            <p:ph idx="1"/>
          </p:nvPr>
        </p:nvPicPr>
        <p:blipFill>
          <a:blip r:embed="rId2" cstate="print"/>
          <a:srcRect/>
          <a:stretch>
            <a:fillRect/>
          </a:stretch>
        </p:blipFill>
        <p:spPr bwMode="auto">
          <a:xfrm>
            <a:off x="1030288" y="1272479"/>
            <a:ext cx="7961312" cy="4377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網路廣告的特性</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雙向行銷 </a:t>
            </a:r>
            <a:r>
              <a:rPr lang="en-US" altLang="zh-TW" dirty="0" smtClean="0"/>
              <a:t>(Bidirectional Marketing)</a:t>
            </a:r>
          </a:p>
          <a:p>
            <a:pPr lvl="1"/>
            <a:r>
              <a:rPr lang="zh-TW" altLang="en-US" dirty="0" smtClean="0"/>
              <a:t>網路廣告可將資訊傳遞給消費者 </a:t>
            </a:r>
            <a:r>
              <a:rPr lang="en-US" altLang="zh-TW" dirty="0" smtClean="0"/>
              <a:t>(</a:t>
            </a:r>
            <a:r>
              <a:rPr lang="zh-TW" altLang="en-US" dirty="0" smtClean="0"/>
              <a:t>推式行銷</a:t>
            </a:r>
            <a:r>
              <a:rPr lang="en-US" altLang="zh-TW" dirty="0" smtClean="0"/>
              <a:t>)</a:t>
            </a:r>
            <a:r>
              <a:rPr lang="zh-TW" altLang="en-US" dirty="0" smtClean="0"/>
              <a:t>，也可以讓消費者主動搜尋與點選廣告 </a:t>
            </a:r>
            <a:r>
              <a:rPr lang="en-US" altLang="zh-TW" dirty="0" smtClean="0"/>
              <a:t>(</a:t>
            </a:r>
            <a:r>
              <a:rPr lang="zh-TW" altLang="en-US" dirty="0" smtClean="0"/>
              <a:t>拉式行銷</a:t>
            </a:r>
            <a:r>
              <a:rPr lang="en-US" altLang="zh-TW" dirty="0" smtClean="0"/>
              <a:t>)</a:t>
            </a:r>
          </a:p>
          <a:p>
            <a:pPr marL="514350" indent="-514350">
              <a:buFont typeface="+mj-lt"/>
              <a:buAutoNum type="arabicPeriod"/>
            </a:pPr>
            <a:r>
              <a:rPr lang="zh-TW" altLang="en-US" dirty="0" smtClean="0"/>
              <a:t>資訊回饋 </a:t>
            </a:r>
            <a:r>
              <a:rPr lang="en-US" altLang="zh-TW" dirty="0" smtClean="0"/>
              <a:t>(Information Feedback)</a:t>
            </a:r>
          </a:p>
          <a:p>
            <a:pPr lvl="1"/>
            <a:r>
              <a:rPr lang="zh-TW" altLang="en-US" dirty="0" smtClean="0"/>
              <a:t>網路可讓廣告業者便利地蒐集網路使用者的資訊，能掌握消費者的需求之外，網路廣告使廣告業者更能精確掌握廣告的點選率，進而評估廣告的成效</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5</a:t>
            </a:fld>
            <a:endParaRPr lang="en-US" altLang="zh-TW"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網路廣告的特性</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startAt="3"/>
            </a:pPr>
            <a:r>
              <a:rPr lang="zh-TW" altLang="en-US" dirty="0" smtClean="0"/>
              <a:t>區隔市場 </a:t>
            </a:r>
            <a:r>
              <a:rPr lang="en-US" altLang="zh-TW" dirty="0" smtClean="0"/>
              <a:t>(Segmentation)</a:t>
            </a:r>
          </a:p>
          <a:p>
            <a:pPr lvl="1"/>
            <a:r>
              <a:rPr lang="zh-TW" altLang="en-US" dirty="0" smtClean="0"/>
              <a:t>可透過電腦技術來追蹤使用者的使用紀錄，了解消費者的資料、需求與興趣，進而提供適合的廣告來刺激其消費的欲望</a:t>
            </a:r>
            <a:endParaRPr lang="en-US" altLang="zh-TW" dirty="0" smtClean="0"/>
          </a:p>
          <a:p>
            <a:pPr marL="514350" indent="-514350">
              <a:buFont typeface="+mj-lt"/>
              <a:buAutoNum type="arabicPeriod" startAt="3"/>
            </a:pPr>
            <a:r>
              <a:rPr lang="zh-TW" altLang="en-US" dirty="0" smtClean="0"/>
              <a:t>即時更新 </a:t>
            </a:r>
            <a:r>
              <a:rPr lang="en-US" altLang="zh-TW" dirty="0" smtClean="0"/>
              <a:t>(Real-time Updates)</a:t>
            </a:r>
          </a:p>
          <a:p>
            <a:pPr lvl="1"/>
            <a:r>
              <a:rPr lang="zh-TW" altLang="en-US" dirty="0" smtClean="0"/>
              <a:t>網路廣告可以全年 </a:t>
            </a:r>
            <a:r>
              <a:rPr lang="en-US" altLang="zh-TW" dirty="0" smtClean="0"/>
              <a:t>365 </a:t>
            </a:r>
            <a:r>
              <a:rPr lang="zh-TW" altLang="en-US" dirty="0" smtClean="0"/>
              <a:t>天、一週 </a:t>
            </a:r>
            <a:r>
              <a:rPr lang="en-US" altLang="zh-TW" dirty="0" smtClean="0"/>
              <a:t>7 </a:t>
            </a:r>
            <a:r>
              <a:rPr lang="zh-TW" altLang="en-US" dirty="0" smtClean="0"/>
              <a:t>天、每天 </a:t>
            </a:r>
            <a:r>
              <a:rPr lang="en-US" altLang="zh-TW" dirty="0" smtClean="0"/>
              <a:t>24 </a:t>
            </a:r>
            <a:r>
              <a:rPr lang="zh-TW" altLang="en-US" dirty="0" smtClean="0"/>
              <a:t>小時即時傳送且隨時推出、替換或取消廣告活動</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6</a:t>
            </a:fld>
            <a:endParaRPr lang="en-US" altLang="zh-TW"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網路廣告的特性</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startAt="5"/>
            </a:pPr>
            <a:r>
              <a:rPr lang="zh-TW" altLang="en-US" dirty="0" smtClean="0"/>
              <a:t>提高互動 </a:t>
            </a:r>
            <a:r>
              <a:rPr lang="en-US" altLang="zh-TW" dirty="0" smtClean="0"/>
              <a:t>(Interaction)</a:t>
            </a:r>
          </a:p>
          <a:p>
            <a:pPr lvl="1"/>
            <a:r>
              <a:rPr lang="zh-TW" altLang="en-US" dirty="0" smtClean="0"/>
              <a:t>透過網路廣告，消費者可與產品產生互動的關係，藉此測試產品或產生直接購買的行為</a:t>
            </a:r>
            <a:endParaRPr lang="en-US" altLang="zh-TW" dirty="0" smtClean="0"/>
          </a:p>
          <a:p>
            <a:pPr marL="514350" indent="-514350">
              <a:buFont typeface="+mj-lt"/>
              <a:buAutoNum type="arabicPeriod" startAt="5"/>
            </a:pPr>
            <a:r>
              <a:rPr lang="zh-TW" altLang="en-US" dirty="0" smtClean="0"/>
              <a:t>節省成本 </a:t>
            </a:r>
            <a:r>
              <a:rPr lang="en-US" altLang="zh-TW" dirty="0" smtClean="0"/>
              <a:t>(Cost Down)</a:t>
            </a:r>
          </a:p>
          <a:p>
            <a:pPr lvl="1"/>
            <a:r>
              <a:rPr lang="zh-TW" altLang="en-US" dirty="0" smtClean="0"/>
              <a:t>透過網際網路，廣告與銷售可以連結在一起，藉此增加消費者接受與消費的可能，並為公司節省相當可觀的銷售成本</a:t>
            </a:r>
            <a:endParaRPr lang="en-US" altLang="zh-TW" dirty="0" smtClean="0"/>
          </a:p>
          <a:p>
            <a:pPr marL="514350" indent="-514350">
              <a:buFont typeface="+mj-lt"/>
              <a:buAutoNum type="arabicPeriod" startAt="7"/>
            </a:pPr>
            <a:r>
              <a:rPr lang="zh-TW" altLang="en-US" dirty="0" smtClean="0"/>
              <a:t>自行製作 </a:t>
            </a:r>
            <a:r>
              <a:rPr lang="en-US" altLang="zh-TW" dirty="0" smtClean="0"/>
              <a:t>(Self-made)</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7</a:t>
            </a:fld>
            <a:endParaRPr lang="en-US" altLang="zh-TW"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網路廣告的費用與效益</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故事力 </a:t>
            </a:r>
            <a:r>
              <a:rPr lang="en-US" altLang="zh-TW" dirty="0" smtClean="0"/>
              <a:t>(Story)</a:t>
            </a:r>
          </a:p>
          <a:p>
            <a:pPr lvl="1"/>
            <a:r>
              <a:rPr lang="zh-TW" altLang="en-US" dirty="0" smtClean="0"/>
              <a:t>指消費者的認知</a:t>
            </a:r>
            <a:endParaRPr lang="en-US" altLang="zh-TW" dirty="0" smtClean="0"/>
          </a:p>
          <a:p>
            <a:pPr marL="514350" indent="-514350">
              <a:buFont typeface="+mj-lt"/>
              <a:buAutoNum type="arabicPeriod"/>
            </a:pPr>
            <a:r>
              <a:rPr lang="zh-TW" altLang="en-US" dirty="0" smtClean="0"/>
              <a:t>點選 </a:t>
            </a:r>
            <a:r>
              <a:rPr lang="en-US" altLang="zh-TW" dirty="0" smtClean="0"/>
              <a:t>(Click Through)</a:t>
            </a:r>
          </a:p>
          <a:p>
            <a:pPr lvl="1"/>
            <a:r>
              <a:rPr lang="zh-TW" altLang="en-US" dirty="0" smtClean="0"/>
              <a:t>廣告業者可以根據該廣告被點選的次數來衡量上網者對該廣告的反應</a:t>
            </a:r>
            <a:endParaRPr lang="en-US" altLang="zh-TW" dirty="0" smtClean="0"/>
          </a:p>
          <a:p>
            <a:pPr marL="514350" indent="-514350">
              <a:buFont typeface="+mj-lt"/>
              <a:buAutoNum type="arabicPeriod"/>
            </a:pPr>
            <a:r>
              <a:rPr lang="zh-TW" altLang="en-US" dirty="0" smtClean="0"/>
              <a:t>點閱率 </a:t>
            </a:r>
            <a:r>
              <a:rPr lang="en-US" altLang="zh-TW" dirty="0" smtClean="0"/>
              <a:t>(Click Rate)</a:t>
            </a:r>
          </a:p>
          <a:p>
            <a:pPr lvl="1"/>
            <a:r>
              <a:rPr lang="zh-TW" altLang="en-US" dirty="0" smtClean="0"/>
              <a:t>指上站人數與選取該廣告次數的比率</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8</a:t>
            </a:fld>
            <a:endParaRPr lang="en-US" altLang="zh-TW"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網路廣告的費用與效益</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startAt="4"/>
            </a:pPr>
            <a:r>
              <a:rPr lang="zh-TW" altLang="en-US" dirty="0" smtClean="0"/>
              <a:t>購買行為 </a:t>
            </a:r>
            <a:r>
              <a:rPr lang="en-US" altLang="zh-TW" dirty="0" smtClean="0"/>
              <a:t>(Purchase Behavior)</a:t>
            </a:r>
          </a:p>
          <a:p>
            <a:pPr lvl="1"/>
            <a:r>
              <a:rPr lang="zh-TW" altLang="en-US" dirty="0" smtClean="0"/>
              <a:t>指在網路上購買的人數有多少的百分比是由該網路廣告連結而來</a:t>
            </a:r>
            <a:endParaRPr lang="en-US" altLang="zh-TW" dirty="0" smtClean="0"/>
          </a:p>
          <a:p>
            <a:pPr marL="514350" indent="-514350">
              <a:buFont typeface="+mj-lt"/>
              <a:buAutoNum type="arabicPeriod" startAt="4"/>
            </a:pPr>
            <a:r>
              <a:rPr lang="zh-TW" altLang="en-US" dirty="0" smtClean="0"/>
              <a:t>網站流量 </a:t>
            </a:r>
            <a:r>
              <a:rPr lang="en-US" altLang="zh-TW" dirty="0" smtClean="0"/>
              <a:t>(Traffic)</a:t>
            </a:r>
          </a:p>
          <a:p>
            <a:pPr lvl="1"/>
            <a:r>
              <a:rPr lang="zh-TW" altLang="en-US" dirty="0" smtClean="0"/>
              <a:t>流量代表網路上有多少資料正在被傳遞的情形，以網站流量的情形來評估網路廣告的效果</a:t>
            </a:r>
            <a:endParaRPr lang="en-US" altLang="zh-TW" dirty="0" smtClean="0"/>
          </a:p>
          <a:p>
            <a:pPr marL="514350" indent="-514350">
              <a:buFont typeface="+mj-lt"/>
              <a:buAutoNum type="arabicPeriod" startAt="4"/>
            </a:pPr>
            <a:r>
              <a:rPr lang="zh-TW" altLang="en-US" dirty="0" smtClean="0"/>
              <a:t>觸擊 </a:t>
            </a:r>
            <a:r>
              <a:rPr lang="en-US" altLang="zh-TW" dirty="0" smtClean="0"/>
              <a:t>(Hit)</a:t>
            </a:r>
          </a:p>
          <a:p>
            <a:pPr lvl="1"/>
            <a:r>
              <a:rPr lang="zh-TW" altLang="en-US" dirty="0" smtClean="0"/>
              <a:t>指以使用者觸擊該廣告的次數做為該廣告的效果評估基準</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14_</a:t>
            </a:r>
            <a:fld id="{DF49C1AB-E6DE-4E47-811A-A2F874E45F4E}" type="slidenum">
              <a:rPr lang="en-US" altLang="zh-TW" smtClean="0"/>
              <a:pPr/>
              <a:t>9</a:t>
            </a:fld>
            <a:endParaRPr lang="en-US" altLang="zh-TW"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電子商務">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電子商務</Template>
  <TotalTime>87</TotalTime>
  <Words>956</Words>
  <Application>Microsoft Office PowerPoint</Application>
  <PresentationFormat>如螢幕大小 (4:3)</PresentationFormat>
  <Paragraphs>113</Paragraphs>
  <Slides>17</Slides>
  <Notes>0</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電子商務</vt:lpstr>
      <vt:lpstr>第 14 章</vt:lpstr>
      <vt:lpstr>網路廣告</vt:lpstr>
      <vt:lpstr>14.1 網路廣告的簡介</vt:lpstr>
      <vt:lpstr>網路廣告(Online Advertisement)的定義</vt:lpstr>
      <vt:lpstr>網路廣告的特性</vt:lpstr>
      <vt:lpstr>網路廣告的特性</vt:lpstr>
      <vt:lpstr>網路廣告的特性</vt:lpstr>
      <vt:lpstr>網路廣告的費用與效益</vt:lpstr>
      <vt:lpstr>網路廣告的費用與效益</vt:lpstr>
      <vt:lpstr>網路廣告的費用與效益</vt:lpstr>
      <vt:lpstr>網路廣告的費用與效益</vt:lpstr>
      <vt:lpstr>網路廣告的費用與效益</vt:lpstr>
      <vt:lpstr>14.2 網路廣告的種類</vt:lpstr>
      <vt:lpstr>14.3 網路廣告的市場</vt:lpstr>
      <vt:lpstr>搜尋式廣告的市場</vt:lpstr>
      <vt:lpstr>呈現式廣告的發展</vt:lpstr>
      <vt:lpstr>投影片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 14 章</dc:title>
  <dc:creator>Fenny Lee</dc:creator>
  <cp:lastModifiedBy>Fenny Lee</cp:lastModifiedBy>
  <cp:revision>17</cp:revision>
  <dcterms:created xsi:type="dcterms:W3CDTF">2016-01-05T08:19:28Z</dcterms:created>
  <dcterms:modified xsi:type="dcterms:W3CDTF">2016-01-06T08:11:46Z</dcterms:modified>
</cp:coreProperties>
</file>