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434" r:id="rId2"/>
    <p:sldId id="450" r:id="rId3"/>
    <p:sldId id="451" r:id="rId4"/>
    <p:sldId id="452" r:id="rId5"/>
    <p:sldId id="453" r:id="rId6"/>
    <p:sldId id="455" r:id="rId7"/>
    <p:sldId id="456" r:id="rId8"/>
    <p:sldId id="457" r:id="rId9"/>
    <p:sldId id="454" r:id="rId10"/>
    <p:sldId id="276" r:id="rId11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15_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15_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協同消費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15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協同消費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880225" cy="5292830"/>
            <a:chOff x="1333500" y="1132683"/>
            <a:chExt cx="6880225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協同消費的定義與特性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協同消費的發展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協同消費的問題</a:t>
              </a:r>
              <a:endParaRPr lang="en-US" altLang="zh-TW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590800" cy="2354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協同消費的定義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協同消費的類型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協同消費的發展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協同消費的問題</a:t>
              </a:r>
              <a:endParaRPr lang="zh-TW" altLang="en-US" sz="2000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15.1</a:t>
            </a:r>
            <a:r>
              <a:rPr lang="zh-TW" altLang="en-US" dirty="0" smtClean="0"/>
              <a:t> 協同消費的定義與特性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協同消費</a:t>
            </a:r>
            <a:r>
              <a:rPr lang="en-US" altLang="zh-TW" dirty="0" smtClean="0">
                <a:solidFill>
                  <a:schemeClr val="accent1"/>
                </a:solidFill>
              </a:rPr>
              <a:t>(Collaborative Consumption)</a:t>
            </a:r>
            <a:r>
              <a:rPr lang="zh-TW" altLang="en-US" dirty="0" smtClean="0"/>
              <a:t>的定義</a:t>
            </a:r>
          </a:p>
          <a:p>
            <a:pPr lvl="1"/>
            <a:r>
              <a:rPr lang="zh-TW" altLang="en-US" dirty="0" smtClean="0"/>
              <a:t>是指透過網路讓使用者彼此進行資源交換，包括以物易物、交易與租借等，通常其執行模式為消費者與消費者 </a:t>
            </a:r>
            <a:r>
              <a:rPr lang="en-US" altLang="zh-TW" dirty="0" smtClean="0"/>
              <a:t>(C to C) </a:t>
            </a:r>
            <a:r>
              <a:rPr lang="zh-TW" altLang="en-US" dirty="0" smtClean="0"/>
              <a:t>之間的互動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其延伸可稱為</a:t>
            </a:r>
            <a:r>
              <a:rPr lang="zh-TW" altLang="en-US" b="1" dirty="0" smtClean="0">
                <a:solidFill>
                  <a:schemeClr val="accent1"/>
                </a:solidFill>
              </a:rPr>
              <a:t>分享經濟 </a:t>
            </a:r>
            <a:r>
              <a:rPr lang="en-US" altLang="zh-TW" b="1" dirty="0" smtClean="0">
                <a:solidFill>
                  <a:schemeClr val="accent1"/>
                </a:solidFill>
              </a:rPr>
              <a:t>(Sharing Economy)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協同消費的類型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產品服務系統 </a:t>
            </a:r>
            <a:r>
              <a:rPr lang="en-US" altLang="zh-TW" dirty="0" smtClean="0"/>
              <a:t>(Product Service Systems, PSS)</a:t>
            </a:r>
          </a:p>
          <a:p>
            <a:pPr lvl="1"/>
            <a:r>
              <a:rPr lang="zh-TW" altLang="en-US" dirty="0" smtClean="0"/>
              <a:t>指產品與服務和他人共享的概念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例如腳踏車租借服務 </a:t>
            </a:r>
            <a:r>
              <a:rPr lang="en-US" altLang="zh-TW" dirty="0" err="1" smtClean="0"/>
              <a:t>Ubike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協同消費的類型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市場再流通 </a:t>
            </a:r>
            <a:r>
              <a:rPr lang="en-US" altLang="zh-TW" dirty="0" smtClean="0"/>
              <a:t>(Redistribution Markets, </a:t>
            </a:r>
            <a:r>
              <a:rPr lang="en-US" altLang="zh-TW" dirty="0" err="1" smtClean="0"/>
              <a:t>RM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是指在協同消費平台上進行交換、贈送與販售自己用不到的商品，讓該物品能有再度被使用的機會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贈送類型為主則可稱為</a:t>
            </a:r>
            <a:r>
              <a:rPr lang="zh-TW" altLang="en-US" b="1" dirty="0" smtClean="0">
                <a:solidFill>
                  <a:schemeClr val="accent1"/>
                </a:solidFill>
              </a:rPr>
              <a:t>禮物經濟 </a:t>
            </a:r>
            <a:r>
              <a:rPr lang="en-US" altLang="zh-TW" b="1" dirty="0" smtClean="0">
                <a:solidFill>
                  <a:schemeClr val="accent1"/>
                </a:solidFill>
              </a:rPr>
              <a:t>(Gift Economy)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協同式生活 </a:t>
            </a:r>
            <a:r>
              <a:rPr lang="en-US" altLang="zh-TW" dirty="0" smtClean="0"/>
              <a:t>(Collaborative Lifestyles, CL)</a:t>
            </a:r>
          </a:p>
          <a:p>
            <a:pPr lvl="1"/>
            <a:r>
              <a:rPr lang="zh-TW" altLang="en-US" dirty="0" smtClean="0"/>
              <a:t>指透過平台讓使用者共同分享與交易無形的</a:t>
            </a:r>
            <a:r>
              <a:rPr lang="zh-TW" altLang="en-US" dirty="0" smtClean="0"/>
              <a:t>資源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15.2</a:t>
            </a:r>
            <a:r>
              <a:rPr lang="zh-TW" altLang="en-US" dirty="0" smtClean="0"/>
              <a:t> 協同消費的發展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協同消費的發展具有下列四個特點：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閒置資源再利用</a:t>
            </a:r>
          </a:p>
          <a:p>
            <a:pPr lvl="2"/>
            <a:r>
              <a:rPr lang="zh-TW" altLang="en-US" dirty="0" smtClean="0"/>
              <a:t>透過網路整合使用者彼此的資源，可避免閒置資源的產生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新的出租模式</a:t>
            </a:r>
          </a:p>
          <a:p>
            <a:pPr lvl="2"/>
            <a:r>
              <a:rPr lang="zh-TW" altLang="en-US" dirty="0" smtClean="0"/>
              <a:t>網路提供新的出租模式，取代傳統大量的中介角色，也能減少費用的支出，讓資源的需求者可以用較低的價格，更方便的取得資源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協同消費的發展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rabicPeriod" startAt="3"/>
            </a:pPr>
            <a:r>
              <a:rPr lang="zh-TW" altLang="en-US" dirty="0" smtClean="0"/>
              <a:t>資源租用風潮</a:t>
            </a:r>
          </a:p>
          <a:p>
            <a:pPr lvl="2"/>
            <a:r>
              <a:rPr lang="zh-TW" altLang="en-US" dirty="0" smtClean="0"/>
              <a:t>在共享的概念下，讓使用者不必花大錢在產品上，只要在有需求時，透過租用的模式即可 獲得使用權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 startAt="3"/>
            </a:pPr>
            <a:r>
              <a:rPr lang="zh-TW" altLang="en-US" dirty="0" smtClean="0"/>
              <a:t>共享經濟的發展</a:t>
            </a:r>
          </a:p>
          <a:p>
            <a:pPr lvl="2"/>
            <a:r>
              <a:rPr lang="zh-TW" altLang="en-US" dirty="0" smtClean="0"/>
              <a:t>在共享經濟的發展下，許多產品都能在網路上進行租用與購買，甚至時間也能夠租用，提供跑腿、送貨等工作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15.3</a:t>
            </a:r>
            <a:r>
              <a:rPr lang="zh-TW" altLang="en-US" dirty="0" smtClean="0"/>
              <a:t> 協同消費的問題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UBER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https://www.uber.com/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2" cstate="print"/>
          <a:srcRect t="10053"/>
          <a:stretch>
            <a:fillRect/>
          </a:stretch>
        </p:blipFill>
        <p:spPr bwMode="auto">
          <a:xfrm>
            <a:off x="1624013" y="1879600"/>
            <a:ext cx="687514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協同消費的問題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 err="1" smtClean="0"/>
              <a:t>Airbnb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https://www.airbnb.com.tw/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15_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2" cstate="print"/>
          <a:srcRect t="9781"/>
          <a:stretch>
            <a:fillRect/>
          </a:stretch>
        </p:blipFill>
        <p:spPr bwMode="auto">
          <a:xfrm>
            <a:off x="1507525" y="2199503"/>
            <a:ext cx="6875145" cy="43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16</TotalTime>
  <Words>463</Words>
  <Application>Microsoft Office PowerPoint</Application>
  <PresentationFormat>如螢幕大小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電子商務</vt:lpstr>
      <vt:lpstr>第 15 章</vt:lpstr>
      <vt:lpstr>協同消費</vt:lpstr>
      <vt:lpstr>15.1 協同消費的定義與特性</vt:lpstr>
      <vt:lpstr>協同消費的類型</vt:lpstr>
      <vt:lpstr>協同消費的類型</vt:lpstr>
      <vt:lpstr>15.2 協同消費的發展</vt:lpstr>
      <vt:lpstr>協同消費的發展</vt:lpstr>
      <vt:lpstr>15.3 協同消費的問題</vt:lpstr>
      <vt:lpstr>協同消費的問題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15 章</dc:title>
  <dc:creator>Fenny Lee</dc:creator>
  <cp:lastModifiedBy>Fenny Lee</cp:lastModifiedBy>
  <cp:revision>11</cp:revision>
  <dcterms:created xsi:type="dcterms:W3CDTF">2016-01-05T09:51:11Z</dcterms:created>
  <dcterms:modified xsi:type="dcterms:W3CDTF">2016-01-06T08:13:28Z</dcterms:modified>
</cp:coreProperties>
</file>