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3" r:id="rId3"/>
    <p:sldId id="272" r:id="rId4"/>
    <p:sldId id="276" r:id="rId5"/>
    <p:sldId id="362" r:id="rId6"/>
    <p:sldId id="335" r:id="rId7"/>
    <p:sldId id="363" r:id="rId8"/>
    <p:sldId id="364" r:id="rId9"/>
    <p:sldId id="351" r:id="rId10"/>
    <p:sldId id="365" r:id="rId11"/>
    <p:sldId id="3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008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7" autoAdjust="0"/>
  </p:normalViewPr>
  <p:slideViewPr>
    <p:cSldViewPr>
      <p:cViewPr>
        <p:scale>
          <a:sx n="93" d="100"/>
          <a:sy n="93" d="100"/>
        </p:scale>
        <p:origin x="-42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096344" cy="7815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陳水蓮 林書旭 楊婷媖   編著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191683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Ch7</a:t>
            </a:r>
          </a:p>
          <a:p>
            <a: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顧客關係管理的授權</a:t>
            </a:r>
            <a:endParaRPr lang="zh-TW" altLang="en-US" sz="4000" dirty="0"/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752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1\Desktop\525072\525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1243890"/>
            <a:ext cx="3199266" cy="434535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/>
              <a:t>7.3 </a:t>
            </a:r>
            <a:r>
              <a:rPr lang="zh-TW" altLang="en-US" dirty="0"/>
              <a:t>授權顧客共同參與</a:t>
            </a:r>
            <a:r>
              <a:rPr lang="zh-TW" altLang="en-US" dirty="0" smtClean="0"/>
              <a:t>服務</a:t>
            </a:r>
            <a:endParaRPr lang="zh-TW" altLang="en-US" dirty="0"/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另一個共同參與的概念是使用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方便性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，方便性也是顧客所關心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的另一個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課題。方便性就是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自助完成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(Self-sufficiency)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的表現，什麼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是自助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完成？顧客直接使用企業設計的系統在某種程度而言可以滿足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的服務需求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EX: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自助登機、線上購物、自動簡訊、線上付款、快遞線上查詢、條碼操作、自助洗衣</a:t>
            </a:r>
          </a:p>
        </p:txBody>
      </p:sp>
    </p:spTree>
    <p:extLst>
      <p:ext uri="{BB962C8B-B14F-4D97-AF65-F5344CB8AC3E}">
        <p14:creationId xmlns:p14="http://schemas.microsoft.com/office/powerpoint/2010/main" xmlns="" val="22077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/>
              <a:t>7.3 </a:t>
            </a:r>
            <a:r>
              <a:rPr lang="zh-TW" altLang="en-US" dirty="0"/>
              <a:t>授權顧客共同參與</a:t>
            </a:r>
            <a:r>
              <a:rPr lang="zh-TW" altLang="en-US" dirty="0" smtClean="0"/>
              <a:t>服務</a:t>
            </a:r>
            <a:endParaRPr lang="zh-TW" altLang="en-US" dirty="0"/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「共同參與」與「自助完成」最大的不同是前者為商品或勞務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的一部分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過程，是有時間性的要求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自助完成是一項服務由自己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完成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，沒有經過其他環節協助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EX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電子說明書、驅動程式等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76056" y="4077072"/>
            <a:ext cx="3848032" cy="2561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01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3947" y="1340768"/>
            <a:ext cx="6196405" cy="416627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/>
              <a:t>7.1 </a:t>
            </a:r>
            <a:r>
              <a:rPr lang="zh-TW" altLang="en-US" dirty="0"/>
              <a:t>何謂授權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7.2 </a:t>
            </a:r>
            <a:r>
              <a:rPr lang="zh-TW" altLang="en-US" dirty="0"/>
              <a:t>顧客關係管理的授權如何進行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7.3 </a:t>
            </a:r>
            <a:r>
              <a:rPr lang="zh-TW" altLang="en-US" dirty="0"/>
              <a:t>授權顧客共同參與服務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7.4 </a:t>
            </a:r>
            <a:r>
              <a:rPr lang="zh-TW" altLang="en-US" dirty="0"/>
              <a:t>結 論</a:t>
            </a:r>
          </a:p>
        </p:txBody>
      </p:sp>
    </p:spTree>
    <p:extLst>
      <p:ext uri="{BB962C8B-B14F-4D97-AF65-F5344CB8AC3E}">
        <p14:creationId xmlns:p14="http://schemas.microsoft.com/office/powerpoint/2010/main" xmlns="" val="2638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民眾購買了黑心商品食用造成無法估計的損失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，此刻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企業推出退費的補償機制，並且行動的方案僅限於全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28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個據點讓民眾進行退費，就企業管理面向來討論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28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據點與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授權是否有彼此的關聯性。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043608" y="692522"/>
            <a:ext cx="708540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向味全索賠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罐黑心肉鬆可退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1260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元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89239" y="3936254"/>
            <a:ext cx="4015209" cy="261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37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授權係指在顧客關係管理領域中，允許客服人員能夠擁有部分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程度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自主決定權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，當顧客提出需求時，能立即決定並且有效的協助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解決問題或滿足顧客需求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何謂授權</a:t>
            </a:r>
          </a:p>
        </p:txBody>
      </p:sp>
      <p:sp>
        <p:nvSpPr>
          <p:cNvPr id="6" name="橢圓 5"/>
          <p:cNvSpPr/>
          <p:nvPr/>
        </p:nvSpPr>
        <p:spPr>
          <a:xfrm>
            <a:off x="1168266" y="3392996"/>
            <a:ext cx="2376264" cy="22322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900" b="1" dirty="0" smtClean="0"/>
              <a:t>效率增加</a:t>
            </a:r>
            <a:endParaRPr lang="zh-TW" altLang="en-US" sz="2900" b="1" dirty="0"/>
          </a:p>
        </p:txBody>
      </p:sp>
      <p:sp>
        <p:nvSpPr>
          <p:cNvPr id="3" name="向右箭號 2"/>
          <p:cNvSpPr/>
          <p:nvPr/>
        </p:nvSpPr>
        <p:spPr>
          <a:xfrm>
            <a:off x="3872819" y="4041068"/>
            <a:ext cx="1008112" cy="86409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128850" y="3446487"/>
            <a:ext cx="2160240" cy="212526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顧客</a:t>
            </a:r>
            <a:endParaRPr lang="en-US" altLang="zh-TW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滿意度</a:t>
            </a:r>
            <a:endParaRPr lang="en-US" altLang="zh-TW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4" name="向下箭號 3"/>
          <p:cNvSpPr/>
          <p:nvPr/>
        </p:nvSpPr>
        <p:spPr>
          <a:xfrm rot="10800000">
            <a:off x="7429476" y="3717031"/>
            <a:ext cx="886940" cy="1340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979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7.1.1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授權的目的與使命之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重要性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授權的目的必須清楚定義，只有當目的被清楚的瞭解時，那麼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在行動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的過程裡就不會有所疑慮，所有採取的行動都是為了達到企業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明確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的目的而存在，企業存在的目的清楚的被加以定義，並且也能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瞭解與其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他企業有所不同的原因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強調授權的目的與使命之所以重要，並不在於其有崇高的陳義或僅是空洞的口號，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授權的目的是為了企業的繼續存在，使命是為了達成目的所採取的手段。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何謂授權</a:t>
            </a:r>
          </a:p>
        </p:txBody>
      </p:sp>
    </p:spTree>
    <p:extLst>
      <p:ext uri="{BB962C8B-B14F-4D97-AF65-F5344CB8AC3E}">
        <p14:creationId xmlns:p14="http://schemas.microsoft.com/office/powerpoint/2010/main" xmlns="" val="2588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顧客關係管理的授權如何進行</a:t>
            </a: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工作特徵模型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Jobcharacteristics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model, JCM) 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7.1 )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JCM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模型是工作豐富化的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核心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，主要是說明工作可以按照工作的特質，進行相似性或差異性的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說明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與定義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授權的基礎若以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JCM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模型來看，最主要的目的是要設計工作的項目與要因，並且要能導出工作成果，所以要進行授權前應當對內部進行以下幾個步驟的思考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7.2 )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7837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顧客關係管理的授權如何進行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764" y="1628800"/>
            <a:ext cx="77724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06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顧客關係管理的授權如何進行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3283" y="1772816"/>
            <a:ext cx="39814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7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/>
              <a:t>7.3 </a:t>
            </a:r>
            <a:r>
              <a:rPr lang="zh-TW" altLang="en-US" dirty="0"/>
              <a:t>授權顧客共同參與</a:t>
            </a:r>
            <a:r>
              <a:rPr lang="zh-TW" altLang="en-US" dirty="0" smtClean="0"/>
              <a:t>服務</a:t>
            </a:r>
            <a:endParaRPr lang="zh-TW" altLang="en-US" dirty="0"/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顧客關係管理的角色，並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非單向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的由企業組織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扮演。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共同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參與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(Coproduction)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就是讓顧客有機會在產品或勞務提供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的過程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中共同參與並且完成部分的項目，讓顧客自我的服務能在整體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中佔有部分的貢獻度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EX: 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自助餐、自助飲料、影印店、加油、填表、自助銀行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3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2455</TotalTime>
  <Words>604</Words>
  <Application>Microsoft Office PowerPoint</Application>
  <PresentationFormat>如螢幕大小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圖釘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Gauli</cp:lastModifiedBy>
  <cp:revision>87</cp:revision>
  <dcterms:created xsi:type="dcterms:W3CDTF">2013-07-09T07:02:50Z</dcterms:created>
  <dcterms:modified xsi:type="dcterms:W3CDTF">2016-01-20T08:37:46Z</dcterms:modified>
</cp:coreProperties>
</file>