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3" r:id="rId3"/>
    <p:sldId id="272" r:id="rId4"/>
    <p:sldId id="27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379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CCCC"/>
    <a:srgbClr val="FFCCFF"/>
    <a:srgbClr val="FF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94667" autoAdjust="0"/>
  </p:normalViewPr>
  <p:slideViewPr>
    <p:cSldViewPr>
      <p:cViewPr>
        <p:scale>
          <a:sx n="86" d="100"/>
          <a:sy n="86" d="100"/>
        </p:scale>
        <p:origin x="-58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Ch11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顧客關係管理與科技運用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6624736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11.1.3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電子商務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電子商務就是透過網際網路數位化技術處理資訊，而進行任何的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商業交易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或提供服務，簡單講就是在網路上做生意或服務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電子商務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增加商業處理過程的精確度及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時效性。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電子商務具有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快速回應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特質。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電子商務有四種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，這些分類各有其特性及往來對象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11.2 )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，分述如下。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7170" name="Picture 2" descr="http://www.konnectafrica.net/wp-content/uploads/2013/05/e-business-1.jpg?790f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394" y="4941168"/>
            <a:ext cx="1538102" cy="15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8" y="1813890"/>
            <a:ext cx="8970776" cy="45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0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487" y="315310"/>
            <a:ext cx="8513379" cy="611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4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449169" cy="5783560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7309644" cy="5876926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0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顧客服務中心的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模式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12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大略分為變化性低複雜度低、變化性低複雜度高、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變化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性高複雜度低、變化性高複雜度高四種情境模式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11.5 )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12292" name="Picture 4" descr="http://pic4.zhongsou.com/img?id=480f13b7ab1f3b898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157" y="3212976"/>
            <a:ext cx="485726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6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761" y="1432391"/>
            <a:ext cx="6920631" cy="530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051720" y="4941168"/>
            <a:ext cx="8640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err="1" smtClean="0"/>
              <a:t>ibon</a:t>
            </a:r>
            <a:endParaRPr lang="zh-TW" altLang="en-US" b="1" dirty="0"/>
          </a:p>
        </p:txBody>
      </p:sp>
      <p:sp>
        <p:nvSpPr>
          <p:cNvPr id="8" name="圓角矩形 7"/>
          <p:cNvSpPr/>
          <p:nvPr/>
        </p:nvSpPr>
        <p:spPr>
          <a:xfrm>
            <a:off x="6948264" y="1556792"/>
            <a:ext cx="8640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VIP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171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委外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為企業要建置一個專業的顧客服務中心，其所投資的資金及營運的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，及後續的維護費用都是需要長期的經營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況且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有些行銷活動是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以短期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的專案型態存在，不會是固定性質的常態發生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14338" name="Picture 2" descr="http://cdn.packaging.com/wp-content/uploads/outsourcing-packa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76007"/>
            <a:ext cx="4186296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547664" y="5074048"/>
            <a:ext cx="2808312" cy="15035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專業</a:t>
            </a:r>
            <a:r>
              <a:rPr lang="zh-TW" altLang="en-US" sz="2400" b="1" dirty="0"/>
              <a:t>委外</a:t>
            </a:r>
          </a:p>
        </p:txBody>
      </p:sp>
    </p:spTree>
    <p:extLst>
      <p:ext uri="{BB962C8B-B14F-4D97-AF65-F5344CB8AC3E}">
        <p14:creationId xmlns:p14="http://schemas.microsoft.com/office/powerpoint/2010/main" xmlns="" val="13437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1" y="1820735"/>
            <a:ext cx="8784976" cy="35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顧客服務中心的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概念，企業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顧慮的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原因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企業落實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觀念的並不多，企業多數仍停留於顧客服務的初階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概念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企業對於顧客資料及市場訊息視為核心機密，不願意釋出或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提供企業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以外的單位進行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企業本身已經有顧客服務中心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存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企業對於與顧客服務溝通有其專業性及獨特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性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顧客服務中心是委外經營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憂心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導致公司形象的減分、信賴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降低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</p:spTree>
    <p:extLst>
      <p:ext uri="{BB962C8B-B14F-4D97-AF65-F5344CB8AC3E}">
        <p14:creationId xmlns:p14="http://schemas.microsoft.com/office/powerpoint/2010/main" xmlns="" val="29819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 startAt="6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有形的績效是可以被數字評估，但是無形的服務卻很難量化，即使委外公司認為已經達成了預期目標，但是企業仍然有所疑慮無法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認同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822960" lvl="1" indent="-457200">
              <a:spcBef>
                <a:spcPts val="1800"/>
              </a:spcBef>
              <a:buSzPct val="100000"/>
              <a:buFont typeface="+mj-lt"/>
              <a:buAutoNum type="arabicPeriod" startAt="6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產業的特性並非一般通則能一體適用到所有分析模組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2050" name="Picture 2" descr="http://www.crowngas.co.uk/wp-content/uploads/2014/03/customer-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044" y="3559685"/>
            <a:ext cx="4155420" cy="3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4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052736"/>
            <a:ext cx="6196405" cy="44543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11.1 </a:t>
            </a:r>
            <a:r>
              <a:rPr lang="zh-TW" altLang="en-US" dirty="0"/>
              <a:t>科技的衝擊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11.2 </a:t>
            </a:r>
            <a:r>
              <a:rPr lang="zh-TW" altLang="en-US" dirty="0"/>
              <a:t>顧客服務中心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11.3 </a:t>
            </a:r>
            <a:r>
              <a:rPr lang="zh-TW" altLang="en-US" dirty="0"/>
              <a:t>行動科技應用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11.4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11.2.3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顧客服務中心發展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趨勢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CRM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的系統發展迄今，走向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簡化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了顧客資料的收集範圍與項目，僅針對重要與需要的初級資料進行捕捉。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網際網路是顧客服務的主流平台，但是仍然有部分企業與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仍然喜歡使用電話服務作為溝通工具，因為顧客與企業認為這樣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的溝通最有效率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  <p:pic>
        <p:nvPicPr>
          <p:cNvPr id="1026" name="Picture 2" descr="http://blog.infomazetech.com/wp-content/uploads/2014/11/simple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9236"/>
            <a:ext cx="3744416" cy="19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8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自助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的引用就會成為企業的新寵，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的自助科技應用不僅讓顧客自行參與服務的過程，也可以降低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服務人力的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無論科技如何進步發展，仍然無法淘汰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電話中心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存在的必要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科技導入與設備的各項整合能夠讓企業在現實的市場中發展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符合需求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的顧客服務中心，無論是自行建置或是外包專業中心，都能有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的知識脈絡。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顧客服務中心</a:t>
            </a:r>
          </a:p>
        </p:txBody>
      </p:sp>
    </p:spTree>
    <p:extLst>
      <p:ext uri="{BB962C8B-B14F-4D97-AF65-F5344CB8AC3E}">
        <p14:creationId xmlns:p14="http://schemas.microsoft.com/office/powerpoint/2010/main" xmlns="" val="39521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11.3.1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行動裝置的出現開始影響了企業與顧客的關係，對於這樣的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商業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改變我們可以稱為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行動商務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(mobile commerce)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行動科技讓電子商務可以更大範圍的進行與發展，同時也讓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顧客的關係更加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的密切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。一旦顧客有任何的不滿或意見，都能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無時無刻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的透過行動裝置沒有距離與時間的在網路上傳播，這樣的效應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範圍是相當的巨大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而無法控制。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行動科技應用</a:t>
            </a:r>
          </a:p>
        </p:txBody>
      </p:sp>
    </p:spTree>
    <p:extLst>
      <p:ext uri="{BB962C8B-B14F-4D97-AF65-F5344CB8AC3E}">
        <p14:creationId xmlns:p14="http://schemas.microsoft.com/office/powerpoint/2010/main" xmlns="" val="36459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行動科技已經改變了傳統的企業銷售模式，同時也改變了企業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的接觸範圍，顧客關係管理的議題也由定點定時或設備限制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條件下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，發展成即時無界限、無地理距離、無國界的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接觸。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行動科技應用</a:t>
            </a:r>
          </a:p>
        </p:txBody>
      </p:sp>
      <p:pic>
        <p:nvPicPr>
          <p:cNvPr id="1026" name="Picture 2" descr="http://www.theretailblogger.com/wp-content/uploads/2011/11/mCommerce-ban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524500" cy="247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6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11.3.2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顧客關係管理與科技的未來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發展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顧客關係管理的發展原本是以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靜態的資料分析及被動式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為出發點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，因為行動科技的出現也讓顧客關係管理的態度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變成動態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並且主動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資訊的價值是因為可以作為管理人的決策判斷基礎，資訊的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正確性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與可靠度是價值的來源。資料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(data)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是片斷零散式的匯集，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並不是可以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用來作為判斷決策依據，經過篩選並且整理過的資料才會成為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(information)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，這些資訊又經過了討論及綜合判斷的過程所留下來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(knowledge)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才具有參考價值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11.6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行動科技應用</a:t>
            </a:r>
          </a:p>
        </p:txBody>
      </p:sp>
    </p:spTree>
    <p:extLst>
      <p:ext uri="{BB962C8B-B14F-4D97-AF65-F5344CB8AC3E}">
        <p14:creationId xmlns:p14="http://schemas.microsoft.com/office/powerpoint/2010/main" xmlns="" val="4148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行動科技應用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35" y="1700808"/>
            <a:ext cx="7577286" cy="226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251050" y="4941168"/>
            <a:ext cx="3104926" cy="9997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資料管理的重要性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906447" y="4941168"/>
            <a:ext cx="3132856" cy="9997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認清資訊管理目的</a:t>
            </a:r>
          </a:p>
        </p:txBody>
      </p:sp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18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18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18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未來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CRM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資訊系統需要注意下列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兩點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xmlns="" val="41730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演唱會門票的發售所引發的顧客抱怨如此劇烈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，但是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寬宏售票仍然無法反映處理並且提出如何疏導的方式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，只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能任憑這樣的情況一直下去，沒有辦法讓購票民眾得到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適當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的交代。企業面對科技世代的需求，應該有什麼樣的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應對態度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及處理方式，才能讓顧客抱怨的傷害降到最低？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江蕙引退演唱會引爆搶票 寬宏售票網癱瘓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0" name="Picture 6" descr="http://attach.setn.com/newsimages/2015/01/03/199641-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6095" y="4362208"/>
            <a:ext cx="3280473" cy="249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越來越多的顧客是直接上網藉由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社交媒體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(social media)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獲取或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查詢產品或服務的資訊，而不再等待企業發出的任何訊息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顧客的服務也會透過社交媒體進行，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也因為社交媒體平台的運用，而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重新的定義顧客關係管理的方式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企業越來越倚重社交媒體的廣告行銷網絡，而減少了傳統的廣告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，但是其廣告成本卻沒有傳統廣告的成本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11.1.1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認識現代顧客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現代的顧客若與過去相比較，那麼會顯得現在的顧客需求與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期望更加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複雜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現代顧客對於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有以下三種的期待標準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11.1)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2050" name="Picture 2" descr="http://www.119mediagroup.com/wp-content/uploads/2014/06/Social-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435" y="3933056"/>
            <a:ext cx="2880320" cy="221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979712" y="4077072"/>
            <a:ext cx="2448272" cy="1640352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2400" b="1" dirty="0" smtClean="0"/>
              <a:t>生活忙碌</a:t>
            </a:r>
            <a:endParaRPr lang="en-US" altLang="zh-TW" sz="2400" b="1" dirty="0" smtClean="0"/>
          </a:p>
          <a:p>
            <a:pPr algn="ctr">
              <a:spcBef>
                <a:spcPts val="1200"/>
              </a:spcBef>
            </a:pPr>
            <a:r>
              <a:rPr lang="zh-TW" altLang="en-US" sz="2400" b="1" dirty="0" smtClean="0"/>
              <a:t>時間不夠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8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441" y="1935435"/>
            <a:ext cx="51911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331640" y="4981147"/>
            <a:ext cx="4104456" cy="828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對於產品或服務的問題，要求企業快速與準確的回答。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228184" y="4869160"/>
            <a:ext cx="2796809" cy="828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顧客能迅速找到企業對應的窗口。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151338" y="1935435"/>
            <a:ext cx="3165078" cy="828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企業的產品或服務能符合顧客的需求。</a:t>
            </a:r>
          </a:p>
        </p:txBody>
      </p:sp>
    </p:spTree>
    <p:extLst>
      <p:ext uri="{BB962C8B-B14F-4D97-AF65-F5344CB8AC3E}">
        <p14:creationId xmlns:p14="http://schemas.microsoft.com/office/powerpoint/2010/main" xmlns="" val="13549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透過調查顧客需求的方式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，無法完全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瞭解消費者或顧客的真正期待。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收集並且分析顧客的主動建議，是提供改進顧客關係管理的另一項方式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顧客建議的創新可以分類為技術創新、顯著創新、調整創新三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種性質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11.1 )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sp>
        <p:nvSpPr>
          <p:cNvPr id="7" name="矩形 6"/>
          <p:cNvSpPr/>
          <p:nvPr/>
        </p:nvSpPr>
        <p:spPr>
          <a:xfrm>
            <a:off x="1209328" y="4509120"/>
            <a:ext cx="6963072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顧客的需求因為經濟發展及消費習慣的改變，讓顧客關係管理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的應用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方式也有了多樣的選擇，及更複雜多變的顧客期待。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109" y="1857841"/>
            <a:ext cx="7021789" cy="39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科技的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應用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科技企業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使用者帶來廣大的接觸面，不會被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地域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條件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所限制，且媒體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成本低廉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又為顧客帶來使用的便利性與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方便性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應用於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顧客關係管理的方式有智慧式電話服務中心、網路客服中心、線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上付款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系統、電子購物系統、教學互動網站等，電子商務型態的發展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而生。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科技的衝擊</a:t>
            </a:r>
          </a:p>
        </p:txBody>
      </p:sp>
    </p:spTree>
    <p:extLst>
      <p:ext uri="{BB962C8B-B14F-4D97-AF65-F5344CB8AC3E}">
        <p14:creationId xmlns:p14="http://schemas.microsoft.com/office/powerpoint/2010/main" xmlns="" val="12998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3171</TotalTime>
  <Words>1319</Words>
  <Application>Microsoft Office PowerPoint</Application>
  <PresentationFormat>如螢幕大小 (4:3)</PresentationFormat>
  <Paragraphs>98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141</cp:revision>
  <dcterms:created xsi:type="dcterms:W3CDTF">2013-07-09T07:02:50Z</dcterms:created>
  <dcterms:modified xsi:type="dcterms:W3CDTF">2016-01-20T08:46:51Z</dcterms:modified>
</cp:coreProperties>
</file>