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322" r:id="rId2"/>
    <p:sldId id="319" r:id="rId3"/>
    <p:sldId id="259" r:id="rId4"/>
    <p:sldId id="309" r:id="rId5"/>
    <p:sldId id="321" r:id="rId6"/>
    <p:sldId id="261" r:id="rId7"/>
    <p:sldId id="262" r:id="rId8"/>
    <p:sldId id="263" r:id="rId9"/>
    <p:sldId id="264" r:id="rId10"/>
    <p:sldId id="265" r:id="rId11"/>
    <p:sldId id="311" r:id="rId12"/>
    <p:sldId id="310" r:id="rId13"/>
    <p:sldId id="267" r:id="rId14"/>
    <p:sldId id="268" r:id="rId15"/>
    <p:sldId id="269" r:id="rId16"/>
    <p:sldId id="270" r:id="rId17"/>
    <p:sldId id="271" r:id="rId18"/>
    <p:sldId id="272" r:id="rId19"/>
    <p:sldId id="273" r:id="rId20"/>
    <p:sldId id="275" r:id="rId21"/>
    <p:sldId id="307" r:id="rId22"/>
    <p:sldId id="274" r:id="rId23"/>
    <p:sldId id="276" r:id="rId24"/>
    <p:sldId id="277" r:id="rId25"/>
    <p:sldId id="280" r:id="rId26"/>
    <p:sldId id="279" r:id="rId27"/>
    <p:sldId id="281" r:id="rId28"/>
    <p:sldId id="282" r:id="rId29"/>
    <p:sldId id="283" r:id="rId30"/>
    <p:sldId id="284" r:id="rId31"/>
    <p:sldId id="285" r:id="rId32"/>
    <p:sldId id="312" r:id="rId33"/>
    <p:sldId id="287" r:id="rId34"/>
    <p:sldId id="308" r:id="rId35"/>
    <p:sldId id="291" r:id="rId36"/>
    <p:sldId id="292" r:id="rId37"/>
    <p:sldId id="293" r:id="rId38"/>
    <p:sldId id="314" r:id="rId39"/>
    <p:sldId id="315" r:id="rId40"/>
    <p:sldId id="294" r:id="rId41"/>
    <p:sldId id="295" r:id="rId42"/>
    <p:sldId id="296" r:id="rId43"/>
    <p:sldId id="297" r:id="rId44"/>
    <p:sldId id="298" r:id="rId45"/>
    <p:sldId id="299" r:id="rId46"/>
    <p:sldId id="300" r:id="rId47"/>
    <p:sldId id="304" r:id="rId48"/>
    <p:sldId id="303" r:id="rId49"/>
    <p:sldId id="313" r:id="rId50"/>
    <p:sldId id="320" r:id="rId51"/>
    <p:sldId id="317" r:id="rId5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72" autoAdjust="0"/>
  </p:normalViewPr>
  <p:slideViewPr>
    <p:cSldViewPr>
      <p:cViewPr varScale="1">
        <p:scale>
          <a:sx n="82" d="100"/>
          <a:sy n="82" d="100"/>
        </p:scale>
        <p:origin x="11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A5B50-E9AA-47F0-AFA0-CCD081F7DE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FB6B253C-8A56-4583-811A-3E85EE7F0CFC}">
      <dgm:prSet>
        <dgm:style>
          <a:lnRef idx="2">
            <a:schemeClr val="accent1"/>
          </a:lnRef>
          <a:fillRef idx="1">
            <a:schemeClr val="lt1"/>
          </a:fillRef>
          <a:effectRef idx="0">
            <a:schemeClr val="accent1"/>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瞭解資料倉儲的資料</a:t>
          </a:r>
          <a:r>
            <a:rPr lang="zh-TW" altLang="en-US" b="1" dirty="0">
              <a:latin typeface="Times New Roman" pitchFamily="18" charset="0"/>
              <a:ea typeface="標楷體" pitchFamily="65" charset="-120"/>
              <a:cs typeface="Times New Roman" pitchFamily="18" charset="0"/>
            </a:rPr>
            <a:t>建置</a:t>
          </a:r>
          <a:r>
            <a:rPr lang="zh-TW" b="1" dirty="0">
              <a:latin typeface="Times New Roman" pitchFamily="18" charset="0"/>
              <a:ea typeface="標楷體" pitchFamily="65" charset="-120"/>
              <a:cs typeface="Times New Roman" pitchFamily="18" charset="0"/>
            </a:rPr>
            <a:t>流程中，其規劃與設計的步驟和任務。</a:t>
          </a:r>
        </a:p>
      </dgm:t>
    </dgm:pt>
    <dgm:pt modelId="{CEA60B3F-36F0-49D5-AD22-378CE062098F}" type="parTrans" cxnId="{A7D56D9B-9031-4950-8DB5-85696E945D13}">
      <dgm:prSet/>
      <dgm:spPr/>
      <dgm:t>
        <a:bodyPr/>
        <a:lstStyle/>
        <a:p>
          <a:endParaRPr lang="zh-TW" altLang="en-US" b="1">
            <a:latin typeface="Times New Roman" pitchFamily="18" charset="0"/>
            <a:ea typeface="標楷體" pitchFamily="65" charset="-120"/>
            <a:cs typeface="Times New Roman" pitchFamily="18" charset="0"/>
          </a:endParaRPr>
        </a:p>
      </dgm:t>
    </dgm:pt>
    <dgm:pt modelId="{42C96126-181A-4807-8F7E-B06A94D67E1E}" type="sibTrans" cxnId="{A7D56D9B-9031-4950-8DB5-85696E945D13}">
      <dgm:prSet/>
      <dgm:spPr/>
      <dgm:t>
        <a:bodyPr/>
        <a:lstStyle/>
        <a:p>
          <a:endParaRPr lang="zh-TW" altLang="en-US" b="1">
            <a:latin typeface="Times New Roman" pitchFamily="18" charset="0"/>
            <a:ea typeface="標楷體" pitchFamily="65" charset="-120"/>
            <a:cs typeface="Times New Roman" pitchFamily="18" charset="0"/>
          </a:endParaRPr>
        </a:p>
      </dgm:t>
    </dgm:pt>
    <dgm:pt modelId="{7371CC2E-B8D3-4756-A622-306DB15C7455}">
      <dgm:prSet>
        <dgm:style>
          <a:lnRef idx="2">
            <a:schemeClr val="accent1"/>
          </a:lnRef>
          <a:fillRef idx="1">
            <a:schemeClr val="lt1"/>
          </a:fillRef>
          <a:effectRef idx="0">
            <a:schemeClr val="accent1"/>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瞭解資料倉儲的資料處理流程的步驟，以及各步驟之任務。</a:t>
          </a:r>
        </a:p>
      </dgm:t>
    </dgm:pt>
    <dgm:pt modelId="{4AACF521-110A-4621-9C42-FB4DC06A9688}" type="parTrans" cxnId="{741B6FE1-01AD-498A-93B1-A138ECD8BC7A}">
      <dgm:prSet/>
      <dgm:spPr/>
      <dgm:t>
        <a:bodyPr/>
        <a:lstStyle/>
        <a:p>
          <a:endParaRPr lang="zh-TW" altLang="en-US" b="1">
            <a:latin typeface="Times New Roman" pitchFamily="18" charset="0"/>
            <a:ea typeface="標楷體" pitchFamily="65" charset="-120"/>
            <a:cs typeface="Times New Roman" pitchFamily="18" charset="0"/>
          </a:endParaRPr>
        </a:p>
      </dgm:t>
    </dgm:pt>
    <dgm:pt modelId="{B1277C5F-5570-462D-9487-BF9F37B1334F}" type="sibTrans" cxnId="{741B6FE1-01AD-498A-93B1-A138ECD8BC7A}">
      <dgm:prSet/>
      <dgm:spPr/>
      <dgm:t>
        <a:bodyPr/>
        <a:lstStyle/>
        <a:p>
          <a:endParaRPr lang="zh-TW" altLang="en-US" b="1">
            <a:latin typeface="Times New Roman" pitchFamily="18" charset="0"/>
            <a:ea typeface="標楷體" pitchFamily="65" charset="-120"/>
            <a:cs typeface="Times New Roman" pitchFamily="18" charset="0"/>
          </a:endParaRPr>
        </a:p>
      </dgm:t>
    </dgm:pt>
    <dgm:pt modelId="{212006D4-7E8E-42A4-84AA-1E9F075CE079}">
      <dgm:prSet>
        <dgm:style>
          <a:lnRef idx="2">
            <a:schemeClr val="accent1"/>
          </a:lnRef>
          <a:fillRef idx="1">
            <a:schemeClr val="lt1"/>
          </a:fillRef>
          <a:effectRef idx="0">
            <a:schemeClr val="accent1"/>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瞭解資料倉儲的資料</a:t>
          </a:r>
          <a:r>
            <a:rPr lang="zh-TW" altLang="en-US" b="1" dirty="0">
              <a:latin typeface="Times New Roman" pitchFamily="18" charset="0"/>
              <a:ea typeface="標楷體" pitchFamily="65" charset="-120"/>
              <a:cs typeface="Times New Roman" pitchFamily="18" charset="0"/>
            </a:rPr>
            <a:t>建置</a:t>
          </a:r>
          <a:r>
            <a:rPr lang="zh-TW" b="1" dirty="0">
              <a:latin typeface="Times New Roman" pitchFamily="18" charset="0"/>
              <a:ea typeface="標楷體" pitchFamily="65" charset="-120"/>
              <a:cs typeface="Times New Roman" pitchFamily="18" charset="0"/>
            </a:rPr>
            <a:t>規劃，需要考慮的各種重要需求及 </a:t>
          </a:r>
          <a:r>
            <a:rPr lang="en-US" b="1" dirty="0">
              <a:latin typeface="Times New Roman" pitchFamily="18" charset="0"/>
              <a:ea typeface="標楷體" pitchFamily="65" charset="-120"/>
              <a:cs typeface="Times New Roman" pitchFamily="18" charset="0"/>
            </a:rPr>
            <a:t>ETL </a:t>
          </a:r>
          <a:r>
            <a:rPr lang="zh-TW" b="1" dirty="0">
              <a:latin typeface="Times New Roman" pitchFamily="18" charset="0"/>
              <a:ea typeface="標楷體" pitchFamily="65" charset="-120"/>
              <a:cs typeface="Times New Roman" pitchFamily="18" charset="0"/>
            </a:rPr>
            <a:t>系統架構。</a:t>
          </a:r>
        </a:p>
      </dgm:t>
    </dgm:pt>
    <dgm:pt modelId="{92CDFF46-D0BF-4760-8103-F87945A436D9}" type="parTrans" cxnId="{E78D8A6B-9B26-40AA-B423-D5DA611DD00A}">
      <dgm:prSet/>
      <dgm:spPr/>
      <dgm:t>
        <a:bodyPr/>
        <a:lstStyle/>
        <a:p>
          <a:endParaRPr lang="zh-TW" altLang="en-US" b="1">
            <a:latin typeface="Times New Roman" pitchFamily="18" charset="0"/>
            <a:ea typeface="標楷體" pitchFamily="65" charset="-120"/>
            <a:cs typeface="Times New Roman" pitchFamily="18" charset="0"/>
          </a:endParaRPr>
        </a:p>
      </dgm:t>
    </dgm:pt>
    <dgm:pt modelId="{2CC2BF3A-9B9A-4703-9A07-D3AA9A51A46B}" type="sibTrans" cxnId="{E78D8A6B-9B26-40AA-B423-D5DA611DD00A}">
      <dgm:prSet/>
      <dgm:spPr/>
      <dgm:t>
        <a:bodyPr/>
        <a:lstStyle/>
        <a:p>
          <a:endParaRPr lang="zh-TW" altLang="en-US" b="1">
            <a:latin typeface="Times New Roman" pitchFamily="18" charset="0"/>
            <a:ea typeface="標楷體" pitchFamily="65" charset="-120"/>
            <a:cs typeface="Times New Roman" pitchFamily="18" charset="0"/>
          </a:endParaRPr>
        </a:p>
      </dgm:t>
    </dgm:pt>
    <dgm:pt modelId="{D41F9804-0CDB-4C77-A5C2-EDE82AEB891A}">
      <dgm:prSet>
        <dgm:style>
          <a:lnRef idx="2">
            <a:schemeClr val="accent1"/>
          </a:lnRef>
          <a:fillRef idx="1">
            <a:schemeClr val="lt1"/>
          </a:fillRef>
          <a:effectRef idx="0">
            <a:schemeClr val="accent1"/>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瞭解「資料集結」的概念， 及設計資料集結區的方法與工具。</a:t>
          </a:r>
        </a:p>
      </dgm:t>
    </dgm:pt>
    <dgm:pt modelId="{98779FD8-C36F-470C-9624-527ABA5D0FA1}" type="parTrans" cxnId="{873A32D0-F130-4498-9228-705B5058A4EA}">
      <dgm:prSet/>
      <dgm:spPr/>
      <dgm:t>
        <a:bodyPr/>
        <a:lstStyle/>
        <a:p>
          <a:endParaRPr lang="zh-TW" altLang="en-US" b="1">
            <a:latin typeface="Times New Roman" pitchFamily="18" charset="0"/>
            <a:ea typeface="標楷體" pitchFamily="65" charset="-120"/>
            <a:cs typeface="Times New Roman" pitchFamily="18" charset="0"/>
          </a:endParaRPr>
        </a:p>
      </dgm:t>
    </dgm:pt>
    <dgm:pt modelId="{8A684C0C-B193-46E5-B5AE-3A73AF570041}" type="sibTrans" cxnId="{873A32D0-F130-4498-9228-705B5058A4EA}">
      <dgm:prSet/>
      <dgm:spPr/>
      <dgm:t>
        <a:bodyPr/>
        <a:lstStyle/>
        <a:p>
          <a:endParaRPr lang="zh-TW" altLang="en-US" b="1">
            <a:latin typeface="Times New Roman" pitchFamily="18" charset="0"/>
            <a:ea typeface="標楷體" pitchFamily="65" charset="-120"/>
            <a:cs typeface="Times New Roman" pitchFamily="18" charset="0"/>
          </a:endParaRPr>
        </a:p>
      </dgm:t>
    </dgm:pt>
    <dgm:pt modelId="{8F20942C-69B0-42D7-8802-E84ABD123D14}">
      <dgm:prSet>
        <dgm:style>
          <a:lnRef idx="2">
            <a:schemeClr val="accent1"/>
          </a:lnRef>
          <a:fillRef idx="1">
            <a:schemeClr val="lt1"/>
          </a:fillRef>
          <a:effectRef idx="0">
            <a:schemeClr val="accent1"/>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 </a:t>
          </a:r>
          <a:r>
            <a:rPr lang="en-US" b="1" dirty="0">
              <a:latin typeface="Times New Roman" pitchFamily="18" charset="0"/>
              <a:ea typeface="標楷體" pitchFamily="65" charset="-120"/>
              <a:cs typeface="Times New Roman" pitchFamily="18" charset="0"/>
            </a:rPr>
            <a:t>ETL </a:t>
          </a:r>
          <a:r>
            <a:rPr lang="zh-TW" b="1" dirty="0">
              <a:latin typeface="Times New Roman" pitchFamily="18" charset="0"/>
              <a:ea typeface="標楷體" pitchFamily="65" charset="-120"/>
              <a:cs typeface="Times New Roman" pitchFamily="18" charset="0"/>
            </a:rPr>
            <a:t>系統中常用的資料結構及其特性。</a:t>
          </a:r>
        </a:p>
      </dgm:t>
    </dgm:pt>
    <dgm:pt modelId="{8F657DEE-9125-44D4-8433-F0A0E7C9D4BE}" type="parTrans" cxnId="{103158A5-BF67-4D04-8AA1-07A424BB5F15}">
      <dgm:prSet/>
      <dgm:spPr/>
      <dgm:t>
        <a:bodyPr/>
        <a:lstStyle/>
        <a:p>
          <a:endParaRPr lang="zh-TW" altLang="en-US" b="1">
            <a:latin typeface="Times New Roman" pitchFamily="18" charset="0"/>
            <a:ea typeface="標楷體" pitchFamily="65" charset="-120"/>
            <a:cs typeface="Times New Roman" pitchFamily="18" charset="0"/>
          </a:endParaRPr>
        </a:p>
      </dgm:t>
    </dgm:pt>
    <dgm:pt modelId="{A8752201-15EF-42A3-8B19-B40B33F115B8}" type="sibTrans" cxnId="{103158A5-BF67-4D04-8AA1-07A424BB5F15}">
      <dgm:prSet/>
      <dgm:spPr/>
      <dgm:t>
        <a:bodyPr/>
        <a:lstStyle/>
        <a:p>
          <a:endParaRPr lang="zh-TW" altLang="en-US" b="1">
            <a:latin typeface="Times New Roman" pitchFamily="18" charset="0"/>
            <a:ea typeface="標楷體" pitchFamily="65" charset="-120"/>
            <a:cs typeface="Times New Roman" pitchFamily="18" charset="0"/>
          </a:endParaRPr>
        </a:p>
      </dgm:t>
    </dgm:pt>
    <dgm:pt modelId="{98BF61FF-BC0E-4AC0-8C56-F257FD8D07F2}">
      <dgm:prSet>
        <dgm:style>
          <a:lnRef idx="2">
            <a:schemeClr val="accent2"/>
          </a:lnRef>
          <a:fillRef idx="1">
            <a:schemeClr val="lt1"/>
          </a:fillRef>
          <a:effectRef idx="0">
            <a:schemeClr val="accent2"/>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瞭解邏輯資料對照表的用途及其組成內容。</a:t>
          </a:r>
        </a:p>
      </dgm:t>
    </dgm:pt>
    <dgm:pt modelId="{C77E4D92-057C-4B21-A32E-839DB5E8E996}" type="parTrans" cxnId="{ADAA28BE-0FE1-455D-BA60-23D06C00D38D}">
      <dgm:prSet/>
      <dgm:spPr/>
      <dgm:t>
        <a:bodyPr/>
        <a:lstStyle/>
        <a:p>
          <a:endParaRPr lang="zh-TW" altLang="en-US" b="1">
            <a:latin typeface="Times New Roman" pitchFamily="18" charset="0"/>
            <a:ea typeface="標楷體" pitchFamily="65" charset="-120"/>
            <a:cs typeface="Times New Roman" pitchFamily="18" charset="0"/>
          </a:endParaRPr>
        </a:p>
      </dgm:t>
    </dgm:pt>
    <dgm:pt modelId="{C6A1585E-0247-4427-99A3-41EA1F61FE59}" type="sibTrans" cxnId="{ADAA28BE-0FE1-455D-BA60-23D06C00D38D}">
      <dgm:prSet/>
      <dgm:spPr/>
      <dgm:t>
        <a:bodyPr/>
        <a:lstStyle/>
        <a:p>
          <a:endParaRPr lang="zh-TW" altLang="en-US" b="1">
            <a:latin typeface="Times New Roman" pitchFamily="18" charset="0"/>
            <a:ea typeface="標楷體" pitchFamily="65" charset="-120"/>
            <a:cs typeface="Times New Roman" pitchFamily="18" charset="0"/>
          </a:endParaRPr>
        </a:p>
      </dgm:t>
    </dgm:pt>
    <dgm:pt modelId="{DC6E8A27-2941-4010-BBAA-8D2FE97A1D41}">
      <dgm:prSet>
        <dgm:style>
          <a:lnRef idx="2">
            <a:schemeClr val="accent2"/>
          </a:lnRef>
          <a:fillRef idx="1">
            <a:schemeClr val="lt1"/>
          </a:fillRef>
          <a:effectRef idx="0">
            <a:schemeClr val="accent2"/>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瞭解進行來源系統分析時，資料探索階段的步驟和工具。</a:t>
          </a:r>
        </a:p>
      </dgm:t>
    </dgm:pt>
    <dgm:pt modelId="{D194399A-34FA-4573-B479-8BAC34008677}" type="parTrans" cxnId="{FC801D98-5C08-4F54-9B58-FCAC98FEFBB1}">
      <dgm:prSet/>
      <dgm:spPr/>
      <dgm:t>
        <a:bodyPr/>
        <a:lstStyle/>
        <a:p>
          <a:endParaRPr lang="zh-TW" altLang="en-US" b="1">
            <a:latin typeface="Times New Roman" pitchFamily="18" charset="0"/>
            <a:ea typeface="標楷體" pitchFamily="65" charset="-120"/>
            <a:cs typeface="Times New Roman" pitchFamily="18" charset="0"/>
          </a:endParaRPr>
        </a:p>
      </dgm:t>
    </dgm:pt>
    <dgm:pt modelId="{AFD9F6C6-E319-4B59-9356-C67C12A940EA}" type="sibTrans" cxnId="{FC801D98-5C08-4F54-9B58-FCAC98FEFBB1}">
      <dgm:prSet/>
      <dgm:spPr/>
      <dgm:t>
        <a:bodyPr/>
        <a:lstStyle/>
        <a:p>
          <a:endParaRPr lang="zh-TW" altLang="en-US" b="1">
            <a:latin typeface="Times New Roman" pitchFamily="18" charset="0"/>
            <a:ea typeface="標楷體" pitchFamily="65" charset="-120"/>
            <a:cs typeface="Times New Roman" pitchFamily="18" charset="0"/>
          </a:endParaRPr>
        </a:p>
      </dgm:t>
    </dgm:pt>
    <dgm:pt modelId="{2BA8756F-9BFE-4107-AFA4-9A7C6269323E}">
      <dgm:prSet>
        <dgm:style>
          <a:lnRef idx="2">
            <a:schemeClr val="accent2"/>
          </a:lnRef>
          <a:fillRef idx="1">
            <a:schemeClr val="lt1"/>
          </a:fillRef>
          <a:effectRef idx="0">
            <a:schemeClr val="accent2"/>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瞭解在資料抽取過程中如何捕獲發生變化的資料。</a:t>
          </a:r>
        </a:p>
      </dgm:t>
    </dgm:pt>
    <dgm:pt modelId="{64B42DF3-9B1D-48BC-B703-43B14FF31D76}" type="parTrans" cxnId="{A1887D71-1F86-43A9-905B-0524C9EEE79D}">
      <dgm:prSet/>
      <dgm:spPr/>
      <dgm:t>
        <a:bodyPr/>
        <a:lstStyle/>
        <a:p>
          <a:endParaRPr lang="zh-TW" altLang="en-US" b="1">
            <a:latin typeface="Times New Roman" pitchFamily="18" charset="0"/>
            <a:ea typeface="標楷體" pitchFamily="65" charset="-120"/>
            <a:cs typeface="Times New Roman" pitchFamily="18" charset="0"/>
          </a:endParaRPr>
        </a:p>
      </dgm:t>
    </dgm:pt>
    <dgm:pt modelId="{B7B9EA54-A417-46C7-8D61-EDCDDF52FD07}" type="sibTrans" cxnId="{A1887D71-1F86-43A9-905B-0524C9EEE79D}">
      <dgm:prSet/>
      <dgm:spPr/>
      <dgm:t>
        <a:bodyPr/>
        <a:lstStyle/>
        <a:p>
          <a:endParaRPr lang="zh-TW" altLang="en-US" b="1">
            <a:latin typeface="Times New Roman" pitchFamily="18" charset="0"/>
            <a:ea typeface="標楷體" pitchFamily="65" charset="-120"/>
            <a:cs typeface="Times New Roman" pitchFamily="18" charset="0"/>
          </a:endParaRPr>
        </a:p>
      </dgm:t>
    </dgm:pt>
    <dgm:pt modelId="{AC0BF790-5226-440F-9DAC-A7EBD33053EB}" type="pres">
      <dgm:prSet presAssocID="{0D5A5B50-E9AA-47F0-AFA0-CCD081F7DECA}" presName="linear" presStyleCnt="0">
        <dgm:presLayoutVars>
          <dgm:animLvl val="lvl"/>
          <dgm:resizeHandles val="exact"/>
        </dgm:presLayoutVars>
      </dgm:prSet>
      <dgm:spPr/>
    </dgm:pt>
    <dgm:pt modelId="{36381330-EFA2-47CF-9BE4-BB973FCA171D}" type="pres">
      <dgm:prSet presAssocID="{FB6B253C-8A56-4583-811A-3E85EE7F0CFC}" presName="parentText" presStyleLbl="node1" presStyleIdx="0" presStyleCnt="8">
        <dgm:presLayoutVars>
          <dgm:chMax val="0"/>
          <dgm:bulletEnabled val="1"/>
        </dgm:presLayoutVars>
      </dgm:prSet>
      <dgm:spPr/>
    </dgm:pt>
    <dgm:pt modelId="{00E6F252-987A-442D-AB5A-7456AC896A83}" type="pres">
      <dgm:prSet presAssocID="{42C96126-181A-4807-8F7E-B06A94D67E1E}" presName="spacer" presStyleCnt="0"/>
      <dgm:spPr/>
    </dgm:pt>
    <dgm:pt modelId="{1C5881FF-2B5F-4445-8B26-209C3462A00F}" type="pres">
      <dgm:prSet presAssocID="{7371CC2E-B8D3-4756-A622-306DB15C7455}" presName="parentText" presStyleLbl="node1" presStyleIdx="1" presStyleCnt="8">
        <dgm:presLayoutVars>
          <dgm:chMax val="0"/>
          <dgm:bulletEnabled val="1"/>
        </dgm:presLayoutVars>
      </dgm:prSet>
      <dgm:spPr/>
    </dgm:pt>
    <dgm:pt modelId="{AB457003-1B9E-4E17-BE1B-6F4B8D18898F}" type="pres">
      <dgm:prSet presAssocID="{B1277C5F-5570-462D-9487-BF9F37B1334F}" presName="spacer" presStyleCnt="0"/>
      <dgm:spPr/>
    </dgm:pt>
    <dgm:pt modelId="{FD155BA5-E469-4802-ACC0-59DDC71FC1F4}" type="pres">
      <dgm:prSet presAssocID="{212006D4-7E8E-42A4-84AA-1E9F075CE079}" presName="parentText" presStyleLbl="node1" presStyleIdx="2" presStyleCnt="8">
        <dgm:presLayoutVars>
          <dgm:chMax val="0"/>
          <dgm:bulletEnabled val="1"/>
        </dgm:presLayoutVars>
      </dgm:prSet>
      <dgm:spPr/>
    </dgm:pt>
    <dgm:pt modelId="{3EB8E46C-802F-4F2B-8E7E-EB0AB4E00FE8}" type="pres">
      <dgm:prSet presAssocID="{2CC2BF3A-9B9A-4703-9A07-D3AA9A51A46B}" presName="spacer" presStyleCnt="0"/>
      <dgm:spPr/>
    </dgm:pt>
    <dgm:pt modelId="{314186DB-33A6-43DE-8F07-3FC2F538F928}" type="pres">
      <dgm:prSet presAssocID="{D41F9804-0CDB-4C77-A5C2-EDE82AEB891A}" presName="parentText" presStyleLbl="node1" presStyleIdx="3" presStyleCnt="8">
        <dgm:presLayoutVars>
          <dgm:chMax val="0"/>
          <dgm:bulletEnabled val="1"/>
        </dgm:presLayoutVars>
      </dgm:prSet>
      <dgm:spPr/>
    </dgm:pt>
    <dgm:pt modelId="{40247E01-0323-4C9A-93B2-2BC06F99BAD3}" type="pres">
      <dgm:prSet presAssocID="{8A684C0C-B193-46E5-B5AE-3A73AF570041}" presName="spacer" presStyleCnt="0"/>
      <dgm:spPr/>
    </dgm:pt>
    <dgm:pt modelId="{1548925E-6669-4BD0-90BC-418FD10192F2}" type="pres">
      <dgm:prSet presAssocID="{8F20942C-69B0-42D7-8802-E84ABD123D14}" presName="parentText" presStyleLbl="node1" presStyleIdx="4" presStyleCnt="8">
        <dgm:presLayoutVars>
          <dgm:chMax val="0"/>
          <dgm:bulletEnabled val="1"/>
        </dgm:presLayoutVars>
      </dgm:prSet>
      <dgm:spPr/>
    </dgm:pt>
    <dgm:pt modelId="{B165A8A7-D9B3-4E04-9D7E-D68BF0438476}" type="pres">
      <dgm:prSet presAssocID="{A8752201-15EF-42A3-8B19-B40B33F115B8}" presName="spacer" presStyleCnt="0"/>
      <dgm:spPr/>
    </dgm:pt>
    <dgm:pt modelId="{B5F74E48-3326-4AAB-8E67-9AB724546659}" type="pres">
      <dgm:prSet presAssocID="{98BF61FF-BC0E-4AC0-8C56-F257FD8D07F2}" presName="parentText" presStyleLbl="node1" presStyleIdx="5" presStyleCnt="8" custLinFactNeighborX="520" custLinFactNeighborY="11266">
        <dgm:presLayoutVars>
          <dgm:chMax val="0"/>
          <dgm:bulletEnabled val="1"/>
        </dgm:presLayoutVars>
      </dgm:prSet>
      <dgm:spPr/>
    </dgm:pt>
    <dgm:pt modelId="{7AF05EE1-3BEB-49B7-9F7B-4E2C23224FFB}" type="pres">
      <dgm:prSet presAssocID="{C6A1585E-0247-4427-99A3-41EA1F61FE59}" presName="spacer" presStyleCnt="0"/>
      <dgm:spPr/>
    </dgm:pt>
    <dgm:pt modelId="{D2438B51-66B6-4B6E-A7F7-78A02DD4653D}" type="pres">
      <dgm:prSet presAssocID="{DC6E8A27-2941-4010-BBAA-8D2FE97A1D41}" presName="parentText" presStyleLbl="node1" presStyleIdx="6" presStyleCnt="8" custLinFactNeighborX="520" custLinFactNeighborY="11266">
        <dgm:presLayoutVars>
          <dgm:chMax val="0"/>
          <dgm:bulletEnabled val="1"/>
        </dgm:presLayoutVars>
      </dgm:prSet>
      <dgm:spPr/>
    </dgm:pt>
    <dgm:pt modelId="{1764FC5A-C99B-4742-9134-7FF51D459E9F}" type="pres">
      <dgm:prSet presAssocID="{AFD9F6C6-E319-4B59-9356-C67C12A940EA}" presName="spacer" presStyleCnt="0"/>
      <dgm:spPr/>
    </dgm:pt>
    <dgm:pt modelId="{7BEA212A-04B0-44B5-8435-DFF222FAF1D0}" type="pres">
      <dgm:prSet presAssocID="{2BA8756F-9BFE-4107-AFA4-9A7C6269323E}" presName="parentText" presStyleLbl="node1" presStyleIdx="7" presStyleCnt="8">
        <dgm:presLayoutVars>
          <dgm:chMax val="0"/>
          <dgm:bulletEnabled val="1"/>
        </dgm:presLayoutVars>
      </dgm:prSet>
      <dgm:spPr/>
    </dgm:pt>
  </dgm:ptLst>
  <dgm:cxnLst>
    <dgm:cxn modelId="{9939BC11-C2F9-4057-855A-EB4241BAF661}" type="presOf" srcId="{8F20942C-69B0-42D7-8802-E84ABD123D14}" destId="{1548925E-6669-4BD0-90BC-418FD10192F2}" srcOrd="0" destOrd="0" presId="urn:microsoft.com/office/officeart/2005/8/layout/vList2"/>
    <dgm:cxn modelId="{83D1F165-FD38-49D1-8306-8D1CD8AD969B}" type="presOf" srcId="{7371CC2E-B8D3-4756-A622-306DB15C7455}" destId="{1C5881FF-2B5F-4445-8B26-209C3462A00F}" srcOrd="0" destOrd="0" presId="urn:microsoft.com/office/officeart/2005/8/layout/vList2"/>
    <dgm:cxn modelId="{E78D8A6B-9B26-40AA-B423-D5DA611DD00A}" srcId="{0D5A5B50-E9AA-47F0-AFA0-CCD081F7DECA}" destId="{212006D4-7E8E-42A4-84AA-1E9F075CE079}" srcOrd="2" destOrd="0" parTransId="{92CDFF46-D0BF-4760-8103-F87945A436D9}" sibTransId="{2CC2BF3A-9B9A-4703-9A07-D3AA9A51A46B}"/>
    <dgm:cxn modelId="{A1887D71-1F86-43A9-905B-0524C9EEE79D}" srcId="{0D5A5B50-E9AA-47F0-AFA0-CCD081F7DECA}" destId="{2BA8756F-9BFE-4107-AFA4-9A7C6269323E}" srcOrd="7" destOrd="0" parTransId="{64B42DF3-9B1D-48BC-B703-43B14FF31D76}" sibTransId="{B7B9EA54-A417-46C7-8D61-EDCDDF52FD07}"/>
    <dgm:cxn modelId="{9A375772-C50B-44DF-9E8F-7B5C43ABD86D}" type="presOf" srcId="{DC6E8A27-2941-4010-BBAA-8D2FE97A1D41}" destId="{D2438B51-66B6-4B6E-A7F7-78A02DD4653D}" srcOrd="0" destOrd="0" presId="urn:microsoft.com/office/officeart/2005/8/layout/vList2"/>
    <dgm:cxn modelId="{CB97C555-D2B0-4964-8791-8B8C672630E8}" type="presOf" srcId="{0D5A5B50-E9AA-47F0-AFA0-CCD081F7DECA}" destId="{AC0BF790-5226-440F-9DAC-A7EBD33053EB}" srcOrd="0" destOrd="0" presId="urn:microsoft.com/office/officeart/2005/8/layout/vList2"/>
    <dgm:cxn modelId="{B38C3387-11BE-41CF-B271-97F9D42CF2E7}" type="presOf" srcId="{D41F9804-0CDB-4C77-A5C2-EDE82AEB891A}" destId="{314186DB-33A6-43DE-8F07-3FC2F538F928}" srcOrd="0" destOrd="0" presId="urn:microsoft.com/office/officeart/2005/8/layout/vList2"/>
    <dgm:cxn modelId="{65876A8C-51A9-403C-AC64-9AB9642FDDCA}" type="presOf" srcId="{2BA8756F-9BFE-4107-AFA4-9A7C6269323E}" destId="{7BEA212A-04B0-44B5-8435-DFF222FAF1D0}" srcOrd="0" destOrd="0" presId="urn:microsoft.com/office/officeart/2005/8/layout/vList2"/>
    <dgm:cxn modelId="{FC801D98-5C08-4F54-9B58-FCAC98FEFBB1}" srcId="{0D5A5B50-E9AA-47F0-AFA0-CCD081F7DECA}" destId="{DC6E8A27-2941-4010-BBAA-8D2FE97A1D41}" srcOrd="6" destOrd="0" parTransId="{D194399A-34FA-4573-B479-8BAC34008677}" sibTransId="{AFD9F6C6-E319-4B59-9356-C67C12A940EA}"/>
    <dgm:cxn modelId="{A7D56D9B-9031-4950-8DB5-85696E945D13}" srcId="{0D5A5B50-E9AA-47F0-AFA0-CCD081F7DECA}" destId="{FB6B253C-8A56-4583-811A-3E85EE7F0CFC}" srcOrd="0" destOrd="0" parTransId="{CEA60B3F-36F0-49D5-AD22-378CE062098F}" sibTransId="{42C96126-181A-4807-8F7E-B06A94D67E1E}"/>
    <dgm:cxn modelId="{7FC1CC9B-78BA-4CAD-B971-46AFD84E2BC8}" type="presOf" srcId="{212006D4-7E8E-42A4-84AA-1E9F075CE079}" destId="{FD155BA5-E469-4802-ACC0-59DDC71FC1F4}" srcOrd="0" destOrd="0" presId="urn:microsoft.com/office/officeart/2005/8/layout/vList2"/>
    <dgm:cxn modelId="{B822DB9D-49DE-431E-ADB9-4E8D180EAA8B}" type="presOf" srcId="{98BF61FF-BC0E-4AC0-8C56-F257FD8D07F2}" destId="{B5F74E48-3326-4AAB-8E67-9AB724546659}" srcOrd="0" destOrd="0" presId="urn:microsoft.com/office/officeart/2005/8/layout/vList2"/>
    <dgm:cxn modelId="{103158A5-BF67-4D04-8AA1-07A424BB5F15}" srcId="{0D5A5B50-E9AA-47F0-AFA0-CCD081F7DECA}" destId="{8F20942C-69B0-42D7-8802-E84ABD123D14}" srcOrd="4" destOrd="0" parTransId="{8F657DEE-9125-44D4-8433-F0A0E7C9D4BE}" sibTransId="{A8752201-15EF-42A3-8B19-B40B33F115B8}"/>
    <dgm:cxn modelId="{ADAA28BE-0FE1-455D-BA60-23D06C00D38D}" srcId="{0D5A5B50-E9AA-47F0-AFA0-CCD081F7DECA}" destId="{98BF61FF-BC0E-4AC0-8C56-F257FD8D07F2}" srcOrd="5" destOrd="0" parTransId="{C77E4D92-057C-4B21-A32E-839DB5E8E996}" sibTransId="{C6A1585E-0247-4427-99A3-41EA1F61FE59}"/>
    <dgm:cxn modelId="{125FE7CD-0EE4-4089-B183-7179AD396B76}" type="presOf" srcId="{FB6B253C-8A56-4583-811A-3E85EE7F0CFC}" destId="{36381330-EFA2-47CF-9BE4-BB973FCA171D}" srcOrd="0" destOrd="0" presId="urn:microsoft.com/office/officeart/2005/8/layout/vList2"/>
    <dgm:cxn modelId="{873A32D0-F130-4498-9228-705B5058A4EA}" srcId="{0D5A5B50-E9AA-47F0-AFA0-CCD081F7DECA}" destId="{D41F9804-0CDB-4C77-A5C2-EDE82AEB891A}" srcOrd="3" destOrd="0" parTransId="{98779FD8-C36F-470C-9624-527ABA5D0FA1}" sibTransId="{8A684C0C-B193-46E5-B5AE-3A73AF570041}"/>
    <dgm:cxn modelId="{741B6FE1-01AD-498A-93B1-A138ECD8BC7A}" srcId="{0D5A5B50-E9AA-47F0-AFA0-CCD081F7DECA}" destId="{7371CC2E-B8D3-4756-A622-306DB15C7455}" srcOrd="1" destOrd="0" parTransId="{4AACF521-110A-4621-9C42-FB4DC06A9688}" sibTransId="{B1277C5F-5570-462D-9487-BF9F37B1334F}"/>
    <dgm:cxn modelId="{B99490B3-8A9A-4E70-805C-1A70992DAF9E}" type="presParOf" srcId="{AC0BF790-5226-440F-9DAC-A7EBD33053EB}" destId="{36381330-EFA2-47CF-9BE4-BB973FCA171D}" srcOrd="0" destOrd="0" presId="urn:microsoft.com/office/officeart/2005/8/layout/vList2"/>
    <dgm:cxn modelId="{F7D0F341-7290-4A85-9223-AF33F4023D45}" type="presParOf" srcId="{AC0BF790-5226-440F-9DAC-A7EBD33053EB}" destId="{00E6F252-987A-442D-AB5A-7456AC896A83}" srcOrd="1" destOrd="0" presId="urn:microsoft.com/office/officeart/2005/8/layout/vList2"/>
    <dgm:cxn modelId="{1C993F9D-CA86-4A96-B62D-31FF8A9E81BC}" type="presParOf" srcId="{AC0BF790-5226-440F-9DAC-A7EBD33053EB}" destId="{1C5881FF-2B5F-4445-8B26-209C3462A00F}" srcOrd="2" destOrd="0" presId="urn:microsoft.com/office/officeart/2005/8/layout/vList2"/>
    <dgm:cxn modelId="{CAEC2343-B38C-4299-B80D-59BC5E7D1BEA}" type="presParOf" srcId="{AC0BF790-5226-440F-9DAC-A7EBD33053EB}" destId="{AB457003-1B9E-4E17-BE1B-6F4B8D18898F}" srcOrd="3" destOrd="0" presId="urn:microsoft.com/office/officeart/2005/8/layout/vList2"/>
    <dgm:cxn modelId="{ACB0364C-F671-4643-9F0A-B20959221F48}" type="presParOf" srcId="{AC0BF790-5226-440F-9DAC-A7EBD33053EB}" destId="{FD155BA5-E469-4802-ACC0-59DDC71FC1F4}" srcOrd="4" destOrd="0" presId="urn:microsoft.com/office/officeart/2005/8/layout/vList2"/>
    <dgm:cxn modelId="{F64FD572-0E8C-4A0B-83BA-DA3C7316CAA5}" type="presParOf" srcId="{AC0BF790-5226-440F-9DAC-A7EBD33053EB}" destId="{3EB8E46C-802F-4F2B-8E7E-EB0AB4E00FE8}" srcOrd="5" destOrd="0" presId="urn:microsoft.com/office/officeart/2005/8/layout/vList2"/>
    <dgm:cxn modelId="{CCF9A731-AF64-4A39-8AA2-352A72DDD2EB}" type="presParOf" srcId="{AC0BF790-5226-440F-9DAC-A7EBD33053EB}" destId="{314186DB-33A6-43DE-8F07-3FC2F538F928}" srcOrd="6" destOrd="0" presId="urn:microsoft.com/office/officeart/2005/8/layout/vList2"/>
    <dgm:cxn modelId="{57D74F1A-ABD6-4755-9570-06A7EB30A098}" type="presParOf" srcId="{AC0BF790-5226-440F-9DAC-A7EBD33053EB}" destId="{40247E01-0323-4C9A-93B2-2BC06F99BAD3}" srcOrd="7" destOrd="0" presId="urn:microsoft.com/office/officeart/2005/8/layout/vList2"/>
    <dgm:cxn modelId="{5C3882F0-EFD3-4C5D-AD58-55FFB2C4F372}" type="presParOf" srcId="{AC0BF790-5226-440F-9DAC-A7EBD33053EB}" destId="{1548925E-6669-4BD0-90BC-418FD10192F2}" srcOrd="8" destOrd="0" presId="urn:microsoft.com/office/officeart/2005/8/layout/vList2"/>
    <dgm:cxn modelId="{EACB4CD7-81FC-4324-9642-B2AFDD30A030}" type="presParOf" srcId="{AC0BF790-5226-440F-9DAC-A7EBD33053EB}" destId="{B165A8A7-D9B3-4E04-9D7E-D68BF0438476}" srcOrd="9" destOrd="0" presId="urn:microsoft.com/office/officeart/2005/8/layout/vList2"/>
    <dgm:cxn modelId="{2460A143-82E6-423E-B440-3EFDFB466588}" type="presParOf" srcId="{AC0BF790-5226-440F-9DAC-A7EBD33053EB}" destId="{B5F74E48-3326-4AAB-8E67-9AB724546659}" srcOrd="10" destOrd="0" presId="urn:microsoft.com/office/officeart/2005/8/layout/vList2"/>
    <dgm:cxn modelId="{904F4676-8C43-428E-A1C0-0D733137A7F8}" type="presParOf" srcId="{AC0BF790-5226-440F-9DAC-A7EBD33053EB}" destId="{7AF05EE1-3BEB-49B7-9F7B-4E2C23224FFB}" srcOrd="11" destOrd="0" presId="urn:microsoft.com/office/officeart/2005/8/layout/vList2"/>
    <dgm:cxn modelId="{7518051E-FEB2-426E-B000-275FF6F8D284}" type="presParOf" srcId="{AC0BF790-5226-440F-9DAC-A7EBD33053EB}" destId="{D2438B51-66B6-4B6E-A7F7-78A02DD4653D}" srcOrd="12" destOrd="0" presId="urn:microsoft.com/office/officeart/2005/8/layout/vList2"/>
    <dgm:cxn modelId="{376ACA9F-0E8D-4153-8335-A6EA214B01DD}" type="presParOf" srcId="{AC0BF790-5226-440F-9DAC-A7EBD33053EB}" destId="{1764FC5A-C99B-4742-9134-7FF51D459E9F}" srcOrd="13" destOrd="0" presId="urn:microsoft.com/office/officeart/2005/8/layout/vList2"/>
    <dgm:cxn modelId="{2B5C061C-ADC6-4252-8592-9268E9B1CD21}" type="presParOf" srcId="{AC0BF790-5226-440F-9DAC-A7EBD33053EB}" destId="{7BEA212A-04B0-44B5-8435-DFF222FAF1D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901DBF-C2AD-4690-84DD-955FF849707E}"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1E05CF5F-9249-42A2-9EB1-3FD41D0AA91C}">
      <dgm:prSet/>
      <dgm:spPr/>
      <dgm:t>
        <a:bodyPr/>
        <a:lstStyle/>
        <a:p>
          <a:pPr rtl="0"/>
          <a:r>
            <a:rPr lang="zh-TW" b="1" dirty="0"/>
            <a:t>資料探索階段的</a:t>
          </a:r>
          <a:r>
            <a:rPr lang="zh-TW" altLang="en-US" b="1" dirty="0"/>
            <a:t>目的</a:t>
          </a:r>
          <a:endParaRPr lang="en-US" b="1" dirty="0"/>
        </a:p>
      </dgm:t>
    </dgm:pt>
    <dgm:pt modelId="{EE99760F-4DC4-4B42-8DAB-E172C62CFD43}" type="parTrans" cxnId="{BA53438E-8C57-498E-BA00-1159AD49025F}">
      <dgm:prSet/>
      <dgm:spPr/>
      <dgm:t>
        <a:bodyPr/>
        <a:lstStyle/>
        <a:p>
          <a:endParaRPr lang="zh-TW" altLang="en-US"/>
        </a:p>
      </dgm:t>
    </dgm:pt>
    <dgm:pt modelId="{ED8CF95E-9301-4C4F-909D-BED61CBC2C3E}" type="sibTrans" cxnId="{BA53438E-8C57-498E-BA00-1159AD49025F}">
      <dgm:prSet/>
      <dgm:spPr/>
      <dgm:t>
        <a:bodyPr/>
        <a:lstStyle/>
        <a:p>
          <a:endParaRPr lang="zh-TW" altLang="en-US"/>
        </a:p>
      </dgm:t>
    </dgm:pt>
    <dgm:pt modelId="{6E6C7206-6D91-4BEF-A6D6-50EDB0DE9569}">
      <dgm:prSet/>
      <dgm:spPr/>
      <dgm:t>
        <a:bodyPr/>
        <a:lstStyle/>
        <a:p>
          <a:pPr rtl="0"/>
          <a:r>
            <a:rPr lang="zh-TW" dirty="0"/>
            <a:t>為了瞭解來源系統的情況，為建置邏輯資料對照表做好準備。</a:t>
          </a:r>
          <a:endParaRPr lang="en-US" dirty="0"/>
        </a:p>
      </dgm:t>
    </dgm:pt>
    <dgm:pt modelId="{81DFEEEA-259E-4252-BC26-365E364736EA}" type="parTrans" cxnId="{8D35197F-2F06-4B2E-B9B8-824E4B5DAC5F}">
      <dgm:prSet/>
      <dgm:spPr/>
      <dgm:t>
        <a:bodyPr/>
        <a:lstStyle/>
        <a:p>
          <a:endParaRPr lang="zh-TW" altLang="en-US"/>
        </a:p>
      </dgm:t>
    </dgm:pt>
    <dgm:pt modelId="{0FCB6BF3-1849-49F7-81AA-DEA4EB5F974A}" type="sibTrans" cxnId="{8D35197F-2F06-4B2E-B9B8-824E4B5DAC5F}">
      <dgm:prSet/>
      <dgm:spPr/>
      <dgm:t>
        <a:bodyPr/>
        <a:lstStyle/>
        <a:p>
          <a:endParaRPr lang="zh-TW" altLang="en-US"/>
        </a:p>
      </dgm:t>
    </dgm:pt>
    <dgm:pt modelId="{840398F7-729A-4264-B411-418EB499154E}">
      <dgm:prSet/>
      <dgm:spPr/>
      <dgm:t>
        <a:bodyPr/>
        <a:lstStyle/>
        <a:p>
          <a:pPr rtl="0"/>
          <a:r>
            <a:rPr lang="zh-TW" b="1" dirty="0"/>
            <a:t>資料探索階段的步驟</a:t>
          </a:r>
        </a:p>
      </dgm:t>
    </dgm:pt>
    <dgm:pt modelId="{F05225C5-84E4-416B-AB10-9A02354F2AF0}" type="parTrans" cxnId="{9190F1BA-7396-4433-B57A-692073E05A8D}">
      <dgm:prSet/>
      <dgm:spPr/>
      <dgm:t>
        <a:bodyPr/>
        <a:lstStyle/>
        <a:p>
          <a:endParaRPr lang="zh-TW" altLang="en-US"/>
        </a:p>
      </dgm:t>
    </dgm:pt>
    <dgm:pt modelId="{8C0F2E34-B029-45D7-9C95-4014F436E7FE}" type="sibTrans" cxnId="{9190F1BA-7396-4433-B57A-692073E05A8D}">
      <dgm:prSet/>
      <dgm:spPr/>
      <dgm:t>
        <a:bodyPr/>
        <a:lstStyle/>
        <a:p>
          <a:endParaRPr lang="zh-TW" altLang="en-US"/>
        </a:p>
      </dgm:t>
    </dgm:pt>
    <dgm:pt modelId="{4477CE0B-29D2-4612-9B73-BAC10B8CAFE2}">
      <dgm:prSet/>
      <dgm:spPr/>
      <dgm:t>
        <a:bodyPr/>
        <a:lstStyle/>
        <a:p>
          <a:pPr rtl="0"/>
          <a:endParaRPr lang="zh-TW" dirty="0"/>
        </a:p>
      </dgm:t>
    </dgm:pt>
    <dgm:pt modelId="{6D83B145-BC86-4869-B027-498F66471D8D}" type="parTrans" cxnId="{42CC3FE6-A558-431D-BDED-6EB09C865F09}">
      <dgm:prSet/>
      <dgm:spPr/>
      <dgm:t>
        <a:bodyPr/>
        <a:lstStyle/>
        <a:p>
          <a:endParaRPr lang="zh-TW" altLang="en-US"/>
        </a:p>
      </dgm:t>
    </dgm:pt>
    <dgm:pt modelId="{6D691341-EEFD-49AC-A7CC-3B4A84AC4D4B}" type="sibTrans" cxnId="{42CC3FE6-A558-431D-BDED-6EB09C865F09}">
      <dgm:prSet/>
      <dgm:spPr/>
      <dgm:t>
        <a:bodyPr/>
        <a:lstStyle/>
        <a:p>
          <a:endParaRPr lang="zh-TW" altLang="en-US"/>
        </a:p>
      </dgm:t>
    </dgm:pt>
    <dgm:pt modelId="{AEC4CDEF-D836-4952-8CC3-80A32DECD39E}">
      <dgm:prSet/>
      <dgm:spPr/>
      <dgm:t>
        <a:bodyPr/>
        <a:lstStyle/>
        <a:p>
          <a:pPr rtl="0"/>
          <a:endParaRPr lang="zh-TW" dirty="0"/>
        </a:p>
      </dgm:t>
    </dgm:pt>
    <dgm:pt modelId="{94B8A461-690C-4326-9280-169179478060}" type="parTrans" cxnId="{92FC5CB5-8543-46B1-BC85-3DA80CACA936}">
      <dgm:prSet/>
      <dgm:spPr/>
      <dgm:t>
        <a:bodyPr/>
        <a:lstStyle/>
        <a:p>
          <a:endParaRPr lang="zh-TW" altLang="en-US"/>
        </a:p>
      </dgm:t>
    </dgm:pt>
    <dgm:pt modelId="{09896708-E04D-4AB5-9CA5-4430D20AC4A3}" type="sibTrans" cxnId="{92FC5CB5-8543-46B1-BC85-3DA80CACA936}">
      <dgm:prSet/>
      <dgm:spPr/>
      <dgm:t>
        <a:bodyPr/>
        <a:lstStyle/>
        <a:p>
          <a:endParaRPr lang="zh-TW" altLang="en-US"/>
        </a:p>
      </dgm:t>
    </dgm:pt>
    <dgm:pt modelId="{DE57EF5D-4717-4EAD-BA25-F39382898539}">
      <dgm:prSet/>
      <dgm:spPr/>
      <dgm:t>
        <a:bodyPr/>
        <a:lstStyle/>
        <a:p>
          <a:pPr rtl="0"/>
          <a:endParaRPr lang="zh-TW" dirty="0"/>
        </a:p>
      </dgm:t>
    </dgm:pt>
    <dgm:pt modelId="{6A8CC5A5-18AC-42B8-8B3F-44CCBA13C0B8}" type="parTrans" cxnId="{94D58C05-8E0C-468A-8290-C076D4CDEA4F}">
      <dgm:prSet/>
      <dgm:spPr/>
      <dgm:t>
        <a:bodyPr/>
        <a:lstStyle/>
        <a:p>
          <a:endParaRPr lang="zh-TW" altLang="en-US"/>
        </a:p>
      </dgm:t>
    </dgm:pt>
    <dgm:pt modelId="{BA2B3204-CA1A-42EA-8EE5-B19A91150CDC}" type="sibTrans" cxnId="{94D58C05-8E0C-468A-8290-C076D4CDEA4F}">
      <dgm:prSet/>
      <dgm:spPr/>
      <dgm:t>
        <a:bodyPr/>
        <a:lstStyle/>
        <a:p>
          <a:endParaRPr lang="zh-TW" altLang="en-US"/>
        </a:p>
      </dgm:t>
    </dgm:pt>
    <dgm:pt modelId="{5093ED48-DC7E-4011-BF13-2D21C7102F0C}">
      <dgm:prSet/>
      <dgm:spPr/>
      <dgm:t>
        <a:bodyPr/>
        <a:lstStyle/>
        <a:p>
          <a:pPr rtl="0"/>
          <a:endParaRPr lang="zh-TW" dirty="0"/>
        </a:p>
      </dgm:t>
    </dgm:pt>
    <dgm:pt modelId="{F7CD1282-A8DC-40F4-8609-86B0D5BF809A}" type="parTrans" cxnId="{D5A1471C-86BA-405F-A4F5-9D89F2B621C2}">
      <dgm:prSet/>
      <dgm:spPr/>
      <dgm:t>
        <a:bodyPr/>
        <a:lstStyle/>
        <a:p>
          <a:endParaRPr lang="zh-TW" altLang="en-US"/>
        </a:p>
      </dgm:t>
    </dgm:pt>
    <dgm:pt modelId="{BB4D0CAF-6208-4805-AF4D-7D37FEC0514E}" type="sibTrans" cxnId="{D5A1471C-86BA-405F-A4F5-9D89F2B621C2}">
      <dgm:prSet/>
      <dgm:spPr/>
      <dgm:t>
        <a:bodyPr/>
        <a:lstStyle/>
        <a:p>
          <a:endParaRPr lang="zh-TW" altLang="en-US"/>
        </a:p>
      </dgm:t>
    </dgm:pt>
    <dgm:pt modelId="{A4BD176A-2591-4742-AAF4-F073A00336DB}">
      <dgm:prSet/>
      <dgm:spPr/>
      <dgm:t>
        <a:bodyPr/>
        <a:lstStyle/>
        <a:p>
          <a:pPr rtl="0"/>
          <a:endParaRPr lang="zh-TW" dirty="0"/>
        </a:p>
      </dgm:t>
    </dgm:pt>
    <dgm:pt modelId="{E568CC49-5B19-46E2-AEF9-00D89DB77FC7}" type="parTrans" cxnId="{A5246CB3-CB20-427D-B5D2-76EC8D0FFF20}">
      <dgm:prSet/>
      <dgm:spPr/>
      <dgm:t>
        <a:bodyPr/>
        <a:lstStyle/>
        <a:p>
          <a:endParaRPr lang="zh-TW" altLang="en-US"/>
        </a:p>
      </dgm:t>
    </dgm:pt>
    <dgm:pt modelId="{8A63469C-774A-437B-BECC-F9712BFA1074}" type="sibTrans" cxnId="{A5246CB3-CB20-427D-B5D2-76EC8D0FFF20}">
      <dgm:prSet/>
      <dgm:spPr/>
      <dgm:t>
        <a:bodyPr/>
        <a:lstStyle/>
        <a:p>
          <a:endParaRPr lang="zh-TW" altLang="en-US"/>
        </a:p>
      </dgm:t>
    </dgm:pt>
    <dgm:pt modelId="{E97A4961-482E-46B3-B42A-924124D67503}">
      <dgm:prSet/>
      <dgm:spPr/>
      <dgm:t>
        <a:bodyPr/>
        <a:lstStyle/>
        <a:p>
          <a:pPr rtl="0"/>
          <a:endParaRPr lang="zh-TW" dirty="0"/>
        </a:p>
      </dgm:t>
    </dgm:pt>
    <dgm:pt modelId="{CB6AE0F7-A49A-4FAA-B473-E4599F23875D}" type="parTrans" cxnId="{89317314-DC49-4A65-BAA8-A0DC0E899835}">
      <dgm:prSet/>
      <dgm:spPr/>
      <dgm:t>
        <a:bodyPr/>
        <a:lstStyle/>
        <a:p>
          <a:endParaRPr lang="zh-TW" altLang="en-US"/>
        </a:p>
      </dgm:t>
    </dgm:pt>
    <dgm:pt modelId="{B9C31472-60B6-43F1-9108-AB98453D42EA}" type="sibTrans" cxnId="{89317314-DC49-4A65-BAA8-A0DC0E899835}">
      <dgm:prSet/>
      <dgm:spPr/>
      <dgm:t>
        <a:bodyPr/>
        <a:lstStyle/>
        <a:p>
          <a:endParaRPr lang="zh-TW" altLang="en-US"/>
        </a:p>
      </dgm:t>
    </dgm:pt>
    <dgm:pt modelId="{F998D7FF-BB8C-4FFD-A113-0C6288E89055}" type="pres">
      <dgm:prSet presAssocID="{5F901DBF-C2AD-4690-84DD-955FF849707E}" presName="linear" presStyleCnt="0">
        <dgm:presLayoutVars>
          <dgm:dir/>
          <dgm:animLvl val="lvl"/>
          <dgm:resizeHandles val="exact"/>
        </dgm:presLayoutVars>
      </dgm:prSet>
      <dgm:spPr/>
    </dgm:pt>
    <dgm:pt modelId="{346CFCFE-B35F-47C5-8C6D-54AAA9606466}" type="pres">
      <dgm:prSet presAssocID="{1E05CF5F-9249-42A2-9EB1-3FD41D0AA91C}" presName="parentLin" presStyleCnt="0"/>
      <dgm:spPr/>
    </dgm:pt>
    <dgm:pt modelId="{4350CA09-A9A7-404D-9D49-B58CA9304C82}" type="pres">
      <dgm:prSet presAssocID="{1E05CF5F-9249-42A2-9EB1-3FD41D0AA91C}" presName="parentLeftMargin" presStyleLbl="node1" presStyleIdx="0" presStyleCnt="2"/>
      <dgm:spPr/>
    </dgm:pt>
    <dgm:pt modelId="{2C85A1B5-F8E4-434F-9260-56D1AA8B4DA2}" type="pres">
      <dgm:prSet presAssocID="{1E05CF5F-9249-42A2-9EB1-3FD41D0AA91C}" presName="parentText" presStyleLbl="node1" presStyleIdx="0" presStyleCnt="2">
        <dgm:presLayoutVars>
          <dgm:chMax val="0"/>
          <dgm:bulletEnabled val="1"/>
        </dgm:presLayoutVars>
      </dgm:prSet>
      <dgm:spPr/>
    </dgm:pt>
    <dgm:pt modelId="{F2BC9DBF-5098-446C-9DAF-8DD004F95728}" type="pres">
      <dgm:prSet presAssocID="{1E05CF5F-9249-42A2-9EB1-3FD41D0AA91C}" presName="negativeSpace" presStyleCnt="0"/>
      <dgm:spPr/>
    </dgm:pt>
    <dgm:pt modelId="{5FD52481-D249-439C-BCEB-54C36F3ED3A5}" type="pres">
      <dgm:prSet presAssocID="{1E05CF5F-9249-42A2-9EB1-3FD41D0AA91C}" presName="childText" presStyleLbl="conFgAcc1" presStyleIdx="0" presStyleCnt="2">
        <dgm:presLayoutVars>
          <dgm:bulletEnabled val="1"/>
        </dgm:presLayoutVars>
      </dgm:prSet>
      <dgm:spPr/>
    </dgm:pt>
    <dgm:pt modelId="{333613B9-957C-45B0-B1C3-0BE60B9BCBC1}" type="pres">
      <dgm:prSet presAssocID="{ED8CF95E-9301-4C4F-909D-BED61CBC2C3E}" presName="spaceBetweenRectangles" presStyleCnt="0"/>
      <dgm:spPr/>
    </dgm:pt>
    <dgm:pt modelId="{FED1BFB4-B390-42DC-9F22-94F5FD6AFD79}" type="pres">
      <dgm:prSet presAssocID="{840398F7-729A-4264-B411-418EB499154E}" presName="parentLin" presStyleCnt="0"/>
      <dgm:spPr/>
    </dgm:pt>
    <dgm:pt modelId="{C2AA1587-33AC-4EA5-AED9-9C1481810F63}" type="pres">
      <dgm:prSet presAssocID="{840398F7-729A-4264-B411-418EB499154E}" presName="parentLeftMargin" presStyleLbl="node1" presStyleIdx="0" presStyleCnt="2"/>
      <dgm:spPr/>
    </dgm:pt>
    <dgm:pt modelId="{45D4D81B-AB3B-4770-AD94-681BA10BF7B4}" type="pres">
      <dgm:prSet presAssocID="{840398F7-729A-4264-B411-418EB499154E}" presName="parentText" presStyleLbl="node1" presStyleIdx="1" presStyleCnt="2">
        <dgm:presLayoutVars>
          <dgm:chMax val="0"/>
          <dgm:bulletEnabled val="1"/>
        </dgm:presLayoutVars>
      </dgm:prSet>
      <dgm:spPr/>
    </dgm:pt>
    <dgm:pt modelId="{575B23C4-EA4B-476A-93D8-301F1AF05CAE}" type="pres">
      <dgm:prSet presAssocID="{840398F7-729A-4264-B411-418EB499154E}" presName="negativeSpace" presStyleCnt="0"/>
      <dgm:spPr/>
    </dgm:pt>
    <dgm:pt modelId="{CCD04BE0-D1CB-4E9C-8A8D-FDC1D6E4D404}" type="pres">
      <dgm:prSet presAssocID="{840398F7-729A-4264-B411-418EB499154E}" presName="childText" presStyleLbl="conFgAcc1" presStyleIdx="1" presStyleCnt="2">
        <dgm:presLayoutVars>
          <dgm:bulletEnabled val="1"/>
        </dgm:presLayoutVars>
      </dgm:prSet>
      <dgm:spPr/>
    </dgm:pt>
  </dgm:ptLst>
  <dgm:cxnLst>
    <dgm:cxn modelId="{94D58C05-8E0C-468A-8290-C076D4CDEA4F}" srcId="{840398F7-729A-4264-B411-418EB499154E}" destId="{DE57EF5D-4717-4EAD-BA25-F39382898539}" srcOrd="1" destOrd="0" parTransId="{6A8CC5A5-18AC-42B8-8B3F-44CCBA13C0B8}" sibTransId="{BA2B3204-CA1A-42EA-8EE5-B19A91150CDC}"/>
    <dgm:cxn modelId="{89317314-DC49-4A65-BAA8-A0DC0E899835}" srcId="{840398F7-729A-4264-B411-418EB499154E}" destId="{E97A4961-482E-46B3-B42A-924124D67503}" srcOrd="4" destOrd="0" parTransId="{CB6AE0F7-A49A-4FAA-B473-E4599F23875D}" sibTransId="{B9C31472-60B6-43F1-9108-AB98453D42EA}"/>
    <dgm:cxn modelId="{D5A1471C-86BA-405F-A4F5-9D89F2B621C2}" srcId="{840398F7-729A-4264-B411-418EB499154E}" destId="{5093ED48-DC7E-4011-BF13-2D21C7102F0C}" srcOrd="2" destOrd="0" parTransId="{F7CD1282-A8DC-40F4-8609-86B0D5BF809A}" sibTransId="{BB4D0CAF-6208-4805-AF4D-7D37FEC0514E}"/>
    <dgm:cxn modelId="{7ACC8020-D35C-4801-91C8-E9AE62509F2A}" type="presOf" srcId="{DE57EF5D-4717-4EAD-BA25-F39382898539}" destId="{CCD04BE0-D1CB-4E9C-8A8D-FDC1D6E4D404}" srcOrd="0" destOrd="1" presId="urn:microsoft.com/office/officeart/2005/8/layout/list1"/>
    <dgm:cxn modelId="{35FC9F38-345E-43B1-ABA5-332F0735A760}" type="presOf" srcId="{840398F7-729A-4264-B411-418EB499154E}" destId="{C2AA1587-33AC-4EA5-AED9-9C1481810F63}" srcOrd="0" destOrd="0" presId="urn:microsoft.com/office/officeart/2005/8/layout/list1"/>
    <dgm:cxn modelId="{F99BAA41-3A70-4015-8B6F-D3B7A14D6526}" type="presOf" srcId="{840398F7-729A-4264-B411-418EB499154E}" destId="{45D4D81B-AB3B-4770-AD94-681BA10BF7B4}" srcOrd="1" destOrd="0" presId="urn:microsoft.com/office/officeart/2005/8/layout/list1"/>
    <dgm:cxn modelId="{52815D42-3797-44F7-8010-AFDF1AB9F06D}" type="presOf" srcId="{5093ED48-DC7E-4011-BF13-2D21C7102F0C}" destId="{CCD04BE0-D1CB-4E9C-8A8D-FDC1D6E4D404}" srcOrd="0" destOrd="2" presId="urn:microsoft.com/office/officeart/2005/8/layout/list1"/>
    <dgm:cxn modelId="{B302C665-BB5A-4AEC-91AB-623285E36A3F}" type="presOf" srcId="{E97A4961-482E-46B3-B42A-924124D67503}" destId="{CCD04BE0-D1CB-4E9C-8A8D-FDC1D6E4D404}" srcOrd="0" destOrd="4" presId="urn:microsoft.com/office/officeart/2005/8/layout/list1"/>
    <dgm:cxn modelId="{02E67667-7E6F-4D0F-BE8B-9A564A59867D}" type="presOf" srcId="{1E05CF5F-9249-42A2-9EB1-3FD41D0AA91C}" destId="{4350CA09-A9A7-404D-9D49-B58CA9304C82}" srcOrd="0" destOrd="0" presId="urn:microsoft.com/office/officeart/2005/8/layout/list1"/>
    <dgm:cxn modelId="{8D35197F-2F06-4B2E-B9B8-824E4B5DAC5F}" srcId="{1E05CF5F-9249-42A2-9EB1-3FD41D0AA91C}" destId="{6E6C7206-6D91-4BEF-A6D6-50EDB0DE9569}" srcOrd="0" destOrd="0" parTransId="{81DFEEEA-259E-4252-BC26-365E364736EA}" sibTransId="{0FCB6BF3-1849-49F7-81AA-DEA4EB5F974A}"/>
    <dgm:cxn modelId="{BA53438E-8C57-498E-BA00-1159AD49025F}" srcId="{5F901DBF-C2AD-4690-84DD-955FF849707E}" destId="{1E05CF5F-9249-42A2-9EB1-3FD41D0AA91C}" srcOrd="0" destOrd="0" parTransId="{EE99760F-4DC4-4B42-8DAB-E172C62CFD43}" sibTransId="{ED8CF95E-9301-4C4F-909D-BED61CBC2C3E}"/>
    <dgm:cxn modelId="{A5246CB3-CB20-427D-B5D2-76EC8D0FFF20}" srcId="{840398F7-729A-4264-B411-418EB499154E}" destId="{A4BD176A-2591-4742-AAF4-F073A00336DB}" srcOrd="3" destOrd="0" parTransId="{E568CC49-5B19-46E2-AEF9-00D89DB77FC7}" sibTransId="{8A63469C-774A-437B-BECC-F9712BFA1074}"/>
    <dgm:cxn modelId="{92FC5CB5-8543-46B1-BC85-3DA80CACA936}" srcId="{840398F7-729A-4264-B411-418EB499154E}" destId="{AEC4CDEF-D836-4952-8CC3-80A32DECD39E}" srcOrd="0" destOrd="0" parTransId="{94B8A461-690C-4326-9280-169179478060}" sibTransId="{09896708-E04D-4AB5-9CA5-4430D20AC4A3}"/>
    <dgm:cxn modelId="{E60C82B7-2F1B-4C9E-8993-D6BD35856C26}" type="presOf" srcId="{5F901DBF-C2AD-4690-84DD-955FF849707E}" destId="{F998D7FF-BB8C-4FFD-A113-0C6288E89055}" srcOrd="0" destOrd="0" presId="urn:microsoft.com/office/officeart/2005/8/layout/list1"/>
    <dgm:cxn modelId="{9190F1BA-7396-4433-B57A-692073E05A8D}" srcId="{5F901DBF-C2AD-4690-84DD-955FF849707E}" destId="{840398F7-729A-4264-B411-418EB499154E}" srcOrd="1" destOrd="0" parTransId="{F05225C5-84E4-416B-AB10-9A02354F2AF0}" sibTransId="{8C0F2E34-B029-45D7-9C95-4014F436E7FE}"/>
    <dgm:cxn modelId="{D1BC39BE-96E5-4101-8DF0-7CAD8FB5665A}" type="presOf" srcId="{6E6C7206-6D91-4BEF-A6D6-50EDB0DE9569}" destId="{5FD52481-D249-439C-BCEB-54C36F3ED3A5}" srcOrd="0" destOrd="0" presId="urn:microsoft.com/office/officeart/2005/8/layout/list1"/>
    <dgm:cxn modelId="{F2A28CBF-E213-447B-88C4-73F0732BB175}" type="presOf" srcId="{AEC4CDEF-D836-4952-8CC3-80A32DECD39E}" destId="{CCD04BE0-D1CB-4E9C-8A8D-FDC1D6E4D404}" srcOrd="0" destOrd="0" presId="urn:microsoft.com/office/officeart/2005/8/layout/list1"/>
    <dgm:cxn modelId="{42CC3FE6-A558-431D-BDED-6EB09C865F09}" srcId="{840398F7-729A-4264-B411-418EB499154E}" destId="{4477CE0B-29D2-4612-9B73-BAC10B8CAFE2}" srcOrd="5" destOrd="0" parTransId="{6D83B145-BC86-4869-B027-498F66471D8D}" sibTransId="{6D691341-EEFD-49AC-A7CC-3B4A84AC4D4B}"/>
    <dgm:cxn modelId="{F9E27CE7-9189-48E2-9E46-2C1496D21CF1}" type="presOf" srcId="{1E05CF5F-9249-42A2-9EB1-3FD41D0AA91C}" destId="{2C85A1B5-F8E4-434F-9260-56D1AA8B4DA2}" srcOrd="1" destOrd="0" presId="urn:microsoft.com/office/officeart/2005/8/layout/list1"/>
    <dgm:cxn modelId="{804B9AEF-D50D-4F74-B0F2-294ED87E6DFA}" type="presOf" srcId="{A4BD176A-2591-4742-AAF4-F073A00336DB}" destId="{CCD04BE0-D1CB-4E9C-8A8D-FDC1D6E4D404}" srcOrd="0" destOrd="3" presId="urn:microsoft.com/office/officeart/2005/8/layout/list1"/>
    <dgm:cxn modelId="{749D0FF4-9D36-42BC-A0A3-859E968BC525}" type="presOf" srcId="{4477CE0B-29D2-4612-9B73-BAC10B8CAFE2}" destId="{CCD04BE0-D1CB-4E9C-8A8D-FDC1D6E4D404}" srcOrd="0" destOrd="5" presId="urn:microsoft.com/office/officeart/2005/8/layout/list1"/>
    <dgm:cxn modelId="{B6919BED-1026-440E-8CB6-D2FD76B08489}" type="presParOf" srcId="{F998D7FF-BB8C-4FFD-A113-0C6288E89055}" destId="{346CFCFE-B35F-47C5-8C6D-54AAA9606466}" srcOrd="0" destOrd="0" presId="urn:microsoft.com/office/officeart/2005/8/layout/list1"/>
    <dgm:cxn modelId="{F44B5401-D9B8-4F70-9467-B3480A24E962}" type="presParOf" srcId="{346CFCFE-B35F-47C5-8C6D-54AAA9606466}" destId="{4350CA09-A9A7-404D-9D49-B58CA9304C82}" srcOrd="0" destOrd="0" presId="urn:microsoft.com/office/officeart/2005/8/layout/list1"/>
    <dgm:cxn modelId="{CEC0048F-51C7-4012-B979-564E3F6AFA92}" type="presParOf" srcId="{346CFCFE-B35F-47C5-8C6D-54AAA9606466}" destId="{2C85A1B5-F8E4-434F-9260-56D1AA8B4DA2}" srcOrd="1" destOrd="0" presId="urn:microsoft.com/office/officeart/2005/8/layout/list1"/>
    <dgm:cxn modelId="{B71E0CEC-77E4-4D1B-8446-8E1ABC79DADB}" type="presParOf" srcId="{F998D7FF-BB8C-4FFD-A113-0C6288E89055}" destId="{F2BC9DBF-5098-446C-9DAF-8DD004F95728}" srcOrd="1" destOrd="0" presId="urn:microsoft.com/office/officeart/2005/8/layout/list1"/>
    <dgm:cxn modelId="{71BC0BED-CAF7-475A-A970-4A46B5EEDB93}" type="presParOf" srcId="{F998D7FF-BB8C-4FFD-A113-0C6288E89055}" destId="{5FD52481-D249-439C-BCEB-54C36F3ED3A5}" srcOrd="2" destOrd="0" presId="urn:microsoft.com/office/officeart/2005/8/layout/list1"/>
    <dgm:cxn modelId="{3035AB59-8E68-4E44-856F-1E4D51D49BA3}" type="presParOf" srcId="{F998D7FF-BB8C-4FFD-A113-0C6288E89055}" destId="{333613B9-957C-45B0-B1C3-0BE60B9BCBC1}" srcOrd="3" destOrd="0" presId="urn:microsoft.com/office/officeart/2005/8/layout/list1"/>
    <dgm:cxn modelId="{8D2B3288-E35F-4DD6-BC5C-577402B3130A}" type="presParOf" srcId="{F998D7FF-BB8C-4FFD-A113-0C6288E89055}" destId="{FED1BFB4-B390-42DC-9F22-94F5FD6AFD79}" srcOrd="4" destOrd="0" presId="urn:microsoft.com/office/officeart/2005/8/layout/list1"/>
    <dgm:cxn modelId="{ACDC89B8-0954-44C9-9E15-98923802FF39}" type="presParOf" srcId="{FED1BFB4-B390-42DC-9F22-94F5FD6AFD79}" destId="{C2AA1587-33AC-4EA5-AED9-9C1481810F63}" srcOrd="0" destOrd="0" presId="urn:microsoft.com/office/officeart/2005/8/layout/list1"/>
    <dgm:cxn modelId="{CFD78145-5F35-4E12-9152-2058AEAF30C3}" type="presParOf" srcId="{FED1BFB4-B390-42DC-9F22-94F5FD6AFD79}" destId="{45D4D81B-AB3B-4770-AD94-681BA10BF7B4}" srcOrd="1" destOrd="0" presId="urn:microsoft.com/office/officeart/2005/8/layout/list1"/>
    <dgm:cxn modelId="{BA14B922-FD7A-44D1-AC0D-06B9AA17097F}" type="presParOf" srcId="{F998D7FF-BB8C-4FFD-A113-0C6288E89055}" destId="{575B23C4-EA4B-476A-93D8-301F1AF05CAE}" srcOrd="5" destOrd="0" presId="urn:microsoft.com/office/officeart/2005/8/layout/list1"/>
    <dgm:cxn modelId="{234DE195-775D-476D-B54B-52D5CDA39F96}" type="presParOf" srcId="{F998D7FF-BB8C-4FFD-A113-0C6288E89055}" destId="{CCD04BE0-D1CB-4E9C-8A8D-FDC1D6E4D40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B4A62F-3C61-451D-8D92-2276D93B646B}" type="doc">
      <dgm:prSet loTypeId="urn:microsoft.com/office/officeart/2005/8/layout/process3" loCatId="process" qsTypeId="urn:microsoft.com/office/officeart/2005/8/quickstyle/simple3" qsCatId="simple" csTypeId="urn:microsoft.com/office/officeart/2005/8/colors/colorful1#4" csCatId="colorful" phldr="1"/>
      <dgm:spPr/>
      <dgm:t>
        <a:bodyPr/>
        <a:lstStyle/>
        <a:p>
          <a:endParaRPr lang="zh-TW" altLang="en-US"/>
        </a:p>
      </dgm:t>
    </dgm:pt>
    <dgm:pt modelId="{E7DE78F8-803E-4532-AAB9-C373BD12ABC5}">
      <dgm:prSet/>
      <dgm:spPr/>
      <dgm:t>
        <a:bodyPr lIns="36000" rIns="36000"/>
        <a:lstStyle/>
        <a:p>
          <a:pPr rtl="0"/>
          <a:r>
            <a:rPr lang="en-US" dirty="0"/>
            <a:t>(1) </a:t>
          </a:r>
          <a:r>
            <a:rPr lang="zh-TW" dirty="0"/>
            <a:t>收集來源系統</a:t>
          </a:r>
          <a:endParaRPr lang="en-US" dirty="0"/>
        </a:p>
      </dgm:t>
    </dgm:pt>
    <dgm:pt modelId="{FEE13284-D71D-48A4-8B1F-B2C0616CE751}" type="parTrans" cxnId="{908C4083-FB2C-4FD8-A7D8-974541F0D4A3}">
      <dgm:prSet/>
      <dgm:spPr/>
      <dgm:t>
        <a:bodyPr/>
        <a:lstStyle/>
        <a:p>
          <a:endParaRPr lang="zh-TW" altLang="en-US"/>
        </a:p>
      </dgm:t>
    </dgm:pt>
    <dgm:pt modelId="{406EAB52-0393-42AC-A39A-300F3667FDC2}" type="sibTrans" cxnId="{908C4083-FB2C-4FD8-A7D8-974541F0D4A3}">
      <dgm:prSet/>
      <dgm:spPr/>
      <dgm:t>
        <a:bodyPr/>
        <a:lstStyle/>
        <a:p>
          <a:endParaRPr lang="zh-TW" altLang="en-US"/>
        </a:p>
      </dgm:t>
    </dgm:pt>
    <dgm:pt modelId="{7B0F1BD1-B000-4E11-ADF8-08ACA59F16FA}">
      <dgm:prSet/>
      <dgm:spPr/>
      <dgm:t>
        <a:bodyPr/>
        <a:lstStyle/>
        <a:p>
          <a:pPr rtl="0"/>
          <a:r>
            <a:rPr lang="zh-TW" dirty="0"/>
            <a:t>包含來源系統的說明檔、資料字典、 報告等。</a:t>
          </a:r>
        </a:p>
      </dgm:t>
    </dgm:pt>
    <dgm:pt modelId="{34310A25-BF3C-4AC6-9CF3-4B34F15242DA}" type="parTrans" cxnId="{59265811-7A77-424D-947B-C94B733C57C6}">
      <dgm:prSet/>
      <dgm:spPr/>
      <dgm:t>
        <a:bodyPr/>
        <a:lstStyle/>
        <a:p>
          <a:endParaRPr lang="zh-TW" altLang="en-US"/>
        </a:p>
      </dgm:t>
    </dgm:pt>
    <dgm:pt modelId="{5444E8CE-7C84-434F-BE6E-B8CC9310CCDC}" type="sibTrans" cxnId="{59265811-7A77-424D-947B-C94B733C57C6}">
      <dgm:prSet/>
      <dgm:spPr/>
      <dgm:t>
        <a:bodyPr/>
        <a:lstStyle/>
        <a:p>
          <a:endParaRPr lang="zh-TW" altLang="en-US"/>
        </a:p>
      </dgm:t>
    </dgm:pt>
    <dgm:pt modelId="{4B4B7A0B-1587-4869-98B6-CCC1D2C77937}">
      <dgm:prSet/>
      <dgm:spPr/>
      <dgm:t>
        <a:bodyPr lIns="36000" rIns="36000"/>
        <a:lstStyle/>
        <a:p>
          <a:pPr rtl="0"/>
          <a:r>
            <a:rPr lang="en-US" dirty="0"/>
            <a:t>(2) </a:t>
          </a:r>
          <a:r>
            <a:rPr lang="zh-TW" dirty="0"/>
            <a:t>追蹤來源系統</a:t>
          </a:r>
          <a:endParaRPr lang="en-US" dirty="0"/>
        </a:p>
      </dgm:t>
    </dgm:pt>
    <dgm:pt modelId="{94C9711C-E71D-476D-B764-ED18267AEC81}" type="parTrans" cxnId="{4976A0EF-4308-44AC-873B-9C83DBD13F8B}">
      <dgm:prSet/>
      <dgm:spPr/>
      <dgm:t>
        <a:bodyPr/>
        <a:lstStyle/>
        <a:p>
          <a:endParaRPr lang="zh-TW" altLang="en-US"/>
        </a:p>
      </dgm:t>
    </dgm:pt>
    <dgm:pt modelId="{0F5D8648-BFE6-409A-85A2-A56195443676}" type="sibTrans" cxnId="{4976A0EF-4308-44AC-873B-9C83DBD13F8B}">
      <dgm:prSet/>
      <dgm:spPr/>
      <dgm:t>
        <a:bodyPr/>
        <a:lstStyle/>
        <a:p>
          <a:endParaRPr lang="zh-TW" altLang="en-US"/>
        </a:p>
      </dgm:t>
    </dgm:pt>
    <dgm:pt modelId="{F9963EA2-8EB7-4312-85B6-BD4C188E1BA1}">
      <dgm:prSet/>
      <dgm:spPr/>
      <dgm:t>
        <a:bodyPr/>
        <a:lstStyle/>
        <a:p>
          <a:pPr rtl="0"/>
          <a:r>
            <a:rPr lang="zh-TW" dirty="0"/>
            <a:t>建置來源系統追縱報告 </a:t>
          </a:r>
          <a:r>
            <a:rPr lang="en-US" dirty="0"/>
            <a:t>(Source system tracking report)</a:t>
          </a:r>
          <a:r>
            <a:rPr lang="zh-TW" dirty="0"/>
            <a:t>。</a:t>
          </a:r>
        </a:p>
      </dgm:t>
    </dgm:pt>
    <dgm:pt modelId="{C09534AE-DEE6-414B-8BCC-118DBE700500}" type="parTrans" cxnId="{0F84F853-C19E-4144-A3E3-3C47AE0B0248}">
      <dgm:prSet/>
      <dgm:spPr/>
      <dgm:t>
        <a:bodyPr/>
        <a:lstStyle/>
        <a:p>
          <a:endParaRPr lang="zh-TW" altLang="en-US"/>
        </a:p>
      </dgm:t>
    </dgm:pt>
    <dgm:pt modelId="{17C424F6-D3A5-4B83-A6A3-300987317B09}" type="sibTrans" cxnId="{0F84F853-C19E-4144-A3E3-3C47AE0B0248}">
      <dgm:prSet/>
      <dgm:spPr/>
      <dgm:t>
        <a:bodyPr/>
        <a:lstStyle/>
        <a:p>
          <a:endParaRPr lang="zh-TW" altLang="en-US"/>
        </a:p>
      </dgm:t>
    </dgm:pt>
    <dgm:pt modelId="{5DCF35E2-9DD4-495A-9E95-32D79C2525B3}">
      <dgm:prSet/>
      <dgm:spPr/>
      <dgm:t>
        <a:bodyPr lIns="36000" rIns="36000"/>
        <a:lstStyle/>
        <a:p>
          <a:pPr rtl="0"/>
          <a:r>
            <a:rPr lang="en-US" dirty="0"/>
            <a:t>(3) </a:t>
          </a:r>
          <a:r>
            <a:rPr lang="zh-TW" dirty="0"/>
            <a:t>確定原始系統</a:t>
          </a:r>
          <a:endParaRPr lang="en-US" dirty="0"/>
        </a:p>
      </dgm:t>
    </dgm:pt>
    <dgm:pt modelId="{C82A1C92-E7A7-44EE-9470-E88591CC2C57}" type="parTrans" cxnId="{A6CA13B5-EA12-4AF6-B329-DEF5163D16FC}">
      <dgm:prSet/>
      <dgm:spPr/>
      <dgm:t>
        <a:bodyPr/>
        <a:lstStyle/>
        <a:p>
          <a:endParaRPr lang="zh-TW" altLang="en-US"/>
        </a:p>
      </dgm:t>
    </dgm:pt>
    <dgm:pt modelId="{BB2A0F99-E388-42C4-9859-5CDB60E47429}" type="sibTrans" cxnId="{A6CA13B5-EA12-4AF6-B329-DEF5163D16FC}">
      <dgm:prSet/>
      <dgm:spPr/>
      <dgm:t>
        <a:bodyPr/>
        <a:lstStyle/>
        <a:p>
          <a:endParaRPr lang="zh-TW" altLang="en-US"/>
        </a:p>
      </dgm:t>
    </dgm:pt>
    <dgm:pt modelId="{C4384668-3D85-4001-9281-123050211CC1}">
      <dgm:prSet/>
      <dgm:spPr/>
      <dgm:t>
        <a:bodyPr/>
        <a:lstStyle/>
        <a:p>
          <a:pPr rtl="0"/>
          <a:r>
            <a:rPr lang="zh-TW" dirty="0"/>
            <a:t>確定資料的發源地，解決相同資料不同版本之問題。</a:t>
          </a:r>
        </a:p>
      </dgm:t>
    </dgm:pt>
    <dgm:pt modelId="{69559E86-2DC8-481F-86E6-F637D82C480F}" type="parTrans" cxnId="{7896939E-CED4-440E-A09F-13957B2A7E4F}">
      <dgm:prSet/>
      <dgm:spPr/>
      <dgm:t>
        <a:bodyPr/>
        <a:lstStyle/>
        <a:p>
          <a:endParaRPr lang="zh-TW" altLang="en-US"/>
        </a:p>
      </dgm:t>
    </dgm:pt>
    <dgm:pt modelId="{9681C8D5-860C-48B2-A715-E947839A332D}" type="sibTrans" cxnId="{7896939E-CED4-440E-A09F-13957B2A7E4F}">
      <dgm:prSet/>
      <dgm:spPr/>
      <dgm:t>
        <a:bodyPr/>
        <a:lstStyle/>
        <a:p>
          <a:endParaRPr lang="zh-TW" altLang="en-US"/>
        </a:p>
      </dgm:t>
    </dgm:pt>
    <dgm:pt modelId="{8B9980AD-19A4-4090-A22D-60268CE28D52}">
      <dgm:prSet/>
      <dgm:spPr/>
      <dgm:t>
        <a:bodyPr lIns="36000" rIns="36000"/>
        <a:lstStyle/>
        <a:p>
          <a:pPr rtl="0"/>
          <a:r>
            <a:rPr lang="en-US" dirty="0"/>
            <a:t>(4) </a:t>
          </a:r>
          <a:r>
            <a:rPr lang="zh-TW" dirty="0"/>
            <a:t>分析來源系統</a:t>
          </a:r>
          <a:endParaRPr lang="en-US" dirty="0"/>
        </a:p>
      </dgm:t>
    </dgm:pt>
    <dgm:pt modelId="{418D0B31-8A91-4A87-9B50-344F274B67B6}" type="parTrans" cxnId="{BDB9A7DF-14DE-4AC9-ACBE-BE7923D3A6A5}">
      <dgm:prSet/>
      <dgm:spPr/>
      <dgm:t>
        <a:bodyPr/>
        <a:lstStyle/>
        <a:p>
          <a:endParaRPr lang="zh-TW" altLang="en-US"/>
        </a:p>
      </dgm:t>
    </dgm:pt>
    <dgm:pt modelId="{F36D65B4-D8A8-4C17-9167-4BB97F1C37A5}" type="sibTrans" cxnId="{BDB9A7DF-14DE-4AC9-ACBE-BE7923D3A6A5}">
      <dgm:prSet/>
      <dgm:spPr/>
      <dgm:t>
        <a:bodyPr/>
        <a:lstStyle/>
        <a:p>
          <a:endParaRPr lang="zh-TW" altLang="en-US"/>
        </a:p>
      </dgm:t>
    </dgm:pt>
    <dgm:pt modelId="{4ECE2936-A946-4E13-B6BF-C9470D1C2B3D}">
      <dgm:prSet/>
      <dgm:spPr/>
      <dgm:t>
        <a:bodyPr/>
        <a:lstStyle/>
        <a:p>
          <a:pPr rtl="0"/>
          <a:endParaRPr lang="zh-TW" dirty="0"/>
        </a:p>
      </dgm:t>
    </dgm:pt>
    <dgm:pt modelId="{E3889A96-3632-440A-BE7B-92A0C6F43293}" type="parTrans" cxnId="{295E972F-B762-4C08-BBF0-E4C601AF1F22}">
      <dgm:prSet/>
      <dgm:spPr/>
      <dgm:t>
        <a:bodyPr/>
        <a:lstStyle/>
        <a:p>
          <a:endParaRPr lang="zh-TW" altLang="en-US"/>
        </a:p>
      </dgm:t>
    </dgm:pt>
    <dgm:pt modelId="{09400D9A-344A-47D6-B2DB-44936461B8A0}" type="sibTrans" cxnId="{295E972F-B762-4C08-BBF0-E4C601AF1F22}">
      <dgm:prSet/>
      <dgm:spPr/>
      <dgm:t>
        <a:bodyPr/>
        <a:lstStyle/>
        <a:p>
          <a:endParaRPr lang="zh-TW" altLang="en-US"/>
        </a:p>
      </dgm:t>
    </dgm:pt>
    <dgm:pt modelId="{6AAA0D02-5B8F-4FEB-91B7-435250BEE9B3}">
      <dgm:prSet/>
      <dgm:spPr/>
      <dgm:t>
        <a:bodyPr/>
        <a:lstStyle/>
        <a:p>
          <a:pPr rtl="0"/>
          <a:r>
            <a:rPr lang="zh-TW" dirty="0"/>
            <a:t>如完整的瞭解來源系統之 </a:t>
          </a:r>
          <a:r>
            <a:rPr lang="en-US" dirty="0"/>
            <a:t>ER </a:t>
          </a:r>
          <a:r>
            <a:rPr lang="zh-TW" dirty="0"/>
            <a:t>模型。</a:t>
          </a:r>
        </a:p>
      </dgm:t>
    </dgm:pt>
    <dgm:pt modelId="{A8B53A1E-6FD2-4A6B-AF03-B574A6204907}" type="parTrans" cxnId="{BE0D92E4-AD2E-41EB-AA48-890AEA3E234C}">
      <dgm:prSet/>
      <dgm:spPr/>
      <dgm:t>
        <a:bodyPr/>
        <a:lstStyle/>
        <a:p>
          <a:endParaRPr lang="zh-TW" altLang="en-US"/>
        </a:p>
      </dgm:t>
    </dgm:pt>
    <dgm:pt modelId="{68AA1111-5404-4DF3-BA7C-E7F586729AE4}" type="sibTrans" cxnId="{BE0D92E4-AD2E-41EB-AA48-890AEA3E234C}">
      <dgm:prSet/>
      <dgm:spPr/>
      <dgm:t>
        <a:bodyPr/>
        <a:lstStyle/>
        <a:p>
          <a:endParaRPr lang="zh-TW" altLang="en-US"/>
        </a:p>
      </dgm:t>
    </dgm:pt>
    <dgm:pt modelId="{6AB7F8C8-F8F1-4F0D-8BDC-E09C27B20DBE}" type="pres">
      <dgm:prSet presAssocID="{DBB4A62F-3C61-451D-8D92-2276D93B646B}" presName="linearFlow" presStyleCnt="0">
        <dgm:presLayoutVars>
          <dgm:dir/>
          <dgm:animLvl val="lvl"/>
          <dgm:resizeHandles val="exact"/>
        </dgm:presLayoutVars>
      </dgm:prSet>
      <dgm:spPr/>
    </dgm:pt>
    <dgm:pt modelId="{3AA4F758-7334-47B6-ADDB-357A96029EA0}" type="pres">
      <dgm:prSet presAssocID="{E7DE78F8-803E-4532-AAB9-C373BD12ABC5}" presName="composite" presStyleCnt="0"/>
      <dgm:spPr/>
    </dgm:pt>
    <dgm:pt modelId="{9329C93E-7E16-4BC4-BAEB-D7AF38093709}" type="pres">
      <dgm:prSet presAssocID="{E7DE78F8-803E-4532-AAB9-C373BD12ABC5}" presName="parTx" presStyleLbl="node1" presStyleIdx="0" presStyleCnt="4">
        <dgm:presLayoutVars>
          <dgm:chMax val="0"/>
          <dgm:chPref val="0"/>
          <dgm:bulletEnabled val="1"/>
        </dgm:presLayoutVars>
      </dgm:prSet>
      <dgm:spPr/>
    </dgm:pt>
    <dgm:pt modelId="{CE85257B-C6B5-4091-9276-1BA59459ED2A}" type="pres">
      <dgm:prSet presAssocID="{E7DE78F8-803E-4532-AAB9-C373BD12ABC5}" presName="parSh" presStyleLbl="node1" presStyleIdx="0" presStyleCnt="4"/>
      <dgm:spPr/>
    </dgm:pt>
    <dgm:pt modelId="{7633B29D-55D5-4F54-A49B-0F164A6EE1DD}" type="pres">
      <dgm:prSet presAssocID="{E7DE78F8-803E-4532-AAB9-C373BD12ABC5}" presName="desTx" presStyleLbl="fgAcc1" presStyleIdx="0" presStyleCnt="4" custScaleX="109739">
        <dgm:presLayoutVars>
          <dgm:bulletEnabled val="1"/>
        </dgm:presLayoutVars>
      </dgm:prSet>
      <dgm:spPr/>
    </dgm:pt>
    <dgm:pt modelId="{AB68AE2D-C4DC-4CAC-9AA2-B0B398381A78}" type="pres">
      <dgm:prSet presAssocID="{406EAB52-0393-42AC-A39A-300F3667FDC2}" presName="sibTrans" presStyleLbl="sibTrans2D1" presStyleIdx="0" presStyleCnt="3"/>
      <dgm:spPr/>
    </dgm:pt>
    <dgm:pt modelId="{A83BE744-0D61-4E7A-B4DF-83CB33006BAA}" type="pres">
      <dgm:prSet presAssocID="{406EAB52-0393-42AC-A39A-300F3667FDC2}" presName="connTx" presStyleLbl="sibTrans2D1" presStyleIdx="0" presStyleCnt="3"/>
      <dgm:spPr/>
    </dgm:pt>
    <dgm:pt modelId="{D0E8003B-A865-4478-BB6D-F39FB346F105}" type="pres">
      <dgm:prSet presAssocID="{4B4B7A0B-1587-4869-98B6-CCC1D2C77937}" presName="composite" presStyleCnt="0"/>
      <dgm:spPr/>
    </dgm:pt>
    <dgm:pt modelId="{FA075730-85EE-4EB9-BD3D-B162842DB4B0}" type="pres">
      <dgm:prSet presAssocID="{4B4B7A0B-1587-4869-98B6-CCC1D2C77937}" presName="parTx" presStyleLbl="node1" presStyleIdx="0" presStyleCnt="4">
        <dgm:presLayoutVars>
          <dgm:chMax val="0"/>
          <dgm:chPref val="0"/>
          <dgm:bulletEnabled val="1"/>
        </dgm:presLayoutVars>
      </dgm:prSet>
      <dgm:spPr/>
    </dgm:pt>
    <dgm:pt modelId="{6C700986-FCE3-45E0-A795-6595CD6C34BF}" type="pres">
      <dgm:prSet presAssocID="{4B4B7A0B-1587-4869-98B6-CCC1D2C77937}" presName="parSh" presStyleLbl="node1" presStyleIdx="1" presStyleCnt="4"/>
      <dgm:spPr/>
    </dgm:pt>
    <dgm:pt modelId="{E72F0B53-FEE7-476B-8220-16675CFD0CDE}" type="pres">
      <dgm:prSet presAssocID="{4B4B7A0B-1587-4869-98B6-CCC1D2C77937}" presName="desTx" presStyleLbl="fgAcc1" presStyleIdx="1" presStyleCnt="4" custScaleX="109739">
        <dgm:presLayoutVars>
          <dgm:bulletEnabled val="1"/>
        </dgm:presLayoutVars>
      </dgm:prSet>
      <dgm:spPr/>
    </dgm:pt>
    <dgm:pt modelId="{090CEE82-C268-4004-AFF4-A6CF3518EADF}" type="pres">
      <dgm:prSet presAssocID="{0F5D8648-BFE6-409A-85A2-A56195443676}" presName="sibTrans" presStyleLbl="sibTrans2D1" presStyleIdx="1" presStyleCnt="3"/>
      <dgm:spPr/>
    </dgm:pt>
    <dgm:pt modelId="{FFEA5DCF-3AE0-42B6-BE90-3E8B2F3127E3}" type="pres">
      <dgm:prSet presAssocID="{0F5D8648-BFE6-409A-85A2-A56195443676}" presName="connTx" presStyleLbl="sibTrans2D1" presStyleIdx="1" presStyleCnt="3"/>
      <dgm:spPr/>
    </dgm:pt>
    <dgm:pt modelId="{8190EC8E-F6FC-45EA-A3F4-FFCA8AE8896C}" type="pres">
      <dgm:prSet presAssocID="{5DCF35E2-9DD4-495A-9E95-32D79C2525B3}" presName="composite" presStyleCnt="0"/>
      <dgm:spPr/>
    </dgm:pt>
    <dgm:pt modelId="{F54280DE-EC76-4DAC-A00C-912A801D4745}" type="pres">
      <dgm:prSet presAssocID="{5DCF35E2-9DD4-495A-9E95-32D79C2525B3}" presName="parTx" presStyleLbl="node1" presStyleIdx="1" presStyleCnt="4">
        <dgm:presLayoutVars>
          <dgm:chMax val="0"/>
          <dgm:chPref val="0"/>
          <dgm:bulletEnabled val="1"/>
        </dgm:presLayoutVars>
      </dgm:prSet>
      <dgm:spPr/>
    </dgm:pt>
    <dgm:pt modelId="{90A9762C-3D2C-4428-8CA1-ADEA9EE828A5}" type="pres">
      <dgm:prSet presAssocID="{5DCF35E2-9DD4-495A-9E95-32D79C2525B3}" presName="parSh" presStyleLbl="node1" presStyleIdx="2" presStyleCnt="4"/>
      <dgm:spPr/>
    </dgm:pt>
    <dgm:pt modelId="{3282B40B-6CD9-4BB9-99B5-1E99B5A8B19B}" type="pres">
      <dgm:prSet presAssocID="{5DCF35E2-9DD4-495A-9E95-32D79C2525B3}" presName="desTx" presStyleLbl="fgAcc1" presStyleIdx="2" presStyleCnt="4" custScaleX="109739">
        <dgm:presLayoutVars>
          <dgm:bulletEnabled val="1"/>
        </dgm:presLayoutVars>
      </dgm:prSet>
      <dgm:spPr/>
    </dgm:pt>
    <dgm:pt modelId="{FBA7CB69-1A20-4CC7-BD8A-CDBD07506402}" type="pres">
      <dgm:prSet presAssocID="{BB2A0F99-E388-42C4-9859-5CDB60E47429}" presName="sibTrans" presStyleLbl="sibTrans2D1" presStyleIdx="2" presStyleCnt="3"/>
      <dgm:spPr/>
    </dgm:pt>
    <dgm:pt modelId="{1BBF9F96-AA3E-4050-AD19-C81E826287A3}" type="pres">
      <dgm:prSet presAssocID="{BB2A0F99-E388-42C4-9859-5CDB60E47429}" presName="connTx" presStyleLbl="sibTrans2D1" presStyleIdx="2" presStyleCnt="3"/>
      <dgm:spPr/>
    </dgm:pt>
    <dgm:pt modelId="{F0774178-A0DD-4AC4-B8DF-E4CECA8C49EB}" type="pres">
      <dgm:prSet presAssocID="{8B9980AD-19A4-4090-A22D-60268CE28D52}" presName="composite" presStyleCnt="0"/>
      <dgm:spPr/>
    </dgm:pt>
    <dgm:pt modelId="{5588F7D0-4FCA-4FC1-BF34-0368E8E5BEDC}" type="pres">
      <dgm:prSet presAssocID="{8B9980AD-19A4-4090-A22D-60268CE28D52}" presName="parTx" presStyleLbl="node1" presStyleIdx="2" presStyleCnt="4">
        <dgm:presLayoutVars>
          <dgm:chMax val="0"/>
          <dgm:chPref val="0"/>
          <dgm:bulletEnabled val="1"/>
        </dgm:presLayoutVars>
      </dgm:prSet>
      <dgm:spPr/>
    </dgm:pt>
    <dgm:pt modelId="{F8991F58-DAC2-4BD3-BAFC-357D89DF15EE}" type="pres">
      <dgm:prSet presAssocID="{8B9980AD-19A4-4090-A22D-60268CE28D52}" presName="parSh" presStyleLbl="node1" presStyleIdx="3" presStyleCnt="4"/>
      <dgm:spPr/>
    </dgm:pt>
    <dgm:pt modelId="{75029311-7EB1-4F1E-9527-7673034378BD}" type="pres">
      <dgm:prSet presAssocID="{8B9980AD-19A4-4090-A22D-60268CE28D52}" presName="desTx" presStyleLbl="fgAcc1" presStyleIdx="3" presStyleCnt="4" custScaleX="109739">
        <dgm:presLayoutVars>
          <dgm:bulletEnabled val="1"/>
        </dgm:presLayoutVars>
      </dgm:prSet>
      <dgm:spPr/>
    </dgm:pt>
  </dgm:ptLst>
  <dgm:cxnLst>
    <dgm:cxn modelId="{59265811-7A77-424D-947B-C94B733C57C6}" srcId="{E7DE78F8-803E-4532-AAB9-C373BD12ABC5}" destId="{7B0F1BD1-B000-4E11-ADF8-08ACA59F16FA}" srcOrd="0" destOrd="0" parTransId="{34310A25-BF3C-4AC6-9CF3-4B34F15242DA}" sibTransId="{5444E8CE-7C84-434F-BE6E-B8CC9310CCDC}"/>
    <dgm:cxn modelId="{EF68171D-B318-4E51-A9BE-DDA75763188D}" type="presOf" srcId="{0F5D8648-BFE6-409A-85A2-A56195443676}" destId="{FFEA5DCF-3AE0-42B6-BE90-3E8B2F3127E3}" srcOrd="1" destOrd="0" presId="urn:microsoft.com/office/officeart/2005/8/layout/process3"/>
    <dgm:cxn modelId="{295E972F-B762-4C08-BBF0-E4C601AF1F22}" srcId="{8B9980AD-19A4-4090-A22D-60268CE28D52}" destId="{4ECE2936-A946-4E13-B6BF-C9470D1C2B3D}" srcOrd="1" destOrd="0" parTransId="{E3889A96-3632-440A-BE7B-92A0C6F43293}" sibTransId="{09400D9A-344A-47D6-B2DB-44936461B8A0}"/>
    <dgm:cxn modelId="{A24FE247-AF98-4550-89CE-4BF63AD1A278}" type="presOf" srcId="{7B0F1BD1-B000-4E11-ADF8-08ACA59F16FA}" destId="{7633B29D-55D5-4F54-A49B-0F164A6EE1DD}" srcOrd="0" destOrd="0" presId="urn:microsoft.com/office/officeart/2005/8/layout/process3"/>
    <dgm:cxn modelId="{41627A4E-7099-44B7-9E19-BA28A3BA41DC}" type="presOf" srcId="{8B9980AD-19A4-4090-A22D-60268CE28D52}" destId="{F8991F58-DAC2-4BD3-BAFC-357D89DF15EE}" srcOrd="1" destOrd="0" presId="urn:microsoft.com/office/officeart/2005/8/layout/process3"/>
    <dgm:cxn modelId="{825FFC50-66F3-4609-B587-DEA2D5DA8B86}" type="presOf" srcId="{C4384668-3D85-4001-9281-123050211CC1}" destId="{3282B40B-6CD9-4BB9-99B5-1E99B5A8B19B}" srcOrd="0" destOrd="0" presId="urn:microsoft.com/office/officeart/2005/8/layout/process3"/>
    <dgm:cxn modelId="{AAB74252-4493-4B3B-BBFD-40E43CDA3629}" type="presOf" srcId="{4B4B7A0B-1587-4869-98B6-CCC1D2C77937}" destId="{6C700986-FCE3-45E0-A795-6595CD6C34BF}" srcOrd="1" destOrd="0" presId="urn:microsoft.com/office/officeart/2005/8/layout/process3"/>
    <dgm:cxn modelId="{C355F672-EFCE-438B-88FE-325E70ED3923}" type="presOf" srcId="{DBB4A62F-3C61-451D-8D92-2276D93B646B}" destId="{6AB7F8C8-F8F1-4F0D-8BDC-E09C27B20DBE}" srcOrd="0" destOrd="0" presId="urn:microsoft.com/office/officeart/2005/8/layout/process3"/>
    <dgm:cxn modelId="{0F84F853-C19E-4144-A3E3-3C47AE0B0248}" srcId="{4B4B7A0B-1587-4869-98B6-CCC1D2C77937}" destId="{F9963EA2-8EB7-4312-85B6-BD4C188E1BA1}" srcOrd="0" destOrd="0" parTransId="{C09534AE-DEE6-414B-8BCC-118DBE700500}" sibTransId="{17C424F6-D3A5-4B83-A6A3-300987317B09}"/>
    <dgm:cxn modelId="{6938A256-222E-413B-885B-5513236029A9}" type="presOf" srcId="{5DCF35E2-9DD4-495A-9E95-32D79C2525B3}" destId="{90A9762C-3D2C-4428-8CA1-ADEA9EE828A5}" srcOrd="1" destOrd="0" presId="urn:microsoft.com/office/officeart/2005/8/layout/process3"/>
    <dgm:cxn modelId="{908C4083-FB2C-4FD8-A7D8-974541F0D4A3}" srcId="{DBB4A62F-3C61-451D-8D92-2276D93B646B}" destId="{E7DE78F8-803E-4532-AAB9-C373BD12ABC5}" srcOrd="0" destOrd="0" parTransId="{FEE13284-D71D-48A4-8B1F-B2C0616CE751}" sibTransId="{406EAB52-0393-42AC-A39A-300F3667FDC2}"/>
    <dgm:cxn modelId="{0D13B098-A5A8-4DEC-94E0-7A5D80DB6073}" type="presOf" srcId="{8B9980AD-19A4-4090-A22D-60268CE28D52}" destId="{5588F7D0-4FCA-4FC1-BF34-0368E8E5BEDC}" srcOrd="0" destOrd="0" presId="urn:microsoft.com/office/officeart/2005/8/layout/process3"/>
    <dgm:cxn modelId="{7896939E-CED4-440E-A09F-13957B2A7E4F}" srcId="{5DCF35E2-9DD4-495A-9E95-32D79C2525B3}" destId="{C4384668-3D85-4001-9281-123050211CC1}" srcOrd="0" destOrd="0" parTransId="{69559E86-2DC8-481F-86E6-F637D82C480F}" sibTransId="{9681C8D5-860C-48B2-A715-E947839A332D}"/>
    <dgm:cxn modelId="{00DB2CA4-DD26-464C-9B7B-91D9F64F9E2A}" type="presOf" srcId="{6AAA0D02-5B8F-4FEB-91B7-435250BEE9B3}" destId="{75029311-7EB1-4F1E-9527-7673034378BD}" srcOrd="0" destOrd="0" presId="urn:microsoft.com/office/officeart/2005/8/layout/process3"/>
    <dgm:cxn modelId="{5D940EAC-B6BE-4C52-95D1-B4D7456DE83C}" type="presOf" srcId="{4ECE2936-A946-4E13-B6BF-C9470D1C2B3D}" destId="{75029311-7EB1-4F1E-9527-7673034378BD}" srcOrd="0" destOrd="1" presId="urn:microsoft.com/office/officeart/2005/8/layout/process3"/>
    <dgm:cxn modelId="{A6CA13B5-EA12-4AF6-B329-DEF5163D16FC}" srcId="{DBB4A62F-3C61-451D-8D92-2276D93B646B}" destId="{5DCF35E2-9DD4-495A-9E95-32D79C2525B3}" srcOrd="2" destOrd="0" parTransId="{C82A1C92-E7A7-44EE-9470-E88591CC2C57}" sibTransId="{BB2A0F99-E388-42C4-9859-5CDB60E47429}"/>
    <dgm:cxn modelId="{DEFC7CBE-220C-4690-AD74-64746F747E47}" type="presOf" srcId="{5DCF35E2-9DD4-495A-9E95-32D79C2525B3}" destId="{F54280DE-EC76-4DAC-A00C-912A801D4745}" srcOrd="0" destOrd="0" presId="urn:microsoft.com/office/officeart/2005/8/layout/process3"/>
    <dgm:cxn modelId="{AEC222C9-7FE1-4F8D-8E76-084ED7B43F07}" type="presOf" srcId="{BB2A0F99-E388-42C4-9859-5CDB60E47429}" destId="{1BBF9F96-AA3E-4050-AD19-C81E826287A3}" srcOrd="1" destOrd="0" presId="urn:microsoft.com/office/officeart/2005/8/layout/process3"/>
    <dgm:cxn modelId="{25D0EBD1-F801-4DAF-AC8F-49A36F85B2A3}" type="presOf" srcId="{406EAB52-0393-42AC-A39A-300F3667FDC2}" destId="{AB68AE2D-C4DC-4CAC-9AA2-B0B398381A78}" srcOrd="0" destOrd="0" presId="urn:microsoft.com/office/officeart/2005/8/layout/process3"/>
    <dgm:cxn modelId="{A7DA30D4-A91E-4377-A16B-929CA976BFFB}" type="presOf" srcId="{E7DE78F8-803E-4532-AAB9-C373BD12ABC5}" destId="{CE85257B-C6B5-4091-9276-1BA59459ED2A}" srcOrd="1" destOrd="0" presId="urn:microsoft.com/office/officeart/2005/8/layout/process3"/>
    <dgm:cxn modelId="{F7501AD5-251D-48B2-8E05-1F6E53EC2C39}" type="presOf" srcId="{406EAB52-0393-42AC-A39A-300F3667FDC2}" destId="{A83BE744-0D61-4E7A-B4DF-83CB33006BAA}" srcOrd="1" destOrd="0" presId="urn:microsoft.com/office/officeart/2005/8/layout/process3"/>
    <dgm:cxn modelId="{BDB9A7DF-14DE-4AC9-ACBE-BE7923D3A6A5}" srcId="{DBB4A62F-3C61-451D-8D92-2276D93B646B}" destId="{8B9980AD-19A4-4090-A22D-60268CE28D52}" srcOrd="3" destOrd="0" parTransId="{418D0B31-8A91-4A87-9B50-344F274B67B6}" sibTransId="{F36D65B4-D8A8-4C17-9167-4BB97F1C37A5}"/>
    <dgm:cxn modelId="{982B6EE0-D144-4515-BC39-D2DED0B95A7B}" type="presOf" srcId="{0F5D8648-BFE6-409A-85A2-A56195443676}" destId="{090CEE82-C268-4004-AFF4-A6CF3518EADF}" srcOrd="0" destOrd="0" presId="urn:microsoft.com/office/officeart/2005/8/layout/process3"/>
    <dgm:cxn modelId="{BE0D92E4-AD2E-41EB-AA48-890AEA3E234C}" srcId="{8B9980AD-19A4-4090-A22D-60268CE28D52}" destId="{6AAA0D02-5B8F-4FEB-91B7-435250BEE9B3}" srcOrd="0" destOrd="0" parTransId="{A8B53A1E-6FD2-4A6B-AF03-B574A6204907}" sibTransId="{68AA1111-5404-4DF3-BA7C-E7F586729AE4}"/>
    <dgm:cxn modelId="{9726C7E6-B736-4EA6-BEC6-7500D24581EF}" type="presOf" srcId="{E7DE78F8-803E-4532-AAB9-C373BD12ABC5}" destId="{9329C93E-7E16-4BC4-BAEB-D7AF38093709}" srcOrd="0" destOrd="0" presId="urn:microsoft.com/office/officeart/2005/8/layout/process3"/>
    <dgm:cxn modelId="{ABD779EC-B3BC-4D80-A2DA-914C9FD78391}" type="presOf" srcId="{4B4B7A0B-1587-4869-98B6-CCC1D2C77937}" destId="{FA075730-85EE-4EB9-BD3D-B162842DB4B0}" srcOrd="0" destOrd="0" presId="urn:microsoft.com/office/officeart/2005/8/layout/process3"/>
    <dgm:cxn modelId="{249C7CEC-3976-443A-86B5-EEDB2D034A19}" type="presOf" srcId="{BB2A0F99-E388-42C4-9859-5CDB60E47429}" destId="{FBA7CB69-1A20-4CC7-BD8A-CDBD07506402}" srcOrd="0" destOrd="0" presId="urn:microsoft.com/office/officeart/2005/8/layout/process3"/>
    <dgm:cxn modelId="{4976A0EF-4308-44AC-873B-9C83DBD13F8B}" srcId="{DBB4A62F-3C61-451D-8D92-2276D93B646B}" destId="{4B4B7A0B-1587-4869-98B6-CCC1D2C77937}" srcOrd="1" destOrd="0" parTransId="{94C9711C-E71D-476D-B764-ED18267AEC81}" sibTransId="{0F5D8648-BFE6-409A-85A2-A56195443676}"/>
    <dgm:cxn modelId="{7CC0E5F4-D877-48DC-A02E-0772BD8F24F5}" type="presOf" srcId="{F9963EA2-8EB7-4312-85B6-BD4C188E1BA1}" destId="{E72F0B53-FEE7-476B-8220-16675CFD0CDE}" srcOrd="0" destOrd="0" presId="urn:microsoft.com/office/officeart/2005/8/layout/process3"/>
    <dgm:cxn modelId="{B1EA89D8-9DBF-4E5F-B9F6-DC707D9F19CD}" type="presParOf" srcId="{6AB7F8C8-F8F1-4F0D-8BDC-E09C27B20DBE}" destId="{3AA4F758-7334-47B6-ADDB-357A96029EA0}" srcOrd="0" destOrd="0" presId="urn:microsoft.com/office/officeart/2005/8/layout/process3"/>
    <dgm:cxn modelId="{80C73FD4-C296-4BA5-8E49-05AC718651FD}" type="presParOf" srcId="{3AA4F758-7334-47B6-ADDB-357A96029EA0}" destId="{9329C93E-7E16-4BC4-BAEB-D7AF38093709}" srcOrd="0" destOrd="0" presId="urn:microsoft.com/office/officeart/2005/8/layout/process3"/>
    <dgm:cxn modelId="{8A182241-6DC9-46BA-82B8-16C6CC8F9FAC}" type="presParOf" srcId="{3AA4F758-7334-47B6-ADDB-357A96029EA0}" destId="{CE85257B-C6B5-4091-9276-1BA59459ED2A}" srcOrd="1" destOrd="0" presId="urn:microsoft.com/office/officeart/2005/8/layout/process3"/>
    <dgm:cxn modelId="{EF10AE70-CA3A-4A5B-85CD-75CBE68E4BBE}" type="presParOf" srcId="{3AA4F758-7334-47B6-ADDB-357A96029EA0}" destId="{7633B29D-55D5-4F54-A49B-0F164A6EE1DD}" srcOrd="2" destOrd="0" presId="urn:microsoft.com/office/officeart/2005/8/layout/process3"/>
    <dgm:cxn modelId="{940D8D8E-611F-4662-B8A0-598C978D4D1B}" type="presParOf" srcId="{6AB7F8C8-F8F1-4F0D-8BDC-E09C27B20DBE}" destId="{AB68AE2D-C4DC-4CAC-9AA2-B0B398381A78}" srcOrd="1" destOrd="0" presId="urn:microsoft.com/office/officeart/2005/8/layout/process3"/>
    <dgm:cxn modelId="{FE6AB9AE-19D1-4249-8308-74F158A66B13}" type="presParOf" srcId="{AB68AE2D-C4DC-4CAC-9AA2-B0B398381A78}" destId="{A83BE744-0D61-4E7A-B4DF-83CB33006BAA}" srcOrd="0" destOrd="0" presId="urn:microsoft.com/office/officeart/2005/8/layout/process3"/>
    <dgm:cxn modelId="{3670020B-F809-46EF-9409-B0002CB03E10}" type="presParOf" srcId="{6AB7F8C8-F8F1-4F0D-8BDC-E09C27B20DBE}" destId="{D0E8003B-A865-4478-BB6D-F39FB346F105}" srcOrd="2" destOrd="0" presId="urn:microsoft.com/office/officeart/2005/8/layout/process3"/>
    <dgm:cxn modelId="{B7A1C205-815D-4424-A887-DBFD66E22029}" type="presParOf" srcId="{D0E8003B-A865-4478-BB6D-F39FB346F105}" destId="{FA075730-85EE-4EB9-BD3D-B162842DB4B0}" srcOrd="0" destOrd="0" presId="urn:microsoft.com/office/officeart/2005/8/layout/process3"/>
    <dgm:cxn modelId="{84FF76B3-9491-4FC3-9EBD-78137637C5E8}" type="presParOf" srcId="{D0E8003B-A865-4478-BB6D-F39FB346F105}" destId="{6C700986-FCE3-45E0-A795-6595CD6C34BF}" srcOrd="1" destOrd="0" presId="urn:microsoft.com/office/officeart/2005/8/layout/process3"/>
    <dgm:cxn modelId="{9A2FEC76-0FD1-421E-90CD-3011E2F892FD}" type="presParOf" srcId="{D0E8003B-A865-4478-BB6D-F39FB346F105}" destId="{E72F0B53-FEE7-476B-8220-16675CFD0CDE}" srcOrd="2" destOrd="0" presId="urn:microsoft.com/office/officeart/2005/8/layout/process3"/>
    <dgm:cxn modelId="{4B441462-A25F-4C8B-AC20-C3B690B577A2}" type="presParOf" srcId="{6AB7F8C8-F8F1-4F0D-8BDC-E09C27B20DBE}" destId="{090CEE82-C268-4004-AFF4-A6CF3518EADF}" srcOrd="3" destOrd="0" presId="urn:microsoft.com/office/officeart/2005/8/layout/process3"/>
    <dgm:cxn modelId="{04F53CBE-DA69-492E-A963-C0D14B477F0D}" type="presParOf" srcId="{090CEE82-C268-4004-AFF4-A6CF3518EADF}" destId="{FFEA5DCF-3AE0-42B6-BE90-3E8B2F3127E3}" srcOrd="0" destOrd="0" presId="urn:microsoft.com/office/officeart/2005/8/layout/process3"/>
    <dgm:cxn modelId="{864DF12E-62DA-47F4-BDC0-39EFBFE5C84D}" type="presParOf" srcId="{6AB7F8C8-F8F1-4F0D-8BDC-E09C27B20DBE}" destId="{8190EC8E-F6FC-45EA-A3F4-FFCA8AE8896C}" srcOrd="4" destOrd="0" presId="urn:microsoft.com/office/officeart/2005/8/layout/process3"/>
    <dgm:cxn modelId="{99C7D06D-DAAA-4C79-A755-BDECCE1CF54E}" type="presParOf" srcId="{8190EC8E-F6FC-45EA-A3F4-FFCA8AE8896C}" destId="{F54280DE-EC76-4DAC-A00C-912A801D4745}" srcOrd="0" destOrd="0" presId="urn:microsoft.com/office/officeart/2005/8/layout/process3"/>
    <dgm:cxn modelId="{E2EA8B39-B6D3-4189-8816-C6AFC75B2BDC}" type="presParOf" srcId="{8190EC8E-F6FC-45EA-A3F4-FFCA8AE8896C}" destId="{90A9762C-3D2C-4428-8CA1-ADEA9EE828A5}" srcOrd="1" destOrd="0" presId="urn:microsoft.com/office/officeart/2005/8/layout/process3"/>
    <dgm:cxn modelId="{A0337CCC-AAA6-4619-ACC9-0F24DFD1405D}" type="presParOf" srcId="{8190EC8E-F6FC-45EA-A3F4-FFCA8AE8896C}" destId="{3282B40B-6CD9-4BB9-99B5-1E99B5A8B19B}" srcOrd="2" destOrd="0" presId="urn:microsoft.com/office/officeart/2005/8/layout/process3"/>
    <dgm:cxn modelId="{47A0164E-7A12-4254-8181-474EC890F1A9}" type="presParOf" srcId="{6AB7F8C8-F8F1-4F0D-8BDC-E09C27B20DBE}" destId="{FBA7CB69-1A20-4CC7-BD8A-CDBD07506402}" srcOrd="5" destOrd="0" presId="urn:microsoft.com/office/officeart/2005/8/layout/process3"/>
    <dgm:cxn modelId="{81AC6D73-7335-47F6-997A-1504A92D75C0}" type="presParOf" srcId="{FBA7CB69-1A20-4CC7-BD8A-CDBD07506402}" destId="{1BBF9F96-AA3E-4050-AD19-C81E826287A3}" srcOrd="0" destOrd="0" presId="urn:microsoft.com/office/officeart/2005/8/layout/process3"/>
    <dgm:cxn modelId="{C455AFA5-A543-466F-8EB9-827152AFB29C}" type="presParOf" srcId="{6AB7F8C8-F8F1-4F0D-8BDC-E09C27B20DBE}" destId="{F0774178-A0DD-4AC4-B8DF-E4CECA8C49EB}" srcOrd="6" destOrd="0" presId="urn:microsoft.com/office/officeart/2005/8/layout/process3"/>
    <dgm:cxn modelId="{392F728D-FFE0-4DE5-9ACE-F8B065018458}" type="presParOf" srcId="{F0774178-A0DD-4AC4-B8DF-E4CECA8C49EB}" destId="{5588F7D0-4FCA-4FC1-BF34-0368E8E5BEDC}" srcOrd="0" destOrd="0" presId="urn:microsoft.com/office/officeart/2005/8/layout/process3"/>
    <dgm:cxn modelId="{768B8FA6-6FA7-4E1C-BD66-A756D5975DC5}" type="presParOf" srcId="{F0774178-A0DD-4AC4-B8DF-E4CECA8C49EB}" destId="{F8991F58-DAC2-4BD3-BAFC-357D89DF15EE}" srcOrd="1" destOrd="0" presId="urn:microsoft.com/office/officeart/2005/8/layout/process3"/>
    <dgm:cxn modelId="{75C1225E-0A49-43AE-A023-A92052D48D98}" type="presParOf" srcId="{F0774178-A0DD-4AC4-B8DF-E4CECA8C49EB}" destId="{75029311-7EB1-4F1E-9527-7673034378BD}"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901DBF-C2AD-4690-84DD-955FF849707E}" type="doc">
      <dgm:prSet loTypeId="urn:microsoft.com/office/officeart/2005/8/layout/orgChart1" loCatId="hierarchy" qsTypeId="urn:microsoft.com/office/officeart/2005/8/quickstyle/simple3" qsCatId="simple" csTypeId="urn:microsoft.com/office/officeart/2005/8/colors/colorful1#5" csCatId="colorful" phldr="1"/>
      <dgm:spPr/>
      <dgm:t>
        <a:bodyPr/>
        <a:lstStyle/>
        <a:p>
          <a:endParaRPr lang="zh-TW" altLang="en-US"/>
        </a:p>
      </dgm:t>
    </dgm:pt>
    <dgm:pt modelId="{D5F8FBC4-67C5-4D88-84FC-3F2FE154C87A}">
      <dgm:prSet/>
      <dgm:spPr/>
      <dgm:t>
        <a:bodyPr/>
        <a:lstStyle/>
        <a:p>
          <a:pPr rtl="0">
            <a:spcBef>
              <a:spcPts val="0"/>
            </a:spcBef>
            <a:spcAft>
              <a:spcPts val="0"/>
            </a:spcAft>
          </a:pPr>
          <a:r>
            <a:rPr lang="zh-TW" dirty="0"/>
            <a:t>來源系統分析 </a:t>
          </a:r>
          <a:endParaRPr lang="en-US" altLang="zh-TW" dirty="0"/>
        </a:p>
        <a:p>
          <a:pPr rtl="0">
            <a:spcBef>
              <a:spcPts val="0"/>
            </a:spcBef>
            <a:spcAft>
              <a:spcPts val="0"/>
            </a:spcAft>
          </a:pPr>
          <a:r>
            <a:rPr lang="en-US" dirty="0"/>
            <a:t>(Source system analysis)</a:t>
          </a:r>
        </a:p>
      </dgm:t>
    </dgm:pt>
    <dgm:pt modelId="{A0AC5594-AF22-4A6B-B116-BE5967165F77}" type="parTrans" cxnId="{FC713594-4956-497D-AEC2-176643728536}">
      <dgm:prSet/>
      <dgm:spPr/>
      <dgm:t>
        <a:bodyPr/>
        <a:lstStyle/>
        <a:p>
          <a:pPr>
            <a:spcBef>
              <a:spcPts val="0"/>
            </a:spcBef>
            <a:spcAft>
              <a:spcPts val="0"/>
            </a:spcAft>
          </a:pPr>
          <a:endParaRPr lang="zh-TW" altLang="en-US"/>
        </a:p>
      </dgm:t>
    </dgm:pt>
    <dgm:pt modelId="{96F96097-5045-4411-9D2A-D32AA8A018F1}" type="sibTrans" cxnId="{FC713594-4956-497D-AEC2-176643728536}">
      <dgm:prSet/>
      <dgm:spPr/>
      <dgm:t>
        <a:bodyPr/>
        <a:lstStyle/>
        <a:p>
          <a:pPr>
            <a:spcBef>
              <a:spcPts val="0"/>
            </a:spcBef>
            <a:spcAft>
              <a:spcPts val="0"/>
            </a:spcAft>
          </a:pPr>
          <a:endParaRPr lang="zh-TW" altLang="en-US"/>
        </a:p>
      </dgm:t>
    </dgm:pt>
    <dgm:pt modelId="{8C9BD585-5E5D-4BFF-A0CD-1036098295F8}">
      <dgm:prSet/>
      <dgm:spPr/>
      <dgm:t>
        <a:bodyPr/>
        <a:lstStyle/>
        <a:p>
          <a:pPr rtl="0">
            <a:spcBef>
              <a:spcPts val="0"/>
            </a:spcBef>
            <a:spcAft>
              <a:spcPts val="0"/>
            </a:spcAft>
          </a:pPr>
          <a:r>
            <a:rPr lang="zh-TW" dirty="0"/>
            <a:t>資料探索階段 </a:t>
          </a:r>
          <a:endParaRPr lang="en-US" altLang="zh-TW" dirty="0"/>
        </a:p>
        <a:p>
          <a:pPr rtl="0">
            <a:spcBef>
              <a:spcPts val="0"/>
            </a:spcBef>
            <a:spcAft>
              <a:spcPts val="0"/>
            </a:spcAft>
          </a:pPr>
          <a:r>
            <a:rPr lang="en-US" dirty="0"/>
            <a:t>(Data discovery phase)</a:t>
          </a:r>
        </a:p>
      </dgm:t>
    </dgm:pt>
    <dgm:pt modelId="{A2F2EA1F-1BE7-4285-941A-D2E2E6DC1E2E}" type="parTrans" cxnId="{392F9D71-3952-4F01-AA14-63DE9D249EE0}">
      <dgm:prSet/>
      <dgm:spPr/>
      <dgm:t>
        <a:bodyPr/>
        <a:lstStyle/>
        <a:p>
          <a:pPr>
            <a:spcBef>
              <a:spcPts val="0"/>
            </a:spcBef>
            <a:spcAft>
              <a:spcPts val="0"/>
            </a:spcAft>
          </a:pPr>
          <a:endParaRPr lang="zh-TW" altLang="en-US"/>
        </a:p>
      </dgm:t>
    </dgm:pt>
    <dgm:pt modelId="{1145B1C3-E9D2-402D-8B12-E62F3D00D129}" type="sibTrans" cxnId="{392F9D71-3952-4F01-AA14-63DE9D249EE0}">
      <dgm:prSet/>
      <dgm:spPr/>
      <dgm:t>
        <a:bodyPr/>
        <a:lstStyle/>
        <a:p>
          <a:pPr>
            <a:spcBef>
              <a:spcPts val="0"/>
            </a:spcBef>
            <a:spcAft>
              <a:spcPts val="0"/>
            </a:spcAft>
          </a:pPr>
          <a:endParaRPr lang="zh-TW" altLang="en-US"/>
        </a:p>
      </dgm:t>
    </dgm:pt>
    <dgm:pt modelId="{B075238B-4D96-4E27-A87C-CF233669CECA}">
      <dgm:prSet/>
      <dgm:spPr/>
      <dgm:t>
        <a:bodyPr/>
        <a:lstStyle/>
        <a:p>
          <a:pPr rtl="0">
            <a:spcBef>
              <a:spcPts val="0"/>
            </a:spcBef>
            <a:spcAft>
              <a:spcPts val="0"/>
            </a:spcAft>
          </a:pPr>
          <a:r>
            <a:rPr lang="zh-TW" dirty="0"/>
            <a:t>異常偵測階段</a:t>
          </a:r>
          <a:endParaRPr lang="en-US" altLang="zh-TW" dirty="0"/>
        </a:p>
        <a:p>
          <a:pPr rtl="0">
            <a:spcBef>
              <a:spcPts val="0"/>
            </a:spcBef>
            <a:spcAft>
              <a:spcPts val="0"/>
            </a:spcAft>
          </a:pPr>
          <a:r>
            <a:rPr lang="zh-TW" dirty="0"/>
            <a:t> </a:t>
          </a:r>
          <a:r>
            <a:rPr lang="en-US" dirty="0"/>
            <a:t>(Anomaly detection phase)</a:t>
          </a:r>
          <a:endParaRPr lang="zh-TW" dirty="0"/>
        </a:p>
      </dgm:t>
    </dgm:pt>
    <dgm:pt modelId="{02C300FA-79E0-4C03-AB81-970B40BEB7F3}" type="parTrans" cxnId="{65892465-2527-4254-8096-A1147B9A2C52}">
      <dgm:prSet/>
      <dgm:spPr/>
      <dgm:t>
        <a:bodyPr/>
        <a:lstStyle/>
        <a:p>
          <a:pPr>
            <a:spcBef>
              <a:spcPts val="0"/>
            </a:spcBef>
            <a:spcAft>
              <a:spcPts val="0"/>
            </a:spcAft>
          </a:pPr>
          <a:endParaRPr lang="zh-TW" altLang="en-US"/>
        </a:p>
      </dgm:t>
    </dgm:pt>
    <dgm:pt modelId="{D9264572-76C7-40A0-AB53-ADBF77F7D095}" type="sibTrans" cxnId="{65892465-2527-4254-8096-A1147B9A2C52}">
      <dgm:prSet/>
      <dgm:spPr/>
      <dgm:t>
        <a:bodyPr/>
        <a:lstStyle/>
        <a:p>
          <a:pPr>
            <a:spcBef>
              <a:spcPts val="0"/>
            </a:spcBef>
            <a:spcAft>
              <a:spcPts val="0"/>
            </a:spcAft>
          </a:pPr>
          <a:endParaRPr lang="zh-TW" altLang="en-US"/>
        </a:p>
      </dgm:t>
    </dgm:pt>
    <dgm:pt modelId="{6E5E9CE2-93E6-45F8-8100-E43E10F0A9EB}" type="pres">
      <dgm:prSet presAssocID="{5F901DBF-C2AD-4690-84DD-955FF849707E}" presName="hierChild1" presStyleCnt="0">
        <dgm:presLayoutVars>
          <dgm:orgChart val="1"/>
          <dgm:chPref val="1"/>
          <dgm:dir/>
          <dgm:animOne val="branch"/>
          <dgm:animLvl val="lvl"/>
          <dgm:resizeHandles/>
        </dgm:presLayoutVars>
      </dgm:prSet>
      <dgm:spPr/>
    </dgm:pt>
    <dgm:pt modelId="{57D23B5A-6913-4005-8CE1-C65DB111A452}" type="pres">
      <dgm:prSet presAssocID="{D5F8FBC4-67C5-4D88-84FC-3F2FE154C87A}" presName="hierRoot1" presStyleCnt="0">
        <dgm:presLayoutVars>
          <dgm:hierBranch val="init"/>
        </dgm:presLayoutVars>
      </dgm:prSet>
      <dgm:spPr/>
    </dgm:pt>
    <dgm:pt modelId="{0C0B2F4F-AD56-47A3-9E10-D546E6137F5F}" type="pres">
      <dgm:prSet presAssocID="{D5F8FBC4-67C5-4D88-84FC-3F2FE154C87A}" presName="rootComposite1" presStyleCnt="0"/>
      <dgm:spPr/>
    </dgm:pt>
    <dgm:pt modelId="{84C89155-D299-46FC-B03E-308AC2C42C6A}" type="pres">
      <dgm:prSet presAssocID="{D5F8FBC4-67C5-4D88-84FC-3F2FE154C87A}" presName="rootText1" presStyleLbl="node0" presStyleIdx="0" presStyleCnt="1" custScaleX="384677">
        <dgm:presLayoutVars>
          <dgm:chPref val="3"/>
        </dgm:presLayoutVars>
      </dgm:prSet>
      <dgm:spPr/>
    </dgm:pt>
    <dgm:pt modelId="{3C3306CD-0F08-4DDA-86E8-52086876CEAC}" type="pres">
      <dgm:prSet presAssocID="{D5F8FBC4-67C5-4D88-84FC-3F2FE154C87A}" presName="rootConnector1" presStyleLbl="node1" presStyleIdx="0" presStyleCnt="0"/>
      <dgm:spPr/>
    </dgm:pt>
    <dgm:pt modelId="{D4154548-EA51-4259-A4ED-38258B8799BF}" type="pres">
      <dgm:prSet presAssocID="{D5F8FBC4-67C5-4D88-84FC-3F2FE154C87A}" presName="hierChild2" presStyleCnt="0"/>
      <dgm:spPr/>
    </dgm:pt>
    <dgm:pt modelId="{AE296B02-89B5-425A-A166-309D8F3D776A}" type="pres">
      <dgm:prSet presAssocID="{A2F2EA1F-1BE7-4285-941A-D2E2E6DC1E2E}" presName="Name37" presStyleLbl="parChTrans1D2" presStyleIdx="0" presStyleCnt="2"/>
      <dgm:spPr/>
    </dgm:pt>
    <dgm:pt modelId="{145B12EF-0184-4D85-8F67-E5DB775D2C3E}" type="pres">
      <dgm:prSet presAssocID="{8C9BD585-5E5D-4BFF-A0CD-1036098295F8}" presName="hierRoot2" presStyleCnt="0">
        <dgm:presLayoutVars>
          <dgm:hierBranch val="init"/>
        </dgm:presLayoutVars>
      </dgm:prSet>
      <dgm:spPr/>
    </dgm:pt>
    <dgm:pt modelId="{B1463F53-8662-4BD6-A7A2-547A3970BDBB}" type="pres">
      <dgm:prSet presAssocID="{8C9BD585-5E5D-4BFF-A0CD-1036098295F8}" presName="rootComposite" presStyleCnt="0"/>
      <dgm:spPr/>
    </dgm:pt>
    <dgm:pt modelId="{D3C41FB4-F3B8-43D0-B05D-D3EB53A919AE}" type="pres">
      <dgm:prSet presAssocID="{8C9BD585-5E5D-4BFF-A0CD-1036098295F8}" presName="rootText" presStyleLbl="node2" presStyleIdx="0" presStyleCnt="2" custScaleX="384677">
        <dgm:presLayoutVars>
          <dgm:chPref val="3"/>
        </dgm:presLayoutVars>
      </dgm:prSet>
      <dgm:spPr/>
    </dgm:pt>
    <dgm:pt modelId="{BE0A980B-8C0A-4504-A3A4-6E36D1B1B589}" type="pres">
      <dgm:prSet presAssocID="{8C9BD585-5E5D-4BFF-A0CD-1036098295F8}" presName="rootConnector" presStyleLbl="node2" presStyleIdx="0" presStyleCnt="2"/>
      <dgm:spPr/>
    </dgm:pt>
    <dgm:pt modelId="{2CB02C0B-8AEB-4483-A374-421799517584}" type="pres">
      <dgm:prSet presAssocID="{8C9BD585-5E5D-4BFF-A0CD-1036098295F8}" presName="hierChild4" presStyleCnt="0"/>
      <dgm:spPr/>
    </dgm:pt>
    <dgm:pt modelId="{3218F72E-0EE3-4FB5-99BC-FD0B7B490C25}" type="pres">
      <dgm:prSet presAssocID="{8C9BD585-5E5D-4BFF-A0CD-1036098295F8}" presName="hierChild5" presStyleCnt="0"/>
      <dgm:spPr/>
    </dgm:pt>
    <dgm:pt modelId="{29AE38E8-68EC-4C3F-92AA-D4A1B82A2D1E}" type="pres">
      <dgm:prSet presAssocID="{02C300FA-79E0-4C03-AB81-970B40BEB7F3}" presName="Name37" presStyleLbl="parChTrans1D2" presStyleIdx="1" presStyleCnt="2"/>
      <dgm:spPr/>
    </dgm:pt>
    <dgm:pt modelId="{17F2C5EF-79F2-4925-9761-51D57EB3073E}" type="pres">
      <dgm:prSet presAssocID="{B075238B-4D96-4E27-A87C-CF233669CECA}" presName="hierRoot2" presStyleCnt="0">
        <dgm:presLayoutVars>
          <dgm:hierBranch val="init"/>
        </dgm:presLayoutVars>
      </dgm:prSet>
      <dgm:spPr/>
    </dgm:pt>
    <dgm:pt modelId="{C4968AD4-4E6D-46C6-A97C-B52D66CC94C8}" type="pres">
      <dgm:prSet presAssocID="{B075238B-4D96-4E27-A87C-CF233669CECA}" presName="rootComposite" presStyleCnt="0"/>
      <dgm:spPr/>
    </dgm:pt>
    <dgm:pt modelId="{1FBE0704-42E5-4AB8-B968-B0E96791205A}" type="pres">
      <dgm:prSet presAssocID="{B075238B-4D96-4E27-A87C-CF233669CECA}" presName="rootText" presStyleLbl="node2" presStyleIdx="1" presStyleCnt="2" custScaleX="384677">
        <dgm:presLayoutVars>
          <dgm:chPref val="3"/>
        </dgm:presLayoutVars>
      </dgm:prSet>
      <dgm:spPr/>
    </dgm:pt>
    <dgm:pt modelId="{F8D52277-A830-4E21-86CA-1C736945EA81}" type="pres">
      <dgm:prSet presAssocID="{B075238B-4D96-4E27-A87C-CF233669CECA}" presName="rootConnector" presStyleLbl="node2" presStyleIdx="1" presStyleCnt="2"/>
      <dgm:spPr/>
    </dgm:pt>
    <dgm:pt modelId="{8BF3B660-B1D8-431E-9383-2C874EC1A3A3}" type="pres">
      <dgm:prSet presAssocID="{B075238B-4D96-4E27-A87C-CF233669CECA}" presName="hierChild4" presStyleCnt="0"/>
      <dgm:spPr/>
    </dgm:pt>
    <dgm:pt modelId="{01DE37CE-CE63-4B47-B6DA-655E51EE2824}" type="pres">
      <dgm:prSet presAssocID="{B075238B-4D96-4E27-A87C-CF233669CECA}" presName="hierChild5" presStyleCnt="0"/>
      <dgm:spPr/>
    </dgm:pt>
    <dgm:pt modelId="{2D08E65D-19E9-46B0-A8E3-133A475534B9}" type="pres">
      <dgm:prSet presAssocID="{D5F8FBC4-67C5-4D88-84FC-3F2FE154C87A}" presName="hierChild3" presStyleCnt="0"/>
      <dgm:spPr/>
    </dgm:pt>
  </dgm:ptLst>
  <dgm:cxnLst>
    <dgm:cxn modelId="{1828ED14-3834-44F5-A1C4-7C80C2558010}" type="presOf" srcId="{8C9BD585-5E5D-4BFF-A0CD-1036098295F8}" destId="{BE0A980B-8C0A-4504-A3A4-6E36D1B1B589}" srcOrd="1" destOrd="0" presId="urn:microsoft.com/office/officeart/2005/8/layout/orgChart1"/>
    <dgm:cxn modelId="{49205E23-61D4-4819-8E5F-DC908C91F161}" type="presOf" srcId="{D5F8FBC4-67C5-4D88-84FC-3F2FE154C87A}" destId="{84C89155-D299-46FC-B03E-308AC2C42C6A}" srcOrd="0" destOrd="0" presId="urn:microsoft.com/office/officeart/2005/8/layout/orgChart1"/>
    <dgm:cxn modelId="{65892465-2527-4254-8096-A1147B9A2C52}" srcId="{D5F8FBC4-67C5-4D88-84FC-3F2FE154C87A}" destId="{B075238B-4D96-4E27-A87C-CF233669CECA}" srcOrd="1" destOrd="0" parTransId="{02C300FA-79E0-4C03-AB81-970B40BEB7F3}" sibTransId="{D9264572-76C7-40A0-AB53-ADBF77F7D095}"/>
    <dgm:cxn modelId="{B9059C68-C610-4099-803D-CD16AFE768F5}" type="presOf" srcId="{A2F2EA1F-1BE7-4285-941A-D2E2E6DC1E2E}" destId="{AE296B02-89B5-425A-A166-309D8F3D776A}" srcOrd="0" destOrd="0" presId="urn:microsoft.com/office/officeart/2005/8/layout/orgChart1"/>
    <dgm:cxn modelId="{392F9D71-3952-4F01-AA14-63DE9D249EE0}" srcId="{D5F8FBC4-67C5-4D88-84FC-3F2FE154C87A}" destId="{8C9BD585-5E5D-4BFF-A0CD-1036098295F8}" srcOrd="0" destOrd="0" parTransId="{A2F2EA1F-1BE7-4285-941A-D2E2E6DC1E2E}" sibTransId="{1145B1C3-E9D2-402D-8B12-E62F3D00D129}"/>
    <dgm:cxn modelId="{ED086381-5582-4C9A-BE01-E6B09E70648C}" type="presOf" srcId="{D5F8FBC4-67C5-4D88-84FC-3F2FE154C87A}" destId="{3C3306CD-0F08-4DDA-86E8-52086876CEAC}" srcOrd="1" destOrd="0" presId="urn:microsoft.com/office/officeart/2005/8/layout/orgChart1"/>
    <dgm:cxn modelId="{FC713594-4956-497D-AEC2-176643728536}" srcId="{5F901DBF-C2AD-4690-84DD-955FF849707E}" destId="{D5F8FBC4-67C5-4D88-84FC-3F2FE154C87A}" srcOrd="0" destOrd="0" parTransId="{A0AC5594-AF22-4A6B-B116-BE5967165F77}" sibTransId="{96F96097-5045-4411-9D2A-D32AA8A018F1}"/>
    <dgm:cxn modelId="{AE03F1AF-8AA4-409A-8520-EDBD4FFBE0F3}" type="presOf" srcId="{B075238B-4D96-4E27-A87C-CF233669CECA}" destId="{1FBE0704-42E5-4AB8-B968-B0E96791205A}" srcOrd="0" destOrd="0" presId="urn:microsoft.com/office/officeart/2005/8/layout/orgChart1"/>
    <dgm:cxn modelId="{DAEA19B5-720F-468B-A6AB-DF8B8E34E715}" type="presOf" srcId="{5F901DBF-C2AD-4690-84DD-955FF849707E}" destId="{6E5E9CE2-93E6-45F8-8100-E43E10F0A9EB}" srcOrd="0" destOrd="0" presId="urn:microsoft.com/office/officeart/2005/8/layout/orgChart1"/>
    <dgm:cxn modelId="{6C2154BA-1AC1-43B1-B2C8-AB8C02E4EC1A}" type="presOf" srcId="{8C9BD585-5E5D-4BFF-A0CD-1036098295F8}" destId="{D3C41FB4-F3B8-43D0-B05D-D3EB53A919AE}" srcOrd="0" destOrd="0" presId="urn:microsoft.com/office/officeart/2005/8/layout/orgChart1"/>
    <dgm:cxn modelId="{A62DBDE8-7F79-4C0E-B88C-C7D3F6BE7E4B}" type="presOf" srcId="{02C300FA-79E0-4C03-AB81-970B40BEB7F3}" destId="{29AE38E8-68EC-4C3F-92AA-D4A1B82A2D1E}" srcOrd="0" destOrd="0" presId="urn:microsoft.com/office/officeart/2005/8/layout/orgChart1"/>
    <dgm:cxn modelId="{980E1CFF-4F11-41D4-A57C-C6A449668AAC}" type="presOf" srcId="{B075238B-4D96-4E27-A87C-CF233669CECA}" destId="{F8D52277-A830-4E21-86CA-1C736945EA81}" srcOrd="1" destOrd="0" presId="urn:microsoft.com/office/officeart/2005/8/layout/orgChart1"/>
    <dgm:cxn modelId="{14739D9E-C43C-4A04-87ED-6BBD60A3A64E}" type="presParOf" srcId="{6E5E9CE2-93E6-45F8-8100-E43E10F0A9EB}" destId="{57D23B5A-6913-4005-8CE1-C65DB111A452}" srcOrd="0" destOrd="0" presId="urn:microsoft.com/office/officeart/2005/8/layout/orgChart1"/>
    <dgm:cxn modelId="{EE3EC421-FD19-4DB0-9299-D8377BD11031}" type="presParOf" srcId="{57D23B5A-6913-4005-8CE1-C65DB111A452}" destId="{0C0B2F4F-AD56-47A3-9E10-D546E6137F5F}" srcOrd="0" destOrd="0" presId="urn:microsoft.com/office/officeart/2005/8/layout/orgChart1"/>
    <dgm:cxn modelId="{BB754ABD-D99A-4068-8ECE-28D1FEC081E6}" type="presParOf" srcId="{0C0B2F4F-AD56-47A3-9E10-D546E6137F5F}" destId="{84C89155-D299-46FC-B03E-308AC2C42C6A}" srcOrd="0" destOrd="0" presId="urn:microsoft.com/office/officeart/2005/8/layout/orgChart1"/>
    <dgm:cxn modelId="{5BF7D61A-E208-46ED-A09A-07EF52DF49B6}" type="presParOf" srcId="{0C0B2F4F-AD56-47A3-9E10-D546E6137F5F}" destId="{3C3306CD-0F08-4DDA-86E8-52086876CEAC}" srcOrd="1" destOrd="0" presId="urn:microsoft.com/office/officeart/2005/8/layout/orgChart1"/>
    <dgm:cxn modelId="{6341E8D5-9298-48E0-88F5-A97B828F2EDB}" type="presParOf" srcId="{57D23B5A-6913-4005-8CE1-C65DB111A452}" destId="{D4154548-EA51-4259-A4ED-38258B8799BF}" srcOrd="1" destOrd="0" presId="urn:microsoft.com/office/officeart/2005/8/layout/orgChart1"/>
    <dgm:cxn modelId="{380A23C5-1DCC-4E81-9256-7A88ADEEA723}" type="presParOf" srcId="{D4154548-EA51-4259-A4ED-38258B8799BF}" destId="{AE296B02-89B5-425A-A166-309D8F3D776A}" srcOrd="0" destOrd="0" presId="urn:microsoft.com/office/officeart/2005/8/layout/orgChart1"/>
    <dgm:cxn modelId="{1EEB6CF4-595B-44E0-9F9F-EA31FCE05FEE}" type="presParOf" srcId="{D4154548-EA51-4259-A4ED-38258B8799BF}" destId="{145B12EF-0184-4D85-8F67-E5DB775D2C3E}" srcOrd="1" destOrd="0" presId="urn:microsoft.com/office/officeart/2005/8/layout/orgChart1"/>
    <dgm:cxn modelId="{F06E7ACC-93E4-4C9D-994F-D31A13D9A897}" type="presParOf" srcId="{145B12EF-0184-4D85-8F67-E5DB775D2C3E}" destId="{B1463F53-8662-4BD6-A7A2-547A3970BDBB}" srcOrd="0" destOrd="0" presId="urn:microsoft.com/office/officeart/2005/8/layout/orgChart1"/>
    <dgm:cxn modelId="{D65DA9BD-2370-4BCD-BFD9-188C9BC8F1BA}" type="presParOf" srcId="{B1463F53-8662-4BD6-A7A2-547A3970BDBB}" destId="{D3C41FB4-F3B8-43D0-B05D-D3EB53A919AE}" srcOrd="0" destOrd="0" presId="urn:microsoft.com/office/officeart/2005/8/layout/orgChart1"/>
    <dgm:cxn modelId="{4CA83D20-690B-441D-9C9C-6DB73F5EA6FA}" type="presParOf" srcId="{B1463F53-8662-4BD6-A7A2-547A3970BDBB}" destId="{BE0A980B-8C0A-4504-A3A4-6E36D1B1B589}" srcOrd="1" destOrd="0" presId="urn:microsoft.com/office/officeart/2005/8/layout/orgChart1"/>
    <dgm:cxn modelId="{9CFD5CC0-D591-4A56-9074-15362BC313C1}" type="presParOf" srcId="{145B12EF-0184-4D85-8F67-E5DB775D2C3E}" destId="{2CB02C0B-8AEB-4483-A374-421799517584}" srcOrd="1" destOrd="0" presId="urn:microsoft.com/office/officeart/2005/8/layout/orgChart1"/>
    <dgm:cxn modelId="{EF984283-E31C-47E0-9547-8C421FE4051B}" type="presParOf" srcId="{145B12EF-0184-4D85-8F67-E5DB775D2C3E}" destId="{3218F72E-0EE3-4FB5-99BC-FD0B7B490C25}" srcOrd="2" destOrd="0" presId="urn:microsoft.com/office/officeart/2005/8/layout/orgChart1"/>
    <dgm:cxn modelId="{6DD4A6F9-5726-4DA8-9FA0-1AC0148DC409}" type="presParOf" srcId="{D4154548-EA51-4259-A4ED-38258B8799BF}" destId="{29AE38E8-68EC-4C3F-92AA-D4A1B82A2D1E}" srcOrd="2" destOrd="0" presId="urn:microsoft.com/office/officeart/2005/8/layout/orgChart1"/>
    <dgm:cxn modelId="{2D23FB97-E469-4D18-858F-E2F3390BD1C8}" type="presParOf" srcId="{D4154548-EA51-4259-A4ED-38258B8799BF}" destId="{17F2C5EF-79F2-4925-9761-51D57EB3073E}" srcOrd="3" destOrd="0" presId="urn:microsoft.com/office/officeart/2005/8/layout/orgChart1"/>
    <dgm:cxn modelId="{A4661630-7E3D-41AA-9591-C74086831FA1}" type="presParOf" srcId="{17F2C5EF-79F2-4925-9761-51D57EB3073E}" destId="{C4968AD4-4E6D-46C6-A97C-B52D66CC94C8}" srcOrd="0" destOrd="0" presId="urn:microsoft.com/office/officeart/2005/8/layout/orgChart1"/>
    <dgm:cxn modelId="{E1FFF6D4-E95F-4AA1-AA67-A8C414A68B0B}" type="presParOf" srcId="{C4968AD4-4E6D-46C6-A97C-B52D66CC94C8}" destId="{1FBE0704-42E5-4AB8-B968-B0E96791205A}" srcOrd="0" destOrd="0" presId="urn:microsoft.com/office/officeart/2005/8/layout/orgChart1"/>
    <dgm:cxn modelId="{CFADFBEA-7199-4DB1-9B62-20E1F51CBC3D}" type="presParOf" srcId="{C4968AD4-4E6D-46C6-A97C-B52D66CC94C8}" destId="{F8D52277-A830-4E21-86CA-1C736945EA81}" srcOrd="1" destOrd="0" presId="urn:microsoft.com/office/officeart/2005/8/layout/orgChart1"/>
    <dgm:cxn modelId="{BA1ADFB2-2284-4666-A750-B8C1E983DE9A}" type="presParOf" srcId="{17F2C5EF-79F2-4925-9761-51D57EB3073E}" destId="{8BF3B660-B1D8-431E-9383-2C874EC1A3A3}" srcOrd="1" destOrd="0" presId="urn:microsoft.com/office/officeart/2005/8/layout/orgChart1"/>
    <dgm:cxn modelId="{BC087D65-4B13-4DD8-9F99-65B24DB428BD}" type="presParOf" srcId="{17F2C5EF-79F2-4925-9761-51D57EB3073E}" destId="{01DE37CE-CE63-4B47-B6DA-655E51EE2824}" srcOrd="2" destOrd="0" presId="urn:microsoft.com/office/officeart/2005/8/layout/orgChart1"/>
    <dgm:cxn modelId="{FA8600E1-B030-4D56-B8A0-065E6A940169}" type="presParOf" srcId="{57D23B5A-6913-4005-8CE1-C65DB111A452}" destId="{2D08E65D-19E9-46B0-A8E3-133A475534B9}"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3342C6-3EB9-4550-BAB9-1645CA6C3D64}"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72F191A4-1F70-497E-99FC-8783507E878A}">
      <dgm:prSet/>
      <dgm:spPr/>
      <dgm:t>
        <a:bodyPr/>
        <a:lstStyle/>
        <a:p>
          <a:pPr rtl="0"/>
          <a:r>
            <a:rPr lang="zh-TW" b="1" dirty="0">
              <a:latin typeface="Times New Roman" pitchFamily="18" charset="0"/>
              <a:ea typeface="標楷體" pitchFamily="65" charset="-120"/>
              <a:cs typeface="Times New Roman" pitchFamily="18" charset="0"/>
            </a:rPr>
            <a:t>來源系統追蹤報告</a:t>
          </a:r>
          <a:r>
            <a:rPr lang="zh-TW" altLang="en-US" b="1" dirty="0">
              <a:latin typeface="Times New Roman" pitchFamily="18" charset="0"/>
              <a:ea typeface="標楷體" pitchFamily="65" charset="-120"/>
              <a:cs typeface="Times New Roman" pitchFamily="18" charset="0"/>
            </a:rPr>
            <a:t>的內容</a:t>
          </a:r>
          <a:endParaRPr lang="en-US" b="1" dirty="0">
            <a:latin typeface="Times New Roman" pitchFamily="18" charset="0"/>
            <a:ea typeface="標楷體" pitchFamily="65" charset="-120"/>
            <a:cs typeface="Times New Roman" pitchFamily="18" charset="0"/>
          </a:endParaRPr>
        </a:p>
      </dgm:t>
    </dgm:pt>
    <dgm:pt modelId="{208EDEEF-AE1A-4250-941B-D43FB4FF6A2A}" type="parTrans" cxnId="{17E7A9F9-49CE-4086-8D79-B950D3C9AEF1}">
      <dgm:prSet/>
      <dgm:spPr/>
      <dgm:t>
        <a:bodyPr/>
        <a:lstStyle/>
        <a:p>
          <a:endParaRPr lang="zh-TW" altLang="en-US">
            <a:latin typeface="Times New Roman" pitchFamily="18" charset="0"/>
            <a:ea typeface="標楷體" pitchFamily="65" charset="-120"/>
            <a:cs typeface="Times New Roman" pitchFamily="18" charset="0"/>
          </a:endParaRPr>
        </a:p>
      </dgm:t>
    </dgm:pt>
    <dgm:pt modelId="{E7592C78-C215-4D76-82E6-20B5CE97B053}" type="sibTrans" cxnId="{17E7A9F9-49CE-4086-8D79-B950D3C9AEF1}">
      <dgm:prSet/>
      <dgm:spPr/>
      <dgm:t>
        <a:bodyPr/>
        <a:lstStyle/>
        <a:p>
          <a:endParaRPr lang="zh-TW" altLang="en-US">
            <a:latin typeface="Times New Roman" pitchFamily="18" charset="0"/>
            <a:ea typeface="標楷體" pitchFamily="65" charset="-120"/>
            <a:cs typeface="Times New Roman" pitchFamily="18" charset="0"/>
          </a:endParaRPr>
        </a:p>
      </dgm:t>
    </dgm:pt>
    <dgm:pt modelId="{13D66FF8-89FA-434E-BC30-58CDCCF1CDE8}">
      <dgm:prSet/>
      <dgm:spPr/>
      <dgm:t>
        <a:bodyPr/>
        <a:lstStyle/>
        <a:p>
          <a:pPr rtl="0"/>
          <a:r>
            <a:rPr lang="en-US" dirty="0">
              <a:latin typeface="Times New Roman" pitchFamily="18" charset="0"/>
              <a:ea typeface="標楷體" pitchFamily="65" charset="-120"/>
              <a:cs typeface="Times New Roman" pitchFamily="18" charset="0"/>
            </a:rPr>
            <a:t>(1) </a:t>
          </a:r>
          <a:r>
            <a:rPr lang="zh-TW" dirty="0">
              <a:latin typeface="Times New Roman" pitchFamily="18" charset="0"/>
              <a:ea typeface="標楷體" pitchFamily="65" charset="-120"/>
              <a:cs typeface="Times New Roman" pitchFamily="18" charset="0"/>
            </a:rPr>
            <a:t>主題名稱 </a:t>
          </a:r>
          <a:r>
            <a:rPr lang="en-US" dirty="0">
              <a:latin typeface="Times New Roman" pitchFamily="18" charset="0"/>
              <a:ea typeface="標楷體" pitchFamily="65" charset="-120"/>
              <a:cs typeface="Times New Roman" pitchFamily="18" charset="0"/>
            </a:rPr>
            <a:t>(Subject area)</a:t>
          </a:r>
          <a:r>
            <a:rPr lang="zh-TW" dirty="0">
              <a:latin typeface="Times New Roman" pitchFamily="18" charset="0"/>
              <a:ea typeface="標楷體" pitchFamily="65" charset="-120"/>
              <a:cs typeface="Times New Roman" pitchFamily="18" charset="0"/>
            </a:rPr>
            <a:t>：來源系統支援的資料超市的名稱。</a:t>
          </a:r>
        </a:p>
      </dgm:t>
    </dgm:pt>
    <dgm:pt modelId="{C9B742BA-C9AD-4A66-9939-F560FB40F1DF}" type="parTrans" cxnId="{A7F45F2D-C36B-4A85-88DE-B38E6FB1BC5B}">
      <dgm:prSet/>
      <dgm:spPr/>
      <dgm:t>
        <a:bodyPr/>
        <a:lstStyle/>
        <a:p>
          <a:endParaRPr lang="zh-TW" altLang="en-US">
            <a:latin typeface="Times New Roman" pitchFamily="18" charset="0"/>
            <a:ea typeface="標楷體" pitchFamily="65" charset="-120"/>
            <a:cs typeface="Times New Roman" pitchFamily="18" charset="0"/>
          </a:endParaRPr>
        </a:p>
      </dgm:t>
    </dgm:pt>
    <dgm:pt modelId="{960FEE61-8072-4C3B-AC3E-C7B5BBDADC7E}" type="sibTrans" cxnId="{A7F45F2D-C36B-4A85-88DE-B38E6FB1BC5B}">
      <dgm:prSet/>
      <dgm:spPr/>
      <dgm:t>
        <a:bodyPr/>
        <a:lstStyle/>
        <a:p>
          <a:endParaRPr lang="zh-TW" altLang="en-US">
            <a:latin typeface="Times New Roman" pitchFamily="18" charset="0"/>
            <a:ea typeface="標楷體" pitchFamily="65" charset="-120"/>
            <a:cs typeface="Times New Roman" pitchFamily="18" charset="0"/>
          </a:endParaRPr>
        </a:p>
      </dgm:t>
    </dgm:pt>
    <dgm:pt modelId="{A9414F2A-3944-4E77-A192-E10BF95E81FD}">
      <dgm:prSet/>
      <dgm:spPr/>
      <dgm:t>
        <a:bodyPr/>
        <a:lstStyle/>
        <a:p>
          <a:pPr rtl="0"/>
          <a:r>
            <a:rPr lang="en-US" dirty="0">
              <a:latin typeface="Times New Roman" pitchFamily="18" charset="0"/>
              <a:ea typeface="標楷體" pitchFamily="65" charset="-120"/>
              <a:cs typeface="Times New Roman" pitchFamily="18" charset="0"/>
            </a:rPr>
            <a:t>(2) </a:t>
          </a:r>
          <a:r>
            <a:rPr lang="zh-TW" dirty="0">
              <a:latin typeface="Times New Roman" pitchFamily="18" charset="0"/>
              <a:ea typeface="標楷體" pitchFamily="65" charset="-120"/>
              <a:cs typeface="Times New Roman" pitchFamily="18" charset="0"/>
            </a:rPr>
            <a:t>介面名稱 </a:t>
          </a:r>
          <a:r>
            <a:rPr lang="en-US" dirty="0">
              <a:latin typeface="Times New Roman" pitchFamily="18" charset="0"/>
              <a:ea typeface="標楷體" pitchFamily="65" charset="-120"/>
              <a:cs typeface="Times New Roman" pitchFamily="18" charset="0"/>
            </a:rPr>
            <a:t>(Interface name)</a:t>
          </a:r>
          <a:r>
            <a:rPr lang="zh-TW" dirty="0">
              <a:latin typeface="Times New Roman" pitchFamily="18" charset="0"/>
              <a:ea typeface="標楷體" pitchFamily="65" charset="-120"/>
              <a:cs typeface="Times New Roman" pitchFamily="18" charset="0"/>
            </a:rPr>
            <a:t>：來源系統支援的交易應用系統的名稱。</a:t>
          </a:r>
        </a:p>
      </dgm:t>
    </dgm:pt>
    <dgm:pt modelId="{8F6CCAA7-9A00-4AAE-AA7A-7DD406900C75}" type="parTrans" cxnId="{7A5A3A37-749E-4009-A1CE-87C11CC8614A}">
      <dgm:prSet/>
      <dgm:spPr/>
      <dgm:t>
        <a:bodyPr/>
        <a:lstStyle/>
        <a:p>
          <a:endParaRPr lang="zh-TW" altLang="en-US">
            <a:latin typeface="Times New Roman" pitchFamily="18" charset="0"/>
            <a:ea typeface="標楷體" pitchFamily="65" charset="-120"/>
            <a:cs typeface="Times New Roman" pitchFamily="18" charset="0"/>
          </a:endParaRPr>
        </a:p>
      </dgm:t>
    </dgm:pt>
    <dgm:pt modelId="{E63231CB-F0D8-4382-BAB9-79BE273BDFFE}" type="sibTrans" cxnId="{7A5A3A37-749E-4009-A1CE-87C11CC8614A}">
      <dgm:prSet/>
      <dgm:spPr/>
      <dgm:t>
        <a:bodyPr/>
        <a:lstStyle/>
        <a:p>
          <a:endParaRPr lang="zh-TW" altLang="en-US">
            <a:latin typeface="Times New Roman" pitchFamily="18" charset="0"/>
            <a:ea typeface="標楷體" pitchFamily="65" charset="-120"/>
            <a:cs typeface="Times New Roman" pitchFamily="18" charset="0"/>
          </a:endParaRPr>
        </a:p>
      </dgm:t>
    </dgm:pt>
    <dgm:pt modelId="{221DE67B-5198-40B8-B041-3044F1F1F083}">
      <dgm:prSet/>
      <dgm:spPr/>
      <dgm:t>
        <a:bodyPr/>
        <a:lstStyle/>
        <a:p>
          <a:pPr rtl="0"/>
          <a:r>
            <a:rPr lang="en-US" dirty="0">
              <a:latin typeface="Times New Roman" pitchFamily="18" charset="0"/>
              <a:ea typeface="標楷體" pitchFamily="65" charset="-120"/>
              <a:cs typeface="Times New Roman" pitchFamily="18" charset="0"/>
            </a:rPr>
            <a:t>(3) </a:t>
          </a:r>
          <a:r>
            <a:rPr lang="zh-TW" dirty="0">
              <a:latin typeface="Times New Roman" pitchFamily="18" charset="0"/>
              <a:ea typeface="標楷體" pitchFamily="65" charset="-120"/>
              <a:cs typeface="Times New Roman" pitchFamily="18" charset="0"/>
            </a:rPr>
            <a:t>業務名稱 </a:t>
          </a:r>
          <a:r>
            <a:rPr lang="en-US" dirty="0">
              <a:latin typeface="Times New Roman" pitchFamily="18" charset="0"/>
              <a:ea typeface="標楷體" pitchFamily="65" charset="-120"/>
              <a:cs typeface="Times New Roman" pitchFamily="18" charset="0"/>
            </a:rPr>
            <a:t>(Business name)</a:t>
          </a:r>
          <a:r>
            <a:rPr lang="zh-TW" dirty="0">
              <a:latin typeface="Times New Roman" pitchFamily="18" charset="0"/>
              <a:ea typeface="標楷體" pitchFamily="65" charset="-120"/>
              <a:cs typeface="Times New Roman" pitchFamily="18" charset="0"/>
            </a:rPr>
            <a:t>：業務使用者通常使用的名稱。</a:t>
          </a:r>
        </a:p>
      </dgm:t>
    </dgm:pt>
    <dgm:pt modelId="{FDB12DD2-C600-420A-BFFF-5204A328377F}" type="parTrans" cxnId="{56181B91-E8BD-4FF4-9BE1-519C0F0EDE9E}">
      <dgm:prSet/>
      <dgm:spPr/>
      <dgm:t>
        <a:bodyPr/>
        <a:lstStyle/>
        <a:p>
          <a:endParaRPr lang="zh-TW" altLang="en-US">
            <a:latin typeface="Times New Roman" pitchFamily="18" charset="0"/>
            <a:ea typeface="標楷體" pitchFamily="65" charset="-120"/>
            <a:cs typeface="Times New Roman" pitchFamily="18" charset="0"/>
          </a:endParaRPr>
        </a:p>
      </dgm:t>
    </dgm:pt>
    <dgm:pt modelId="{FEB8434B-1384-4DCE-B389-F3E66D9700E6}" type="sibTrans" cxnId="{56181B91-E8BD-4FF4-9BE1-519C0F0EDE9E}">
      <dgm:prSet/>
      <dgm:spPr/>
      <dgm:t>
        <a:bodyPr/>
        <a:lstStyle/>
        <a:p>
          <a:endParaRPr lang="zh-TW" altLang="en-US">
            <a:latin typeface="Times New Roman" pitchFamily="18" charset="0"/>
            <a:ea typeface="標楷體" pitchFamily="65" charset="-120"/>
            <a:cs typeface="Times New Roman" pitchFamily="18" charset="0"/>
          </a:endParaRPr>
        </a:p>
      </dgm:t>
    </dgm:pt>
    <dgm:pt modelId="{75896E76-DC07-4FBD-BD57-0D8A863C2343}">
      <dgm:prSet/>
      <dgm:spPr/>
      <dgm:t>
        <a:bodyPr/>
        <a:lstStyle/>
        <a:p>
          <a:pPr rtl="0"/>
          <a:r>
            <a:rPr lang="en-US" dirty="0">
              <a:latin typeface="Times New Roman" pitchFamily="18" charset="0"/>
              <a:ea typeface="標楷體" pitchFamily="65" charset="-120"/>
              <a:cs typeface="Times New Roman" pitchFamily="18" charset="0"/>
            </a:rPr>
            <a:t>(4) </a:t>
          </a:r>
          <a:r>
            <a:rPr lang="zh-TW" dirty="0">
              <a:latin typeface="Times New Roman" pitchFamily="18" charset="0"/>
              <a:ea typeface="標楷體" pitchFamily="65" charset="-120"/>
              <a:cs typeface="Times New Roman" pitchFamily="18" charset="0"/>
            </a:rPr>
            <a:t>優先順序 </a:t>
          </a:r>
          <a:r>
            <a:rPr lang="en-US" dirty="0">
              <a:latin typeface="Times New Roman" pitchFamily="18" charset="0"/>
              <a:ea typeface="標楷體" pitchFamily="65" charset="-120"/>
              <a:cs typeface="Times New Roman" pitchFamily="18" charset="0"/>
            </a:rPr>
            <a:t>(Priority)</a:t>
          </a:r>
          <a:r>
            <a:rPr lang="zh-TW" dirty="0">
              <a:latin typeface="Times New Roman" pitchFamily="18" charset="0"/>
              <a:ea typeface="標楷體" pitchFamily="65" charset="-120"/>
              <a:cs typeface="Times New Roman" pitchFamily="18" charset="0"/>
            </a:rPr>
            <a:t>：用於確定將來處理的順序。</a:t>
          </a:r>
        </a:p>
      </dgm:t>
    </dgm:pt>
    <dgm:pt modelId="{0D418B85-712E-4761-8FDE-B9690CAC55F3}" type="parTrans" cxnId="{46465991-A566-4DC6-90FF-BEE11E7E04DD}">
      <dgm:prSet/>
      <dgm:spPr/>
      <dgm:t>
        <a:bodyPr/>
        <a:lstStyle/>
        <a:p>
          <a:endParaRPr lang="zh-TW" altLang="en-US">
            <a:latin typeface="Times New Roman" pitchFamily="18" charset="0"/>
            <a:ea typeface="標楷體" pitchFamily="65" charset="-120"/>
            <a:cs typeface="Times New Roman" pitchFamily="18" charset="0"/>
          </a:endParaRPr>
        </a:p>
      </dgm:t>
    </dgm:pt>
    <dgm:pt modelId="{629D3A90-AF9D-40A5-A217-8F7041A0A1AC}" type="sibTrans" cxnId="{46465991-A566-4DC6-90FF-BEE11E7E04DD}">
      <dgm:prSet/>
      <dgm:spPr/>
      <dgm:t>
        <a:bodyPr/>
        <a:lstStyle/>
        <a:p>
          <a:endParaRPr lang="zh-TW" altLang="en-US">
            <a:latin typeface="Times New Roman" pitchFamily="18" charset="0"/>
            <a:ea typeface="標楷體" pitchFamily="65" charset="-120"/>
            <a:cs typeface="Times New Roman" pitchFamily="18" charset="0"/>
          </a:endParaRPr>
        </a:p>
      </dgm:t>
    </dgm:pt>
    <dgm:pt modelId="{41EE29D5-97CF-4E36-A308-2B970D01FCE1}">
      <dgm:prSet/>
      <dgm:spPr/>
      <dgm:t>
        <a:bodyPr/>
        <a:lstStyle/>
        <a:p>
          <a:pPr rtl="0"/>
          <a:r>
            <a:rPr lang="en-US" dirty="0">
              <a:latin typeface="Times New Roman" pitchFamily="18" charset="0"/>
              <a:ea typeface="標楷體" pitchFamily="65" charset="-120"/>
              <a:cs typeface="Times New Roman" pitchFamily="18" charset="0"/>
            </a:rPr>
            <a:t>(5) </a:t>
          </a:r>
          <a:r>
            <a:rPr lang="zh-TW" dirty="0">
              <a:latin typeface="Times New Roman" pitchFamily="18" charset="0"/>
              <a:ea typeface="標楷體" pitchFamily="65" charset="-120"/>
              <a:cs typeface="Times New Roman" pitchFamily="18" charset="0"/>
            </a:rPr>
            <a:t>部門</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業務 </a:t>
          </a:r>
          <a:r>
            <a:rPr lang="en-US" dirty="0">
              <a:latin typeface="Times New Roman" pitchFamily="18" charset="0"/>
              <a:ea typeface="標楷體" pitchFamily="65" charset="-120"/>
              <a:cs typeface="Times New Roman" pitchFamily="18" charset="0"/>
            </a:rPr>
            <a:t>(Department/Business use)</a:t>
          </a:r>
          <a:r>
            <a:rPr lang="zh-TW" dirty="0">
              <a:latin typeface="Times New Roman" pitchFamily="18" charset="0"/>
              <a:ea typeface="標楷體" pitchFamily="65" charset="-120"/>
              <a:cs typeface="Times New Roman" pitchFamily="18" charset="0"/>
            </a:rPr>
            <a:t>：使用來源系統的主要部門。</a:t>
          </a:r>
        </a:p>
      </dgm:t>
    </dgm:pt>
    <dgm:pt modelId="{293B10D9-0A3F-4A65-9E0B-FC72DA82C439}" type="parTrans" cxnId="{A04FEE62-3A81-4FFC-91CD-8D0362633245}">
      <dgm:prSet/>
      <dgm:spPr/>
      <dgm:t>
        <a:bodyPr/>
        <a:lstStyle/>
        <a:p>
          <a:endParaRPr lang="zh-TW" altLang="en-US">
            <a:latin typeface="Times New Roman" pitchFamily="18" charset="0"/>
            <a:ea typeface="標楷體" pitchFamily="65" charset="-120"/>
            <a:cs typeface="Times New Roman" pitchFamily="18" charset="0"/>
          </a:endParaRPr>
        </a:p>
      </dgm:t>
    </dgm:pt>
    <dgm:pt modelId="{449234BD-BB87-4E4F-9028-A2FF22F93E6B}" type="sibTrans" cxnId="{A04FEE62-3A81-4FFC-91CD-8D0362633245}">
      <dgm:prSet/>
      <dgm:spPr/>
      <dgm:t>
        <a:bodyPr/>
        <a:lstStyle/>
        <a:p>
          <a:endParaRPr lang="zh-TW" altLang="en-US">
            <a:latin typeface="Times New Roman" pitchFamily="18" charset="0"/>
            <a:ea typeface="標楷體" pitchFamily="65" charset="-120"/>
            <a:cs typeface="Times New Roman" pitchFamily="18" charset="0"/>
          </a:endParaRPr>
        </a:p>
      </dgm:t>
    </dgm:pt>
    <dgm:pt modelId="{A5D7AD9F-4E28-4E40-8E63-E9F1843AC476}">
      <dgm:prSet/>
      <dgm:spPr/>
      <dgm:t>
        <a:bodyPr/>
        <a:lstStyle/>
        <a:p>
          <a:pPr rtl="0"/>
          <a:r>
            <a:rPr lang="en-US" dirty="0">
              <a:latin typeface="Times New Roman" pitchFamily="18" charset="0"/>
              <a:ea typeface="標楷體" pitchFamily="65" charset="-120"/>
              <a:cs typeface="Times New Roman" pitchFamily="18" charset="0"/>
            </a:rPr>
            <a:t>(6) </a:t>
          </a:r>
          <a:r>
            <a:rPr lang="zh-TW" dirty="0">
              <a:latin typeface="Times New Roman" pitchFamily="18" charset="0"/>
              <a:ea typeface="標楷體" pitchFamily="65" charset="-120"/>
              <a:cs typeface="Times New Roman" pitchFamily="18" charset="0"/>
            </a:rPr>
            <a:t>業務所有者 </a:t>
          </a:r>
          <a:r>
            <a:rPr lang="en-US" dirty="0">
              <a:latin typeface="Times New Roman" pitchFamily="18" charset="0"/>
              <a:ea typeface="標楷體" pitchFamily="65" charset="-120"/>
              <a:cs typeface="Times New Roman" pitchFamily="18" charset="0"/>
            </a:rPr>
            <a:t>(Business owner)</a:t>
          </a:r>
          <a:r>
            <a:rPr lang="zh-TW" dirty="0">
              <a:latin typeface="Times New Roman" pitchFamily="18" charset="0"/>
              <a:ea typeface="標楷體" pitchFamily="65" charset="-120"/>
              <a:cs typeface="Times New Roman" pitchFamily="18" charset="0"/>
            </a:rPr>
            <a:t>：與使用或應用來源系統的聯絡人或者小組。</a:t>
          </a:r>
        </a:p>
      </dgm:t>
    </dgm:pt>
    <dgm:pt modelId="{C1B6A9CD-03E0-4013-98F1-C53571CE9051}" type="parTrans" cxnId="{B7961503-9CA3-4562-BD47-654DEF9C7CF6}">
      <dgm:prSet/>
      <dgm:spPr/>
      <dgm:t>
        <a:bodyPr/>
        <a:lstStyle/>
        <a:p>
          <a:endParaRPr lang="zh-TW" altLang="en-US">
            <a:latin typeface="Times New Roman" pitchFamily="18" charset="0"/>
            <a:ea typeface="標楷體" pitchFamily="65" charset="-120"/>
            <a:cs typeface="Times New Roman" pitchFamily="18" charset="0"/>
          </a:endParaRPr>
        </a:p>
      </dgm:t>
    </dgm:pt>
    <dgm:pt modelId="{15A11311-861B-47D4-A32E-973A92B0EE81}" type="sibTrans" cxnId="{B7961503-9CA3-4562-BD47-654DEF9C7CF6}">
      <dgm:prSet/>
      <dgm:spPr/>
      <dgm:t>
        <a:bodyPr/>
        <a:lstStyle/>
        <a:p>
          <a:endParaRPr lang="zh-TW" altLang="en-US">
            <a:latin typeface="Times New Roman" pitchFamily="18" charset="0"/>
            <a:ea typeface="標楷體" pitchFamily="65" charset="-120"/>
            <a:cs typeface="Times New Roman" pitchFamily="18" charset="0"/>
          </a:endParaRPr>
        </a:p>
      </dgm:t>
    </dgm:pt>
    <dgm:pt modelId="{139C4948-1E59-417D-9DB0-33D67F9D4A26}">
      <dgm:prSet/>
      <dgm:spPr/>
      <dgm:t>
        <a:bodyPr/>
        <a:lstStyle/>
        <a:p>
          <a:pPr rtl="0"/>
          <a:r>
            <a:rPr lang="en-US" dirty="0">
              <a:latin typeface="Times New Roman" pitchFamily="18" charset="0"/>
              <a:ea typeface="標楷體" pitchFamily="65" charset="-120"/>
              <a:cs typeface="Times New Roman" pitchFamily="18" charset="0"/>
            </a:rPr>
            <a:t>(7) </a:t>
          </a:r>
          <a:r>
            <a:rPr lang="zh-TW" dirty="0">
              <a:latin typeface="Times New Roman" pitchFamily="18" charset="0"/>
              <a:ea typeface="標楷體" pitchFamily="65" charset="-120"/>
              <a:cs typeface="Times New Roman" pitchFamily="18" charset="0"/>
            </a:rPr>
            <a:t>技術所有者 </a:t>
          </a:r>
          <a:r>
            <a:rPr lang="en-US" dirty="0">
              <a:latin typeface="Times New Roman" pitchFamily="18" charset="0"/>
              <a:ea typeface="標楷體" pitchFamily="65" charset="-120"/>
              <a:cs typeface="Times New Roman" pitchFamily="18" charset="0"/>
            </a:rPr>
            <a:t>(Technical owner)</a:t>
          </a:r>
          <a:r>
            <a:rPr lang="zh-TW" dirty="0">
              <a:latin typeface="Times New Roman" pitchFamily="18" charset="0"/>
              <a:ea typeface="標楷體" pitchFamily="65" charset="-120"/>
              <a:cs typeface="Times New Roman" pitchFamily="18" charset="0"/>
            </a:rPr>
            <a:t>：負責維護來源系統的 </a:t>
          </a:r>
          <a:r>
            <a:rPr lang="en-US" dirty="0">
              <a:latin typeface="Times New Roman" pitchFamily="18" charset="0"/>
              <a:ea typeface="標楷體" pitchFamily="65" charset="-120"/>
              <a:cs typeface="Times New Roman" pitchFamily="18" charset="0"/>
            </a:rPr>
            <a:t>DBA </a:t>
          </a:r>
          <a:r>
            <a:rPr lang="zh-TW" dirty="0">
              <a:latin typeface="Times New Roman" pitchFamily="18" charset="0"/>
              <a:ea typeface="標楷體" pitchFamily="65" charset="-120"/>
              <a:cs typeface="Times New Roman" pitchFamily="18" charset="0"/>
            </a:rPr>
            <a:t>或 </a:t>
          </a:r>
          <a:r>
            <a:rPr lang="en-US" dirty="0">
              <a:latin typeface="Times New Roman" pitchFamily="18" charset="0"/>
              <a:ea typeface="標楷體" pitchFamily="65" charset="-120"/>
              <a:cs typeface="Times New Roman" pitchFamily="18" charset="0"/>
            </a:rPr>
            <a:t>IT </a:t>
          </a:r>
          <a:r>
            <a:rPr lang="zh-TW" dirty="0">
              <a:latin typeface="Times New Roman" pitchFamily="18" charset="0"/>
              <a:ea typeface="標楷體" pitchFamily="65" charset="-120"/>
              <a:cs typeface="Times New Roman" pitchFamily="18" charset="0"/>
            </a:rPr>
            <a:t>專案經理。</a:t>
          </a:r>
        </a:p>
      </dgm:t>
    </dgm:pt>
    <dgm:pt modelId="{F3570C02-789E-4243-9905-DBB80ACF69C7}" type="parTrans" cxnId="{9E108FE3-AA08-483B-873E-7A22AA9A4662}">
      <dgm:prSet/>
      <dgm:spPr/>
      <dgm:t>
        <a:bodyPr/>
        <a:lstStyle/>
        <a:p>
          <a:endParaRPr lang="zh-TW" altLang="en-US">
            <a:latin typeface="Times New Roman" pitchFamily="18" charset="0"/>
            <a:ea typeface="標楷體" pitchFamily="65" charset="-120"/>
            <a:cs typeface="Times New Roman" pitchFamily="18" charset="0"/>
          </a:endParaRPr>
        </a:p>
      </dgm:t>
    </dgm:pt>
    <dgm:pt modelId="{4DDD053F-B2C9-4614-9FB1-1CDB8EDC9ABD}" type="sibTrans" cxnId="{9E108FE3-AA08-483B-873E-7A22AA9A4662}">
      <dgm:prSet/>
      <dgm:spPr/>
      <dgm:t>
        <a:bodyPr/>
        <a:lstStyle/>
        <a:p>
          <a:endParaRPr lang="zh-TW" altLang="en-US">
            <a:latin typeface="Times New Roman" pitchFamily="18" charset="0"/>
            <a:ea typeface="標楷體" pitchFamily="65" charset="-120"/>
            <a:cs typeface="Times New Roman" pitchFamily="18" charset="0"/>
          </a:endParaRPr>
        </a:p>
      </dgm:t>
    </dgm:pt>
    <dgm:pt modelId="{CE9F6D23-D630-4CCE-961C-F72F14C80699}">
      <dgm:prSet/>
      <dgm:spPr/>
      <dgm:t>
        <a:bodyPr/>
        <a:lstStyle/>
        <a:p>
          <a:pPr rtl="0"/>
          <a:r>
            <a:rPr lang="en-US" dirty="0">
              <a:latin typeface="Times New Roman" pitchFamily="18" charset="0"/>
              <a:ea typeface="標楷體" pitchFamily="65" charset="-120"/>
              <a:cs typeface="Times New Roman" pitchFamily="18" charset="0"/>
            </a:rPr>
            <a:t>(8) </a:t>
          </a:r>
          <a:r>
            <a:rPr lang="zh-TW" dirty="0">
              <a:latin typeface="Times New Roman" pitchFamily="18" charset="0"/>
              <a:ea typeface="標楷體" pitchFamily="65" charset="-120"/>
              <a:cs typeface="Times New Roman" pitchFamily="18" charset="0"/>
            </a:rPr>
            <a:t>資料庫管理系統 </a:t>
          </a:r>
          <a:r>
            <a:rPr lang="en-US" dirty="0">
              <a:latin typeface="Times New Roman" pitchFamily="18" charset="0"/>
              <a:ea typeface="標楷體" pitchFamily="65" charset="-120"/>
              <a:cs typeface="Times New Roman" pitchFamily="18" charset="0"/>
            </a:rPr>
            <a:t>(DBMS)</a:t>
          </a:r>
          <a:r>
            <a:rPr lang="zh-TW" dirty="0">
              <a:latin typeface="Times New Roman" pitchFamily="18" charset="0"/>
              <a:ea typeface="標楷體" pitchFamily="65" charset="-120"/>
              <a:cs typeface="Times New Roman" pitchFamily="18" charset="0"/>
            </a:rPr>
            <a:t>：來源系統所使用資料庫管理系統的名稱。</a:t>
          </a:r>
        </a:p>
      </dgm:t>
    </dgm:pt>
    <dgm:pt modelId="{2E3D3508-81A1-4540-A83B-EC4DB8A552B4}" type="parTrans" cxnId="{CD424823-EA04-4378-9256-467C1C7E8EF9}">
      <dgm:prSet/>
      <dgm:spPr/>
      <dgm:t>
        <a:bodyPr/>
        <a:lstStyle/>
        <a:p>
          <a:endParaRPr lang="zh-TW" altLang="en-US">
            <a:latin typeface="Times New Roman" pitchFamily="18" charset="0"/>
            <a:ea typeface="標楷體" pitchFamily="65" charset="-120"/>
            <a:cs typeface="Times New Roman" pitchFamily="18" charset="0"/>
          </a:endParaRPr>
        </a:p>
      </dgm:t>
    </dgm:pt>
    <dgm:pt modelId="{1159F2D8-6679-4E7C-A2F1-8B0EE4016A68}" type="sibTrans" cxnId="{CD424823-EA04-4378-9256-467C1C7E8EF9}">
      <dgm:prSet/>
      <dgm:spPr/>
      <dgm:t>
        <a:bodyPr/>
        <a:lstStyle/>
        <a:p>
          <a:endParaRPr lang="zh-TW" altLang="en-US">
            <a:latin typeface="Times New Roman" pitchFamily="18" charset="0"/>
            <a:ea typeface="標楷體" pitchFamily="65" charset="-120"/>
            <a:cs typeface="Times New Roman" pitchFamily="18" charset="0"/>
          </a:endParaRPr>
        </a:p>
      </dgm:t>
    </dgm:pt>
    <dgm:pt modelId="{5832C0E1-7BFF-4621-A135-043F497E21CB}">
      <dgm:prSet/>
      <dgm:spPr/>
      <dgm:t>
        <a:bodyPr/>
        <a:lstStyle/>
        <a:p>
          <a:pPr rtl="0"/>
          <a:r>
            <a:rPr lang="en-US" dirty="0">
              <a:latin typeface="Times New Roman" pitchFamily="18" charset="0"/>
              <a:ea typeface="標楷體" pitchFamily="65" charset="-120"/>
              <a:cs typeface="Times New Roman" pitchFamily="18" charset="0"/>
            </a:rPr>
            <a:t>(9) </a:t>
          </a:r>
          <a:r>
            <a:rPr lang="zh-TW" dirty="0">
              <a:latin typeface="Times New Roman" pitchFamily="18" charset="0"/>
              <a:ea typeface="標楷體" pitchFamily="65" charset="-120"/>
              <a:cs typeface="Times New Roman" pitchFamily="18" charset="0"/>
            </a:rPr>
            <a:t>上線伺服器 </a:t>
          </a:r>
          <a:r>
            <a:rPr lang="en-US" dirty="0">
              <a:latin typeface="Times New Roman" pitchFamily="18" charset="0"/>
              <a:ea typeface="標楷體" pitchFamily="65" charset="-120"/>
              <a:cs typeface="Times New Roman" pitchFamily="18" charset="0"/>
            </a:rPr>
            <a:t>(Production server/OS)</a:t>
          </a:r>
          <a:r>
            <a:rPr lang="zh-TW" dirty="0">
              <a:latin typeface="Times New Roman" pitchFamily="18" charset="0"/>
              <a:ea typeface="標楷體" pitchFamily="65" charset="-120"/>
              <a:cs typeface="Times New Roman" pitchFamily="18" charset="0"/>
            </a:rPr>
            <a:t>：運行資料庫的伺服器名稱。</a:t>
          </a:r>
        </a:p>
      </dgm:t>
    </dgm:pt>
    <dgm:pt modelId="{F1B108CD-2AFE-4E64-B22F-354093EA4FD1}" type="parTrans" cxnId="{B65A6C54-6857-475A-98B4-9969BD18EBD4}">
      <dgm:prSet/>
      <dgm:spPr/>
      <dgm:t>
        <a:bodyPr/>
        <a:lstStyle/>
        <a:p>
          <a:endParaRPr lang="zh-TW" altLang="en-US">
            <a:latin typeface="Times New Roman" pitchFamily="18" charset="0"/>
            <a:ea typeface="標楷體" pitchFamily="65" charset="-120"/>
            <a:cs typeface="Times New Roman" pitchFamily="18" charset="0"/>
          </a:endParaRPr>
        </a:p>
      </dgm:t>
    </dgm:pt>
    <dgm:pt modelId="{48C2136D-0971-40EC-9B4C-907FAF6227B0}" type="sibTrans" cxnId="{B65A6C54-6857-475A-98B4-9969BD18EBD4}">
      <dgm:prSet/>
      <dgm:spPr/>
      <dgm:t>
        <a:bodyPr/>
        <a:lstStyle/>
        <a:p>
          <a:endParaRPr lang="zh-TW" altLang="en-US">
            <a:latin typeface="Times New Roman" pitchFamily="18" charset="0"/>
            <a:ea typeface="標楷體" pitchFamily="65" charset="-120"/>
            <a:cs typeface="Times New Roman" pitchFamily="18" charset="0"/>
          </a:endParaRPr>
        </a:p>
      </dgm:t>
    </dgm:pt>
    <dgm:pt modelId="{4B10FEA2-98CF-41A4-B53E-7F6C5492C642}">
      <dgm:prSet/>
      <dgm:spPr/>
      <dgm:t>
        <a:bodyPr/>
        <a:lstStyle/>
        <a:p>
          <a:pPr rtl="0"/>
          <a:r>
            <a:rPr lang="en-US" dirty="0">
              <a:latin typeface="Times New Roman" pitchFamily="18" charset="0"/>
              <a:ea typeface="標楷體" pitchFamily="65" charset="-120"/>
              <a:cs typeface="Times New Roman" pitchFamily="18" charset="0"/>
            </a:rPr>
            <a:t>(10) </a:t>
          </a:r>
          <a:r>
            <a:rPr lang="zh-TW" dirty="0">
              <a:latin typeface="Times New Roman" pitchFamily="18" charset="0"/>
              <a:ea typeface="標楷體" pitchFamily="65" charset="-120"/>
              <a:cs typeface="Times New Roman" pitchFamily="18" charset="0"/>
            </a:rPr>
            <a:t>日常使用者數 </a:t>
          </a:r>
          <a:r>
            <a:rPr lang="en-US" dirty="0">
              <a:latin typeface="Times New Roman" pitchFamily="18" charset="0"/>
              <a:ea typeface="標楷體" pitchFamily="65" charset="-120"/>
              <a:cs typeface="Times New Roman" pitchFamily="18" charset="0"/>
            </a:rPr>
            <a:t>(# Daily users)</a:t>
          </a:r>
          <a:r>
            <a:rPr lang="zh-TW" dirty="0">
              <a:latin typeface="Times New Roman" pitchFamily="18" charset="0"/>
              <a:ea typeface="標楷體" pitchFamily="65" charset="-120"/>
              <a:cs typeface="Times New Roman" pitchFamily="18" charset="0"/>
            </a:rPr>
            <a:t>：評估有多少操作型人員使用這些資料。</a:t>
          </a:r>
          <a:endParaRPr lang="en-US" dirty="0">
            <a:latin typeface="Times New Roman" pitchFamily="18" charset="0"/>
            <a:ea typeface="標楷體" pitchFamily="65" charset="-120"/>
            <a:cs typeface="Times New Roman" pitchFamily="18" charset="0"/>
          </a:endParaRPr>
        </a:p>
      </dgm:t>
    </dgm:pt>
    <dgm:pt modelId="{838FA910-99EA-404B-A26D-D6A60D711DB7}" type="parTrans" cxnId="{5CCAF422-3329-44DE-AD3C-C77807EAE7DE}">
      <dgm:prSet/>
      <dgm:spPr/>
      <dgm:t>
        <a:bodyPr/>
        <a:lstStyle/>
        <a:p>
          <a:endParaRPr lang="zh-TW" altLang="en-US">
            <a:latin typeface="Times New Roman" pitchFamily="18" charset="0"/>
            <a:ea typeface="標楷體" pitchFamily="65" charset="-120"/>
            <a:cs typeface="Times New Roman" pitchFamily="18" charset="0"/>
          </a:endParaRPr>
        </a:p>
      </dgm:t>
    </dgm:pt>
    <dgm:pt modelId="{0E721E68-C651-426B-A14D-47DC655735EA}" type="sibTrans" cxnId="{5CCAF422-3329-44DE-AD3C-C77807EAE7DE}">
      <dgm:prSet/>
      <dgm:spPr/>
      <dgm:t>
        <a:bodyPr/>
        <a:lstStyle/>
        <a:p>
          <a:endParaRPr lang="zh-TW" altLang="en-US">
            <a:latin typeface="Times New Roman" pitchFamily="18" charset="0"/>
            <a:ea typeface="標楷體" pitchFamily="65" charset="-120"/>
            <a:cs typeface="Times New Roman" pitchFamily="18" charset="0"/>
          </a:endParaRPr>
        </a:p>
      </dgm:t>
    </dgm:pt>
    <dgm:pt modelId="{8E4293B5-25A8-4F02-AAA6-DC8A524FCF1D}">
      <dgm:prSet/>
      <dgm:spPr/>
      <dgm:t>
        <a:bodyPr/>
        <a:lstStyle/>
        <a:p>
          <a:pPr rtl="0"/>
          <a:r>
            <a:rPr lang="en-US" dirty="0">
              <a:latin typeface="Times New Roman" pitchFamily="18" charset="0"/>
              <a:ea typeface="標楷體" pitchFamily="65" charset="-120"/>
              <a:cs typeface="Times New Roman" pitchFamily="18" charset="0"/>
            </a:rPr>
            <a:t>(11) DB </a:t>
          </a:r>
          <a:r>
            <a:rPr lang="zh-TW" dirty="0">
              <a:latin typeface="Times New Roman" pitchFamily="18" charset="0"/>
              <a:ea typeface="標楷體" pitchFamily="65" charset="-120"/>
              <a:cs typeface="Times New Roman" pitchFamily="18" charset="0"/>
            </a:rPr>
            <a:t>大小 </a:t>
          </a:r>
          <a:r>
            <a:rPr lang="en-US" dirty="0">
              <a:latin typeface="Times New Roman" pitchFamily="18" charset="0"/>
              <a:ea typeface="標楷體" pitchFamily="65" charset="-120"/>
              <a:cs typeface="Times New Roman" pitchFamily="18" charset="0"/>
            </a:rPr>
            <a:t>(DB size)</a:t>
          </a:r>
          <a:r>
            <a:rPr lang="zh-TW" dirty="0">
              <a:latin typeface="Times New Roman" pitchFamily="18" charset="0"/>
              <a:ea typeface="標楷體" pitchFamily="65" charset="-120"/>
              <a:cs typeface="Times New Roman" pitchFamily="18" charset="0"/>
            </a:rPr>
            <a:t>：評估 </a:t>
          </a:r>
          <a:r>
            <a:rPr lang="en-US" dirty="0">
              <a:latin typeface="Times New Roman" pitchFamily="18" charset="0"/>
              <a:ea typeface="標楷體" pitchFamily="65" charset="-120"/>
              <a:cs typeface="Times New Roman" pitchFamily="18" charset="0"/>
            </a:rPr>
            <a:t>ETL </a:t>
          </a:r>
          <a:r>
            <a:rPr lang="zh-TW" dirty="0">
              <a:latin typeface="Times New Roman" pitchFamily="18" charset="0"/>
              <a:ea typeface="標楷體" pitchFamily="65" charset="-120"/>
              <a:cs typeface="Times New Roman" pitchFamily="18" charset="0"/>
            </a:rPr>
            <a:t>的優先順序和將要付出的工作量。</a:t>
          </a:r>
        </a:p>
      </dgm:t>
    </dgm:pt>
    <dgm:pt modelId="{49200071-AAD3-453C-8E16-E4714F214F27}" type="parTrans" cxnId="{D53C9EF7-B79B-4D4B-97D7-56F85085C89E}">
      <dgm:prSet/>
      <dgm:spPr/>
      <dgm:t>
        <a:bodyPr/>
        <a:lstStyle/>
        <a:p>
          <a:endParaRPr lang="zh-TW" altLang="en-US">
            <a:latin typeface="Times New Roman" pitchFamily="18" charset="0"/>
            <a:ea typeface="標楷體" pitchFamily="65" charset="-120"/>
            <a:cs typeface="Times New Roman" pitchFamily="18" charset="0"/>
          </a:endParaRPr>
        </a:p>
      </dgm:t>
    </dgm:pt>
    <dgm:pt modelId="{4E05AC19-12C5-4AA2-BC88-41D5334EA87F}" type="sibTrans" cxnId="{D53C9EF7-B79B-4D4B-97D7-56F85085C89E}">
      <dgm:prSet/>
      <dgm:spPr/>
      <dgm:t>
        <a:bodyPr/>
        <a:lstStyle/>
        <a:p>
          <a:endParaRPr lang="zh-TW" altLang="en-US">
            <a:latin typeface="Times New Roman" pitchFamily="18" charset="0"/>
            <a:ea typeface="標楷體" pitchFamily="65" charset="-120"/>
            <a:cs typeface="Times New Roman" pitchFamily="18" charset="0"/>
          </a:endParaRPr>
        </a:p>
      </dgm:t>
    </dgm:pt>
    <dgm:pt modelId="{1502C795-8D37-43BF-97FE-52E3D1340749}">
      <dgm:prSet/>
      <dgm:spPr/>
      <dgm:t>
        <a:bodyPr/>
        <a:lstStyle/>
        <a:p>
          <a:pPr rtl="0"/>
          <a:r>
            <a:rPr lang="en-US" dirty="0">
              <a:latin typeface="Times New Roman" pitchFamily="18" charset="0"/>
              <a:ea typeface="標楷體" pitchFamily="65" charset="-120"/>
              <a:cs typeface="Times New Roman" pitchFamily="18" charset="0"/>
            </a:rPr>
            <a:t>(12) DB </a:t>
          </a:r>
          <a:r>
            <a:rPr lang="zh-TW" dirty="0">
              <a:latin typeface="Times New Roman" pitchFamily="18" charset="0"/>
              <a:ea typeface="標楷體" pitchFamily="65" charset="-120"/>
              <a:cs typeface="Times New Roman" pitchFamily="18" charset="0"/>
            </a:rPr>
            <a:t>複雜度 </a:t>
          </a:r>
          <a:r>
            <a:rPr lang="en-US" dirty="0">
              <a:latin typeface="Times New Roman" pitchFamily="18" charset="0"/>
              <a:ea typeface="標楷體" pitchFamily="65" charset="-120"/>
              <a:cs typeface="Times New Roman" pitchFamily="18" charset="0"/>
            </a:rPr>
            <a:t>(DB complexity)</a:t>
          </a:r>
          <a:r>
            <a:rPr lang="zh-TW" dirty="0">
              <a:latin typeface="Times New Roman" pitchFamily="18" charset="0"/>
              <a:ea typeface="標楷體" pitchFamily="65" charset="-120"/>
              <a:cs typeface="Times New Roman" pitchFamily="18" charset="0"/>
            </a:rPr>
            <a:t>：指來源系統中資料表和檢視表 </a:t>
          </a:r>
          <a:r>
            <a:rPr lang="en-US" dirty="0">
              <a:latin typeface="Times New Roman" pitchFamily="18" charset="0"/>
              <a:ea typeface="標楷體" pitchFamily="65" charset="-120"/>
              <a:cs typeface="Times New Roman" pitchFamily="18" charset="0"/>
            </a:rPr>
            <a:t>(View)</a:t>
          </a:r>
          <a:r>
            <a:rPr lang="zh-TW" dirty="0">
              <a:latin typeface="Times New Roman" pitchFamily="18" charset="0"/>
              <a:ea typeface="標楷體" pitchFamily="65" charset="-120"/>
              <a:cs typeface="Times New Roman" pitchFamily="18" charset="0"/>
            </a:rPr>
            <a:t>的數目。</a:t>
          </a:r>
        </a:p>
      </dgm:t>
    </dgm:pt>
    <dgm:pt modelId="{C9F81BE1-A427-492E-BA16-9BF45B714479}" type="parTrans" cxnId="{77E6E8FC-0E56-4854-BBC6-AC84ECFD0BEB}">
      <dgm:prSet/>
      <dgm:spPr/>
      <dgm:t>
        <a:bodyPr/>
        <a:lstStyle/>
        <a:p>
          <a:endParaRPr lang="zh-TW" altLang="en-US">
            <a:latin typeface="Times New Roman" pitchFamily="18" charset="0"/>
            <a:ea typeface="標楷體" pitchFamily="65" charset="-120"/>
            <a:cs typeface="Times New Roman" pitchFamily="18" charset="0"/>
          </a:endParaRPr>
        </a:p>
      </dgm:t>
    </dgm:pt>
    <dgm:pt modelId="{794C17A5-938B-40E3-AA59-6DCA69251EC5}" type="sibTrans" cxnId="{77E6E8FC-0E56-4854-BBC6-AC84ECFD0BEB}">
      <dgm:prSet/>
      <dgm:spPr/>
      <dgm:t>
        <a:bodyPr/>
        <a:lstStyle/>
        <a:p>
          <a:endParaRPr lang="zh-TW" altLang="en-US">
            <a:latin typeface="Times New Roman" pitchFamily="18" charset="0"/>
            <a:ea typeface="標楷體" pitchFamily="65" charset="-120"/>
            <a:cs typeface="Times New Roman" pitchFamily="18" charset="0"/>
          </a:endParaRPr>
        </a:p>
      </dgm:t>
    </dgm:pt>
    <dgm:pt modelId="{136C7572-A024-48BB-8826-ABB4402D22A3}">
      <dgm:prSet/>
      <dgm:spPr/>
      <dgm:t>
        <a:bodyPr/>
        <a:lstStyle/>
        <a:p>
          <a:pPr rtl="0"/>
          <a:r>
            <a:rPr lang="en-US" dirty="0">
              <a:latin typeface="Times New Roman" pitchFamily="18" charset="0"/>
              <a:ea typeface="標楷體" pitchFamily="65" charset="-120"/>
              <a:cs typeface="Times New Roman" pitchFamily="18" charset="0"/>
            </a:rPr>
            <a:t>(13) </a:t>
          </a:r>
          <a:r>
            <a:rPr lang="zh-TW" dirty="0">
              <a:latin typeface="Times New Roman" pitchFamily="18" charset="0"/>
              <a:ea typeface="標楷體" pitchFamily="65" charset="-120"/>
              <a:cs typeface="Times New Roman" pitchFamily="18" charset="0"/>
            </a:rPr>
            <a:t>每日交易數 </a:t>
          </a:r>
          <a:r>
            <a:rPr lang="en-US" dirty="0">
              <a:latin typeface="Times New Roman" pitchFamily="18" charset="0"/>
              <a:ea typeface="標楷體" pitchFamily="65" charset="-120"/>
              <a:cs typeface="Times New Roman" pitchFamily="18" charset="0"/>
            </a:rPr>
            <a:t>(# Transactions per day)</a:t>
          </a:r>
          <a:r>
            <a:rPr lang="zh-TW" dirty="0">
              <a:latin typeface="Times New Roman" pitchFamily="18" charset="0"/>
              <a:ea typeface="標楷體" pitchFamily="65" charset="-120"/>
              <a:cs typeface="Times New Roman" pitchFamily="18" charset="0"/>
            </a:rPr>
            <a:t>：評估增量載入過程所需要的容量。</a:t>
          </a:r>
        </a:p>
      </dgm:t>
    </dgm:pt>
    <dgm:pt modelId="{F21ADACF-E82C-4477-A09B-AB53E42EA3D9}" type="parTrans" cxnId="{E16D9D84-74E5-4759-B426-9C317B73A682}">
      <dgm:prSet/>
      <dgm:spPr/>
      <dgm:t>
        <a:bodyPr/>
        <a:lstStyle/>
        <a:p>
          <a:endParaRPr lang="zh-TW" altLang="en-US">
            <a:latin typeface="Times New Roman" pitchFamily="18" charset="0"/>
            <a:ea typeface="標楷體" pitchFamily="65" charset="-120"/>
            <a:cs typeface="Times New Roman" pitchFamily="18" charset="0"/>
          </a:endParaRPr>
        </a:p>
      </dgm:t>
    </dgm:pt>
    <dgm:pt modelId="{338D8907-3396-4659-B0F6-D30950CB31B4}" type="sibTrans" cxnId="{E16D9D84-74E5-4759-B426-9C317B73A682}">
      <dgm:prSet/>
      <dgm:spPr/>
      <dgm:t>
        <a:bodyPr/>
        <a:lstStyle/>
        <a:p>
          <a:endParaRPr lang="zh-TW" altLang="en-US">
            <a:latin typeface="Times New Roman" pitchFamily="18" charset="0"/>
            <a:ea typeface="標楷體" pitchFamily="65" charset="-120"/>
            <a:cs typeface="Times New Roman" pitchFamily="18" charset="0"/>
          </a:endParaRPr>
        </a:p>
      </dgm:t>
    </dgm:pt>
    <dgm:pt modelId="{5032EA37-7A40-4C30-914F-E547488A2FAD}">
      <dgm:prSet/>
      <dgm:spPr/>
      <dgm:t>
        <a:bodyPr/>
        <a:lstStyle/>
        <a:p>
          <a:pPr rtl="0"/>
          <a:r>
            <a:rPr lang="en-US" dirty="0">
              <a:latin typeface="Times New Roman" pitchFamily="18" charset="0"/>
              <a:ea typeface="標楷體" pitchFamily="65" charset="-120"/>
              <a:cs typeface="Times New Roman" pitchFamily="18" charset="0"/>
            </a:rPr>
            <a:t>(14) </a:t>
          </a:r>
          <a:r>
            <a:rPr lang="zh-TW" dirty="0">
              <a:latin typeface="Times New Roman" pitchFamily="18" charset="0"/>
              <a:ea typeface="標楷體" pitchFamily="65" charset="-120"/>
              <a:cs typeface="Times New Roman" pitchFamily="18" charset="0"/>
            </a:rPr>
            <a:t>備註 </a:t>
          </a:r>
          <a:r>
            <a:rPr lang="en-US" dirty="0">
              <a:latin typeface="Times New Roman" pitchFamily="18" charset="0"/>
              <a:ea typeface="標楷體" pitchFamily="65" charset="-120"/>
              <a:cs typeface="Times New Roman" pitchFamily="18" charset="0"/>
            </a:rPr>
            <a:t>(Comments)</a:t>
          </a:r>
          <a:r>
            <a:rPr lang="zh-TW" dirty="0">
              <a:latin typeface="Times New Roman" pitchFamily="18" charset="0"/>
              <a:ea typeface="標楷體" pitchFamily="65" charset="-120"/>
              <a:cs typeface="Times New Roman" pitchFamily="18" charset="0"/>
            </a:rPr>
            <a:t>：例如，是否為原始系統的原因。</a:t>
          </a:r>
        </a:p>
      </dgm:t>
    </dgm:pt>
    <dgm:pt modelId="{056FF6B3-BFCD-4094-882C-C3DD63678F88}" type="parTrans" cxnId="{4D1C94B0-D044-4333-BBC9-A417FAA9C25E}">
      <dgm:prSet/>
      <dgm:spPr/>
      <dgm:t>
        <a:bodyPr/>
        <a:lstStyle/>
        <a:p>
          <a:endParaRPr lang="zh-TW" altLang="en-US">
            <a:latin typeface="Times New Roman" pitchFamily="18" charset="0"/>
            <a:ea typeface="標楷體" pitchFamily="65" charset="-120"/>
            <a:cs typeface="Times New Roman" pitchFamily="18" charset="0"/>
          </a:endParaRPr>
        </a:p>
      </dgm:t>
    </dgm:pt>
    <dgm:pt modelId="{560EC7B4-4400-454C-8C00-965A2910ECAF}" type="sibTrans" cxnId="{4D1C94B0-D044-4333-BBC9-A417FAA9C25E}">
      <dgm:prSet/>
      <dgm:spPr/>
      <dgm:t>
        <a:bodyPr/>
        <a:lstStyle/>
        <a:p>
          <a:endParaRPr lang="zh-TW" altLang="en-US">
            <a:latin typeface="Times New Roman" pitchFamily="18" charset="0"/>
            <a:ea typeface="標楷體" pitchFamily="65" charset="-120"/>
            <a:cs typeface="Times New Roman" pitchFamily="18" charset="0"/>
          </a:endParaRPr>
        </a:p>
      </dgm:t>
    </dgm:pt>
    <dgm:pt modelId="{B47BCD8C-743B-4E38-AEE9-C0FB52BE98DC}">
      <dgm:prSet/>
      <dgm:spPr/>
      <dgm:t>
        <a:bodyPr/>
        <a:lstStyle/>
        <a:p>
          <a:pPr rtl="0"/>
          <a:r>
            <a:rPr lang="zh-TW" altLang="en-US" b="1" dirty="0">
              <a:latin typeface="Times New Roman" pitchFamily="18" charset="0"/>
              <a:ea typeface="標楷體" pitchFamily="65" charset="-120"/>
              <a:cs typeface="Times New Roman" pitchFamily="18" charset="0"/>
            </a:rPr>
            <a:t>來源系統追蹤報告的用途</a:t>
          </a:r>
          <a:endParaRPr lang="en-US" b="1" dirty="0">
            <a:latin typeface="Times New Roman" pitchFamily="18" charset="0"/>
            <a:ea typeface="標楷體" pitchFamily="65" charset="-120"/>
            <a:cs typeface="Times New Roman" pitchFamily="18" charset="0"/>
          </a:endParaRPr>
        </a:p>
      </dgm:t>
    </dgm:pt>
    <dgm:pt modelId="{EAE96FD1-47AE-4975-AF75-05364A96454E}" type="parTrans" cxnId="{BBB0FE09-5AD5-43A2-AD65-44597D2CF227}">
      <dgm:prSet/>
      <dgm:spPr/>
      <dgm:t>
        <a:bodyPr/>
        <a:lstStyle/>
        <a:p>
          <a:endParaRPr lang="zh-TW" altLang="en-US">
            <a:latin typeface="Times New Roman" pitchFamily="18" charset="0"/>
            <a:ea typeface="標楷體" pitchFamily="65" charset="-120"/>
            <a:cs typeface="Times New Roman" pitchFamily="18" charset="0"/>
          </a:endParaRPr>
        </a:p>
      </dgm:t>
    </dgm:pt>
    <dgm:pt modelId="{56795F96-7D45-4C40-B5FA-466BCBFC40B1}" type="sibTrans" cxnId="{BBB0FE09-5AD5-43A2-AD65-44597D2CF227}">
      <dgm:prSet/>
      <dgm:spPr/>
      <dgm:t>
        <a:bodyPr/>
        <a:lstStyle/>
        <a:p>
          <a:endParaRPr lang="zh-TW" altLang="en-US">
            <a:latin typeface="Times New Roman" pitchFamily="18" charset="0"/>
            <a:ea typeface="標楷體" pitchFamily="65" charset="-120"/>
            <a:cs typeface="Times New Roman" pitchFamily="18" charset="0"/>
          </a:endParaRPr>
        </a:p>
      </dgm:t>
    </dgm:pt>
    <dgm:pt modelId="{BBA036FA-868B-49E8-8194-09498FBABFB6}">
      <dgm:prSet/>
      <dgm:spPr/>
      <dgm:t>
        <a:bodyPr/>
        <a:lstStyle/>
        <a:p>
          <a:pPr rtl="0"/>
          <a:r>
            <a:rPr lang="zh-TW" altLang="en-US" dirty="0">
              <a:latin typeface="Times New Roman" pitchFamily="18" charset="0"/>
              <a:ea typeface="標楷體" pitchFamily="65" charset="-120"/>
              <a:cs typeface="Times New Roman" pitchFamily="18" charset="0"/>
            </a:rPr>
            <a:t>詳細的記錄來源系統的相關資訊，作為分析來源系統的參考依據</a:t>
          </a:r>
          <a:endParaRPr lang="en-US" dirty="0">
            <a:latin typeface="Times New Roman" pitchFamily="18" charset="0"/>
            <a:ea typeface="標楷體" pitchFamily="65" charset="-120"/>
            <a:cs typeface="Times New Roman" pitchFamily="18" charset="0"/>
          </a:endParaRPr>
        </a:p>
      </dgm:t>
    </dgm:pt>
    <dgm:pt modelId="{3FF40A40-84D9-4F76-825A-FE23D09CE482}" type="parTrans" cxnId="{26B70BCF-9C52-490A-AD0E-3F6AADF14E2D}">
      <dgm:prSet/>
      <dgm:spPr/>
      <dgm:t>
        <a:bodyPr/>
        <a:lstStyle/>
        <a:p>
          <a:endParaRPr lang="zh-TW" altLang="en-US">
            <a:latin typeface="Times New Roman" pitchFamily="18" charset="0"/>
            <a:ea typeface="標楷體" pitchFamily="65" charset="-120"/>
            <a:cs typeface="Times New Roman" pitchFamily="18" charset="0"/>
          </a:endParaRPr>
        </a:p>
      </dgm:t>
    </dgm:pt>
    <dgm:pt modelId="{5085CA0D-F40C-4F0D-8385-08BEB145C24E}" type="sibTrans" cxnId="{26B70BCF-9C52-490A-AD0E-3F6AADF14E2D}">
      <dgm:prSet/>
      <dgm:spPr/>
      <dgm:t>
        <a:bodyPr/>
        <a:lstStyle/>
        <a:p>
          <a:endParaRPr lang="zh-TW" altLang="en-US">
            <a:latin typeface="Times New Roman" pitchFamily="18" charset="0"/>
            <a:ea typeface="標楷體" pitchFamily="65" charset="-120"/>
            <a:cs typeface="Times New Roman" pitchFamily="18" charset="0"/>
          </a:endParaRPr>
        </a:p>
      </dgm:t>
    </dgm:pt>
    <dgm:pt modelId="{CDF44561-C994-463F-AAE4-822C48D551FC}" type="pres">
      <dgm:prSet presAssocID="{DA3342C6-3EB9-4550-BAB9-1645CA6C3D64}" presName="linear" presStyleCnt="0">
        <dgm:presLayoutVars>
          <dgm:dir/>
          <dgm:animLvl val="lvl"/>
          <dgm:resizeHandles val="exact"/>
        </dgm:presLayoutVars>
      </dgm:prSet>
      <dgm:spPr/>
    </dgm:pt>
    <dgm:pt modelId="{C499F93D-499B-4CD6-80C3-7F11CAAF3E94}" type="pres">
      <dgm:prSet presAssocID="{B47BCD8C-743B-4E38-AEE9-C0FB52BE98DC}" presName="parentLin" presStyleCnt="0"/>
      <dgm:spPr/>
    </dgm:pt>
    <dgm:pt modelId="{A5E00F8C-E15F-46EB-B47F-623F38051EF5}" type="pres">
      <dgm:prSet presAssocID="{B47BCD8C-743B-4E38-AEE9-C0FB52BE98DC}" presName="parentLeftMargin" presStyleLbl="node1" presStyleIdx="0" presStyleCnt="2"/>
      <dgm:spPr/>
    </dgm:pt>
    <dgm:pt modelId="{14471529-4ED9-47C5-AC0E-B43612FCDDEC}" type="pres">
      <dgm:prSet presAssocID="{B47BCD8C-743B-4E38-AEE9-C0FB52BE98DC}" presName="parentText" presStyleLbl="node1" presStyleIdx="0" presStyleCnt="2">
        <dgm:presLayoutVars>
          <dgm:chMax val="0"/>
          <dgm:bulletEnabled val="1"/>
        </dgm:presLayoutVars>
      </dgm:prSet>
      <dgm:spPr/>
    </dgm:pt>
    <dgm:pt modelId="{375831AB-BE45-4A71-8768-5D630F3C6C0E}" type="pres">
      <dgm:prSet presAssocID="{B47BCD8C-743B-4E38-AEE9-C0FB52BE98DC}" presName="negativeSpace" presStyleCnt="0"/>
      <dgm:spPr/>
    </dgm:pt>
    <dgm:pt modelId="{7245995B-A56C-47BD-A41F-C12E31A2783A}" type="pres">
      <dgm:prSet presAssocID="{B47BCD8C-743B-4E38-AEE9-C0FB52BE98DC}" presName="childText" presStyleLbl="conFgAcc1" presStyleIdx="0" presStyleCnt="2">
        <dgm:presLayoutVars>
          <dgm:bulletEnabled val="1"/>
        </dgm:presLayoutVars>
      </dgm:prSet>
      <dgm:spPr/>
    </dgm:pt>
    <dgm:pt modelId="{899C85DB-DC19-4661-A149-33553D1EEB82}" type="pres">
      <dgm:prSet presAssocID="{56795F96-7D45-4C40-B5FA-466BCBFC40B1}" presName="spaceBetweenRectangles" presStyleCnt="0"/>
      <dgm:spPr/>
    </dgm:pt>
    <dgm:pt modelId="{26404537-7709-420D-A38A-8F4F4A015845}" type="pres">
      <dgm:prSet presAssocID="{72F191A4-1F70-497E-99FC-8783507E878A}" presName="parentLin" presStyleCnt="0"/>
      <dgm:spPr/>
    </dgm:pt>
    <dgm:pt modelId="{9ACC232A-655B-4552-8263-1133C0EA16E2}" type="pres">
      <dgm:prSet presAssocID="{72F191A4-1F70-497E-99FC-8783507E878A}" presName="parentLeftMargin" presStyleLbl="node1" presStyleIdx="0" presStyleCnt="2"/>
      <dgm:spPr/>
    </dgm:pt>
    <dgm:pt modelId="{D3AA9B23-65CC-45B0-B212-A492F48B3949}" type="pres">
      <dgm:prSet presAssocID="{72F191A4-1F70-497E-99FC-8783507E878A}" presName="parentText" presStyleLbl="node1" presStyleIdx="1" presStyleCnt="2">
        <dgm:presLayoutVars>
          <dgm:chMax val="0"/>
          <dgm:bulletEnabled val="1"/>
        </dgm:presLayoutVars>
      </dgm:prSet>
      <dgm:spPr/>
    </dgm:pt>
    <dgm:pt modelId="{5043463E-FCE5-4E71-8930-73537F95F51B}" type="pres">
      <dgm:prSet presAssocID="{72F191A4-1F70-497E-99FC-8783507E878A}" presName="negativeSpace" presStyleCnt="0"/>
      <dgm:spPr/>
    </dgm:pt>
    <dgm:pt modelId="{E5DDED86-FA50-4701-A75F-CB5A4A2210B7}" type="pres">
      <dgm:prSet presAssocID="{72F191A4-1F70-497E-99FC-8783507E878A}" presName="childText" presStyleLbl="conFgAcc1" presStyleIdx="1" presStyleCnt="2">
        <dgm:presLayoutVars>
          <dgm:bulletEnabled val="1"/>
        </dgm:presLayoutVars>
      </dgm:prSet>
      <dgm:spPr/>
    </dgm:pt>
  </dgm:ptLst>
  <dgm:cxnLst>
    <dgm:cxn modelId="{FEC2C501-5C55-4758-B1AA-FFABFA992416}" type="presOf" srcId="{41EE29D5-97CF-4E36-A308-2B970D01FCE1}" destId="{E5DDED86-FA50-4701-A75F-CB5A4A2210B7}" srcOrd="0" destOrd="4" presId="urn:microsoft.com/office/officeart/2005/8/layout/list1"/>
    <dgm:cxn modelId="{B7961503-9CA3-4562-BD47-654DEF9C7CF6}" srcId="{72F191A4-1F70-497E-99FC-8783507E878A}" destId="{A5D7AD9F-4E28-4E40-8E63-E9F1843AC476}" srcOrd="5" destOrd="0" parTransId="{C1B6A9CD-03E0-4013-98F1-C53571CE9051}" sibTransId="{15A11311-861B-47D4-A32E-973A92B0EE81}"/>
    <dgm:cxn modelId="{BBB0FE09-5AD5-43A2-AD65-44597D2CF227}" srcId="{DA3342C6-3EB9-4550-BAB9-1645CA6C3D64}" destId="{B47BCD8C-743B-4E38-AEE9-C0FB52BE98DC}" srcOrd="0" destOrd="0" parTransId="{EAE96FD1-47AE-4975-AF75-05364A96454E}" sibTransId="{56795F96-7D45-4C40-B5FA-466BCBFC40B1}"/>
    <dgm:cxn modelId="{B307F81D-54B5-41C9-A631-604475AA6474}" type="presOf" srcId="{72F191A4-1F70-497E-99FC-8783507E878A}" destId="{D3AA9B23-65CC-45B0-B212-A492F48B3949}" srcOrd="1" destOrd="0" presId="urn:microsoft.com/office/officeart/2005/8/layout/list1"/>
    <dgm:cxn modelId="{5CCAF422-3329-44DE-AD3C-C77807EAE7DE}" srcId="{72F191A4-1F70-497E-99FC-8783507E878A}" destId="{4B10FEA2-98CF-41A4-B53E-7F6C5492C642}" srcOrd="9" destOrd="0" parTransId="{838FA910-99EA-404B-A26D-D6A60D711DB7}" sibTransId="{0E721E68-C651-426B-A14D-47DC655735EA}"/>
    <dgm:cxn modelId="{CD424823-EA04-4378-9256-467C1C7E8EF9}" srcId="{72F191A4-1F70-497E-99FC-8783507E878A}" destId="{CE9F6D23-D630-4CCE-961C-F72F14C80699}" srcOrd="7" destOrd="0" parTransId="{2E3D3508-81A1-4540-A83B-EC4DB8A552B4}" sibTransId="{1159F2D8-6679-4E7C-A2F1-8B0EE4016A68}"/>
    <dgm:cxn modelId="{8123E823-C3C9-43CA-82BA-18FE3B5EDA6D}" type="presOf" srcId="{13D66FF8-89FA-434E-BC30-58CDCCF1CDE8}" destId="{E5DDED86-FA50-4701-A75F-CB5A4A2210B7}" srcOrd="0" destOrd="0" presId="urn:microsoft.com/office/officeart/2005/8/layout/list1"/>
    <dgm:cxn modelId="{E1F7BE26-9C41-4296-876D-A19160008D06}" type="presOf" srcId="{A9414F2A-3944-4E77-A192-E10BF95E81FD}" destId="{E5DDED86-FA50-4701-A75F-CB5A4A2210B7}" srcOrd="0" destOrd="1" presId="urn:microsoft.com/office/officeart/2005/8/layout/list1"/>
    <dgm:cxn modelId="{A7F45F2D-C36B-4A85-88DE-B38E6FB1BC5B}" srcId="{72F191A4-1F70-497E-99FC-8783507E878A}" destId="{13D66FF8-89FA-434E-BC30-58CDCCF1CDE8}" srcOrd="0" destOrd="0" parTransId="{C9B742BA-C9AD-4A66-9939-F560FB40F1DF}" sibTransId="{960FEE61-8072-4C3B-AC3E-C7B5BBDADC7E}"/>
    <dgm:cxn modelId="{A0DA9A35-AA59-4F63-BFC7-EECC7D0A3E2B}" type="presOf" srcId="{139C4948-1E59-417D-9DB0-33D67F9D4A26}" destId="{E5DDED86-FA50-4701-A75F-CB5A4A2210B7}" srcOrd="0" destOrd="6" presId="urn:microsoft.com/office/officeart/2005/8/layout/list1"/>
    <dgm:cxn modelId="{7A5A3A37-749E-4009-A1CE-87C11CC8614A}" srcId="{72F191A4-1F70-497E-99FC-8783507E878A}" destId="{A9414F2A-3944-4E77-A192-E10BF95E81FD}" srcOrd="1" destOrd="0" parTransId="{8F6CCAA7-9A00-4AAE-AA7A-7DD406900C75}" sibTransId="{E63231CB-F0D8-4382-BAB9-79BE273BDFFE}"/>
    <dgm:cxn modelId="{B366985E-0A14-47CC-848F-D8C337B61002}" type="presOf" srcId="{BBA036FA-868B-49E8-8194-09498FBABFB6}" destId="{7245995B-A56C-47BD-A41F-C12E31A2783A}" srcOrd="0" destOrd="0" presId="urn:microsoft.com/office/officeart/2005/8/layout/list1"/>
    <dgm:cxn modelId="{A04FEE62-3A81-4FFC-91CD-8D0362633245}" srcId="{72F191A4-1F70-497E-99FC-8783507E878A}" destId="{41EE29D5-97CF-4E36-A308-2B970D01FCE1}" srcOrd="4" destOrd="0" parTransId="{293B10D9-0A3F-4A65-9E0B-FC72DA82C439}" sibTransId="{449234BD-BB87-4E4F-9028-A2FF22F93E6B}"/>
    <dgm:cxn modelId="{200CC771-55C7-4950-9A7B-6D315152A387}" type="presOf" srcId="{DA3342C6-3EB9-4550-BAB9-1645CA6C3D64}" destId="{CDF44561-C994-463F-AAE4-822C48D551FC}" srcOrd="0" destOrd="0" presId="urn:microsoft.com/office/officeart/2005/8/layout/list1"/>
    <dgm:cxn modelId="{B65A6C54-6857-475A-98B4-9969BD18EBD4}" srcId="{72F191A4-1F70-497E-99FC-8783507E878A}" destId="{5832C0E1-7BFF-4621-A135-043F497E21CB}" srcOrd="8" destOrd="0" parTransId="{F1B108CD-2AFE-4E64-B22F-354093EA4FD1}" sibTransId="{48C2136D-0971-40EC-9B4C-907FAF6227B0}"/>
    <dgm:cxn modelId="{3B448375-51B8-4978-B078-04133824AF3C}" type="presOf" srcId="{1502C795-8D37-43BF-97FE-52E3D1340749}" destId="{E5DDED86-FA50-4701-A75F-CB5A4A2210B7}" srcOrd="0" destOrd="11" presId="urn:microsoft.com/office/officeart/2005/8/layout/list1"/>
    <dgm:cxn modelId="{56A22758-8529-4A4C-A9D2-CFE459AD25C7}" type="presOf" srcId="{CE9F6D23-D630-4CCE-961C-F72F14C80699}" destId="{E5DDED86-FA50-4701-A75F-CB5A4A2210B7}" srcOrd="0" destOrd="7" presId="urn:microsoft.com/office/officeart/2005/8/layout/list1"/>
    <dgm:cxn modelId="{15810C7A-8600-472B-8D50-F0FF5B5DF07D}" type="presOf" srcId="{75896E76-DC07-4FBD-BD57-0D8A863C2343}" destId="{E5DDED86-FA50-4701-A75F-CB5A4A2210B7}" srcOrd="0" destOrd="3" presId="urn:microsoft.com/office/officeart/2005/8/layout/list1"/>
    <dgm:cxn modelId="{AC1F157D-012A-4FF1-A62A-5D753CEE2FCE}" type="presOf" srcId="{136C7572-A024-48BB-8826-ABB4402D22A3}" destId="{E5DDED86-FA50-4701-A75F-CB5A4A2210B7}" srcOrd="0" destOrd="12" presId="urn:microsoft.com/office/officeart/2005/8/layout/list1"/>
    <dgm:cxn modelId="{E16D9D84-74E5-4759-B426-9C317B73A682}" srcId="{72F191A4-1F70-497E-99FC-8783507E878A}" destId="{136C7572-A024-48BB-8826-ABB4402D22A3}" srcOrd="12" destOrd="0" parTransId="{F21ADACF-E82C-4477-A09B-AB53E42EA3D9}" sibTransId="{338D8907-3396-4659-B0F6-D30950CB31B4}"/>
    <dgm:cxn modelId="{56181B91-E8BD-4FF4-9BE1-519C0F0EDE9E}" srcId="{72F191A4-1F70-497E-99FC-8783507E878A}" destId="{221DE67B-5198-40B8-B041-3044F1F1F083}" srcOrd="2" destOrd="0" parTransId="{FDB12DD2-C600-420A-BFFF-5204A328377F}" sibTransId="{FEB8434B-1384-4DCE-B389-F3E66D9700E6}"/>
    <dgm:cxn modelId="{46465991-A566-4DC6-90FF-BEE11E7E04DD}" srcId="{72F191A4-1F70-497E-99FC-8783507E878A}" destId="{75896E76-DC07-4FBD-BD57-0D8A863C2343}" srcOrd="3" destOrd="0" parTransId="{0D418B85-712E-4761-8FDE-B9690CAC55F3}" sibTransId="{629D3A90-AF9D-40A5-A217-8F7041A0A1AC}"/>
    <dgm:cxn modelId="{F405AE9C-1880-455C-AC25-32F1C900C613}" type="presOf" srcId="{A5D7AD9F-4E28-4E40-8E63-E9F1843AC476}" destId="{E5DDED86-FA50-4701-A75F-CB5A4A2210B7}" srcOrd="0" destOrd="5" presId="urn:microsoft.com/office/officeart/2005/8/layout/list1"/>
    <dgm:cxn modelId="{D990129F-7D8D-4E96-BB72-2C8EE696F755}" type="presOf" srcId="{5832C0E1-7BFF-4621-A135-043F497E21CB}" destId="{E5DDED86-FA50-4701-A75F-CB5A4A2210B7}" srcOrd="0" destOrd="8" presId="urn:microsoft.com/office/officeart/2005/8/layout/list1"/>
    <dgm:cxn modelId="{DFD1AA9F-3860-42FB-A1F0-C028C96ED6D7}" type="presOf" srcId="{B47BCD8C-743B-4E38-AEE9-C0FB52BE98DC}" destId="{14471529-4ED9-47C5-AC0E-B43612FCDDEC}" srcOrd="1" destOrd="0" presId="urn:microsoft.com/office/officeart/2005/8/layout/list1"/>
    <dgm:cxn modelId="{4D1C94B0-D044-4333-BBC9-A417FAA9C25E}" srcId="{72F191A4-1F70-497E-99FC-8783507E878A}" destId="{5032EA37-7A40-4C30-914F-E547488A2FAD}" srcOrd="13" destOrd="0" parTransId="{056FF6B3-BFCD-4094-882C-C3DD63678F88}" sibTransId="{560EC7B4-4400-454C-8C00-965A2910ECAF}"/>
    <dgm:cxn modelId="{5906C4C8-A03B-4552-A78F-B684392C769B}" type="presOf" srcId="{4B10FEA2-98CF-41A4-B53E-7F6C5492C642}" destId="{E5DDED86-FA50-4701-A75F-CB5A4A2210B7}" srcOrd="0" destOrd="9" presId="urn:microsoft.com/office/officeart/2005/8/layout/list1"/>
    <dgm:cxn modelId="{229FC3CD-A662-49B6-B56D-F3096B9630A5}" type="presOf" srcId="{72F191A4-1F70-497E-99FC-8783507E878A}" destId="{9ACC232A-655B-4552-8263-1133C0EA16E2}" srcOrd="0" destOrd="0" presId="urn:microsoft.com/office/officeart/2005/8/layout/list1"/>
    <dgm:cxn modelId="{26B70BCF-9C52-490A-AD0E-3F6AADF14E2D}" srcId="{B47BCD8C-743B-4E38-AEE9-C0FB52BE98DC}" destId="{BBA036FA-868B-49E8-8194-09498FBABFB6}" srcOrd="0" destOrd="0" parTransId="{3FF40A40-84D9-4F76-825A-FE23D09CE482}" sibTransId="{5085CA0D-F40C-4F0D-8385-08BEB145C24E}"/>
    <dgm:cxn modelId="{438455DF-E688-47CB-AB9A-57168C980D77}" type="presOf" srcId="{5032EA37-7A40-4C30-914F-E547488A2FAD}" destId="{E5DDED86-FA50-4701-A75F-CB5A4A2210B7}" srcOrd="0" destOrd="13" presId="urn:microsoft.com/office/officeart/2005/8/layout/list1"/>
    <dgm:cxn modelId="{9E108FE3-AA08-483B-873E-7A22AA9A4662}" srcId="{72F191A4-1F70-497E-99FC-8783507E878A}" destId="{139C4948-1E59-417D-9DB0-33D67F9D4A26}" srcOrd="6" destOrd="0" parTransId="{F3570C02-789E-4243-9905-DBB80ACF69C7}" sibTransId="{4DDD053F-B2C9-4614-9FB1-1CDB8EDC9ABD}"/>
    <dgm:cxn modelId="{451164EA-8C94-4B22-9F53-66A49EAD44B2}" type="presOf" srcId="{B47BCD8C-743B-4E38-AEE9-C0FB52BE98DC}" destId="{A5E00F8C-E15F-46EB-B47F-623F38051EF5}" srcOrd="0" destOrd="0" presId="urn:microsoft.com/office/officeart/2005/8/layout/list1"/>
    <dgm:cxn modelId="{4DDBA8F0-4997-45AA-B1BA-F496E2656D2E}" type="presOf" srcId="{221DE67B-5198-40B8-B041-3044F1F1F083}" destId="{E5DDED86-FA50-4701-A75F-CB5A4A2210B7}" srcOrd="0" destOrd="2" presId="urn:microsoft.com/office/officeart/2005/8/layout/list1"/>
    <dgm:cxn modelId="{44D53EF3-910F-4D43-8334-60C773B1CF13}" type="presOf" srcId="{8E4293B5-25A8-4F02-AAA6-DC8A524FCF1D}" destId="{E5DDED86-FA50-4701-A75F-CB5A4A2210B7}" srcOrd="0" destOrd="10" presId="urn:microsoft.com/office/officeart/2005/8/layout/list1"/>
    <dgm:cxn modelId="{D53C9EF7-B79B-4D4B-97D7-56F85085C89E}" srcId="{72F191A4-1F70-497E-99FC-8783507E878A}" destId="{8E4293B5-25A8-4F02-AAA6-DC8A524FCF1D}" srcOrd="10" destOrd="0" parTransId="{49200071-AAD3-453C-8E16-E4714F214F27}" sibTransId="{4E05AC19-12C5-4AA2-BC88-41D5334EA87F}"/>
    <dgm:cxn modelId="{17E7A9F9-49CE-4086-8D79-B950D3C9AEF1}" srcId="{DA3342C6-3EB9-4550-BAB9-1645CA6C3D64}" destId="{72F191A4-1F70-497E-99FC-8783507E878A}" srcOrd="1" destOrd="0" parTransId="{208EDEEF-AE1A-4250-941B-D43FB4FF6A2A}" sibTransId="{E7592C78-C215-4D76-82E6-20B5CE97B053}"/>
    <dgm:cxn modelId="{77E6E8FC-0E56-4854-BBC6-AC84ECFD0BEB}" srcId="{72F191A4-1F70-497E-99FC-8783507E878A}" destId="{1502C795-8D37-43BF-97FE-52E3D1340749}" srcOrd="11" destOrd="0" parTransId="{C9F81BE1-A427-492E-BA16-9BF45B714479}" sibTransId="{794C17A5-938B-40E3-AA59-6DCA69251EC5}"/>
    <dgm:cxn modelId="{DA18C322-FE2E-4B54-BAFF-1D63B2FD3CBF}" type="presParOf" srcId="{CDF44561-C994-463F-AAE4-822C48D551FC}" destId="{C499F93D-499B-4CD6-80C3-7F11CAAF3E94}" srcOrd="0" destOrd="0" presId="urn:microsoft.com/office/officeart/2005/8/layout/list1"/>
    <dgm:cxn modelId="{7629D05D-C485-4398-BE46-69F214BAD59B}" type="presParOf" srcId="{C499F93D-499B-4CD6-80C3-7F11CAAF3E94}" destId="{A5E00F8C-E15F-46EB-B47F-623F38051EF5}" srcOrd="0" destOrd="0" presId="urn:microsoft.com/office/officeart/2005/8/layout/list1"/>
    <dgm:cxn modelId="{85C1B75F-7F00-40DD-98C5-5FF0FC58193A}" type="presParOf" srcId="{C499F93D-499B-4CD6-80C3-7F11CAAF3E94}" destId="{14471529-4ED9-47C5-AC0E-B43612FCDDEC}" srcOrd="1" destOrd="0" presId="urn:microsoft.com/office/officeart/2005/8/layout/list1"/>
    <dgm:cxn modelId="{4758EBCF-BF39-4D32-B267-5B7271B75F5A}" type="presParOf" srcId="{CDF44561-C994-463F-AAE4-822C48D551FC}" destId="{375831AB-BE45-4A71-8768-5D630F3C6C0E}" srcOrd="1" destOrd="0" presId="urn:microsoft.com/office/officeart/2005/8/layout/list1"/>
    <dgm:cxn modelId="{0999DD3F-8DB3-4CDF-95C6-181E899A41AC}" type="presParOf" srcId="{CDF44561-C994-463F-AAE4-822C48D551FC}" destId="{7245995B-A56C-47BD-A41F-C12E31A2783A}" srcOrd="2" destOrd="0" presId="urn:microsoft.com/office/officeart/2005/8/layout/list1"/>
    <dgm:cxn modelId="{EB6FFEDE-EDC0-472D-B3FF-FE1285917A13}" type="presParOf" srcId="{CDF44561-C994-463F-AAE4-822C48D551FC}" destId="{899C85DB-DC19-4661-A149-33553D1EEB82}" srcOrd="3" destOrd="0" presId="urn:microsoft.com/office/officeart/2005/8/layout/list1"/>
    <dgm:cxn modelId="{BC6352DE-9F23-4832-BF46-01238C304F99}" type="presParOf" srcId="{CDF44561-C994-463F-AAE4-822C48D551FC}" destId="{26404537-7709-420D-A38A-8F4F4A015845}" srcOrd="4" destOrd="0" presId="urn:microsoft.com/office/officeart/2005/8/layout/list1"/>
    <dgm:cxn modelId="{9666E271-28ED-4284-A4DE-EC276627E772}" type="presParOf" srcId="{26404537-7709-420D-A38A-8F4F4A015845}" destId="{9ACC232A-655B-4552-8263-1133C0EA16E2}" srcOrd="0" destOrd="0" presId="urn:microsoft.com/office/officeart/2005/8/layout/list1"/>
    <dgm:cxn modelId="{D37B77BC-15B6-49CF-A635-44784EB918C0}" type="presParOf" srcId="{26404537-7709-420D-A38A-8F4F4A015845}" destId="{D3AA9B23-65CC-45B0-B212-A492F48B3949}" srcOrd="1" destOrd="0" presId="urn:microsoft.com/office/officeart/2005/8/layout/list1"/>
    <dgm:cxn modelId="{816E2AD6-83E8-4123-9F45-804878B156C1}" type="presParOf" srcId="{CDF44561-C994-463F-AAE4-822C48D551FC}" destId="{5043463E-FCE5-4E71-8930-73537F95F51B}" srcOrd="5" destOrd="0" presId="urn:microsoft.com/office/officeart/2005/8/layout/list1"/>
    <dgm:cxn modelId="{D0587D49-3382-44EA-9BD8-25FDF58022DE}" type="presParOf" srcId="{CDF44561-C994-463F-AAE4-822C48D551FC}" destId="{E5DDED86-FA50-4701-A75F-CB5A4A2210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06ABAB-15AD-4F31-AA10-CDB2BD11E9CF}" type="doc">
      <dgm:prSet loTypeId="urn:microsoft.com/office/officeart/2005/8/layout/hList1" loCatId="list" qsTypeId="urn:microsoft.com/office/officeart/2005/8/quickstyle/simple3" qsCatId="simple" csTypeId="urn:microsoft.com/office/officeart/2005/8/colors/colorful1#6" csCatId="colorful" phldr="1"/>
      <dgm:spPr/>
      <dgm:t>
        <a:bodyPr/>
        <a:lstStyle/>
        <a:p>
          <a:endParaRPr lang="zh-TW" altLang="en-US"/>
        </a:p>
      </dgm:t>
    </dgm:pt>
    <dgm:pt modelId="{4628A7B8-C6A9-4C7F-B6AA-4A90A9900D10}">
      <dgm:prSet/>
      <dgm:spPr/>
      <dgm:t>
        <a:bodyPr/>
        <a:lstStyle/>
        <a:p>
          <a:pPr rtl="0"/>
          <a:r>
            <a:rPr lang="zh-TW" b="1" dirty="0">
              <a:latin typeface="Times New Roman" pitchFamily="18" charset="0"/>
              <a:ea typeface="標楷體" pitchFamily="65" charset="-120"/>
              <a:cs typeface="Times New Roman" pitchFamily="18" charset="0"/>
            </a:rPr>
            <a:t>監測來源系統</a:t>
          </a:r>
          <a:endParaRPr lang="en-US" altLang="zh-TW" b="1" dirty="0">
            <a:latin typeface="Times New Roman" pitchFamily="18" charset="0"/>
            <a:ea typeface="標楷體" pitchFamily="65" charset="-120"/>
            <a:cs typeface="Times New Roman" pitchFamily="18" charset="0"/>
          </a:endParaRPr>
        </a:p>
        <a:p>
          <a:pPr rtl="0"/>
          <a:r>
            <a:rPr lang="zh-TW" b="1" dirty="0">
              <a:latin typeface="Times New Roman" pitchFamily="18" charset="0"/>
              <a:ea typeface="標楷體" pitchFamily="65" charset="-120"/>
              <a:cs typeface="Times New Roman" pitchFamily="18" charset="0"/>
            </a:rPr>
            <a:t>發生變化的資料</a:t>
          </a:r>
          <a:endParaRPr lang="en-US" b="1" dirty="0">
            <a:latin typeface="Times New Roman" pitchFamily="18" charset="0"/>
            <a:ea typeface="標楷體" pitchFamily="65" charset="-120"/>
            <a:cs typeface="Times New Roman" pitchFamily="18" charset="0"/>
          </a:endParaRPr>
        </a:p>
      </dgm:t>
    </dgm:pt>
    <dgm:pt modelId="{E085868C-E14B-48A5-A843-BFDADE15B5CA}" type="parTrans" cxnId="{95044544-AE75-40B5-BA76-3FE237763367}">
      <dgm:prSet/>
      <dgm:spPr/>
      <dgm:t>
        <a:bodyPr/>
        <a:lstStyle/>
        <a:p>
          <a:endParaRPr lang="zh-TW" altLang="en-US">
            <a:latin typeface="Times New Roman" pitchFamily="18" charset="0"/>
            <a:ea typeface="標楷體" pitchFamily="65" charset="-120"/>
            <a:cs typeface="Times New Roman" pitchFamily="18" charset="0"/>
          </a:endParaRPr>
        </a:p>
      </dgm:t>
    </dgm:pt>
    <dgm:pt modelId="{5FEEC6B8-E2FF-498C-A129-2CDED3AAC8D8}" type="sibTrans" cxnId="{95044544-AE75-40B5-BA76-3FE237763367}">
      <dgm:prSet/>
      <dgm:spPr/>
      <dgm:t>
        <a:bodyPr/>
        <a:lstStyle/>
        <a:p>
          <a:endParaRPr lang="zh-TW" altLang="en-US">
            <a:latin typeface="Times New Roman" pitchFamily="18" charset="0"/>
            <a:ea typeface="標楷體" pitchFamily="65" charset="-120"/>
            <a:cs typeface="Times New Roman" pitchFamily="18" charset="0"/>
          </a:endParaRPr>
        </a:p>
      </dgm:t>
    </dgm:pt>
    <dgm:pt modelId="{1C62585E-6E62-46B5-A5DD-01EABCF9FC1C}">
      <dgm:prSet/>
      <dgm:spPr/>
      <dgm:t>
        <a:bodyPr/>
        <a:lstStyle/>
        <a:p>
          <a:pPr rtl="0"/>
          <a:r>
            <a:rPr lang="en-US" dirty="0">
              <a:latin typeface="Times New Roman" pitchFamily="18" charset="0"/>
              <a:ea typeface="標楷體" pitchFamily="65" charset="-120"/>
              <a:cs typeface="Times New Roman" pitchFamily="18" charset="0"/>
            </a:rPr>
            <a:t>1. </a:t>
          </a:r>
          <a:r>
            <a:rPr lang="zh-TW" dirty="0">
              <a:latin typeface="Times New Roman" pitchFamily="18" charset="0"/>
              <a:ea typeface="標楷體" pitchFamily="65" charset="-120"/>
              <a:cs typeface="Times New Roman" pitchFamily="18" charset="0"/>
            </a:rPr>
            <a:t>使用審計欄</a:t>
          </a:r>
          <a:endParaRPr lang="en-US" dirty="0">
            <a:latin typeface="Times New Roman" pitchFamily="18" charset="0"/>
            <a:ea typeface="標楷體" pitchFamily="65" charset="-120"/>
            <a:cs typeface="Times New Roman" pitchFamily="18" charset="0"/>
          </a:endParaRPr>
        </a:p>
      </dgm:t>
    </dgm:pt>
    <dgm:pt modelId="{56F92B2C-3615-48B6-B9F3-5A411ECBC351}" type="parTrans" cxnId="{F6D814D7-2BD9-4ADA-9B5E-CDC8DEAB506C}">
      <dgm:prSet/>
      <dgm:spPr/>
      <dgm:t>
        <a:bodyPr/>
        <a:lstStyle/>
        <a:p>
          <a:endParaRPr lang="zh-TW" altLang="en-US">
            <a:latin typeface="Times New Roman" pitchFamily="18" charset="0"/>
            <a:ea typeface="標楷體" pitchFamily="65" charset="-120"/>
            <a:cs typeface="Times New Roman" pitchFamily="18" charset="0"/>
          </a:endParaRPr>
        </a:p>
      </dgm:t>
    </dgm:pt>
    <dgm:pt modelId="{29E0764E-764C-425E-8FFC-38F9081399CD}" type="sibTrans" cxnId="{F6D814D7-2BD9-4ADA-9B5E-CDC8DEAB506C}">
      <dgm:prSet/>
      <dgm:spPr/>
      <dgm:t>
        <a:bodyPr/>
        <a:lstStyle/>
        <a:p>
          <a:endParaRPr lang="zh-TW" altLang="en-US">
            <a:latin typeface="Times New Roman" pitchFamily="18" charset="0"/>
            <a:ea typeface="標楷體" pitchFamily="65" charset="-120"/>
            <a:cs typeface="Times New Roman" pitchFamily="18" charset="0"/>
          </a:endParaRPr>
        </a:p>
      </dgm:t>
    </dgm:pt>
    <dgm:pt modelId="{A602D637-B98C-4BA2-8585-8EE5A828015F}">
      <dgm:prSet/>
      <dgm:spPr/>
      <dgm:t>
        <a:bodyPr/>
        <a:lstStyle/>
        <a:p>
          <a:pPr rtl="0"/>
          <a:r>
            <a:rPr lang="en-US" dirty="0">
              <a:latin typeface="Times New Roman" pitchFamily="18" charset="0"/>
              <a:ea typeface="標楷體" pitchFamily="65" charset="-120"/>
              <a:cs typeface="Times New Roman" pitchFamily="18" charset="0"/>
            </a:rPr>
            <a:t>2. </a:t>
          </a:r>
          <a:r>
            <a:rPr lang="zh-TW" dirty="0">
              <a:latin typeface="Times New Roman" pitchFamily="18" charset="0"/>
              <a:ea typeface="標楷體" pitchFamily="65" charset="-120"/>
              <a:cs typeface="Times New Roman" pitchFamily="18" charset="0"/>
            </a:rPr>
            <a:t>使用資料庫日誌</a:t>
          </a:r>
          <a:endParaRPr lang="en-US" dirty="0">
            <a:latin typeface="Times New Roman" pitchFamily="18" charset="0"/>
            <a:ea typeface="標楷體" pitchFamily="65" charset="-120"/>
            <a:cs typeface="Times New Roman" pitchFamily="18" charset="0"/>
          </a:endParaRPr>
        </a:p>
      </dgm:t>
    </dgm:pt>
    <dgm:pt modelId="{3643B332-9E4D-4A8A-93CC-7C38059C54D8}" type="parTrans" cxnId="{8DAB58D1-D78C-4BCB-AA0B-B43A7948277C}">
      <dgm:prSet/>
      <dgm:spPr/>
      <dgm:t>
        <a:bodyPr/>
        <a:lstStyle/>
        <a:p>
          <a:endParaRPr lang="zh-TW" altLang="en-US">
            <a:latin typeface="Times New Roman" pitchFamily="18" charset="0"/>
            <a:ea typeface="標楷體" pitchFamily="65" charset="-120"/>
            <a:cs typeface="Times New Roman" pitchFamily="18" charset="0"/>
          </a:endParaRPr>
        </a:p>
      </dgm:t>
    </dgm:pt>
    <dgm:pt modelId="{63F51B05-5F6A-46ED-96D2-B0417F1349E5}" type="sibTrans" cxnId="{8DAB58D1-D78C-4BCB-AA0B-B43A7948277C}">
      <dgm:prSet/>
      <dgm:spPr/>
      <dgm:t>
        <a:bodyPr/>
        <a:lstStyle/>
        <a:p>
          <a:endParaRPr lang="zh-TW" altLang="en-US">
            <a:latin typeface="Times New Roman" pitchFamily="18" charset="0"/>
            <a:ea typeface="標楷體" pitchFamily="65" charset="-120"/>
            <a:cs typeface="Times New Roman" pitchFamily="18" charset="0"/>
          </a:endParaRPr>
        </a:p>
      </dgm:t>
    </dgm:pt>
    <dgm:pt modelId="{0E419CC6-4DA7-475C-9E8E-FB8525678A44}">
      <dgm:prSet/>
      <dgm:spPr/>
      <dgm:t>
        <a:bodyPr/>
        <a:lstStyle/>
        <a:p>
          <a:pPr rtl="0"/>
          <a:r>
            <a:rPr lang="en-US" dirty="0">
              <a:latin typeface="Times New Roman" pitchFamily="18" charset="0"/>
              <a:ea typeface="標楷體" pitchFamily="65" charset="-120"/>
              <a:cs typeface="Times New Roman" pitchFamily="18" charset="0"/>
            </a:rPr>
            <a:t>3. </a:t>
          </a:r>
          <a:r>
            <a:rPr lang="zh-TW" dirty="0">
              <a:latin typeface="Times New Roman" pitchFamily="18" charset="0"/>
              <a:ea typeface="標楷體" pitchFamily="65" charset="-120"/>
              <a:cs typeface="Times New Roman" pitchFamily="18" charset="0"/>
            </a:rPr>
            <a:t>按時抽取</a:t>
          </a:r>
          <a:endParaRPr lang="en-US" dirty="0">
            <a:latin typeface="Times New Roman" pitchFamily="18" charset="0"/>
            <a:ea typeface="標楷體" pitchFamily="65" charset="-120"/>
            <a:cs typeface="Times New Roman" pitchFamily="18" charset="0"/>
          </a:endParaRPr>
        </a:p>
      </dgm:t>
    </dgm:pt>
    <dgm:pt modelId="{0A489751-9C4F-441E-9B89-CE5B2DD293E4}" type="parTrans" cxnId="{F63AB44D-166C-490D-92A5-F947E8D613FB}">
      <dgm:prSet/>
      <dgm:spPr/>
      <dgm:t>
        <a:bodyPr/>
        <a:lstStyle/>
        <a:p>
          <a:endParaRPr lang="zh-TW" altLang="en-US">
            <a:latin typeface="Times New Roman" pitchFamily="18" charset="0"/>
            <a:ea typeface="標楷體" pitchFamily="65" charset="-120"/>
            <a:cs typeface="Times New Roman" pitchFamily="18" charset="0"/>
          </a:endParaRPr>
        </a:p>
      </dgm:t>
    </dgm:pt>
    <dgm:pt modelId="{C2CD03E1-2372-4C86-908B-F42C8F94E9CB}" type="sibTrans" cxnId="{F63AB44D-166C-490D-92A5-F947E8D613FB}">
      <dgm:prSet/>
      <dgm:spPr/>
      <dgm:t>
        <a:bodyPr/>
        <a:lstStyle/>
        <a:p>
          <a:endParaRPr lang="zh-TW" altLang="en-US">
            <a:latin typeface="Times New Roman" pitchFamily="18" charset="0"/>
            <a:ea typeface="標楷體" pitchFamily="65" charset="-120"/>
            <a:cs typeface="Times New Roman" pitchFamily="18" charset="0"/>
          </a:endParaRPr>
        </a:p>
      </dgm:t>
    </dgm:pt>
    <dgm:pt modelId="{49197525-FC3E-4708-ADBD-1711228A0953}">
      <dgm:prSet/>
      <dgm:spPr/>
      <dgm:t>
        <a:bodyPr/>
        <a:lstStyle/>
        <a:p>
          <a:pPr rtl="0"/>
          <a:r>
            <a:rPr lang="en-US" dirty="0">
              <a:latin typeface="Times New Roman" pitchFamily="18" charset="0"/>
              <a:ea typeface="標楷體" pitchFamily="65" charset="-120"/>
              <a:cs typeface="Times New Roman" pitchFamily="18" charset="0"/>
            </a:rPr>
            <a:t>4. </a:t>
          </a:r>
          <a:r>
            <a:rPr lang="zh-TW" dirty="0">
              <a:latin typeface="Times New Roman" pitchFamily="18" charset="0"/>
              <a:ea typeface="標楷體" pitchFamily="65" charset="-120"/>
              <a:cs typeface="Times New Roman" pitchFamily="18" charset="0"/>
            </a:rPr>
            <a:t>排除處</a:t>
          </a:r>
          <a:r>
            <a:rPr lang="zh-TW" altLang="en-US" dirty="0">
              <a:latin typeface="Times New Roman" pitchFamily="18" charset="0"/>
              <a:ea typeface="標楷體" pitchFamily="65" charset="-120"/>
              <a:cs typeface="Times New Roman" pitchFamily="18" charset="0"/>
            </a:rPr>
            <a:t>理</a:t>
          </a:r>
          <a:endParaRPr lang="en-US" dirty="0">
            <a:latin typeface="Times New Roman" pitchFamily="18" charset="0"/>
            <a:ea typeface="標楷體" pitchFamily="65" charset="-120"/>
            <a:cs typeface="Times New Roman" pitchFamily="18" charset="0"/>
          </a:endParaRPr>
        </a:p>
      </dgm:t>
    </dgm:pt>
    <dgm:pt modelId="{74FB331E-2090-4F72-AA96-D7173178EB5B}" type="parTrans" cxnId="{BBDE4D9F-EAF0-457E-82AB-0D94449378A5}">
      <dgm:prSet/>
      <dgm:spPr/>
      <dgm:t>
        <a:bodyPr/>
        <a:lstStyle/>
        <a:p>
          <a:endParaRPr lang="zh-TW" altLang="en-US">
            <a:latin typeface="Times New Roman" pitchFamily="18" charset="0"/>
            <a:ea typeface="標楷體" pitchFamily="65" charset="-120"/>
            <a:cs typeface="Times New Roman" pitchFamily="18" charset="0"/>
          </a:endParaRPr>
        </a:p>
      </dgm:t>
    </dgm:pt>
    <dgm:pt modelId="{6DC7C6FA-7324-406A-A94C-6A9262E6FC6E}" type="sibTrans" cxnId="{BBDE4D9F-EAF0-457E-82AB-0D94449378A5}">
      <dgm:prSet/>
      <dgm:spPr/>
      <dgm:t>
        <a:bodyPr/>
        <a:lstStyle/>
        <a:p>
          <a:endParaRPr lang="zh-TW" altLang="en-US">
            <a:latin typeface="Times New Roman" pitchFamily="18" charset="0"/>
            <a:ea typeface="標楷體" pitchFamily="65" charset="-120"/>
            <a:cs typeface="Times New Roman" pitchFamily="18" charset="0"/>
          </a:endParaRPr>
        </a:p>
      </dgm:t>
    </dgm:pt>
    <dgm:pt modelId="{8C27A1EB-132C-4080-979E-FD0A54D33839}">
      <dgm:prSet/>
      <dgm:spPr/>
      <dgm:t>
        <a:bodyPr/>
        <a:lstStyle/>
        <a:p>
          <a:pPr rtl="0"/>
          <a:r>
            <a:rPr lang="en-US" dirty="0">
              <a:latin typeface="Times New Roman" pitchFamily="18" charset="0"/>
              <a:ea typeface="標楷體" pitchFamily="65" charset="-120"/>
              <a:cs typeface="Times New Roman" pitchFamily="18" charset="0"/>
            </a:rPr>
            <a:t>5. </a:t>
          </a:r>
          <a:r>
            <a:rPr lang="zh-TW" dirty="0">
              <a:latin typeface="Times New Roman" pitchFamily="18" charset="0"/>
              <a:ea typeface="標楷體" pitchFamily="65" charset="-120"/>
              <a:cs typeface="Times New Roman" pitchFamily="18" charset="0"/>
            </a:rPr>
            <a:t>初始和增量載入</a:t>
          </a:r>
          <a:endParaRPr lang="en-US" dirty="0">
            <a:latin typeface="Times New Roman" pitchFamily="18" charset="0"/>
            <a:ea typeface="標楷體" pitchFamily="65" charset="-120"/>
            <a:cs typeface="Times New Roman" pitchFamily="18" charset="0"/>
          </a:endParaRPr>
        </a:p>
      </dgm:t>
    </dgm:pt>
    <dgm:pt modelId="{CB75C898-90FA-4529-A870-385F348760F6}" type="parTrans" cxnId="{11BD9A92-DAE8-4B8B-9BBE-56DBA1DAF776}">
      <dgm:prSet/>
      <dgm:spPr/>
      <dgm:t>
        <a:bodyPr/>
        <a:lstStyle/>
        <a:p>
          <a:endParaRPr lang="zh-TW" altLang="en-US">
            <a:latin typeface="Times New Roman" pitchFamily="18" charset="0"/>
            <a:ea typeface="標楷體" pitchFamily="65" charset="-120"/>
            <a:cs typeface="Times New Roman" pitchFamily="18" charset="0"/>
          </a:endParaRPr>
        </a:p>
      </dgm:t>
    </dgm:pt>
    <dgm:pt modelId="{F78BC143-5476-4F39-8EFE-EB9708C5C7FE}" type="sibTrans" cxnId="{11BD9A92-DAE8-4B8B-9BBE-56DBA1DAF776}">
      <dgm:prSet/>
      <dgm:spPr/>
      <dgm:t>
        <a:bodyPr/>
        <a:lstStyle/>
        <a:p>
          <a:endParaRPr lang="zh-TW" altLang="en-US">
            <a:latin typeface="Times New Roman" pitchFamily="18" charset="0"/>
            <a:ea typeface="標楷體" pitchFamily="65" charset="-120"/>
            <a:cs typeface="Times New Roman" pitchFamily="18" charset="0"/>
          </a:endParaRPr>
        </a:p>
      </dgm:t>
    </dgm:pt>
    <dgm:pt modelId="{F06892BF-834E-4ABC-9831-F5DD43133516}">
      <dgm:prSet/>
      <dgm:spPr/>
      <dgm:t>
        <a:bodyPr/>
        <a:lstStyle/>
        <a:p>
          <a:pPr rtl="0"/>
          <a:r>
            <a:rPr lang="zh-TW" b="1" dirty="0">
              <a:latin typeface="Times New Roman" pitchFamily="18" charset="0"/>
              <a:ea typeface="標楷體" pitchFamily="65" charset="-120"/>
              <a:cs typeface="Times New Roman" pitchFamily="18" charset="0"/>
            </a:rPr>
            <a:t>監測來源系統</a:t>
          </a:r>
          <a:endParaRPr lang="en-US" altLang="zh-TW" b="1" dirty="0">
            <a:latin typeface="Times New Roman" pitchFamily="18" charset="0"/>
            <a:ea typeface="標楷體" pitchFamily="65" charset="-120"/>
            <a:cs typeface="Times New Roman" pitchFamily="18" charset="0"/>
          </a:endParaRPr>
        </a:p>
        <a:p>
          <a:pPr rtl="0"/>
          <a:r>
            <a:rPr lang="zh-TW" b="1" dirty="0">
              <a:latin typeface="Times New Roman" pitchFamily="18" charset="0"/>
              <a:ea typeface="標楷體" pitchFamily="65" charset="-120"/>
              <a:cs typeface="Times New Roman" pitchFamily="18" charset="0"/>
            </a:rPr>
            <a:t>被刪除或覆蓋的資料</a:t>
          </a:r>
          <a:endParaRPr lang="en-US" b="1" dirty="0">
            <a:latin typeface="Times New Roman" pitchFamily="18" charset="0"/>
            <a:ea typeface="標楷體" pitchFamily="65" charset="-120"/>
            <a:cs typeface="Times New Roman" pitchFamily="18" charset="0"/>
          </a:endParaRPr>
        </a:p>
      </dgm:t>
    </dgm:pt>
    <dgm:pt modelId="{E37D5353-410D-4314-BE7C-1E097841C45F}" type="parTrans" cxnId="{387286A1-B218-429C-95FC-9B00DF7836F9}">
      <dgm:prSet/>
      <dgm:spPr/>
      <dgm:t>
        <a:bodyPr/>
        <a:lstStyle/>
        <a:p>
          <a:endParaRPr lang="zh-TW" altLang="en-US">
            <a:latin typeface="Times New Roman" pitchFamily="18" charset="0"/>
            <a:ea typeface="標楷體" pitchFamily="65" charset="-120"/>
            <a:cs typeface="Times New Roman" pitchFamily="18" charset="0"/>
          </a:endParaRPr>
        </a:p>
      </dgm:t>
    </dgm:pt>
    <dgm:pt modelId="{519EC916-82EB-4063-9025-D9102613F52E}" type="sibTrans" cxnId="{387286A1-B218-429C-95FC-9B00DF7836F9}">
      <dgm:prSet/>
      <dgm:spPr/>
      <dgm:t>
        <a:bodyPr/>
        <a:lstStyle/>
        <a:p>
          <a:endParaRPr lang="zh-TW" altLang="en-US">
            <a:latin typeface="Times New Roman" pitchFamily="18" charset="0"/>
            <a:ea typeface="標楷體" pitchFamily="65" charset="-120"/>
            <a:cs typeface="Times New Roman" pitchFamily="18" charset="0"/>
          </a:endParaRPr>
        </a:p>
      </dgm:t>
    </dgm:pt>
    <dgm:pt modelId="{67BE1906-E3D5-42F6-9E87-0180180DDCB9}">
      <dgm:prSet/>
      <dgm:spPr/>
      <dgm:t>
        <a:bodyPr/>
        <a:lstStyle/>
        <a:p>
          <a:pPr rtl="0"/>
          <a:r>
            <a:rPr lang="en-US" dirty="0">
              <a:latin typeface="Times New Roman" pitchFamily="18" charset="0"/>
              <a:ea typeface="標楷體" pitchFamily="65" charset="-120"/>
              <a:cs typeface="Times New Roman" pitchFamily="18" charset="0"/>
            </a:rPr>
            <a:t>1.</a:t>
          </a:r>
          <a:r>
            <a:rPr lang="zh-TW" dirty="0">
              <a:latin typeface="Times New Roman" pitchFamily="18" charset="0"/>
              <a:ea typeface="標楷體" pitchFamily="65" charset="-120"/>
              <a:cs typeface="Times New Roman" pitchFamily="18" charset="0"/>
            </a:rPr>
            <a:t>和來源系統的所有者商量，如果可能，明確的通知所有刪除或覆蓋的資料。</a:t>
          </a:r>
        </a:p>
      </dgm:t>
    </dgm:pt>
    <dgm:pt modelId="{D79AACB8-ECFF-46B5-A24E-2C59D80B3FB1}" type="parTrans" cxnId="{8303617E-276B-4EAA-A196-A8C887BC37D6}">
      <dgm:prSet/>
      <dgm:spPr/>
      <dgm:t>
        <a:bodyPr/>
        <a:lstStyle/>
        <a:p>
          <a:endParaRPr lang="zh-TW" altLang="en-US">
            <a:latin typeface="Times New Roman" pitchFamily="18" charset="0"/>
            <a:ea typeface="標楷體" pitchFamily="65" charset="-120"/>
            <a:cs typeface="Times New Roman" pitchFamily="18" charset="0"/>
          </a:endParaRPr>
        </a:p>
      </dgm:t>
    </dgm:pt>
    <dgm:pt modelId="{CEB9F798-85E7-426F-AA30-62E72F645CA4}" type="sibTrans" cxnId="{8303617E-276B-4EAA-A196-A8C887BC37D6}">
      <dgm:prSet/>
      <dgm:spPr/>
      <dgm:t>
        <a:bodyPr/>
        <a:lstStyle/>
        <a:p>
          <a:endParaRPr lang="zh-TW" altLang="en-US">
            <a:latin typeface="Times New Roman" pitchFamily="18" charset="0"/>
            <a:ea typeface="標楷體" pitchFamily="65" charset="-120"/>
            <a:cs typeface="Times New Roman" pitchFamily="18" charset="0"/>
          </a:endParaRPr>
        </a:p>
      </dgm:t>
    </dgm:pt>
    <dgm:pt modelId="{7CABBDC5-BEBA-4BBE-B205-ACAA1046E69D}">
      <dgm:prSet/>
      <dgm:spPr/>
      <dgm:t>
        <a:bodyPr/>
        <a:lstStyle/>
        <a:p>
          <a:pPr rtl="0"/>
          <a:r>
            <a:rPr lang="en-US" dirty="0">
              <a:latin typeface="Times New Roman" pitchFamily="18" charset="0"/>
              <a:ea typeface="標楷體" pitchFamily="65" charset="-120"/>
              <a:cs typeface="Times New Roman" pitchFamily="18" charset="0"/>
            </a:rPr>
            <a:t>2.</a:t>
          </a:r>
          <a:r>
            <a:rPr lang="zh-TW" dirty="0">
              <a:latin typeface="Times New Roman" pitchFamily="18" charset="0"/>
              <a:ea typeface="標楷體" pitchFamily="65" charset="-120"/>
              <a:cs typeface="Times New Roman" pitchFamily="18" charset="0"/>
            </a:rPr>
            <a:t>週期性的檢查來自來源系統的量值的匯總值，並通知 </a:t>
          </a:r>
          <a:r>
            <a:rPr lang="en-US" dirty="0">
              <a:latin typeface="Times New Roman" pitchFamily="18" charset="0"/>
              <a:ea typeface="標楷體" pitchFamily="65" charset="-120"/>
              <a:cs typeface="Times New Roman" pitchFamily="18" charset="0"/>
            </a:rPr>
            <a:t>ETL </a:t>
          </a:r>
          <a:r>
            <a:rPr lang="zh-TW" dirty="0">
              <a:latin typeface="Times New Roman" pitchFamily="18" charset="0"/>
              <a:ea typeface="標楷體" pitchFamily="65" charset="-120"/>
              <a:cs typeface="Times New Roman" pitchFamily="18" charset="0"/>
            </a:rPr>
            <a:t>人員內容發生變化，並盡可能的深入下去找到這個變化。</a:t>
          </a:r>
        </a:p>
      </dgm:t>
    </dgm:pt>
    <dgm:pt modelId="{E94693A2-16A0-452B-A10A-F1D2B8638373}" type="parTrans" cxnId="{C4F12484-10C3-4889-8D10-5C8C99D462E2}">
      <dgm:prSet/>
      <dgm:spPr/>
      <dgm:t>
        <a:bodyPr/>
        <a:lstStyle/>
        <a:p>
          <a:endParaRPr lang="zh-TW" altLang="en-US">
            <a:latin typeface="Times New Roman" pitchFamily="18" charset="0"/>
            <a:ea typeface="標楷體" pitchFamily="65" charset="-120"/>
            <a:cs typeface="Times New Roman" pitchFamily="18" charset="0"/>
          </a:endParaRPr>
        </a:p>
      </dgm:t>
    </dgm:pt>
    <dgm:pt modelId="{5B899E99-023F-4701-9B9D-DCDB280C177D}" type="sibTrans" cxnId="{C4F12484-10C3-4889-8D10-5C8C99D462E2}">
      <dgm:prSet/>
      <dgm:spPr/>
      <dgm:t>
        <a:bodyPr/>
        <a:lstStyle/>
        <a:p>
          <a:endParaRPr lang="zh-TW" altLang="en-US">
            <a:latin typeface="Times New Roman" pitchFamily="18" charset="0"/>
            <a:ea typeface="標楷體" pitchFamily="65" charset="-120"/>
            <a:cs typeface="Times New Roman" pitchFamily="18" charset="0"/>
          </a:endParaRPr>
        </a:p>
      </dgm:t>
    </dgm:pt>
    <dgm:pt modelId="{6BBED4DB-254A-431D-AA69-E38EC1AA6BDE}" type="pres">
      <dgm:prSet presAssocID="{CD06ABAB-15AD-4F31-AA10-CDB2BD11E9CF}" presName="Name0" presStyleCnt="0">
        <dgm:presLayoutVars>
          <dgm:dir/>
          <dgm:animLvl val="lvl"/>
          <dgm:resizeHandles val="exact"/>
        </dgm:presLayoutVars>
      </dgm:prSet>
      <dgm:spPr/>
    </dgm:pt>
    <dgm:pt modelId="{753D373E-0961-4F87-A2AD-A8154CB3D42A}" type="pres">
      <dgm:prSet presAssocID="{4628A7B8-C6A9-4C7F-B6AA-4A90A9900D10}" presName="composite" presStyleCnt="0"/>
      <dgm:spPr/>
    </dgm:pt>
    <dgm:pt modelId="{2629834A-DC7B-4E90-8B6B-66A735FD37EC}" type="pres">
      <dgm:prSet presAssocID="{4628A7B8-C6A9-4C7F-B6AA-4A90A9900D10}" presName="parTx" presStyleLbl="alignNode1" presStyleIdx="0" presStyleCnt="2" custLinFactNeighborY="-3146">
        <dgm:presLayoutVars>
          <dgm:chMax val="0"/>
          <dgm:chPref val="0"/>
          <dgm:bulletEnabled val="1"/>
        </dgm:presLayoutVars>
      </dgm:prSet>
      <dgm:spPr/>
    </dgm:pt>
    <dgm:pt modelId="{A472A27B-64C0-438E-8A5B-906906D7EECF}" type="pres">
      <dgm:prSet presAssocID="{4628A7B8-C6A9-4C7F-B6AA-4A90A9900D10}" presName="desTx" presStyleLbl="alignAccFollowNode1" presStyleIdx="0" presStyleCnt="2">
        <dgm:presLayoutVars>
          <dgm:bulletEnabled val="1"/>
        </dgm:presLayoutVars>
      </dgm:prSet>
      <dgm:spPr/>
    </dgm:pt>
    <dgm:pt modelId="{92B1F59C-C106-4A43-8B7C-D9C623EEB329}" type="pres">
      <dgm:prSet presAssocID="{5FEEC6B8-E2FF-498C-A129-2CDED3AAC8D8}" presName="space" presStyleCnt="0"/>
      <dgm:spPr/>
    </dgm:pt>
    <dgm:pt modelId="{6E0D783A-025F-49E8-A4AE-5740B6A055F6}" type="pres">
      <dgm:prSet presAssocID="{F06892BF-834E-4ABC-9831-F5DD43133516}" presName="composite" presStyleCnt="0"/>
      <dgm:spPr/>
    </dgm:pt>
    <dgm:pt modelId="{F684419B-D536-4CC8-AFF5-F40F5B02222D}" type="pres">
      <dgm:prSet presAssocID="{F06892BF-834E-4ABC-9831-F5DD43133516}" presName="parTx" presStyleLbl="alignNode1" presStyleIdx="1" presStyleCnt="2">
        <dgm:presLayoutVars>
          <dgm:chMax val="0"/>
          <dgm:chPref val="0"/>
          <dgm:bulletEnabled val="1"/>
        </dgm:presLayoutVars>
      </dgm:prSet>
      <dgm:spPr/>
    </dgm:pt>
    <dgm:pt modelId="{D27480B0-003E-4081-A7CF-8D3C09CECF49}" type="pres">
      <dgm:prSet presAssocID="{F06892BF-834E-4ABC-9831-F5DD43133516}" presName="desTx" presStyleLbl="alignAccFollowNode1" presStyleIdx="1" presStyleCnt="2">
        <dgm:presLayoutVars>
          <dgm:bulletEnabled val="1"/>
        </dgm:presLayoutVars>
      </dgm:prSet>
      <dgm:spPr/>
    </dgm:pt>
  </dgm:ptLst>
  <dgm:cxnLst>
    <dgm:cxn modelId="{9DFF8D08-1318-4883-A53B-F9BF708D43E0}" type="presOf" srcId="{4628A7B8-C6A9-4C7F-B6AA-4A90A9900D10}" destId="{2629834A-DC7B-4E90-8B6B-66A735FD37EC}" srcOrd="0" destOrd="0" presId="urn:microsoft.com/office/officeart/2005/8/layout/hList1"/>
    <dgm:cxn modelId="{95044544-AE75-40B5-BA76-3FE237763367}" srcId="{CD06ABAB-15AD-4F31-AA10-CDB2BD11E9CF}" destId="{4628A7B8-C6A9-4C7F-B6AA-4A90A9900D10}" srcOrd="0" destOrd="0" parTransId="{E085868C-E14B-48A5-A843-BFDADE15B5CA}" sibTransId="{5FEEC6B8-E2FF-498C-A129-2CDED3AAC8D8}"/>
    <dgm:cxn modelId="{CF8DF865-7D71-4584-B594-390FFB455797}" type="presOf" srcId="{1C62585E-6E62-46B5-A5DD-01EABCF9FC1C}" destId="{A472A27B-64C0-438E-8A5B-906906D7EECF}" srcOrd="0" destOrd="0" presId="urn:microsoft.com/office/officeart/2005/8/layout/hList1"/>
    <dgm:cxn modelId="{F63AB44D-166C-490D-92A5-F947E8D613FB}" srcId="{4628A7B8-C6A9-4C7F-B6AA-4A90A9900D10}" destId="{0E419CC6-4DA7-475C-9E8E-FB8525678A44}" srcOrd="2" destOrd="0" parTransId="{0A489751-9C4F-441E-9B89-CE5B2DD293E4}" sibTransId="{C2CD03E1-2372-4C86-908B-F42C8F94E9CB}"/>
    <dgm:cxn modelId="{8303617E-276B-4EAA-A196-A8C887BC37D6}" srcId="{F06892BF-834E-4ABC-9831-F5DD43133516}" destId="{67BE1906-E3D5-42F6-9E87-0180180DDCB9}" srcOrd="0" destOrd="0" parTransId="{D79AACB8-ECFF-46B5-A24E-2C59D80B3FB1}" sibTransId="{CEB9F798-85E7-426F-AA30-62E72F645CA4}"/>
    <dgm:cxn modelId="{38735383-DCFD-475E-A168-FFD879799ECE}" type="presOf" srcId="{67BE1906-E3D5-42F6-9E87-0180180DDCB9}" destId="{D27480B0-003E-4081-A7CF-8D3C09CECF49}" srcOrd="0" destOrd="0" presId="urn:microsoft.com/office/officeart/2005/8/layout/hList1"/>
    <dgm:cxn modelId="{C4F12484-10C3-4889-8D10-5C8C99D462E2}" srcId="{F06892BF-834E-4ABC-9831-F5DD43133516}" destId="{7CABBDC5-BEBA-4BBE-B205-ACAA1046E69D}" srcOrd="1" destOrd="0" parTransId="{E94693A2-16A0-452B-A10A-F1D2B8638373}" sibTransId="{5B899E99-023F-4701-9B9D-DCDB280C177D}"/>
    <dgm:cxn modelId="{18EA208C-9397-46BB-B191-1D6E0DDBE4D8}" type="presOf" srcId="{49197525-FC3E-4708-ADBD-1711228A0953}" destId="{A472A27B-64C0-438E-8A5B-906906D7EECF}" srcOrd="0" destOrd="3" presId="urn:microsoft.com/office/officeart/2005/8/layout/hList1"/>
    <dgm:cxn modelId="{11BD9A92-DAE8-4B8B-9BBE-56DBA1DAF776}" srcId="{4628A7B8-C6A9-4C7F-B6AA-4A90A9900D10}" destId="{8C27A1EB-132C-4080-979E-FD0A54D33839}" srcOrd="4" destOrd="0" parTransId="{CB75C898-90FA-4529-A870-385F348760F6}" sibTransId="{F78BC143-5476-4F39-8EFE-EB9708C5C7FE}"/>
    <dgm:cxn modelId="{FE8B259B-B169-49D3-9C82-663080AFE6BC}" type="presOf" srcId="{A602D637-B98C-4BA2-8585-8EE5A828015F}" destId="{A472A27B-64C0-438E-8A5B-906906D7EECF}" srcOrd="0" destOrd="1" presId="urn:microsoft.com/office/officeart/2005/8/layout/hList1"/>
    <dgm:cxn modelId="{BBDE4D9F-EAF0-457E-82AB-0D94449378A5}" srcId="{4628A7B8-C6A9-4C7F-B6AA-4A90A9900D10}" destId="{49197525-FC3E-4708-ADBD-1711228A0953}" srcOrd="3" destOrd="0" parTransId="{74FB331E-2090-4F72-AA96-D7173178EB5B}" sibTransId="{6DC7C6FA-7324-406A-A94C-6A9262E6FC6E}"/>
    <dgm:cxn modelId="{387286A1-B218-429C-95FC-9B00DF7836F9}" srcId="{CD06ABAB-15AD-4F31-AA10-CDB2BD11E9CF}" destId="{F06892BF-834E-4ABC-9831-F5DD43133516}" srcOrd="1" destOrd="0" parTransId="{E37D5353-410D-4314-BE7C-1E097841C45F}" sibTransId="{519EC916-82EB-4063-9025-D9102613F52E}"/>
    <dgm:cxn modelId="{6A8B0EC0-B166-42DD-967F-056E72D9424F}" type="presOf" srcId="{8C27A1EB-132C-4080-979E-FD0A54D33839}" destId="{A472A27B-64C0-438E-8A5B-906906D7EECF}" srcOrd="0" destOrd="4" presId="urn:microsoft.com/office/officeart/2005/8/layout/hList1"/>
    <dgm:cxn modelId="{3B653BD1-A0A7-4E05-A51A-0D985555FB38}" type="presOf" srcId="{7CABBDC5-BEBA-4BBE-B205-ACAA1046E69D}" destId="{D27480B0-003E-4081-A7CF-8D3C09CECF49}" srcOrd="0" destOrd="1" presId="urn:microsoft.com/office/officeart/2005/8/layout/hList1"/>
    <dgm:cxn modelId="{8DAB58D1-D78C-4BCB-AA0B-B43A7948277C}" srcId="{4628A7B8-C6A9-4C7F-B6AA-4A90A9900D10}" destId="{A602D637-B98C-4BA2-8585-8EE5A828015F}" srcOrd="1" destOrd="0" parTransId="{3643B332-9E4D-4A8A-93CC-7C38059C54D8}" sibTransId="{63F51B05-5F6A-46ED-96D2-B0417F1349E5}"/>
    <dgm:cxn modelId="{F6D814D7-2BD9-4ADA-9B5E-CDC8DEAB506C}" srcId="{4628A7B8-C6A9-4C7F-B6AA-4A90A9900D10}" destId="{1C62585E-6E62-46B5-A5DD-01EABCF9FC1C}" srcOrd="0" destOrd="0" parTransId="{56F92B2C-3615-48B6-B9F3-5A411ECBC351}" sibTransId="{29E0764E-764C-425E-8FFC-38F9081399CD}"/>
    <dgm:cxn modelId="{8DE95FD7-92A1-4691-9B36-DAAC91AAD569}" type="presOf" srcId="{F06892BF-834E-4ABC-9831-F5DD43133516}" destId="{F684419B-D536-4CC8-AFF5-F40F5B02222D}" srcOrd="0" destOrd="0" presId="urn:microsoft.com/office/officeart/2005/8/layout/hList1"/>
    <dgm:cxn modelId="{A808EFE2-9047-4A1C-A5BA-1881BD06B7A6}" type="presOf" srcId="{0E419CC6-4DA7-475C-9E8E-FB8525678A44}" destId="{A472A27B-64C0-438E-8A5B-906906D7EECF}" srcOrd="0" destOrd="2" presId="urn:microsoft.com/office/officeart/2005/8/layout/hList1"/>
    <dgm:cxn modelId="{D480E4E8-29AA-473E-96C2-8EA21812E580}" type="presOf" srcId="{CD06ABAB-15AD-4F31-AA10-CDB2BD11E9CF}" destId="{6BBED4DB-254A-431D-AA69-E38EC1AA6BDE}" srcOrd="0" destOrd="0" presId="urn:microsoft.com/office/officeart/2005/8/layout/hList1"/>
    <dgm:cxn modelId="{9042F706-61D1-4E25-B653-DA725054595E}" type="presParOf" srcId="{6BBED4DB-254A-431D-AA69-E38EC1AA6BDE}" destId="{753D373E-0961-4F87-A2AD-A8154CB3D42A}" srcOrd="0" destOrd="0" presId="urn:microsoft.com/office/officeart/2005/8/layout/hList1"/>
    <dgm:cxn modelId="{A0041799-59F9-40AB-B9A7-5AA3C08F5681}" type="presParOf" srcId="{753D373E-0961-4F87-A2AD-A8154CB3D42A}" destId="{2629834A-DC7B-4E90-8B6B-66A735FD37EC}" srcOrd="0" destOrd="0" presId="urn:microsoft.com/office/officeart/2005/8/layout/hList1"/>
    <dgm:cxn modelId="{72A7466F-EC02-4A80-8028-EDBC9A090491}" type="presParOf" srcId="{753D373E-0961-4F87-A2AD-A8154CB3D42A}" destId="{A472A27B-64C0-438E-8A5B-906906D7EECF}" srcOrd="1" destOrd="0" presId="urn:microsoft.com/office/officeart/2005/8/layout/hList1"/>
    <dgm:cxn modelId="{50B6A0A4-079E-40CD-BC9B-A4282CFA6AFB}" type="presParOf" srcId="{6BBED4DB-254A-431D-AA69-E38EC1AA6BDE}" destId="{92B1F59C-C106-4A43-8B7C-D9C623EEB329}" srcOrd="1" destOrd="0" presId="urn:microsoft.com/office/officeart/2005/8/layout/hList1"/>
    <dgm:cxn modelId="{4712ACAF-CE02-4AAE-B499-EC3E66B1983A}" type="presParOf" srcId="{6BBED4DB-254A-431D-AA69-E38EC1AA6BDE}" destId="{6E0D783A-025F-49E8-A4AE-5740B6A055F6}" srcOrd="2" destOrd="0" presId="urn:microsoft.com/office/officeart/2005/8/layout/hList1"/>
    <dgm:cxn modelId="{D6C7AC17-2F80-47DA-A31B-0384F0E9B47D}" type="presParOf" srcId="{6E0D783A-025F-49E8-A4AE-5740B6A055F6}" destId="{F684419B-D536-4CC8-AFF5-F40F5B02222D}" srcOrd="0" destOrd="0" presId="urn:microsoft.com/office/officeart/2005/8/layout/hList1"/>
    <dgm:cxn modelId="{EC50EE32-90B6-45AA-8BEB-BD609003AC45}" type="presParOf" srcId="{6E0D783A-025F-49E8-A4AE-5740B6A055F6}" destId="{D27480B0-003E-4081-A7CF-8D3C09CECF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D58862-6D46-438D-A250-3C4BBE7949AF}" type="doc">
      <dgm:prSet loTypeId="urn:microsoft.com/office/officeart/2005/8/layout/radial5" loCatId="relationship" qsTypeId="urn:microsoft.com/office/officeart/2005/8/quickstyle/simple4" qsCatId="simple" csTypeId="urn:microsoft.com/office/officeart/2005/8/colors/accent0_3" csCatId="mainScheme" phldr="1"/>
      <dgm:spPr/>
      <dgm:t>
        <a:bodyPr/>
        <a:lstStyle/>
        <a:p>
          <a:endParaRPr lang="zh-TW" altLang="en-US"/>
        </a:p>
      </dgm:t>
    </dgm:pt>
    <dgm:pt modelId="{6461FF9D-0ED2-4324-BB9B-1F2DF73C2277}">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pPr rtl="0"/>
          <a:r>
            <a:rPr lang="zh-TW" sz="2400" b="1" dirty="0">
              <a:latin typeface="Times New Roman" pitchFamily="18" charset="0"/>
              <a:ea typeface="標楷體" pitchFamily="65" charset="-120"/>
              <a:cs typeface="Times New Roman" pitchFamily="18" charset="0"/>
            </a:rPr>
            <a:t>資料品質</a:t>
          </a:r>
          <a:endParaRPr lang="en-US" altLang="zh-TW" sz="2400" b="1" dirty="0">
            <a:latin typeface="Times New Roman" pitchFamily="18" charset="0"/>
            <a:ea typeface="標楷體" pitchFamily="65" charset="-120"/>
            <a:cs typeface="Times New Roman" pitchFamily="18" charset="0"/>
          </a:endParaRPr>
        </a:p>
        <a:p>
          <a:pPr rtl="0"/>
          <a:r>
            <a:rPr lang="zh-TW" sz="2400" b="1" dirty="0">
              <a:latin typeface="Times New Roman" pitchFamily="18" charset="0"/>
              <a:ea typeface="標楷體" pitchFamily="65" charset="-120"/>
              <a:cs typeface="Times New Roman" pitchFamily="18" charset="0"/>
            </a:rPr>
            <a:t>檢查</a:t>
          </a:r>
          <a:endParaRPr lang="en-US" sz="2400" b="1" dirty="0">
            <a:latin typeface="Times New Roman" pitchFamily="18" charset="0"/>
            <a:ea typeface="標楷體" pitchFamily="65" charset="-120"/>
            <a:cs typeface="Times New Roman" pitchFamily="18" charset="0"/>
          </a:endParaRPr>
        </a:p>
      </dgm:t>
    </dgm:pt>
    <dgm:pt modelId="{EB8CC522-77AD-4F44-B15B-6741E9260232}" type="parTrans" cxnId="{B2ADC5C5-43B3-4998-AF34-DD1908AB6789}">
      <dgm:prSet/>
      <dgm:spPr/>
      <dgm:t>
        <a:bodyPr/>
        <a:lstStyle/>
        <a:p>
          <a:endParaRPr lang="zh-TW" altLang="en-US" sz="1800">
            <a:latin typeface="Times New Roman" pitchFamily="18" charset="0"/>
            <a:ea typeface="標楷體" pitchFamily="65" charset="-120"/>
            <a:cs typeface="Times New Roman" pitchFamily="18" charset="0"/>
          </a:endParaRPr>
        </a:p>
      </dgm:t>
    </dgm:pt>
    <dgm:pt modelId="{928144BB-3538-4E10-95F1-07C3DA0D315D}" type="sibTrans" cxnId="{B2ADC5C5-43B3-4998-AF34-DD1908AB6789}">
      <dgm:prSet/>
      <dgm:spPr/>
      <dgm:t>
        <a:bodyPr/>
        <a:lstStyle/>
        <a:p>
          <a:endParaRPr lang="zh-TW" altLang="en-US" sz="1800">
            <a:latin typeface="Times New Roman" pitchFamily="18" charset="0"/>
            <a:ea typeface="標楷體" pitchFamily="65" charset="-120"/>
            <a:cs typeface="Times New Roman" pitchFamily="18" charset="0"/>
          </a:endParaRPr>
        </a:p>
      </dgm:t>
    </dgm:pt>
    <dgm:pt modelId="{B2188821-D4C3-41F9-B15A-4B61E84D2F36}">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(1) </a:t>
          </a:r>
          <a:r>
            <a:rPr lang="zh-TW" sz="1800" dirty="0">
              <a:latin typeface="Times New Roman" pitchFamily="18" charset="0"/>
              <a:ea typeface="標楷體" pitchFamily="65" charset="-120"/>
              <a:cs typeface="Times New Roman" pitchFamily="18" charset="0"/>
            </a:rPr>
            <a:t>正確性檢查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(Correct)</a:t>
          </a:r>
          <a:endParaRPr lang="zh-TW" sz="1800" dirty="0">
            <a:latin typeface="Times New Roman" pitchFamily="18" charset="0"/>
            <a:ea typeface="標楷體" pitchFamily="65" charset="-120"/>
            <a:cs typeface="Times New Roman" pitchFamily="18" charset="0"/>
          </a:endParaRPr>
        </a:p>
      </dgm:t>
    </dgm:pt>
    <dgm:pt modelId="{D33DBF80-6448-46B6-B3D3-F305DB3BBEEE}" type="parTrans" cxnId="{9FED0BED-C24F-4653-A004-FF2364C031D6}">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A15F38CD-1278-4CDB-BCFB-B6F879A9F428}" type="sibTrans" cxnId="{9FED0BED-C24F-4653-A004-FF2364C031D6}">
      <dgm:prSet/>
      <dgm:spPr/>
      <dgm:t>
        <a:bodyPr/>
        <a:lstStyle/>
        <a:p>
          <a:endParaRPr lang="zh-TW" altLang="en-US" sz="1800">
            <a:latin typeface="Times New Roman" pitchFamily="18" charset="0"/>
            <a:ea typeface="標楷體" pitchFamily="65" charset="-120"/>
            <a:cs typeface="Times New Roman" pitchFamily="18" charset="0"/>
          </a:endParaRPr>
        </a:p>
      </dgm:t>
    </dgm:pt>
    <dgm:pt modelId="{AAFFF3F2-6E2C-425B-BA9B-4DCACB16AF23}">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(2) </a:t>
          </a:r>
          <a:r>
            <a:rPr lang="zh-TW" sz="1800" dirty="0">
              <a:latin typeface="Times New Roman" pitchFamily="18" charset="0"/>
              <a:ea typeface="標楷體" pitchFamily="65" charset="-120"/>
              <a:cs typeface="Times New Roman" pitchFamily="18" charset="0"/>
            </a:rPr>
            <a:t>明確性檢查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(Unambiguous)</a:t>
          </a:r>
          <a:endParaRPr lang="zh-TW" sz="1800" dirty="0">
            <a:latin typeface="Times New Roman" pitchFamily="18" charset="0"/>
            <a:ea typeface="標楷體" pitchFamily="65" charset="-120"/>
            <a:cs typeface="Times New Roman" pitchFamily="18" charset="0"/>
          </a:endParaRPr>
        </a:p>
      </dgm:t>
    </dgm:pt>
    <dgm:pt modelId="{710D3D51-4392-4A4E-912A-75A40674E521}" type="parTrans" cxnId="{EB0D7AB7-A6EF-4064-8A2C-BD9899B675C6}">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6B8C4251-C048-47FA-8DAE-546F8B98E0F3}" type="sibTrans" cxnId="{EB0D7AB7-A6EF-4064-8A2C-BD9899B675C6}">
      <dgm:prSet/>
      <dgm:spPr/>
      <dgm:t>
        <a:bodyPr/>
        <a:lstStyle/>
        <a:p>
          <a:endParaRPr lang="zh-TW" altLang="en-US" sz="1800">
            <a:latin typeface="Times New Roman" pitchFamily="18" charset="0"/>
            <a:ea typeface="標楷體" pitchFamily="65" charset="-120"/>
            <a:cs typeface="Times New Roman" pitchFamily="18" charset="0"/>
          </a:endParaRPr>
        </a:p>
      </dgm:t>
    </dgm:pt>
    <dgm:pt modelId="{FF33865B-55BC-4C54-99BB-0BE879145634}">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(3) </a:t>
          </a:r>
          <a:r>
            <a:rPr lang="zh-TW" sz="1800" dirty="0">
              <a:latin typeface="Times New Roman" pitchFamily="18" charset="0"/>
              <a:ea typeface="標楷體" pitchFamily="65" charset="-120"/>
              <a:cs typeface="Times New Roman" pitchFamily="18" charset="0"/>
            </a:rPr>
            <a:t>一致性檢查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(Consistent)</a:t>
          </a:r>
          <a:endParaRPr lang="zh-TW" sz="1800" dirty="0">
            <a:latin typeface="Times New Roman" pitchFamily="18" charset="0"/>
            <a:ea typeface="標楷體" pitchFamily="65" charset="-120"/>
            <a:cs typeface="Times New Roman" pitchFamily="18" charset="0"/>
          </a:endParaRPr>
        </a:p>
      </dgm:t>
    </dgm:pt>
    <dgm:pt modelId="{F2853342-0A3E-442F-8098-2ED2C3C908D8}" type="parTrans" cxnId="{70138AA0-7349-4BFC-AA91-0AEC7384A5D5}">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637A471A-E3A6-438E-8BBC-BEACA6CC4ADF}" type="sibTrans" cxnId="{70138AA0-7349-4BFC-AA91-0AEC7384A5D5}">
      <dgm:prSet/>
      <dgm:spPr/>
      <dgm:t>
        <a:bodyPr/>
        <a:lstStyle/>
        <a:p>
          <a:endParaRPr lang="zh-TW" altLang="en-US" sz="1800">
            <a:latin typeface="Times New Roman" pitchFamily="18" charset="0"/>
            <a:ea typeface="標楷體" pitchFamily="65" charset="-120"/>
            <a:cs typeface="Times New Roman" pitchFamily="18" charset="0"/>
          </a:endParaRPr>
        </a:p>
      </dgm:t>
    </dgm:pt>
    <dgm:pt modelId="{A0828DA6-A094-42E0-B965-D6069D1974A4}">
      <dgm:prSet custT="1">
        <dgm:style>
          <a:lnRef idx="2">
            <a:schemeClr val="accent1"/>
          </a:lnRef>
          <a:fillRef idx="1">
            <a:schemeClr val="lt1"/>
          </a:fillRef>
          <a:effectRef idx="0">
            <a:schemeClr val="accent1"/>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(4) </a:t>
          </a:r>
          <a:r>
            <a:rPr lang="zh-TW" sz="1800" dirty="0">
              <a:latin typeface="Times New Roman" pitchFamily="18" charset="0"/>
              <a:ea typeface="標楷體" pitchFamily="65" charset="-120"/>
              <a:cs typeface="Times New Roman" pitchFamily="18" charset="0"/>
            </a:rPr>
            <a:t>完全性檢查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(Complete)</a:t>
          </a:r>
          <a:endParaRPr lang="zh-TW" sz="1800" dirty="0">
            <a:latin typeface="Times New Roman" pitchFamily="18" charset="0"/>
            <a:ea typeface="標楷體" pitchFamily="65" charset="-120"/>
            <a:cs typeface="Times New Roman" pitchFamily="18" charset="0"/>
          </a:endParaRPr>
        </a:p>
      </dgm:t>
    </dgm:pt>
    <dgm:pt modelId="{58523F93-6167-45FD-87D2-F078B329AAEF}" type="parTrans" cxnId="{0FEC1987-CEB9-4B72-A6A1-316FB2A8899F}">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8A5A5F71-9DF0-412C-817D-573A9C8C4D55}" type="sibTrans" cxnId="{0FEC1987-CEB9-4B72-A6A1-316FB2A8899F}">
      <dgm:prSet/>
      <dgm:spPr/>
      <dgm:t>
        <a:bodyPr/>
        <a:lstStyle/>
        <a:p>
          <a:endParaRPr lang="zh-TW" altLang="en-US" sz="1800">
            <a:latin typeface="Times New Roman" pitchFamily="18" charset="0"/>
            <a:ea typeface="標楷體" pitchFamily="65" charset="-120"/>
            <a:cs typeface="Times New Roman" pitchFamily="18" charset="0"/>
          </a:endParaRPr>
        </a:p>
      </dgm:t>
    </dgm:pt>
    <dgm:pt modelId="{1E046280-FB9F-4AA6-B30F-ECF8A0075138}" type="pres">
      <dgm:prSet presAssocID="{36D58862-6D46-438D-A250-3C4BBE7949AF}" presName="Name0" presStyleCnt="0">
        <dgm:presLayoutVars>
          <dgm:chMax val="1"/>
          <dgm:dir/>
          <dgm:animLvl val="ctr"/>
          <dgm:resizeHandles val="exact"/>
        </dgm:presLayoutVars>
      </dgm:prSet>
      <dgm:spPr/>
    </dgm:pt>
    <dgm:pt modelId="{A31901CB-1EA5-462F-95CC-D7B138A31719}" type="pres">
      <dgm:prSet presAssocID="{6461FF9D-0ED2-4324-BB9B-1F2DF73C2277}" presName="centerShape" presStyleLbl="node0" presStyleIdx="0" presStyleCnt="1" custScaleX="192193"/>
      <dgm:spPr/>
    </dgm:pt>
    <dgm:pt modelId="{A1BBB5C9-5F8C-474F-B3C5-D7BE9E2A79E8}" type="pres">
      <dgm:prSet presAssocID="{D33DBF80-6448-46B6-B3D3-F305DB3BBEEE}" presName="parTrans" presStyleLbl="sibTrans2D1" presStyleIdx="0" presStyleCnt="4"/>
      <dgm:spPr/>
    </dgm:pt>
    <dgm:pt modelId="{B64DF7B0-57F9-413B-A46E-E38F46C4A1E9}" type="pres">
      <dgm:prSet presAssocID="{D33DBF80-6448-46B6-B3D3-F305DB3BBEEE}" presName="connectorText" presStyleLbl="sibTrans2D1" presStyleIdx="0" presStyleCnt="4"/>
      <dgm:spPr/>
    </dgm:pt>
    <dgm:pt modelId="{45428816-010E-485C-83A2-57377B739E51}" type="pres">
      <dgm:prSet presAssocID="{B2188821-D4C3-41F9-B15A-4B61E84D2F36}" presName="node" presStyleLbl="node1" presStyleIdx="0" presStyleCnt="4" custScaleX="188291">
        <dgm:presLayoutVars>
          <dgm:bulletEnabled val="1"/>
        </dgm:presLayoutVars>
      </dgm:prSet>
      <dgm:spPr/>
    </dgm:pt>
    <dgm:pt modelId="{AB47190F-1E2C-4698-BA02-0CDBF5C0C915}" type="pres">
      <dgm:prSet presAssocID="{710D3D51-4392-4A4E-912A-75A40674E521}" presName="parTrans" presStyleLbl="sibTrans2D1" presStyleIdx="1" presStyleCnt="4"/>
      <dgm:spPr/>
    </dgm:pt>
    <dgm:pt modelId="{617D4A52-C425-4657-A52A-06F5A181D15E}" type="pres">
      <dgm:prSet presAssocID="{710D3D51-4392-4A4E-912A-75A40674E521}" presName="connectorText" presStyleLbl="sibTrans2D1" presStyleIdx="1" presStyleCnt="4"/>
      <dgm:spPr/>
    </dgm:pt>
    <dgm:pt modelId="{1179B7E3-67BA-4D59-BEE1-D7706BAA99EB}" type="pres">
      <dgm:prSet presAssocID="{AAFFF3F2-6E2C-425B-BA9B-4DCACB16AF23}" presName="node" presStyleLbl="node1" presStyleIdx="1" presStyleCnt="4" custScaleX="188291" custRadScaleRad="168713">
        <dgm:presLayoutVars>
          <dgm:bulletEnabled val="1"/>
        </dgm:presLayoutVars>
      </dgm:prSet>
      <dgm:spPr/>
    </dgm:pt>
    <dgm:pt modelId="{2612FDDD-EC08-4F6E-BC56-8641C619C3AA}" type="pres">
      <dgm:prSet presAssocID="{F2853342-0A3E-442F-8098-2ED2C3C908D8}" presName="parTrans" presStyleLbl="sibTrans2D1" presStyleIdx="2" presStyleCnt="4"/>
      <dgm:spPr/>
    </dgm:pt>
    <dgm:pt modelId="{F0E633AC-AF82-416A-84E2-5255CFE45281}" type="pres">
      <dgm:prSet presAssocID="{F2853342-0A3E-442F-8098-2ED2C3C908D8}" presName="connectorText" presStyleLbl="sibTrans2D1" presStyleIdx="2" presStyleCnt="4"/>
      <dgm:spPr/>
    </dgm:pt>
    <dgm:pt modelId="{85A9456A-6AB7-4CC8-AC79-97CDE222B853}" type="pres">
      <dgm:prSet presAssocID="{FF33865B-55BC-4C54-99BB-0BE879145634}" presName="node" presStyleLbl="node1" presStyleIdx="2" presStyleCnt="4" custScaleX="188291">
        <dgm:presLayoutVars>
          <dgm:bulletEnabled val="1"/>
        </dgm:presLayoutVars>
      </dgm:prSet>
      <dgm:spPr/>
    </dgm:pt>
    <dgm:pt modelId="{905A475F-8329-4A9F-AE85-2E9E159A5F5E}" type="pres">
      <dgm:prSet presAssocID="{58523F93-6167-45FD-87D2-F078B329AAEF}" presName="parTrans" presStyleLbl="sibTrans2D1" presStyleIdx="3" presStyleCnt="4"/>
      <dgm:spPr/>
    </dgm:pt>
    <dgm:pt modelId="{B56C47F0-1438-43D2-8E42-D0843A2086A7}" type="pres">
      <dgm:prSet presAssocID="{58523F93-6167-45FD-87D2-F078B329AAEF}" presName="connectorText" presStyleLbl="sibTrans2D1" presStyleIdx="3" presStyleCnt="4"/>
      <dgm:spPr/>
    </dgm:pt>
    <dgm:pt modelId="{F4DFCA6A-CFB5-48E9-958C-61A88609B877}" type="pres">
      <dgm:prSet presAssocID="{A0828DA6-A094-42E0-B965-D6069D1974A4}" presName="node" presStyleLbl="node1" presStyleIdx="3" presStyleCnt="4" custScaleX="188291" custRadScaleRad="173003">
        <dgm:presLayoutVars>
          <dgm:bulletEnabled val="1"/>
        </dgm:presLayoutVars>
      </dgm:prSet>
      <dgm:spPr/>
    </dgm:pt>
  </dgm:ptLst>
  <dgm:cxnLst>
    <dgm:cxn modelId="{51BE3401-BBBB-475D-ACAA-EC4AF7A413E9}" type="presOf" srcId="{AAFFF3F2-6E2C-425B-BA9B-4DCACB16AF23}" destId="{1179B7E3-67BA-4D59-BEE1-D7706BAA99EB}" srcOrd="0" destOrd="0" presId="urn:microsoft.com/office/officeart/2005/8/layout/radial5"/>
    <dgm:cxn modelId="{22D0C90C-0ABD-4A92-B721-B792FE35DCA1}" type="presOf" srcId="{FF33865B-55BC-4C54-99BB-0BE879145634}" destId="{85A9456A-6AB7-4CC8-AC79-97CDE222B853}" srcOrd="0" destOrd="0" presId="urn:microsoft.com/office/officeart/2005/8/layout/radial5"/>
    <dgm:cxn modelId="{69ABDD1E-6CD1-4E0B-89DC-4AFE0CD627B7}" type="presOf" srcId="{710D3D51-4392-4A4E-912A-75A40674E521}" destId="{AB47190F-1E2C-4698-BA02-0CDBF5C0C915}" srcOrd="0" destOrd="0" presId="urn:microsoft.com/office/officeart/2005/8/layout/radial5"/>
    <dgm:cxn modelId="{1AAE824B-5FAE-434E-8B50-B460909376CF}" type="presOf" srcId="{A0828DA6-A094-42E0-B965-D6069D1974A4}" destId="{F4DFCA6A-CFB5-48E9-958C-61A88609B877}" srcOrd="0" destOrd="0" presId="urn:microsoft.com/office/officeart/2005/8/layout/radial5"/>
    <dgm:cxn modelId="{0FEC1987-CEB9-4B72-A6A1-316FB2A8899F}" srcId="{6461FF9D-0ED2-4324-BB9B-1F2DF73C2277}" destId="{A0828DA6-A094-42E0-B965-D6069D1974A4}" srcOrd="3" destOrd="0" parTransId="{58523F93-6167-45FD-87D2-F078B329AAEF}" sibTransId="{8A5A5F71-9DF0-412C-817D-573A9C8C4D55}"/>
    <dgm:cxn modelId="{C5137395-879B-4C0E-B13E-33BA5CAB5977}" type="presOf" srcId="{F2853342-0A3E-442F-8098-2ED2C3C908D8}" destId="{F0E633AC-AF82-416A-84E2-5255CFE45281}" srcOrd="1" destOrd="0" presId="urn:microsoft.com/office/officeart/2005/8/layout/radial5"/>
    <dgm:cxn modelId="{C8556296-A051-4A58-88E7-8BE703A49A5E}" type="presOf" srcId="{F2853342-0A3E-442F-8098-2ED2C3C908D8}" destId="{2612FDDD-EC08-4F6E-BC56-8641C619C3AA}" srcOrd="0" destOrd="0" presId="urn:microsoft.com/office/officeart/2005/8/layout/radial5"/>
    <dgm:cxn modelId="{0001F299-08E1-41B2-B8A5-A3C51AAA64A6}" type="presOf" srcId="{36D58862-6D46-438D-A250-3C4BBE7949AF}" destId="{1E046280-FB9F-4AA6-B30F-ECF8A0075138}" srcOrd="0" destOrd="0" presId="urn:microsoft.com/office/officeart/2005/8/layout/radial5"/>
    <dgm:cxn modelId="{70138AA0-7349-4BFC-AA91-0AEC7384A5D5}" srcId="{6461FF9D-0ED2-4324-BB9B-1F2DF73C2277}" destId="{FF33865B-55BC-4C54-99BB-0BE879145634}" srcOrd="2" destOrd="0" parTransId="{F2853342-0A3E-442F-8098-2ED2C3C908D8}" sibTransId="{637A471A-E3A6-438E-8BBC-BEACA6CC4ADF}"/>
    <dgm:cxn modelId="{E32A5CA1-71C0-4C0A-BA5C-87D9824EA0AB}" type="presOf" srcId="{B2188821-D4C3-41F9-B15A-4B61E84D2F36}" destId="{45428816-010E-485C-83A2-57377B739E51}" srcOrd="0" destOrd="0" presId="urn:microsoft.com/office/officeart/2005/8/layout/radial5"/>
    <dgm:cxn modelId="{77AD99A5-587C-4F01-8EEE-EFF960E181EE}" type="presOf" srcId="{D33DBF80-6448-46B6-B3D3-F305DB3BBEEE}" destId="{B64DF7B0-57F9-413B-A46E-E38F46C4A1E9}" srcOrd="1" destOrd="0" presId="urn:microsoft.com/office/officeart/2005/8/layout/radial5"/>
    <dgm:cxn modelId="{F0A7E7AB-3E7B-417B-B9B9-9B3BA87075FB}" type="presOf" srcId="{58523F93-6167-45FD-87D2-F078B329AAEF}" destId="{B56C47F0-1438-43D2-8E42-D0843A2086A7}" srcOrd="1" destOrd="0" presId="urn:microsoft.com/office/officeart/2005/8/layout/radial5"/>
    <dgm:cxn modelId="{EB0D7AB7-A6EF-4064-8A2C-BD9899B675C6}" srcId="{6461FF9D-0ED2-4324-BB9B-1F2DF73C2277}" destId="{AAFFF3F2-6E2C-425B-BA9B-4DCACB16AF23}" srcOrd="1" destOrd="0" parTransId="{710D3D51-4392-4A4E-912A-75A40674E521}" sibTransId="{6B8C4251-C048-47FA-8DAE-546F8B98E0F3}"/>
    <dgm:cxn modelId="{B2ADC5C5-43B3-4998-AF34-DD1908AB6789}" srcId="{36D58862-6D46-438D-A250-3C4BBE7949AF}" destId="{6461FF9D-0ED2-4324-BB9B-1F2DF73C2277}" srcOrd="0" destOrd="0" parTransId="{EB8CC522-77AD-4F44-B15B-6741E9260232}" sibTransId="{928144BB-3538-4E10-95F1-07C3DA0D315D}"/>
    <dgm:cxn modelId="{4C8CF8C5-9E12-44BE-AE9C-24A648B77CB2}" type="presOf" srcId="{D33DBF80-6448-46B6-B3D3-F305DB3BBEEE}" destId="{A1BBB5C9-5F8C-474F-B3C5-D7BE9E2A79E8}" srcOrd="0" destOrd="0" presId="urn:microsoft.com/office/officeart/2005/8/layout/radial5"/>
    <dgm:cxn modelId="{87CDFBC9-58D3-4C24-9550-17DF69BF3325}" type="presOf" srcId="{6461FF9D-0ED2-4324-BB9B-1F2DF73C2277}" destId="{A31901CB-1EA5-462F-95CC-D7B138A31719}" srcOrd="0" destOrd="0" presId="urn:microsoft.com/office/officeart/2005/8/layout/radial5"/>
    <dgm:cxn modelId="{2DD21DCF-1F19-4412-B4D4-A3687E6DC656}" type="presOf" srcId="{710D3D51-4392-4A4E-912A-75A40674E521}" destId="{617D4A52-C425-4657-A52A-06F5A181D15E}" srcOrd="1" destOrd="0" presId="urn:microsoft.com/office/officeart/2005/8/layout/radial5"/>
    <dgm:cxn modelId="{9FED0BED-C24F-4653-A004-FF2364C031D6}" srcId="{6461FF9D-0ED2-4324-BB9B-1F2DF73C2277}" destId="{B2188821-D4C3-41F9-B15A-4B61E84D2F36}" srcOrd="0" destOrd="0" parTransId="{D33DBF80-6448-46B6-B3D3-F305DB3BBEEE}" sibTransId="{A15F38CD-1278-4CDB-BCFB-B6F879A9F428}"/>
    <dgm:cxn modelId="{2A806FF9-7B39-4029-975E-0850B4897A18}" type="presOf" srcId="{58523F93-6167-45FD-87D2-F078B329AAEF}" destId="{905A475F-8329-4A9F-AE85-2E9E159A5F5E}" srcOrd="0" destOrd="0" presId="urn:microsoft.com/office/officeart/2005/8/layout/radial5"/>
    <dgm:cxn modelId="{D2BDEE41-CBA5-498B-A228-572FBFC5A7A2}" type="presParOf" srcId="{1E046280-FB9F-4AA6-B30F-ECF8A0075138}" destId="{A31901CB-1EA5-462F-95CC-D7B138A31719}" srcOrd="0" destOrd="0" presId="urn:microsoft.com/office/officeart/2005/8/layout/radial5"/>
    <dgm:cxn modelId="{F1F9EC10-015E-4B64-9A03-C3A1E03EC19F}" type="presParOf" srcId="{1E046280-FB9F-4AA6-B30F-ECF8A0075138}" destId="{A1BBB5C9-5F8C-474F-B3C5-D7BE9E2A79E8}" srcOrd="1" destOrd="0" presId="urn:microsoft.com/office/officeart/2005/8/layout/radial5"/>
    <dgm:cxn modelId="{EADDCB26-E4A1-4A36-A014-572394C2F124}" type="presParOf" srcId="{A1BBB5C9-5F8C-474F-B3C5-D7BE9E2A79E8}" destId="{B64DF7B0-57F9-413B-A46E-E38F46C4A1E9}" srcOrd="0" destOrd="0" presId="urn:microsoft.com/office/officeart/2005/8/layout/radial5"/>
    <dgm:cxn modelId="{F70E4EA4-915D-4A19-90F9-31A61A6101DB}" type="presParOf" srcId="{1E046280-FB9F-4AA6-B30F-ECF8A0075138}" destId="{45428816-010E-485C-83A2-57377B739E51}" srcOrd="2" destOrd="0" presId="urn:microsoft.com/office/officeart/2005/8/layout/radial5"/>
    <dgm:cxn modelId="{17C53570-6E09-49F8-858B-65AF1D5BC4C3}" type="presParOf" srcId="{1E046280-FB9F-4AA6-B30F-ECF8A0075138}" destId="{AB47190F-1E2C-4698-BA02-0CDBF5C0C915}" srcOrd="3" destOrd="0" presId="urn:microsoft.com/office/officeart/2005/8/layout/radial5"/>
    <dgm:cxn modelId="{24DFBC0A-6066-40A9-ABA6-14173400C97A}" type="presParOf" srcId="{AB47190F-1E2C-4698-BA02-0CDBF5C0C915}" destId="{617D4A52-C425-4657-A52A-06F5A181D15E}" srcOrd="0" destOrd="0" presId="urn:microsoft.com/office/officeart/2005/8/layout/radial5"/>
    <dgm:cxn modelId="{CBE75A73-1B58-4D43-9127-97B2C720CB05}" type="presParOf" srcId="{1E046280-FB9F-4AA6-B30F-ECF8A0075138}" destId="{1179B7E3-67BA-4D59-BEE1-D7706BAA99EB}" srcOrd="4" destOrd="0" presId="urn:microsoft.com/office/officeart/2005/8/layout/radial5"/>
    <dgm:cxn modelId="{E816931D-99BC-44D1-B2A0-D0728C72E739}" type="presParOf" srcId="{1E046280-FB9F-4AA6-B30F-ECF8A0075138}" destId="{2612FDDD-EC08-4F6E-BC56-8641C619C3AA}" srcOrd="5" destOrd="0" presId="urn:microsoft.com/office/officeart/2005/8/layout/radial5"/>
    <dgm:cxn modelId="{AAE84425-91D2-46FD-A9A0-7D1EB22C53EB}" type="presParOf" srcId="{2612FDDD-EC08-4F6E-BC56-8641C619C3AA}" destId="{F0E633AC-AF82-416A-84E2-5255CFE45281}" srcOrd="0" destOrd="0" presId="urn:microsoft.com/office/officeart/2005/8/layout/radial5"/>
    <dgm:cxn modelId="{DB0B50FA-1B7A-4B81-99F0-C4035465B21C}" type="presParOf" srcId="{1E046280-FB9F-4AA6-B30F-ECF8A0075138}" destId="{85A9456A-6AB7-4CC8-AC79-97CDE222B853}" srcOrd="6" destOrd="0" presId="urn:microsoft.com/office/officeart/2005/8/layout/radial5"/>
    <dgm:cxn modelId="{45D5B60D-0A7D-4FC3-97DC-858433FF3A15}" type="presParOf" srcId="{1E046280-FB9F-4AA6-B30F-ECF8A0075138}" destId="{905A475F-8329-4A9F-AE85-2E9E159A5F5E}" srcOrd="7" destOrd="0" presId="urn:microsoft.com/office/officeart/2005/8/layout/radial5"/>
    <dgm:cxn modelId="{6C3CF210-5E51-4B21-8D54-6C21A532AF07}" type="presParOf" srcId="{905A475F-8329-4A9F-AE85-2E9E159A5F5E}" destId="{B56C47F0-1438-43D2-8E42-D0843A2086A7}" srcOrd="0" destOrd="0" presId="urn:microsoft.com/office/officeart/2005/8/layout/radial5"/>
    <dgm:cxn modelId="{992FE2EE-72CA-4C8E-AEDD-220E1D942120}" type="presParOf" srcId="{1E046280-FB9F-4AA6-B30F-ECF8A0075138}" destId="{F4DFCA6A-CFB5-48E9-958C-61A88609B87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290299-237E-44D4-824C-CCB2B21E34C1}" type="doc">
      <dgm:prSet loTypeId="urn:microsoft.com/office/officeart/2005/8/layout/radial5" loCatId="cycle" qsTypeId="urn:microsoft.com/office/officeart/2005/8/quickstyle/simple5" qsCatId="simple" csTypeId="urn:microsoft.com/office/officeart/2005/8/colors/accent0_1" csCatId="mainScheme" phldr="1"/>
      <dgm:spPr/>
      <dgm:t>
        <a:bodyPr/>
        <a:lstStyle/>
        <a:p>
          <a:endParaRPr lang="zh-TW" altLang="en-US"/>
        </a:p>
      </dgm:t>
    </dgm:pt>
    <dgm:pt modelId="{4D4986A5-258D-48A1-AEE2-C421054C4F86}">
      <dgm:prSet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w="114300" prst="artDeco"/>
        </a:sp3d>
      </dgm:spPr>
      <dgm:t>
        <a:bodyPr/>
        <a:lstStyle/>
        <a:p>
          <a:pPr rtl="0"/>
          <a:r>
            <a:rPr lang="zh-TW" altLang="en-US" sz="2400" b="1" dirty="0">
              <a:latin typeface="Times New Roman" pitchFamily="18" charset="0"/>
              <a:ea typeface="標楷體" pitchFamily="65" charset="-120"/>
              <a:cs typeface="Times New Roman" pitchFamily="18" charset="0"/>
            </a:rPr>
            <a:t>資料品質系統的壓力</a:t>
          </a:r>
        </a:p>
      </dgm:t>
    </dgm:pt>
    <dgm:pt modelId="{0C8F42E6-F54F-44FF-950C-52D20FFC9DAA}" type="parTrans" cxnId="{4B466E76-5D95-445E-A62E-0BE36E4A0A4A}">
      <dgm:prSet/>
      <dgm:spPr/>
      <dgm:t>
        <a:bodyPr/>
        <a:lstStyle/>
        <a:p>
          <a:endParaRPr lang="zh-TW" altLang="en-US" sz="1800">
            <a:latin typeface="Times New Roman" pitchFamily="18" charset="0"/>
            <a:ea typeface="標楷體" pitchFamily="65" charset="-120"/>
            <a:cs typeface="Times New Roman" pitchFamily="18" charset="0"/>
          </a:endParaRPr>
        </a:p>
      </dgm:t>
    </dgm:pt>
    <dgm:pt modelId="{30A1E6FB-7A72-4D62-BAC5-B6ABD5E0B3D7}" type="sibTrans" cxnId="{4B466E76-5D95-445E-A62E-0BE36E4A0A4A}">
      <dgm:prSet/>
      <dgm:spPr/>
      <dgm:t>
        <a:bodyPr/>
        <a:lstStyle/>
        <a:p>
          <a:endParaRPr lang="zh-TW" altLang="en-US" sz="1800">
            <a:latin typeface="Times New Roman" pitchFamily="18" charset="0"/>
            <a:ea typeface="標楷體" pitchFamily="65" charset="-120"/>
            <a:cs typeface="Times New Roman" pitchFamily="18" charset="0"/>
          </a:endParaRPr>
        </a:p>
      </dgm:t>
    </dgm:pt>
    <dgm:pt modelId="{B871127D-A947-47F9-AE59-6E9419468DBA}">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(1) </a:t>
          </a:r>
          <a:r>
            <a:rPr lang="zh-TW" sz="1800" dirty="0">
              <a:latin typeface="Times New Roman" pitchFamily="18" charset="0"/>
              <a:ea typeface="標楷體" pitchFamily="65" charset="-120"/>
              <a:cs typeface="Times New Roman" pitchFamily="18" charset="0"/>
            </a:rPr>
            <a:t>完備性</a:t>
          </a:r>
          <a:endParaRPr lang="en-US" altLang="zh-TW" sz="1800" dirty="0">
            <a:latin typeface="Times New Roman" pitchFamily="18" charset="0"/>
            <a:ea typeface="標楷體" pitchFamily="65" charset="-120"/>
            <a:cs typeface="Times New Roman" pitchFamily="18" charset="0"/>
          </a:endParaRPr>
        </a:p>
        <a:p>
          <a:pPr rtl="0"/>
          <a:r>
            <a:rPr lang="zh-TW" sz="1800" dirty="0">
              <a:latin typeface="Times New Roman" pitchFamily="18" charset="0"/>
              <a:ea typeface="標楷體" pitchFamily="65" charset="-120"/>
              <a:cs typeface="Times New Roman" pitchFamily="18" charset="0"/>
            </a:rPr>
            <a:t> </a:t>
          </a:r>
          <a:r>
            <a:rPr lang="en-US" sz="1800" dirty="0">
              <a:latin typeface="Times New Roman" pitchFamily="18" charset="0"/>
              <a:ea typeface="標楷體" pitchFamily="65" charset="-120"/>
              <a:cs typeface="Times New Roman" pitchFamily="18" charset="0"/>
            </a:rPr>
            <a:t>(Be thorough)</a:t>
          </a:r>
          <a:endParaRPr lang="zh-TW" sz="1800" dirty="0">
            <a:latin typeface="Times New Roman" pitchFamily="18" charset="0"/>
            <a:ea typeface="標楷體" pitchFamily="65" charset="-120"/>
            <a:cs typeface="Times New Roman" pitchFamily="18" charset="0"/>
          </a:endParaRPr>
        </a:p>
      </dgm:t>
    </dgm:pt>
    <dgm:pt modelId="{DF1BC6EA-725F-481B-A445-4BB93042C84C}" type="parTrans" cxnId="{3EC9D2B6-98B6-4ACC-844A-9D80AC5887BB}">
      <dgm:prSet custT="1"/>
      <dgm:spPr>
        <a:scene3d>
          <a:camera prst="orthographicFront">
            <a:rot lat="0" lon="0" rev="0"/>
          </a:camera>
          <a:lightRig rig="threePt" dir="t">
            <a:rot lat="0" lon="0" rev="1200000"/>
          </a:lightRig>
        </a:scene3d>
        <a:sp3d>
          <a:bevelT w="114300" prst="artDeco"/>
        </a:sp3d>
      </dgm:spPr>
      <dgm:t>
        <a:bodyPr/>
        <a:lstStyle/>
        <a:p>
          <a:endParaRPr lang="zh-TW" altLang="en-US" sz="1800">
            <a:latin typeface="Times New Roman" pitchFamily="18" charset="0"/>
            <a:ea typeface="標楷體" pitchFamily="65" charset="-120"/>
            <a:cs typeface="Times New Roman" pitchFamily="18" charset="0"/>
          </a:endParaRPr>
        </a:p>
      </dgm:t>
    </dgm:pt>
    <dgm:pt modelId="{6689110F-E721-4FB9-BF15-250FCCD0BE36}" type="sibTrans" cxnId="{3EC9D2B6-98B6-4ACC-844A-9D80AC5887BB}">
      <dgm:prSet/>
      <dgm:spPr/>
      <dgm:t>
        <a:bodyPr/>
        <a:lstStyle/>
        <a:p>
          <a:endParaRPr lang="zh-TW" altLang="en-US" sz="1800">
            <a:latin typeface="Times New Roman" pitchFamily="18" charset="0"/>
            <a:ea typeface="標楷體" pitchFamily="65" charset="-120"/>
            <a:cs typeface="Times New Roman" pitchFamily="18" charset="0"/>
          </a:endParaRPr>
        </a:p>
      </dgm:t>
    </dgm:pt>
    <dgm:pt modelId="{D86EC688-34A0-4CF4-BD8F-EB152BD8C2D5}">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(2) </a:t>
          </a:r>
          <a:r>
            <a:rPr lang="zh-TW" sz="1800" dirty="0">
              <a:latin typeface="Times New Roman" pitchFamily="18" charset="0"/>
              <a:ea typeface="標楷體" pitchFamily="65" charset="-120"/>
              <a:cs typeface="Times New Roman" pitchFamily="18" charset="0"/>
            </a:rPr>
            <a:t>快速性</a:t>
          </a:r>
          <a:endParaRPr lang="en-US" altLang="zh-TW" sz="1800" dirty="0">
            <a:latin typeface="Times New Roman" pitchFamily="18" charset="0"/>
            <a:ea typeface="標楷體" pitchFamily="65" charset="-120"/>
            <a:cs typeface="Times New Roman" pitchFamily="18" charset="0"/>
          </a:endParaRPr>
        </a:p>
        <a:p>
          <a:pPr rtl="0"/>
          <a:r>
            <a:rPr lang="zh-TW" sz="1800" dirty="0">
              <a:latin typeface="Times New Roman" pitchFamily="18" charset="0"/>
              <a:ea typeface="標楷體" pitchFamily="65" charset="-120"/>
              <a:cs typeface="Times New Roman" pitchFamily="18" charset="0"/>
            </a:rPr>
            <a:t> </a:t>
          </a:r>
          <a:r>
            <a:rPr lang="en-US" sz="1800" dirty="0">
              <a:latin typeface="Times New Roman" pitchFamily="18" charset="0"/>
              <a:ea typeface="標楷體" pitchFamily="65" charset="-120"/>
              <a:cs typeface="Times New Roman" pitchFamily="18" charset="0"/>
            </a:rPr>
            <a:t>(Be fast)</a:t>
          </a:r>
          <a:endParaRPr lang="zh-TW" sz="1800" dirty="0">
            <a:latin typeface="Times New Roman" pitchFamily="18" charset="0"/>
            <a:ea typeface="標楷體" pitchFamily="65" charset="-120"/>
            <a:cs typeface="Times New Roman" pitchFamily="18" charset="0"/>
          </a:endParaRPr>
        </a:p>
      </dgm:t>
    </dgm:pt>
    <dgm:pt modelId="{219B939E-362C-4E8D-A0F0-7C58664BD947}" type="parTrans" cxnId="{B5D041B7-8126-4E62-AC11-1580FFB9FB7F}">
      <dgm:prSet custT="1"/>
      <dgm:spPr>
        <a:scene3d>
          <a:camera prst="orthographicFront">
            <a:rot lat="0" lon="0" rev="0"/>
          </a:camera>
          <a:lightRig rig="threePt" dir="t">
            <a:rot lat="0" lon="0" rev="1200000"/>
          </a:lightRig>
        </a:scene3d>
        <a:sp3d>
          <a:bevelT w="114300" prst="artDeco"/>
        </a:sp3d>
      </dgm:spPr>
      <dgm:t>
        <a:bodyPr/>
        <a:lstStyle/>
        <a:p>
          <a:endParaRPr lang="zh-TW" altLang="en-US" sz="1800" dirty="0">
            <a:latin typeface="Times New Roman" pitchFamily="18" charset="0"/>
            <a:ea typeface="標楷體" pitchFamily="65" charset="-120"/>
            <a:cs typeface="Times New Roman" pitchFamily="18" charset="0"/>
          </a:endParaRPr>
        </a:p>
      </dgm:t>
    </dgm:pt>
    <dgm:pt modelId="{42EB4027-D063-4232-9820-9933CB47976C}" type="sibTrans" cxnId="{B5D041B7-8126-4E62-AC11-1580FFB9FB7F}">
      <dgm:prSet/>
      <dgm:spPr/>
      <dgm:t>
        <a:bodyPr/>
        <a:lstStyle/>
        <a:p>
          <a:endParaRPr lang="zh-TW" altLang="en-US" sz="1800">
            <a:latin typeface="Times New Roman" pitchFamily="18" charset="0"/>
            <a:ea typeface="標楷體" pitchFamily="65" charset="-120"/>
            <a:cs typeface="Times New Roman" pitchFamily="18" charset="0"/>
          </a:endParaRPr>
        </a:p>
      </dgm:t>
    </dgm:pt>
    <dgm:pt modelId="{9FE855C3-EC83-40F1-9FFF-DA74AF390E55}">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(3) </a:t>
          </a:r>
          <a:r>
            <a:rPr lang="zh-TW" sz="1800" dirty="0">
              <a:latin typeface="Times New Roman" pitchFamily="18" charset="0"/>
              <a:ea typeface="標楷體" pitchFamily="65" charset="-120"/>
              <a:cs typeface="Times New Roman" pitchFamily="18" charset="0"/>
            </a:rPr>
            <a:t>正確性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(Be corrective)</a:t>
          </a:r>
          <a:endParaRPr lang="zh-TW" sz="1800" dirty="0">
            <a:latin typeface="Times New Roman" pitchFamily="18" charset="0"/>
            <a:ea typeface="標楷體" pitchFamily="65" charset="-120"/>
            <a:cs typeface="Times New Roman" pitchFamily="18" charset="0"/>
          </a:endParaRPr>
        </a:p>
      </dgm:t>
    </dgm:pt>
    <dgm:pt modelId="{59AC3BA1-9395-467A-B2C1-0147721BB270}" type="parTrans" cxnId="{09AD54C1-ACB6-47D4-B744-09DC723716DE}">
      <dgm:prSet custT="1"/>
      <dgm:spPr>
        <a:scene3d>
          <a:camera prst="orthographicFront">
            <a:rot lat="0" lon="0" rev="0"/>
          </a:camera>
          <a:lightRig rig="threePt" dir="t">
            <a:rot lat="0" lon="0" rev="1200000"/>
          </a:lightRig>
        </a:scene3d>
        <a:sp3d>
          <a:bevelT w="114300" prst="artDeco"/>
        </a:sp3d>
      </dgm:spPr>
      <dgm:t>
        <a:bodyPr/>
        <a:lstStyle/>
        <a:p>
          <a:endParaRPr lang="zh-TW" altLang="en-US" sz="1800">
            <a:latin typeface="Times New Roman" pitchFamily="18" charset="0"/>
            <a:ea typeface="標楷體" pitchFamily="65" charset="-120"/>
            <a:cs typeface="Times New Roman" pitchFamily="18" charset="0"/>
          </a:endParaRPr>
        </a:p>
      </dgm:t>
    </dgm:pt>
    <dgm:pt modelId="{CE584BF7-C3CC-401F-93DE-4CE9BFFD2637}" type="sibTrans" cxnId="{09AD54C1-ACB6-47D4-B744-09DC723716DE}">
      <dgm:prSet/>
      <dgm:spPr/>
      <dgm:t>
        <a:bodyPr/>
        <a:lstStyle/>
        <a:p>
          <a:endParaRPr lang="zh-TW" altLang="en-US" sz="1800">
            <a:latin typeface="Times New Roman" pitchFamily="18" charset="0"/>
            <a:ea typeface="標楷體" pitchFamily="65" charset="-120"/>
            <a:cs typeface="Times New Roman" pitchFamily="18" charset="0"/>
          </a:endParaRPr>
        </a:p>
      </dgm:t>
    </dgm:pt>
    <dgm:pt modelId="{B2F922AB-21D7-4809-8F21-90741D22B8C3}">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w="114300" prst="artDeco"/>
        </a:sp3d>
      </dgm:spPr>
      <dgm:t>
        <a:bodyPr/>
        <a:lstStyle/>
        <a:p>
          <a:pPr rtl="0"/>
          <a:r>
            <a:rPr lang="en-US" sz="1800" dirty="0">
              <a:latin typeface="Times New Roman" pitchFamily="18" charset="0"/>
              <a:ea typeface="標楷體" pitchFamily="65" charset="-120"/>
              <a:cs typeface="Times New Roman" pitchFamily="18" charset="0"/>
            </a:rPr>
            <a:t>(4) </a:t>
          </a:r>
          <a:r>
            <a:rPr lang="zh-TW" sz="1800" dirty="0">
              <a:latin typeface="Times New Roman" pitchFamily="18" charset="0"/>
              <a:ea typeface="標楷體" pitchFamily="65" charset="-120"/>
              <a:cs typeface="Times New Roman" pitchFamily="18" charset="0"/>
            </a:rPr>
            <a:t>透明性 </a:t>
          </a:r>
          <a:endParaRPr lang="en-US" altLang="zh-TW" sz="1800" dirty="0">
            <a:latin typeface="Times New Roman" pitchFamily="18" charset="0"/>
            <a:ea typeface="標楷體" pitchFamily="65" charset="-120"/>
            <a:cs typeface="Times New Roman" pitchFamily="18" charset="0"/>
          </a:endParaRPr>
        </a:p>
        <a:p>
          <a:pPr rtl="0"/>
          <a:r>
            <a:rPr lang="en-US" sz="1800" dirty="0">
              <a:latin typeface="Times New Roman" pitchFamily="18" charset="0"/>
              <a:ea typeface="標楷體" pitchFamily="65" charset="-120"/>
              <a:cs typeface="Times New Roman" pitchFamily="18" charset="0"/>
            </a:rPr>
            <a:t>(Be transparent)</a:t>
          </a:r>
          <a:endParaRPr lang="zh-TW" sz="1800" dirty="0">
            <a:latin typeface="Times New Roman" pitchFamily="18" charset="0"/>
            <a:ea typeface="標楷體" pitchFamily="65" charset="-120"/>
            <a:cs typeface="Times New Roman" pitchFamily="18" charset="0"/>
          </a:endParaRPr>
        </a:p>
      </dgm:t>
    </dgm:pt>
    <dgm:pt modelId="{7B2453E8-6A4F-4355-9F5F-7F72265EF560}" type="parTrans" cxnId="{74D8DC0D-F5DF-46AD-A9C4-7B448188EAF9}">
      <dgm:prSet custT="1"/>
      <dgm:spPr>
        <a:scene3d>
          <a:camera prst="orthographicFront">
            <a:rot lat="0" lon="0" rev="0"/>
          </a:camera>
          <a:lightRig rig="threePt" dir="t">
            <a:rot lat="0" lon="0" rev="1200000"/>
          </a:lightRig>
        </a:scene3d>
        <a:sp3d>
          <a:bevelT w="114300" prst="artDeco"/>
        </a:sp3d>
      </dgm:spPr>
      <dgm:t>
        <a:bodyPr/>
        <a:lstStyle/>
        <a:p>
          <a:endParaRPr lang="zh-TW" altLang="en-US" sz="1800">
            <a:latin typeface="Times New Roman" pitchFamily="18" charset="0"/>
            <a:ea typeface="標楷體" pitchFamily="65" charset="-120"/>
            <a:cs typeface="Times New Roman" pitchFamily="18" charset="0"/>
          </a:endParaRPr>
        </a:p>
      </dgm:t>
    </dgm:pt>
    <dgm:pt modelId="{9B85145B-E26B-47BA-9842-C754BCF2488D}" type="sibTrans" cxnId="{74D8DC0D-F5DF-46AD-A9C4-7B448188EAF9}">
      <dgm:prSet/>
      <dgm:spPr/>
      <dgm:t>
        <a:bodyPr/>
        <a:lstStyle/>
        <a:p>
          <a:endParaRPr lang="zh-TW" altLang="en-US" sz="1800">
            <a:latin typeface="Times New Roman" pitchFamily="18" charset="0"/>
            <a:ea typeface="標楷體" pitchFamily="65" charset="-120"/>
            <a:cs typeface="Times New Roman" pitchFamily="18" charset="0"/>
          </a:endParaRPr>
        </a:p>
      </dgm:t>
    </dgm:pt>
    <dgm:pt modelId="{6D707A5D-3986-42B1-9983-856728BE47BF}" type="pres">
      <dgm:prSet presAssocID="{16290299-237E-44D4-824C-CCB2B21E34C1}" presName="Name0" presStyleCnt="0">
        <dgm:presLayoutVars>
          <dgm:chMax val="1"/>
          <dgm:dir/>
          <dgm:animLvl val="ctr"/>
          <dgm:resizeHandles val="exact"/>
        </dgm:presLayoutVars>
      </dgm:prSet>
      <dgm:spPr/>
    </dgm:pt>
    <dgm:pt modelId="{968B183A-5F46-4AE4-B39F-C6AB25253D26}" type="pres">
      <dgm:prSet presAssocID="{4D4986A5-258D-48A1-AEE2-C421054C4F86}" presName="centerShape" presStyleLbl="node0" presStyleIdx="0" presStyleCnt="1" custScaleX="206580"/>
      <dgm:spPr/>
    </dgm:pt>
    <dgm:pt modelId="{DA6959A3-A4B3-477D-9CEB-EA3E439F7485}" type="pres">
      <dgm:prSet presAssocID="{DF1BC6EA-725F-481B-A445-4BB93042C84C}" presName="parTrans" presStyleLbl="sibTrans2D1" presStyleIdx="0" presStyleCnt="4"/>
      <dgm:spPr/>
    </dgm:pt>
    <dgm:pt modelId="{2499AEAC-4ED3-49E0-868E-E370EB69A0FD}" type="pres">
      <dgm:prSet presAssocID="{DF1BC6EA-725F-481B-A445-4BB93042C84C}" presName="connectorText" presStyleLbl="sibTrans2D1" presStyleIdx="0" presStyleCnt="4"/>
      <dgm:spPr/>
    </dgm:pt>
    <dgm:pt modelId="{5E97FF7C-BE68-437C-AA58-D1AF74C6A0D0}" type="pres">
      <dgm:prSet presAssocID="{B871127D-A947-47F9-AE59-6E9419468DBA}" presName="node" presStyleLbl="node1" presStyleIdx="0" presStyleCnt="4" custScaleX="184072">
        <dgm:presLayoutVars>
          <dgm:bulletEnabled val="1"/>
        </dgm:presLayoutVars>
      </dgm:prSet>
      <dgm:spPr/>
    </dgm:pt>
    <dgm:pt modelId="{10DB284C-46B7-4506-ABED-873C134CA227}" type="pres">
      <dgm:prSet presAssocID="{219B939E-362C-4E8D-A0F0-7C58664BD947}" presName="parTrans" presStyleLbl="sibTrans2D1" presStyleIdx="1" presStyleCnt="4"/>
      <dgm:spPr/>
    </dgm:pt>
    <dgm:pt modelId="{790CE887-AD04-45CD-8453-75F4B19F4125}" type="pres">
      <dgm:prSet presAssocID="{219B939E-362C-4E8D-A0F0-7C58664BD947}" presName="connectorText" presStyleLbl="sibTrans2D1" presStyleIdx="1" presStyleCnt="4"/>
      <dgm:spPr/>
    </dgm:pt>
    <dgm:pt modelId="{4C5EAED1-BB69-4B50-B14C-D3797F386250}" type="pres">
      <dgm:prSet presAssocID="{D86EC688-34A0-4CF4-BD8F-EB152BD8C2D5}" presName="node" presStyleLbl="node1" presStyleIdx="1" presStyleCnt="4" custScaleX="184072" custRadScaleRad="169266">
        <dgm:presLayoutVars>
          <dgm:bulletEnabled val="1"/>
        </dgm:presLayoutVars>
      </dgm:prSet>
      <dgm:spPr/>
    </dgm:pt>
    <dgm:pt modelId="{1B38B858-CDD3-4CF2-8582-80C50B9F3141}" type="pres">
      <dgm:prSet presAssocID="{59AC3BA1-9395-467A-B2C1-0147721BB270}" presName="parTrans" presStyleLbl="sibTrans2D1" presStyleIdx="2" presStyleCnt="4"/>
      <dgm:spPr/>
    </dgm:pt>
    <dgm:pt modelId="{D43DC1AF-E3DE-433E-B9D8-85885657285D}" type="pres">
      <dgm:prSet presAssocID="{59AC3BA1-9395-467A-B2C1-0147721BB270}" presName="connectorText" presStyleLbl="sibTrans2D1" presStyleIdx="2" presStyleCnt="4"/>
      <dgm:spPr/>
    </dgm:pt>
    <dgm:pt modelId="{B18835D6-053F-4AEE-A353-6782BEC119ED}" type="pres">
      <dgm:prSet presAssocID="{9FE855C3-EC83-40F1-9FFF-DA74AF390E55}" presName="node" presStyleLbl="node1" presStyleIdx="2" presStyleCnt="4" custScaleX="184072">
        <dgm:presLayoutVars>
          <dgm:bulletEnabled val="1"/>
        </dgm:presLayoutVars>
      </dgm:prSet>
      <dgm:spPr/>
    </dgm:pt>
    <dgm:pt modelId="{BC4A966A-B7BF-478D-8443-122FCC724109}" type="pres">
      <dgm:prSet presAssocID="{7B2453E8-6A4F-4355-9F5F-7F72265EF560}" presName="parTrans" presStyleLbl="sibTrans2D1" presStyleIdx="3" presStyleCnt="4"/>
      <dgm:spPr/>
    </dgm:pt>
    <dgm:pt modelId="{C28E2E71-65B8-41E9-B8C8-8C380D6C6743}" type="pres">
      <dgm:prSet presAssocID="{7B2453E8-6A4F-4355-9F5F-7F72265EF560}" presName="connectorText" presStyleLbl="sibTrans2D1" presStyleIdx="3" presStyleCnt="4"/>
      <dgm:spPr/>
    </dgm:pt>
    <dgm:pt modelId="{60364939-65AC-4C05-B8F9-612B73166104}" type="pres">
      <dgm:prSet presAssocID="{B2F922AB-21D7-4809-8F21-90741D22B8C3}" presName="node" presStyleLbl="node1" presStyleIdx="3" presStyleCnt="4" custScaleX="184072" custRadScaleRad="166695">
        <dgm:presLayoutVars>
          <dgm:bulletEnabled val="1"/>
        </dgm:presLayoutVars>
      </dgm:prSet>
      <dgm:spPr/>
    </dgm:pt>
  </dgm:ptLst>
  <dgm:cxnLst>
    <dgm:cxn modelId="{B6198D00-E181-4311-9D64-24E1C62F7536}" type="presOf" srcId="{4D4986A5-258D-48A1-AEE2-C421054C4F86}" destId="{968B183A-5F46-4AE4-B39F-C6AB25253D26}" srcOrd="0" destOrd="0" presId="urn:microsoft.com/office/officeart/2005/8/layout/radial5"/>
    <dgm:cxn modelId="{74D8DC0D-F5DF-46AD-A9C4-7B448188EAF9}" srcId="{4D4986A5-258D-48A1-AEE2-C421054C4F86}" destId="{B2F922AB-21D7-4809-8F21-90741D22B8C3}" srcOrd="3" destOrd="0" parTransId="{7B2453E8-6A4F-4355-9F5F-7F72265EF560}" sibTransId="{9B85145B-E26B-47BA-9842-C754BCF2488D}"/>
    <dgm:cxn modelId="{6AEFBC28-464D-4FAB-8283-28257A051FB0}" type="presOf" srcId="{DF1BC6EA-725F-481B-A445-4BB93042C84C}" destId="{DA6959A3-A4B3-477D-9CEB-EA3E439F7485}" srcOrd="0" destOrd="0" presId="urn:microsoft.com/office/officeart/2005/8/layout/radial5"/>
    <dgm:cxn modelId="{74AF3860-14CE-4CDD-9B7A-7458BD23BC3B}" type="presOf" srcId="{59AC3BA1-9395-467A-B2C1-0147721BB270}" destId="{D43DC1AF-E3DE-433E-B9D8-85885657285D}" srcOrd="1" destOrd="0" presId="urn:microsoft.com/office/officeart/2005/8/layout/radial5"/>
    <dgm:cxn modelId="{09B8CB63-72E6-419E-BAC5-26BC02AA7B83}" type="presOf" srcId="{219B939E-362C-4E8D-A0F0-7C58664BD947}" destId="{790CE887-AD04-45CD-8453-75F4B19F4125}" srcOrd="1" destOrd="0" presId="urn:microsoft.com/office/officeart/2005/8/layout/radial5"/>
    <dgm:cxn modelId="{02B55E45-F4C2-4887-BACC-064770E3595A}" type="presOf" srcId="{59AC3BA1-9395-467A-B2C1-0147721BB270}" destId="{1B38B858-CDD3-4CF2-8582-80C50B9F3141}" srcOrd="0" destOrd="0" presId="urn:microsoft.com/office/officeart/2005/8/layout/radial5"/>
    <dgm:cxn modelId="{DE0EE64A-E03F-4A11-B3ED-734AB836F697}" type="presOf" srcId="{D86EC688-34A0-4CF4-BD8F-EB152BD8C2D5}" destId="{4C5EAED1-BB69-4B50-B14C-D3797F386250}" srcOrd="0" destOrd="0" presId="urn:microsoft.com/office/officeart/2005/8/layout/radial5"/>
    <dgm:cxn modelId="{F838F84C-D52E-4FC6-83DA-B71E66414C33}" type="presOf" srcId="{9FE855C3-EC83-40F1-9FFF-DA74AF390E55}" destId="{B18835D6-053F-4AEE-A353-6782BEC119ED}" srcOrd="0" destOrd="0" presId="urn:microsoft.com/office/officeart/2005/8/layout/radial5"/>
    <dgm:cxn modelId="{4B466E76-5D95-445E-A62E-0BE36E4A0A4A}" srcId="{16290299-237E-44D4-824C-CCB2B21E34C1}" destId="{4D4986A5-258D-48A1-AEE2-C421054C4F86}" srcOrd="0" destOrd="0" parTransId="{0C8F42E6-F54F-44FF-950C-52D20FFC9DAA}" sibTransId="{30A1E6FB-7A72-4D62-BAC5-B6ABD5E0B3D7}"/>
    <dgm:cxn modelId="{2F43B17E-6670-430E-AC5D-1A51E19018E0}" type="presOf" srcId="{B2F922AB-21D7-4809-8F21-90741D22B8C3}" destId="{60364939-65AC-4C05-B8F9-612B73166104}" srcOrd="0" destOrd="0" presId="urn:microsoft.com/office/officeart/2005/8/layout/radial5"/>
    <dgm:cxn modelId="{83660E88-B39B-4160-846D-D6ECC20E9AC6}" type="presOf" srcId="{B871127D-A947-47F9-AE59-6E9419468DBA}" destId="{5E97FF7C-BE68-437C-AA58-D1AF74C6A0D0}" srcOrd="0" destOrd="0" presId="urn:microsoft.com/office/officeart/2005/8/layout/radial5"/>
    <dgm:cxn modelId="{E005878C-BB3C-424F-B901-380B8FC65CCE}" type="presOf" srcId="{7B2453E8-6A4F-4355-9F5F-7F72265EF560}" destId="{BC4A966A-B7BF-478D-8443-122FCC724109}" srcOrd="0" destOrd="0" presId="urn:microsoft.com/office/officeart/2005/8/layout/radial5"/>
    <dgm:cxn modelId="{41B2A4A9-9CA3-42AE-9105-57B2883A9A87}" type="presOf" srcId="{219B939E-362C-4E8D-A0F0-7C58664BD947}" destId="{10DB284C-46B7-4506-ABED-873C134CA227}" srcOrd="0" destOrd="0" presId="urn:microsoft.com/office/officeart/2005/8/layout/radial5"/>
    <dgm:cxn modelId="{3EC9D2B6-98B6-4ACC-844A-9D80AC5887BB}" srcId="{4D4986A5-258D-48A1-AEE2-C421054C4F86}" destId="{B871127D-A947-47F9-AE59-6E9419468DBA}" srcOrd="0" destOrd="0" parTransId="{DF1BC6EA-725F-481B-A445-4BB93042C84C}" sibTransId="{6689110F-E721-4FB9-BF15-250FCCD0BE36}"/>
    <dgm:cxn modelId="{B5D041B7-8126-4E62-AC11-1580FFB9FB7F}" srcId="{4D4986A5-258D-48A1-AEE2-C421054C4F86}" destId="{D86EC688-34A0-4CF4-BD8F-EB152BD8C2D5}" srcOrd="1" destOrd="0" parTransId="{219B939E-362C-4E8D-A0F0-7C58664BD947}" sibTransId="{42EB4027-D063-4232-9820-9933CB47976C}"/>
    <dgm:cxn modelId="{09AD54C1-ACB6-47D4-B744-09DC723716DE}" srcId="{4D4986A5-258D-48A1-AEE2-C421054C4F86}" destId="{9FE855C3-EC83-40F1-9FFF-DA74AF390E55}" srcOrd="2" destOrd="0" parTransId="{59AC3BA1-9395-467A-B2C1-0147721BB270}" sibTransId="{CE584BF7-C3CC-401F-93DE-4CE9BFFD2637}"/>
    <dgm:cxn modelId="{F87442CF-5397-44A4-91A7-77D9337743C0}" type="presOf" srcId="{16290299-237E-44D4-824C-CCB2B21E34C1}" destId="{6D707A5D-3986-42B1-9983-856728BE47BF}" srcOrd="0" destOrd="0" presId="urn:microsoft.com/office/officeart/2005/8/layout/radial5"/>
    <dgm:cxn modelId="{79C1E8D1-0EF1-4748-8B80-40CAB605B70D}" type="presOf" srcId="{7B2453E8-6A4F-4355-9F5F-7F72265EF560}" destId="{C28E2E71-65B8-41E9-B8C8-8C380D6C6743}" srcOrd="1" destOrd="0" presId="urn:microsoft.com/office/officeart/2005/8/layout/radial5"/>
    <dgm:cxn modelId="{63E5F4D1-C94B-498C-8684-984BD68312E0}" type="presOf" srcId="{DF1BC6EA-725F-481B-A445-4BB93042C84C}" destId="{2499AEAC-4ED3-49E0-868E-E370EB69A0FD}" srcOrd="1" destOrd="0" presId="urn:microsoft.com/office/officeart/2005/8/layout/radial5"/>
    <dgm:cxn modelId="{3F12C287-5AA1-45FE-8675-CE421E3A5ACD}" type="presParOf" srcId="{6D707A5D-3986-42B1-9983-856728BE47BF}" destId="{968B183A-5F46-4AE4-B39F-C6AB25253D26}" srcOrd="0" destOrd="0" presId="urn:microsoft.com/office/officeart/2005/8/layout/radial5"/>
    <dgm:cxn modelId="{070E56E0-F5B9-4248-93E5-36DE8244989E}" type="presParOf" srcId="{6D707A5D-3986-42B1-9983-856728BE47BF}" destId="{DA6959A3-A4B3-477D-9CEB-EA3E439F7485}" srcOrd="1" destOrd="0" presId="urn:microsoft.com/office/officeart/2005/8/layout/radial5"/>
    <dgm:cxn modelId="{33F357D0-D938-421E-81B7-9477C0F01482}" type="presParOf" srcId="{DA6959A3-A4B3-477D-9CEB-EA3E439F7485}" destId="{2499AEAC-4ED3-49E0-868E-E370EB69A0FD}" srcOrd="0" destOrd="0" presId="urn:microsoft.com/office/officeart/2005/8/layout/radial5"/>
    <dgm:cxn modelId="{F7D78D7D-A4F0-444A-891E-E314C0D5E580}" type="presParOf" srcId="{6D707A5D-3986-42B1-9983-856728BE47BF}" destId="{5E97FF7C-BE68-437C-AA58-D1AF74C6A0D0}" srcOrd="2" destOrd="0" presId="urn:microsoft.com/office/officeart/2005/8/layout/radial5"/>
    <dgm:cxn modelId="{A3B4C248-D639-463F-875C-28C18295BC19}" type="presParOf" srcId="{6D707A5D-3986-42B1-9983-856728BE47BF}" destId="{10DB284C-46B7-4506-ABED-873C134CA227}" srcOrd="3" destOrd="0" presId="urn:microsoft.com/office/officeart/2005/8/layout/radial5"/>
    <dgm:cxn modelId="{76C88150-D71A-4407-8868-9727F519C239}" type="presParOf" srcId="{10DB284C-46B7-4506-ABED-873C134CA227}" destId="{790CE887-AD04-45CD-8453-75F4B19F4125}" srcOrd="0" destOrd="0" presId="urn:microsoft.com/office/officeart/2005/8/layout/radial5"/>
    <dgm:cxn modelId="{2E73A406-4233-4884-B339-9DED04BFCAF8}" type="presParOf" srcId="{6D707A5D-3986-42B1-9983-856728BE47BF}" destId="{4C5EAED1-BB69-4B50-B14C-D3797F386250}" srcOrd="4" destOrd="0" presId="urn:microsoft.com/office/officeart/2005/8/layout/radial5"/>
    <dgm:cxn modelId="{111E689C-897B-4504-B7EE-CC214F3DEF91}" type="presParOf" srcId="{6D707A5D-3986-42B1-9983-856728BE47BF}" destId="{1B38B858-CDD3-4CF2-8582-80C50B9F3141}" srcOrd="5" destOrd="0" presId="urn:microsoft.com/office/officeart/2005/8/layout/radial5"/>
    <dgm:cxn modelId="{98BAA0B9-ABA7-43B5-870A-78BA3208D387}" type="presParOf" srcId="{1B38B858-CDD3-4CF2-8582-80C50B9F3141}" destId="{D43DC1AF-E3DE-433E-B9D8-85885657285D}" srcOrd="0" destOrd="0" presId="urn:microsoft.com/office/officeart/2005/8/layout/radial5"/>
    <dgm:cxn modelId="{6EE64786-ABC2-4744-AFF4-1C10F2B44388}" type="presParOf" srcId="{6D707A5D-3986-42B1-9983-856728BE47BF}" destId="{B18835D6-053F-4AEE-A353-6782BEC119ED}" srcOrd="6" destOrd="0" presId="urn:microsoft.com/office/officeart/2005/8/layout/radial5"/>
    <dgm:cxn modelId="{7C0A6669-1A32-4C79-A2F2-CD93D6BC6883}" type="presParOf" srcId="{6D707A5D-3986-42B1-9983-856728BE47BF}" destId="{BC4A966A-B7BF-478D-8443-122FCC724109}" srcOrd="7" destOrd="0" presId="urn:microsoft.com/office/officeart/2005/8/layout/radial5"/>
    <dgm:cxn modelId="{952D1DDF-CB0B-4B79-9B66-AC91DFC88B2F}" type="presParOf" srcId="{BC4A966A-B7BF-478D-8443-122FCC724109}" destId="{C28E2E71-65B8-41E9-B8C8-8C380D6C6743}" srcOrd="0" destOrd="0" presId="urn:microsoft.com/office/officeart/2005/8/layout/radial5"/>
    <dgm:cxn modelId="{5E10CE84-3FE6-4F20-8F62-C9F816829B9D}" type="presParOf" srcId="{6D707A5D-3986-42B1-9983-856728BE47BF}" destId="{60364939-65AC-4C05-B8F9-612B73166104}" srcOrd="8" destOrd="0" presId="urn:microsoft.com/office/officeart/2005/8/layout/radial5"/>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E056B3-BBCD-4777-B884-B66360FAEAA5}" type="doc">
      <dgm:prSet loTypeId="urn:microsoft.com/office/officeart/2005/8/layout/arrow3" loCatId="relationship" qsTypeId="urn:microsoft.com/office/officeart/2005/8/quickstyle/3d1" qsCatId="3D" csTypeId="urn:microsoft.com/office/officeart/2005/8/colors/accent1_2" csCatId="accent1" phldr="1"/>
      <dgm:spPr/>
      <dgm:t>
        <a:bodyPr/>
        <a:lstStyle/>
        <a:p>
          <a:endParaRPr lang="zh-TW" altLang="en-US"/>
        </a:p>
      </dgm:t>
    </dgm:pt>
    <dgm:pt modelId="{EE252B45-5CA5-4253-B05D-A0F20AD9D4A7}">
      <dgm:prSet phldrT="[文字]"/>
      <dgm:spPr/>
      <dgm:t>
        <a:bodyPr/>
        <a:lstStyle/>
        <a:p>
          <a:r>
            <a:rPr lang="zh-TW" altLang="en-US" dirty="0"/>
            <a:t>完備性</a:t>
          </a:r>
        </a:p>
      </dgm:t>
    </dgm:pt>
    <dgm:pt modelId="{128F156B-73B9-4D29-A396-31ABDE893150}" type="parTrans" cxnId="{CE7B6FB4-2146-46CD-AFC9-3805DF8B7A35}">
      <dgm:prSet/>
      <dgm:spPr/>
      <dgm:t>
        <a:bodyPr/>
        <a:lstStyle/>
        <a:p>
          <a:endParaRPr lang="zh-TW" altLang="en-US"/>
        </a:p>
      </dgm:t>
    </dgm:pt>
    <dgm:pt modelId="{A9F65F19-CB32-423F-BE3E-FED7730E46A8}" type="sibTrans" cxnId="{CE7B6FB4-2146-46CD-AFC9-3805DF8B7A35}">
      <dgm:prSet/>
      <dgm:spPr/>
      <dgm:t>
        <a:bodyPr/>
        <a:lstStyle/>
        <a:p>
          <a:endParaRPr lang="zh-TW" altLang="en-US"/>
        </a:p>
      </dgm:t>
    </dgm:pt>
    <dgm:pt modelId="{323EED7C-FA32-4BEF-A86A-36BC587AD393}">
      <dgm:prSet phldrT="[文字]"/>
      <dgm:spPr/>
      <dgm:t>
        <a:bodyPr/>
        <a:lstStyle/>
        <a:p>
          <a:r>
            <a:rPr lang="zh-TW" altLang="en-US" dirty="0"/>
            <a:t>快速性</a:t>
          </a:r>
        </a:p>
      </dgm:t>
    </dgm:pt>
    <dgm:pt modelId="{6BD5489C-1AE1-453B-B2A8-D0001889F940}" type="parTrans" cxnId="{53858096-987C-4696-8AA6-50D93A10EBD0}">
      <dgm:prSet/>
      <dgm:spPr/>
      <dgm:t>
        <a:bodyPr/>
        <a:lstStyle/>
        <a:p>
          <a:endParaRPr lang="zh-TW" altLang="en-US"/>
        </a:p>
      </dgm:t>
    </dgm:pt>
    <dgm:pt modelId="{EBE0D7AD-5597-420E-BF2C-88F1AD49DC92}" type="sibTrans" cxnId="{53858096-987C-4696-8AA6-50D93A10EBD0}">
      <dgm:prSet/>
      <dgm:spPr/>
      <dgm:t>
        <a:bodyPr/>
        <a:lstStyle/>
        <a:p>
          <a:endParaRPr lang="zh-TW" altLang="en-US"/>
        </a:p>
      </dgm:t>
    </dgm:pt>
    <dgm:pt modelId="{4EB01EF6-B008-433C-BCA9-71ADF7B9592C}" type="pres">
      <dgm:prSet presAssocID="{6FE056B3-BBCD-4777-B884-B66360FAEAA5}" presName="compositeShape" presStyleCnt="0">
        <dgm:presLayoutVars>
          <dgm:chMax val="2"/>
          <dgm:dir/>
          <dgm:resizeHandles val="exact"/>
        </dgm:presLayoutVars>
      </dgm:prSet>
      <dgm:spPr/>
    </dgm:pt>
    <dgm:pt modelId="{B4F7AB0F-9148-4F82-91A5-5A9997757DE8}" type="pres">
      <dgm:prSet presAssocID="{6FE056B3-BBCD-4777-B884-B66360FAEAA5}" presName="divider" presStyleLbl="fgShp" presStyleIdx="0" presStyleCnt="1"/>
      <dgm:spPr/>
    </dgm:pt>
    <dgm:pt modelId="{1E44C61E-8414-4437-ACD0-FD972230AD43}" type="pres">
      <dgm:prSet presAssocID="{EE252B45-5CA5-4253-B05D-A0F20AD9D4A7}" presName="downArrow" presStyleLbl="node1" presStyleIdx="0" presStyleCnt="2"/>
      <dgm:spPr/>
    </dgm:pt>
    <dgm:pt modelId="{459FE471-8430-4D1F-9F10-79EEC5BFBBAC}" type="pres">
      <dgm:prSet presAssocID="{EE252B45-5CA5-4253-B05D-A0F20AD9D4A7}" presName="downArrowText" presStyleLbl="revTx" presStyleIdx="0" presStyleCnt="2">
        <dgm:presLayoutVars>
          <dgm:bulletEnabled val="1"/>
        </dgm:presLayoutVars>
      </dgm:prSet>
      <dgm:spPr/>
    </dgm:pt>
    <dgm:pt modelId="{79F802B4-07D1-4F6E-960F-6A51B16125A5}" type="pres">
      <dgm:prSet presAssocID="{323EED7C-FA32-4BEF-A86A-36BC587AD393}" presName="upArrow" presStyleLbl="node1" presStyleIdx="1" presStyleCnt="2"/>
      <dgm:spPr/>
    </dgm:pt>
    <dgm:pt modelId="{0A80CA55-7EA1-44F4-9D47-8DE48DCDD28F}" type="pres">
      <dgm:prSet presAssocID="{323EED7C-FA32-4BEF-A86A-36BC587AD393}" presName="upArrowText" presStyleLbl="revTx" presStyleIdx="1" presStyleCnt="2">
        <dgm:presLayoutVars>
          <dgm:bulletEnabled val="1"/>
        </dgm:presLayoutVars>
      </dgm:prSet>
      <dgm:spPr/>
    </dgm:pt>
  </dgm:ptLst>
  <dgm:cxnLst>
    <dgm:cxn modelId="{38718C85-812C-4210-A6E9-506897796F19}" type="presOf" srcId="{323EED7C-FA32-4BEF-A86A-36BC587AD393}" destId="{0A80CA55-7EA1-44F4-9D47-8DE48DCDD28F}" srcOrd="0" destOrd="0" presId="urn:microsoft.com/office/officeart/2005/8/layout/arrow3"/>
    <dgm:cxn modelId="{457F288E-966C-4AE4-8084-FD99D4C8854D}" type="presOf" srcId="{6FE056B3-BBCD-4777-B884-B66360FAEAA5}" destId="{4EB01EF6-B008-433C-BCA9-71ADF7B9592C}" srcOrd="0" destOrd="0" presId="urn:microsoft.com/office/officeart/2005/8/layout/arrow3"/>
    <dgm:cxn modelId="{53858096-987C-4696-8AA6-50D93A10EBD0}" srcId="{6FE056B3-BBCD-4777-B884-B66360FAEAA5}" destId="{323EED7C-FA32-4BEF-A86A-36BC587AD393}" srcOrd="1" destOrd="0" parTransId="{6BD5489C-1AE1-453B-B2A8-D0001889F940}" sibTransId="{EBE0D7AD-5597-420E-BF2C-88F1AD49DC92}"/>
    <dgm:cxn modelId="{CE7B6FB4-2146-46CD-AFC9-3805DF8B7A35}" srcId="{6FE056B3-BBCD-4777-B884-B66360FAEAA5}" destId="{EE252B45-5CA5-4253-B05D-A0F20AD9D4A7}" srcOrd="0" destOrd="0" parTransId="{128F156B-73B9-4D29-A396-31ABDE893150}" sibTransId="{A9F65F19-CB32-423F-BE3E-FED7730E46A8}"/>
    <dgm:cxn modelId="{AFA910B6-4487-4DC3-9449-8408E56064CF}" type="presOf" srcId="{EE252B45-5CA5-4253-B05D-A0F20AD9D4A7}" destId="{459FE471-8430-4D1F-9F10-79EEC5BFBBAC}" srcOrd="0" destOrd="0" presId="urn:microsoft.com/office/officeart/2005/8/layout/arrow3"/>
    <dgm:cxn modelId="{4E8407FF-3E00-4833-BE2E-155823E39BCE}" type="presParOf" srcId="{4EB01EF6-B008-433C-BCA9-71ADF7B9592C}" destId="{B4F7AB0F-9148-4F82-91A5-5A9997757DE8}" srcOrd="0" destOrd="0" presId="urn:microsoft.com/office/officeart/2005/8/layout/arrow3"/>
    <dgm:cxn modelId="{95EDDA71-43CC-414A-8E1E-32122A6F6ED8}" type="presParOf" srcId="{4EB01EF6-B008-433C-BCA9-71ADF7B9592C}" destId="{1E44C61E-8414-4437-ACD0-FD972230AD43}" srcOrd="1" destOrd="0" presId="urn:microsoft.com/office/officeart/2005/8/layout/arrow3"/>
    <dgm:cxn modelId="{BF7A47AF-43F3-44B0-94E5-6D85A15EDE0E}" type="presParOf" srcId="{4EB01EF6-B008-433C-BCA9-71ADF7B9592C}" destId="{459FE471-8430-4D1F-9F10-79EEC5BFBBAC}" srcOrd="2" destOrd="0" presId="urn:microsoft.com/office/officeart/2005/8/layout/arrow3"/>
    <dgm:cxn modelId="{EDECE382-AD6B-4C3E-A7D8-9742E2A652D8}" type="presParOf" srcId="{4EB01EF6-B008-433C-BCA9-71ADF7B9592C}" destId="{79F802B4-07D1-4F6E-960F-6A51B16125A5}" srcOrd="3" destOrd="0" presId="urn:microsoft.com/office/officeart/2005/8/layout/arrow3"/>
    <dgm:cxn modelId="{B4306999-02C9-4C63-B697-755CFC3E403A}" type="presParOf" srcId="{4EB01EF6-B008-433C-BCA9-71ADF7B9592C}" destId="{0A80CA55-7EA1-44F4-9D47-8DE48DCDD28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813366-0B49-4675-94BC-B6F2C9213C2F}"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4DBF148C-42B6-4B0A-9073-B96EC38C337B}">
      <dgm:prSet/>
      <dgm:spPr/>
      <dgm:t>
        <a:bodyPr/>
        <a:lstStyle/>
        <a:p>
          <a:pPr rtl="0"/>
          <a:r>
            <a:rPr lang="zh-TW" b="1" dirty="0"/>
            <a:t>資料概況分析報告的用途</a:t>
          </a:r>
          <a:endParaRPr lang="en-US" b="1" dirty="0"/>
        </a:p>
      </dgm:t>
    </dgm:pt>
    <dgm:pt modelId="{C1BD7500-C89A-4844-A07A-9F256585353E}" type="parTrans" cxnId="{9205BC16-9AD5-48ED-8019-57B40E4230B9}">
      <dgm:prSet/>
      <dgm:spPr/>
      <dgm:t>
        <a:bodyPr/>
        <a:lstStyle/>
        <a:p>
          <a:endParaRPr lang="zh-TW" altLang="en-US"/>
        </a:p>
      </dgm:t>
    </dgm:pt>
    <dgm:pt modelId="{E8E02CCC-69F2-4100-A68E-94735281BACC}" type="sibTrans" cxnId="{9205BC16-9AD5-48ED-8019-57B40E4230B9}">
      <dgm:prSet/>
      <dgm:spPr/>
      <dgm:t>
        <a:bodyPr/>
        <a:lstStyle/>
        <a:p>
          <a:endParaRPr lang="zh-TW" altLang="en-US"/>
        </a:p>
      </dgm:t>
    </dgm:pt>
    <dgm:pt modelId="{A99F0ABC-79B1-4B30-9F9A-80D13CB40B88}">
      <dgm:prSet/>
      <dgm:spPr/>
      <dgm:t>
        <a:bodyPr/>
        <a:lstStyle/>
        <a:p>
          <a:pPr rtl="0"/>
          <a:r>
            <a:rPr lang="zh-TW" dirty="0"/>
            <a:t>對於來源系統資料品質的分析，用來決定資料移轉的設計和做法，並且為 </a:t>
          </a:r>
          <a:r>
            <a:rPr lang="en-US" dirty="0"/>
            <a:t>ETL </a:t>
          </a:r>
          <a:r>
            <a:rPr lang="zh-TW" dirty="0"/>
            <a:t>系統中需要建立的錯誤事件事實表 </a:t>
          </a:r>
          <a:r>
            <a:rPr lang="en-US" dirty="0"/>
            <a:t>(Error event fact table) </a:t>
          </a:r>
          <a:r>
            <a:rPr lang="zh-TW" dirty="0"/>
            <a:t>和審計維度表 </a:t>
          </a:r>
          <a:r>
            <a:rPr lang="en-US" dirty="0"/>
            <a:t>(Audit dimension)</a:t>
          </a:r>
          <a:r>
            <a:rPr lang="zh-TW" dirty="0"/>
            <a:t>預作準備，</a:t>
          </a:r>
          <a:endParaRPr lang="en-US" dirty="0"/>
        </a:p>
      </dgm:t>
    </dgm:pt>
    <dgm:pt modelId="{51687BE0-81B9-479F-8220-F723ABC183DE}" type="parTrans" cxnId="{529B4834-CD99-4721-AD45-FBEFE150F7C6}">
      <dgm:prSet/>
      <dgm:spPr/>
      <dgm:t>
        <a:bodyPr/>
        <a:lstStyle/>
        <a:p>
          <a:endParaRPr lang="zh-TW" altLang="en-US"/>
        </a:p>
      </dgm:t>
    </dgm:pt>
    <dgm:pt modelId="{73509CED-4C11-4270-843B-3D259C3ABF4B}" type="sibTrans" cxnId="{529B4834-CD99-4721-AD45-FBEFE150F7C6}">
      <dgm:prSet/>
      <dgm:spPr/>
      <dgm:t>
        <a:bodyPr/>
        <a:lstStyle/>
        <a:p>
          <a:endParaRPr lang="zh-TW" altLang="en-US"/>
        </a:p>
      </dgm:t>
    </dgm:pt>
    <dgm:pt modelId="{2ED19EE2-7774-467A-9569-D5766EC342C3}">
      <dgm:prSet/>
      <dgm:spPr/>
      <dgm:t>
        <a:bodyPr/>
        <a:lstStyle/>
        <a:p>
          <a:pPr rtl="0"/>
          <a:r>
            <a:rPr lang="zh-TW" b="1" dirty="0"/>
            <a:t>資料概況分析報告 的內容</a:t>
          </a:r>
          <a:endParaRPr lang="en-US" b="1" dirty="0"/>
        </a:p>
      </dgm:t>
    </dgm:pt>
    <dgm:pt modelId="{E6321DB8-7B11-46A2-9E09-1B23FDC1227D}" type="parTrans" cxnId="{01D4B826-EB90-4DB2-8D27-BFB6F5E1F70E}">
      <dgm:prSet/>
      <dgm:spPr/>
      <dgm:t>
        <a:bodyPr/>
        <a:lstStyle/>
        <a:p>
          <a:endParaRPr lang="zh-TW" altLang="en-US"/>
        </a:p>
      </dgm:t>
    </dgm:pt>
    <dgm:pt modelId="{A029E055-A866-47C1-AEA5-55D0C9CC5EA0}" type="sibTrans" cxnId="{01D4B826-EB90-4DB2-8D27-BFB6F5E1F70E}">
      <dgm:prSet/>
      <dgm:spPr/>
      <dgm:t>
        <a:bodyPr/>
        <a:lstStyle/>
        <a:p>
          <a:endParaRPr lang="zh-TW" altLang="en-US"/>
        </a:p>
      </dgm:t>
    </dgm:pt>
    <dgm:pt modelId="{88BF3D9D-8D08-451D-8B64-B5A4CB2A7087}">
      <dgm:prSet custT="1"/>
      <dgm:spPr/>
      <dgm:t>
        <a:bodyPr/>
        <a:lstStyle/>
        <a:p>
          <a:pPr rtl="0"/>
          <a:r>
            <a:rPr lang="en-US" sz="1700" b="1" dirty="0"/>
            <a:t>(1) </a:t>
          </a:r>
          <a:r>
            <a:rPr lang="zh-TW" sz="1700" b="1" dirty="0"/>
            <a:t>結構定義 </a:t>
          </a:r>
          <a:r>
            <a:rPr lang="en-US" sz="1700" b="1" dirty="0"/>
            <a:t>(Schema definitions)	(6) </a:t>
          </a:r>
          <a:r>
            <a:rPr lang="zh-TW" sz="1700" b="1" dirty="0"/>
            <a:t>業務物件 </a:t>
          </a:r>
          <a:r>
            <a:rPr lang="en-US" sz="1700" b="1" dirty="0"/>
            <a:t>(Business objects)</a:t>
          </a:r>
          <a:endParaRPr lang="zh-TW" sz="1700" dirty="0"/>
        </a:p>
      </dgm:t>
    </dgm:pt>
    <dgm:pt modelId="{1B1A6EF4-0960-4B6F-BE8E-A63E189E58A4}" type="parTrans" cxnId="{AF9B7D2F-FE1F-4C66-B4CE-27038558C7A8}">
      <dgm:prSet/>
      <dgm:spPr/>
      <dgm:t>
        <a:bodyPr/>
        <a:lstStyle/>
        <a:p>
          <a:endParaRPr lang="zh-TW" altLang="en-US"/>
        </a:p>
      </dgm:t>
    </dgm:pt>
    <dgm:pt modelId="{C712454B-EB9F-47EF-9392-C5E7FD1C169A}" type="sibTrans" cxnId="{AF9B7D2F-FE1F-4C66-B4CE-27038558C7A8}">
      <dgm:prSet/>
      <dgm:spPr/>
      <dgm:t>
        <a:bodyPr/>
        <a:lstStyle/>
        <a:p>
          <a:endParaRPr lang="zh-TW" altLang="en-US"/>
        </a:p>
      </dgm:t>
    </dgm:pt>
    <dgm:pt modelId="{A49F5B5E-E610-4D8E-9C38-791FB968BA41}">
      <dgm:prSet custT="1"/>
      <dgm:spPr/>
      <dgm:t>
        <a:bodyPr/>
        <a:lstStyle/>
        <a:p>
          <a:pPr rtl="0"/>
          <a:r>
            <a:rPr lang="en-US" sz="1700" b="1" dirty="0"/>
            <a:t>(2) </a:t>
          </a:r>
          <a:r>
            <a:rPr lang="zh-TW" sz="1700" b="1" dirty="0"/>
            <a:t>應用主題 </a:t>
          </a:r>
          <a:r>
            <a:rPr lang="en-US" sz="1700" b="1" dirty="0"/>
            <a:t>(Domains)		</a:t>
          </a:r>
          <a:r>
            <a:rPr lang="en-US" altLang="zh-TW" sz="1700" b="1" dirty="0"/>
            <a:t>(</a:t>
          </a:r>
          <a:r>
            <a:rPr lang="en-US" sz="1700" b="1" dirty="0"/>
            <a:t>7) </a:t>
          </a:r>
          <a:r>
            <a:rPr lang="zh-TW" sz="1700" b="1" dirty="0"/>
            <a:t>資料來源 </a:t>
          </a:r>
          <a:r>
            <a:rPr lang="en-US" sz="1700" b="1" dirty="0"/>
            <a:t>(Data sources)</a:t>
          </a:r>
          <a:endParaRPr lang="zh-TW" sz="1700" dirty="0"/>
        </a:p>
      </dgm:t>
    </dgm:pt>
    <dgm:pt modelId="{4191CAE9-BC0A-4E80-B5FE-58FD1AB0C36B}" type="parTrans" cxnId="{0445D7BE-3750-4C3A-9B51-9467F2F741DE}">
      <dgm:prSet/>
      <dgm:spPr/>
      <dgm:t>
        <a:bodyPr/>
        <a:lstStyle/>
        <a:p>
          <a:endParaRPr lang="zh-TW" altLang="en-US"/>
        </a:p>
      </dgm:t>
    </dgm:pt>
    <dgm:pt modelId="{63E06AD8-1D5C-4C11-9773-6DDBC1C58A0F}" type="sibTrans" cxnId="{0445D7BE-3750-4C3A-9B51-9467F2F741DE}">
      <dgm:prSet/>
      <dgm:spPr/>
      <dgm:t>
        <a:bodyPr/>
        <a:lstStyle/>
        <a:p>
          <a:endParaRPr lang="zh-TW" altLang="en-US"/>
        </a:p>
      </dgm:t>
    </dgm:pt>
    <dgm:pt modelId="{F7CE2740-2803-44FF-B810-FE27C472E797}">
      <dgm:prSet custT="1"/>
      <dgm:spPr/>
      <dgm:t>
        <a:bodyPr/>
        <a:lstStyle/>
        <a:p>
          <a:pPr rtl="0"/>
          <a:r>
            <a:rPr lang="en-US" sz="1700" b="1" dirty="0"/>
            <a:t>(3) </a:t>
          </a:r>
          <a:r>
            <a:rPr lang="zh-TW" sz="1700" b="1" dirty="0"/>
            <a:t>資料表定義 </a:t>
          </a:r>
          <a:r>
            <a:rPr lang="en-US" sz="1700" b="1" dirty="0"/>
            <a:t>(Table definitions)	(8) </a:t>
          </a:r>
          <a:r>
            <a:rPr lang="zh-TW" sz="1700" b="1" dirty="0"/>
            <a:t>資料表別名 </a:t>
          </a:r>
          <a:r>
            <a:rPr lang="en-US" sz="1700" b="1" dirty="0"/>
            <a:t>(Synonyms)</a:t>
          </a:r>
          <a:endParaRPr lang="zh-TW" sz="1700" dirty="0"/>
        </a:p>
      </dgm:t>
    </dgm:pt>
    <dgm:pt modelId="{CC6A2481-FDDF-4638-A9A3-ECEB9AAF377E}" type="parTrans" cxnId="{75259462-C246-46F4-BBAA-7F01D208F416}">
      <dgm:prSet/>
      <dgm:spPr/>
      <dgm:t>
        <a:bodyPr/>
        <a:lstStyle/>
        <a:p>
          <a:endParaRPr lang="zh-TW" altLang="en-US"/>
        </a:p>
      </dgm:t>
    </dgm:pt>
    <dgm:pt modelId="{9F0C887C-831F-41E9-AAE8-45DA283D046F}" type="sibTrans" cxnId="{75259462-C246-46F4-BBAA-7F01D208F416}">
      <dgm:prSet/>
      <dgm:spPr/>
      <dgm:t>
        <a:bodyPr/>
        <a:lstStyle/>
        <a:p>
          <a:endParaRPr lang="zh-TW" altLang="en-US"/>
        </a:p>
      </dgm:t>
    </dgm:pt>
    <dgm:pt modelId="{EB297577-DC4C-48D6-92B0-8749DE40A2C9}">
      <dgm:prSet custT="1"/>
      <dgm:spPr/>
      <dgm:t>
        <a:bodyPr/>
        <a:lstStyle/>
        <a:p>
          <a:pPr rtl="0"/>
          <a:r>
            <a:rPr lang="en-US" sz="1700" b="1" dirty="0"/>
            <a:t>(4) </a:t>
          </a:r>
          <a:r>
            <a:rPr lang="zh-TW" sz="1700" b="1" dirty="0"/>
            <a:t>資料規則 </a:t>
          </a:r>
          <a:r>
            <a:rPr lang="en-US" sz="1700" b="1" dirty="0"/>
            <a:t>(Data rules)		(9) </a:t>
          </a:r>
          <a:r>
            <a:rPr lang="zh-TW" sz="1700" b="1" dirty="0"/>
            <a:t>值規則 </a:t>
          </a:r>
          <a:r>
            <a:rPr lang="en-US" sz="1700" b="1" dirty="0"/>
            <a:t>(Value rules)</a:t>
          </a:r>
          <a:endParaRPr lang="zh-TW" sz="1700" dirty="0"/>
        </a:p>
      </dgm:t>
    </dgm:pt>
    <dgm:pt modelId="{FED30230-9443-4CD9-ABE4-88E612DA1924}" type="parTrans" cxnId="{DB2F5193-48C4-4F66-AA32-EA839A68AB9E}">
      <dgm:prSet/>
      <dgm:spPr/>
      <dgm:t>
        <a:bodyPr/>
        <a:lstStyle/>
        <a:p>
          <a:endParaRPr lang="zh-TW" altLang="en-US"/>
        </a:p>
      </dgm:t>
    </dgm:pt>
    <dgm:pt modelId="{9B9955DE-84C8-431F-BBB1-DD1216796379}" type="sibTrans" cxnId="{DB2F5193-48C4-4F66-AA32-EA839A68AB9E}">
      <dgm:prSet/>
      <dgm:spPr/>
      <dgm:t>
        <a:bodyPr/>
        <a:lstStyle/>
        <a:p>
          <a:endParaRPr lang="zh-TW" altLang="en-US"/>
        </a:p>
      </dgm:t>
    </dgm:pt>
    <dgm:pt modelId="{4C0FAB4F-6043-4BA7-979A-196E79E8077F}">
      <dgm:prSet custT="1"/>
      <dgm:spPr/>
      <dgm:t>
        <a:bodyPr/>
        <a:lstStyle/>
        <a:p>
          <a:pPr rtl="0"/>
          <a:r>
            <a:rPr lang="en-US" sz="1700" b="1" dirty="0"/>
            <a:t>(5) </a:t>
          </a:r>
          <a:r>
            <a:rPr lang="zh-TW" sz="1700" b="1" dirty="0"/>
            <a:t>需要處理的問題 </a:t>
          </a:r>
          <a:r>
            <a:rPr lang="en-US" sz="1700" b="1" dirty="0"/>
            <a:t>(Issues that </a:t>
          </a:r>
          <a:br>
            <a:rPr lang="en-US" sz="1700" b="1" dirty="0"/>
          </a:br>
          <a:r>
            <a:rPr lang="en-US" sz="1700" b="1" dirty="0"/>
            <a:t>need to be addressed)</a:t>
          </a:r>
          <a:endParaRPr lang="zh-TW" sz="1700" dirty="0"/>
        </a:p>
      </dgm:t>
    </dgm:pt>
    <dgm:pt modelId="{35F1BA95-F205-4BD2-8047-52E2250D2E06}" type="parTrans" cxnId="{F7A30314-EBA4-4CF3-8619-C7524FBFCF46}">
      <dgm:prSet/>
      <dgm:spPr/>
      <dgm:t>
        <a:bodyPr/>
        <a:lstStyle/>
        <a:p>
          <a:endParaRPr lang="zh-TW" altLang="en-US"/>
        </a:p>
      </dgm:t>
    </dgm:pt>
    <dgm:pt modelId="{B270DC8D-838D-44D8-AD29-03413A332B0F}" type="sibTrans" cxnId="{F7A30314-EBA4-4CF3-8619-C7524FBFCF46}">
      <dgm:prSet/>
      <dgm:spPr/>
      <dgm:t>
        <a:bodyPr/>
        <a:lstStyle/>
        <a:p>
          <a:endParaRPr lang="zh-TW" altLang="en-US"/>
        </a:p>
      </dgm:t>
    </dgm:pt>
    <dgm:pt modelId="{699EA778-AC15-48CD-8D49-61D83CBCB34E}" type="pres">
      <dgm:prSet presAssocID="{72813366-0B49-4675-94BC-B6F2C9213C2F}" presName="linear" presStyleCnt="0">
        <dgm:presLayoutVars>
          <dgm:dir/>
          <dgm:animLvl val="lvl"/>
          <dgm:resizeHandles val="exact"/>
        </dgm:presLayoutVars>
      </dgm:prSet>
      <dgm:spPr/>
    </dgm:pt>
    <dgm:pt modelId="{6BB3F30C-2066-4EF6-ADD1-887B9E5009A7}" type="pres">
      <dgm:prSet presAssocID="{4DBF148C-42B6-4B0A-9073-B96EC38C337B}" presName="parentLin" presStyleCnt="0"/>
      <dgm:spPr/>
    </dgm:pt>
    <dgm:pt modelId="{A005CC04-50D0-4C1D-9B28-6B318906A3DA}" type="pres">
      <dgm:prSet presAssocID="{4DBF148C-42B6-4B0A-9073-B96EC38C337B}" presName="parentLeftMargin" presStyleLbl="node1" presStyleIdx="0" presStyleCnt="2"/>
      <dgm:spPr/>
    </dgm:pt>
    <dgm:pt modelId="{2421248E-95E7-4F23-9268-984AD90270A2}" type="pres">
      <dgm:prSet presAssocID="{4DBF148C-42B6-4B0A-9073-B96EC38C337B}" presName="parentText" presStyleLbl="node1" presStyleIdx="0" presStyleCnt="2">
        <dgm:presLayoutVars>
          <dgm:chMax val="0"/>
          <dgm:bulletEnabled val="1"/>
        </dgm:presLayoutVars>
      </dgm:prSet>
      <dgm:spPr/>
    </dgm:pt>
    <dgm:pt modelId="{9C6DF4AD-C2B0-403E-A528-35A5A4DA070D}" type="pres">
      <dgm:prSet presAssocID="{4DBF148C-42B6-4B0A-9073-B96EC38C337B}" presName="negativeSpace" presStyleCnt="0"/>
      <dgm:spPr/>
    </dgm:pt>
    <dgm:pt modelId="{48BEBAF1-2F6D-43D9-95BC-360829AED697}" type="pres">
      <dgm:prSet presAssocID="{4DBF148C-42B6-4B0A-9073-B96EC38C337B}" presName="childText" presStyleLbl="conFgAcc1" presStyleIdx="0" presStyleCnt="2">
        <dgm:presLayoutVars>
          <dgm:bulletEnabled val="1"/>
        </dgm:presLayoutVars>
      </dgm:prSet>
      <dgm:spPr/>
    </dgm:pt>
    <dgm:pt modelId="{E14874C3-FE3F-4660-ADF0-BE6B375DF79C}" type="pres">
      <dgm:prSet presAssocID="{E8E02CCC-69F2-4100-A68E-94735281BACC}" presName="spaceBetweenRectangles" presStyleCnt="0"/>
      <dgm:spPr/>
    </dgm:pt>
    <dgm:pt modelId="{95759F49-546E-4782-98F2-EBBC66E7D63B}" type="pres">
      <dgm:prSet presAssocID="{2ED19EE2-7774-467A-9569-D5766EC342C3}" presName="parentLin" presStyleCnt="0"/>
      <dgm:spPr/>
    </dgm:pt>
    <dgm:pt modelId="{149E0D45-6282-4D52-85FA-791F69A5AF78}" type="pres">
      <dgm:prSet presAssocID="{2ED19EE2-7774-467A-9569-D5766EC342C3}" presName="parentLeftMargin" presStyleLbl="node1" presStyleIdx="0" presStyleCnt="2"/>
      <dgm:spPr/>
    </dgm:pt>
    <dgm:pt modelId="{C074C5E4-1C05-4140-8635-691046F744DE}" type="pres">
      <dgm:prSet presAssocID="{2ED19EE2-7774-467A-9569-D5766EC342C3}" presName="parentText" presStyleLbl="node1" presStyleIdx="1" presStyleCnt="2">
        <dgm:presLayoutVars>
          <dgm:chMax val="0"/>
          <dgm:bulletEnabled val="1"/>
        </dgm:presLayoutVars>
      </dgm:prSet>
      <dgm:spPr/>
    </dgm:pt>
    <dgm:pt modelId="{6BAD735B-834B-4404-9670-BF096E1E53C4}" type="pres">
      <dgm:prSet presAssocID="{2ED19EE2-7774-467A-9569-D5766EC342C3}" presName="negativeSpace" presStyleCnt="0"/>
      <dgm:spPr/>
    </dgm:pt>
    <dgm:pt modelId="{441E65F3-B78A-466B-A6E0-F74B33D06E98}" type="pres">
      <dgm:prSet presAssocID="{2ED19EE2-7774-467A-9569-D5766EC342C3}" presName="childText" presStyleLbl="conFgAcc1" presStyleIdx="1" presStyleCnt="2">
        <dgm:presLayoutVars>
          <dgm:bulletEnabled val="1"/>
        </dgm:presLayoutVars>
      </dgm:prSet>
      <dgm:spPr/>
    </dgm:pt>
  </dgm:ptLst>
  <dgm:cxnLst>
    <dgm:cxn modelId="{20F1B300-99E5-4129-986B-41B40E895C72}" type="presOf" srcId="{2ED19EE2-7774-467A-9569-D5766EC342C3}" destId="{C074C5E4-1C05-4140-8635-691046F744DE}" srcOrd="1" destOrd="0" presId="urn:microsoft.com/office/officeart/2005/8/layout/list1"/>
    <dgm:cxn modelId="{F7A30314-EBA4-4CF3-8619-C7524FBFCF46}" srcId="{2ED19EE2-7774-467A-9569-D5766EC342C3}" destId="{4C0FAB4F-6043-4BA7-979A-196E79E8077F}" srcOrd="4" destOrd="0" parTransId="{35F1BA95-F205-4BD2-8047-52E2250D2E06}" sibTransId="{B270DC8D-838D-44D8-AD29-03413A332B0F}"/>
    <dgm:cxn modelId="{9205BC16-9AD5-48ED-8019-57B40E4230B9}" srcId="{72813366-0B49-4675-94BC-B6F2C9213C2F}" destId="{4DBF148C-42B6-4B0A-9073-B96EC38C337B}" srcOrd="0" destOrd="0" parTransId="{C1BD7500-C89A-4844-A07A-9F256585353E}" sibTransId="{E8E02CCC-69F2-4100-A68E-94735281BACC}"/>
    <dgm:cxn modelId="{01D4B826-EB90-4DB2-8D27-BFB6F5E1F70E}" srcId="{72813366-0B49-4675-94BC-B6F2C9213C2F}" destId="{2ED19EE2-7774-467A-9569-D5766EC342C3}" srcOrd="1" destOrd="0" parTransId="{E6321DB8-7B11-46A2-9E09-1B23FDC1227D}" sibTransId="{A029E055-A866-47C1-AEA5-55D0C9CC5EA0}"/>
    <dgm:cxn modelId="{AF9B7D2F-FE1F-4C66-B4CE-27038558C7A8}" srcId="{2ED19EE2-7774-467A-9569-D5766EC342C3}" destId="{88BF3D9D-8D08-451D-8B64-B5A4CB2A7087}" srcOrd="0" destOrd="0" parTransId="{1B1A6EF4-0960-4B6F-BE8E-A63E189E58A4}" sibTransId="{C712454B-EB9F-47EF-9392-C5E7FD1C169A}"/>
    <dgm:cxn modelId="{529B4834-CD99-4721-AD45-FBEFE150F7C6}" srcId="{4DBF148C-42B6-4B0A-9073-B96EC38C337B}" destId="{A99F0ABC-79B1-4B30-9F9A-80D13CB40B88}" srcOrd="0" destOrd="0" parTransId="{51687BE0-81B9-479F-8220-F723ABC183DE}" sibTransId="{73509CED-4C11-4270-843B-3D259C3ABF4B}"/>
    <dgm:cxn modelId="{7DC2883A-74FC-4FB3-B733-DA5943E4A84D}" type="presOf" srcId="{4DBF148C-42B6-4B0A-9073-B96EC38C337B}" destId="{A005CC04-50D0-4C1D-9B28-6B318906A3DA}" srcOrd="0" destOrd="0" presId="urn:microsoft.com/office/officeart/2005/8/layout/list1"/>
    <dgm:cxn modelId="{88435F5D-B2BC-424F-8121-E523F4EA7458}" type="presOf" srcId="{88BF3D9D-8D08-451D-8B64-B5A4CB2A7087}" destId="{441E65F3-B78A-466B-A6E0-F74B33D06E98}" srcOrd="0" destOrd="0" presId="urn:microsoft.com/office/officeart/2005/8/layout/list1"/>
    <dgm:cxn modelId="{75259462-C246-46F4-BBAA-7F01D208F416}" srcId="{2ED19EE2-7774-467A-9569-D5766EC342C3}" destId="{F7CE2740-2803-44FF-B810-FE27C472E797}" srcOrd="2" destOrd="0" parTransId="{CC6A2481-FDDF-4638-A9A3-ECEB9AAF377E}" sibTransId="{9F0C887C-831F-41E9-AAE8-45DA283D046F}"/>
    <dgm:cxn modelId="{CA6DFF67-6536-4DEB-AB6F-D50B50AB40D0}" type="presOf" srcId="{F7CE2740-2803-44FF-B810-FE27C472E797}" destId="{441E65F3-B78A-466B-A6E0-F74B33D06E98}" srcOrd="0" destOrd="2" presId="urn:microsoft.com/office/officeart/2005/8/layout/list1"/>
    <dgm:cxn modelId="{DCC4567B-4BC0-4306-BE68-CE165B9F1918}" type="presOf" srcId="{A99F0ABC-79B1-4B30-9F9A-80D13CB40B88}" destId="{48BEBAF1-2F6D-43D9-95BC-360829AED697}" srcOrd="0" destOrd="0" presId="urn:microsoft.com/office/officeart/2005/8/layout/list1"/>
    <dgm:cxn modelId="{5350F092-D573-4DA9-84BE-BE90413F7B5E}" type="presOf" srcId="{A49F5B5E-E610-4D8E-9C38-791FB968BA41}" destId="{441E65F3-B78A-466B-A6E0-F74B33D06E98}" srcOrd="0" destOrd="1" presId="urn:microsoft.com/office/officeart/2005/8/layout/list1"/>
    <dgm:cxn modelId="{DB2F5193-48C4-4F66-AA32-EA839A68AB9E}" srcId="{2ED19EE2-7774-467A-9569-D5766EC342C3}" destId="{EB297577-DC4C-48D6-92B0-8749DE40A2C9}" srcOrd="3" destOrd="0" parTransId="{FED30230-9443-4CD9-ABE4-88E612DA1924}" sibTransId="{9B9955DE-84C8-431F-BBB1-DD1216796379}"/>
    <dgm:cxn modelId="{E6F2339D-CEF1-4ADC-9BB5-B24F40DAEBF3}" type="presOf" srcId="{4C0FAB4F-6043-4BA7-979A-196E79E8077F}" destId="{441E65F3-B78A-466B-A6E0-F74B33D06E98}" srcOrd="0" destOrd="4" presId="urn:microsoft.com/office/officeart/2005/8/layout/list1"/>
    <dgm:cxn modelId="{7D64CFAD-65DA-41FB-915A-C902EB48B1B2}" type="presOf" srcId="{72813366-0B49-4675-94BC-B6F2C9213C2F}" destId="{699EA778-AC15-48CD-8D49-61D83CBCB34E}" srcOrd="0" destOrd="0" presId="urn:microsoft.com/office/officeart/2005/8/layout/list1"/>
    <dgm:cxn modelId="{0445D7BE-3750-4C3A-9B51-9467F2F741DE}" srcId="{2ED19EE2-7774-467A-9569-D5766EC342C3}" destId="{A49F5B5E-E610-4D8E-9C38-791FB968BA41}" srcOrd="1" destOrd="0" parTransId="{4191CAE9-BC0A-4E80-B5FE-58FD1AB0C36B}" sibTransId="{63E06AD8-1D5C-4C11-9773-6DDBC1C58A0F}"/>
    <dgm:cxn modelId="{B7A185C9-4225-49D4-861E-9C223F8F28ED}" type="presOf" srcId="{2ED19EE2-7774-467A-9569-D5766EC342C3}" destId="{149E0D45-6282-4D52-85FA-791F69A5AF78}" srcOrd="0" destOrd="0" presId="urn:microsoft.com/office/officeart/2005/8/layout/list1"/>
    <dgm:cxn modelId="{88BDA1D0-DBEC-45E8-A3E5-257F96DCE904}" type="presOf" srcId="{EB297577-DC4C-48D6-92B0-8749DE40A2C9}" destId="{441E65F3-B78A-466B-A6E0-F74B33D06E98}" srcOrd="0" destOrd="3" presId="urn:microsoft.com/office/officeart/2005/8/layout/list1"/>
    <dgm:cxn modelId="{91484BF6-519B-4B82-AFF7-D89E2E3D8005}" type="presOf" srcId="{4DBF148C-42B6-4B0A-9073-B96EC38C337B}" destId="{2421248E-95E7-4F23-9268-984AD90270A2}" srcOrd="1" destOrd="0" presId="urn:microsoft.com/office/officeart/2005/8/layout/list1"/>
    <dgm:cxn modelId="{64445355-9109-418C-A2E1-436328CCACF1}" type="presParOf" srcId="{699EA778-AC15-48CD-8D49-61D83CBCB34E}" destId="{6BB3F30C-2066-4EF6-ADD1-887B9E5009A7}" srcOrd="0" destOrd="0" presId="urn:microsoft.com/office/officeart/2005/8/layout/list1"/>
    <dgm:cxn modelId="{C384F609-E30F-4984-9740-73C08DC69D7C}" type="presParOf" srcId="{6BB3F30C-2066-4EF6-ADD1-887B9E5009A7}" destId="{A005CC04-50D0-4C1D-9B28-6B318906A3DA}" srcOrd="0" destOrd="0" presId="urn:microsoft.com/office/officeart/2005/8/layout/list1"/>
    <dgm:cxn modelId="{9EF7F449-66BB-40BA-9B22-A77F78F3879A}" type="presParOf" srcId="{6BB3F30C-2066-4EF6-ADD1-887B9E5009A7}" destId="{2421248E-95E7-4F23-9268-984AD90270A2}" srcOrd="1" destOrd="0" presId="urn:microsoft.com/office/officeart/2005/8/layout/list1"/>
    <dgm:cxn modelId="{007A10E1-B4AC-4E47-AAE5-1D8E6B86442F}" type="presParOf" srcId="{699EA778-AC15-48CD-8D49-61D83CBCB34E}" destId="{9C6DF4AD-C2B0-403E-A528-35A5A4DA070D}" srcOrd="1" destOrd="0" presId="urn:microsoft.com/office/officeart/2005/8/layout/list1"/>
    <dgm:cxn modelId="{0541E6F5-5AB7-4B03-9740-A947CD1A0ADE}" type="presParOf" srcId="{699EA778-AC15-48CD-8D49-61D83CBCB34E}" destId="{48BEBAF1-2F6D-43D9-95BC-360829AED697}" srcOrd="2" destOrd="0" presId="urn:microsoft.com/office/officeart/2005/8/layout/list1"/>
    <dgm:cxn modelId="{2ED95D0D-25B7-49FF-B754-B5D9DC53343B}" type="presParOf" srcId="{699EA778-AC15-48CD-8D49-61D83CBCB34E}" destId="{E14874C3-FE3F-4660-ADF0-BE6B375DF79C}" srcOrd="3" destOrd="0" presId="urn:microsoft.com/office/officeart/2005/8/layout/list1"/>
    <dgm:cxn modelId="{B3655BFF-3A9B-4FF4-88E0-C7E7E32F4F6E}" type="presParOf" srcId="{699EA778-AC15-48CD-8D49-61D83CBCB34E}" destId="{95759F49-546E-4782-98F2-EBBC66E7D63B}" srcOrd="4" destOrd="0" presId="urn:microsoft.com/office/officeart/2005/8/layout/list1"/>
    <dgm:cxn modelId="{0B18942E-AA61-4A74-9C93-00B642761FD5}" type="presParOf" srcId="{95759F49-546E-4782-98F2-EBBC66E7D63B}" destId="{149E0D45-6282-4D52-85FA-791F69A5AF78}" srcOrd="0" destOrd="0" presId="urn:microsoft.com/office/officeart/2005/8/layout/list1"/>
    <dgm:cxn modelId="{480836C0-5286-4D7C-93E9-5318CFD7D0C3}" type="presParOf" srcId="{95759F49-546E-4782-98F2-EBBC66E7D63B}" destId="{C074C5E4-1C05-4140-8635-691046F744DE}" srcOrd="1" destOrd="0" presId="urn:microsoft.com/office/officeart/2005/8/layout/list1"/>
    <dgm:cxn modelId="{1136EFAA-0AEA-454E-B70B-A130BF64CBB7}" type="presParOf" srcId="{699EA778-AC15-48CD-8D49-61D83CBCB34E}" destId="{6BAD735B-834B-4404-9670-BF096E1E53C4}" srcOrd="5" destOrd="0" presId="urn:microsoft.com/office/officeart/2005/8/layout/list1"/>
    <dgm:cxn modelId="{F5AFF6A2-69AA-4BCB-98FB-105C6D1BD0D4}" type="presParOf" srcId="{699EA778-AC15-48CD-8D49-61D83CBCB34E}" destId="{441E65F3-B78A-466B-A6E0-F74B33D06E9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3A54B5-13BF-4217-AA22-371DF4E98FB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F4A6EA3A-247A-4916-9BE1-3467534845E2}">
      <dgm:prSet/>
      <dgm:spPr/>
      <dgm:t>
        <a:bodyPr/>
        <a:lstStyle/>
        <a:p>
          <a:pPr rtl="0"/>
          <a:r>
            <a:rPr lang="zh-TW" b="1" dirty="0"/>
            <a:t>錯誤事件事實表的用途</a:t>
          </a:r>
          <a:endParaRPr lang="en-US" b="1" dirty="0"/>
        </a:p>
      </dgm:t>
    </dgm:pt>
    <dgm:pt modelId="{7BBD6E63-4797-4665-882B-805BCF0E2AC5}" type="parTrans" cxnId="{B50E1F84-1E5A-4F2E-8EBE-DC58558E7C39}">
      <dgm:prSet/>
      <dgm:spPr/>
      <dgm:t>
        <a:bodyPr/>
        <a:lstStyle/>
        <a:p>
          <a:endParaRPr lang="zh-TW" altLang="en-US"/>
        </a:p>
      </dgm:t>
    </dgm:pt>
    <dgm:pt modelId="{549828FC-7BB1-40BD-804C-B808CF173A1A}" type="sibTrans" cxnId="{B50E1F84-1E5A-4F2E-8EBE-DC58558E7C39}">
      <dgm:prSet/>
      <dgm:spPr/>
      <dgm:t>
        <a:bodyPr/>
        <a:lstStyle/>
        <a:p>
          <a:endParaRPr lang="zh-TW" altLang="en-US"/>
        </a:p>
      </dgm:t>
    </dgm:pt>
    <dgm:pt modelId="{DCDDAC9A-D39E-4BE2-9F19-E439EA2A7108}">
      <dgm:prSet/>
      <dgm:spPr/>
      <dgm:t>
        <a:bodyPr/>
        <a:lstStyle/>
        <a:p>
          <a:pPr rtl="0"/>
          <a:r>
            <a:rPr lang="zh-TW" dirty="0"/>
            <a:t>係在資料清理過程中用來記錄發現的錯誤事件。是 </a:t>
          </a:r>
          <a:r>
            <a:rPr lang="en-US" dirty="0"/>
            <a:t>ETL </a:t>
          </a:r>
          <a:r>
            <a:rPr lang="zh-TW" dirty="0"/>
            <a:t>系統中收集、分析並且控制資料品質的核心工具</a:t>
          </a:r>
          <a:endParaRPr lang="en-US" dirty="0"/>
        </a:p>
      </dgm:t>
    </dgm:pt>
    <dgm:pt modelId="{972F5F0A-688B-4FBC-96AA-627D1E9FA017}" type="parTrans" cxnId="{5D17917E-67CB-4224-94CE-EB59AA6B72A8}">
      <dgm:prSet/>
      <dgm:spPr/>
      <dgm:t>
        <a:bodyPr/>
        <a:lstStyle/>
        <a:p>
          <a:endParaRPr lang="zh-TW" altLang="en-US"/>
        </a:p>
      </dgm:t>
    </dgm:pt>
    <dgm:pt modelId="{8C2489D0-E51A-4FE2-9987-940FE5F651C1}" type="sibTrans" cxnId="{5D17917E-67CB-4224-94CE-EB59AA6B72A8}">
      <dgm:prSet/>
      <dgm:spPr/>
      <dgm:t>
        <a:bodyPr/>
        <a:lstStyle/>
        <a:p>
          <a:endParaRPr lang="zh-TW" altLang="en-US"/>
        </a:p>
      </dgm:t>
    </dgm:pt>
    <dgm:pt modelId="{59FB87F9-B2F0-41D0-89C6-0351674D4672}">
      <dgm:prSet/>
      <dgm:spPr/>
      <dgm:t>
        <a:bodyPr/>
        <a:lstStyle/>
        <a:p>
          <a:pPr rtl="0"/>
          <a:r>
            <a:rPr lang="zh-TW" b="1" dirty="0"/>
            <a:t>錯誤事件事實表的</a:t>
          </a:r>
          <a:r>
            <a:rPr lang="zh-TW" altLang="en-US" b="1" dirty="0"/>
            <a:t>範例</a:t>
          </a:r>
          <a:endParaRPr lang="zh-TW" b="1" dirty="0"/>
        </a:p>
      </dgm:t>
    </dgm:pt>
    <dgm:pt modelId="{7B570F8B-F23C-4FF2-B51D-3F48CE3CD368}" type="parTrans" cxnId="{A61C80B1-097C-4DE8-A82B-558A886A0E10}">
      <dgm:prSet/>
      <dgm:spPr/>
      <dgm:t>
        <a:bodyPr/>
        <a:lstStyle/>
        <a:p>
          <a:endParaRPr lang="zh-TW" altLang="en-US"/>
        </a:p>
      </dgm:t>
    </dgm:pt>
    <dgm:pt modelId="{3D1C2CAF-C01B-49DB-B25E-1702451396B1}" type="sibTrans" cxnId="{A61C80B1-097C-4DE8-A82B-558A886A0E10}">
      <dgm:prSet/>
      <dgm:spPr/>
      <dgm:t>
        <a:bodyPr/>
        <a:lstStyle/>
        <a:p>
          <a:endParaRPr lang="zh-TW" altLang="en-US"/>
        </a:p>
      </dgm:t>
    </dgm:pt>
    <dgm:pt modelId="{7306E205-2817-4510-9719-C8EBA91BA511}">
      <dgm:prSet/>
      <dgm:spPr/>
      <dgm:t>
        <a:bodyPr/>
        <a:lstStyle/>
        <a:p>
          <a:pPr rtl="0"/>
          <a:endParaRPr lang="zh-TW" dirty="0"/>
        </a:p>
      </dgm:t>
    </dgm:pt>
    <dgm:pt modelId="{359DD196-1361-446E-8898-8796A289BFB8}" type="parTrans" cxnId="{801B7CD2-9162-41C7-91A2-9DDA572897BE}">
      <dgm:prSet/>
      <dgm:spPr/>
      <dgm:t>
        <a:bodyPr/>
        <a:lstStyle/>
        <a:p>
          <a:endParaRPr lang="zh-TW" altLang="en-US"/>
        </a:p>
      </dgm:t>
    </dgm:pt>
    <dgm:pt modelId="{FCD42872-E013-4E20-BFB0-F07F2D669E88}" type="sibTrans" cxnId="{801B7CD2-9162-41C7-91A2-9DDA572897BE}">
      <dgm:prSet/>
      <dgm:spPr/>
      <dgm:t>
        <a:bodyPr/>
        <a:lstStyle/>
        <a:p>
          <a:endParaRPr lang="zh-TW" altLang="en-US"/>
        </a:p>
      </dgm:t>
    </dgm:pt>
    <dgm:pt modelId="{68AE7971-F79E-464E-A6AB-0FDFE1D93665}">
      <dgm:prSet/>
      <dgm:spPr/>
      <dgm:t>
        <a:bodyPr/>
        <a:lstStyle/>
        <a:p>
          <a:pPr rtl="0"/>
          <a:endParaRPr lang="zh-TW" dirty="0"/>
        </a:p>
      </dgm:t>
    </dgm:pt>
    <dgm:pt modelId="{76878179-6C6B-4AE7-9820-B73DF951BD48}" type="parTrans" cxnId="{B00B8A85-1C95-4642-92CC-3342AC1F4F57}">
      <dgm:prSet/>
      <dgm:spPr/>
      <dgm:t>
        <a:bodyPr/>
        <a:lstStyle/>
        <a:p>
          <a:endParaRPr lang="zh-TW" altLang="en-US"/>
        </a:p>
      </dgm:t>
    </dgm:pt>
    <dgm:pt modelId="{95EC8E6C-155A-4A28-8B8B-4704D2E9BA08}" type="sibTrans" cxnId="{B00B8A85-1C95-4642-92CC-3342AC1F4F57}">
      <dgm:prSet/>
      <dgm:spPr/>
      <dgm:t>
        <a:bodyPr/>
        <a:lstStyle/>
        <a:p>
          <a:endParaRPr lang="zh-TW" altLang="en-US"/>
        </a:p>
      </dgm:t>
    </dgm:pt>
    <dgm:pt modelId="{B0AF2846-024F-468F-A430-FE904DA77508}">
      <dgm:prSet/>
      <dgm:spPr/>
      <dgm:t>
        <a:bodyPr/>
        <a:lstStyle/>
        <a:p>
          <a:pPr rtl="0"/>
          <a:endParaRPr lang="zh-TW" dirty="0"/>
        </a:p>
      </dgm:t>
    </dgm:pt>
    <dgm:pt modelId="{083E2F60-7B00-4996-B7C4-AB48BFE60591}" type="parTrans" cxnId="{BD71D553-A4AA-429E-8238-F14BC73828FA}">
      <dgm:prSet/>
      <dgm:spPr/>
      <dgm:t>
        <a:bodyPr/>
        <a:lstStyle/>
        <a:p>
          <a:endParaRPr lang="zh-TW" altLang="en-US"/>
        </a:p>
      </dgm:t>
    </dgm:pt>
    <dgm:pt modelId="{84E9A772-F886-4129-A8BD-07EA16787AA3}" type="sibTrans" cxnId="{BD71D553-A4AA-429E-8238-F14BC73828FA}">
      <dgm:prSet/>
      <dgm:spPr/>
      <dgm:t>
        <a:bodyPr/>
        <a:lstStyle/>
        <a:p>
          <a:endParaRPr lang="zh-TW" altLang="en-US"/>
        </a:p>
      </dgm:t>
    </dgm:pt>
    <dgm:pt modelId="{DE7E3D3F-F7A6-41FC-8719-52914C236148}">
      <dgm:prSet/>
      <dgm:spPr/>
      <dgm:t>
        <a:bodyPr/>
        <a:lstStyle/>
        <a:p>
          <a:pPr rtl="0"/>
          <a:endParaRPr lang="zh-TW" dirty="0"/>
        </a:p>
      </dgm:t>
    </dgm:pt>
    <dgm:pt modelId="{46C6A4DA-0503-455C-B301-A86A9BFDAFF5}" type="parTrans" cxnId="{A2C1A8A0-86A8-4F65-BABD-AB08F4DEC879}">
      <dgm:prSet/>
      <dgm:spPr/>
      <dgm:t>
        <a:bodyPr/>
        <a:lstStyle/>
        <a:p>
          <a:endParaRPr lang="zh-TW" altLang="en-US"/>
        </a:p>
      </dgm:t>
    </dgm:pt>
    <dgm:pt modelId="{CAED8C9C-0894-48D1-921F-120D1E7B8364}" type="sibTrans" cxnId="{A2C1A8A0-86A8-4F65-BABD-AB08F4DEC879}">
      <dgm:prSet/>
      <dgm:spPr/>
      <dgm:t>
        <a:bodyPr/>
        <a:lstStyle/>
        <a:p>
          <a:endParaRPr lang="zh-TW" altLang="en-US"/>
        </a:p>
      </dgm:t>
    </dgm:pt>
    <dgm:pt modelId="{1EFB463F-B41F-4FFF-B4E8-6593F9BBF74D}">
      <dgm:prSet/>
      <dgm:spPr/>
      <dgm:t>
        <a:bodyPr/>
        <a:lstStyle/>
        <a:p>
          <a:pPr rtl="0"/>
          <a:endParaRPr lang="zh-TW" dirty="0"/>
        </a:p>
      </dgm:t>
    </dgm:pt>
    <dgm:pt modelId="{07E3D890-0097-4712-83C6-84206C2479D1}" type="parTrans" cxnId="{712CAF9C-9EE7-4612-8290-8330B185451D}">
      <dgm:prSet/>
      <dgm:spPr/>
      <dgm:t>
        <a:bodyPr/>
        <a:lstStyle/>
        <a:p>
          <a:endParaRPr lang="zh-TW" altLang="en-US"/>
        </a:p>
      </dgm:t>
    </dgm:pt>
    <dgm:pt modelId="{ADBECF81-F01C-4022-89E5-C50A527C629E}" type="sibTrans" cxnId="{712CAF9C-9EE7-4612-8290-8330B185451D}">
      <dgm:prSet/>
      <dgm:spPr/>
      <dgm:t>
        <a:bodyPr/>
        <a:lstStyle/>
        <a:p>
          <a:endParaRPr lang="zh-TW" altLang="en-US"/>
        </a:p>
      </dgm:t>
    </dgm:pt>
    <dgm:pt modelId="{98F2FCA5-A62D-495B-AD18-8EF4CB9FDAEF}">
      <dgm:prSet/>
      <dgm:spPr/>
      <dgm:t>
        <a:bodyPr/>
        <a:lstStyle/>
        <a:p>
          <a:pPr rtl="0"/>
          <a:endParaRPr lang="zh-TW" dirty="0"/>
        </a:p>
      </dgm:t>
    </dgm:pt>
    <dgm:pt modelId="{98A01C50-738F-46EE-82A5-425178DF29D0}" type="parTrans" cxnId="{C56A7346-FA59-4F46-B4AC-98C430F02214}">
      <dgm:prSet/>
      <dgm:spPr/>
      <dgm:t>
        <a:bodyPr/>
        <a:lstStyle/>
        <a:p>
          <a:endParaRPr lang="zh-TW" altLang="en-US"/>
        </a:p>
      </dgm:t>
    </dgm:pt>
    <dgm:pt modelId="{5DB7EDC0-B220-4A72-8725-A34FACFD8C0A}" type="sibTrans" cxnId="{C56A7346-FA59-4F46-B4AC-98C430F02214}">
      <dgm:prSet/>
      <dgm:spPr/>
      <dgm:t>
        <a:bodyPr/>
        <a:lstStyle/>
        <a:p>
          <a:endParaRPr lang="zh-TW" altLang="en-US"/>
        </a:p>
      </dgm:t>
    </dgm:pt>
    <dgm:pt modelId="{514916F2-3670-4C89-842B-C2AE02559546}">
      <dgm:prSet/>
      <dgm:spPr/>
      <dgm:t>
        <a:bodyPr/>
        <a:lstStyle/>
        <a:p>
          <a:pPr rtl="0"/>
          <a:endParaRPr lang="zh-TW" dirty="0"/>
        </a:p>
      </dgm:t>
    </dgm:pt>
    <dgm:pt modelId="{23F6AEF9-7F30-4AC3-9AF8-9088935484BF}" type="parTrans" cxnId="{0623A4A8-0586-424E-9C1F-64FB25CE79AF}">
      <dgm:prSet/>
      <dgm:spPr/>
      <dgm:t>
        <a:bodyPr/>
        <a:lstStyle/>
        <a:p>
          <a:endParaRPr lang="zh-TW" altLang="en-US"/>
        </a:p>
      </dgm:t>
    </dgm:pt>
    <dgm:pt modelId="{062B97D9-6D00-4A6E-8B40-BAB209166235}" type="sibTrans" cxnId="{0623A4A8-0586-424E-9C1F-64FB25CE79AF}">
      <dgm:prSet/>
      <dgm:spPr/>
      <dgm:t>
        <a:bodyPr/>
        <a:lstStyle/>
        <a:p>
          <a:endParaRPr lang="zh-TW" altLang="en-US"/>
        </a:p>
      </dgm:t>
    </dgm:pt>
    <dgm:pt modelId="{9582FD07-DFD8-4A00-8E00-2F8541EEBFE4}">
      <dgm:prSet/>
      <dgm:spPr/>
      <dgm:t>
        <a:bodyPr/>
        <a:lstStyle/>
        <a:p>
          <a:pPr rtl="0"/>
          <a:endParaRPr lang="zh-TW" dirty="0"/>
        </a:p>
      </dgm:t>
    </dgm:pt>
    <dgm:pt modelId="{1A2E2E2C-B3B8-4E81-9402-4BB1BEA61CA7}" type="parTrans" cxnId="{CD384864-2772-4E53-B4D8-25428DD688F0}">
      <dgm:prSet/>
      <dgm:spPr/>
      <dgm:t>
        <a:bodyPr/>
        <a:lstStyle/>
        <a:p>
          <a:endParaRPr lang="zh-TW" altLang="en-US"/>
        </a:p>
      </dgm:t>
    </dgm:pt>
    <dgm:pt modelId="{B4D03305-DCBE-4E9E-ADEA-BA57A79DA17A}" type="sibTrans" cxnId="{CD384864-2772-4E53-B4D8-25428DD688F0}">
      <dgm:prSet/>
      <dgm:spPr/>
      <dgm:t>
        <a:bodyPr/>
        <a:lstStyle/>
        <a:p>
          <a:endParaRPr lang="zh-TW" altLang="en-US"/>
        </a:p>
      </dgm:t>
    </dgm:pt>
    <dgm:pt modelId="{1F524C1C-627E-40D0-80C0-CEB6095EC91E}">
      <dgm:prSet/>
      <dgm:spPr/>
      <dgm:t>
        <a:bodyPr/>
        <a:lstStyle/>
        <a:p>
          <a:pPr rtl="0"/>
          <a:endParaRPr lang="zh-TW" dirty="0"/>
        </a:p>
      </dgm:t>
    </dgm:pt>
    <dgm:pt modelId="{45E78BEA-629B-468C-92B4-3387078474D5}" type="parTrans" cxnId="{D033CBE7-821F-4EEE-9F53-7A104A27A376}">
      <dgm:prSet/>
      <dgm:spPr/>
      <dgm:t>
        <a:bodyPr/>
        <a:lstStyle/>
        <a:p>
          <a:endParaRPr lang="zh-TW" altLang="en-US"/>
        </a:p>
      </dgm:t>
    </dgm:pt>
    <dgm:pt modelId="{661E90DC-7437-47DC-9734-0873D8B30674}" type="sibTrans" cxnId="{D033CBE7-821F-4EEE-9F53-7A104A27A376}">
      <dgm:prSet/>
      <dgm:spPr/>
      <dgm:t>
        <a:bodyPr/>
        <a:lstStyle/>
        <a:p>
          <a:endParaRPr lang="zh-TW" altLang="en-US"/>
        </a:p>
      </dgm:t>
    </dgm:pt>
    <dgm:pt modelId="{8F38436A-E75C-4C2F-AD1B-00EBCD2BF324}">
      <dgm:prSet/>
      <dgm:spPr/>
      <dgm:t>
        <a:bodyPr/>
        <a:lstStyle/>
        <a:p>
          <a:pPr rtl="0"/>
          <a:endParaRPr lang="zh-TW" dirty="0"/>
        </a:p>
      </dgm:t>
    </dgm:pt>
    <dgm:pt modelId="{53305E78-3F44-4A3D-9657-30C3AC5B7CD7}" type="parTrans" cxnId="{B0EF4ECE-EA2D-4D63-81CE-9F290B78ECE9}">
      <dgm:prSet/>
      <dgm:spPr/>
      <dgm:t>
        <a:bodyPr/>
        <a:lstStyle/>
        <a:p>
          <a:endParaRPr lang="zh-TW" altLang="en-US"/>
        </a:p>
      </dgm:t>
    </dgm:pt>
    <dgm:pt modelId="{FDAC96DF-369F-492F-A618-D319E0CF58A2}" type="sibTrans" cxnId="{B0EF4ECE-EA2D-4D63-81CE-9F290B78ECE9}">
      <dgm:prSet/>
      <dgm:spPr/>
      <dgm:t>
        <a:bodyPr/>
        <a:lstStyle/>
        <a:p>
          <a:endParaRPr lang="zh-TW" altLang="en-US"/>
        </a:p>
      </dgm:t>
    </dgm:pt>
    <dgm:pt modelId="{740F9E95-D21B-400B-A8EE-FA07B200311B}">
      <dgm:prSet/>
      <dgm:spPr/>
      <dgm:t>
        <a:bodyPr/>
        <a:lstStyle/>
        <a:p>
          <a:pPr rtl="0"/>
          <a:endParaRPr lang="zh-TW" dirty="0"/>
        </a:p>
      </dgm:t>
    </dgm:pt>
    <dgm:pt modelId="{7FA8D59E-753A-4E14-855F-D61044979E05}" type="parTrans" cxnId="{22540D54-CA3C-467B-B04B-AD833A1FC455}">
      <dgm:prSet/>
      <dgm:spPr/>
      <dgm:t>
        <a:bodyPr/>
        <a:lstStyle/>
        <a:p>
          <a:endParaRPr lang="zh-TW" altLang="en-US"/>
        </a:p>
      </dgm:t>
    </dgm:pt>
    <dgm:pt modelId="{CCAD21C8-8158-43D9-BD6D-A582F7F0F208}" type="sibTrans" cxnId="{22540D54-CA3C-467B-B04B-AD833A1FC455}">
      <dgm:prSet/>
      <dgm:spPr/>
      <dgm:t>
        <a:bodyPr/>
        <a:lstStyle/>
        <a:p>
          <a:endParaRPr lang="zh-TW" altLang="en-US"/>
        </a:p>
      </dgm:t>
    </dgm:pt>
    <dgm:pt modelId="{4B4FB5AA-4501-416C-989F-42FEBA86B3FB}">
      <dgm:prSet/>
      <dgm:spPr/>
      <dgm:t>
        <a:bodyPr/>
        <a:lstStyle/>
        <a:p>
          <a:pPr rtl="0"/>
          <a:endParaRPr lang="zh-TW" dirty="0"/>
        </a:p>
      </dgm:t>
    </dgm:pt>
    <dgm:pt modelId="{0749C9F8-373A-4C88-A2F6-82F6148B3F4B}" type="parTrans" cxnId="{D79FBDD0-51FC-472C-84D6-974FF6749290}">
      <dgm:prSet/>
      <dgm:spPr/>
      <dgm:t>
        <a:bodyPr/>
        <a:lstStyle/>
        <a:p>
          <a:endParaRPr lang="zh-TW" altLang="en-US"/>
        </a:p>
      </dgm:t>
    </dgm:pt>
    <dgm:pt modelId="{DFAAC41A-F4C0-4DD5-A524-F2C447E04781}" type="sibTrans" cxnId="{D79FBDD0-51FC-472C-84D6-974FF6749290}">
      <dgm:prSet/>
      <dgm:spPr/>
      <dgm:t>
        <a:bodyPr/>
        <a:lstStyle/>
        <a:p>
          <a:endParaRPr lang="zh-TW" altLang="en-US"/>
        </a:p>
      </dgm:t>
    </dgm:pt>
    <dgm:pt modelId="{DB23181C-CD0D-47EE-A369-7703CE143AF7}" type="pres">
      <dgm:prSet presAssocID="{613A54B5-13BF-4217-AA22-371DF4E98FB0}" presName="linear" presStyleCnt="0">
        <dgm:presLayoutVars>
          <dgm:dir/>
          <dgm:animLvl val="lvl"/>
          <dgm:resizeHandles val="exact"/>
        </dgm:presLayoutVars>
      </dgm:prSet>
      <dgm:spPr/>
    </dgm:pt>
    <dgm:pt modelId="{26EB7A85-7725-4B36-85B9-B836B7D2D1E2}" type="pres">
      <dgm:prSet presAssocID="{F4A6EA3A-247A-4916-9BE1-3467534845E2}" presName="parentLin" presStyleCnt="0"/>
      <dgm:spPr/>
    </dgm:pt>
    <dgm:pt modelId="{0DDEF6F7-DE8F-46C9-9D5D-F9197C802943}" type="pres">
      <dgm:prSet presAssocID="{F4A6EA3A-247A-4916-9BE1-3467534845E2}" presName="parentLeftMargin" presStyleLbl="node1" presStyleIdx="0" presStyleCnt="2"/>
      <dgm:spPr/>
    </dgm:pt>
    <dgm:pt modelId="{D097A1C3-7C65-4BF1-A201-54B6BC9B100F}" type="pres">
      <dgm:prSet presAssocID="{F4A6EA3A-247A-4916-9BE1-3467534845E2}" presName="parentText" presStyleLbl="node1" presStyleIdx="0" presStyleCnt="2">
        <dgm:presLayoutVars>
          <dgm:chMax val="0"/>
          <dgm:bulletEnabled val="1"/>
        </dgm:presLayoutVars>
      </dgm:prSet>
      <dgm:spPr/>
    </dgm:pt>
    <dgm:pt modelId="{19082A42-7B19-4AF3-A433-71ED5E9DD8A5}" type="pres">
      <dgm:prSet presAssocID="{F4A6EA3A-247A-4916-9BE1-3467534845E2}" presName="negativeSpace" presStyleCnt="0"/>
      <dgm:spPr/>
    </dgm:pt>
    <dgm:pt modelId="{8DBE8351-3A3C-4412-AC92-9358CD6C4F90}" type="pres">
      <dgm:prSet presAssocID="{F4A6EA3A-247A-4916-9BE1-3467534845E2}" presName="childText" presStyleLbl="conFgAcc1" presStyleIdx="0" presStyleCnt="2">
        <dgm:presLayoutVars>
          <dgm:bulletEnabled val="1"/>
        </dgm:presLayoutVars>
      </dgm:prSet>
      <dgm:spPr/>
    </dgm:pt>
    <dgm:pt modelId="{C800481C-2F73-4433-8DE6-CAB3FEC7DE6A}" type="pres">
      <dgm:prSet presAssocID="{549828FC-7BB1-40BD-804C-B808CF173A1A}" presName="spaceBetweenRectangles" presStyleCnt="0"/>
      <dgm:spPr/>
    </dgm:pt>
    <dgm:pt modelId="{40B8CD88-A8AF-4D11-BCD9-A4F1DE235680}" type="pres">
      <dgm:prSet presAssocID="{59FB87F9-B2F0-41D0-89C6-0351674D4672}" presName="parentLin" presStyleCnt="0"/>
      <dgm:spPr/>
    </dgm:pt>
    <dgm:pt modelId="{B425A6B9-CD1A-4D64-A8BA-4B24B4113C6D}" type="pres">
      <dgm:prSet presAssocID="{59FB87F9-B2F0-41D0-89C6-0351674D4672}" presName="parentLeftMargin" presStyleLbl="node1" presStyleIdx="0" presStyleCnt="2"/>
      <dgm:spPr/>
    </dgm:pt>
    <dgm:pt modelId="{CFC571D4-605A-410E-BA25-1DE1AB78A9B4}" type="pres">
      <dgm:prSet presAssocID="{59FB87F9-B2F0-41D0-89C6-0351674D4672}" presName="parentText" presStyleLbl="node1" presStyleIdx="1" presStyleCnt="2">
        <dgm:presLayoutVars>
          <dgm:chMax val="0"/>
          <dgm:bulletEnabled val="1"/>
        </dgm:presLayoutVars>
      </dgm:prSet>
      <dgm:spPr/>
    </dgm:pt>
    <dgm:pt modelId="{FE672EFB-75C8-4EBD-A527-AD1DDD5A57FE}" type="pres">
      <dgm:prSet presAssocID="{59FB87F9-B2F0-41D0-89C6-0351674D4672}" presName="negativeSpace" presStyleCnt="0"/>
      <dgm:spPr/>
    </dgm:pt>
    <dgm:pt modelId="{C60D6ADE-121E-4DD1-B5C3-41566359B8C6}" type="pres">
      <dgm:prSet presAssocID="{59FB87F9-B2F0-41D0-89C6-0351674D4672}" presName="childText" presStyleLbl="conFgAcc1" presStyleIdx="1" presStyleCnt="2">
        <dgm:presLayoutVars>
          <dgm:bulletEnabled val="1"/>
        </dgm:presLayoutVars>
      </dgm:prSet>
      <dgm:spPr/>
    </dgm:pt>
  </dgm:ptLst>
  <dgm:cxnLst>
    <dgm:cxn modelId="{E9021905-706E-492B-AF6A-4B04EAF0B06A}" type="presOf" srcId="{7306E205-2817-4510-9719-C8EBA91BA511}" destId="{C60D6ADE-121E-4DD1-B5C3-41566359B8C6}" srcOrd="0" destOrd="11" presId="urn:microsoft.com/office/officeart/2005/8/layout/list1"/>
    <dgm:cxn modelId="{53B18C0A-4704-4269-9C45-31F5F82EE30E}" type="presOf" srcId="{F4A6EA3A-247A-4916-9BE1-3467534845E2}" destId="{0DDEF6F7-DE8F-46C9-9D5D-F9197C802943}" srcOrd="0" destOrd="0" presId="urn:microsoft.com/office/officeart/2005/8/layout/list1"/>
    <dgm:cxn modelId="{E7DC4D0C-BC11-4D28-98D6-549D132009F7}" type="presOf" srcId="{1EFB463F-B41F-4FFF-B4E8-6593F9BBF74D}" destId="{C60D6ADE-121E-4DD1-B5C3-41566359B8C6}" srcOrd="0" destOrd="4" presId="urn:microsoft.com/office/officeart/2005/8/layout/list1"/>
    <dgm:cxn modelId="{C0B16C25-472D-4BE4-958F-444C7DE577DA}" type="presOf" srcId="{59FB87F9-B2F0-41D0-89C6-0351674D4672}" destId="{CFC571D4-605A-410E-BA25-1DE1AB78A9B4}" srcOrd="1" destOrd="0" presId="urn:microsoft.com/office/officeart/2005/8/layout/list1"/>
    <dgm:cxn modelId="{06532334-B131-4DC1-A1F9-C9A42C7EEDCF}" type="presOf" srcId="{68AE7971-F79E-464E-A6AB-0FDFE1D93665}" destId="{C60D6ADE-121E-4DD1-B5C3-41566359B8C6}" srcOrd="0" destOrd="0" presId="urn:microsoft.com/office/officeart/2005/8/layout/list1"/>
    <dgm:cxn modelId="{53D7AE3D-40AD-4FE7-94F8-B5EFB68D8AD8}" type="presOf" srcId="{9582FD07-DFD8-4A00-8E00-2F8541EEBFE4}" destId="{C60D6ADE-121E-4DD1-B5C3-41566359B8C6}" srcOrd="0" destOrd="7" presId="urn:microsoft.com/office/officeart/2005/8/layout/list1"/>
    <dgm:cxn modelId="{357B5A5D-1BC9-4F40-B2ED-94A346EB918D}" type="presOf" srcId="{59FB87F9-B2F0-41D0-89C6-0351674D4672}" destId="{B425A6B9-CD1A-4D64-A8BA-4B24B4113C6D}" srcOrd="0" destOrd="0" presId="urn:microsoft.com/office/officeart/2005/8/layout/list1"/>
    <dgm:cxn modelId="{4573E65E-3E0D-4863-84F1-4C3FF05E29F0}" type="presOf" srcId="{DCDDAC9A-D39E-4BE2-9F19-E439EA2A7108}" destId="{8DBE8351-3A3C-4412-AC92-9358CD6C4F90}" srcOrd="0" destOrd="0" presId="urn:microsoft.com/office/officeart/2005/8/layout/list1"/>
    <dgm:cxn modelId="{FA5AF341-EBC2-4284-A004-23B7899D1B72}" type="presOf" srcId="{740F9E95-D21B-400B-A8EE-FA07B200311B}" destId="{C60D6ADE-121E-4DD1-B5C3-41566359B8C6}" srcOrd="0" destOrd="10" presId="urn:microsoft.com/office/officeart/2005/8/layout/list1"/>
    <dgm:cxn modelId="{CD384864-2772-4E53-B4D8-25428DD688F0}" srcId="{59FB87F9-B2F0-41D0-89C6-0351674D4672}" destId="{9582FD07-DFD8-4A00-8E00-2F8541EEBFE4}" srcOrd="7" destOrd="0" parTransId="{1A2E2E2C-B3B8-4E81-9402-4BB1BEA61CA7}" sibTransId="{B4D03305-DCBE-4E9E-ADEA-BA57A79DA17A}"/>
    <dgm:cxn modelId="{C56A7346-FA59-4F46-B4AC-98C430F02214}" srcId="{59FB87F9-B2F0-41D0-89C6-0351674D4672}" destId="{98F2FCA5-A62D-495B-AD18-8EF4CB9FDAEF}" srcOrd="5" destOrd="0" parTransId="{98A01C50-738F-46EE-82A5-425178DF29D0}" sibTransId="{5DB7EDC0-B220-4A72-8725-A34FACFD8C0A}"/>
    <dgm:cxn modelId="{C5D13D4C-F413-41C5-A3BB-3C68E70A0783}" type="presOf" srcId="{1F524C1C-627E-40D0-80C0-CEB6095EC91E}" destId="{C60D6ADE-121E-4DD1-B5C3-41566359B8C6}" srcOrd="0" destOrd="8" presId="urn:microsoft.com/office/officeart/2005/8/layout/list1"/>
    <dgm:cxn modelId="{BD71D553-A4AA-429E-8238-F14BC73828FA}" srcId="{59FB87F9-B2F0-41D0-89C6-0351674D4672}" destId="{B0AF2846-024F-468F-A430-FE904DA77508}" srcOrd="1" destOrd="0" parTransId="{083E2F60-7B00-4996-B7C4-AB48BFE60591}" sibTransId="{84E9A772-F886-4129-A8BD-07EA16787AA3}"/>
    <dgm:cxn modelId="{22540D54-CA3C-467B-B04B-AD833A1FC455}" srcId="{59FB87F9-B2F0-41D0-89C6-0351674D4672}" destId="{740F9E95-D21B-400B-A8EE-FA07B200311B}" srcOrd="10" destOrd="0" parTransId="{7FA8D59E-753A-4E14-855F-D61044979E05}" sibTransId="{CCAD21C8-8158-43D9-BD6D-A582F7F0F208}"/>
    <dgm:cxn modelId="{1DB36D74-E665-4350-933E-4D050663F216}" type="presOf" srcId="{F4A6EA3A-247A-4916-9BE1-3467534845E2}" destId="{D097A1C3-7C65-4BF1-A201-54B6BC9B100F}" srcOrd="1" destOrd="0" presId="urn:microsoft.com/office/officeart/2005/8/layout/list1"/>
    <dgm:cxn modelId="{5D17917E-67CB-4224-94CE-EB59AA6B72A8}" srcId="{F4A6EA3A-247A-4916-9BE1-3467534845E2}" destId="{DCDDAC9A-D39E-4BE2-9F19-E439EA2A7108}" srcOrd="0" destOrd="0" parTransId="{972F5F0A-688B-4FBC-96AA-627D1E9FA017}" sibTransId="{8C2489D0-E51A-4FE2-9987-940FE5F651C1}"/>
    <dgm:cxn modelId="{B50E1F84-1E5A-4F2E-8EBE-DC58558E7C39}" srcId="{613A54B5-13BF-4217-AA22-371DF4E98FB0}" destId="{F4A6EA3A-247A-4916-9BE1-3467534845E2}" srcOrd="0" destOrd="0" parTransId="{7BBD6E63-4797-4665-882B-805BCF0E2AC5}" sibTransId="{549828FC-7BB1-40BD-804C-B808CF173A1A}"/>
    <dgm:cxn modelId="{B00B8A85-1C95-4642-92CC-3342AC1F4F57}" srcId="{59FB87F9-B2F0-41D0-89C6-0351674D4672}" destId="{68AE7971-F79E-464E-A6AB-0FDFE1D93665}" srcOrd="0" destOrd="0" parTransId="{76878179-6C6B-4AE7-9820-B73DF951BD48}" sibTransId="{95EC8E6C-155A-4A28-8B8B-4704D2E9BA08}"/>
    <dgm:cxn modelId="{712CAF9C-9EE7-4612-8290-8330B185451D}" srcId="{59FB87F9-B2F0-41D0-89C6-0351674D4672}" destId="{1EFB463F-B41F-4FFF-B4E8-6593F9BBF74D}" srcOrd="4" destOrd="0" parTransId="{07E3D890-0097-4712-83C6-84206C2479D1}" sibTransId="{ADBECF81-F01C-4022-89E5-C50A527C629E}"/>
    <dgm:cxn modelId="{A2C1A8A0-86A8-4F65-BABD-AB08F4DEC879}" srcId="{59FB87F9-B2F0-41D0-89C6-0351674D4672}" destId="{DE7E3D3F-F7A6-41FC-8719-52914C236148}" srcOrd="2" destOrd="0" parTransId="{46C6A4DA-0503-455C-B301-A86A9BFDAFF5}" sibTransId="{CAED8C9C-0894-48D1-921F-120D1E7B8364}"/>
    <dgm:cxn modelId="{0623A4A8-0586-424E-9C1F-64FB25CE79AF}" srcId="{59FB87F9-B2F0-41D0-89C6-0351674D4672}" destId="{514916F2-3670-4C89-842B-C2AE02559546}" srcOrd="6" destOrd="0" parTransId="{23F6AEF9-7F30-4AC3-9AF8-9088935484BF}" sibTransId="{062B97D9-6D00-4A6E-8B40-BAB209166235}"/>
    <dgm:cxn modelId="{A61C80B1-097C-4DE8-A82B-558A886A0E10}" srcId="{613A54B5-13BF-4217-AA22-371DF4E98FB0}" destId="{59FB87F9-B2F0-41D0-89C6-0351674D4672}" srcOrd="1" destOrd="0" parTransId="{7B570F8B-F23C-4FF2-B51D-3F48CE3CD368}" sibTransId="{3D1C2CAF-C01B-49DB-B25E-1702451396B1}"/>
    <dgm:cxn modelId="{129A96C6-7157-47C3-AD51-0320CB371497}" type="presOf" srcId="{514916F2-3670-4C89-842B-C2AE02559546}" destId="{C60D6ADE-121E-4DD1-B5C3-41566359B8C6}" srcOrd="0" destOrd="6" presId="urn:microsoft.com/office/officeart/2005/8/layout/list1"/>
    <dgm:cxn modelId="{B0EF4ECE-EA2D-4D63-81CE-9F290B78ECE9}" srcId="{59FB87F9-B2F0-41D0-89C6-0351674D4672}" destId="{8F38436A-E75C-4C2F-AD1B-00EBCD2BF324}" srcOrd="9" destOrd="0" parTransId="{53305E78-3F44-4A3D-9657-30C3AC5B7CD7}" sibTransId="{FDAC96DF-369F-492F-A618-D319E0CF58A2}"/>
    <dgm:cxn modelId="{D79FBDD0-51FC-472C-84D6-974FF6749290}" srcId="{59FB87F9-B2F0-41D0-89C6-0351674D4672}" destId="{4B4FB5AA-4501-416C-989F-42FEBA86B3FB}" srcOrd="3" destOrd="0" parTransId="{0749C9F8-373A-4C88-A2F6-82F6148B3F4B}" sibTransId="{DFAAC41A-F4C0-4DD5-A524-F2C447E04781}"/>
    <dgm:cxn modelId="{801B7CD2-9162-41C7-91A2-9DDA572897BE}" srcId="{59FB87F9-B2F0-41D0-89C6-0351674D4672}" destId="{7306E205-2817-4510-9719-C8EBA91BA511}" srcOrd="11" destOrd="0" parTransId="{359DD196-1361-446E-8898-8796A289BFB8}" sibTransId="{FCD42872-E013-4E20-BFB0-F07F2D669E88}"/>
    <dgm:cxn modelId="{7F3EEFD4-84A4-4DBC-A9CF-B8793F4DBBB3}" type="presOf" srcId="{98F2FCA5-A62D-495B-AD18-8EF4CB9FDAEF}" destId="{C60D6ADE-121E-4DD1-B5C3-41566359B8C6}" srcOrd="0" destOrd="5" presId="urn:microsoft.com/office/officeart/2005/8/layout/list1"/>
    <dgm:cxn modelId="{109377E1-7A57-4C2C-854D-E68E696EF76A}" type="presOf" srcId="{8F38436A-E75C-4C2F-AD1B-00EBCD2BF324}" destId="{C60D6ADE-121E-4DD1-B5C3-41566359B8C6}" srcOrd="0" destOrd="9" presId="urn:microsoft.com/office/officeart/2005/8/layout/list1"/>
    <dgm:cxn modelId="{A18602E3-B877-4DB4-8C61-8A668E512314}" type="presOf" srcId="{B0AF2846-024F-468F-A430-FE904DA77508}" destId="{C60D6ADE-121E-4DD1-B5C3-41566359B8C6}" srcOrd="0" destOrd="1" presId="urn:microsoft.com/office/officeart/2005/8/layout/list1"/>
    <dgm:cxn modelId="{0BDC91E5-2496-4DE4-87FE-38FAC55A529F}" type="presOf" srcId="{DE7E3D3F-F7A6-41FC-8719-52914C236148}" destId="{C60D6ADE-121E-4DD1-B5C3-41566359B8C6}" srcOrd="0" destOrd="2" presId="urn:microsoft.com/office/officeart/2005/8/layout/list1"/>
    <dgm:cxn modelId="{D033CBE7-821F-4EEE-9F53-7A104A27A376}" srcId="{59FB87F9-B2F0-41D0-89C6-0351674D4672}" destId="{1F524C1C-627E-40D0-80C0-CEB6095EC91E}" srcOrd="8" destOrd="0" parTransId="{45E78BEA-629B-468C-92B4-3387078474D5}" sibTransId="{661E90DC-7437-47DC-9734-0873D8B30674}"/>
    <dgm:cxn modelId="{5690ACFE-0D49-489B-81A6-93EA8BEB488B}" type="presOf" srcId="{613A54B5-13BF-4217-AA22-371DF4E98FB0}" destId="{DB23181C-CD0D-47EE-A369-7703CE143AF7}" srcOrd="0" destOrd="0" presId="urn:microsoft.com/office/officeart/2005/8/layout/list1"/>
    <dgm:cxn modelId="{D7FD58FF-52FD-43AD-9D1C-CEDEABF3FCF3}" type="presOf" srcId="{4B4FB5AA-4501-416C-989F-42FEBA86B3FB}" destId="{C60D6ADE-121E-4DD1-B5C3-41566359B8C6}" srcOrd="0" destOrd="3" presId="urn:microsoft.com/office/officeart/2005/8/layout/list1"/>
    <dgm:cxn modelId="{AC6AF2F7-6206-4C50-AB9A-E5D7DD434A83}" type="presParOf" srcId="{DB23181C-CD0D-47EE-A369-7703CE143AF7}" destId="{26EB7A85-7725-4B36-85B9-B836B7D2D1E2}" srcOrd="0" destOrd="0" presId="urn:microsoft.com/office/officeart/2005/8/layout/list1"/>
    <dgm:cxn modelId="{0AB24C48-745D-46E8-9F72-E7B4DC8703EA}" type="presParOf" srcId="{26EB7A85-7725-4B36-85B9-B836B7D2D1E2}" destId="{0DDEF6F7-DE8F-46C9-9D5D-F9197C802943}" srcOrd="0" destOrd="0" presId="urn:microsoft.com/office/officeart/2005/8/layout/list1"/>
    <dgm:cxn modelId="{DEC4FFCC-F933-41A9-9F80-5CE71B8BEC09}" type="presParOf" srcId="{26EB7A85-7725-4B36-85B9-B836B7D2D1E2}" destId="{D097A1C3-7C65-4BF1-A201-54B6BC9B100F}" srcOrd="1" destOrd="0" presId="urn:microsoft.com/office/officeart/2005/8/layout/list1"/>
    <dgm:cxn modelId="{38118D2C-A845-4CA2-83F0-5D6397720D0C}" type="presParOf" srcId="{DB23181C-CD0D-47EE-A369-7703CE143AF7}" destId="{19082A42-7B19-4AF3-A433-71ED5E9DD8A5}" srcOrd="1" destOrd="0" presId="urn:microsoft.com/office/officeart/2005/8/layout/list1"/>
    <dgm:cxn modelId="{62EDB7FB-56C8-4B43-BF98-34D2F259A835}" type="presParOf" srcId="{DB23181C-CD0D-47EE-A369-7703CE143AF7}" destId="{8DBE8351-3A3C-4412-AC92-9358CD6C4F90}" srcOrd="2" destOrd="0" presId="urn:microsoft.com/office/officeart/2005/8/layout/list1"/>
    <dgm:cxn modelId="{8988F26C-D731-46FA-8DC8-AEE74CC80A5F}" type="presParOf" srcId="{DB23181C-CD0D-47EE-A369-7703CE143AF7}" destId="{C800481C-2F73-4433-8DE6-CAB3FEC7DE6A}" srcOrd="3" destOrd="0" presId="urn:microsoft.com/office/officeart/2005/8/layout/list1"/>
    <dgm:cxn modelId="{34397E08-16BD-4D57-915C-B9CAAC1D486A}" type="presParOf" srcId="{DB23181C-CD0D-47EE-A369-7703CE143AF7}" destId="{40B8CD88-A8AF-4D11-BCD9-A4F1DE235680}" srcOrd="4" destOrd="0" presId="urn:microsoft.com/office/officeart/2005/8/layout/list1"/>
    <dgm:cxn modelId="{50EB7D3F-26F9-4E3D-BADB-D88127DDC5FD}" type="presParOf" srcId="{40B8CD88-A8AF-4D11-BCD9-A4F1DE235680}" destId="{B425A6B9-CD1A-4D64-A8BA-4B24B4113C6D}" srcOrd="0" destOrd="0" presId="urn:microsoft.com/office/officeart/2005/8/layout/list1"/>
    <dgm:cxn modelId="{78EF17BA-81FD-487D-A31F-0EA6E482F68D}" type="presParOf" srcId="{40B8CD88-A8AF-4D11-BCD9-A4F1DE235680}" destId="{CFC571D4-605A-410E-BA25-1DE1AB78A9B4}" srcOrd="1" destOrd="0" presId="urn:microsoft.com/office/officeart/2005/8/layout/list1"/>
    <dgm:cxn modelId="{EBA7B17E-CC9F-44F2-B708-F86FF281ED91}" type="presParOf" srcId="{DB23181C-CD0D-47EE-A369-7703CE143AF7}" destId="{FE672EFB-75C8-4EBD-A527-AD1DDD5A57FE}" srcOrd="5" destOrd="0" presId="urn:microsoft.com/office/officeart/2005/8/layout/list1"/>
    <dgm:cxn modelId="{19785B72-1AA3-48B0-9C3C-DCBA4A81A36E}" type="presParOf" srcId="{DB23181C-CD0D-47EE-A369-7703CE143AF7}" destId="{C60D6ADE-121E-4DD1-B5C3-41566359B8C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4173D-D136-4CCE-9FE9-6525BCDED0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6D4BF3A-B8CB-44D6-9605-237F50A24809}">
      <dgm:prSet>
        <dgm:style>
          <a:lnRef idx="2">
            <a:schemeClr val="accent3"/>
          </a:lnRef>
          <a:fillRef idx="1">
            <a:schemeClr val="lt1"/>
          </a:fillRef>
          <a:effectRef idx="0">
            <a:schemeClr val="accent3"/>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瞭解在資料清理時，資料品質檢查主要著重的四個方面。</a:t>
          </a:r>
        </a:p>
      </dgm:t>
    </dgm:pt>
    <dgm:pt modelId="{306397F5-C28A-491C-A767-4A13446C2980}" type="parTrans" cxnId="{52AA3582-1498-49AF-A443-6ED0EB0F9C21}">
      <dgm:prSet/>
      <dgm:spPr/>
      <dgm:t>
        <a:bodyPr/>
        <a:lstStyle/>
        <a:p>
          <a:endParaRPr lang="zh-TW" altLang="en-US" b="1">
            <a:latin typeface="Times New Roman" pitchFamily="18" charset="0"/>
            <a:ea typeface="標楷體" pitchFamily="65" charset="-120"/>
            <a:cs typeface="Times New Roman" pitchFamily="18" charset="0"/>
          </a:endParaRPr>
        </a:p>
      </dgm:t>
    </dgm:pt>
    <dgm:pt modelId="{53017649-2BD7-4FB6-B8CA-F8220FF59DB0}" type="sibTrans" cxnId="{52AA3582-1498-49AF-A443-6ED0EB0F9C21}">
      <dgm:prSet/>
      <dgm:spPr/>
      <dgm:t>
        <a:bodyPr/>
        <a:lstStyle/>
        <a:p>
          <a:endParaRPr lang="zh-TW" altLang="en-US" b="1">
            <a:latin typeface="Times New Roman" pitchFamily="18" charset="0"/>
            <a:ea typeface="標楷體" pitchFamily="65" charset="-120"/>
            <a:cs typeface="Times New Roman" pitchFamily="18" charset="0"/>
          </a:endParaRPr>
        </a:p>
      </dgm:t>
    </dgm:pt>
    <dgm:pt modelId="{6CE8E45D-F38F-4C17-A427-FB7A2C680856}">
      <dgm:prSet>
        <dgm:style>
          <a:lnRef idx="2">
            <a:schemeClr val="accent3"/>
          </a:lnRef>
          <a:fillRef idx="1">
            <a:schemeClr val="lt1"/>
          </a:fillRef>
          <a:effectRef idx="0">
            <a:schemeClr val="accent3"/>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瞭解在資料清理時，資料品質系統面對的四種壓力及平衡的方法。</a:t>
          </a:r>
        </a:p>
      </dgm:t>
    </dgm:pt>
    <dgm:pt modelId="{DE69E27F-E781-40FC-BB46-44E97B1F29B6}" type="parTrans" cxnId="{45B68AFC-48F0-454C-AE22-A8FE18466ACD}">
      <dgm:prSet/>
      <dgm:spPr/>
      <dgm:t>
        <a:bodyPr/>
        <a:lstStyle/>
        <a:p>
          <a:endParaRPr lang="zh-TW" altLang="en-US" b="1">
            <a:latin typeface="Times New Roman" pitchFamily="18" charset="0"/>
            <a:ea typeface="標楷體" pitchFamily="65" charset="-120"/>
            <a:cs typeface="Times New Roman" pitchFamily="18" charset="0"/>
          </a:endParaRPr>
        </a:p>
      </dgm:t>
    </dgm:pt>
    <dgm:pt modelId="{95D7CDFB-0E45-45EB-BFA3-10AAECF8A618}" type="sibTrans" cxnId="{45B68AFC-48F0-454C-AE22-A8FE18466ACD}">
      <dgm:prSet/>
      <dgm:spPr/>
      <dgm:t>
        <a:bodyPr/>
        <a:lstStyle/>
        <a:p>
          <a:endParaRPr lang="zh-TW" altLang="en-US" b="1">
            <a:latin typeface="Times New Roman" pitchFamily="18" charset="0"/>
            <a:ea typeface="標楷體" pitchFamily="65" charset="-120"/>
            <a:cs typeface="Times New Roman" pitchFamily="18" charset="0"/>
          </a:endParaRPr>
        </a:p>
      </dgm:t>
    </dgm:pt>
    <dgm:pt modelId="{D501E8FC-564B-4FE7-91A2-5F96522C2566}">
      <dgm:prSet>
        <dgm:style>
          <a:lnRef idx="2">
            <a:schemeClr val="accent3"/>
          </a:lnRef>
          <a:fillRef idx="1">
            <a:schemeClr val="lt1"/>
          </a:fillRef>
          <a:effectRef idx="0">
            <a:schemeClr val="accent3"/>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瞭解在資料清理時，在進行資料清理之前、中、後，追縱錯誤與衡量品質的方法。</a:t>
          </a:r>
        </a:p>
      </dgm:t>
    </dgm:pt>
    <dgm:pt modelId="{D5BB2A20-CC73-4E4E-8B6E-5E8332ACAC06}" type="parTrans" cxnId="{5E1391CF-7477-497A-B8E7-41D5A404794A}">
      <dgm:prSet/>
      <dgm:spPr/>
      <dgm:t>
        <a:bodyPr/>
        <a:lstStyle/>
        <a:p>
          <a:endParaRPr lang="zh-TW" altLang="en-US" b="1">
            <a:latin typeface="Times New Roman" pitchFamily="18" charset="0"/>
            <a:ea typeface="標楷體" pitchFamily="65" charset="-120"/>
            <a:cs typeface="Times New Roman" pitchFamily="18" charset="0"/>
          </a:endParaRPr>
        </a:p>
      </dgm:t>
    </dgm:pt>
    <dgm:pt modelId="{E04356D3-D33A-4217-9076-ED36B6B4C27E}" type="sibTrans" cxnId="{5E1391CF-7477-497A-B8E7-41D5A404794A}">
      <dgm:prSet/>
      <dgm:spPr/>
      <dgm:t>
        <a:bodyPr/>
        <a:lstStyle/>
        <a:p>
          <a:endParaRPr lang="zh-TW" altLang="en-US" b="1">
            <a:latin typeface="Times New Roman" pitchFamily="18" charset="0"/>
            <a:ea typeface="標楷體" pitchFamily="65" charset="-120"/>
            <a:cs typeface="Times New Roman" pitchFamily="18" charset="0"/>
          </a:endParaRPr>
        </a:p>
      </dgm:t>
    </dgm:pt>
    <dgm:pt modelId="{4A609BDF-79E4-4190-B84C-3F2FF9D48BBE}">
      <dgm:prSet>
        <dgm:style>
          <a:lnRef idx="2">
            <a:schemeClr val="accent3"/>
          </a:lnRef>
          <a:fillRef idx="1">
            <a:schemeClr val="lt1"/>
          </a:fillRef>
          <a:effectRef idx="0">
            <a:schemeClr val="accent3"/>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瞭解資料清理時，資料品質之檢查方法的四種類型。</a:t>
          </a:r>
        </a:p>
      </dgm:t>
    </dgm:pt>
    <dgm:pt modelId="{4D0450CC-0C1E-425B-846C-8DFA15A5EC0D}" type="parTrans" cxnId="{0B7F0984-6F0D-4E9C-934C-3768CA80FA38}">
      <dgm:prSet/>
      <dgm:spPr/>
      <dgm:t>
        <a:bodyPr/>
        <a:lstStyle/>
        <a:p>
          <a:endParaRPr lang="zh-TW" altLang="en-US" b="1">
            <a:latin typeface="Times New Roman" pitchFamily="18" charset="0"/>
            <a:ea typeface="標楷體" pitchFamily="65" charset="-120"/>
            <a:cs typeface="Times New Roman" pitchFamily="18" charset="0"/>
          </a:endParaRPr>
        </a:p>
      </dgm:t>
    </dgm:pt>
    <dgm:pt modelId="{E03AA8AA-483D-40F4-BFFF-24E5A719F05E}" type="sibTrans" cxnId="{0B7F0984-6F0D-4E9C-934C-3768CA80FA38}">
      <dgm:prSet/>
      <dgm:spPr/>
      <dgm:t>
        <a:bodyPr/>
        <a:lstStyle/>
        <a:p>
          <a:endParaRPr lang="zh-TW" altLang="en-US" b="1">
            <a:latin typeface="Times New Roman" pitchFamily="18" charset="0"/>
            <a:ea typeface="標楷體" pitchFamily="65" charset="-120"/>
            <a:cs typeface="Times New Roman" pitchFamily="18" charset="0"/>
          </a:endParaRPr>
        </a:p>
      </dgm:t>
    </dgm:pt>
    <dgm:pt modelId="{40468B10-A46A-4660-A789-83AA8302B465}">
      <dgm:prSet>
        <dgm:style>
          <a:lnRef idx="2">
            <a:schemeClr val="accent3"/>
          </a:lnRef>
          <a:fillRef idx="1">
            <a:schemeClr val="lt1"/>
          </a:fillRef>
          <a:effectRef idx="0">
            <a:schemeClr val="accent3"/>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瞭解資料清理時，資料品質檢查的處理流程與指導原則。</a:t>
          </a:r>
        </a:p>
      </dgm:t>
    </dgm:pt>
    <dgm:pt modelId="{11EA41DC-DD5D-498C-9484-E7BBC30B8F20}" type="parTrans" cxnId="{6A9343DA-ED32-48B2-97E0-5DF2FB7209FA}">
      <dgm:prSet/>
      <dgm:spPr/>
      <dgm:t>
        <a:bodyPr/>
        <a:lstStyle/>
        <a:p>
          <a:endParaRPr lang="zh-TW" altLang="en-US" b="1">
            <a:latin typeface="Times New Roman" pitchFamily="18" charset="0"/>
            <a:ea typeface="標楷體" pitchFamily="65" charset="-120"/>
            <a:cs typeface="Times New Roman" pitchFamily="18" charset="0"/>
          </a:endParaRPr>
        </a:p>
      </dgm:t>
    </dgm:pt>
    <dgm:pt modelId="{B7EA9FC7-9DAE-48E6-96DE-F83E78CD5775}" type="sibTrans" cxnId="{6A9343DA-ED32-48B2-97E0-5DF2FB7209FA}">
      <dgm:prSet/>
      <dgm:spPr/>
      <dgm:t>
        <a:bodyPr/>
        <a:lstStyle/>
        <a:p>
          <a:endParaRPr lang="zh-TW" altLang="en-US" b="1">
            <a:latin typeface="Times New Roman" pitchFamily="18" charset="0"/>
            <a:ea typeface="標楷體" pitchFamily="65" charset="-120"/>
            <a:cs typeface="Times New Roman" pitchFamily="18" charset="0"/>
          </a:endParaRPr>
        </a:p>
      </dgm:t>
    </dgm:pt>
    <dgm:pt modelId="{64D8B5FE-8DC2-451A-9AB3-0F2642F5EA96}">
      <dgm:prSet>
        <dgm:style>
          <a:lnRef idx="2">
            <a:schemeClr val="accent4"/>
          </a:lnRef>
          <a:fillRef idx="1">
            <a:schemeClr val="lt1"/>
          </a:fillRef>
          <a:effectRef idx="0">
            <a:schemeClr val="accent4"/>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瞭解資料清理時，資料進行一致化之原因，及一致化維度與一致化事實之概念。</a:t>
          </a:r>
        </a:p>
      </dgm:t>
    </dgm:pt>
    <dgm:pt modelId="{D8985916-9B81-46C3-A4A1-1EC9026D3A75}" type="parTrans" cxnId="{2D9318E4-B27F-4429-A352-1162756D2554}">
      <dgm:prSet/>
      <dgm:spPr/>
      <dgm:t>
        <a:bodyPr/>
        <a:lstStyle/>
        <a:p>
          <a:endParaRPr lang="zh-TW" altLang="en-US" b="1">
            <a:latin typeface="Times New Roman" pitchFamily="18" charset="0"/>
            <a:ea typeface="標楷體" pitchFamily="65" charset="-120"/>
            <a:cs typeface="Times New Roman" pitchFamily="18" charset="0"/>
          </a:endParaRPr>
        </a:p>
      </dgm:t>
    </dgm:pt>
    <dgm:pt modelId="{4E95A2F3-1A1D-4A41-82D0-C8C579225D0D}" type="sibTrans" cxnId="{2D9318E4-B27F-4429-A352-1162756D2554}">
      <dgm:prSet/>
      <dgm:spPr/>
      <dgm:t>
        <a:bodyPr/>
        <a:lstStyle/>
        <a:p>
          <a:endParaRPr lang="zh-TW" altLang="en-US" b="1">
            <a:latin typeface="Times New Roman" pitchFamily="18" charset="0"/>
            <a:ea typeface="標楷體" pitchFamily="65" charset="-120"/>
            <a:cs typeface="Times New Roman" pitchFamily="18" charset="0"/>
          </a:endParaRPr>
        </a:p>
      </dgm:t>
    </dgm:pt>
    <dgm:pt modelId="{1F0502B9-2DE4-4DDD-A0BB-33AABFB69345}">
      <dgm:prSet>
        <dgm:style>
          <a:lnRef idx="2">
            <a:schemeClr val="accent4"/>
          </a:lnRef>
          <a:fillRef idx="1">
            <a:schemeClr val="lt1"/>
          </a:fillRef>
          <a:effectRef idx="0">
            <a:schemeClr val="accent4"/>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瞭解資料一致化時，建置一致化維度需要的三個步驟。</a:t>
          </a:r>
        </a:p>
      </dgm:t>
    </dgm:pt>
    <dgm:pt modelId="{6266109E-68D6-43C8-B87D-1CC7989437D2}" type="parTrans" cxnId="{7CE1DAC4-015F-4E0A-9BBE-61632D6A4EEF}">
      <dgm:prSet/>
      <dgm:spPr/>
      <dgm:t>
        <a:bodyPr/>
        <a:lstStyle/>
        <a:p>
          <a:endParaRPr lang="zh-TW" altLang="en-US" b="1">
            <a:latin typeface="Times New Roman" pitchFamily="18" charset="0"/>
            <a:ea typeface="標楷體" pitchFamily="65" charset="-120"/>
            <a:cs typeface="Times New Roman" pitchFamily="18" charset="0"/>
          </a:endParaRPr>
        </a:p>
      </dgm:t>
    </dgm:pt>
    <dgm:pt modelId="{E78E7211-AD48-4765-B017-EF2EEB823C2B}" type="sibTrans" cxnId="{7CE1DAC4-015F-4E0A-9BBE-61632D6A4EEF}">
      <dgm:prSet/>
      <dgm:spPr/>
      <dgm:t>
        <a:bodyPr/>
        <a:lstStyle/>
        <a:p>
          <a:endParaRPr lang="zh-TW" altLang="en-US" b="1">
            <a:latin typeface="Times New Roman" pitchFamily="18" charset="0"/>
            <a:ea typeface="標楷體" pitchFamily="65" charset="-120"/>
            <a:cs typeface="Times New Roman" pitchFamily="18" charset="0"/>
          </a:endParaRPr>
        </a:p>
      </dgm:t>
    </dgm:pt>
    <dgm:pt modelId="{C47AB6A4-13E1-403F-B067-50277DC6B8B3}">
      <dgm:prSet>
        <dgm:style>
          <a:lnRef idx="2">
            <a:schemeClr val="accent4"/>
          </a:lnRef>
          <a:fillRef idx="1">
            <a:schemeClr val="lt1"/>
          </a:fillRef>
          <a:effectRef idx="0">
            <a:schemeClr val="accent4"/>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瞭解資料交付時，交付一致化維度表與一致化事實表之步驟。</a:t>
          </a:r>
        </a:p>
      </dgm:t>
    </dgm:pt>
    <dgm:pt modelId="{64DD0FA1-8840-4067-A6E1-AEDB10FBED5F}" type="parTrans" cxnId="{98AF7A56-D0C8-4E59-94AC-AE98D73C2798}">
      <dgm:prSet/>
      <dgm:spPr/>
      <dgm:t>
        <a:bodyPr/>
        <a:lstStyle/>
        <a:p>
          <a:endParaRPr lang="zh-TW" altLang="en-US" b="1">
            <a:latin typeface="Times New Roman" pitchFamily="18" charset="0"/>
            <a:ea typeface="標楷體" pitchFamily="65" charset="-120"/>
            <a:cs typeface="Times New Roman" pitchFamily="18" charset="0"/>
          </a:endParaRPr>
        </a:p>
      </dgm:t>
    </dgm:pt>
    <dgm:pt modelId="{3C107656-562E-447B-8BF4-3A831E242225}" type="sibTrans" cxnId="{98AF7A56-D0C8-4E59-94AC-AE98D73C2798}">
      <dgm:prSet/>
      <dgm:spPr/>
      <dgm:t>
        <a:bodyPr/>
        <a:lstStyle/>
        <a:p>
          <a:endParaRPr lang="zh-TW" altLang="en-US" b="1">
            <a:latin typeface="Times New Roman" pitchFamily="18" charset="0"/>
            <a:ea typeface="標楷體" pitchFamily="65" charset="-120"/>
            <a:cs typeface="Times New Roman" pitchFamily="18" charset="0"/>
          </a:endParaRPr>
        </a:p>
      </dgm:t>
    </dgm:pt>
    <dgm:pt modelId="{8EA2944A-A8E1-4A89-A9F9-BB4DAA0DB3EA}">
      <dgm:prSet>
        <dgm:style>
          <a:lnRef idx="2">
            <a:schemeClr val="accent5"/>
          </a:lnRef>
          <a:fillRef idx="1">
            <a:schemeClr val="lt1"/>
          </a:fillRef>
          <a:effectRef idx="0">
            <a:schemeClr val="accent5"/>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瞭解提交事實表時，上載事實表的技巧。</a:t>
          </a:r>
        </a:p>
      </dgm:t>
    </dgm:pt>
    <dgm:pt modelId="{D9DB77FB-B1D7-4682-B77E-A692CA4BA087}" type="parTrans" cxnId="{2D12B300-D215-481D-9B72-5D2728CCE2CE}">
      <dgm:prSet/>
      <dgm:spPr/>
      <dgm:t>
        <a:bodyPr/>
        <a:lstStyle/>
        <a:p>
          <a:endParaRPr lang="zh-TW" altLang="en-US" b="1">
            <a:latin typeface="Times New Roman" pitchFamily="18" charset="0"/>
            <a:ea typeface="標楷體" pitchFamily="65" charset="-120"/>
            <a:cs typeface="Times New Roman" pitchFamily="18" charset="0"/>
          </a:endParaRPr>
        </a:p>
      </dgm:t>
    </dgm:pt>
    <dgm:pt modelId="{61A5D00A-B4C0-481C-8DA3-3B67F8850785}" type="sibTrans" cxnId="{2D12B300-D215-481D-9B72-5D2728CCE2CE}">
      <dgm:prSet/>
      <dgm:spPr/>
      <dgm:t>
        <a:bodyPr/>
        <a:lstStyle/>
        <a:p>
          <a:endParaRPr lang="zh-TW" altLang="en-US" b="1">
            <a:latin typeface="Times New Roman" pitchFamily="18" charset="0"/>
            <a:ea typeface="標楷體" pitchFamily="65" charset="-120"/>
            <a:cs typeface="Times New Roman" pitchFamily="18" charset="0"/>
          </a:endParaRPr>
        </a:p>
      </dgm:t>
    </dgm:pt>
    <dgm:pt modelId="{7E9E58B4-ED81-45B8-BF6D-1DA0D8C33732}">
      <dgm:prSet>
        <dgm:style>
          <a:lnRef idx="2">
            <a:schemeClr val="accent5"/>
          </a:lnRef>
          <a:fillRef idx="1">
            <a:schemeClr val="lt1"/>
          </a:fillRef>
          <a:effectRef idx="0">
            <a:schemeClr val="accent5"/>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瞭解提交事實表時，彙總事實表之用途、架構及設計要點。</a:t>
          </a:r>
        </a:p>
      </dgm:t>
    </dgm:pt>
    <dgm:pt modelId="{45392A8B-AE45-4E5B-B318-5F51F5AB44E1}" type="parTrans" cxnId="{719C4951-43E9-43E9-9183-432C20E8CDF1}">
      <dgm:prSet/>
      <dgm:spPr/>
      <dgm:t>
        <a:bodyPr/>
        <a:lstStyle/>
        <a:p>
          <a:endParaRPr lang="zh-TW" altLang="en-US" b="1">
            <a:latin typeface="Times New Roman" pitchFamily="18" charset="0"/>
            <a:ea typeface="標楷體" pitchFamily="65" charset="-120"/>
            <a:cs typeface="Times New Roman" pitchFamily="18" charset="0"/>
          </a:endParaRPr>
        </a:p>
      </dgm:t>
    </dgm:pt>
    <dgm:pt modelId="{1A2C69A9-0FCC-40F9-B60D-632383A6B112}" type="sibTrans" cxnId="{719C4951-43E9-43E9-9183-432C20E8CDF1}">
      <dgm:prSet/>
      <dgm:spPr/>
      <dgm:t>
        <a:bodyPr/>
        <a:lstStyle/>
        <a:p>
          <a:endParaRPr lang="zh-TW" altLang="en-US" b="1">
            <a:latin typeface="Times New Roman" pitchFamily="18" charset="0"/>
            <a:ea typeface="標楷體" pitchFamily="65" charset="-120"/>
            <a:cs typeface="Times New Roman" pitchFamily="18" charset="0"/>
          </a:endParaRPr>
        </a:p>
      </dgm:t>
    </dgm:pt>
    <dgm:pt modelId="{9B5E1B09-33B3-4A32-BC66-74815B84156D}">
      <dgm:prSet>
        <dgm:style>
          <a:lnRef idx="2">
            <a:schemeClr val="accent6"/>
          </a:lnRef>
          <a:fillRef idx="1">
            <a:schemeClr val="lt1"/>
          </a:fillRef>
          <a:effectRef idx="0">
            <a:schemeClr val="accent6"/>
          </a:effectRef>
          <a:fontRef idx="minor">
            <a:schemeClr val="dk1"/>
          </a:fontRef>
        </dgm:style>
      </dgm:prSet>
      <dgm:spPr/>
      <dgm:t>
        <a:bodyPr/>
        <a:lstStyle/>
        <a:p>
          <a:pPr rtl="0"/>
          <a:r>
            <a:rPr lang="zh-TW" b="1" dirty="0">
              <a:latin typeface="Times New Roman" pitchFamily="18" charset="0"/>
              <a:ea typeface="標楷體" pitchFamily="65" charset="-120"/>
              <a:cs typeface="Times New Roman" pitchFamily="18" charset="0"/>
            </a:rPr>
            <a:t>瞭解在 </a:t>
          </a:r>
          <a:r>
            <a:rPr lang="en-US" b="1" dirty="0">
              <a:latin typeface="Times New Roman" pitchFamily="18" charset="0"/>
              <a:ea typeface="標楷體" pitchFamily="65" charset="-120"/>
              <a:cs typeface="Times New Roman" pitchFamily="18" charset="0"/>
            </a:rPr>
            <a:t>ETL </a:t>
          </a:r>
          <a:r>
            <a:rPr lang="zh-TW" b="1" dirty="0">
              <a:latin typeface="Times New Roman" pitchFamily="18" charset="0"/>
              <a:ea typeface="標楷體" pitchFamily="65" charset="-120"/>
              <a:cs typeface="Times New Roman" pitchFamily="18" charset="0"/>
            </a:rPr>
            <a:t>系統中，中繼資料的架構與分類。</a:t>
          </a:r>
        </a:p>
      </dgm:t>
    </dgm:pt>
    <dgm:pt modelId="{417F7A5C-E40D-4704-8FDB-EF3012075872}" type="parTrans" cxnId="{8DCBAF7A-B425-4129-8DDE-88B0386F4217}">
      <dgm:prSet/>
      <dgm:spPr/>
      <dgm:t>
        <a:bodyPr/>
        <a:lstStyle/>
        <a:p>
          <a:endParaRPr lang="zh-TW" altLang="en-US" b="1">
            <a:latin typeface="Times New Roman" pitchFamily="18" charset="0"/>
            <a:ea typeface="標楷體" pitchFamily="65" charset="-120"/>
            <a:cs typeface="Times New Roman" pitchFamily="18" charset="0"/>
          </a:endParaRPr>
        </a:p>
      </dgm:t>
    </dgm:pt>
    <dgm:pt modelId="{4CEF152C-E14D-4471-A0D1-44765D26FE9F}" type="sibTrans" cxnId="{8DCBAF7A-B425-4129-8DDE-88B0386F4217}">
      <dgm:prSet/>
      <dgm:spPr/>
      <dgm:t>
        <a:bodyPr/>
        <a:lstStyle/>
        <a:p>
          <a:endParaRPr lang="zh-TW" altLang="en-US" b="1">
            <a:latin typeface="Times New Roman" pitchFamily="18" charset="0"/>
            <a:ea typeface="標楷體" pitchFamily="65" charset="-120"/>
            <a:cs typeface="Times New Roman" pitchFamily="18" charset="0"/>
          </a:endParaRPr>
        </a:p>
      </dgm:t>
    </dgm:pt>
    <dgm:pt modelId="{0EBDC20A-22EB-4A81-9D38-AD071DB10123}" type="pres">
      <dgm:prSet presAssocID="{4BD4173D-D136-4CCE-9FE9-6525BCDED029}" presName="linear" presStyleCnt="0">
        <dgm:presLayoutVars>
          <dgm:animLvl val="lvl"/>
          <dgm:resizeHandles val="exact"/>
        </dgm:presLayoutVars>
      </dgm:prSet>
      <dgm:spPr/>
    </dgm:pt>
    <dgm:pt modelId="{1F7EA597-E373-46C6-989F-AE231D310966}" type="pres">
      <dgm:prSet presAssocID="{C6D4BF3A-B8CB-44D6-9605-237F50A24809}" presName="parentText" presStyleLbl="node1" presStyleIdx="0" presStyleCnt="11">
        <dgm:presLayoutVars>
          <dgm:chMax val="0"/>
          <dgm:bulletEnabled val="1"/>
        </dgm:presLayoutVars>
      </dgm:prSet>
      <dgm:spPr/>
    </dgm:pt>
    <dgm:pt modelId="{5ADF2ED8-67B9-4515-8675-5F95821EEF25}" type="pres">
      <dgm:prSet presAssocID="{53017649-2BD7-4FB6-B8CA-F8220FF59DB0}" presName="spacer" presStyleCnt="0"/>
      <dgm:spPr/>
    </dgm:pt>
    <dgm:pt modelId="{34516E51-9C9D-4D91-8EB8-A16B8967B327}" type="pres">
      <dgm:prSet presAssocID="{6CE8E45D-F38F-4C17-A427-FB7A2C680856}" presName="parentText" presStyleLbl="node1" presStyleIdx="1" presStyleCnt="11">
        <dgm:presLayoutVars>
          <dgm:chMax val="0"/>
          <dgm:bulletEnabled val="1"/>
        </dgm:presLayoutVars>
      </dgm:prSet>
      <dgm:spPr/>
    </dgm:pt>
    <dgm:pt modelId="{A988D32A-6FFC-410B-81D7-39C0BE1182AC}" type="pres">
      <dgm:prSet presAssocID="{95D7CDFB-0E45-45EB-BFA3-10AAECF8A618}" presName="spacer" presStyleCnt="0"/>
      <dgm:spPr/>
    </dgm:pt>
    <dgm:pt modelId="{8DA1B789-2470-47B4-9817-0CA7819FFBE0}" type="pres">
      <dgm:prSet presAssocID="{D501E8FC-564B-4FE7-91A2-5F96522C2566}" presName="parentText" presStyleLbl="node1" presStyleIdx="2" presStyleCnt="11">
        <dgm:presLayoutVars>
          <dgm:chMax val="0"/>
          <dgm:bulletEnabled val="1"/>
        </dgm:presLayoutVars>
      </dgm:prSet>
      <dgm:spPr/>
    </dgm:pt>
    <dgm:pt modelId="{B867B11F-9057-4D96-83CD-F97DCE97B7D8}" type="pres">
      <dgm:prSet presAssocID="{E04356D3-D33A-4217-9076-ED36B6B4C27E}" presName="spacer" presStyleCnt="0"/>
      <dgm:spPr/>
    </dgm:pt>
    <dgm:pt modelId="{B9F96B56-B90C-4E37-8BCE-E00FE0CC5F9A}" type="pres">
      <dgm:prSet presAssocID="{4A609BDF-79E4-4190-B84C-3F2FF9D48BBE}" presName="parentText" presStyleLbl="node1" presStyleIdx="3" presStyleCnt="11">
        <dgm:presLayoutVars>
          <dgm:chMax val="0"/>
          <dgm:bulletEnabled val="1"/>
        </dgm:presLayoutVars>
      </dgm:prSet>
      <dgm:spPr/>
    </dgm:pt>
    <dgm:pt modelId="{40A1FF43-143E-4A01-ACBE-7416DB9C1D23}" type="pres">
      <dgm:prSet presAssocID="{E03AA8AA-483D-40F4-BFFF-24E5A719F05E}" presName="spacer" presStyleCnt="0"/>
      <dgm:spPr/>
    </dgm:pt>
    <dgm:pt modelId="{6FA22514-A64A-416A-85AE-A9285DDD7EC3}" type="pres">
      <dgm:prSet presAssocID="{40468B10-A46A-4660-A789-83AA8302B465}" presName="parentText" presStyleLbl="node1" presStyleIdx="4" presStyleCnt="11">
        <dgm:presLayoutVars>
          <dgm:chMax val="0"/>
          <dgm:bulletEnabled val="1"/>
        </dgm:presLayoutVars>
      </dgm:prSet>
      <dgm:spPr/>
    </dgm:pt>
    <dgm:pt modelId="{6400C5FB-766C-4A96-A76E-98285D3592DC}" type="pres">
      <dgm:prSet presAssocID="{B7EA9FC7-9DAE-48E6-96DE-F83E78CD5775}" presName="spacer" presStyleCnt="0"/>
      <dgm:spPr/>
    </dgm:pt>
    <dgm:pt modelId="{10CAB433-4476-4243-B6FF-3F0A421B30F6}" type="pres">
      <dgm:prSet presAssocID="{64D8B5FE-8DC2-451A-9AB3-0F2642F5EA96}" presName="parentText" presStyleLbl="node1" presStyleIdx="5" presStyleCnt="11">
        <dgm:presLayoutVars>
          <dgm:chMax val="0"/>
          <dgm:bulletEnabled val="1"/>
        </dgm:presLayoutVars>
      </dgm:prSet>
      <dgm:spPr/>
    </dgm:pt>
    <dgm:pt modelId="{8893C0FC-6770-48A9-A464-C78CA1B587FC}" type="pres">
      <dgm:prSet presAssocID="{4E95A2F3-1A1D-4A41-82D0-C8C579225D0D}" presName="spacer" presStyleCnt="0"/>
      <dgm:spPr/>
    </dgm:pt>
    <dgm:pt modelId="{1F0D5C25-6266-4C0D-ABA7-68BF1F9E694C}" type="pres">
      <dgm:prSet presAssocID="{1F0502B9-2DE4-4DDD-A0BB-33AABFB69345}" presName="parentText" presStyleLbl="node1" presStyleIdx="6" presStyleCnt="11">
        <dgm:presLayoutVars>
          <dgm:chMax val="0"/>
          <dgm:bulletEnabled val="1"/>
        </dgm:presLayoutVars>
      </dgm:prSet>
      <dgm:spPr/>
    </dgm:pt>
    <dgm:pt modelId="{827AF663-3490-4AD5-80E5-800B5327A227}" type="pres">
      <dgm:prSet presAssocID="{E78E7211-AD48-4765-B017-EF2EEB823C2B}" presName="spacer" presStyleCnt="0"/>
      <dgm:spPr/>
    </dgm:pt>
    <dgm:pt modelId="{4B8DB925-E8D7-4801-B43B-B3E1868D2894}" type="pres">
      <dgm:prSet presAssocID="{C47AB6A4-13E1-403F-B067-50277DC6B8B3}" presName="parentText" presStyleLbl="node1" presStyleIdx="7" presStyleCnt="11">
        <dgm:presLayoutVars>
          <dgm:chMax val="0"/>
          <dgm:bulletEnabled val="1"/>
        </dgm:presLayoutVars>
      </dgm:prSet>
      <dgm:spPr/>
    </dgm:pt>
    <dgm:pt modelId="{1C159623-43A8-4F23-935D-D2CFD314CF5B}" type="pres">
      <dgm:prSet presAssocID="{3C107656-562E-447B-8BF4-3A831E242225}" presName="spacer" presStyleCnt="0"/>
      <dgm:spPr/>
    </dgm:pt>
    <dgm:pt modelId="{56F80487-BA88-429E-A0AD-DBB0F915032E}" type="pres">
      <dgm:prSet presAssocID="{8EA2944A-A8E1-4A89-A9F9-BB4DAA0DB3EA}" presName="parentText" presStyleLbl="node1" presStyleIdx="8" presStyleCnt="11">
        <dgm:presLayoutVars>
          <dgm:chMax val="0"/>
          <dgm:bulletEnabled val="1"/>
        </dgm:presLayoutVars>
      </dgm:prSet>
      <dgm:spPr/>
    </dgm:pt>
    <dgm:pt modelId="{0DB61533-5E36-4A76-AA12-A1D775201FD0}" type="pres">
      <dgm:prSet presAssocID="{61A5D00A-B4C0-481C-8DA3-3B67F8850785}" presName="spacer" presStyleCnt="0"/>
      <dgm:spPr/>
    </dgm:pt>
    <dgm:pt modelId="{655BB1EB-C222-49FC-9FE8-DF8202664167}" type="pres">
      <dgm:prSet presAssocID="{7E9E58B4-ED81-45B8-BF6D-1DA0D8C33732}" presName="parentText" presStyleLbl="node1" presStyleIdx="9" presStyleCnt="11">
        <dgm:presLayoutVars>
          <dgm:chMax val="0"/>
          <dgm:bulletEnabled val="1"/>
        </dgm:presLayoutVars>
      </dgm:prSet>
      <dgm:spPr/>
    </dgm:pt>
    <dgm:pt modelId="{FAEFFAAC-15F1-4C35-958C-FDCB6CFF98DE}" type="pres">
      <dgm:prSet presAssocID="{1A2C69A9-0FCC-40F9-B60D-632383A6B112}" presName="spacer" presStyleCnt="0"/>
      <dgm:spPr/>
    </dgm:pt>
    <dgm:pt modelId="{830648A4-48D2-41C2-9E7E-0E9C4046CA66}" type="pres">
      <dgm:prSet presAssocID="{9B5E1B09-33B3-4A32-BC66-74815B84156D}" presName="parentText" presStyleLbl="node1" presStyleIdx="10" presStyleCnt="11">
        <dgm:presLayoutVars>
          <dgm:chMax val="0"/>
          <dgm:bulletEnabled val="1"/>
        </dgm:presLayoutVars>
      </dgm:prSet>
      <dgm:spPr/>
    </dgm:pt>
  </dgm:ptLst>
  <dgm:cxnLst>
    <dgm:cxn modelId="{2D12B300-D215-481D-9B72-5D2728CCE2CE}" srcId="{4BD4173D-D136-4CCE-9FE9-6525BCDED029}" destId="{8EA2944A-A8E1-4A89-A9F9-BB4DAA0DB3EA}" srcOrd="8" destOrd="0" parTransId="{D9DB77FB-B1D7-4682-B77E-A692CA4BA087}" sibTransId="{61A5D00A-B4C0-481C-8DA3-3B67F8850785}"/>
    <dgm:cxn modelId="{7208B32C-91F9-417E-B419-E2272AD6E647}" type="presOf" srcId="{D501E8FC-564B-4FE7-91A2-5F96522C2566}" destId="{8DA1B789-2470-47B4-9817-0CA7819FFBE0}" srcOrd="0" destOrd="0" presId="urn:microsoft.com/office/officeart/2005/8/layout/vList2"/>
    <dgm:cxn modelId="{FBF9E062-B070-44F4-845B-8E6A5A9E8E3B}" type="presOf" srcId="{64D8B5FE-8DC2-451A-9AB3-0F2642F5EA96}" destId="{10CAB433-4476-4243-B6FF-3F0A421B30F6}" srcOrd="0" destOrd="0" presId="urn:microsoft.com/office/officeart/2005/8/layout/vList2"/>
    <dgm:cxn modelId="{EB175E4C-B57E-4DF5-9275-5BEECAFB772D}" type="presOf" srcId="{6CE8E45D-F38F-4C17-A427-FB7A2C680856}" destId="{34516E51-9C9D-4D91-8EB8-A16B8967B327}" srcOrd="0" destOrd="0" presId="urn:microsoft.com/office/officeart/2005/8/layout/vList2"/>
    <dgm:cxn modelId="{719C4951-43E9-43E9-9183-432C20E8CDF1}" srcId="{4BD4173D-D136-4CCE-9FE9-6525BCDED029}" destId="{7E9E58B4-ED81-45B8-BF6D-1DA0D8C33732}" srcOrd="9" destOrd="0" parTransId="{45392A8B-AE45-4E5B-B318-5F51F5AB44E1}" sibTransId="{1A2C69A9-0FCC-40F9-B60D-632383A6B112}"/>
    <dgm:cxn modelId="{98AF7A56-D0C8-4E59-94AC-AE98D73C2798}" srcId="{4BD4173D-D136-4CCE-9FE9-6525BCDED029}" destId="{C47AB6A4-13E1-403F-B067-50277DC6B8B3}" srcOrd="7" destOrd="0" parTransId="{64DD0FA1-8840-4067-A6E1-AEDB10FBED5F}" sibTransId="{3C107656-562E-447B-8BF4-3A831E242225}"/>
    <dgm:cxn modelId="{B42AF556-4DAF-4B49-A5F3-6EFD3270A5B9}" type="presOf" srcId="{4BD4173D-D136-4CCE-9FE9-6525BCDED029}" destId="{0EBDC20A-22EB-4A81-9D38-AD071DB10123}" srcOrd="0" destOrd="0" presId="urn:microsoft.com/office/officeart/2005/8/layout/vList2"/>
    <dgm:cxn modelId="{8DCBAF7A-B425-4129-8DDE-88B0386F4217}" srcId="{4BD4173D-D136-4CCE-9FE9-6525BCDED029}" destId="{9B5E1B09-33B3-4A32-BC66-74815B84156D}" srcOrd="10" destOrd="0" parTransId="{417F7A5C-E40D-4704-8FDB-EF3012075872}" sibTransId="{4CEF152C-E14D-4471-A0D1-44765D26FE9F}"/>
    <dgm:cxn modelId="{799B2981-3195-49B8-884A-8DD50AB749F2}" type="presOf" srcId="{9B5E1B09-33B3-4A32-BC66-74815B84156D}" destId="{830648A4-48D2-41C2-9E7E-0E9C4046CA66}" srcOrd="0" destOrd="0" presId="urn:microsoft.com/office/officeart/2005/8/layout/vList2"/>
    <dgm:cxn modelId="{49A7B581-8B97-4FFB-B9D5-F410794BF1B8}" type="presOf" srcId="{C47AB6A4-13E1-403F-B067-50277DC6B8B3}" destId="{4B8DB925-E8D7-4801-B43B-B3E1868D2894}" srcOrd="0" destOrd="0" presId="urn:microsoft.com/office/officeart/2005/8/layout/vList2"/>
    <dgm:cxn modelId="{52AA3582-1498-49AF-A443-6ED0EB0F9C21}" srcId="{4BD4173D-D136-4CCE-9FE9-6525BCDED029}" destId="{C6D4BF3A-B8CB-44D6-9605-237F50A24809}" srcOrd="0" destOrd="0" parTransId="{306397F5-C28A-491C-A767-4A13446C2980}" sibTransId="{53017649-2BD7-4FB6-B8CA-F8220FF59DB0}"/>
    <dgm:cxn modelId="{0B7F0984-6F0D-4E9C-934C-3768CA80FA38}" srcId="{4BD4173D-D136-4CCE-9FE9-6525BCDED029}" destId="{4A609BDF-79E4-4190-B84C-3F2FF9D48BBE}" srcOrd="3" destOrd="0" parTransId="{4D0450CC-0C1E-425B-846C-8DFA15A5EC0D}" sibTransId="{E03AA8AA-483D-40F4-BFFF-24E5A719F05E}"/>
    <dgm:cxn modelId="{5529679F-ADF9-459B-B86F-F0472A76D309}" type="presOf" srcId="{4A609BDF-79E4-4190-B84C-3F2FF9D48BBE}" destId="{B9F96B56-B90C-4E37-8BCE-E00FE0CC5F9A}" srcOrd="0" destOrd="0" presId="urn:microsoft.com/office/officeart/2005/8/layout/vList2"/>
    <dgm:cxn modelId="{35A90EAB-F708-4565-AB4E-7D08D32E7BAA}" type="presOf" srcId="{40468B10-A46A-4660-A789-83AA8302B465}" destId="{6FA22514-A64A-416A-85AE-A9285DDD7EC3}" srcOrd="0" destOrd="0" presId="urn:microsoft.com/office/officeart/2005/8/layout/vList2"/>
    <dgm:cxn modelId="{912719B0-3A4E-47DA-AF63-776FD07EA369}" type="presOf" srcId="{7E9E58B4-ED81-45B8-BF6D-1DA0D8C33732}" destId="{655BB1EB-C222-49FC-9FE8-DF8202664167}" srcOrd="0" destOrd="0" presId="urn:microsoft.com/office/officeart/2005/8/layout/vList2"/>
    <dgm:cxn modelId="{7CE1DAC4-015F-4E0A-9BBE-61632D6A4EEF}" srcId="{4BD4173D-D136-4CCE-9FE9-6525BCDED029}" destId="{1F0502B9-2DE4-4DDD-A0BB-33AABFB69345}" srcOrd="6" destOrd="0" parTransId="{6266109E-68D6-43C8-B87D-1CC7989437D2}" sibTransId="{E78E7211-AD48-4765-B017-EF2EEB823C2B}"/>
    <dgm:cxn modelId="{63FC15CC-F304-4D84-BFA0-183BC77897AE}" type="presOf" srcId="{C6D4BF3A-B8CB-44D6-9605-237F50A24809}" destId="{1F7EA597-E373-46C6-989F-AE231D310966}" srcOrd="0" destOrd="0" presId="urn:microsoft.com/office/officeart/2005/8/layout/vList2"/>
    <dgm:cxn modelId="{5E1391CF-7477-497A-B8E7-41D5A404794A}" srcId="{4BD4173D-D136-4CCE-9FE9-6525BCDED029}" destId="{D501E8FC-564B-4FE7-91A2-5F96522C2566}" srcOrd="2" destOrd="0" parTransId="{D5BB2A20-CC73-4E4E-8B6E-5E8332ACAC06}" sibTransId="{E04356D3-D33A-4217-9076-ED36B6B4C27E}"/>
    <dgm:cxn modelId="{3D0F67D2-D806-4587-8852-74DD3853436F}" type="presOf" srcId="{1F0502B9-2DE4-4DDD-A0BB-33AABFB69345}" destId="{1F0D5C25-6266-4C0D-ABA7-68BF1F9E694C}" srcOrd="0" destOrd="0" presId="urn:microsoft.com/office/officeart/2005/8/layout/vList2"/>
    <dgm:cxn modelId="{6A9343DA-ED32-48B2-97E0-5DF2FB7209FA}" srcId="{4BD4173D-D136-4CCE-9FE9-6525BCDED029}" destId="{40468B10-A46A-4660-A789-83AA8302B465}" srcOrd="4" destOrd="0" parTransId="{11EA41DC-DD5D-498C-9484-E7BBC30B8F20}" sibTransId="{B7EA9FC7-9DAE-48E6-96DE-F83E78CD5775}"/>
    <dgm:cxn modelId="{3C57D4DD-4FCF-4A10-ADAF-23BF5A95A96C}" type="presOf" srcId="{8EA2944A-A8E1-4A89-A9F9-BB4DAA0DB3EA}" destId="{56F80487-BA88-429E-A0AD-DBB0F915032E}" srcOrd="0" destOrd="0" presId="urn:microsoft.com/office/officeart/2005/8/layout/vList2"/>
    <dgm:cxn modelId="{2D9318E4-B27F-4429-A352-1162756D2554}" srcId="{4BD4173D-D136-4CCE-9FE9-6525BCDED029}" destId="{64D8B5FE-8DC2-451A-9AB3-0F2642F5EA96}" srcOrd="5" destOrd="0" parTransId="{D8985916-9B81-46C3-A4A1-1EC9026D3A75}" sibTransId="{4E95A2F3-1A1D-4A41-82D0-C8C579225D0D}"/>
    <dgm:cxn modelId="{45B68AFC-48F0-454C-AE22-A8FE18466ACD}" srcId="{4BD4173D-D136-4CCE-9FE9-6525BCDED029}" destId="{6CE8E45D-F38F-4C17-A427-FB7A2C680856}" srcOrd="1" destOrd="0" parTransId="{DE69E27F-E781-40FC-BB46-44E97B1F29B6}" sibTransId="{95D7CDFB-0E45-45EB-BFA3-10AAECF8A618}"/>
    <dgm:cxn modelId="{6C9E82F3-CDA4-4188-B542-133606992A0B}" type="presParOf" srcId="{0EBDC20A-22EB-4A81-9D38-AD071DB10123}" destId="{1F7EA597-E373-46C6-989F-AE231D310966}" srcOrd="0" destOrd="0" presId="urn:microsoft.com/office/officeart/2005/8/layout/vList2"/>
    <dgm:cxn modelId="{145D4AF4-16A5-4A39-8852-A843CA2C8C62}" type="presParOf" srcId="{0EBDC20A-22EB-4A81-9D38-AD071DB10123}" destId="{5ADF2ED8-67B9-4515-8675-5F95821EEF25}" srcOrd="1" destOrd="0" presId="urn:microsoft.com/office/officeart/2005/8/layout/vList2"/>
    <dgm:cxn modelId="{E8154CB6-BCDF-4D97-A377-F1E132A8D4E4}" type="presParOf" srcId="{0EBDC20A-22EB-4A81-9D38-AD071DB10123}" destId="{34516E51-9C9D-4D91-8EB8-A16B8967B327}" srcOrd="2" destOrd="0" presId="urn:microsoft.com/office/officeart/2005/8/layout/vList2"/>
    <dgm:cxn modelId="{986A0E5A-4026-487E-91DE-35E7A2FCE049}" type="presParOf" srcId="{0EBDC20A-22EB-4A81-9D38-AD071DB10123}" destId="{A988D32A-6FFC-410B-81D7-39C0BE1182AC}" srcOrd="3" destOrd="0" presId="urn:microsoft.com/office/officeart/2005/8/layout/vList2"/>
    <dgm:cxn modelId="{B24DAAD6-0FF5-4618-9EEE-E83AFA0D100C}" type="presParOf" srcId="{0EBDC20A-22EB-4A81-9D38-AD071DB10123}" destId="{8DA1B789-2470-47B4-9817-0CA7819FFBE0}" srcOrd="4" destOrd="0" presId="urn:microsoft.com/office/officeart/2005/8/layout/vList2"/>
    <dgm:cxn modelId="{E91B9FBF-CD77-4D1A-A0F0-7C74290856B1}" type="presParOf" srcId="{0EBDC20A-22EB-4A81-9D38-AD071DB10123}" destId="{B867B11F-9057-4D96-83CD-F97DCE97B7D8}" srcOrd="5" destOrd="0" presId="urn:microsoft.com/office/officeart/2005/8/layout/vList2"/>
    <dgm:cxn modelId="{7EC7E1AF-D304-4476-92BE-C79DB1907E2A}" type="presParOf" srcId="{0EBDC20A-22EB-4A81-9D38-AD071DB10123}" destId="{B9F96B56-B90C-4E37-8BCE-E00FE0CC5F9A}" srcOrd="6" destOrd="0" presId="urn:microsoft.com/office/officeart/2005/8/layout/vList2"/>
    <dgm:cxn modelId="{DA15DDDC-903F-430E-B250-428E5F629F03}" type="presParOf" srcId="{0EBDC20A-22EB-4A81-9D38-AD071DB10123}" destId="{40A1FF43-143E-4A01-ACBE-7416DB9C1D23}" srcOrd="7" destOrd="0" presId="urn:microsoft.com/office/officeart/2005/8/layout/vList2"/>
    <dgm:cxn modelId="{6340C4B7-7CB3-40FD-8CDB-BCC6DFBA6A4B}" type="presParOf" srcId="{0EBDC20A-22EB-4A81-9D38-AD071DB10123}" destId="{6FA22514-A64A-416A-85AE-A9285DDD7EC3}" srcOrd="8" destOrd="0" presId="urn:microsoft.com/office/officeart/2005/8/layout/vList2"/>
    <dgm:cxn modelId="{1699E757-FBB7-431C-B9DE-C4295543824D}" type="presParOf" srcId="{0EBDC20A-22EB-4A81-9D38-AD071DB10123}" destId="{6400C5FB-766C-4A96-A76E-98285D3592DC}" srcOrd="9" destOrd="0" presId="urn:microsoft.com/office/officeart/2005/8/layout/vList2"/>
    <dgm:cxn modelId="{DF7B94B8-F593-4ABA-BF3B-858BA5BA0EF7}" type="presParOf" srcId="{0EBDC20A-22EB-4A81-9D38-AD071DB10123}" destId="{10CAB433-4476-4243-B6FF-3F0A421B30F6}" srcOrd="10" destOrd="0" presId="urn:microsoft.com/office/officeart/2005/8/layout/vList2"/>
    <dgm:cxn modelId="{E3C610B7-BC3F-4ECD-80D0-A73B2A25E690}" type="presParOf" srcId="{0EBDC20A-22EB-4A81-9D38-AD071DB10123}" destId="{8893C0FC-6770-48A9-A464-C78CA1B587FC}" srcOrd="11" destOrd="0" presId="urn:microsoft.com/office/officeart/2005/8/layout/vList2"/>
    <dgm:cxn modelId="{B29D8FA1-D69C-4AB8-A384-066824AF03CD}" type="presParOf" srcId="{0EBDC20A-22EB-4A81-9D38-AD071DB10123}" destId="{1F0D5C25-6266-4C0D-ABA7-68BF1F9E694C}" srcOrd="12" destOrd="0" presId="urn:microsoft.com/office/officeart/2005/8/layout/vList2"/>
    <dgm:cxn modelId="{B739F692-3E33-4894-B53D-4A15F1614B55}" type="presParOf" srcId="{0EBDC20A-22EB-4A81-9D38-AD071DB10123}" destId="{827AF663-3490-4AD5-80E5-800B5327A227}" srcOrd="13" destOrd="0" presId="urn:microsoft.com/office/officeart/2005/8/layout/vList2"/>
    <dgm:cxn modelId="{ACF76595-EC1C-4BB6-84F5-FC7FA6305B5B}" type="presParOf" srcId="{0EBDC20A-22EB-4A81-9D38-AD071DB10123}" destId="{4B8DB925-E8D7-4801-B43B-B3E1868D2894}" srcOrd="14" destOrd="0" presId="urn:microsoft.com/office/officeart/2005/8/layout/vList2"/>
    <dgm:cxn modelId="{69517209-C5E3-4CB7-A9F4-D7D7712FE34F}" type="presParOf" srcId="{0EBDC20A-22EB-4A81-9D38-AD071DB10123}" destId="{1C159623-43A8-4F23-935D-D2CFD314CF5B}" srcOrd="15" destOrd="0" presId="urn:microsoft.com/office/officeart/2005/8/layout/vList2"/>
    <dgm:cxn modelId="{030613D6-72C9-4B0B-A933-FE2C45ACBF26}" type="presParOf" srcId="{0EBDC20A-22EB-4A81-9D38-AD071DB10123}" destId="{56F80487-BA88-429E-A0AD-DBB0F915032E}" srcOrd="16" destOrd="0" presId="urn:microsoft.com/office/officeart/2005/8/layout/vList2"/>
    <dgm:cxn modelId="{54D56A4C-DDEF-42FF-91D2-8C8621641701}" type="presParOf" srcId="{0EBDC20A-22EB-4A81-9D38-AD071DB10123}" destId="{0DB61533-5E36-4A76-AA12-A1D775201FD0}" srcOrd="17" destOrd="0" presId="urn:microsoft.com/office/officeart/2005/8/layout/vList2"/>
    <dgm:cxn modelId="{FC78FE3D-40B6-4A5D-AB8B-B88756F7E5CB}" type="presParOf" srcId="{0EBDC20A-22EB-4A81-9D38-AD071DB10123}" destId="{655BB1EB-C222-49FC-9FE8-DF8202664167}" srcOrd="18" destOrd="0" presId="urn:microsoft.com/office/officeart/2005/8/layout/vList2"/>
    <dgm:cxn modelId="{12343D2D-E156-4685-BDB0-3DE40BB99771}" type="presParOf" srcId="{0EBDC20A-22EB-4A81-9D38-AD071DB10123}" destId="{FAEFFAAC-15F1-4C35-958C-FDCB6CFF98DE}" srcOrd="19" destOrd="0" presId="urn:microsoft.com/office/officeart/2005/8/layout/vList2"/>
    <dgm:cxn modelId="{AE861218-1A10-41CD-A3E2-41C7C21B2FE1}" type="presParOf" srcId="{0EBDC20A-22EB-4A81-9D38-AD071DB10123}" destId="{830648A4-48D2-41C2-9E7E-0E9C4046CA66}"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9E430D-2CB2-4353-894B-6019C16882D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B459B412-1947-49CF-9031-627473177549}">
      <dgm:prSet/>
      <dgm:spPr/>
      <dgm:t>
        <a:bodyPr/>
        <a:lstStyle/>
        <a:p>
          <a:pPr rtl="0"/>
          <a:r>
            <a:rPr lang="zh-TW" b="1" dirty="0"/>
            <a:t>審計維度表的用途</a:t>
          </a:r>
          <a:endParaRPr lang="en-US" b="1" dirty="0"/>
        </a:p>
      </dgm:t>
    </dgm:pt>
    <dgm:pt modelId="{F5B99E8F-D20C-4DB1-AA06-EC3CC48C27FC}" type="parTrans" cxnId="{1215E77E-7310-4071-A7B7-7DD7486DED8D}">
      <dgm:prSet/>
      <dgm:spPr/>
      <dgm:t>
        <a:bodyPr/>
        <a:lstStyle/>
        <a:p>
          <a:endParaRPr lang="zh-TW" altLang="en-US"/>
        </a:p>
      </dgm:t>
    </dgm:pt>
    <dgm:pt modelId="{BB4111A2-9FFE-4E37-B236-43C6836EDC8D}" type="sibTrans" cxnId="{1215E77E-7310-4071-A7B7-7DD7486DED8D}">
      <dgm:prSet/>
      <dgm:spPr/>
      <dgm:t>
        <a:bodyPr/>
        <a:lstStyle/>
        <a:p>
          <a:endParaRPr lang="zh-TW" altLang="en-US"/>
        </a:p>
      </dgm:t>
    </dgm:pt>
    <dgm:pt modelId="{CB48E8F4-A209-435E-AFA4-8072E36162A6}">
      <dgm:prSet/>
      <dgm:spPr/>
      <dgm:t>
        <a:bodyPr/>
        <a:lstStyle/>
        <a:p>
          <a:pPr rtl="0"/>
          <a:r>
            <a:rPr lang="zh-TW" dirty="0"/>
            <a:t>在資料清理工作完成後提供終端使用者關於事實表資料品質的一個維度表，其與事實表中的每個事實資料相關聯，記錄篩檢程式執行的時間戳記和輸出結果、錯誤類型和發生次數，以及資料品質評分等訊息。</a:t>
          </a:r>
          <a:endParaRPr lang="en-US" dirty="0"/>
        </a:p>
      </dgm:t>
    </dgm:pt>
    <dgm:pt modelId="{8C9CBC96-18B1-4FC9-92AD-83BB0CBE8448}" type="parTrans" cxnId="{2FD93AA3-9AAF-48A3-BC05-DA5810F267EA}">
      <dgm:prSet/>
      <dgm:spPr/>
      <dgm:t>
        <a:bodyPr/>
        <a:lstStyle/>
        <a:p>
          <a:endParaRPr lang="zh-TW" altLang="en-US"/>
        </a:p>
      </dgm:t>
    </dgm:pt>
    <dgm:pt modelId="{75AE7347-A179-4492-9077-50476F02A6C1}" type="sibTrans" cxnId="{2FD93AA3-9AAF-48A3-BC05-DA5810F267EA}">
      <dgm:prSet/>
      <dgm:spPr/>
      <dgm:t>
        <a:bodyPr/>
        <a:lstStyle/>
        <a:p>
          <a:endParaRPr lang="zh-TW" altLang="en-US"/>
        </a:p>
      </dgm:t>
    </dgm:pt>
    <dgm:pt modelId="{3F0FB37E-A35B-485F-B777-BEED7AE965D3}">
      <dgm:prSet/>
      <dgm:spPr/>
      <dgm:t>
        <a:bodyPr/>
        <a:lstStyle/>
        <a:p>
          <a:pPr rtl="0"/>
          <a:r>
            <a:rPr lang="zh-TW" b="1" dirty="0"/>
            <a:t>審計維度表的</a:t>
          </a:r>
          <a:r>
            <a:rPr lang="zh-TW" altLang="en-US" b="1" dirty="0"/>
            <a:t>範例</a:t>
          </a:r>
          <a:endParaRPr lang="zh-TW" b="1" dirty="0"/>
        </a:p>
      </dgm:t>
    </dgm:pt>
    <dgm:pt modelId="{1A3003D0-B638-4D98-A17B-3DB9FF34FE3F}" type="parTrans" cxnId="{133570F4-FBFC-4D48-9D8F-7BE8545EF3C1}">
      <dgm:prSet/>
      <dgm:spPr/>
      <dgm:t>
        <a:bodyPr/>
        <a:lstStyle/>
        <a:p>
          <a:endParaRPr lang="zh-TW" altLang="en-US"/>
        </a:p>
      </dgm:t>
    </dgm:pt>
    <dgm:pt modelId="{7D7F7C66-EBDE-4B11-9518-B1D1945E9143}" type="sibTrans" cxnId="{133570F4-FBFC-4D48-9D8F-7BE8545EF3C1}">
      <dgm:prSet/>
      <dgm:spPr/>
      <dgm:t>
        <a:bodyPr/>
        <a:lstStyle/>
        <a:p>
          <a:endParaRPr lang="zh-TW" altLang="en-US"/>
        </a:p>
      </dgm:t>
    </dgm:pt>
    <dgm:pt modelId="{1A5B471A-23C0-482C-81F8-12855DEC508A}">
      <dgm:prSet/>
      <dgm:spPr/>
      <dgm:t>
        <a:bodyPr/>
        <a:lstStyle/>
        <a:p>
          <a:pPr rtl="0"/>
          <a:endParaRPr lang="zh-TW" dirty="0"/>
        </a:p>
      </dgm:t>
    </dgm:pt>
    <dgm:pt modelId="{08C331CF-CFEA-4B98-AE58-41FBDF041B64}" type="parTrans" cxnId="{B34E1E77-E630-4A59-B100-75D1565F657F}">
      <dgm:prSet/>
      <dgm:spPr/>
      <dgm:t>
        <a:bodyPr/>
        <a:lstStyle/>
        <a:p>
          <a:endParaRPr lang="zh-TW" altLang="en-US"/>
        </a:p>
      </dgm:t>
    </dgm:pt>
    <dgm:pt modelId="{CDEE244D-78FA-4E0F-9714-CF4DDC27DA05}" type="sibTrans" cxnId="{B34E1E77-E630-4A59-B100-75D1565F657F}">
      <dgm:prSet/>
      <dgm:spPr/>
      <dgm:t>
        <a:bodyPr/>
        <a:lstStyle/>
        <a:p>
          <a:endParaRPr lang="zh-TW" altLang="en-US"/>
        </a:p>
      </dgm:t>
    </dgm:pt>
    <dgm:pt modelId="{0D6C05DC-F36E-4FD7-8373-271BF11E0582}">
      <dgm:prSet/>
      <dgm:spPr/>
      <dgm:t>
        <a:bodyPr/>
        <a:lstStyle/>
        <a:p>
          <a:pPr rtl="0"/>
          <a:endParaRPr lang="zh-TW" dirty="0"/>
        </a:p>
      </dgm:t>
    </dgm:pt>
    <dgm:pt modelId="{61E53110-76B4-4B91-9E6F-FBEBAEE53166}" type="parTrans" cxnId="{0A2EBBA2-69A2-418B-8AFD-DEB1EAEB4F44}">
      <dgm:prSet/>
      <dgm:spPr/>
      <dgm:t>
        <a:bodyPr/>
        <a:lstStyle/>
        <a:p>
          <a:endParaRPr lang="zh-TW" altLang="en-US"/>
        </a:p>
      </dgm:t>
    </dgm:pt>
    <dgm:pt modelId="{2B8B4476-78EE-4C7D-9DAB-2DE4E36E2354}" type="sibTrans" cxnId="{0A2EBBA2-69A2-418B-8AFD-DEB1EAEB4F44}">
      <dgm:prSet/>
      <dgm:spPr/>
      <dgm:t>
        <a:bodyPr/>
        <a:lstStyle/>
        <a:p>
          <a:endParaRPr lang="zh-TW" altLang="en-US"/>
        </a:p>
      </dgm:t>
    </dgm:pt>
    <dgm:pt modelId="{62088232-4055-4858-A07E-BFA655FBFBCD}">
      <dgm:prSet/>
      <dgm:spPr/>
      <dgm:t>
        <a:bodyPr/>
        <a:lstStyle/>
        <a:p>
          <a:pPr rtl="0"/>
          <a:endParaRPr lang="zh-TW" dirty="0"/>
        </a:p>
      </dgm:t>
    </dgm:pt>
    <dgm:pt modelId="{9F0C302F-79AF-4576-BE31-D02F59775CE0}" type="parTrans" cxnId="{503BB6E1-49E2-4C5A-A107-0B6786AF1DEA}">
      <dgm:prSet/>
      <dgm:spPr/>
      <dgm:t>
        <a:bodyPr/>
        <a:lstStyle/>
        <a:p>
          <a:endParaRPr lang="zh-TW" altLang="en-US"/>
        </a:p>
      </dgm:t>
    </dgm:pt>
    <dgm:pt modelId="{C90603FE-78C3-42F0-A760-5826D57D74E0}" type="sibTrans" cxnId="{503BB6E1-49E2-4C5A-A107-0B6786AF1DEA}">
      <dgm:prSet/>
      <dgm:spPr/>
      <dgm:t>
        <a:bodyPr/>
        <a:lstStyle/>
        <a:p>
          <a:endParaRPr lang="zh-TW" altLang="en-US"/>
        </a:p>
      </dgm:t>
    </dgm:pt>
    <dgm:pt modelId="{E1E1387C-979E-4207-957E-FB2F445D7F46}">
      <dgm:prSet/>
      <dgm:spPr/>
      <dgm:t>
        <a:bodyPr/>
        <a:lstStyle/>
        <a:p>
          <a:pPr rtl="0"/>
          <a:endParaRPr lang="zh-TW" dirty="0"/>
        </a:p>
      </dgm:t>
    </dgm:pt>
    <dgm:pt modelId="{1FBC7B7A-AE4C-4820-8625-F26C7D199D14}" type="parTrans" cxnId="{0120F67F-F988-469F-8634-3D7BCF6D0202}">
      <dgm:prSet/>
      <dgm:spPr/>
      <dgm:t>
        <a:bodyPr/>
        <a:lstStyle/>
        <a:p>
          <a:endParaRPr lang="zh-TW" altLang="en-US"/>
        </a:p>
      </dgm:t>
    </dgm:pt>
    <dgm:pt modelId="{38ACDEAE-C9C1-421D-B3B3-098C5CA234FF}" type="sibTrans" cxnId="{0120F67F-F988-469F-8634-3D7BCF6D0202}">
      <dgm:prSet/>
      <dgm:spPr/>
      <dgm:t>
        <a:bodyPr/>
        <a:lstStyle/>
        <a:p>
          <a:endParaRPr lang="zh-TW" altLang="en-US"/>
        </a:p>
      </dgm:t>
    </dgm:pt>
    <dgm:pt modelId="{1238CB1F-55A9-4DD6-BE69-36E0C70ADFBD}">
      <dgm:prSet/>
      <dgm:spPr/>
      <dgm:t>
        <a:bodyPr/>
        <a:lstStyle/>
        <a:p>
          <a:pPr rtl="0"/>
          <a:endParaRPr lang="zh-TW" dirty="0"/>
        </a:p>
      </dgm:t>
    </dgm:pt>
    <dgm:pt modelId="{3C295B20-903E-4358-8521-79390E50AAB4}" type="parTrans" cxnId="{70BB867A-6B5B-4355-83E9-DC882BED07F9}">
      <dgm:prSet/>
      <dgm:spPr/>
      <dgm:t>
        <a:bodyPr/>
        <a:lstStyle/>
        <a:p>
          <a:endParaRPr lang="zh-TW" altLang="en-US"/>
        </a:p>
      </dgm:t>
    </dgm:pt>
    <dgm:pt modelId="{B75FC6C6-A83C-4830-80E3-87CA065110B1}" type="sibTrans" cxnId="{70BB867A-6B5B-4355-83E9-DC882BED07F9}">
      <dgm:prSet/>
      <dgm:spPr/>
      <dgm:t>
        <a:bodyPr/>
        <a:lstStyle/>
        <a:p>
          <a:endParaRPr lang="zh-TW" altLang="en-US"/>
        </a:p>
      </dgm:t>
    </dgm:pt>
    <dgm:pt modelId="{DE40A163-F3A2-4E2A-A1A5-DD19A0281B27}">
      <dgm:prSet/>
      <dgm:spPr/>
      <dgm:t>
        <a:bodyPr/>
        <a:lstStyle/>
        <a:p>
          <a:pPr rtl="0"/>
          <a:endParaRPr lang="zh-TW" dirty="0"/>
        </a:p>
      </dgm:t>
    </dgm:pt>
    <dgm:pt modelId="{1F710831-3CC9-4F30-9631-37A87F6CAD2D}" type="parTrans" cxnId="{B90CDE1C-33A7-4363-A033-C3B7E5535932}">
      <dgm:prSet/>
      <dgm:spPr/>
      <dgm:t>
        <a:bodyPr/>
        <a:lstStyle/>
        <a:p>
          <a:endParaRPr lang="zh-TW" altLang="en-US"/>
        </a:p>
      </dgm:t>
    </dgm:pt>
    <dgm:pt modelId="{0742CBEA-A5A2-42B7-8F58-B1928AF64CDE}" type="sibTrans" cxnId="{B90CDE1C-33A7-4363-A033-C3B7E5535932}">
      <dgm:prSet/>
      <dgm:spPr/>
      <dgm:t>
        <a:bodyPr/>
        <a:lstStyle/>
        <a:p>
          <a:endParaRPr lang="zh-TW" altLang="en-US"/>
        </a:p>
      </dgm:t>
    </dgm:pt>
    <dgm:pt modelId="{E0F60464-0163-46B4-A0A8-8BDC8B43380E}">
      <dgm:prSet/>
      <dgm:spPr/>
      <dgm:t>
        <a:bodyPr/>
        <a:lstStyle/>
        <a:p>
          <a:pPr rtl="0"/>
          <a:endParaRPr lang="zh-TW" dirty="0"/>
        </a:p>
      </dgm:t>
    </dgm:pt>
    <dgm:pt modelId="{61A15E29-B50D-4756-94CA-7D93D1383B1C}" type="parTrans" cxnId="{42C0DAA8-1661-4706-912A-2608037245ED}">
      <dgm:prSet/>
      <dgm:spPr/>
      <dgm:t>
        <a:bodyPr/>
        <a:lstStyle/>
        <a:p>
          <a:endParaRPr lang="zh-TW" altLang="en-US"/>
        </a:p>
      </dgm:t>
    </dgm:pt>
    <dgm:pt modelId="{33167476-B97D-4F46-BEA4-6E7A75915AC6}" type="sibTrans" cxnId="{42C0DAA8-1661-4706-912A-2608037245ED}">
      <dgm:prSet/>
      <dgm:spPr/>
      <dgm:t>
        <a:bodyPr/>
        <a:lstStyle/>
        <a:p>
          <a:endParaRPr lang="zh-TW" altLang="en-US"/>
        </a:p>
      </dgm:t>
    </dgm:pt>
    <dgm:pt modelId="{FDB43E75-E54C-47C5-B420-F0A710CF1FF1}">
      <dgm:prSet/>
      <dgm:spPr/>
      <dgm:t>
        <a:bodyPr/>
        <a:lstStyle/>
        <a:p>
          <a:pPr rtl="0"/>
          <a:endParaRPr lang="zh-TW" dirty="0"/>
        </a:p>
      </dgm:t>
    </dgm:pt>
    <dgm:pt modelId="{2E6128ED-583E-4604-925E-431C6296849E}" type="parTrans" cxnId="{8DB79ADB-616C-4B28-915E-8C7D38C291E2}">
      <dgm:prSet/>
      <dgm:spPr/>
      <dgm:t>
        <a:bodyPr/>
        <a:lstStyle/>
        <a:p>
          <a:endParaRPr lang="zh-TW" altLang="en-US"/>
        </a:p>
      </dgm:t>
    </dgm:pt>
    <dgm:pt modelId="{78D47096-110A-45C8-AA03-F2BC928217EB}" type="sibTrans" cxnId="{8DB79ADB-616C-4B28-915E-8C7D38C291E2}">
      <dgm:prSet/>
      <dgm:spPr/>
      <dgm:t>
        <a:bodyPr/>
        <a:lstStyle/>
        <a:p>
          <a:endParaRPr lang="zh-TW" altLang="en-US"/>
        </a:p>
      </dgm:t>
    </dgm:pt>
    <dgm:pt modelId="{6038AAE3-D078-4B48-AC33-9BCFC94EB6A9}">
      <dgm:prSet/>
      <dgm:spPr/>
      <dgm:t>
        <a:bodyPr/>
        <a:lstStyle/>
        <a:p>
          <a:pPr rtl="0"/>
          <a:endParaRPr lang="zh-TW" dirty="0"/>
        </a:p>
      </dgm:t>
    </dgm:pt>
    <dgm:pt modelId="{B06B5A78-AA77-4D9D-86B3-F8F76E5A9B1E}" type="parTrans" cxnId="{5F2AD243-5DAE-44BD-B8A0-005E0ACC10E7}">
      <dgm:prSet/>
      <dgm:spPr/>
      <dgm:t>
        <a:bodyPr/>
        <a:lstStyle/>
        <a:p>
          <a:endParaRPr lang="zh-TW" altLang="en-US"/>
        </a:p>
      </dgm:t>
    </dgm:pt>
    <dgm:pt modelId="{4574A704-648F-4372-9351-D74A4162C7F5}" type="sibTrans" cxnId="{5F2AD243-5DAE-44BD-B8A0-005E0ACC10E7}">
      <dgm:prSet/>
      <dgm:spPr/>
      <dgm:t>
        <a:bodyPr/>
        <a:lstStyle/>
        <a:p>
          <a:endParaRPr lang="zh-TW" altLang="en-US"/>
        </a:p>
      </dgm:t>
    </dgm:pt>
    <dgm:pt modelId="{04B53E63-9426-46F7-ACDD-DB863809C771}">
      <dgm:prSet/>
      <dgm:spPr/>
      <dgm:t>
        <a:bodyPr/>
        <a:lstStyle/>
        <a:p>
          <a:pPr rtl="0"/>
          <a:endParaRPr lang="zh-TW" dirty="0"/>
        </a:p>
      </dgm:t>
    </dgm:pt>
    <dgm:pt modelId="{21FB4EEE-505D-4602-94EC-52E4BCA527D2}" type="parTrans" cxnId="{39359E8B-28BE-4F97-BC62-12F7BD34B44F}">
      <dgm:prSet/>
      <dgm:spPr/>
      <dgm:t>
        <a:bodyPr/>
        <a:lstStyle/>
        <a:p>
          <a:endParaRPr lang="zh-TW" altLang="en-US"/>
        </a:p>
      </dgm:t>
    </dgm:pt>
    <dgm:pt modelId="{9C4D294A-C4C4-4C4D-9E3A-0B180AC1F0E5}" type="sibTrans" cxnId="{39359E8B-28BE-4F97-BC62-12F7BD34B44F}">
      <dgm:prSet/>
      <dgm:spPr/>
      <dgm:t>
        <a:bodyPr/>
        <a:lstStyle/>
        <a:p>
          <a:endParaRPr lang="zh-TW" altLang="en-US"/>
        </a:p>
      </dgm:t>
    </dgm:pt>
    <dgm:pt modelId="{9F9BBD23-699E-4434-ABE4-079ED384D43F}">
      <dgm:prSet/>
      <dgm:spPr/>
      <dgm:t>
        <a:bodyPr/>
        <a:lstStyle/>
        <a:p>
          <a:pPr rtl="0"/>
          <a:endParaRPr lang="zh-TW" dirty="0"/>
        </a:p>
      </dgm:t>
    </dgm:pt>
    <dgm:pt modelId="{2EBAD6C2-A963-4814-AEB2-1380305C6F4D}" type="parTrans" cxnId="{E32CB615-36CF-4B88-BDDD-79D748BB619F}">
      <dgm:prSet/>
      <dgm:spPr/>
      <dgm:t>
        <a:bodyPr/>
        <a:lstStyle/>
        <a:p>
          <a:endParaRPr lang="zh-TW" altLang="en-US"/>
        </a:p>
      </dgm:t>
    </dgm:pt>
    <dgm:pt modelId="{68CAE364-A70B-4FD6-BE9E-4671CF811571}" type="sibTrans" cxnId="{E32CB615-36CF-4B88-BDDD-79D748BB619F}">
      <dgm:prSet/>
      <dgm:spPr/>
      <dgm:t>
        <a:bodyPr/>
        <a:lstStyle/>
        <a:p>
          <a:endParaRPr lang="zh-TW" altLang="en-US"/>
        </a:p>
      </dgm:t>
    </dgm:pt>
    <dgm:pt modelId="{5D847359-EC7C-4444-828B-3575C1491BC4}">
      <dgm:prSet/>
      <dgm:spPr/>
      <dgm:t>
        <a:bodyPr/>
        <a:lstStyle/>
        <a:p>
          <a:pPr rtl="0"/>
          <a:endParaRPr lang="zh-TW" dirty="0"/>
        </a:p>
      </dgm:t>
    </dgm:pt>
    <dgm:pt modelId="{2E5C5EFD-5F04-413D-B656-D1E0B0205A00}" type="parTrans" cxnId="{F1178FA3-00DB-42F6-8050-527D55F54BCE}">
      <dgm:prSet/>
      <dgm:spPr/>
      <dgm:t>
        <a:bodyPr/>
        <a:lstStyle/>
        <a:p>
          <a:endParaRPr lang="zh-TW" altLang="en-US"/>
        </a:p>
      </dgm:t>
    </dgm:pt>
    <dgm:pt modelId="{8A1E9D0B-B357-452D-9511-017C0E15B44C}" type="sibTrans" cxnId="{F1178FA3-00DB-42F6-8050-527D55F54BCE}">
      <dgm:prSet/>
      <dgm:spPr/>
      <dgm:t>
        <a:bodyPr/>
        <a:lstStyle/>
        <a:p>
          <a:endParaRPr lang="zh-TW" altLang="en-US"/>
        </a:p>
      </dgm:t>
    </dgm:pt>
    <dgm:pt modelId="{C215849F-26F1-4FD3-A957-5CA2F8728727}">
      <dgm:prSet/>
      <dgm:spPr/>
      <dgm:t>
        <a:bodyPr/>
        <a:lstStyle/>
        <a:p>
          <a:pPr rtl="0"/>
          <a:endParaRPr lang="zh-TW" dirty="0"/>
        </a:p>
      </dgm:t>
    </dgm:pt>
    <dgm:pt modelId="{6027A4A0-F902-4458-A2DA-2C6BC1DDA1EA}" type="parTrans" cxnId="{31B7A95E-3A2F-48CC-A79F-969F592231BB}">
      <dgm:prSet/>
      <dgm:spPr/>
      <dgm:t>
        <a:bodyPr/>
        <a:lstStyle/>
        <a:p>
          <a:endParaRPr lang="zh-TW" altLang="en-US"/>
        </a:p>
      </dgm:t>
    </dgm:pt>
    <dgm:pt modelId="{35A7CAC5-CA9A-4E60-9054-604CE8090053}" type="sibTrans" cxnId="{31B7A95E-3A2F-48CC-A79F-969F592231BB}">
      <dgm:prSet/>
      <dgm:spPr/>
      <dgm:t>
        <a:bodyPr/>
        <a:lstStyle/>
        <a:p>
          <a:endParaRPr lang="zh-TW" altLang="en-US"/>
        </a:p>
      </dgm:t>
    </dgm:pt>
    <dgm:pt modelId="{2D4990B6-3836-4566-BDB5-99A0F74973B9}" type="pres">
      <dgm:prSet presAssocID="{C09E430D-2CB2-4353-894B-6019C16882D5}" presName="linear" presStyleCnt="0">
        <dgm:presLayoutVars>
          <dgm:dir/>
          <dgm:animLvl val="lvl"/>
          <dgm:resizeHandles val="exact"/>
        </dgm:presLayoutVars>
      </dgm:prSet>
      <dgm:spPr/>
    </dgm:pt>
    <dgm:pt modelId="{F806D943-C647-422D-9A0C-275596CA84F7}" type="pres">
      <dgm:prSet presAssocID="{B459B412-1947-49CF-9031-627473177549}" presName="parentLin" presStyleCnt="0"/>
      <dgm:spPr/>
    </dgm:pt>
    <dgm:pt modelId="{0D6DF8B2-A190-49E0-B727-B225E8727538}" type="pres">
      <dgm:prSet presAssocID="{B459B412-1947-49CF-9031-627473177549}" presName="parentLeftMargin" presStyleLbl="node1" presStyleIdx="0" presStyleCnt="2"/>
      <dgm:spPr/>
    </dgm:pt>
    <dgm:pt modelId="{6C282DE5-DAA2-4102-A2AA-9B26E4E07070}" type="pres">
      <dgm:prSet presAssocID="{B459B412-1947-49CF-9031-627473177549}" presName="parentText" presStyleLbl="node1" presStyleIdx="0" presStyleCnt="2">
        <dgm:presLayoutVars>
          <dgm:chMax val="0"/>
          <dgm:bulletEnabled val="1"/>
        </dgm:presLayoutVars>
      </dgm:prSet>
      <dgm:spPr/>
    </dgm:pt>
    <dgm:pt modelId="{48E9A257-0805-4E07-931B-F37C3611D474}" type="pres">
      <dgm:prSet presAssocID="{B459B412-1947-49CF-9031-627473177549}" presName="negativeSpace" presStyleCnt="0"/>
      <dgm:spPr/>
    </dgm:pt>
    <dgm:pt modelId="{97117C9E-50D7-45C9-A61B-0040A0AB2BF1}" type="pres">
      <dgm:prSet presAssocID="{B459B412-1947-49CF-9031-627473177549}" presName="childText" presStyleLbl="conFgAcc1" presStyleIdx="0" presStyleCnt="2">
        <dgm:presLayoutVars>
          <dgm:bulletEnabled val="1"/>
        </dgm:presLayoutVars>
      </dgm:prSet>
      <dgm:spPr/>
    </dgm:pt>
    <dgm:pt modelId="{DBE36EC9-39D2-4CB8-87A5-1714C5CFEE74}" type="pres">
      <dgm:prSet presAssocID="{BB4111A2-9FFE-4E37-B236-43C6836EDC8D}" presName="spaceBetweenRectangles" presStyleCnt="0"/>
      <dgm:spPr/>
    </dgm:pt>
    <dgm:pt modelId="{0F372DC8-3E01-4160-A94D-B7537310F211}" type="pres">
      <dgm:prSet presAssocID="{3F0FB37E-A35B-485F-B777-BEED7AE965D3}" presName="parentLin" presStyleCnt="0"/>
      <dgm:spPr/>
    </dgm:pt>
    <dgm:pt modelId="{C2300F7D-BBAF-4F6E-85FC-906291833B2C}" type="pres">
      <dgm:prSet presAssocID="{3F0FB37E-A35B-485F-B777-BEED7AE965D3}" presName="parentLeftMargin" presStyleLbl="node1" presStyleIdx="0" presStyleCnt="2"/>
      <dgm:spPr/>
    </dgm:pt>
    <dgm:pt modelId="{47FF54AA-93D4-450A-84DB-68661805F0F9}" type="pres">
      <dgm:prSet presAssocID="{3F0FB37E-A35B-485F-B777-BEED7AE965D3}" presName="parentText" presStyleLbl="node1" presStyleIdx="1" presStyleCnt="2">
        <dgm:presLayoutVars>
          <dgm:chMax val="0"/>
          <dgm:bulletEnabled val="1"/>
        </dgm:presLayoutVars>
      </dgm:prSet>
      <dgm:spPr/>
    </dgm:pt>
    <dgm:pt modelId="{6C50CD14-EB45-46FA-A00D-D05CD58A325B}" type="pres">
      <dgm:prSet presAssocID="{3F0FB37E-A35B-485F-B777-BEED7AE965D3}" presName="negativeSpace" presStyleCnt="0"/>
      <dgm:spPr/>
    </dgm:pt>
    <dgm:pt modelId="{658ED088-F08B-4282-AB9B-0E6B985B48C4}" type="pres">
      <dgm:prSet presAssocID="{3F0FB37E-A35B-485F-B777-BEED7AE965D3}" presName="childText" presStyleLbl="conFgAcc1" presStyleIdx="1" presStyleCnt="2">
        <dgm:presLayoutVars>
          <dgm:bulletEnabled val="1"/>
        </dgm:presLayoutVars>
      </dgm:prSet>
      <dgm:spPr/>
    </dgm:pt>
  </dgm:ptLst>
  <dgm:cxnLst>
    <dgm:cxn modelId="{E9580900-A083-4E75-B3B5-5F8ECB15D3FB}" type="presOf" srcId="{6038AAE3-D078-4B48-AC33-9BCFC94EB6A9}" destId="{658ED088-F08B-4282-AB9B-0E6B985B48C4}" srcOrd="0" destOrd="8" presId="urn:microsoft.com/office/officeart/2005/8/layout/list1"/>
    <dgm:cxn modelId="{E32CB615-36CF-4B88-BDDD-79D748BB619F}" srcId="{3F0FB37E-A35B-485F-B777-BEED7AE965D3}" destId="{9F9BBD23-699E-4434-ABE4-079ED384D43F}" srcOrd="10" destOrd="0" parTransId="{2EBAD6C2-A963-4814-AEB2-1380305C6F4D}" sibTransId="{68CAE364-A70B-4FD6-BE9E-4671CF811571}"/>
    <dgm:cxn modelId="{B90CDE1C-33A7-4363-A033-C3B7E5535932}" srcId="{3F0FB37E-A35B-485F-B777-BEED7AE965D3}" destId="{DE40A163-F3A2-4E2A-A1A5-DD19A0281B27}" srcOrd="5" destOrd="0" parTransId="{1F710831-3CC9-4F30-9631-37A87F6CAD2D}" sibTransId="{0742CBEA-A5A2-42B7-8F58-B1928AF64CDE}"/>
    <dgm:cxn modelId="{6F9E5324-431D-4D26-B167-44EB37172C10}" type="presOf" srcId="{B459B412-1947-49CF-9031-627473177549}" destId="{6C282DE5-DAA2-4102-A2AA-9B26E4E07070}" srcOrd="1" destOrd="0" presId="urn:microsoft.com/office/officeart/2005/8/layout/list1"/>
    <dgm:cxn modelId="{BB4B7C35-EE08-4693-8B20-3AF39973BBEC}" type="presOf" srcId="{1238CB1F-55A9-4DD6-BE69-36E0C70ADFBD}" destId="{658ED088-F08B-4282-AB9B-0E6B985B48C4}" srcOrd="0" destOrd="4" presId="urn:microsoft.com/office/officeart/2005/8/layout/list1"/>
    <dgm:cxn modelId="{B910535D-34A3-40F7-9AB8-E122CF6B379D}" type="presOf" srcId="{B459B412-1947-49CF-9031-627473177549}" destId="{0D6DF8B2-A190-49E0-B727-B225E8727538}" srcOrd="0" destOrd="0" presId="urn:microsoft.com/office/officeart/2005/8/layout/list1"/>
    <dgm:cxn modelId="{31B7A95E-3A2F-48CC-A79F-969F592231BB}" srcId="{3F0FB37E-A35B-485F-B777-BEED7AE965D3}" destId="{C215849F-26F1-4FD3-A957-5CA2F8728727}" srcOrd="0" destOrd="0" parTransId="{6027A4A0-F902-4458-A2DA-2C6BC1DDA1EA}" sibTransId="{35A7CAC5-CA9A-4E60-9054-604CE8090053}"/>
    <dgm:cxn modelId="{049AA05F-B709-4EE6-8E06-84EDA276CE78}" type="presOf" srcId="{C215849F-26F1-4FD3-A957-5CA2F8728727}" destId="{658ED088-F08B-4282-AB9B-0E6B985B48C4}" srcOrd="0" destOrd="0" presId="urn:microsoft.com/office/officeart/2005/8/layout/list1"/>
    <dgm:cxn modelId="{5F2AD243-5DAE-44BD-B8A0-005E0ACC10E7}" srcId="{3F0FB37E-A35B-485F-B777-BEED7AE965D3}" destId="{6038AAE3-D078-4B48-AC33-9BCFC94EB6A9}" srcOrd="8" destOrd="0" parTransId="{B06B5A78-AA77-4D9D-86B3-F8F76E5A9B1E}" sibTransId="{4574A704-648F-4372-9351-D74A4162C7F5}"/>
    <dgm:cxn modelId="{FFC40865-BF90-4925-A063-EA6BBC855CCB}" type="presOf" srcId="{C09E430D-2CB2-4353-894B-6019C16882D5}" destId="{2D4990B6-3836-4566-BDB5-99A0F74973B9}" srcOrd="0" destOrd="0" presId="urn:microsoft.com/office/officeart/2005/8/layout/list1"/>
    <dgm:cxn modelId="{0BF3684A-61C2-493D-A706-196E03CA8F2C}" type="presOf" srcId="{E1E1387C-979E-4207-957E-FB2F445D7F46}" destId="{658ED088-F08B-4282-AB9B-0E6B985B48C4}" srcOrd="0" destOrd="3" presId="urn:microsoft.com/office/officeart/2005/8/layout/list1"/>
    <dgm:cxn modelId="{FE6CA36B-41CD-45EA-A8A6-AF37C363C9AE}" type="presOf" srcId="{E0F60464-0163-46B4-A0A8-8BDC8B43380E}" destId="{658ED088-F08B-4282-AB9B-0E6B985B48C4}" srcOrd="0" destOrd="6" presId="urn:microsoft.com/office/officeart/2005/8/layout/list1"/>
    <dgm:cxn modelId="{E757606C-48D6-426C-8C2C-32763DB88C67}" type="presOf" srcId="{04B53E63-9426-46F7-ACDD-DB863809C771}" destId="{658ED088-F08B-4282-AB9B-0E6B985B48C4}" srcOrd="0" destOrd="9" presId="urn:microsoft.com/office/officeart/2005/8/layout/list1"/>
    <dgm:cxn modelId="{B34E1E77-E630-4A59-B100-75D1565F657F}" srcId="{3F0FB37E-A35B-485F-B777-BEED7AE965D3}" destId="{1A5B471A-23C0-482C-81F8-12855DEC508A}" srcOrd="12" destOrd="0" parTransId="{08C331CF-CFEA-4B98-AE58-41FBDF041B64}" sibTransId="{CDEE244D-78FA-4E0F-9714-CF4DDC27DA05}"/>
    <dgm:cxn modelId="{6F4F9F77-5D78-4444-9421-2E9B6994E85A}" type="presOf" srcId="{3F0FB37E-A35B-485F-B777-BEED7AE965D3}" destId="{C2300F7D-BBAF-4F6E-85FC-906291833B2C}" srcOrd="0" destOrd="0" presId="urn:microsoft.com/office/officeart/2005/8/layout/list1"/>
    <dgm:cxn modelId="{239CDD79-762E-44C1-9E58-60083B6BE223}" type="presOf" srcId="{DE40A163-F3A2-4E2A-A1A5-DD19A0281B27}" destId="{658ED088-F08B-4282-AB9B-0E6B985B48C4}" srcOrd="0" destOrd="5" presId="urn:microsoft.com/office/officeart/2005/8/layout/list1"/>
    <dgm:cxn modelId="{70BB867A-6B5B-4355-83E9-DC882BED07F9}" srcId="{3F0FB37E-A35B-485F-B777-BEED7AE965D3}" destId="{1238CB1F-55A9-4DD6-BE69-36E0C70ADFBD}" srcOrd="4" destOrd="0" parTransId="{3C295B20-903E-4358-8521-79390E50AAB4}" sibTransId="{B75FC6C6-A83C-4830-80E3-87CA065110B1}"/>
    <dgm:cxn modelId="{1215E77E-7310-4071-A7B7-7DD7486DED8D}" srcId="{C09E430D-2CB2-4353-894B-6019C16882D5}" destId="{B459B412-1947-49CF-9031-627473177549}" srcOrd="0" destOrd="0" parTransId="{F5B99E8F-D20C-4DB1-AA06-EC3CC48C27FC}" sibTransId="{BB4111A2-9FFE-4E37-B236-43C6836EDC8D}"/>
    <dgm:cxn modelId="{0120F67F-F988-469F-8634-3D7BCF6D0202}" srcId="{3F0FB37E-A35B-485F-B777-BEED7AE965D3}" destId="{E1E1387C-979E-4207-957E-FB2F445D7F46}" srcOrd="3" destOrd="0" parTransId="{1FBC7B7A-AE4C-4820-8625-F26C7D199D14}" sibTransId="{38ACDEAE-C9C1-421D-B3B3-098C5CA234FF}"/>
    <dgm:cxn modelId="{2AD2E986-CE27-4F46-ACB3-1E734F769104}" type="presOf" srcId="{FDB43E75-E54C-47C5-B420-F0A710CF1FF1}" destId="{658ED088-F08B-4282-AB9B-0E6B985B48C4}" srcOrd="0" destOrd="7" presId="urn:microsoft.com/office/officeart/2005/8/layout/list1"/>
    <dgm:cxn modelId="{39359E8B-28BE-4F97-BC62-12F7BD34B44F}" srcId="{3F0FB37E-A35B-485F-B777-BEED7AE965D3}" destId="{04B53E63-9426-46F7-ACDD-DB863809C771}" srcOrd="9" destOrd="0" parTransId="{21FB4EEE-505D-4602-94EC-52E4BCA527D2}" sibTransId="{9C4D294A-C4C4-4C4D-9E3A-0B180AC1F0E5}"/>
    <dgm:cxn modelId="{A144338D-FB8C-47FB-A77F-4E5248FA1093}" type="presOf" srcId="{5D847359-EC7C-4444-828B-3575C1491BC4}" destId="{658ED088-F08B-4282-AB9B-0E6B985B48C4}" srcOrd="0" destOrd="11" presId="urn:microsoft.com/office/officeart/2005/8/layout/list1"/>
    <dgm:cxn modelId="{0A2EBBA2-69A2-418B-8AFD-DEB1EAEB4F44}" srcId="{3F0FB37E-A35B-485F-B777-BEED7AE965D3}" destId="{0D6C05DC-F36E-4FD7-8373-271BF11E0582}" srcOrd="1" destOrd="0" parTransId="{61E53110-76B4-4B91-9E6F-FBEBAEE53166}" sibTransId="{2B8B4476-78EE-4C7D-9DAB-2DE4E36E2354}"/>
    <dgm:cxn modelId="{2FD93AA3-9AAF-48A3-BC05-DA5810F267EA}" srcId="{B459B412-1947-49CF-9031-627473177549}" destId="{CB48E8F4-A209-435E-AFA4-8072E36162A6}" srcOrd="0" destOrd="0" parTransId="{8C9CBC96-18B1-4FC9-92AD-83BB0CBE8448}" sibTransId="{75AE7347-A179-4492-9077-50476F02A6C1}"/>
    <dgm:cxn modelId="{F1178FA3-00DB-42F6-8050-527D55F54BCE}" srcId="{3F0FB37E-A35B-485F-B777-BEED7AE965D3}" destId="{5D847359-EC7C-4444-828B-3575C1491BC4}" srcOrd="11" destOrd="0" parTransId="{2E5C5EFD-5F04-413D-B656-D1E0B0205A00}" sibTransId="{8A1E9D0B-B357-452D-9511-017C0E15B44C}"/>
    <dgm:cxn modelId="{42C0DAA8-1661-4706-912A-2608037245ED}" srcId="{3F0FB37E-A35B-485F-B777-BEED7AE965D3}" destId="{E0F60464-0163-46B4-A0A8-8BDC8B43380E}" srcOrd="6" destOrd="0" parTransId="{61A15E29-B50D-4756-94CA-7D93D1383B1C}" sibTransId="{33167476-B97D-4F46-BEA4-6E7A75915AC6}"/>
    <dgm:cxn modelId="{F5C34EB7-F816-4598-935F-2E282BCE1018}" type="presOf" srcId="{0D6C05DC-F36E-4FD7-8373-271BF11E0582}" destId="{658ED088-F08B-4282-AB9B-0E6B985B48C4}" srcOrd="0" destOrd="1" presId="urn:microsoft.com/office/officeart/2005/8/layout/list1"/>
    <dgm:cxn modelId="{3479F6B7-77C8-4EBF-A514-B8BD532086C4}" type="presOf" srcId="{9F9BBD23-699E-4434-ABE4-079ED384D43F}" destId="{658ED088-F08B-4282-AB9B-0E6B985B48C4}" srcOrd="0" destOrd="10" presId="urn:microsoft.com/office/officeart/2005/8/layout/list1"/>
    <dgm:cxn modelId="{28FFC4B9-1ECE-427E-B1D9-7999CE417D47}" type="presOf" srcId="{CB48E8F4-A209-435E-AFA4-8072E36162A6}" destId="{97117C9E-50D7-45C9-A61B-0040A0AB2BF1}" srcOrd="0" destOrd="0" presId="urn:microsoft.com/office/officeart/2005/8/layout/list1"/>
    <dgm:cxn modelId="{E664C8D9-438C-4E80-B2CA-787CA1FD3C76}" type="presOf" srcId="{62088232-4055-4858-A07E-BFA655FBFBCD}" destId="{658ED088-F08B-4282-AB9B-0E6B985B48C4}" srcOrd="0" destOrd="2" presId="urn:microsoft.com/office/officeart/2005/8/layout/list1"/>
    <dgm:cxn modelId="{8DB79ADB-616C-4B28-915E-8C7D38C291E2}" srcId="{3F0FB37E-A35B-485F-B777-BEED7AE965D3}" destId="{FDB43E75-E54C-47C5-B420-F0A710CF1FF1}" srcOrd="7" destOrd="0" parTransId="{2E6128ED-583E-4604-925E-431C6296849E}" sibTransId="{78D47096-110A-45C8-AA03-F2BC928217EB}"/>
    <dgm:cxn modelId="{503BB6E1-49E2-4C5A-A107-0B6786AF1DEA}" srcId="{3F0FB37E-A35B-485F-B777-BEED7AE965D3}" destId="{62088232-4055-4858-A07E-BFA655FBFBCD}" srcOrd="2" destOrd="0" parTransId="{9F0C302F-79AF-4576-BE31-D02F59775CE0}" sibTransId="{C90603FE-78C3-42F0-A760-5826D57D74E0}"/>
    <dgm:cxn modelId="{2AE9F1E9-A5CC-4B63-A268-43A3499CB43E}" type="presOf" srcId="{3F0FB37E-A35B-485F-B777-BEED7AE965D3}" destId="{47FF54AA-93D4-450A-84DB-68661805F0F9}" srcOrd="1" destOrd="0" presId="urn:microsoft.com/office/officeart/2005/8/layout/list1"/>
    <dgm:cxn modelId="{02F4BEED-521D-40AA-9D20-CFCEADA7861E}" type="presOf" srcId="{1A5B471A-23C0-482C-81F8-12855DEC508A}" destId="{658ED088-F08B-4282-AB9B-0E6B985B48C4}" srcOrd="0" destOrd="12" presId="urn:microsoft.com/office/officeart/2005/8/layout/list1"/>
    <dgm:cxn modelId="{133570F4-FBFC-4D48-9D8F-7BE8545EF3C1}" srcId="{C09E430D-2CB2-4353-894B-6019C16882D5}" destId="{3F0FB37E-A35B-485F-B777-BEED7AE965D3}" srcOrd="1" destOrd="0" parTransId="{1A3003D0-B638-4D98-A17B-3DB9FF34FE3F}" sibTransId="{7D7F7C66-EBDE-4B11-9518-B1D1945E9143}"/>
    <dgm:cxn modelId="{27EBBFDE-2199-4D3E-89CD-F3F27C9CF3C4}" type="presParOf" srcId="{2D4990B6-3836-4566-BDB5-99A0F74973B9}" destId="{F806D943-C647-422D-9A0C-275596CA84F7}" srcOrd="0" destOrd="0" presId="urn:microsoft.com/office/officeart/2005/8/layout/list1"/>
    <dgm:cxn modelId="{73CD7AA1-D1C1-416B-9E61-BBCF95FDCD1A}" type="presParOf" srcId="{F806D943-C647-422D-9A0C-275596CA84F7}" destId="{0D6DF8B2-A190-49E0-B727-B225E8727538}" srcOrd="0" destOrd="0" presId="urn:microsoft.com/office/officeart/2005/8/layout/list1"/>
    <dgm:cxn modelId="{AE7FC01D-5C2B-4A9A-8426-D0EA2A83701C}" type="presParOf" srcId="{F806D943-C647-422D-9A0C-275596CA84F7}" destId="{6C282DE5-DAA2-4102-A2AA-9B26E4E07070}" srcOrd="1" destOrd="0" presId="urn:microsoft.com/office/officeart/2005/8/layout/list1"/>
    <dgm:cxn modelId="{C303C273-ED8D-4726-BAAA-6F79D3360806}" type="presParOf" srcId="{2D4990B6-3836-4566-BDB5-99A0F74973B9}" destId="{48E9A257-0805-4E07-931B-F37C3611D474}" srcOrd="1" destOrd="0" presId="urn:microsoft.com/office/officeart/2005/8/layout/list1"/>
    <dgm:cxn modelId="{DAB64B21-A3E0-4BEA-B220-35B4C35E8048}" type="presParOf" srcId="{2D4990B6-3836-4566-BDB5-99A0F74973B9}" destId="{97117C9E-50D7-45C9-A61B-0040A0AB2BF1}" srcOrd="2" destOrd="0" presId="urn:microsoft.com/office/officeart/2005/8/layout/list1"/>
    <dgm:cxn modelId="{7B1B8725-5CA4-4D2B-9D9F-BD169ADE7199}" type="presParOf" srcId="{2D4990B6-3836-4566-BDB5-99A0F74973B9}" destId="{DBE36EC9-39D2-4CB8-87A5-1714C5CFEE74}" srcOrd="3" destOrd="0" presId="urn:microsoft.com/office/officeart/2005/8/layout/list1"/>
    <dgm:cxn modelId="{49C99D2B-7149-409D-B95E-2BC89471DB5A}" type="presParOf" srcId="{2D4990B6-3836-4566-BDB5-99A0F74973B9}" destId="{0F372DC8-3E01-4160-A94D-B7537310F211}" srcOrd="4" destOrd="0" presId="urn:microsoft.com/office/officeart/2005/8/layout/list1"/>
    <dgm:cxn modelId="{B8E50D27-E5F5-4850-89E6-4E5DE79915F7}" type="presParOf" srcId="{0F372DC8-3E01-4160-A94D-B7537310F211}" destId="{C2300F7D-BBAF-4F6E-85FC-906291833B2C}" srcOrd="0" destOrd="0" presId="urn:microsoft.com/office/officeart/2005/8/layout/list1"/>
    <dgm:cxn modelId="{FCAD4737-8583-4814-95A4-04EBB1DC1783}" type="presParOf" srcId="{0F372DC8-3E01-4160-A94D-B7537310F211}" destId="{47FF54AA-93D4-450A-84DB-68661805F0F9}" srcOrd="1" destOrd="0" presId="urn:microsoft.com/office/officeart/2005/8/layout/list1"/>
    <dgm:cxn modelId="{47D620CB-3EA3-4953-82C4-DAA1048164A6}" type="presParOf" srcId="{2D4990B6-3836-4566-BDB5-99A0F74973B9}" destId="{6C50CD14-EB45-46FA-A00D-D05CD58A325B}" srcOrd="5" destOrd="0" presId="urn:microsoft.com/office/officeart/2005/8/layout/list1"/>
    <dgm:cxn modelId="{AF902730-F100-4362-B788-1B4F86C0811D}" type="presParOf" srcId="{2D4990B6-3836-4566-BDB5-99A0F74973B9}" destId="{658ED088-F08B-4282-AB9B-0E6B985B48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17999DF-A3F9-46BC-BCCF-89E748694E4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20D00437-44CF-4AF7-B57E-391F3BCF2C75}">
      <dgm:prSet/>
      <dgm:spPr/>
      <dgm:t>
        <a:bodyPr/>
        <a:lstStyle/>
        <a:p>
          <a:pPr rtl="0"/>
          <a:r>
            <a:rPr lang="zh-TW" b="1" dirty="0"/>
            <a:t>異常資料偵測的功用</a:t>
          </a:r>
          <a:endParaRPr lang="en-US" b="1" dirty="0"/>
        </a:p>
      </dgm:t>
    </dgm:pt>
    <dgm:pt modelId="{5DE78F19-97B0-405A-9820-977F18E1EB00}" type="parTrans" cxnId="{6457EF77-6B8A-45EA-BEBD-842E9B14A954}">
      <dgm:prSet/>
      <dgm:spPr/>
      <dgm:t>
        <a:bodyPr/>
        <a:lstStyle/>
        <a:p>
          <a:endParaRPr lang="zh-TW" altLang="en-US"/>
        </a:p>
      </dgm:t>
    </dgm:pt>
    <dgm:pt modelId="{E89582D4-624E-4566-911B-D6FE0DEC748B}" type="sibTrans" cxnId="{6457EF77-6B8A-45EA-BEBD-842E9B14A954}">
      <dgm:prSet/>
      <dgm:spPr/>
      <dgm:t>
        <a:bodyPr/>
        <a:lstStyle/>
        <a:p>
          <a:endParaRPr lang="zh-TW" altLang="en-US"/>
        </a:p>
      </dgm:t>
    </dgm:pt>
    <dgm:pt modelId="{B6BF7AC7-C53B-4F35-953A-665D8E0EBE63}">
      <dgm:prSet/>
      <dgm:spPr/>
      <dgm:t>
        <a:bodyPr/>
        <a:lstStyle/>
        <a:p>
          <a:pPr rtl="0"/>
          <a:r>
            <a:rPr lang="zh-TW" dirty="0"/>
            <a:t>資料異常 </a:t>
          </a:r>
          <a:r>
            <a:rPr lang="en-US" dirty="0"/>
            <a:t>(Data anomaly) </a:t>
          </a:r>
          <a:r>
            <a:rPr lang="zh-TW" dirty="0"/>
            <a:t>指的是那些不適合和其他資料放到一起的資料，發現這些異常需要特別的技術及仔細地分析，並且最好及早發現。</a:t>
          </a:r>
          <a:endParaRPr lang="en-US" dirty="0"/>
        </a:p>
      </dgm:t>
    </dgm:pt>
    <dgm:pt modelId="{A1A9D696-989A-4E7F-9AFD-4B6EE08BBA17}" type="parTrans" cxnId="{DEACC3A2-6660-4EB0-9EC8-F9526AE7E671}">
      <dgm:prSet/>
      <dgm:spPr/>
      <dgm:t>
        <a:bodyPr/>
        <a:lstStyle/>
        <a:p>
          <a:endParaRPr lang="zh-TW" altLang="en-US"/>
        </a:p>
      </dgm:t>
    </dgm:pt>
    <dgm:pt modelId="{13EA13E4-6AE4-4C82-BA0D-7D00F5CD9316}" type="sibTrans" cxnId="{DEACC3A2-6660-4EB0-9EC8-F9526AE7E671}">
      <dgm:prSet/>
      <dgm:spPr/>
      <dgm:t>
        <a:bodyPr/>
        <a:lstStyle/>
        <a:p>
          <a:endParaRPr lang="zh-TW" altLang="en-US"/>
        </a:p>
      </dgm:t>
    </dgm:pt>
    <dgm:pt modelId="{A09D915D-C5A4-41C9-B79B-5448E608A5B2}">
      <dgm:prSet/>
      <dgm:spPr/>
      <dgm:t>
        <a:bodyPr/>
        <a:lstStyle/>
        <a:p>
          <a:pPr rtl="0"/>
          <a:r>
            <a:rPr lang="zh-TW" b="1" dirty="0"/>
            <a:t>異常資料偵測的作法</a:t>
          </a:r>
          <a:endParaRPr lang="en-US" b="1" dirty="0"/>
        </a:p>
      </dgm:t>
    </dgm:pt>
    <dgm:pt modelId="{84519302-D52D-4A68-A3EA-2B213BEC86E7}" type="parTrans" cxnId="{A3C9BD99-0342-4967-94A6-7A95BD2F01F5}">
      <dgm:prSet/>
      <dgm:spPr/>
      <dgm:t>
        <a:bodyPr/>
        <a:lstStyle/>
        <a:p>
          <a:endParaRPr lang="zh-TW" altLang="en-US"/>
        </a:p>
      </dgm:t>
    </dgm:pt>
    <dgm:pt modelId="{F9AA2485-B5EF-4852-BC27-901FB0A7AC0E}" type="sibTrans" cxnId="{A3C9BD99-0342-4967-94A6-7A95BD2F01F5}">
      <dgm:prSet/>
      <dgm:spPr/>
      <dgm:t>
        <a:bodyPr/>
        <a:lstStyle/>
        <a:p>
          <a:endParaRPr lang="zh-TW" altLang="en-US"/>
        </a:p>
      </dgm:t>
    </dgm:pt>
    <dgm:pt modelId="{02605CB3-FD22-4CD0-87B7-EBC0800E2443}">
      <dgm:prSet/>
      <dgm:spPr/>
      <dgm:t>
        <a:bodyPr/>
        <a:lstStyle/>
        <a:p>
          <a:pPr rtl="0"/>
          <a:r>
            <a:rPr lang="en-US" b="0" dirty="0"/>
            <a:t>1. </a:t>
          </a:r>
          <a:r>
            <a:rPr lang="zh-TW" b="0" dirty="0"/>
            <a:t>資料計數 </a:t>
          </a:r>
          <a:r>
            <a:rPr lang="en-US" b="0" dirty="0"/>
            <a:t>(Data count)</a:t>
          </a:r>
          <a:endParaRPr lang="zh-TW" b="0" dirty="0"/>
        </a:p>
      </dgm:t>
    </dgm:pt>
    <dgm:pt modelId="{3A3D194D-260D-4ED0-9A77-56FD39D3D0D2}" type="parTrans" cxnId="{676850A4-2D0E-4875-9E1C-4A259035D28C}">
      <dgm:prSet/>
      <dgm:spPr/>
      <dgm:t>
        <a:bodyPr/>
        <a:lstStyle/>
        <a:p>
          <a:endParaRPr lang="zh-TW" altLang="en-US"/>
        </a:p>
      </dgm:t>
    </dgm:pt>
    <dgm:pt modelId="{78A07CFE-77B2-45B2-8F04-CFBC802BECE2}" type="sibTrans" cxnId="{676850A4-2D0E-4875-9E1C-4A259035D28C}">
      <dgm:prSet/>
      <dgm:spPr/>
      <dgm:t>
        <a:bodyPr/>
        <a:lstStyle/>
        <a:p>
          <a:endParaRPr lang="zh-TW" altLang="en-US"/>
        </a:p>
      </dgm:t>
    </dgm:pt>
    <dgm:pt modelId="{88BB81AE-7BD9-4282-9CE5-6D8E4DC69D5E}">
      <dgm:prSet/>
      <dgm:spPr/>
      <dgm:t>
        <a:bodyPr/>
        <a:lstStyle/>
        <a:p>
          <a:pPr rtl="0"/>
          <a:r>
            <a:rPr lang="en-US" b="0" dirty="0"/>
            <a:t>2. </a:t>
          </a:r>
          <a:r>
            <a:rPr lang="zh-TW" b="0" dirty="0"/>
            <a:t>資料採樣 </a:t>
          </a:r>
          <a:r>
            <a:rPr lang="en-US" b="0" dirty="0"/>
            <a:t>(Data sampling)</a:t>
          </a:r>
          <a:endParaRPr lang="zh-TW" b="0" dirty="0"/>
        </a:p>
      </dgm:t>
    </dgm:pt>
    <dgm:pt modelId="{3953E499-6153-44DE-8E6D-1CDC3680D03A}" type="parTrans" cxnId="{09E8C657-C063-4054-8784-9470965514B5}">
      <dgm:prSet/>
      <dgm:spPr/>
      <dgm:t>
        <a:bodyPr/>
        <a:lstStyle/>
        <a:p>
          <a:endParaRPr lang="zh-TW" altLang="en-US"/>
        </a:p>
      </dgm:t>
    </dgm:pt>
    <dgm:pt modelId="{427D1AF9-CEAF-4225-AF3E-91035E353646}" type="sibTrans" cxnId="{09E8C657-C063-4054-8784-9470965514B5}">
      <dgm:prSet/>
      <dgm:spPr/>
      <dgm:t>
        <a:bodyPr/>
        <a:lstStyle/>
        <a:p>
          <a:endParaRPr lang="zh-TW" altLang="en-US"/>
        </a:p>
      </dgm:t>
    </dgm:pt>
    <dgm:pt modelId="{B2D09A8C-8195-4808-9CCE-F0D348142C59}" type="pres">
      <dgm:prSet presAssocID="{317999DF-A3F9-46BC-BCCF-89E748694E40}" presName="linear" presStyleCnt="0">
        <dgm:presLayoutVars>
          <dgm:dir/>
          <dgm:animLvl val="lvl"/>
          <dgm:resizeHandles val="exact"/>
        </dgm:presLayoutVars>
      </dgm:prSet>
      <dgm:spPr/>
    </dgm:pt>
    <dgm:pt modelId="{3AD79535-CF2C-4E95-8138-57261F5E4FE7}" type="pres">
      <dgm:prSet presAssocID="{20D00437-44CF-4AF7-B57E-391F3BCF2C75}" presName="parentLin" presStyleCnt="0"/>
      <dgm:spPr/>
    </dgm:pt>
    <dgm:pt modelId="{79861D32-96A4-48AF-81C7-DC84C2DCAE8E}" type="pres">
      <dgm:prSet presAssocID="{20D00437-44CF-4AF7-B57E-391F3BCF2C75}" presName="parentLeftMargin" presStyleLbl="node1" presStyleIdx="0" presStyleCnt="2"/>
      <dgm:spPr/>
    </dgm:pt>
    <dgm:pt modelId="{E0F553CB-B15B-409F-BABF-19BB3D24DF21}" type="pres">
      <dgm:prSet presAssocID="{20D00437-44CF-4AF7-B57E-391F3BCF2C75}" presName="parentText" presStyleLbl="node1" presStyleIdx="0" presStyleCnt="2" custLinFactNeighborY="8248">
        <dgm:presLayoutVars>
          <dgm:chMax val="0"/>
          <dgm:bulletEnabled val="1"/>
        </dgm:presLayoutVars>
      </dgm:prSet>
      <dgm:spPr/>
    </dgm:pt>
    <dgm:pt modelId="{E7E6A665-E2A5-4095-B0FE-33B6330CA742}" type="pres">
      <dgm:prSet presAssocID="{20D00437-44CF-4AF7-B57E-391F3BCF2C75}" presName="negativeSpace" presStyleCnt="0"/>
      <dgm:spPr/>
    </dgm:pt>
    <dgm:pt modelId="{69018820-7E18-433F-A928-44C1ACE80149}" type="pres">
      <dgm:prSet presAssocID="{20D00437-44CF-4AF7-B57E-391F3BCF2C75}" presName="childText" presStyleLbl="conFgAcc1" presStyleIdx="0" presStyleCnt="2">
        <dgm:presLayoutVars>
          <dgm:bulletEnabled val="1"/>
        </dgm:presLayoutVars>
      </dgm:prSet>
      <dgm:spPr/>
    </dgm:pt>
    <dgm:pt modelId="{5F621191-42EF-49FF-BCAD-E95EBB2971E2}" type="pres">
      <dgm:prSet presAssocID="{E89582D4-624E-4566-911B-D6FE0DEC748B}" presName="spaceBetweenRectangles" presStyleCnt="0"/>
      <dgm:spPr/>
    </dgm:pt>
    <dgm:pt modelId="{1A74B6A1-4364-4A3A-A611-719F2525D388}" type="pres">
      <dgm:prSet presAssocID="{A09D915D-C5A4-41C9-B79B-5448E608A5B2}" presName="parentLin" presStyleCnt="0"/>
      <dgm:spPr/>
    </dgm:pt>
    <dgm:pt modelId="{70E35BCC-235A-4D7A-9130-034E6F12A291}" type="pres">
      <dgm:prSet presAssocID="{A09D915D-C5A4-41C9-B79B-5448E608A5B2}" presName="parentLeftMargin" presStyleLbl="node1" presStyleIdx="0" presStyleCnt="2"/>
      <dgm:spPr/>
    </dgm:pt>
    <dgm:pt modelId="{FBF3A6F1-B622-42CB-98B1-A6817EE75ABA}" type="pres">
      <dgm:prSet presAssocID="{A09D915D-C5A4-41C9-B79B-5448E608A5B2}" presName="parentText" presStyleLbl="node1" presStyleIdx="1" presStyleCnt="2">
        <dgm:presLayoutVars>
          <dgm:chMax val="0"/>
          <dgm:bulletEnabled val="1"/>
        </dgm:presLayoutVars>
      </dgm:prSet>
      <dgm:spPr/>
    </dgm:pt>
    <dgm:pt modelId="{291FF90E-E1F9-4BA1-BEC2-DE758295064E}" type="pres">
      <dgm:prSet presAssocID="{A09D915D-C5A4-41C9-B79B-5448E608A5B2}" presName="negativeSpace" presStyleCnt="0"/>
      <dgm:spPr/>
    </dgm:pt>
    <dgm:pt modelId="{A5BFBF1E-7C3F-4C50-8CCE-390CB5F49735}" type="pres">
      <dgm:prSet presAssocID="{A09D915D-C5A4-41C9-B79B-5448E608A5B2}" presName="childText" presStyleLbl="conFgAcc1" presStyleIdx="1" presStyleCnt="2">
        <dgm:presLayoutVars>
          <dgm:bulletEnabled val="1"/>
        </dgm:presLayoutVars>
      </dgm:prSet>
      <dgm:spPr/>
    </dgm:pt>
  </dgm:ptLst>
  <dgm:cxnLst>
    <dgm:cxn modelId="{5B73B935-D5A0-4157-BC07-1E87FA70E112}" type="presOf" srcId="{20D00437-44CF-4AF7-B57E-391F3BCF2C75}" destId="{E0F553CB-B15B-409F-BABF-19BB3D24DF21}" srcOrd="1" destOrd="0" presId="urn:microsoft.com/office/officeart/2005/8/layout/list1"/>
    <dgm:cxn modelId="{09E8C657-C063-4054-8784-9470965514B5}" srcId="{A09D915D-C5A4-41C9-B79B-5448E608A5B2}" destId="{88BB81AE-7BD9-4282-9CE5-6D8E4DC69D5E}" srcOrd="1" destOrd="0" parTransId="{3953E499-6153-44DE-8E6D-1CDC3680D03A}" sibTransId="{427D1AF9-CEAF-4225-AF3E-91035E353646}"/>
    <dgm:cxn modelId="{6457EF77-6B8A-45EA-BEBD-842E9B14A954}" srcId="{317999DF-A3F9-46BC-BCCF-89E748694E40}" destId="{20D00437-44CF-4AF7-B57E-391F3BCF2C75}" srcOrd="0" destOrd="0" parTransId="{5DE78F19-97B0-405A-9820-977F18E1EB00}" sibTransId="{E89582D4-624E-4566-911B-D6FE0DEC748B}"/>
    <dgm:cxn modelId="{0A81398A-823C-4DD1-8928-8780242D094E}" type="presOf" srcId="{02605CB3-FD22-4CD0-87B7-EBC0800E2443}" destId="{A5BFBF1E-7C3F-4C50-8CCE-390CB5F49735}" srcOrd="0" destOrd="0" presId="urn:microsoft.com/office/officeart/2005/8/layout/list1"/>
    <dgm:cxn modelId="{A3C9BD99-0342-4967-94A6-7A95BD2F01F5}" srcId="{317999DF-A3F9-46BC-BCCF-89E748694E40}" destId="{A09D915D-C5A4-41C9-B79B-5448E608A5B2}" srcOrd="1" destOrd="0" parTransId="{84519302-D52D-4A68-A3EA-2B213BEC86E7}" sibTransId="{F9AA2485-B5EF-4852-BC27-901FB0A7AC0E}"/>
    <dgm:cxn modelId="{DEACC3A2-6660-4EB0-9EC8-F9526AE7E671}" srcId="{20D00437-44CF-4AF7-B57E-391F3BCF2C75}" destId="{B6BF7AC7-C53B-4F35-953A-665D8E0EBE63}" srcOrd="0" destOrd="0" parTransId="{A1A9D696-989A-4E7F-9AFD-4B6EE08BBA17}" sibTransId="{13EA13E4-6AE4-4C82-BA0D-7D00F5CD9316}"/>
    <dgm:cxn modelId="{770C2DA3-163D-400E-87EC-FDA60997F20C}" type="presOf" srcId="{20D00437-44CF-4AF7-B57E-391F3BCF2C75}" destId="{79861D32-96A4-48AF-81C7-DC84C2DCAE8E}" srcOrd="0" destOrd="0" presId="urn:microsoft.com/office/officeart/2005/8/layout/list1"/>
    <dgm:cxn modelId="{676850A4-2D0E-4875-9E1C-4A259035D28C}" srcId="{A09D915D-C5A4-41C9-B79B-5448E608A5B2}" destId="{02605CB3-FD22-4CD0-87B7-EBC0800E2443}" srcOrd="0" destOrd="0" parTransId="{3A3D194D-260D-4ED0-9A77-56FD39D3D0D2}" sibTransId="{78A07CFE-77B2-45B2-8F04-CFBC802BECE2}"/>
    <dgm:cxn modelId="{9F1736AC-E2B4-4F74-A63E-4A39C5063540}" type="presOf" srcId="{A09D915D-C5A4-41C9-B79B-5448E608A5B2}" destId="{FBF3A6F1-B622-42CB-98B1-A6817EE75ABA}" srcOrd="1" destOrd="0" presId="urn:microsoft.com/office/officeart/2005/8/layout/list1"/>
    <dgm:cxn modelId="{D5B1FFC8-3CDA-48D8-949C-AE58B1924DAF}" type="presOf" srcId="{B6BF7AC7-C53B-4F35-953A-665D8E0EBE63}" destId="{69018820-7E18-433F-A928-44C1ACE80149}" srcOrd="0" destOrd="0" presId="urn:microsoft.com/office/officeart/2005/8/layout/list1"/>
    <dgm:cxn modelId="{CB57D0D8-8C27-4ABE-9BE4-A37149A99523}" type="presOf" srcId="{A09D915D-C5A4-41C9-B79B-5448E608A5B2}" destId="{70E35BCC-235A-4D7A-9130-034E6F12A291}" srcOrd="0" destOrd="0" presId="urn:microsoft.com/office/officeart/2005/8/layout/list1"/>
    <dgm:cxn modelId="{BE236BE5-EFA2-45AC-A841-91400B52B686}" type="presOf" srcId="{88BB81AE-7BD9-4282-9CE5-6D8E4DC69D5E}" destId="{A5BFBF1E-7C3F-4C50-8CCE-390CB5F49735}" srcOrd="0" destOrd="1" presId="urn:microsoft.com/office/officeart/2005/8/layout/list1"/>
    <dgm:cxn modelId="{7A7E9BE8-EE48-4785-98DF-0E577E8F6FCA}" type="presOf" srcId="{317999DF-A3F9-46BC-BCCF-89E748694E40}" destId="{B2D09A8C-8195-4808-9CCE-F0D348142C59}" srcOrd="0" destOrd="0" presId="urn:microsoft.com/office/officeart/2005/8/layout/list1"/>
    <dgm:cxn modelId="{EE86BCCD-AF58-406D-BEAA-F0F2FDB0145E}" type="presParOf" srcId="{B2D09A8C-8195-4808-9CCE-F0D348142C59}" destId="{3AD79535-CF2C-4E95-8138-57261F5E4FE7}" srcOrd="0" destOrd="0" presId="urn:microsoft.com/office/officeart/2005/8/layout/list1"/>
    <dgm:cxn modelId="{321DE985-4303-4589-AE30-449CD5E1CCCD}" type="presParOf" srcId="{3AD79535-CF2C-4E95-8138-57261F5E4FE7}" destId="{79861D32-96A4-48AF-81C7-DC84C2DCAE8E}" srcOrd="0" destOrd="0" presId="urn:microsoft.com/office/officeart/2005/8/layout/list1"/>
    <dgm:cxn modelId="{591C1EB8-DF80-42E0-A1CA-8B6936A25D4C}" type="presParOf" srcId="{3AD79535-CF2C-4E95-8138-57261F5E4FE7}" destId="{E0F553CB-B15B-409F-BABF-19BB3D24DF21}" srcOrd="1" destOrd="0" presId="urn:microsoft.com/office/officeart/2005/8/layout/list1"/>
    <dgm:cxn modelId="{E3BCB784-F07D-421F-9D02-3471608650CC}" type="presParOf" srcId="{B2D09A8C-8195-4808-9CCE-F0D348142C59}" destId="{E7E6A665-E2A5-4095-B0FE-33B6330CA742}" srcOrd="1" destOrd="0" presId="urn:microsoft.com/office/officeart/2005/8/layout/list1"/>
    <dgm:cxn modelId="{C77CC14A-D081-43E9-9C62-DE35DB19DE92}" type="presParOf" srcId="{B2D09A8C-8195-4808-9CCE-F0D348142C59}" destId="{69018820-7E18-433F-A928-44C1ACE80149}" srcOrd="2" destOrd="0" presId="urn:microsoft.com/office/officeart/2005/8/layout/list1"/>
    <dgm:cxn modelId="{BE3C6CFC-74B7-4760-B338-8170450E907A}" type="presParOf" srcId="{B2D09A8C-8195-4808-9CCE-F0D348142C59}" destId="{5F621191-42EF-49FF-BCAD-E95EBB2971E2}" srcOrd="3" destOrd="0" presId="urn:microsoft.com/office/officeart/2005/8/layout/list1"/>
    <dgm:cxn modelId="{57290FAA-06C0-46D4-98CD-1C819C2CDDFF}" type="presParOf" srcId="{B2D09A8C-8195-4808-9CCE-F0D348142C59}" destId="{1A74B6A1-4364-4A3A-A611-719F2525D388}" srcOrd="4" destOrd="0" presId="urn:microsoft.com/office/officeart/2005/8/layout/list1"/>
    <dgm:cxn modelId="{46357033-25EA-41F8-8615-91735AF9A618}" type="presParOf" srcId="{1A74B6A1-4364-4A3A-A611-719F2525D388}" destId="{70E35BCC-235A-4D7A-9130-034E6F12A291}" srcOrd="0" destOrd="0" presId="urn:microsoft.com/office/officeart/2005/8/layout/list1"/>
    <dgm:cxn modelId="{40E9A462-352A-49B8-A543-A5A8FC016D45}" type="presParOf" srcId="{1A74B6A1-4364-4A3A-A611-719F2525D388}" destId="{FBF3A6F1-B622-42CB-98B1-A6817EE75ABA}" srcOrd="1" destOrd="0" presId="urn:microsoft.com/office/officeart/2005/8/layout/list1"/>
    <dgm:cxn modelId="{398FF261-A3C4-4C32-86F3-1929AC93BDF8}" type="presParOf" srcId="{B2D09A8C-8195-4808-9CCE-F0D348142C59}" destId="{291FF90E-E1F9-4BA1-BEC2-DE758295064E}" srcOrd="5" destOrd="0" presId="urn:microsoft.com/office/officeart/2005/8/layout/list1"/>
    <dgm:cxn modelId="{94018691-F683-41E3-9452-9E445DABE7AB}" type="presParOf" srcId="{B2D09A8C-8195-4808-9CCE-F0D348142C59}" destId="{A5BFBF1E-7C3F-4C50-8CCE-390CB5F4973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901DBF-C2AD-4690-84DD-955FF849707E}" type="doc">
      <dgm:prSet loTypeId="urn:microsoft.com/office/officeart/2005/8/layout/orgChart1" loCatId="hierarchy" qsTypeId="urn:microsoft.com/office/officeart/2005/8/quickstyle/simple3" qsCatId="simple" csTypeId="urn:microsoft.com/office/officeart/2005/8/colors/colorful1#7" csCatId="colorful" phldr="1"/>
      <dgm:spPr/>
      <dgm:t>
        <a:bodyPr/>
        <a:lstStyle/>
        <a:p>
          <a:endParaRPr lang="zh-TW" altLang="en-US"/>
        </a:p>
      </dgm:t>
    </dgm:pt>
    <dgm:pt modelId="{D5F8FBC4-67C5-4D88-84FC-3F2FE154C87A}">
      <dgm:prSet/>
      <dgm:spPr/>
      <dgm:t>
        <a:bodyPr/>
        <a:lstStyle/>
        <a:p>
          <a:pPr rtl="0">
            <a:spcBef>
              <a:spcPts val="0"/>
            </a:spcBef>
            <a:spcAft>
              <a:spcPts val="0"/>
            </a:spcAft>
          </a:pPr>
          <a:r>
            <a:rPr lang="zh-TW" dirty="0"/>
            <a:t>來源系統分析 </a:t>
          </a:r>
          <a:endParaRPr lang="en-US" altLang="zh-TW" dirty="0"/>
        </a:p>
        <a:p>
          <a:pPr rtl="0">
            <a:spcBef>
              <a:spcPts val="0"/>
            </a:spcBef>
            <a:spcAft>
              <a:spcPts val="0"/>
            </a:spcAft>
          </a:pPr>
          <a:r>
            <a:rPr lang="en-US" dirty="0"/>
            <a:t>(Source system analysis)</a:t>
          </a:r>
        </a:p>
      </dgm:t>
    </dgm:pt>
    <dgm:pt modelId="{A0AC5594-AF22-4A6B-B116-BE5967165F77}" type="parTrans" cxnId="{FC713594-4956-497D-AEC2-176643728536}">
      <dgm:prSet/>
      <dgm:spPr/>
      <dgm:t>
        <a:bodyPr/>
        <a:lstStyle/>
        <a:p>
          <a:pPr>
            <a:spcBef>
              <a:spcPts val="0"/>
            </a:spcBef>
            <a:spcAft>
              <a:spcPts val="0"/>
            </a:spcAft>
          </a:pPr>
          <a:endParaRPr lang="zh-TW" altLang="en-US"/>
        </a:p>
      </dgm:t>
    </dgm:pt>
    <dgm:pt modelId="{96F96097-5045-4411-9D2A-D32AA8A018F1}" type="sibTrans" cxnId="{FC713594-4956-497D-AEC2-176643728536}">
      <dgm:prSet/>
      <dgm:spPr/>
      <dgm:t>
        <a:bodyPr/>
        <a:lstStyle/>
        <a:p>
          <a:pPr>
            <a:spcBef>
              <a:spcPts val="0"/>
            </a:spcBef>
            <a:spcAft>
              <a:spcPts val="0"/>
            </a:spcAft>
          </a:pPr>
          <a:endParaRPr lang="zh-TW" altLang="en-US"/>
        </a:p>
      </dgm:t>
    </dgm:pt>
    <dgm:pt modelId="{8C9BD585-5E5D-4BFF-A0CD-1036098295F8}">
      <dgm:prSet/>
      <dgm:spPr/>
      <dgm:t>
        <a:bodyPr/>
        <a:lstStyle/>
        <a:p>
          <a:pPr rtl="0">
            <a:spcBef>
              <a:spcPts val="0"/>
            </a:spcBef>
            <a:spcAft>
              <a:spcPts val="0"/>
            </a:spcAft>
          </a:pPr>
          <a:r>
            <a:rPr lang="zh-TW" dirty="0"/>
            <a:t>資料探索階段 </a:t>
          </a:r>
          <a:endParaRPr lang="en-US" altLang="zh-TW" dirty="0"/>
        </a:p>
        <a:p>
          <a:pPr rtl="0">
            <a:spcBef>
              <a:spcPts val="0"/>
            </a:spcBef>
            <a:spcAft>
              <a:spcPts val="0"/>
            </a:spcAft>
          </a:pPr>
          <a:r>
            <a:rPr lang="en-US" dirty="0"/>
            <a:t>(Data discovery phase)</a:t>
          </a:r>
        </a:p>
      </dgm:t>
    </dgm:pt>
    <dgm:pt modelId="{A2F2EA1F-1BE7-4285-941A-D2E2E6DC1E2E}" type="parTrans" cxnId="{392F9D71-3952-4F01-AA14-63DE9D249EE0}">
      <dgm:prSet/>
      <dgm:spPr/>
      <dgm:t>
        <a:bodyPr/>
        <a:lstStyle/>
        <a:p>
          <a:pPr>
            <a:spcBef>
              <a:spcPts val="0"/>
            </a:spcBef>
            <a:spcAft>
              <a:spcPts val="0"/>
            </a:spcAft>
          </a:pPr>
          <a:endParaRPr lang="zh-TW" altLang="en-US"/>
        </a:p>
      </dgm:t>
    </dgm:pt>
    <dgm:pt modelId="{1145B1C3-E9D2-402D-8B12-E62F3D00D129}" type="sibTrans" cxnId="{392F9D71-3952-4F01-AA14-63DE9D249EE0}">
      <dgm:prSet/>
      <dgm:spPr/>
      <dgm:t>
        <a:bodyPr/>
        <a:lstStyle/>
        <a:p>
          <a:pPr>
            <a:spcBef>
              <a:spcPts val="0"/>
            </a:spcBef>
            <a:spcAft>
              <a:spcPts val="0"/>
            </a:spcAft>
          </a:pPr>
          <a:endParaRPr lang="zh-TW" altLang="en-US"/>
        </a:p>
      </dgm:t>
    </dgm:pt>
    <dgm:pt modelId="{B075238B-4D96-4E27-A87C-CF233669CECA}">
      <dgm:prSet/>
      <dgm:spPr/>
      <dgm:t>
        <a:bodyPr/>
        <a:lstStyle/>
        <a:p>
          <a:pPr rtl="0">
            <a:spcBef>
              <a:spcPts val="0"/>
            </a:spcBef>
            <a:spcAft>
              <a:spcPts val="0"/>
            </a:spcAft>
          </a:pPr>
          <a:r>
            <a:rPr lang="zh-TW" dirty="0"/>
            <a:t>異常偵測階段</a:t>
          </a:r>
          <a:endParaRPr lang="en-US" altLang="zh-TW" dirty="0"/>
        </a:p>
        <a:p>
          <a:pPr rtl="0">
            <a:spcBef>
              <a:spcPts val="0"/>
            </a:spcBef>
            <a:spcAft>
              <a:spcPts val="0"/>
            </a:spcAft>
          </a:pPr>
          <a:r>
            <a:rPr lang="zh-TW" dirty="0"/>
            <a:t> </a:t>
          </a:r>
          <a:r>
            <a:rPr lang="en-US" dirty="0"/>
            <a:t>(Anomaly detection phase)</a:t>
          </a:r>
          <a:endParaRPr lang="zh-TW" dirty="0"/>
        </a:p>
      </dgm:t>
    </dgm:pt>
    <dgm:pt modelId="{02C300FA-79E0-4C03-AB81-970B40BEB7F3}" type="parTrans" cxnId="{65892465-2527-4254-8096-A1147B9A2C52}">
      <dgm:prSet/>
      <dgm:spPr/>
      <dgm:t>
        <a:bodyPr/>
        <a:lstStyle/>
        <a:p>
          <a:pPr>
            <a:spcBef>
              <a:spcPts val="0"/>
            </a:spcBef>
            <a:spcAft>
              <a:spcPts val="0"/>
            </a:spcAft>
          </a:pPr>
          <a:endParaRPr lang="zh-TW" altLang="en-US"/>
        </a:p>
      </dgm:t>
    </dgm:pt>
    <dgm:pt modelId="{D9264572-76C7-40A0-AB53-ADBF77F7D095}" type="sibTrans" cxnId="{65892465-2527-4254-8096-A1147B9A2C52}">
      <dgm:prSet/>
      <dgm:spPr/>
      <dgm:t>
        <a:bodyPr/>
        <a:lstStyle/>
        <a:p>
          <a:pPr>
            <a:spcBef>
              <a:spcPts val="0"/>
            </a:spcBef>
            <a:spcAft>
              <a:spcPts val="0"/>
            </a:spcAft>
          </a:pPr>
          <a:endParaRPr lang="zh-TW" altLang="en-US"/>
        </a:p>
      </dgm:t>
    </dgm:pt>
    <dgm:pt modelId="{6E5E9CE2-93E6-45F8-8100-E43E10F0A9EB}" type="pres">
      <dgm:prSet presAssocID="{5F901DBF-C2AD-4690-84DD-955FF849707E}" presName="hierChild1" presStyleCnt="0">
        <dgm:presLayoutVars>
          <dgm:orgChart val="1"/>
          <dgm:chPref val="1"/>
          <dgm:dir/>
          <dgm:animOne val="branch"/>
          <dgm:animLvl val="lvl"/>
          <dgm:resizeHandles/>
        </dgm:presLayoutVars>
      </dgm:prSet>
      <dgm:spPr/>
    </dgm:pt>
    <dgm:pt modelId="{57D23B5A-6913-4005-8CE1-C65DB111A452}" type="pres">
      <dgm:prSet presAssocID="{D5F8FBC4-67C5-4D88-84FC-3F2FE154C87A}" presName="hierRoot1" presStyleCnt="0">
        <dgm:presLayoutVars>
          <dgm:hierBranch val="init"/>
        </dgm:presLayoutVars>
      </dgm:prSet>
      <dgm:spPr/>
    </dgm:pt>
    <dgm:pt modelId="{0C0B2F4F-AD56-47A3-9E10-D546E6137F5F}" type="pres">
      <dgm:prSet presAssocID="{D5F8FBC4-67C5-4D88-84FC-3F2FE154C87A}" presName="rootComposite1" presStyleCnt="0"/>
      <dgm:spPr/>
    </dgm:pt>
    <dgm:pt modelId="{84C89155-D299-46FC-B03E-308AC2C42C6A}" type="pres">
      <dgm:prSet presAssocID="{D5F8FBC4-67C5-4D88-84FC-3F2FE154C87A}" presName="rootText1" presStyleLbl="node0" presStyleIdx="0" presStyleCnt="1" custScaleX="384677">
        <dgm:presLayoutVars>
          <dgm:chPref val="3"/>
        </dgm:presLayoutVars>
      </dgm:prSet>
      <dgm:spPr/>
    </dgm:pt>
    <dgm:pt modelId="{3C3306CD-0F08-4DDA-86E8-52086876CEAC}" type="pres">
      <dgm:prSet presAssocID="{D5F8FBC4-67C5-4D88-84FC-3F2FE154C87A}" presName="rootConnector1" presStyleLbl="node1" presStyleIdx="0" presStyleCnt="0"/>
      <dgm:spPr/>
    </dgm:pt>
    <dgm:pt modelId="{D4154548-EA51-4259-A4ED-38258B8799BF}" type="pres">
      <dgm:prSet presAssocID="{D5F8FBC4-67C5-4D88-84FC-3F2FE154C87A}" presName="hierChild2" presStyleCnt="0"/>
      <dgm:spPr/>
    </dgm:pt>
    <dgm:pt modelId="{AE296B02-89B5-425A-A166-309D8F3D776A}" type="pres">
      <dgm:prSet presAssocID="{A2F2EA1F-1BE7-4285-941A-D2E2E6DC1E2E}" presName="Name37" presStyleLbl="parChTrans1D2" presStyleIdx="0" presStyleCnt="2"/>
      <dgm:spPr/>
    </dgm:pt>
    <dgm:pt modelId="{145B12EF-0184-4D85-8F67-E5DB775D2C3E}" type="pres">
      <dgm:prSet presAssocID="{8C9BD585-5E5D-4BFF-A0CD-1036098295F8}" presName="hierRoot2" presStyleCnt="0">
        <dgm:presLayoutVars>
          <dgm:hierBranch val="init"/>
        </dgm:presLayoutVars>
      </dgm:prSet>
      <dgm:spPr/>
    </dgm:pt>
    <dgm:pt modelId="{B1463F53-8662-4BD6-A7A2-547A3970BDBB}" type="pres">
      <dgm:prSet presAssocID="{8C9BD585-5E5D-4BFF-A0CD-1036098295F8}" presName="rootComposite" presStyleCnt="0"/>
      <dgm:spPr/>
    </dgm:pt>
    <dgm:pt modelId="{D3C41FB4-F3B8-43D0-B05D-D3EB53A919AE}" type="pres">
      <dgm:prSet presAssocID="{8C9BD585-5E5D-4BFF-A0CD-1036098295F8}" presName="rootText" presStyleLbl="node2" presStyleIdx="0" presStyleCnt="2" custScaleX="384677">
        <dgm:presLayoutVars>
          <dgm:chPref val="3"/>
        </dgm:presLayoutVars>
      </dgm:prSet>
      <dgm:spPr/>
    </dgm:pt>
    <dgm:pt modelId="{BE0A980B-8C0A-4504-A3A4-6E36D1B1B589}" type="pres">
      <dgm:prSet presAssocID="{8C9BD585-5E5D-4BFF-A0CD-1036098295F8}" presName="rootConnector" presStyleLbl="node2" presStyleIdx="0" presStyleCnt="2"/>
      <dgm:spPr/>
    </dgm:pt>
    <dgm:pt modelId="{2CB02C0B-8AEB-4483-A374-421799517584}" type="pres">
      <dgm:prSet presAssocID="{8C9BD585-5E5D-4BFF-A0CD-1036098295F8}" presName="hierChild4" presStyleCnt="0"/>
      <dgm:spPr/>
    </dgm:pt>
    <dgm:pt modelId="{3218F72E-0EE3-4FB5-99BC-FD0B7B490C25}" type="pres">
      <dgm:prSet presAssocID="{8C9BD585-5E5D-4BFF-A0CD-1036098295F8}" presName="hierChild5" presStyleCnt="0"/>
      <dgm:spPr/>
    </dgm:pt>
    <dgm:pt modelId="{29AE38E8-68EC-4C3F-92AA-D4A1B82A2D1E}" type="pres">
      <dgm:prSet presAssocID="{02C300FA-79E0-4C03-AB81-970B40BEB7F3}" presName="Name37" presStyleLbl="parChTrans1D2" presStyleIdx="1" presStyleCnt="2"/>
      <dgm:spPr/>
    </dgm:pt>
    <dgm:pt modelId="{17F2C5EF-79F2-4925-9761-51D57EB3073E}" type="pres">
      <dgm:prSet presAssocID="{B075238B-4D96-4E27-A87C-CF233669CECA}" presName="hierRoot2" presStyleCnt="0">
        <dgm:presLayoutVars>
          <dgm:hierBranch val="init"/>
        </dgm:presLayoutVars>
      </dgm:prSet>
      <dgm:spPr/>
    </dgm:pt>
    <dgm:pt modelId="{C4968AD4-4E6D-46C6-A97C-B52D66CC94C8}" type="pres">
      <dgm:prSet presAssocID="{B075238B-4D96-4E27-A87C-CF233669CECA}" presName="rootComposite" presStyleCnt="0"/>
      <dgm:spPr/>
    </dgm:pt>
    <dgm:pt modelId="{1FBE0704-42E5-4AB8-B968-B0E96791205A}" type="pres">
      <dgm:prSet presAssocID="{B075238B-4D96-4E27-A87C-CF233669CECA}" presName="rootText" presStyleLbl="node2" presStyleIdx="1" presStyleCnt="2" custScaleX="384677">
        <dgm:presLayoutVars>
          <dgm:chPref val="3"/>
        </dgm:presLayoutVars>
      </dgm:prSet>
      <dgm:spPr/>
    </dgm:pt>
    <dgm:pt modelId="{F8D52277-A830-4E21-86CA-1C736945EA81}" type="pres">
      <dgm:prSet presAssocID="{B075238B-4D96-4E27-A87C-CF233669CECA}" presName="rootConnector" presStyleLbl="node2" presStyleIdx="1" presStyleCnt="2"/>
      <dgm:spPr/>
    </dgm:pt>
    <dgm:pt modelId="{8BF3B660-B1D8-431E-9383-2C874EC1A3A3}" type="pres">
      <dgm:prSet presAssocID="{B075238B-4D96-4E27-A87C-CF233669CECA}" presName="hierChild4" presStyleCnt="0"/>
      <dgm:spPr/>
    </dgm:pt>
    <dgm:pt modelId="{01DE37CE-CE63-4B47-B6DA-655E51EE2824}" type="pres">
      <dgm:prSet presAssocID="{B075238B-4D96-4E27-A87C-CF233669CECA}" presName="hierChild5" presStyleCnt="0"/>
      <dgm:spPr/>
    </dgm:pt>
    <dgm:pt modelId="{2D08E65D-19E9-46B0-A8E3-133A475534B9}" type="pres">
      <dgm:prSet presAssocID="{D5F8FBC4-67C5-4D88-84FC-3F2FE154C87A}" presName="hierChild3" presStyleCnt="0"/>
      <dgm:spPr/>
    </dgm:pt>
  </dgm:ptLst>
  <dgm:cxnLst>
    <dgm:cxn modelId="{6F1B1735-15DF-4597-9120-74F7469CE27F}" type="presOf" srcId="{B075238B-4D96-4E27-A87C-CF233669CECA}" destId="{F8D52277-A830-4E21-86CA-1C736945EA81}" srcOrd="1" destOrd="0" presId="urn:microsoft.com/office/officeart/2005/8/layout/orgChart1"/>
    <dgm:cxn modelId="{65892465-2527-4254-8096-A1147B9A2C52}" srcId="{D5F8FBC4-67C5-4D88-84FC-3F2FE154C87A}" destId="{B075238B-4D96-4E27-A87C-CF233669CECA}" srcOrd="1" destOrd="0" parTransId="{02C300FA-79E0-4C03-AB81-970B40BEB7F3}" sibTransId="{D9264572-76C7-40A0-AB53-ADBF77F7D095}"/>
    <dgm:cxn modelId="{BD9A4869-EBD3-4026-8F44-3C73FA8B5670}" type="presOf" srcId="{5F901DBF-C2AD-4690-84DD-955FF849707E}" destId="{6E5E9CE2-93E6-45F8-8100-E43E10F0A9EB}" srcOrd="0" destOrd="0" presId="urn:microsoft.com/office/officeart/2005/8/layout/orgChart1"/>
    <dgm:cxn modelId="{09692A4D-8B4A-4D24-9299-68EF17BAD50B}" type="presOf" srcId="{8C9BD585-5E5D-4BFF-A0CD-1036098295F8}" destId="{BE0A980B-8C0A-4504-A3A4-6E36D1B1B589}" srcOrd="1" destOrd="0" presId="urn:microsoft.com/office/officeart/2005/8/layout/orgChart1"/>
    <dgm:cxn modelId="{392F9D71-3952-4F01-AA14-63DE9D249EE0}" srcId="{D5F8FBC4-67C5-4D88-84FC-3F2FE154C87A}" destId="{8C9BD585-5E5D-4BFF-A0CD-1036098295F8}" srcOrd="0" destOrd="0" parTransId="{A2F2EA1F-1BE7-4285-941A-D2E2E6DC1E2E}" sibTransId="{1145B1C3-E9D2-402D-8B12-E62F3D00D129}"/>
    <dgm:cxn modelId="{7B1C6D90-B4D0-422C-A594-7C0B5A0BDCB0}" type="presOf" srcId="{02C300FA-79E0-4C03-AB81-970B40BEB7F3}" destId="{29AE38E8-68EC-4C3F-92AA-D4A1B82A2D1E}" srcOrd="0" destOrd="0" presId="urn:microsoft.com/office/officeart/2005/8/layout/orgChart1"/>
    <dgm:cxn modelId="{FC713594-4956-497D-AEC2-176643728536}" srcId="{5F901DBF-C2AD-4690-84DD-955FF849707E}" destId="{D5F8FBC4-67C5-4D88-84FC-3F2FE154C87A}" srcOrd="0" destOrd="0" parTransId="{A0AC5594-AF22-4A6B-B116-BE5967165F77}" sibTransId="{96F96097-5045-4411-9D2A-D32AA8A018F1}"/>
    <dgm:cxn modelId="{78E74196-8AF4-4A6D-A73F-0B4C15FF7A11}" type="presOf" srcId="{B075238B-4D96-4E27-A87C-CF233669CECA}" destId="{1FBE0704-42E5-4AB8-B968-B0E96791205A}" srcOrd="0" destOrd="0" presId="urn:microsoft.com/office/officeart/2005/8/layout/orgChart1"/>
    <dgm:cxn modelId="{43CFE4AA-59B8-4800-96A1-481EE0D7C825}" type="presOf" srcId="{D5F8FBC4-67C5-4D88-84FC-3F2FE154C87A}" destId="{84C89155-D299-46FC-B03E-308AC2C42C6A}" srcOrd="0" destOrd="0" presId="urn:microsoft.com/office/officeart/2005/8/layout/orgChart1"/>
    <dgm:cxn modelId="{83EA63AC-0059-4850-94BC-4408A8E4DD41}" type="presOf" srcId="{A2F2EA1F-1BE7-4285-941A-D2E2E6DC1E2E}" destId="{AE296B02-89B5-425A-A166-309D8F3D776A}" srcOrd="0" destOrd="0" presId="urn:microsoft.com/office/officeart/2005/8/layout/orgChart1"/>
    <dgm:cxn modelId="{AAC257BE-0BBD-42EF-8102-19BDE3BDD2D5}" type="presOf" srcId="{8C9BD585-5E5D-4BFF-A0CD-1036098295F8}" destId="{D3C41FB4-F3B8-43D0-B05D-D3EB53A919AE}" srcOrd="0" destOrd="0" presId="urn:microsoft.com/office/officeart/2005/8/layout/orgChart1"/>
    <dgm:cxn modelId="{F845E4E3-BB81-4FC8-862A-433E5602FB8B}" type="presOf" srcId="{D5F8FBC4-67C5-4D88-84FC-3F2FE154C87A}" destId="{3C3306CD-0F08-4DDA-86E8-52086876CEAC}" srcOrd="1" destOrd="0" presId="urn:microsoft.com/office/officeart/2005/8/layout/orgChart1"/>
    <dgm:cxn modelId="{9F163988-60E6-4398-816A-F938F6FC8E74}" type="presParOf" srcId="{6E5E9CE2-93E6-45F8-8100-E43E10F0A9EB}" destId="{57D23B5A-6913-4005-8CE1-C65DB111A452}" srcOrd="0" destOrd="0" presId="urn:microsoft.com/office/officeart/2005/8/layout/orgChart1"/>
    <dgm:cxn modelId="{EC5B52E0-BE40-40E0-94AA-3FE230B30980}" type="presParOf" srcId="{57D23B5A-6913-4005-8CE1-C65DB111A452}" destId="{0C0B2F4F-AD56-47A3-9E10-D546E6137F5F}" srcOrd="0" destOrd="0" presId="urn:microsoft.com/office/officeart/2005/8/layout/orgChart1"/>
    <dgm:cxn modelId="{EDD26352-78F8-4130-A1AD-843E4F12F8E1}" type="presParOf" srcId="{0C0B2F4F-AD56-47A3-9E10-D546E6137F5F}" destId="{84C89155-D299-46FC-B03E-308AC2C42C6A}" srcOrd="0" destOrd="0" presId="urn:microsoft.com/office/officeart/2005/8/layout/orgChart1"/>
    <dgm:cxn modelId="{71A8B68A-841F-461B-ACCF-2318B990B507}" type="presParOf" srcId="{0C0B2F4F-AD56-47A3-9E10-D546E6137F5F}" destId="{3C3306CD-0F08-4DDA-86E8-52086876CEAC}" srcOrd="1" destOrd="0" presId="urn:microsoft.com/office/officeart/2005/8/layout/orgChart1"/>
    <dgm:cxn modelId="{36A1FE24-1D82-478B-9D7E-95430E5E5C3F}" type="presParOf" srcId="{57D23B5A-6913-4005-8CE1-C65DB111A452}" destId="{D4154548-EA51-4259-A4ED-38258B8799BF}" srcOrd="1" destOrd="0" presId="urn:microsoft.com/office/officeart/2005/8/layout/orgChart1"/>
    <dgm:cxn modelId="{29FCA5DC-C1E6-4C9D-979D-5EF2D349F791}" type="presParOf" srcId="{D4154548-EA51-4259-A4ED-38258B8799BF}" destId="{AE296B02-89B5-425A-A166-309D8F3D776A}" srcOrd="0" destOrd="0" presId="urn:microsoft.com/office/officeart/2005/8/layout/orgChart1"/>
    <dgm:cxn modelId="{72279CE9-2F02-4EC9-BE01-6806D80A7C70}" type="presParOf" srcId="{D4154548-EA51-4259-A4ED-38258B8799BF}" destId="{145B12EF-0184-4D85-8F67-E5DB775D2C3E}" srcOrd="1" destOrd="0" presId="urn:microsoft.com/office/officeart/2005/8/layout/orgChart1"/>
    <dgm:cxn modelId="{B2D8AF50-102A-4067-B510-8E340573A5A4}" type="presParOf" srcId="{145B12EF-0184-4D85-8F67-E5DB775D2C3E}" destId="{B1463F53-8662-4BD6-A7A2-547A3970BDBB}" srcOrd="0" destOrd="0" presId="urn:microsoft.com/office/officeart/2005/8/layout/orgChart1"/>
    <dgm:cxn modelId="{57CD8255-FC20-4ED4-AEB7-E31449C35279}" type="presParOf" srcId="{B1463F53-8662-4BD6-A7A2-547A3970BDBB}" destId="{D3C41FB4-F3B8-43D0-B05D-D3EB53A919AE}" srcOrd="0" destOrd="0" presId="urn:microsoft.com/office/officeart/2005/8/layout/orgChart1"/>
    <dgm:cxn modelId="{66278F89-9E78-4F25-9006-9643A3676BE3}" type="presParOf" srcId="{B1463F53-8662-4BD6-A7A2-547A3970BDBB}" destId="{BE0A980B-8C0A-4504-A3A4-6E36D1B1B589}" srcOrd="1" destOrd="0" presId="urn:microsoft.com/office/officeart/2005/8/layout/orgChart1"/>
    <dgm:cxn modelId="{ECEB2F2E-D22A-4797-8F80-3B52C007BC2E}" type="presParOf" srcId="{145B12EF-0184-4D85-8F67-E5DB775D2C3E}" destId="{2CB02C0B-8AEB-4483-A374-421799517584}" srcOrd="1" destOrd="0" presId="urn:microsoft.com/office/officeart/2005/8/layout/orgChart1"/>
    <dgm:cxn modelId="{7A8FD091-438C-497C-8EB0-B208FA4633D7}" type="presParOf" srcId="{145B12EF-0184-4D85-8F67-E5DB775D2C3E}" destId="{3218F72E-0EE3-4FB5-99BC-FD0B7B490C25}" srcOrd="2" destOrd="0" presId="urn:microsoft.com/office/officeart/2005/8/layout/orgChart1"/>
    <dgm:cxn modelId="{0C075BD0-098D-4BC3-8BD2-212224F0D4AB}" type="presParOf" srcId="{D4154548-EA51-4259-A4ED-38258B8799BF}" destId="{29AE38E8-68EC-4C3F-92AA-D4A1B82A2D1E}" srcOrd="2" destOrd="0" presId="urn:microsoft.com/office/officeart/2005/8/layout/orgChart1"/>
    <dgm:cxn modelId="{04AE1D3D-02A9-468C-AABF-AD34286587C4}" type="presParOf" srcId="{D4154548-EA51-4259-A4ED-38258B8799BF}" destId="{17F2C5EF-79F2-4925-9761-51D57EB3073E}" srcOrd="3" destOrd="0" presId="urn:microsoft.com/office/officeart/2005/8/layout/orgChart1"/>
    <dgm:cxn modelId="{AF544F86-6C82-498A-91AC-91E7D9CA01C1}" type="presParOf" srcId="{17F2C5EF-79F2-4925-9761-51D57EB3073E}" destId="{C4968AD4-4E6D-46C6-A97C-B52D66CC94C8}" srcOrd="0" destOrd="0" presId="urn:microsoft.com/office/officeart/2005/8/layout/orgChart1"/>
    <dgm:cxn modelId="{C9361381-E05D-43D1-A5F7-552C09A29062}" type="presParOf" srcId="{C4968AD4-4E6D-46C6-A97C-B52D66CC94C8}" destId="{1FBE0704-42E5-4AB8-B968-B0E96791205A}" srcOrd="0" destOrd="0" presId="urn:microsoft.com/office/officeart/2005/8/layout/orgChart1"/>
    <dgm:cxn modelId="{F6091CAE-9072-4DD8-9612-9BE59FDA38DB}" type="presParOf" srcId="{C4968AD4-4E6D-46C6-A97C-B52D66CC94C8}" destId="{F8D52277-A830-4E21-86CA-1C736945EA81}" srcOrd="1" destOrd="0" presId="urn:microsoft.com/office/officeart/2005/8/layout/orgChart1"/>
    <dgm:cxn modelId="{CE85755E-3595-43BF-B716-CC7C87BEC2C3}" type="presParOf" srcId="{17F2C5EF-79F2-4925-9761-51D57EB3073E}" destId="{8BF3B660-B1D8-431E-9383-2C874EC1A3A3}" srcOrd="1" destOrd="0" presId="urn:microsoft.com/office/officeart/2005/8/layout/orgChart1"/>
    <dgm:cxn modelId="{08A978A6-4F8C-4DD3-B4DB-3AA0E51579F3}" type="presParOf" srcId="{17F2C5EF-79F2-4925-9761-51D57EB3073E}" destId="{01DE37CE-CE63-4B47-B6DA-655E51EE2824}" srcOrd="2" destOrd="0" presId="urn:microsoft.com/office/officeart/2005/8/layout/orgChart1"/>
    <dgm:cxn modelId="{9BB1264B-85A2-4C43-BF49-DA0942D5E8F7}" type="presParOf" srcId="{57D23B5A-6913-4005-8CE1-C65DB111A452}" destId="{2D08E65D-19E9-46B0-A8E3-133A475534B9}"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2A4E00-56DF-4475-8674-DD54093FC946}" type="doc">
      <dgm:prSet loTypeId="urn:microsoft.com/office/officeart/2005/8/layout/matrix1" loCatId="matrix" qsTypeId="urn:microsoft.com/office/officeart/2005/8/quickstyle/simple3" qsCatId="simple" csTypeId="urn:microsoft.com/office/officeart/2005/8/colors/colorful1#8" csCatId="colorful" phldr="1"/>
      <dgm:spPr/>
      <dgm:t>
        <a:bodyPr/>
        <a:lstStyle/>
        <a:p>
          <a:endParaRPr lang="zh-TW" altLang="en-US"/>
        </a:p>
      </dgm:t>
    </dgm:pt>
    <dgm:pt modelId="{AAB54923-10D1-47EA-8643-A425CF507653}">
      <dgm:prSet/>
      <dgm:spPr>
        <a:scene3d>
          <a:camera prst="orthographicFront"/>
          <a:lightRig rig="flat" dir="t"/>
        </a:scene3d>
        <a:sp3d prstMaterial="dkEdge">
          <a:bevelT w="8200" h="38100" prst="artDeco"/>
        </a:sp3d>
      </dgm:spPr>
      <dgm:t>
        <a:bodyPr/>
        <a:lstStyle/>
        <a:p>
          <a:pPr rtl="0"/>
          <a:r>
            <a:rPr lang="zh-TW" b="1" dirty="0">
              <a:latin typeface="Times New Roman" pitchFamily="18" charset="0"/>
              <a:ea typeface="標楷體" pitchFamily="65" charset="-120"/>
              <a:cs typeface="Times New Roman" pitchFamily="18" charset="0"/>
            </a:rPr>
            <a:t>資料品質</a:t>
          </a:r>
          <a:endParaRPr lang="en-US" altLang="zh-TW" b="1" dirty="0">
            <a:latin typeface="Times New Roman" pitchFamily="18" charset="0"/>
            <a:ea typeface="標楷體" pitchFamily="65" charset="-120"/>
            <a:cs typeface="Times New Roman" pitchFamily="18" charset="0"/>
          </a:endParaRPr>
        </a:p>
        <a:p>
          <a:pPr rtl="0"/>
          <a:r>
            <a:rPr lang="zh-TW" b="1" dirty="0">
              <a:latin typeface="Times New Roman" pitchFamily="18" charset="0"/>
              <a:ea typeface="標楷體" pitchFamily="65" charset="-120"/>
              <a:cs typeface="Times New Roman" pitchFamily="18" charset="0"/>
            </a:rPr>
            <a:t>檢查方法</a:t>
          </a:r>
          <a:endParaRPr lang="en-US" b="1" dirty="0">
            <a:latin typeface="Times New Roman" pitchFamily="18" charset="0"/>
            <a:ea typeface="標楷體" pitchFamily="65" charset="-120"/>
            <a:cs typeface="Times New Roman" pitchFamily="18" charset="0"/>
          </a:endParaRPr>
        </a:p>
      </dgm:t>
    </dgm:pt>
    <dgm:pt modelId="{45C63E1A-53B7-4A84-BE30-947360E99C52}" type="parTrans" cxnId="{425F338C-0365-4334-B7F2-F891B056FE48}">
      <dgm:prSet/>
      <dgm:spPr/>
      <dgm:t>
        <a:bodyPr/>
        <a:lstStyle/>
        <a:p>
          <a:endParaRPr lang="zh-TW" altLang="en-US">
            <a:latin typeface="Times New Roman" pitchFamily="18" charset="0"/>
            <a:ea typeface="標楷體" pitchFamily="65" charset="-120"/>
            <a:cs typeface="Times New Roman" pitchFamily="18" charset="0"/>
          </a:endParaRPr>
        </a:p>
      </dgm:t>
    </dgm:pt>
    <dgm:pt modelId="{82797FB1-9484-442F-B683-91058FDCA646}" type="sibTrans" cxnId="{425F338C-0365-4334-B7F2-F891B056FE48}">
      <dgm:prSet/>
      <dgm:spPr/>
      <dgm:t>
        <a:bodyPr/>
        <a:lstStyle/>
        <a:p>
          <a:endParaRPr lang="zh-TW" altLang="en-US">
            <a:latin typeface="Times New Roman" pitchFamily="18" charset="0"/>
            <a:ea typeface="標楷體" pitchFamily="65" charset="-120"/>
            <a:cs typeface="Times New Roman" pitchFamily="18" charset="0"/>
          </a:endParaRPr>
        </a:p>
      </dgm:t>
    </dgm:pt>
    <dgm:pt modelId="{1B9BE905-4C5F-4B16-9ECC-C45AF1FB5EBC}">
      <dgm:prSet/>
      <dgm:spPr/>
      <dgm:t>
        <a:bodyPr/>
        <a:lstStyle/>
        <a:p>
          <a:pPr algn="ctr" rtl="0"/>
          <a:r>
            <a:rPr lang="en-US" b="1" u="sng" dirty="0">
              <a:latin typeface="Times New Roman" pitchFamily="18" charset="0"/>
              <a:ea typeface="標楷體" pitchFamily="65" charset="-120"/>
              <a:cs typeface="Times New Roman" pitchFamily="18" charset="0"/>
            </a:rPr>
            <a:t>1. </a:t>
          </a:r>
          <a:r>
            <a:rPr lang="zh-TW" b="1" u="sng" dirty="0">
              <a:latin typeface="Times New Roman" pitchFamily="18" charset="0"/>
              <a:ea typeface="標楷體" pitchFamily="65" charset="-120"/>
              <a:cs typeface="Times New Roman" pitchFamily="18" charset="0"/>
            </a:rPr>
            <a:t>欄位檢查 </a:t>
          </a:r>
          <a:endParaRPr lang="en-US" altLang="zh-TW" b="1" u="sng" dirty="0">
            <a:latin typeface="Times New Roman" pitchFamily="18" charset="0"/>
            <a:ea typeface="標楷體" pitchFamily="65" charset="-120"/>
            <a:cs typeface="Times New Roman" pitchFamily="18" charset="0"/>
          </a:endParaRPr>
        </a:p>
      </dgm:t>
    </dgm:pt>
    <dgm:pt modelId="{CBD2E2A4-4230-44D1-8432-AB739287C2EF}" type="parTrans" cxnId="{AAC69DA0-80C4-4AC1-A72F-BCB69826597D}">
      <dgm:prSet/>
      <dgm:spPr/>
      <dgm:t>
        <a:bodyPr/>
        <a:lstStyle/>
        <a:p>
          <a:endParaRPr lang="zh-TW" altLang="en-US">
            <a:latin typeface="Times New Roman" pitchFamily="18" charset="0"/>
            <a:ea typeface="標楷體" pitchFamily="65" charset="-120"/>
            <a:cs typeface="Times New Roman" pitchFamily="18" charset="0"/>
          </a:endParaRPr>
        </a:p>
      </dgm:t>
    </dgm:pt>
    <dgm:pt modelId="{D03970A3-79DD-404B-A759-9D5CBFD33DFE}" type="sibTrans" cxnId="{AAC69DA0-80C4-4AC1-A72F-BCB69826597D}">
      <dgm:prSet/>
      <dgm:spPr/>
      <dgm:t>
        <a:bodyPr/>
        <a:lstStyle/>
        <a:p>
          <a:endParaRPr lang="zh-TW" altLang="en-US">
            <a:latin typeface="Times New Roman" pitchFamily="18" charset="0"/>
            <a:ea typeface="標楷體" pitchFamily="65" charset="-120"/>
            <a:cs typeface="Times New Roman" pitchFamily="18" charset="0"/>
          </a:endParaRPr>
        </a:p>
      </dgm:t>
    </dgm:pt>
    <dgm:pt modelId="{4E3C5511-AEEB-40F1-B6B6-3F0AADBD0467}">
      <dgm:prSet/>
      <dgm:spPr/>
      <dgm:t>
        <a:bodyPr/>
        <a:lstStyle/>
        <a:p>
          <a:pPr algn="ctr" rtl="0"/>
          <a:r>
            <a:rPr lang="en-US" b="1" u="sng" dirty="0">
              <a:latin typeface="Times New Roman" pitchFamily="18" charset="0"/>
              <a:ea typeface="標楷體" pitchFamily="65" charset="-120"/>
              <a:cs typeface="Times New Roman" pitchFamily="18" charset="0"/>
            </a:rPr>
            <a:t>2. </a:t>
          </a:r>
          <a:r>
            <a:rPr lang="zh-TW" b="1" u="sng" dirty="0">
              <a:latin typeface="Times New Roman" pitchFamily="18" charset="0"/>
              <a:ea typeface="標楷體" pitchFamily="65" charset="-120"/>
              <a:cs typeface="Times New Roman" pitchFamily="18" charset="0"/>
            </a:rPr>
            <a:t>結構檢查</a:t>
          </a:r>
          <a:endParaRPr lang="en-US" altLang="zh-TW" b="1" u="sng" dirty="0">
            <a:latin typeface="Times New Roman" pitchFamily="18" charset="0"/>
            <a:ea typeface="標楷體" pitchFamily="65" charset="-120"/>
            <a:cs typeface="Times New Roman" pitchFamily="18" charset="0"/>
          </a:endParaRPr>
        </a:p>
      </dgm:t>
    </dgm:pt>
    <dgm:pt modelId="{E87D0BB6-0772-48D5-9E3A-D7D719E50F6F}" type="parTrans" cxnId="{EA761F7C-D8A7-4D89-AEFF-C6A54C8B3340}">
      <dgm:prSet/>
      <dgm:spPr/>
      <dgm:t>
        <a:bodyPr/>
        <a:lstStyle/>
        <a:p>
          <a:endParaRPr lang="zh-TW" altLang="en-US">
            <a:latin typeface="Times New Roman" pitchFamily="18" charset="0"/>
            <a:ea typeface="標楷體" pitchFamily="65" charset="-120"/>
            <a:cs typeface="Times New Roman" pitchFamily="18" charset="0"/>
          </a:endParaRPr>
        </a:p>
      </dgm:t>
    </dgm:pt>
    <dgm:pt modelId="{16F7E4C2-286E-41E0-A610-DB9D1991D040}" type="sibTrans" cxnId="{EA761F7C-D8A7-4D89-AEFF-C6A54C8B3340}">
      <dgm:prSet/>
      <dgm:spPr/>
      <dgm:t>
        <a:bodyPr/>
        <a:lstStyle/>
        <a:p>
          <a:endParaRPr lang="zh-TW" altLang="en-US">
            <a:latin typeface="Times New Roman" pitchFamily="18" charset="0"/>
            <a:ea typeface="標楷體" pitchFamily="65" charset="-120"/>
            <a:cs typeface="Times New Roman" pitchFamily="18" charset="0"/>
          </a:endParaRPr>
        </a:p>
      </dgm:t>
    </dgm:pt>
    <dgm:pt modelId="{E591120E-BF58-4466-BD97-E71367442AD9}">
      <dgm:prSet/>
      <dgm:spPr/>
      <dgm:t>
        <a:bodyPr/>
        <a:lstStyle/>
        <a:p>
          <a:pPr algn="ctr" rtl="0"/>
          <a:r>
            <a:rPr lang="en-US" b="1" u="sng" dirty="0">
              <a:latin typeface="Times New Roman" pitchFamily="18" charset="0"/>
              <a:ea typeface="標楷體" pitchFamily="65" charset="-120"/>
              <a:cs typeface="Times New Roman" pitchFamily="18" charset="0"/>
            </a:rPr>
            <a:t>3. </a:t>
          </a:r>
          <a:r>
            <a:rPr lang="zh-TW" b="1" u="sng" dirty="0">
              <a:latin typeface="Times New Roman" pitchFamily="18" charset="0"/>
              <a:ea typeface="標楷體" pitchFamily="65" charset="-120"/>
              <a:cs typeface="Times New Roman" pitchFamily="18" charset="0"/>
            </a:rPr>
            <a:t>資料檢查</a:t>
          </a:r>
        </a:p>
      </dgm:t>
    </dgm:pt>
    <dgm:pt modelId="{223F56C7-5E84-44E2-81E2-241DCD985BD4}" type="parTrans" cxnId="{7E47CC8C-89A2-47E1-B9AB-22EEBDC59DDF}">
      <dgm:prSet/>
      <dgm:spPr/>
      <dgm:t>
        <a:bodyPr/>
        <a:lstStyle/>
        <a:p>
          <a:endParaRPr lang="zh-TW" altLang="en-US">
            <a:latin typeface="Times New Roman" pitchFamily="18" charset="0"/>
            <a:ea typeface="標楷體" pitchFamily="65" charset="-120"/>
            <a:cs typeface="Times New Roman" pitchFamily="18" charset="0"/>
          </a:endParaRPr>
        </a:p>
      </dgm:t>
    </dgm:pt>
    <dgm:pt modelId="{E3B7CA92-29A8-4EAB-AC96-79CB076EA7A7}" type="sibTrans" cxnId="{7E47CC8C-89A2-47E1-B9AB-22EEBDC59DDF}">
      <dgm:prSet/>
      <dgm:spPr/>
      <dgm:t>
        <a:bodyPr/>
        <a:lstStyle/>
        <a:p>
          <a:endParaRPr lang="zh-TW" altLang="en-US">
            <a:latin typeface="Times New Roman" pitchFamily="18" charset="0"/>
            <a:ea typeface="標楷體" pitchFamily="65" charset="-120"/>
            <a:cs typeface="Times New Roman" pitchFamily="18" charset="0"/>
          </a:endParaRPr>
        </a:p>
      </dgm:t>
    </dgm:pt>
    <dgm:pt modelId="{D30F8E37-5FDB-4467-900F-8E298B5FBB85}">
      <dgm:prSet/>
      <dgm:spPr/>
      <dgm:t>
        <a:bodyPr/>
        <a:lstStyle/>
        <a:p>
          <a:pPr algn="l" rtl="0"/>
          <a:r>
            <a:rPr lang="zh-TW" altLang="en-US" baseline="0" dirty="0">
              <a:solidFill>
                <a:schemeClr val="tx1"/>
              </a:solidFill>
              <a:latin typeface="Times New Roman" pitchFamily="18" charset="0"/>
              <a:ea typeface="標楷體" pitchFamily="65" charset="-120"/>
              <a:cs typeface="Times New Roman" pitchFamily="18" charset="0"/>
            </a:rPr>
            <a:t>專注於各個欄位間關係之正確性</a:t>
          </a:r>
          <a:endParaRPr lang="en-US" altLang="zh-TW" dirty="0">
            <a:latin typeface="Times New Roman" pitchFamily="18" charset="0"/>
            <a:ea typeface="標楷體" pitchFamily="65" charset="-120"/>
            <a:cs typeface="Times New Roman" pitchFamily="18" charset="0"/>
          </a:endParaRPr>
        </a:p>
      </dgm:t>
    </dgm:pt>
    <dgm:pt modelId="{27923925-3700-4967-BD00-A42B2DBE771A}" type="parTrans" cxnId="{813DF482-0F97-418C-8981-72A209B93226}">
      <dgm:prSet/>
      <dgm:spPr/>
      <dgm:t>
        <a:bodyPr/>
        <a:lstStyle/>
        <a:p>
          <a:endParaRPr lang="zh-TW" altLang="en-US">
            <a:latin typeface="Times New Roman" pitchFamily="18" charset="0"/>
            <a:ea typeface="標楷體" pitchFamily="65" charset="-120"/>
            <a:cs typeface="Times New Roman" pitchFamily="18" charset="0"/>
          </a:endParaRPr>
        </a:p>
      </dgm:t>
    </dgm:pt>
    <dgm:pt modelId="{944C934F-1F1A-4E37-8B4F-6A833FA61F82}" type="sibTrans" cxnId="{813DF482-0F97-418C-8981-72A209B93226}">
      <dgm:prSet/>
      <dgm:spPr/>
      <dgm:t>
        <a:bodyPr/>
        <a:lstStyle/>
        <a:p>
          <a:endParaRPr lang="zh-TW" altLang="en-US">
            <a:latin typeface="Times New Roman" pitchFamily="18" charset="0"/>
            <a:ea typeface="標楷體" pitchFamily="65" charset="-120"/>
            <a:cs typeface="Times New Roman" pitchFamily="18" charset="0"/>
          </a:endParaRPr>
        </a:p>
      </dgm:t>
    </dgm:pt>
    <dgm:pt modelId="{8E29A7A4-8B00-41F4-89B8-ED6303A573AA}">
      <dgm:prSet/>
      <dgm:spPr/>
      <dgm:t>
        <a:bodyPr/>
        <a:lstStyle/>
        <a:p>
          <a:pPr algn="ctr" rtl="0"/>
          <a:r>
            <a:rPr lang="en-US" altLang="zh-TW" b="1" u="sng" dirty="0">
              <a:latin typeface="Times New Roman" pitchFamily="18" charset="0"/>
              <a:ea typeface="標楷體" pitchFamily="65" charset="-120"/>
              <a:cs typeface="Times New Roman" pitchFamily="18" charset="0"/>
            </a:rPr>
            <a:t>4.</a:t>
          </a:r>
          <a:r>
            <a:rPr lang="zh-TW" altLang="en-US" b="1" u="sng" dirty="0">
              <a:latin typeface="Times New Roman" pitchFamily="18" charset="0"/>
              <a:ea typeface="標楷體" pitchFamily="65" charset="-120"/>
              <a:cs typeface="Times New Roman" pitchFamily="18" charset="0"/>
            </a:rPr>
            <a:t>值檢查</a:t>
          </a:r>
        </a:p>
      </dgm:t>
    </dgm:pt>
    <dgm:pt modelId="{58091851-B307-4554-BD21-D041B51DCC57}" type="parTrans" cxnId="{F3A4188C-0871-4F68-942F-7269880E9764}">
      <dgm:prSet/>
      <dgm:spPr/>
      <dgm:t>
        <a:bodyPr/>
        <a:lstStyle/>
        <a:p>
          <a:endParaRPr lang="zh-TW" altLang="en-US">
            <a:latin typeface="Times New Roman" pitchFamily="18" charset="0"/>
            <a:ea typeface="標楷體" pitchFamily="65" charset="-120"/>
            <a:cs typeface="Times New Roman" pitchFamily="18" charset="0"/>
          </a:endParaRPr>
        </a:p>
      </dgm:t>
    </dgm:pt>
    <dgm:pt modelId="{2D359A93-FF4C-45ED-BCCE-C6728C445DB4}" type="sibTrans" cxnId="{F3A4188C-0871-4F68-942F-7269880E9764}">
      <dgm:prSet/>
      <dgm:spPr/>
      <dgm:t>
        <a:bodyPr/>
        <a:lstStyle/>
        <a:p>
          <a:endParaRPr lang="zh-TW" altLang="en-US">
            <a:latin typeface="Times New Roman" pitchFamily="18" charset="0"/>
            <a:ea typeface="標楷體" pitchFamily="65" charset="-120"/>
            <a:cs typeface="Times New Roman" pitchFamily="18" charset="0"/>
          </a:endParaRPr>
        </a:p>
      </dgm:t>
    </dgm:pt>
    <dgm:pt modelId="{1CCDDB48-ABA8-4244-A44B-2384FFEC3E94}">
      <dgm:prSet/>
      <dgm:spPr/>
      <dgm:t>
        <a:bodyPr/>
        <a:lstStyle/>
        <a:p>
          <a:pPr algn="l" rtl="0"/>
          <a:r>
            <a:rPr lang="zh-TW" altLang="en-US" baseline="0" dirty="0">
              <a:solidFill>
                <a:schemeClr val="tx1"/>
              </a:solidFill>
              <a:latin typeface="Times New Roman" pitchFamily="18" charset="0"/>
              <a:ea typeface="標楷體" pitchFamily="65" charset="-120"/>
              <a:cs typeface="Times New Roman" pitchFamily="18" charset="0"/>
            </a:rPr>
            <a:t>對單筆資料根據業務規則進行檢查</a:t>
          </a:r>
          <a:endParaRPr lang="zh-TW" dirty="0">
            <a:latin typeface="Times New Roman" pitchFamily="18" charset="0"/>
            <a:ea typeface="標楷體" pitchFamily="65" charset="-120"/>
            <a:cs typeface="Times New Roman" pitchFamily="18" charset="0"/>
          </a:endParaRPr>
        </a:p>
      </dgm:t>
    </dgm:pt>
    <dgm:pt modelId="{C42E1897-5431-4F0B-A6DD-2ED209F992F0}" type="parTrans" cxnId="{8FC2CA3B-0560-4E1A-A144-FD98723329C9}">
      <dgm:prSet/>
      <dgm:spPr/>
      <dgm:t>
        <a:bodyPr/>
        <a:lstStyle/>
        <a:p>
          <a:endParaRPr lang="zh-TW" altLang="en-US">
            <a:latin typeface="Times New Roman" pitchFamily="18" charset="0"/>
            <a:ea typeface="標楷體" pitchFamily="65" charset="-120"/>
            <a:cs typeface="Times New Roman" pitchFamily="18" charset="0"/>
          </a:endParaRPr>
        </a:p>
      </dgm:t>
    </dgm:pt>
    <dgm:pt modelId="{05906857-33CF-4E5F-A5F9-1979838B27EF}" type="sibTrans" cxnId="{8FC2CA3B-0560-4E1A-A144-FD98723329C9}">
      <dgm:prSet/>
      <dgm:spPr/>
      <dgm:t>
        <a:bodyPr/>
        <a:lstStyle/>
        <a:p>
          <a:endParaRPr lang="zh-TW" altLang="en-US">
            <a:latin typeface="Times New Roman" pitchFamily="18" charset="0"/>
            <a:ea typeface="標楷體" pitchFamily="65" charset="-120"/>
            <a:cs typeface="Times New Roman" pitchFamily="18" charset="0"/>
          </a:endParaRPr>
        </a:p>
      </dgm:t>
    </dgm:pt>
    <dgm:pt modelId="{C3770DE9-F421-4C01-9CC1-53750F8F3B94}">
      <dgm:prSet/>
      <dgm:spPr/>
      <dgm:t>
        <a:bodyPr/>
        <a:lstStyle/>
        <a:p>
          <a:pPr algn="l" rtl="0"/>
          <a:r>
            <a:rPr lang="zh-TW" altLang="en-US" baseline="0" dirty="0">
              <a:solidFill>
                <a:schemeClr val="tx1"/>
              </a:solidFill>
              <a:latin typeface="Times New Roman" pitchFamily="18" charset="0"/>
              <a:ea typeface="標楷體" pitchFamily="65" charset="-120"/>
              <a:cs typeface="Times New Roman" pitchFamily="18" charset="0"/>
            </a:rPr>
            <a:t>就單筆資料確保由來源系統輸入的資料包含目標系統期望的資料</a:t>
          </a:r>
          <a:endParaRPr lang="en-US" altLang="zh-TW" dirty="0">
            <a:latin typeface="Times New Roman" pitchFamily="18" charset="0"/>
            <a:ea typeface="標楷體" pitchFamily="65" charset="-120"/>
            <a:cs typeface="Times New Roman" pitchFamily="18" charset="0"/>
          </a:endParaRPr>
        </a:p>
      </dgm:t>
    </dgm:pt>
    <dgm:pt modelId="{DDE153D2-D3C2-4DA3-8810-C7432338FC86}" type="parTrans" cxnId="{FCBED83C-F197-4D57-BC4D-034A03E874B9}">
      <dgm:prSet/>
      <dgm:spPr/>
      <dgm:t>
        <a:bodyPr/>
        <a:lstStyle/>
        <a:p>
          <a:endParaRPr lang="zh-TW" altLang="en-US">
            <a:latin typeface="Times New Roman" pitchFamily="18" charset="0"/>
            <a:ea typeface="標楷體" pitchFamily="65" charset="-120"/>
            <a:cs typeface="Times New Roman" pitchFamily="18" charset="0"/>
          </a:endParaRPr>
        </a:p>
      </dgm:t>
    </dgm:pt>
    <dgm:pt modelId="{6BB89DA3-4D41-4FE0-AD7E-1E5DC2E6F2CF}" type="sibTrans" cxnId="{FCBED83C-F197-4D57-BC4D-034A03E874B9}">
      <dgm:prSet/>
      <dgm:spPr/>
      <dgm:t>
        <a:bodyPr/>
        <a:lstStyle/>
        <a:p>
          <a:endParaRPr lang="zh-TW" altLang="en-US">
            <a:latin typeface="Times New Roman" pitchFamily="18" charset="0"/>
            <a:ea typeface="標楷體" pitchFamily="65" charset="-120"/>
            <a:cs typeface="Times New Roman" pitchFamily="18" charset="0"/>
          </a:endParaRPr>
        </a:p>
      </dgm:t>
    </dgm:pt>
    <dgm:pt modelId="{2E25E46C-9A36-4EC4-B37F-2D74A2C15031}">
      <dgm:prSet/>
      <dgm:spPr/>
      <dgm:t>
        <a:bodyPr/>
        <a:lstStyle/>
        <a:p>
          <a:pPr algn="l" rtl="0"/>
          <a:r>
            <a:rPr lang="zh-TW" altLang="en-US" baseline="0" dirty="0">
              <a:solidFill>
                <a:schemeClr val="tx1"/>
              </a:solidFill>
              <a:latin typeface="Times New Roman" pitchFamily="18" charset="0"/>
              <a:ea typeface="標楷體" pitchFamily="65" charset="-120"/>
              <a:cs typeface="Times New Roman" pitchFamily="18" charset="0"/>
            </a:rPr>
            <a:t>根據業務規則在資料規則上做合理的延伸檢查。</a:t>
          </a:r>
          <a:r>
            <a:rPr lang="en-US" altLang="zh-TW" baseline="0" dirty="0">
              <a:solidFill>
                <a:schemeClr val="tx1"/>
              </a:solidFill>
              <a:latin typeface="Times New Roman" pitchFamily="18" charset="0"/>
              <a:ea typeface="標楷體" pitchFamily="65" charset="-120"/>
              <a:cs typeface="Times New Roman" pitchFamily="18" charset="0"/>
            </a:rPr>
            <a:t>(</a:t>
          </a:r>
          <a:r>
            <a:rPr lang="zh-TW" altLang="en-US" baseline="0" dirty="0">
              <a:solidFill>
                <a:schemeClr val="tx1"/>
              </a:solidFill>
              <a:latin typeface="Times New Roman" pitchFamily="18" charset="0"/>
              <a:ea typeface="標楷體" pitchFamily="65" charset="-120"/>
              <a:cs typeface="Times New Roman" pitchFamily="18" charset="0"/>
            </a:rPr>
            <a:t>如彙總結果</a:t>
          </a:r>
          <a:r>
            <a:rPr lang="en-US" altLang="zh-TW" baseline="0" dirty="0">
              <a:solidFill>
                <a:schemeClr val="tx1"/>
              </a:solidFill>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dgm:t>
    </dgm:pt>
    <dgm:pt modelId="{6F8BC86D-BA75-4306-89EA-27155973DC1D}" type="parTrans" cxnId="{FDFF4E86-ECEF-4464-B79B-7A568376C4B3}">
      <dgm:prSet/>
      <dgm:spPr/>
      <dgm:t>
        <a:bodyPr/>
        <a:lstStyle/>
        <a:p>
          <a:endParaRPr lang="zh-TW" altLang="en-US">
            <a:latin typeface="Times New Roman" pitchFamily="18" charset="0"/>
            <a:ea typeface="標楷體" pitchFamily="65" charset="-120"/>
            <a:cs typeface="Times New Roman" pitchFamily="18" charset="0"/>
          </a:endParaRPr>
        </a:p>
      </dgm:t>
    </dgm:pt>
    <dgm:pt modelId="{76314F8A-20CF-4BFA-AA24-31052540F71F}" type="sibTrans" cxnId="{FDFF4E86-ECEF-4464-B79B-7A568376C4B3}">
      <dgm:prSet/>
      <dgm:spPr/>
      <dgm:t>
        <a:bodyPr/>
        <a:lstStyle/>
        <a:p>
          <a:endParaRPr lang="zh-TW" altLang="en-US">
            <a:latin typeface="Times New Roman" pitchFamily="18" charset="0"/>
            <a:ea typeface="標楷體" pitchFamily="65" charset="-120"/>
            <a:cs typeface="Times New Roman" pitchFamily="18" charset="0"/>
          </a:endParaRPr>
        </a:p>
      </dgm:t>
    </dgm:pt>
    <dgm:pt modelId="{C6B7A614-C4DE-49D2-8033-FFB04C6F7F7A}" type="pres">
      <dgm:prSet presAssocID="{692A4E00-56DF-4475-8674-DD54093FC946}" presName="diagram" presStyleCnt="0">
        <dgm:presLayoutVars>
          <dgm:chMax val="1"/>
          <dgm:dir/>
          <dgm:animLvl val="ctr"/>
          <dgm:resizeHandles val="exact"/>
        </dgm:presLayoutVars>
      </dgm:prSet>
      <dgm:spPr/>
    </dgm:pt>
    <dgm:pt modelId="{A8653064-234A-440D-8FF7-4084120140A2}" type="pres">
      <dgm:prSet presAssocID="{692A4E00-56DF-4475-8674-DD54093FC946}" presName="matrix" presStyleCnt="0"/>
      <dgm:spPr/>
    </dgm:pt>
    <dgm:pt modelId="{FF089FEF-2BBE-49AE-A7F3-8C927B6C80ED}" type="pres">
      <dgm:prSet presAssocID="{692A4E00-56DF-4475-8674-DD54093FC946}" presName="tile1" presStyleLbl="node1" presStyleIdx="0" presStyleCnt="4"/>
      <dgm:spPr/>
    </dgm:pt>
    <dgm:pt modelId="{5A8D2689-2ABE-4394-989E-A668599E45D2}" type="pres">
      <dgm:prSet presAssocID="{692A4E00-56DF-4475-8674-DD54093FC946}" presName="tile1text" presStyleLbl="node1" presStyleIdx="0" presStyleCnt="4">
        <dgm:presLayoutVars>
          <dgm:chMax val="0"/>
          <dgm:chPref val="0"/>
          <dgm:bulletEnabled val="1"/>
        </dgm:presLayoutVars>
      </dgm:prSet>
      <dgm:spPr/>
    </dgm:pt>
    <dgm:pt modelId="{632F3209-A188-41A8-A609-A07F005750AC}" type="pres">
      <dgm:prSet presAssocID="{692A4E00-56DF-4475-8674-DD54093FC946}" presName="tile2" presStyleLbl="node1" presStyleIdx="1" presStyleCnt="4"/>
      <dgm:spPr/>
    </dgm:pt>
    <dgm:pt modelId="{8B89D19A-8BA7-49F7-8066-2F24CCC3FEA1}" type="pres">
      <dgm:prSet presAssocID="{692A4E00-56DF-4475-8674-DD54093FC946}" presName="tile2text" presStyleLbl="node1" presStyleIdx="1" presStyleCnt="4">
        <dgm:presLayoutVars>
          <dgm:chMax val="0"/>
          <dgm:chPref val="0"/>
          <dgm:bulletEnabled val="1"/>
        </dgm:presLayoutVars>
      </dgm:prSet>
      <dgm:spPr/>
    </dgm:pt>
    <dgm:pt modelId="{106CC334-09F8-40FD-8706-244F84DB49B0}" type="pres">
      <dgm:prSet presAssocID="{692A4E00-56DF-4475-8674-DD54093FC946}" presName="tile3" presStyleLbl="node1" presStyleIdx="2" presStyleCnt="4"/>
      <dgm:spPr/>
    </dgm:pt>
    <dgm:pt modelId="{495FCF65-E4A8-41A7-A28E-68C010DD37D5}" type="pres">
      <dgm:prSet presAssocID="{692A4E00-56DF-4475-8674-DD54093FC946}" presName="tile3text" presStyleLbl="node1" presStyleIdx="2" presStyleCnt="4">
        <dgm:presLayoutVars>
          <dgm:chMax val="0"/>
          <dgm:chPref val="0"/>
          <dgm:bulletEnabled val="1"/>
        </dgm:presLayoutVars>
      </dgm:prSet>
      <dgm:spPr/>
    </dgm:pt>
    <dgm:pt modelId="{EC6916BB-591B-447D-9091-69107AF23EC6}" type="pres">
      <dgm:prSet presAssocID="{692A4E00-56DF-4475-8674-DD54093FC946}" presName="tile4" presStyleLbl="node1" presStyleIdx="3" presStyleCnt="4"/>
      <dgm:spPr/>
    </dgm:pt>
    <dgm:pt modelId="{6DC731CD-88B7-4834-8AAD-C47441AA791C}" type="pres">
      <dgm:prSet presAssocID="{692A4E00-56DF-4475-8674-DD54093FC946}" presName="tile4text" presStyleLbl="node1" presStyleIdx="3" presStyleCnt="4">
        <dgm:presLayoutVars>
          <dgm:chMax val="0"/>
          <dgm:chPref val="0"/>
          <dgm:bulletEnabled val="1"/>
        </dgm:presLayoutVars>
      </dgm:prSet>
      <dgm:spPr/>
    </dgm:pt>
    <dgm:pt modelId="{7B4F5670-1FFA-470C-B838-54B8101AA4DC}" type="pres">
      <dgm:prSet presAssocID="{692A4E00-56DF-4475-8674-DD54093FC946}" presName="centerTile" presStyleLbl="fgShp" presStyleIdx="0" presStyleCnt="1" custScaleX="115742" custScaleY="125291">
        <dgm:presLayoutVars>
          <dgm:chMax val="0"/>
          <dgm:chPref val="0"/>
        </dgm:presLayoutVars>
      </dgm:prSet>
      <dgm:spPr/>
    </dgm:pt>
  </dgm:ptLst>
  <dgm:cxnLst>
    <dgm:cxn modelId="{C5510C0F-F9D4-4B92-9D85-EB30C8CAE7BF}" type="presOf" srcId="{E591120E-BF58-4466-BD97-E71367442AD9}" destId="{495FCF65-E4A8-41A7-A28E-68C010DD37D5}" srcOrd="1" destOrd="0" presId="urn:microsoft.com/office/officeart/2005/8/layout/matrix1"/>
    <dgm:cxn modelId="{BE281518-5EFA-4A98-8EA9-6A6FBF970B94}" type="presOf" srcId="{1B9BE905-4C5F-4B16-9ECC-C45AF1FB5EBC}" destId="{FF089FEF-2BBE-49AE-A7F3-8C927B6C80ED}" srcOrd="0" destOrd="0" presId="urn:microsoft.com/office/officeart/2005/8/layout/matrix1"/>
    <dgm:cxn modelId="{37C9CC3A-45CB-47E8-9735-2D5DB9E0A712}" type="presOf" srcId="{8E29A7A4-8B00-41F4-89B8-ED6303A573AA}" destId="{EC6916BB-591B-447D-9091-69107AF23EC6}" srcOrd="0" destOrd="0" presId="urn:microsoft.com/office/officeart/2005/8/layout/matrix1"/>
    <dgm:cxn modelId="{8FC2CA3B-0560-4E1A-A144-FD98723329C9}" srcId="{E591120E-BF58-4466-BD97-E71367442AD9}" destId="{1CCDDB48-ABA8-4244-A44B-2384FFEC3E94}" srcOrd="0" destOrd="0" parTransId="{C42E1897-5431-4F0B-A6DD-2ED209F992F0}" sibTransId="{05906857-33CF-4E5F-A5F9-1979838B27EF}"/>
    <dgm:cxn modelId="{FCBED83C-F197-4D57-BC4D-034A03E874B9}" srcId="{1B9BE905-4C5F-4B16-9ECC-C45AF1FB5EBC}" destId="{C3770DE9-F421-4C01-9CC1-53750F8F3B94}" srcOrd="0" destOrd="0" parTransId="{DDE153D2-D3C2-4DA3-8810-C7432338FC86}" sibTransId="{6BB89DA3-4D41-4FE0-AD7E-1E5DC2E6F2CF}"/>
    <dgm:cxn modelId="{9985DC40-8710-4A89-9FF7-D81CDDC6A96A}" type="presOf" srcId="{C3770DE9-F421-4C01-9CC1-53750F8F3B94}" destId="{5A8D2689-2ABE-4394-989E-A668599E45D2}" srcOrd="1" destOrd="1" presId="urn:microsoft.com/office/officeart/2005/8/layout/matrix1"/>
    <dgm:cxn modelId="{1AC35F71-F69F-4E54-8CCC-2B4A9AAF6C01}" type="presOf" srcId="{4E3C5511-AEEB-40F1-B6B6-3F0AADBD0467}" destId="{8B89D19A-8BA7-49F7-8066-2F24CCC3FEA1}" srcOrd="1" destOrd="0" presId="urn:microsoft.com/office/officeart/2005/8/layout/matrix1"/>
    <dgm:cxn modelId="{28AD8B55-F484-49B7-9D05-F5CD0B7EC2D8}" type="presOf" srcId="{D30F8E37-5FDB-4467-900F-8E298B5FBB85}" destId="{8B89D19A-8BA7-49F7-8066-2F24CCC3FEA1}" srcOrd="1" destOrd="1" presId="urn:microsoft.com/office/officeart/2005/8/layout/matrix1"/>
    <dgm:cxn modelId="{EA761F7C-D8A7-4D89-AEFF-C6A54C8B3340}" srcId="{AAB54923-10D1-47EA-8643-A425CF507653}" destId="{4E3C5511-AEEB-40F1-B6B6-3F0AADBD0467}" srcOrd="1" destOrd="0" parTransId="{E87D0BB6-0772-48D5-9E3A-D7D719E50F6F}" sibTransId="{16F7E4C2-286E-41E0-A610-DB9D1991D040}"/>
    <dgm:cxn modelId="{92AD467D-C720-41DE-935C-7C5CE4B2B9E0}" type="presOf" srcId="{1CCDDB48-ABA8-4244-A44B-2384FFEC3E94}" destId="{495FCF65-E4A8-41A7-A28E-68C010DD37D5}" srcOrd="1" destOrd="1" presId="urn:microsoft.com/office/officeart/2005/8/layout/matrix1"/>
    <dgm:cxn modelId="{813DF482-0F97-418C-8981-72A209B93226}" srcId="{4E3C5511-AEEB-40F1-B6B6-3F0AADBD0467}" destId="{D30F8E37-5FDB-4467-900F-8E298B5FBB85}" srcOrd="0" destOrd="0" parTransId="{27923925-3700-4967-BD00-A42B2DBE771A}" sibTransId="{944C934F-1F1A-4E37-8B4F-6A833FA61F82}"/>
    <dgm:cxn modelId="{17269885-7566-463B-A12F-A4F4C0BA361C}" type="presOf" srcId="{8E29A7A4-8B00-41F4-89B8-ED6303A573AA}" destId="{6DC731CD-88B7-4834-8AAD-C47441AA791C}" srcOrd="1" destOrd="0" presId="urn:microsoft.com/office/officeart/2005/8/layout/matrix1"/>
    <dgm:cxn modelId="{0D64C585-CCCE-492E-B7E3-F393B908AB13}" type="presOf" srcId="{D30F8E37-5FDB-4467-900F-8E298B5FBB85}" destId="{632F3209-A188-41A8-A609-A07F005750AC}" srcOrd="0" destOrd="1" presId="urn:microsoft.com/office/officeart/2005/8/layout/matrix1"/>
    <dgm:cxn modelId="{FDFF4E86-ECEF-4464-B79B-7A568376C4B3}" srcId="{8E29A7A4-8B00-41F4-89B8-ED6303A573AA}" destId="{2E25E46C-9A36-4EC4-B37F-2D74A2C15031}" srcOrd="0" destOrd="0" parTransId="{6F8BC86D-BA75-4306-89EA-27155973DC1D}" sibTransId="{76314F8A-20CF-4BFA-AA24-31052540F71F}"/>
    <dgm:cxn modelId="{F3A4188C-0871-4F68-942F-7269880E9764}" srcId="{AAB54923-10D1-47EA-8643-A425CF507653}" destId="{8E29A7A4-8B00-41F4-89B8-ED6303A573AA}" srcOrd="3" destOrd="0" parTransId="{58091851-B307-4554-BD21-D041B51DCC57}" sibTransId="{2D359A93-FF4C-45ED-BCCE-C6728C445DB4}"/>
    <dgm:cxn modelId="{425F338C-0365-4334-B7F2-F891B056FE48}" srcId="{692A4E00-56DF-4475-8674-DD54093FC946}" destId="{AAB54923-10D1-47EA-8643-A425CF507653}" srcOrd="0" destOrd="0" parTransId="{45C63E1A-53B7-4A84-BE30-947360E99C52}" sibTransId="{82797FB1-9484-442F-B683-91058FDCA646}"/>
    <dgm:cxn modelId="{7E47CC8C-89A2-47E1-B9AB-22EEBDC59DDF}" srcId="{AAB54923-10D1-47EA-8643-A425CF507653}" destId="{E591120E-BF58-4466-BD97-E71367442AD9}" srcOrd="2" destOrd="0" parTransId="{223F56C7-5E84-44E2-81E2-241DCD985BD4}" sibTransId="{E3B7CA92-29A8-4EAB-AC96-79CB076EA7A7}"/>
    <dgm:cxn modelId="{CA39739C-1237-4F21-B5A8-EBFBB18E5F00}" type="presOf" srcId="{1B9BE905-4C5F-4B16-9ECC-C45AF1FB5EBC}" destId="{5A8D2689-2ABE-4394-989E-A668599E45D2}" srcOrd="1" destOrd="0" presId="urn:microsoft.com/office/officeart/2005/8/layout/matrix1"/>
    <dgm:cxn modelId="{65A1749D-F8B5-4866-9AC5-A5FBB8BF9A90}" type="presOf" srcId="{4E3C5511-AEEB-40F1-B6B6-3F0AADBD0467}" destId="{632F3209-A188-41A8-A609-A07F005750AC}" srcOrd="0" destOrd="0" presId="urn:microsoft.com/office/officeart/2005/8/layout/matrix1"/>
    <dgm:cxn modelId="{AAC69DA0-80C4-4AC1-A72F-BCB69826597D}" srcId="{AAB54923-10D1-47EA-8643-A425CF507653}" destId="{1B9BE905-4C5F-4B16-9ECC-C45AF1FB5EBC}" srcOrd="0" destOrd="0" parTransId="{CBD2E2A4-4230-44D1-8432-AB739287C2EF}" sibTransId="{D03970A3-79DD-404B-A759-9D5CBFD33DFE}"/>
    <dgm:cxn modelId="{64B328A2-FCDD-412E-8916-96624F23E6B4}" type="presOf" srcId="{AAB54923-10D1-47EA-8643-A425CF507653}" destId="{7B4F5670-1FFA-470C-B838-54B8101AA4DC}" srcOrd="0" destOrd="0" presId="urn:microsoft.com/office/officeart/2005/8/layout/matrix1"/>
    <dgm:cxn modelId="{5147CCC5-A456-488B-9759-DED7165FEC36}" type="presOf" srcId="{C3770DE9-F421-4C01-9CC1-53750F8F3B94}" destId="{FF089FEF-2BBE-49AE-A7F3-8C927B6C80ED}" srcOrd="0" destOrd="1" presId="urn:microsoft.com/office/officeart/2005/8/layout/matrix1"/>
    <dgm:cxn modelId="{A21C7AD1-164F-41E5-8D0F-523022A1DAAD}" type="presOf" srcId="{1CCDDB48-ABA8-4244-A44B-2384FFEC3E94}" destId="{106CC334-09F8-40FD-8706-244F84DB49B0}" srcOrd="0" destOrd="1" presId="urn:microsoft.com/office/officeart/2005/8/layout/matrix1"/>
    <dgm:cxn modelId="{96D613D2-852D-41AF-B449-20150B01578A}" type="presOf" srcId="{E591120E-BF58-4466-BD97-E71367442AD9}" destId="{106CC334-09F8-40FD-8706-244F84DB49B0}" srcOrd="0" destOrd="0" presId="urn:microsoft.com/office/officeart/2005/8/layout/matrix1"/>
    <dgm:cxn modelId="{CFDF9ED6-1B04-40FD-9670-DF0D8B6E54A1}" type="presOf" srcId="{692A4E00-56DF-4475-8674-DD54093FC946}" destId="{C6B7A614-C4DE-49D2-8033-FFB04C6F7F7A}" srcOrd="0" destOrd="0" presId="urn:microsoft.com/office/officeart/2005/8/layout/matrix1"/>
    <dgm:cxn modelId="{DB913AD7-FAC0-4820-83F9-84A14718549E}" type="presOf" srcId="{2E25E46C-9A36-4EC4-B37F-2D74A2C15031}" destId="{6DC731CD-88B7-4834-8AAD-C47441AA791C}" srcOrd="1" destOrd="1" presId="urn:microsoft.com/office/officeart/2005/8/layout/matrix1"/>
    <dgm:cxn modelId="{D6D634FA-E2F7-44CE-AFF0-652E3CF39315}" type="presOf" srcId="{2E25E46C-9A36-4EC4-B37F-2D74A2C15031}" destId="{EC6916BB-591B-447D-9091-69107AF23EC6}" srcOrd="0" destOrd="1" presId="urn:microsoft.com/office/officeart/2005/8/layout/matrix1"/>
    <dgm:cxn modelId="{5C81DE0B-3B6C-4B6C-85D3-77B8934DF5CC}" type="presParOf" srcId="{C6B7A614-C4DE-49D2-8033-FFB04C6F7F7A}" destId="{A8653064-234A-440D-8FF7-4084120140A2}" srcOrd="0" destOrd="0" presId="urn:microsoft.com/office/officeart/2005/8/layout/matrix1"/>
    <dgm:cxn modelId="{04A94B6D-9E0A-445A-A53D-32D81ED8D898}" type="presParOf" srcId="{A8653064-234A-440D-8FF7-4084120140A2}" destId="{FF089FEF-2BBE-49AE-A7F3-8C927B6C80ED}" srcOrd="0" destOrd="0" presId="urn:microsoft.com/office/officeart/2005/8/layout/matrix1"/>
    <dgm:cxn modelId="{414A8380-28DA-43C5-8E3C-BEE4BDAF875B}" type="presParOf" srcId="{A8653064-234A-440D-8FF7-4084120140A2}" destId="{5A8D2689-2ABE-4394-989E-A668599E45D2}" srcOrd="1" destOrd="0" presId="urn:microsoft.com/office/officeart/2005/8/layout/matrix1"/>
    <dgm:cxn modelId="{7E166379-273A-489A-8454-014C4DC9F97A}" type="presParOf" srcId="{A8653064-234A-440D-8FF7-4084120140A2}" destId="{632F3209-A188-41A8-A609-A07F005750AC}" srcOrd="2" destOrd="0" presId="urn:microsoft.com/office/officeart/2005/8/layout/matrix1"/>
    <dgm:cxn modelId="{DA2BF561-283A-48F8-8ED5-82FE41910441}" type="presParOf" srcId="{A8653064-234A-440D-8FF7-4084120140A2}" destId="{8B89D19A-8BA7-49F7-8066-2F24CCC3FEA1}" srcOrd="3" destOrd="0" presId="urn:microsoft.com/office/officeart/2005/8/layout/matrix1"/>
    <dgm:cxn modelId="{77726D6B-5213-4418-BD62-1B7A63757723}" type="presParOf" srcId="{A8653064-234A-440D-8FF7-4084120140A2}" destId="{106CC334-09F8-40FD-8706-244F84DB49B0}" srcOrd="4" destOrd="0" presId="urn:microsoft.com/office/officeart/2005/8/layout/matrix1"/>
    <dgm:cxn modelId="{90768C49-60DB-45A6-A61B-70012B8666EA}" type="presParOf" srcId="{A8653064-234A-440D-8FF7-4084120140A2}" destId="{495FCF65-E4A8-41A7-A28E-68C010DD37D5}" srcOrd="5" destOrd="0" presId="urn:microsoft.com/office/officeart/2005/8/layout/matrix1"/>
    <dgm:cxn modelId="{87465E5D-04D5-4B51-A148-4A4523AB6F21}" type="presParOf" srcId="{A8653064-234A-440D-8FF7-4084120140A2}" destId="{EC6916BB-591B-447D-9091-69107AF23EC6}" srcOrd="6" destOrd="0" presId="urn:microsoft.com/office/officeart/2005/8/layout/matrix1"/>
    <dgm:cxn modelId="{C7CB5EE6-62B5-4F92-A86F-604E556F9F28}" type="presParOf" srcId="{A8653064-234A-440D-8FF7-4084120140A2}" destId="{6DC731CD-88B7-4834-8AAD-C47441AA791C}" srcOrd="7" destOrd="0" presId="urn:microsoft.com/office/officeart/2005/8/layout/matrix1"/>
    <dgm:cxn modelId="{8C78E40E-C7C3-4051-8D7D-EED393C779C5}" type="presParOf" srcId="{C6B7A614-C4DE-49D2-8033-FFB04C6F7F7A}" destId="{7B4F5670-1FFA-470C-B838-54B8101AA4D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4613EB-34FD-4444-B4A2-C52EB80A50E1}" type="doc">
      <dgm:prSet loTypeId="urn:microsoft.com/office/officeart/2005/8/layout/process2" loCatId="process" qsTypeId="urn:microsoft.com/office/officeart/2005/8/quickstyle/simple3" qsCatId="simple" csTypeId="urn:microsoft.com/office/officeart/2005/8/colors/colorful1#9" csCatId="colorful" phldr="1"/>
      <dgm:spPr/>
      <dgm:t>
        <a:bodyPr/>
        <a:lstStyle/>
        <a:p>
          <a:endParaRPr lang="zh-TW" altLang="en-US"/>
        </a:p>
      </dgm:t>
    </dgm:pt>
    <dgm:pt modelId="{D4BCC0AE-8B40-42D6-A120-03B0A936B998}">
      <dgm:prSet custT="1"/>
      <dgm:spPr/>
      <dgm:t>
        <a:bodyPr lIns="0" tIns="0" rIns="0" bIns="0"/>
        <a:lstStyle/>
        <a:p>
          <a:pPr algn="ctr" rtl="0"/>
          <a:r>
            <a:rPr lang="en-US" sz="1400" b="1" u="sng" dirty="0">
              <a:latin typeface="Times New Roman" pitchFamily="18" charset="0"/>
              <a:ea typeface="標楷體" pitchFamily="65" charset="-120"/>
              <a:cs typeface="Times New Roman" pitchFamily="18" charset="0"/>
            </a:rPr>
            <a:t>(1) </a:t>
          </a:r>
          <a:r>
            <a:rPr lang="zh-TW" sz="1400" b="1" u="sng" dirty="0">
              <a:latin typeface="Times New Roman" pitchFamily="18" charset="0"/>
              <a:ea typeface="標楷體" pitchFamily="65" charset="-120"/>
              <a:cs typeface="Times New Roman" pitchFamily="18" charset="0"/>
            </a:rPr>
            <a:t>執行：</a:t>
          </a:r>
        </a:p>
      </dgm:t>
    </dgm:pt>
    <dgm:pt modelId="{F8F99B56-C2AA-453B-A29C-F96C40991C4E}" type="parTrans" cxnId="{A5DF6280-E180-4987-B96E-C7A63C4693AC}">
      <dgm:prSet/>
      <dgm:spPr/>
      <dgm:t>
        <a:bodyPr/>
        <a:lstStyle/>
        <a:p>
          <a:endParaRPr lang="zh-TW" altLang="en-US">
            <a:latin typeface="Times New Roman" pitchFamily="18" charset="0"/>
            <a:ea typeface="標楷體" pitchFamily="65" charset="-120"/>
            <a:cs typeface="Times New Roman" pitchFamily="18" charset="0"/>
          </a:endParaRPr>
        </a:p>
      </dgm:t>
    </dgm:pt>
    <dgm:pt modelId="{3387F3FE-0DFD-486F-B95C-3879C417018D}" type="sibTrans" cxnId="{A5DF6280-E180-4987-B96E-C7A63C4693AC}">
      <dgm:prSet/>
      <dgm:spPr/>
      <dgm:t>
        <a:bodyPr/>
        <a:lstStyle/>
        <a:p>
          <a:endParaRPr lang="zh-TW" altLang="en-US">
            <a:latin typeface="Times New Roman" pitchFamily="18" charset="0"/>
            <a:ea typeface="標楷體" pitchFamily="65" charset="-120"/>
            <a:cs typeface="Times New Roman" pitchFamily="18" charset="0"/>
          </a:endParaRPr>
        </a:p>
      </dgm:t>
    </dgm:pt>
    <dgm:pt modelId="{C5A007A6-4EF9-48FB-9FB2-2C5F8279CE3A}">
      <dgm:prSet custT="1"/>
      <dgm:spPr/>
      <dgm:t>
        <a:bodyPr lIns="0" tIns="0" rIns="0" bIns="0"/>
        <a:lstStyle/>
        <a:p>
          <a:pPr algn="ctr" rtl="0"/>
          <a:r>
            <a:rPr lang="en-US" sz="1400" b="1" u="sng" dirty="0">
              <a:latin typeface="Times New Roman" pitchFamily="18" charset="0"/>
              <a:ea typeface="標楷體" pitchFamily="65" charset="-120"/>
              <a:cs typeface="Times New Roman" pitchFamily="18" charset="0"/>
            </a:rPr>
            <a:t>(2) </a:t>
          </a:r>
          <a:r>
            <a:rPr lang="zh-TW" sz="1400" b="1" u="sng" dirty="0">
              <a:latin typeface="Times New Roman" pitchFamily="18" charset="0"/>
              <a:ea typeface="標楷體" pitchFamily="65" charset="-120"/>
              <a:cs typeface="Times New Roman" pitchFamily="18" charset="0"/>
            </a:rPr>
            <a:t>記錄：</a:t>
          </a:r>
        </a:p>
      </dgm:t>
    </dgm:pt>
    <dgm:pt modelId="{88019FE0-9C6F-401D-80E4-7819059B705E}" type="parTrans" cxnId="{1AAF51E0-B875-4B86-AFC7-74FD1E79B782}">
      <dgm:prSet/>
      <dgm:spPr/>
      <dgm:t>
        <a:bodyPr/>
        <a:lstStyle/>
        <a:p>
          <a:endParaRPr lang="zh-TW" altLang="en-US">
            <a:latin typeface="Times New Roman" pitchFamily="18" charset="0"/>
            <a:ea typeface="標楷體" pitchFamily="65" charset="-120"/>
            <a:cs typeface="Times New Roman" pitchFamily="18" charset="0"/>
          </a:endParaRPr>
        </a:p>
      </dgm:t>
    </dgm:pt>
    <dgm:pt modelId="{BD980C48-6E1E-46F3-99EA-E5A2DC302168}" type="sibTrans" cxnId="{1AAF51E0-B875-4B86-AFC7-74FD1E79B782}">
      <dgm:prSet/>
      <dgm:spPr/>
      <dgm:t>
        <a:bodyPr/>
        <a:lstStyle/>
        <a:p>
          <a:endParaRPr lang="zh-TW" altLang="en-US">
            <a:latin typeface="Times New Roman" pitchFamily="18" charset="0"/>
            <a:ea typeface="標楷體" pitchFamily="65" charset="-120"/>
            <a:cs typeface="Times New Roman" pitchFamily="18" charset="0"/>
          </a:endParaRPr>
        </a:p>
      </dgm:t>
    </dgm:pt>
    <dgm:pt modelId="{16358C5B-B1DD-4D66-86B9-1377FF2B8E2E}">
      <dgm:prSet custT="1"/>
      <dgm:spPr/>
      <dgm:t>
        <a:bodyPr lIns="0" tIns="0" rIns="0" bIns="0"/>
        <a:lstStyle/>
        <a:p>
          <a:pPr algn="ctr" rtl="0"/>
          <a:r>
            <a:rPr lang="en-US" sz="1400" b="1" u="sng" dirty="0">
              <a:latin typeface="Times New Roman" pitchFamily="18" charset="0"/>
              <a:ea typeface="標楷體" pitchFamily="65" charset="-120"/>
              <a:cs typeface="Times New Roman" pitchFamily="18" charset="0"/>
            </a:rPr>
            <a:t>(3) </a:t>
          </a:r>
          <a:r>
            <a:rPr lang="zh-TW" sz="1400" b="1" u="sng" dirty="0">
              <a:latin typeface="Times New Roman" pitchFamily="18" charset="0"/>
              <a:ea typeface="標楷體" pitchFamily="65" charset="-120"/>
              <a:cs typeface="Times New Roman" pitchFamily="18" charset="0"/>
            </a:rPr>
            <a:t>判斷：</a:t>
          </a:r>
        </a:p>
      </dgm:t>
    </dgm:pt>
    <dgm:pt modelId="{22DAD819-E44E-4181-867E-CC274DFE77FB}" type="parTrans" cxnId="{344584F7-848E-4C0A-8F45-28B65F130F56}">
      <dgm:prSet/>
      <dgm:spPr/>
      <dgm:t>
        <a:bodyPr/>
        <a:lstStyle/>
        <a:p>
          <a:endParaRPr lang="zh-TW" altLang="en-US">
            <a:latin typeface="Times New Roman" pitchFamily="18" charset="0"/>
            <a:ea typeface="標楷體" pitchFamily="65" charset="-120"/>
            <a:cs typeface="Times New Roman" pitchFamily="18" charset="0"/>
          </a:endParaRPr>
        </a:p>
      </dgm:t>
    </dgm:pt>
    <dgm:pt modelId="{3B7E10AD-6905-4E1A-9F23-8B3BAD33B750}" type="sibTrans" cxnId="{344584F7-848E-4C0A-8F45-28B65F130F56}">
      <dgm:prSet/>
      <dgm:spPr/>
      <dgm:t>
        <a:bodyPr/>
        <a:lstStyle/>
        <a:p>
          <a:endParaRPr lang="zh-TW" altLang="en-US">
            <a:latin typeface="Times New Roman" pitchFamily="18" charset="0"/>
            <a:ea typeface="標楷體" pitchFamily="65" charset="-120"/>
            <a:cs typeface="Times New Roman" pitchFamily="18" charset="0"/>
          </a:endParaRPr>
        </a:p>
      </dgm:t>
    </dgm:pt>
    <dgm:pt modelId="{8131A772-9265-42CA-A9FE-240F315025B0}">
      <dgm:prSet custT="1"/>
      <dgm:spPr/>
      <dgm:t>
        <a:bodyPr lIns="0" tIns="0" rIns="0" bIns="0"/>
        <a:lstStyle/>
        <a:p>
          <a:pPr algn="l" rtl="0"/>
          <a:r>
            <a:rPr lang="en-US" sz="1400" dirty="0">
              <a:latin typeface="Times New Roman" pitchFamily="18" charset="0"/>
              <a:ea typeface="標楷體" pitchFamily="65" charset="-120"/>
              <a:cs typeface="Times New Roman" pitchFamily="18" charset="0"/>
            </a:rPr>
            <a:t>(a) </a:t>
          </a:r>
          <a:r>
            <a:rPr lang="zh-TW" sz="1400" dirty="0">
              <a:latin typeface="Times New Roman" pitchFamily="18" charset="0"/>
              <a:ea typeface="標楷體" pitchFamily="65" charset="-120"/>
              <a:cs typeface="Times New Roman" pitchFamily="18" charset="0"/>
            </a:rPr>
            <a:t>如果沒有發現：持續運行 </a:t>
          </a:r>
          <a:r>
            <a:rPr lang="en-US" sz="1400" dirty="0">
              <a:latin typeface="Times New Roman" pitchFamily="18" charset="0"/>
              <a:ea typeface="標楷體" pitchFamily="65" charset="-120"/>
              <a:cs typeface="Times New Roman" pitchFamily="18" charset="0"/>
            </a:rPr>
            <a:t>ETL </a:t>
          </a:r>
          <a:r>
            <a:rPr lang="zh-TW" sz="1400" dirty="0">
              <a:latin typeface="Times New Roman" pitchFamily="18" charset="0"/>
              <a:ea typeface="標楷體" pitchFamily="65" charset="-120"/>
              <a:cs typeface="Times New Roman" pitchFamily="18" charset="0"/>
            </a:rPr>
            <a:t>流程；</a:t>
          </a:r>
        </a:p>
      </dgm:t>
    </dgm:pt>
    <dgm:pt modelId="{6F0E27C6-16C0-4D5B-9EC7-41CB77312F7A}" type="parTrans" cxnId="{07E9D82F-7139-4EBE-B771-F0C4F57C25C9}">
      <dgm:prSet/>
      <dgm:spPr/>
      <dgm:t>
        <a:bodyPr/>
        <a:lstStyle/>
        <a:p>
          <a:endParaRPr lang="zh-TW" altLang="en-US">
            <a:latin typeface="Times New Roman" pitchFamily="18" charset="0"/>
            <a:ea typeface="標楷體" pitchFamily="65" charset="-120"/>
            <a:cs typeface="Times New Roman" pitchFamily="18" charset="0"/>
          </a:endParaRPr>
        </a:p>
      </dgm:t>
    </dgm:pt>
    <dgm:pt modelId="{5B3162D3-56A5-43B1-95DF-04A5E57CEB44}" type="sibTrans" cxnId="{07E9D82F-7139-4EBE-B771-F0C4F57C25C9}">
      <dgm:prSet/>
      <dgm:spPr/>
      <dgm:t>
        <a:bodyPr/>
        <a:lstStyle/>
        <a:p>
          <a:endParaRPr lang="zh-TW" altLang="en-US">
            <a:latin typeface="Times New Roman" pitchFamily="18" charset="0"/>
            <a:ea typeface="標楷體" pitchFamily="65" charset="-120"/>
            <a:cs typeface="Times New Roman" pitchFamily="18" charset="0"/>
          </a:endParaRPr>
        </a:p>
      </dgm:t>
    </dgm:pt>
    <dgm:pt modelId="{8633C7A3-37E2-4B93-8539-1644CDA06B6F}">
      <dgm:prSet custT="1"/>
      <dgm:spPr/>
      <dgm:t>
        <a:bodyPr lIns="0" tIns="0" rIns="0" bIns="0"/>
        <a:lstStyle/>
        <a:p>
          <a:pPr algn="l" rtl="0"/>
          <a:r>
            <a:rPr lang="en-US" sz="1400" dirty="0">
              <a:latin typeface="Times New Roman" pitchFamily="18" charset="0"/>
              <a:ea typeface="標楷體" pitchFamily="65" charset="-120"/>
              <a:cs typeface="Times New Roman" pitchFamily="18" charset="0"/>
            </a:rPr>
            <a:t>(b) </a:t>
          </a:r>
          <a:r>
            <a:rPr lang="zh-TW" sz="1400" dirty="0">
              <a:latin typeface="Times New Roman" pitchFamily="18" charset="0"/>
              <a:ea typeface="標楷體" pitchFamily="65" charset="-120"/>
              <a:cs typeface="Times New Roman" pitchFamily="18" charset="0"/>
            </a:rPr>
            <a:t>如果發現：停止 </a:t>
          </a:r>
          <a:r>
            <a:rPr lang="en-US" sz="1400" dirty="0">
              <a:latin typeface="Times New Roman" pitchFamily="18" charset="0"/>
              <a:ea typeface="標楷體" pitchFamily="65" charset="-120"/>
              <a:cs typeface="Times New Roman" pitchFamily="18" charset="0"/>
            </a:rPr>
            <a:t>ETL </a:t>
          </a:r>
          <a:r>
            <a:rPr lang="zh-TW" sz="1400" dirty="0">
              <a:latin typeface="Times New Roman" pitchFamily="18" charset="0"/>
              <a:ea typeface="標楷體" pitchFamily="65" charset="-120"/>
              <a:cs typeface="Times New Roman" pitchFamily="18" charset="0"/>
            </a:rPr>
            <a:t>處理流程。</a:t>
          </a:r>
          <a:endParaRPr lang="en-US" sz="1400" dirty="0">
            <a:latin typeface="Times New Roman" pitchFamily="18" charset="0"/>
            <a:ea typeface="標楷體" pitchFamily="65" charset="-120"/>
            <a:cs typeface="Times New Roman" pitchFamily="18" charset="0"/>
          </a:endParaRPr>
        </a:p>
      </dgm:t>
    </dgm:pt>
    <dgm:pt modelId="{608CC74A-E8B3-40A0-9267-036832ABDDFD}" type="parTrans" cxnId="{42C91BE0-F96F-42BF-AD9F-D1665E169293}">
      <dgm:prSet/>
      <dgm:spPr/>
      <dgm:t>
        <a:bodyPr/>
        <a:lstStyle/>
        <a:p>
          <a:endParaRPr lang="zh-TW" altLang="en-US">
            <a:latin typeface="Times New Roman" pitchFamily="18" charset="0"/>
            <a:ea typeface="標楷體" pitchFamily="65" charset="-120"/>
            <a:cs typeface="Times New Roman" pitchFamily="18" charset="0"/>
          </a:endParaRPr>
        </a:p>
      </dgm:t>
    </dgm:pt>
    <dgm:pt modelId="{F8481761-00DE-40F1-9549-C3100447B8BA}" type="sibTrans" cxnId="{42C91BE0-F96F-42BF-AD9F-D1665E169293}">
      <dgm:prSet/>
      <dgm:spPr/>
      <dgm:t>
        <a:bodyPr/>
        <a:lstStyle/>
        <a:p>
          <a:endParaRPr lang="zh-TW" altLang="en-US">
            <a:latin typeface="Times New Roman" pitchFamily="18" charset="0"/>
            <a:ea typeface="標楷體" pitchFamily="65" charset="-120"/>
            <a:cs typeface="Times New Roman" pitchFamily="18" charset="0"/>
          </a:endParaRPr>
        </a:p>
      </dgm:t>
    </dgm:pt>
    <dgm:pt modelId="{3ED45469-CA3F-430D-A06B-474AB0F4B91D}">
      <dgm:prSet custT="1"/>
      <dgm:spPr/>
      <dgm:t>
        <a:bodyPr lIns="0" tIns="0" rIns="0" bIns="0"/>
        <a:lstStyle/>
        <a:p>
          <a:pPr algn="ctr" rtl="0"/>
          <a:r>
            <a:rPr lang="en-US" sz="1400" b="1" u="sng" dirty="0">
              <a:latin typeface="Times New Roman" pitchFamily="18" charset="0"/>
              <a:ea typeface="標楷體" pitchFamily="65" charset="-120"/>
              <a:cs typeface="Times New Roman" pitchFamily="18" charset="0"/>
            </a:rPr>
            <a:t>(4) </a:t>
          </a:r>
          <a:r>
            <a:rPr lang="zh-TW" sz="1400" b="1" u="sng" dirty="0">
              <a:latin typeface="Times New Roman" pitchFamily="18" charset="0"/>
              <a:ea typeface="標楷體" pitchFamily="65" charset="-120"/>
              <a:cs typeface="Times New Roman" pitchFamily="18" charset="0"/>
            </a:rPr>
            <a:t>審計：</a:t>
          </a:r>
        </a:p>
      </dgm:t>
    </dgm:pt>
    <dgm:pt modelId="{ED8FF3B4-60BF-43A7-B8D9-C242A94D473A}" type="parTrans" cxnId="{2556531D-BED1-4024-869E-E6E3AC3DDFF2}">
      <dgm:prSet/>
      <dgm:spPr/>
      <dgm:t>
        <a:bodyPr/>
        <a:lstStyle/>
        <a:p>
          <a:endParaRPr lang="zh-TW" altLang="en-US">
            <a:latin typeface="Times New Roman" pitchFamily="18" charset="0"/>
            <a:ea typeface="標楷體" pitchFamily="65" charset="-120"/>
            <a:cs typeface="Times New Roman" pitchFamily="18" charset="0"/>
          </a:endParaRPr>
        </a:p>
      </dgm:t>
    </dgm:pt>
    <dgm:pt modelId="{80CC3AFF-619D-4F8A-B3EB-0DE29C997FF1}" type="sibTrans" cxnId="{2556531D-BED1-4024-869E-E6E3AC3DDFF2}">
      <dgm:prSet/>
      <dgm:spPr/>
      <dgm:t>
        <a:bodyPr/>
        <a:lstStyle/>
        <a:p>
          <a:endParaRPr lang="zh-TW" altLang="en-US">
            <a:latin typeface="Times New Roman" pitchFamily="18" charset="0"/>
            <a:ea typeface="標楷體" pitchFamily="65" charset="-120"/>
            <a:cs typeface="Times New Roman" pitchFamily="18" charset="0"/>
          </a:endParaRPr>
        </a:p>
      </dgm:t>
    </dgm:pt>
    <dgm:pt modelId="{ECA84E64-B20C-4701-8252-6300A0917966}">
      <dgm:prSet custT="1"/>
      <dgm:spPr/>
      <dgm:t>
        <a:bodyPr lIns="0" tIns="0" rIns="0" bIns="0"/>
        <a:lstStyle/>
        <a:p>
          <a:pPr algn="l" rtl="0"/>
          <a:r>
            <a:rPr lang="zh-TW" altLang="en-US" sz="1400" dirty="0">
              <a:latin typeface="Times New Roman" pitchFamily="18" charset="0"/>
              <a:ea typeface="標楷體" pitchFamily="65" charset="-120"/>
              <a:cs typeface="Times New Roman" pitchFamily="18" charset="0"/>
            </a:rPr>
            <a:t>一系列的篩檢程式按照中繼資料定義的順序執行。</a:t>
          </a:r>
        </a:p>
      </dgm:t>
    </dgm:pt>
    <dgm:pt modelId="{AB05A1C0-B237-4EE6-B129-3B6DB0E835EC}" type="parTrans" cxnId="{3D16677C-C65D-46FF-A155-54690C1049E4}">
      <dgm:prSet/>
      <dgm:spPr/>
      <dgm:t>
        <a:bodyPr/>
        <a:lstStyle/>
        <a:p>
          <a:endParaRPr lang="zh-TW" altLang="en-US">
            <a:latin typeface="Times New Roman" pitchFamily="18" charset="0"/>
            <a:ea typeface="標楷體" pitchFamily="65" charset="-120"/>
            <a:cs typeface="Times New Roman" pitchFamily="18" charset="0"/>
          </a:endParaRPr>
        </a:p>
      </dgm:t>
    </dgm:pt>
    <dgm:pt modelId="{516AFDEF-5F7E-436F-8779-1BCF42FD7CCC}" type="sibTrans" cxnId="{3D16677C-C65D-46FF-A155-54690C1049E4}">
      <dgm:prSet/>
      <dgm:spPr/>
      <dgm:t>
        <a:bodyPr/>
        <a:lstStyle/>
        <a:p>
          <a:endParaRPr lang="zh-TW" altLang="en-US">
            <a:latin typeface="Times New Roman" pitchFamily="18" charset="0"/>
            <a:ea typeface="標楷體" pitchFamily="65" charset="-120"/>
            <a:cs typeface="Times New Roman" pitchFamily="18" charset="0"/>
          </a:endParaRPr>
        </a:p>
      </dgm:t>
    </dgm:pt>
    <dgm:pt modelId="{4C64FF1A-A176-420D-B91F-A4719FD1ED64}">
      <dgm:prSet custT="1"/>
      <dgm:spPr/>
      <dgm:t>
        <a:bodyPr lIns="0" tIns="0" rIns="0" bIns="0"/>
        <a:lstStyle/>
        <a:p>
          <a:pPr algn="l" rtl="0"/>
          <a:r>
            <a:rPr lang="zh-TW" altLang="en-US" sz="1400" dirty="0">
              <a:latin typeface="Times New Roman" pitchFamily="18" charset="0"/>
              <a:ea typeface="標楷體" pitchFamily="65" charset="-120"/>
              <a:cs typeface="Times New Roman" pitchFamily="18" charset="0"/>
            </a:rPr>
            <a:t>篩檢程式所偵測到的每個錯誤記錄在錯誤事件事實表中。</a:t>
          </a:r>
        </a:p>
      </dgm:t>
    </dgm:pt>
    <dgm:pt modelId="{14F2E4C0-8A34-4B99-9DF1-75E34D70EA99}" type="parTrans" cxnId="{89FA22E2-CCBA-479D-84DD-592034FFFD23}">
      <dgm:prSet/>
      <dgm:spPr/>
      <dgm:t>
        <a:bodyPr/>
        <a:lstStyle/>
        <a:p>
          <a:endParaRPr lang="zh-TW" altLang="en-US">
            <a:latin typeface="Times New Roman" pitchFamily="18" charset="0"/>
            <a:ea typeface="標楷體" pitchFamily="65" charset="-120"/>
            <a:cs typeface="Times New Roman" pitchFamily="18" charset="0"/>
          </a:endParaRPr>
        </a:p>
      </dgm:t>
    </dgm:pt>
    <dgm:pt modelId="{1420985B-D695-4433-96B4-6A84993D70FA}" type="sibTrans" cxnId="{89FA22E2-CCBA-479D-84DD-592034FFFD23}">
      <dgm:prSet/>
      <dgm:spPr/>
      <dgm:t>
        <a:bodyPr/>
        <a:lstStyle/>
        <a:p>
          <a:endParaRPr lang="zh-TW" altLang="en-US">
            <a:latin typeface="Times New Roman" pitchFamily="18" charset="0"/>
            <a:ea typeface="標楷體" pitchFamily="65" charset="-120"/>
            <a:cs typeface="Times New Roman" pitchFamily="18" charset="0"/>
          </a:endParaRPr>
        </a:p>
      </dgm:t>
    </dgm:pt>
    <dgm:pt modelId="{B0FFA422-6B69-449D-8C8D-D571A8675DE8}">
      <dgm:prSet custT="1"/>
      <dgm:spPr/>
      <dgm:t>
        <a:bodyPr lIns="0" tIns="0" rIns="0" bIns="0"/>
        <a:lstStyle/>
        <a:p>
          <a:pPr algn="l" rtl="0"/>
          <a:r>
            <a:rPr lang="zh-TW" sz="1400" dirty="0">
              <a:latin typeface="Times New Roman" pitchFamily="18" charset="0"/>
              <a:ea typeface="標楷體" pitchFamily="65" charset="-120"/>
              <a:cs typeface="Times New Roman" pitchFamily="18" charset="0"/>
            </a:rPr>
            <a:t>當每一篩檢程式執行後，就會在錯誤事件事實表中查詢是否遇到致命的錯誤 </a:t>
          </a:r>
          <a:r>
            <a:rPr lang="en-US" sz="1400" dirty="0">
              <a:latin typeface="Times New Roman" pitchFamily="18" charset="0"/>
              <a:ea typeface="標楷體" pitchFamily="65" charset="-120"/>
              <a:cs typeface="Times New Roman" pitchFamily="18" charset="0"/>
            </a:rPr>
            <a:t>(</a:t>
          </a:r>
          <a:r>
            <a:rPr lang="zh-TW" sz="1400" dirty="0">
              <a:latin typeface="Times New Roman" pitchFamily="18" charset="0"/>
              <a:ea typeface="標楷體" pitchFamily="65" charset="-120"/>
              <a:cs typeface="Times New Roman" pitchFamily="18" charset="0"/>
            </a:rPr>
            <a:t>如整批資料遺失</a:t>
          </a:r>
          <a:r>
            <a:rPr lang="en-US" sz="1400" dirty="0">
              <a:latin typeface="Times New Roman" pitchFamily="18" charset="0"/>
              <a:ea typeface="標楷體" pitchFamily="65" charset="-120"/>
              <a:cs typeface="Times New Roman" pitchFamily="18" charset="0"/>
            </a:rPr>
            <a:t>)</a:t>
          </a:r>
          <a:r>
            <a:rPr lang="zh-TW" sz="1400" dirty="0">
              <a:latin typeface="Times New Roman" pitchFamily="18" charset="0"/>
              <a:ea typeface="標楷體" pitchFamily="65" charset="-120"/>
              <a:cs typeface="Times New Roman" pitchFamily="18" charset="0"/>
            </a:rPr>
            <a:t>。</a:t>
          </a:r>
        </a:p>
      </dgm:t>
    </dgm:pt>
    <dgm:pt modelId="{F78ED101-682B-4139-B3DE-593B5FAF477F}" type="parTrans" cxnId="{3DBEEDA2-7738-4762-9186-F83B37DA7504}">
      <dgm:prSet/>
      <dgm:spPr/>
      <dgm:t>
        <a:bodyPr/>
        <a:lstStyle/>
        <a:p>
          <a:endParaRPr lang="zh-TW" altLang="en-US">
            <a:latin typeface="Times New Roman" pitchFamily="18" charset="0"/>
            <a:ea typeface="標楷體" pitchFamily="65" charset="-120"/>
            <a:cs typeface="Times New Roman" pitchFamily="18" charset="0"/>
          </a:endParaRPr>
        </a:p>
      </dgm:t>
    </dgm:pt>
    <dgm:pt modelId="{3992DDBF-5999-4176-8305-52050C7427F2}" type="sibTrans" cxnId="{3DBEEDA2-7738-4762-9186-F83B37DA7504}">
      <dgm:prSet/>
      <dgm:spPr/>
      <dgm:t>
        <a:bodyPr/>
        <a:lstStyle/>
        <a:p>
          <a:endParaRPr lang="zh-TW" altLang="en-US">
            <a:latin typeface="Times New Roman" pitchFamily="18" charset="0"/>
            <a:ea typeface="標楷體" pitchFamily="65" charset="-120"/>
            <a:cs typeface="Times New Roman" pitchFamily="18" charset="0"/>
          </a:endParaRPr>
        </a:p>
      </dgm:t>
    </dgm:pt>
    <dgm:pt modelId="{3F412D46-7E71-4465-8464-11AE668E2455}">
      <dgm:prSet custT="1"/>
      <dgm:spPr/>
      <dgm:t>
        <a:bodyPr lIns="0" tIns="0" rIns="0" bIns="0"/>
        <a:lstStyle/>
        <a:p>
          <a:pPr algn="l" rtl="0"/>
          <a:r>
            <a:rPr lang="zh-TW" altLang="en-US" sz="1400" dirty="0">
              <a:latin typeface="Times New Roman" pitchFamily="18" charset="0"/>
              <a:ea typeface="標楷體" pitchFamily="65" charset="-120"/>
              <a:cs typeface="Times New Roman" pitchFamily="18" charset="0"/>
            </a:rPr>
            <a:t>當篩檢程式執行完畢後，根據錯誤事件事實表為審計維度表計算整個資料品質得分。</a:t>
          </a:r>
        </a:p>
      </dgm:t>
    </dgm:pt>
    <dgm:pt modelId="{A7D178C1-98F5-4994-BF50-564A1AEFE8B1}" type="parTrans" cxnId="{ECE3093F-BB28-4AA6-B1BD-74D96C907100}">
      <dgm:prSet/>
      <dgm:spPr/>
      <dgm:t>
        <a:bodyPr/>
        <a:lstStyle/>
        <a:p>
          <a:endParaRPr lang="zh-TW" altLang="en-US">
            <a:latin typeface="Times New Roman" pitchFamily="18" charset="0"/>
            <a:ea typeface="標楷體" pitchFamily="65" charset="-120"/>
            <a:cs typeface="Times New Roman" pitchFamily="18" charset="0"/>
          </a:endParaRPr>
        </a:p>
      </dgm:t>
    </dgm:pt>
    <dgm:pt modelId="{37B156B3-0825-4A75-B925-A1F6915F6C27}" type="sibTrans" cxnId="{ECE3093F-BB28-4AA6-B1BD-74D96C907100}">
      <dgm:prSet/>
      <dgm:spPr/>
      <dgm:t>
        <a:bodyPr/>
        <a:lstStyle/>
        <a:p>
          <a:endParaRPr lang="zh-TW" altLang="en-US">
            <a:latin typeface="Times New Roman" pitchFamily="18" charset="0"/>
            <a:ea typeface="標楷體" pitchFamily="65" charset="-120"/>
            <a:cs typeface="Times New Roman" pitchFamily="18" charset="0"/>
          </a:endParaRPr>
        </a:p>
      </dgm:t>
    </dgm:pt>
    <dgm:pt modelId="{F3584CBA-F2C7-4E8C-B3AC-4B9C03424B2E}" type="pres">
      <dgm:prSet presAssocID="{A94613EB-34FD-4444-B4A2-C52EB80A50E1}" presName="linearFlow" presStyleCnt="0">
        <dgm:presLayoutVars>
          <dgm:resizeHandles val="exact"/>
        </dgm:presLayoutVars>
      </dgm:prSet>
      <dgm:spPr/>
    </dgm:pt>
    <dgm:pt modelId="{5BA7B539-93AF-4DD1-A271-BC339DFCA766}" type="pres">
      <dgm:prSet presAssocID="{D4BCC0AE-8B40-42D6-A120-03B0A936B998}" presName="node" presStyleLbl="node1" presStyleIdx="0" presStyleCnt="4" custScaleX="128173">
        <dgm:presLayoutVars>
          <dgm:bulletEnabled val="1"/>
        </dgm:presLayoutVars>
      </dgm:prSet>
      <dgm:spPr/>
    </dgm:pt>
    <dgm:pt modelId="{AC30FD49-EE9C-4BA6-A325-4788B2383BDA}" type="pres">
      <dgm:prSet presAssocID="{3387F3FE-0DFD-486F-B95C-3879C417018D}" presName="sibTrans" presStyleLbl="sibTrans2D1" presStyleIdx="0" presStyleCnt="3"/>
      <dgm:spPr/>
    </dgm:pt>
    <dgm:pt modelId="{341999A7-5080-4C05-82E1-1C381822C515}" type="pres">
      <dgm:prSet presAssocID="{3387F3FE-0DFD-486F-B95C-3879C417018D}" presName="connectorText" presStyleLbl="sibTrans2D1" presStyleIdx="0" presStyleCnt="3"/>
      <dgm:spPr/>
    </dgm:pt>
    <dgm:pt modelId="{9CBDF2B5-11A2-4CB4-85D5-179B3CC48C51}" type="pres">
      <dgm:prSet presAssocID="{C5A007A6-4EF9-48FB-9FB2-2C5F8279CE3A}" presName="node" presStyleLbl="node1" presStyleIdx="1" presStyleCnt="4" custScaleX="128173">
        <dgm:presLayoutVars>
          <dgm:bulletEnabled val="1"/>
        </dgm:presLayoutVars>
      </dgm:prSet>
      <dgm:spPr/>
    </dgm:pt>
    <dgm:pt modelId="{354BD8BF-259E-4791-B295-B6624C239C56}" type="pres">
      <dgm:prSet presAssocID="{BD980C48-6E1E-46F3-99EA-E5A2DC302168}" presName="sibTrans" presStyleLbl="sibTrans2D1" presStyleIdx="1" presStyleCnt="3"/>
      <dgm:spPr/>
    </dgm:pt>
    <dgm:pt modelId="{01B7D00C-E9B2-40DD-97C7-5930D4FB9CE2}" type="pres">
      <dgm:prSet presAssocID="{BD980C48-6E1E-46F3-99EA-E5A2DC302168}" presName="connectorText" presStyleLbl="sibTrans2D1" presStyleIdx="1" presStyleCnt="3"/>
      <dgm:spPr/>
    </dgm:pt>
    <dgm:pt modelId="{89CEB420-9851-4581-8B3A-0D30EF23BE6A}" type="pres">
      <dgm:prSet presAssocID="{16358C5B-B1DD-4D66-86B9-1377FF2B8E2E}" presName="node" presStyleLbl="node1" presStyleIdx="2" presStyleCnt="4" custScaleX="128173" custScaleY="172756">
        <dgm:presLayoutVars>
          <dgm:bulletEnabled val="1"/>
        </dgm:presLayoutVars>
      </dgm:prSet>
      <dgm:spPr/>
    </dgm:pt>
    <dgm:pt modelId="{1D9ACCD0-60EE-4FA8-A425-BD03E00B3DA7}" type="pres">
      <dgm:prSet presAssocID="{3B7E10AD-6905-4E1A-9F23-8B3BAD33B750}" presName="sibTrans" presStyleLbl="sibTrans2D1" presStyleIdx="2" presStyleCnt="3"/>
      <dgm:spPr/>
    </dgm:pt>
    <dgm:pt modelId="{A878804B-735C-458E-99EC-9073D71AB39F}" type="pres">
      <dgm:prSet presAssocID="{3B7E10AD-6905-4E1A-9F23-8B3BAD33B750}" presName="connectorText" presStyleLbl="sibTrans2D1" presStyleIdx="2" presStyleCnt="3"/>
      <dgm:spPr/>
    </dgm:pt>
    <dgm:pt modelId="{277151BC-10EF-4E38-8D05-F7022F8FB306}" type="pres">
      <dgm:prSet presAssocID="{3ED45469-CA3F-430D-A06B-474AB0F4B91D}" presName="node" presStyleLbl="node1" presStyleIdx="3" presStyleCnt="4" custScaleX="128173">
        <dgm:presLayoutVars>
          <dgm:bulletEnabled val="1"/>
        </dgm:presLayoutVars>
      </dgm:prSet>
      <dgm:spPr/>
    </dgm:pt>
  </dgm:ptLst>
  <dgm:cxnLst>
    <dgm:cxn modelId="{7FBCEA0F-F4B4-4DE2-9FFF-FABBC169BC25}" type="presOf" srcId="{3B7E10AD-6905-4E1A-9F23-8B3BAD33B750}" destId="{A878804B-735C-458E-99EC-9073D71AB39F}" srcOrd="1" destOrd="0" presId="urn:microsoft.com/office/officeart/2005/8/layout/process2"/>
    <dgm:cxn modelId="{2556531D-BED1-4024-869E-E6E3AC3DDFF2}" srcId="{A94613EB-34FD-4444-B4A2-C52EB80A50E1}" destId="{3ED45469-CA3F-430D-A06B-474AB0F4B91D}" srcOrd="3" destOrd="0" parTransId="{ED8FF3B4-60BF-43A7-B8D9-C242A94D473A}" sibTransId="{80CC3AFF-619D-4F8A-B3EB-0DE29C997FF1}"/>
    <dgm:cxn modelId="{E6071724-C8BA-4A4C-8D1F-488ACCCACBE5}" type="presOf" srcId="{3ED45469-CA3F-430D-A06B-474AB0F4B91D}" destId="{277151BC-10EF-4E38-8D05-F7022F8FB306}" srcOrd="0" destOrd="0" presId="urn:microsoft.com/office/officeart/2005/8/layout/process2"/>
    <dgm:cxn modelId="{EC9DBB25-8E13-4B5F-91CA-94D0791621D9}" type="presOf" srcId="{4C64FF1A-A176-420D-B91F-A4719FD1ED64}" destId="{9CBDF2B5-11A2-4CB4-85D5-179B3CC48C51}" srcOrd="0" destOrd="1" presId="urn:microsoft.com/office/officeart/2005/8/layout/process2"/>
    <dgm:cxn modelId="{7DB4C725-4D04-4A32-839F-1B3F690E4DA6}" type="presOf" srcId="{8131A772-9265-42CA-A9FE-240F315025B0}" destId="{89CEB420-9851-4581-8B3A-0D30EF23BE6A}" srcOrd="0" destOrd="2" presId="urn:microsoft.com/office/officeart/2005/8/layout/process2"/>
    <dgm:cxn modelId="{6D6C262F-9067-4EA2-AF16-74866A5D94EE}" type="presOf" srcId="{3387F3FE-0DFD-486F-B95C-3879C417018D}" destId="{AC30FD49-EE9C-4BA6-A325-4788B2383BDA}" srcOrd="0" destOrd="0" presId="urn:microsoft.com/office/officeart/2005/8/layout/process2"/>
    <dgm:cxn modelId="{07E9D82F-7139-4EBE-B771-F0C4F57C25C9}" srcId="{B0FFA422-6B69-449D-8C8D-D571A8675DE8}" destId="{8131A772-9265-42CA-A9FE-240F315025B0}" srcOrd="0" destOrd="0" parTransId="{6F0E27C6-16C0-4D5B-9EC7-41CB77312F7A}" sibTransId="{5B3162D3-56A5-43B1-95DF-04A5E57CEB44}"/>
    <dgm:cxn modelId="{7559983E-1E10-4678-B070-355F748EF25A}" type="presOf" srcId="{D4BCC0AE-8B40-42D6-A120-03B0A936B998}" destId="{5BA7B539-93AF-4DD1-A271-BC339DFCA766}" srcOrd="0" destOrd="0" presId="urn:microsoft.com/office/officeart/2005/8/layout/process2"/>
    <dgm:cxn modelId="{ECE3093F-BB28-4AA6-B1BD-74D96C907100}" srcId="{3ED45469-CA3F-430D-A06B-474AB0F4B91D}" destId="{3F412D46-7E71-4465-8464-11AE668E2455}" srcOrd="0" destOrd="0" parTransId="{A7D178C1-98F5-4994-BF50-564A1AEFE8B1}" sibTransId="{37B156B3-0825-4A75-B925-A1F6915F6C27}"/>
    <dgm:cxn modelId="{4AE59E5C-CB4F-45CF-9231-7D15DAF4C1E0}" type="presOf" srcId="{3F412D46-7E71-4465-8464-11AE668E2455}" destId="{277151BC-10EF-4E38-8D05-F7022F8FB306}" srcOrd="0" destOrd="1" presId="urn:microsoft.com/office/officeart/2005/8/layout/process2"/>
    <dgm:cxn modelId="{B270D75D-3715-4B23-ABFB-26770B35F793}" type="presOf" srcId="{BD980C48-6E1E-46F3-99EA-E5A2DC302168}" destId="{01B7D00C-E9B2-40DD-97C7-5930D4FB9CE2}" srcOrd="1" destOrd="0" presId="urn:microsoft.com/office/officeart/2005/8/layout/process2"/>
    <dgm:cxn modelId="{CCF66A6A-AA42-4B2B-B81E-D43E5BEE87D0}" type="presOf" srcId="{3387F3FE-0DFD-486F-B95C-3879C417018D}" destId="{341999A7-5080-4C05-82E1-1C381822C515}" srcOrd="1" destOrd="0" presId="urn:microsoft.com/office/officeart/2005/8/layout/process2"/>
    <dgm:cxn modelId="{DD79F06B-4C55-4699-89AF-32DA7E2755BB}" type="presOf" srcId="{A94613EB-34FD-4444-B4A2-C52EB80A50E1}" destId="{F3584CBA-F2C7-4E8C-B3AC-4B9C03424B2E}" srcOrd="0" destOrd="0" presId="urn:microsoft.com/office/officeart/2005/8/layout/process2"/>
    <dgm:cxn modelId="{E3D0436C-0BF7-4AF8-B0DE-5E41951055C5}" type="presOf" srcId="{8633C7A3-37E2-4B93-8539-1644CDA06B6F}" destId="{89CEB420-9851-4581-8B3A-0D30EF23BE6A}" srcOrd="0" destOrd="3" presId="urn:microsoft.com/office/officeart/2005/8/layout/process2"/>
    <dgm:cxn modelId="{1E70264E-71B3-419E-9D9D-79F7D625462D}" type="presOf" srcId="{BD980C48-6E1E-46F3-99EA-E5A2DC302168}" destId="{354BD8BF-259E-4791-B295-B6624C239C56}" srcOrd="0" destOrd="0" presId="urn:microsoft.com/office/officeart/2005/8/layout/process2"/>
    <dgm:cxn modelId="{00966652-076F-4372-9981-8FCBB0B08D54}" type="presOf" srcId="{B0FFA422-6B69-449D-8C8D-D571A8675DE8}" destId="{89CEB420-9851-4581-8B3A-0D30EF23BE6A}" srcOrd="0" destOrd="1" presId="urn:microsoft.com/office/officeart/2005/8/layout/process2"/>
    <dgm:cxn modelId="{3D16677C-C65D-46FF-A155-54690C1049E4}" srcId="{D4BCC0AE-8B40-42D6-A120-03B0A936B998}" destId="{ECA84E64-B20C-4701-8252-6300A0917966}" srcOrd="0" destOrd="0" parTransId="{AB05A1C0-B237-4EE6-B129-3B6DB0E835EC}" sibTransId="{516AFDEF-5F7E-436F-8779-1BCF42FD7CCC}"/>
    <dgm:cxn modelId="{A5DF6280-E180-4987-B96E-C7A63C4693AC}" srcId="{A94613EB-34FD-4444-B4A2-C52EB80A50E1}" destId="{D4BCC0AE-8B40-42D6-A120-03B0A936B998}" srcOrd="0" destOrd="0" parTransId="{F8F99B56-C2AA-453B-A29C-F96C40991C4E}" sibTransId="{3387F3FE-0DFD-486F-B95C-3879C417018D}"/>
    <dgm:cxn modelId="{2CD8818E-733B-4EFF-A53E-06F34C514CD2}" type="presOf" srcId="{ECA84E64-B20C-4701-8252-6300A0917966}" destId="{5BA7B539-93AF-4DD1-A271-BC339DFCA766}" srcOrd="0" destOrd="1" presId="urn:microsoft.com/office/officeart/2005/8/layout/process2"/>
    <dgm:cxn modelId="{D317268F-A55B-4FB7-A6D2-BBD4F30F16B3}" type="presOf" srcId="{3B7E10AD-6905-4E1A-9F23-8B3BAD33B750}" destId="{1D9ACCD0-60EE-4FA8-A425-BD03E00B3DA7}" srcOrd="0" destOrd="0" presId="urn:microsoft.com/office/officeart/2005/8/layout/process2"/>
    <dgm:cxn modelId="{F4ECA797-163B-4B1B-819E-57BD241CD7E3}" type="presOf" srcId="{16358C5B-B1DD-4D66-86B9-1377FF2B8E2E}" destId="{89CEB420-9851-4581-8B3A-0D30EF23BE6A}" srcOrd="0" destOrd="0" presId="urn:microsoft.com/office/officeart/2005/8/layout/process2"/>
    <dgm:cxn modelId="{3DBEEDA2-7738-4762-9186-F83B37DA7504}" srcId="{16358C5B-B1DD-4D66-86B9-1377FF2B8E2E}" destId="{B0FFA422-6B69-449D-8C8D-D571A8675DE8}" srcOrd="0" destOrd="0" parTransId="{F78ED101-682B-4139-B3DE-593B5FAF477F}" sibTransId="{3992DDBF-5999-4176-8305-52050C7427F2}"/>
    <dgm:cxn modelId="{36932FBF-76AE-4984-8676-B8D6AFF2BBD1}" type="presOf" srcId="{C5A007A6-4EF9-48FB-9FB2-2C5F8279CE3A}" destId="{9CBDF2B5-11A2-4CB4-85D5-179B3CC48C51}" srcOrd="0" destOrd="0" presId="urn:microsoft.com/office/officeart/2005/8/layout/process2"/>
    <dgm:cxn modelId="{42C91BE0-F96F-42BF-AD9F-D1665E169293}" srcId="{B0FFA422-6B69-449D-8C8D-D571A8675DE8}" destId="{8633C7A3-37E2-4B93-8539-1644CDA06B6F}" srcOrd="1" destOrd="0" parTransId="{608CC74A-E8B3-40A0-9267-036832ABDDFD}" sibTransId="{F8481761-00DE-40F1-9549-C3100447B8BA}"/>
    <dgm:cxn modelId="{1AAF51E0-B875-4B86-AFC7-74FD1E79B782}" srcId="{A94613EB-34FD-4444-B4A2-C52EB80A50E1}" destId="{C5A007A6-4EF9-48FB-9FB2-2C5F8279CE3A}" srcOrd="1" destOrd="0" parTransId="{88019FE0-9C6F-401D-80E4-7819059B705E}" sibTransId="{BD980C48-6E1E-46F3-99EA-E5A2DC302168}"/>
    <dgm:cxn modelId="{89FA22E2-CCBA-479D-84DD-592034FFFD23}" srcId="{C5A007A6-4EF9-48FB-9FB2-2C5F8279CE3A}" destId="{4C64FF1A-A176-420D-B91F-A4719FD1ED64}" srcOrd="0" destOrd="0" parTransId="{14F2E4C0-8A34-4B99-9DF1-75E34D70EA99}" sibTransId="{1420985B-D695-4433-96B4-6A84993D70FA}"/>
    <dgm:cxn modelId="{344584F7-848E-4C0A-8F45-28B65F130F56}" srcId="{A94613EB-34FD-4444-B4A2-C52EB80A50E1}" destId="{16358C5B-B1DD-4D66-86B9-1377FF2B8E2E}" srcOrd="2" destOrd="0" parTransId="{22DAD819-E44E-4181-867E-CC274DFE77FB}" sibTransId="{3B7E10AD-6905-4E1A-9F23-8B3BAD33B750}"/>
    <dgm:cxn modelId="{3F4D248E-990E-443E-BF6A-176FA5873742}" type="presParOf" srcId="{F3584CBA-F2C7-4E8C-B3AC-4B9C03424B2E}" destId="{5BA7B539-93AF-4DD1-A271-BC339DFCA766}" srcOrd="0" destOrd="0" presId="urn:microsoft.com/office/officeart/2005/8/layout/process2"/>
    <dgm:cxn modelId="{579C0D38-1306-46F8-8C56-1755E922CC1E}" type="presParOf" srcId="{F3584CBA-F2C7-4E8C-B3AC-4B9C03424B2E}" destId="{AC30FD49-EE9C-4BA6-A325-4788B2383BDA}" srcOrd="1" destOrd="0" presId="urn:microsoft.com/office/officeart/2005/8/layout/process2"/>
    <dgm:cxn modelId="{9A25A1B6-987F-43F5-9711-98355FC7D3CA}" type="presParOf" srcId="{AC30FD49-EE9C-4BA6-A325-4788B2383BDA}" destId="{341999A7-5080-4C05-82E1-1C381822C515}" srcOrd="0" destOrd="0" presId="urn:microsoft.com/office/officeart/2005/8/layout/process2"/>
    <dgm:cxn modelId="{4933080A-D9FC-4B84-9ADD-9DE6C07470AF}" type="presParOf" srcId="{F3584CBA-F2C7-4E8C-B3AC-4B9C03424B2E}" destId="{9CBDF2B5-11A2-4CB4-85D5-179B3CC48C51}" srcOrd="2" destOrd="0" presId="urn:microsoft.com/office/officeart/2005/8/layout/process2"/>
    <dgm:cxn modelId="{17D3C85C-3DDE-4146-98B9-0811B67ACAF4}" type="presParOf" srcId="{F3584CBA-F2C7-4E8C-B3AC-4B9C03424B2E}" destId="{354BD8BF-259E-4791-B295-B6624C239C56}" srcOrd="3" destOrd="0" presId="urn:microsoft.com/office/officeart/2005/8/layout/process2"/>
    <dgm:cxn modelId="{59BAF39C-4D83-49EC-84A1-492D17AA93AC}" type="presParOf" srcId="{354BD8BF-259E-4791-B295-B6624C239C56}" destId="{01B7D00C-E9B2-40DD-97C7-5930D4FB9CE2}" srcOrd="0" destOrd="0" presId="urn:microsoft.com/office/officeart/2005/8/layout/process2"/>
    <dgm:cxn modelId="{39E7D9F0-8A0F-424D-9911-CFF3F9FF4238}" type="presParOf" srcId="{F3584CBA-F2C7-4E8C-B3AC-4B9C03424B2E}" destId="{89CEB420-9851-4581-8B3A-0D30EF23BE6A}" srcOrd="4" destOrd="0" presId="urn:microsoft.com/office/officeart/2005/8/layout/process2"/>
    <dgm:cxn modelId="{51821136-084F-44A6-8783-D68BCB892ADB}" type="presParOf" srcId="{F3584CBA-F2C7-4E8C-B3AC-4B9C03424B2E}" destId="{1D9ACCD0-60EE-4FA8-A425-BD03E00B3DA7}" srcOrd="5" destOrd="0" presId="urn:microsoft.com/office/officeart/2005/8/layout/process2"/>
    <dgm:cxn modelId="{A10BC939-D46A-4D9E-8B26-98136D1126B1}" type="presParOf" srcId="{1D9ACCD0-60EE-4FA8-A425-BD03E00B3DA7}" destId="{A878804B-735C-458E-99EC-9073D71AB39F}" srcOrd="0" destOrd="0" presId="urn:microsoft.com/office/officeart/2005/8/layout/process2"/>
    <dgm:cxn modelId="{C4A8AF48-685D-4175-9AD3-F79A4C709AC9}" type="presParOf" srcId="{F3584CBA-F2C7-4E8C-B3AC-4B9C03424B2E}" destId="{277151BC-10EF-4E38-8D05-F7022F8FB30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422A077-3572-4041-AA4E-28DE01B17FB8}" type="doc">
      <dgm:prSet loTypeId="urn:microsoft.com/office/officeart/2005/8/layout/list1" loCatId="list" qsTypeId="urn:microsoft.com/office/officeart/2005/8/quickstyle/simple3" qsCatId="simple" csTypeId="urn:microsoft.com/office/officeart/2005/8/colors/colorful1#10" csCatId="colorful" phldr="1"/>
      <dgm:spPr/>
      <dgm:t>
        <a:bodyPr/>
        <a:lstStyle/>
        <a:p>
          <a:endParaRPr lang="zh-TW" altLang="en-US"/>
        </a:p>
      </dgm:t>
    </dgm:pt>
    <dgm:pt modelId="{F9031424-EEAC-4CF6-B226-B12CD2C4298C}">
      <dgm:prSet/>
      <dgm:spPr/>
      <dgm:t>
        <a:bodyPr/>
        <a:lstStyle/>
        <a:p>
          <a:pPr rtl="0"/>
          <a:r>
            <a:rPr lang="zh-TW" b="1" dirty="0">
              <a:latin typeface="Times New Roman" pitchFamily="18" charset="0"/>
              <a:ea typeface="標楷體" pitchFamily="65" charset="-120"/>
              <a:cs typeface="Times New Roman" pitchFamily="18" charset="0"/>
            </a:rPr>
            <a:t>一致化維度</a:t>
          </a:r>
        </a:p>
      </dgm:t>
    </dgm:pt>
    <dgm:pt modelId="{DEE50CF4-136E-4B1C-AC28-2583DFE03135}" type="parTrans" cxnId="{4D0E811E-A29A-4603-B727-382E686299EC}">
      <dgm:prSet/>
      <dgm:spPr/>
      <dgm:t>
        <a:bodyPr/>
        <a:lstStyle/>
        <a:p>
          <a:endParaRPr lang="zh-TW" altLang="en-US">
            <a:latin typeface="Times New Roman" pitchFamily="18" charset="0"/>
            <a:ea typeface="標楷體" pitchFamily="65" charset="-120"/>
            <a:cs typeface="Times New Roman" pitchFamily="18" charset="0"/>
          </a:endParaRPr>
        </a:p>
      </dgm:t>
    </dgm:pt>
    <dgm:pt modelId="{0433AAA6-1B98-4E91-900F-2E475239DF73}" type="sibTrans" cxnId="{4D0E811E-A29A-4603-B727-382E686299EC}">
      <dgm:prSet/>
      <dgm:spPr/>
      <dgm:t>
        <a:bodyPr/>
        <a:lstStyle/>
        <a:p>
          <a:endParaRPr lang="zh-TW" altLang="en-US">
            <a:latin typeface="Times New Roman" pitchFamily="18" charset="0"/>
            <a:ea typeface="標楷體" pitchFamily="65" charset="-120"/>
            <a:cs typeface="Times New Roman" pitchFamily="18" charset="0"/>
          </a:endParaRPr>
        </a:p>
      </dgm:t>
    </dgm:pt>
    <dgm:pt modelId="{9AADC894-F598-43DA-B0D7-722D061EBC5F}">
      <dgm:prSet/>
      <dgm:spPr/>
      <dgm:t>
        <a:bodyPr/>
        <a:lstStyle/>
        <a:p>
          <a:pPr rtl="0"/>
          <a:r>
            <a:rPr lang="zh-TW" dirty="0">
              <a:latin typeface="Times New Roman" pitchFamily="18" charset="0"/>
              <a:ea typeface="標楷體" pitchFamily="65" charset="-120"/>
              <a:cs typeface="Times New Roman" pitchFamily="18" charset="0"/>
            </a:rPr>
            <a:t>一致化維度對於每個被關聯的事實表來說都是相同的，為所有事實表提供統一的資料內容和屬性描述，這樣才可以將不同事實表間的資料進行資料整合。一個好的一致化維度常需要融合多個舊系統的資源及外部資料來源。</a:t>
          </a:r>
        </a:p>
      </dgm:t>
    </dgm:pt>
    <dgm:pt modelId="{6ADA6BA8-5FA1-4E0E-AB61-B994ECBA9F75}" type="parTrans" cxnId="{864FFA8B-2576-4F16-AF98-DDA05C77C0AE}">
      <dgm:prSet/>
      <dgm:spPr/>
      <dgm:t>
        <a:bodyPr/>
        <a:lstStyle/>
        <a:p>
          <a:endParaRPr lang="zh-TW" altLang="en-US">
            <a:latin typeface="Times New Roman" pitchFamily="18" charset="0"/>
            <a:ea typeface="標楷體" pitchFamily="65" charset="-120"/>
            <a:cs typeface="Times New Roman" pitchFamily="18" charset="0"/>
          </a:endParaRPr>
        </a:p>
      </dgm:t>
    </dgm:pt>
    <dgm:pt modelId="{EF1FF4F3-4F2F-426C-947C-A81CDAAAFBC6}" type="sibTrans" cxnId="{864FFA8B-2576-4F16-AF98-DDA05C77C0AE}">
      <dgm:prSet/>
      <dgm:spPr/>
      <dgm:t>
        <a:bodyPr/>
        <a:lstStyle/>
        <a:p>
          <a:endParaRPr lang="zh-TW" altLang="en-US">
            <a:latin typeface="Times New Roman" pitchFamily="18" charset="0"/>
            <a:ea typeface="標楷體" pitchFamily="65" charset="-120"/>
            <a:cs typeface="Times New Roman" pitchFamily="18" charset="0"/>
          </a:endParaRPr>
        </a:p>
      </dgm:t>
    </dgm:pt>
    <dgm:pt modelId="{D7F5B6FA-6659-4E69-B16F-A595B5053333}">
      <dgm:prSet/>
      <dgm:spPr/>
      <dgm:t>
        <a:bodyPr/>
        <a:lstStyle/>
        <a:p>
          <a:pPr rtl="0"/>
          <a:r>
            <a:rPr lang="zh-TW" b="1" dirty="0">
              <a:latin typeface="Times New Roman" pitchFamily="18" charset="0"/>
              <a:ea typeface="標楷體" pitchFamily="65" charset="-120"/>
              <a:cs typeface="Times New Roman" pitchFamily="18" charset="0"/>
            </a:rPr>
            <a:t>一致化事實</a:t>
          </a:r>
        </a:p>
      </dgm:t>
    </dgm:pt>
    <dgm:pt modelId="{0D2E1696-DA83-4233-9B4B-1A2F01F89306}" type="parTrans" cxnId="{A111C651-864B-462E-8CF2-BE846314D350}">
      <dgm:prSet/>
      <dgm:spPr/>
      <dgm:t>
        <a:bodyPr/>
        <a:lstStyle/>
        <a:p>
          <a:endParaRPr lang="zh-TW" altLang="en-US">
            <a:latin typeface="Times New Roman" pitchFamily="18" charset="0"/>
            <a:ea typeface="標楷體" pitchFamily="65" charset="-120"/>
            <a:cs typeface="Times New Roman" pitchFamily="18" charset="0"/>
          </a:endParaRPr>
        </a:p>
      </dgm:t>
    </dgm:pt>
    <dgm:pt modelId="{2A7F9F42-D036-4DE0-9B0B-23DC45B20A16}" type="sibTrans" cxnId="{A111C651-864B-462E-8CF2-BE846314D350}">
      <dgm:prSet/>
      <dgm:spPr/>
      <dgm:t>
        <a:bodyPr/>
        <a:lstStyle/>
        <a:p>
          <a:endParaRPr lang="zh-TW" altLang="en-US">
            <a:latin typeface="Times New Roman" pitchFamily="18" charset="0"/>
            <a:ea typeface="標楷體" pitchFamily="65" charset="-120"/>
            <a:cs typeface="Times New Roman" pitchFamily="18" charset="0"/>
          </a:endParaRPr>
        </a:p>
      </dgm:t>
    </dgm:pt>
    <dgm:pt modelId="{49A8FBD8-4861-46D9-BE52-C222BCC85A5E}">
      <dgm:prSet/>
      <dgm:spPr/>
      <dgm:t>
        <a:bodyPr/>
        <a:lstStyle/>
        <a:p>
          <a:pPr rtl="0"/>
          <a:r>
            <a:rPr lang="zh-TW" dirty="0">
              <a:latin typeface="Times New Roman" pitchFamily="18" charset="0"/>
              <a:ea typeface="標楷體" pitchFamily="65" charset="-120"/>
              <a:cs typeface="Times New Roman" pitchFamily="18" charset="0"/>
            </a:rPr>
            <a:t>在確定一致化維度的過程中同時也確定了標準的事實定義。建立一致化維度與一致化事實是一個合作的過程，因為每一張事實表的管理員都必須就使用一致化維度來達成一致化的事實。</a:t>
          </a:r>
        </a:p>
      </dgm:t>
    </dgm:pt>
    <dgm:pt modelId="{0563D1A4-E1F4-4D73-94D5-4AA624016F1F}" type="parTrans" cxnId="{083BF690-6E11-4361-9B6A-5CBEABFCC64E}">
      <dgm:prSet/>
      <dgm:spPr/>
      <dgm:t>
        <a:bodyPr/>
        <a:lstStyle/>
        <a:p>
          <a:endParaRPr lang="zh-TW" altLang="en-US">
            <a:latin typeface="Times New Roman" pitchFamily="18" charset="0"/>
            <a:ea typeface="標楷體" pitchFamily="65" charset="-120"/>
            <a:cs typeface="Times New Roman" pitchFamily="18" charset="0"/>
          </a:endParaRPr>
        </a:p>
      </dgm:t>
    </dgm:pt>
    <dgm:pt modelId="{1A1EEEB1-765F-4B79-8E18-A6AF25703E30}" type="sibTrans" cxnId="{083BF690-6E11-4361-9B6A-5CBEABFCC64E}">
      <dgm:prSet/>
      <dgm:spPr/>
      <dgm:t>
        <a:bodyPr/>
        <a:lstStyle/>
        <a:p>
          <a:endParaRPr lang="zh-TW" altLang="en-US">
            <a:latin typeface="Times New Roman" pitchFamily="18" charset="0"/>
            <a:ea typeface="標楷體" pitchFamily="65" charset="-120"/>
            <a:cs typeface="Times New Roman" pitchFamily="18" charset="0"/>
          </a:endParaRPr>
        </a:p>
      </dgm:t>
    </dgm:pt>
    <dgm:pt modelId="{28CE866D-DE6E-4778-AA3A-DB0F37B1EE83}" type="pres">
      <dgm:prSet presAssocID="{A422A077-3572-4041-AA4E-28DE01B17FB8}" presName="linear" presStyleCnt="0">
        <dgm:presLayoutVars>
          <dgm:dir/>
          <dgm:animLvl val="lvl"/>
          <dgm:resizeHandles val="exact"/>
        </dgm:presLayoutVars>
      </dgm:prSet>
      <dgm:spPr/>
    </dgm:pt>
    <dgm:pt modelId="{CFDFDC65-9215-468F-8030-5493C1B4C705}" type="pres">
      <dgm:prSet presAssocID="{F9031424-EEAC-4CF6-B226-B12CD2C4298C}" presName="parentLin" presStyleCnt="0"/>
      <dgm:spPr/>
    </dgm:pt>
    <dgm:pt modelId="{8F382409-C288-4070-90BF-349523FF0371}" type="pres">
      <dgm:prSet presAssocID="{F9031424-EEAC-4CF6-B226-B12CD2C4298C}" presName="parentLeftMargin" presStyleLbl="node1" presStyleIdx="0" presStyleCnt="2"/>
      <dgm:spPr/>
    </dgm:pt>
    <dgm:pt modelId="{6149831C-C2A3-4F9C-9AEC-9BBFE7E193B3}" type="pres">
      <dgm:prSet presAssocID="{F9031424-EEAC-4CF6-B226-B12CD2C4298C}" presName="parentText" presStyleLbl="node1" presStyleIdx="0" presStyleCnt="2">
        <dgm:presLayoutVars>
          <dgm:chMax val="0"/>
          <dgm:bulletEnabled val="1"/>
        </dgm:presLayoutVars>
      </dgm:prSet>
      <dgm:spPr/>
    </dgm:pt>
    <dgm:pt modelId="{36002672-9ED0-47AE-8D2F-9D0EA731FADB}" type="pres">
      <dgm:prSet presAssocID="{F9031424-EEAC-4CF6-B226-B12CD2C4298C}" presName="negativeSpace" presStyleCnt="0"/>
      <dgm:spPr/>
    </dgm:pt>
    <dgm:pt modelId="{D8E811C2-7A05-41B0-8EAA-B8603DBF8597}" type="pres">
      <dgm:prSet presAssocID="{F9031424-EEAC-4CF6-B226-B12CD2C4298C}" presName="childText" presStyleLbl="conFgAcc1" presStyleIdx="0" presStyleCnt="2">
        <dgm:presLayoutVars>
          <dgm:bulletEnabled val="1"/>
        </dgm:presLayoutVars>
      </dgm:prSet>
      <dgm:spPr/>
    </dgm:pt>
    <dgm:pt modelId="{C4709CBD-09EB-4FE3-89F8-D1EBC0E229FD}" type="pres">
      <dgm:prSet presAssocID="{0433AAA6-1B98-4E91-900F-2E475239DF73}" presName="spaceBetweenRectangles" presStyleCnt="0"/>
      <dgm:spPr/>
    </dgm:pt>
    <dgm:pt modelId="{61F6489D-033E-4662-AD05-3A976EEAE3A2}" type="pres">
      <dgm:prSet presAssocID="{D7F5B6FA-6659-4E69-B16F-A595B5053333}" presName="parentLin" presStyleCnt="0"/>
      <dgm:spPr/>
    </dgm:pt>
    <dgm:pt modelId="{E8FF8A61-0866-4CD4-AFFE-8F68AFB55030}" type="pres">
      <dgm:prSet presAssocID="{D7F5B6FA-6659-4E69-B16F-A595B5053333}" presName="parentLeftMargin" presStyleLbl="node1" presStyleIdx="0" presStyleCnt="2"/>
      <dgm:spPr/>
    </dgm:pt>
    <dgm:pt modelId="{FA536FDC-D33F-47BF-9F10-070A67F3735F}" type="pres">
      <dgm:prSet presAssocID="{D7F5B6FA-6659-4E69-B16F-A595B5053333}" presName="parentText" presStyleLbl="node1" presStyleIdx="1" presStyleCnt="2">
        <dgm:presLayoutVars>
          <dgm:chMax val="0"/>
          <dgm:bulletEnabled val="1"/>
        </dgm:presLayoutVars>
      </dgm:prSet>
      <dgm:spPr/>
    </dgm:pt>
    <dgm:pt modelId="{7AFE4A7E-BB51-4618-8106-98C399A7ABA3}" type="pres">
      <dgm:prSet presAssocID="{D7F5B6FA-6659-4E69-B16F-A595B5053333}" presName="negativeSpace" presStyleCnt="0"/>
      <dgm:spPr/>
    </dgm:pt>
    <dgm:pt modelId="{5F4E7217-3DD7-4611-BC06-A49DAF4E4589}" type="pres">
      <dgm:prSet presAssocID="{D7F5B6FA-6659-4E69-B16F-A595B5053333}" presName="childText" presStyleLbl="conFgAcc1" presStyleIdx="1" presStyleCnt="2">
        <dgm:presLayoutVars>
          <dgm:bulletEnabled val="1"/>
        </dgm:presLayoutVars>
      </dgm:prSet>
      <dgm:spPr/>
    </dgm:pt>
  </dgm:ptLst>
  <dgm:cxnLst>
    <dgm:cxn modelId="{4D0E811E-A29A-4603-B727-382E686299EC}" srcId="{A422A077-3572-4041-AA4E-28DE01B17FB8}" destId="{F9031424-EEAC-4CF6-B226-B12CD2C4298C}" srcOrd="0" destOrd="0" parTransId="{DEE50CF4-136E-4B1C-AC28-2583DFE03135}" sibTransId="{0433AAA6-1B98-4E91-900F-2E475239DF73}"/>
    <dgm:cxn modelId="{E9145520-3F39-455E-9B07-31A8EF628AA5}" type="presOf" srcId="{D7F5B6FA-6659-4E69-B16F-A595B5053333}" destId="{E8FF8A61-0866-4CD4-AFFE-8F68AFB55030}" srcOrd="0" destOrd="0" presId="urn:microsoft.com/office/officeart/2005/8/layout/list1"/>
    <dgm:cxn modelId="{AF958A46-2DD2-4DC2-B758-07EFC28BFCEB}" type="presOf" srcId="{D7F5B6FA-6659-4E69-B16F-A595B5053333}" destId="{FA536FDC-D33F-47BF-9F10-070A67F3735F}" srcOrd="1" destOrd="0" presId="urn:microsoft.com/office/officeart/2005/8/layout/list1"/>
    <dgm:cxn modelId="{50164B70-8C80-466D-997D-A24C36C698C2}" type="presOf" srcId="{9AADC894-F598-43DA-B0D7-722D061EBC5F}" destId="{D8E811C2-7A05-41B0-8EAA-B8603DBF8597}" srcOrd="0" destOrd="0" presId="urn:microsoft.com/office/officeart/2005/8/layout/list1"/>
    <dgm:cxn modelId="{A111C651-864B-462E-8CF2-BE846314D350}" srcId="{A422A077-3572-4041-AA4E-28DE01B17FB8}" destId="{D7F5B6FA-6659-4E69-B16F-A595B5053333}" srcOrd="1" destOrd="0" parTransId="{0D2E1696-DA83-4233-9B4B-1A2F01F89306}" sibTransId="{2A7F9F42-D036-4DE0-9B0B-23DC45B20A16}"/>
    <dgm:cxn modelId="{73022D7E-57FF-402A-907E-477674862559}" type="presOf" srcId="{49A8FBD8-4861-46D9-BE52-C222BCC85A5E}" destId="{5F4E7217-3DD7-4611-BC06-A49DAF4E4589}" srcOrd="0" destOrd="0" presId="urn:microsoft.com/office/officeart/2005/8/layout/list1"/>
    <dgm:cxn modelId="{11A73388-1562-4147-AC90-256D4D67A6C4}" type="presOf" srcId="{A422A077-3572-4041-AA4E-28DE01B17FB8}" destId="{28CE866D-DE6E-4778-AA3A-DB0F37B1EE83}" srcOrd="0" destOrd="0" presId="urn:microsoft.com/office/officeart/2005/8/layout/list1"/>
    <dgm:cxn modelId="{864FFA8B-2576-4F16-AF98-DDA05C77C0AE}" srcId="{F9031424-EEAC-4CF6-B226-B12CD2C4298C}" destId="{9AADC894-F598-43DA-B0D7-722D061EBC5F}" srcOrd="0" destOrd="0" parTransId="{6ADA6BA8-5FA1-4E0E-AB61-B994ECBA9F75}" sibTransId="{EF1FF4F3-4F2F-426C-947C-A81CDAAAFBC6}"/>
    <dgm:cxn modelId="{083BF690-6E11-4361-9B6A-5CBEABFCC64E}" srcId="{D7F5B6FA-6659-4E69-B16F-A595B5053333}" destId="{49A8FBD8-4861-46D9-BE52-C222BCC85A5E}" srcOrd="0" destOrd="0" parTransId="{0563D1A4-E1F4-4D73-94D5-4AA624016F1F}" sibTransId="{1A1EEEB1-765F-4B79-8E18-A6AF25703E30}"/>
    <dgm:cxn modelId="{53CFD992-6219-4BC6-885F-A0C58562B21A}" type="presOf" srcId="{F9031424-EEAC-4CF6-B226-B12CD2C4298C}" destId="{8F382409-C288-4070-90BF-349523FF0371}" srcOrd="0" destOrd="0" presId="urn:microsoft.com/office/officeart/2005/8/layout/list1"/>
    <dgm:cxn modelId="{D86535C5-8D53-40AA-A785-E34A8CD4C7BE}" type="presOf" srcId="{F9031424-EEAC-4CF6-B226-B12CD2C4298C}" destId="{6149831C-C2A3-4F9C-9AEC-9BBFE7E193B3}" srcOrd="1" destOrd="0" presId="urn:microsoft.com/office/officeart/2005/8/layout/list1"/>
    <dgm:cxn modelId="{4C64FDED-5AED-4865-BA52-5E5073B2A289}" type="presParOf" srcId="{28CE866D-DE6E-4778-AA3A-DB0F37B1EE83}" destId="{CFDFDC65-9215-468F-8030-5493C1B4C705}" srcOrd="0" destOrd="0" presId="urn:microsoft.com/office/officeart/2005/8/layout/list1"/>
    <dgm:cxn modelId="{0245BA18-AB71-42B3-9ABB-AF90206E1B91}" type="presParOf" srcId="{CFDFDC65-9215-468F-8030-5493C1B4C705}" destId="{8F382409-C288-4070-90BF-349523FF0371}" srcOrd="0" destOrd="0" presId="urn:microsoft.com/office/officeart/2005/8/layout/list1"/>
    <dgm:cxn modelId="{54296BBF-7C56-414C-9D8B-B5B6B189DF07}" type="presParOf" srcId="{CFDFDC65-9215-468F-8030-5493C1B4C705}" destId="{6149831C-C2A3-4F9C-9AEC-9BBFE7E193B3}" srcOrd="1" destOrd="0" presId="urn:microsoft.com/office/officeart/2005/8/layout/list1"/>
    <dgm:cxn modelId="{22DDC2A1-F948-4633-B51E-92E406BDD297}" type="presParOf" srcId="{28CE866D-DE6E-4778-AA3A-DB0F37B1EE83}" destId="{36002672-9ED0-47AE-8D2F-9D0EA731FADB}" srcOrd="1" destOrd="0" presId="urn:microsoft.com/office/officeart/2005/8/layout/list1"/>
    <dgm:cxn modelId="{8903AA44-A97F-4479-9F03-256E3FC90F33}" type="presParOf" srcId="{28CE866D-DE6E-4778-AA3A-DB0F37B1EE83}" destId="{D8E811C2-7A05-41B0-8EAA-B8603DBF8597}" srcOrd="2" destOrd="0" presId="urn:microsoft.com/office/officeart/2005/8/layout/list1"/>
    <dgm:cxn modelId="{8B8F2445-A938-4CA6-BE4A-57A240615AF3}" type="presParOf" srcId="{28CE866D-DE6E-4778-AA3A-DB0F37B1EE83}" destId="{C4709CBD-09EB-4FE3-89F8-D1EBC0E229FD}" srcOrd="3" destOrd="0" presId="urn:microsoft.com/office/officeart/2005/8/layout/list1"/>
    <dgm:cxn modelId="{6E7BFB3A-87B4-4030-BFA9-1156666C2072}" type="presParOf" srcId="{28CE866D-DE6E-4778-AA3A-DB0F37B1EE83}" destId="{61F6489D-033E-4662-AD05-3A976EEAE3A2}" srcOrd="4" destOrd="0" presId="urn:microsoft.com/office/officeart/2005/8/layout/list1"/>
    <dgm:cxn modelId="{FE2C2D64-11E3-4595-AF49-585BDA2662C5}" type="presParOf" srcId="{61F6489D-033E-4662-AD05-3A976EEAE3A2}" destId="{E8FF8A61-0866-4CD4-AFFE-8F68AFB55030}" srcOrd="0" destOrd="0" presId="urn:microsoft.com/office/officeart/2005/8/layout/list1"/>
    <dgm:cxn modelId="{C437D230-A043-4794-BC29-7D996F73511D}" type="presParOf" srcId="{61F6489D-033E-4662-AD05-3A976EEAE3A2}" destId="{FA536FDC-D33F-47BF-9F10-070A67F3735F}" srcOrd="1" destOrd="0" presId="urn:microsoft.com/office/officeart/2005/8/layout/list1"/>
    <dgm:cxn modelId="{DCB8FABA-7007-4120-B437-C9086FEE7F54}" type="presParOf" srcId="{28CE866D-DE6E-4778-AA3A-DB0F37B1EE83}" destId="{7AFE4A7E-BB51-4618-8106-98C399A7ABA3}" srcOrd="5" destOrd="0" presId="urn:microsoft.com/office/officeart/2005/8/layout/list1"/>
    <dgm:cxn modelId="{AD00730A-034E-4E99-A445-7417EE0676D8}" type="presParOf" srcId="{28CE866D-DE6E-4778-AA3A-DB0F37B1EE83}" destId="{5F4E7217-3DD7-4611-BC06-A49DAF4E458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18ADBA8-FCEF-495E-9480-2F95BDF3AEBA}" type="doc">
      <dgm:prSet loTypeId="urn:microsoft.com/office/officeart/2005/8/layout/process4" loCatId="list" qsTypeId="urn:microsoft.com/office/officeart/2005/8/quickstyle/simple3" qsCatId="simple" csTypeId="urn:microsoft.com/office/officeart/2005/8/colors/colorful1#11" csCatId="colorful" phldr="1"/>
      <dgm:spPr/>
      <dgm:t>
        <a:bodyPr/>
        <a:lstStyle/>
        <a:p>
          <a:endParaRPr lang="zh-TW" altLang="en-US"/>
        </a:p>
      </dgm:t>
    </dgm:pt>
    <dgm:pt modelId="{19DF2999-A173-4005-8802-4856B41CA7B2}">
      <dgm:prSet/>
      <dgm:spPr/>
      <dgm:t>
        <a:bodyPr/>
        <a:lstStyle/>
        <a:p>
          <a:pPr rtl="0"/>
          <a:r>
            <a:rPr lang="en-US" b="1" dirty="0">
              <a:latin typeface="Times New Roman" pitchFamily="18" charset="0"/>
              <a:ea typeface="標楷體" pitchFamily="65" charset="-120"/>
              <a:cs typeface="Times New Roman" pitchFamily="18" charset="0"/>
            </a:rPr>
            <a:t>1. </a:t>
          </a:r>
          <a:r>
            <a:rPr lang="zh-TW" b="1" dirty="0">
              <a:latin typeface="Times New Roman" pitchFamily="18" charset="0"/>
              <a:ea typeface="標楷體" pitchFamily="65" charset="-120"/>
              <a:cs typeface="Times New Roman" pitchFamily="18" charset="0"/>
            </a:rPr>
            <a:t>標準化 </a:t>
          </a:r>
          <a:r>
            <a:rPr lang="en-US" b="1" dirty="0">
              <a:latin typeface="Times New Roman" pitchFamily="18" charset="0"/>
              <a:ea typeface="標楷體" pitchFamily="65" charset="-120"/>
              <a:cs typeface="Times New Roman" pitchFamily="18" charset="0"/>
            </a:rPr>
            <a:t>(Standardizing)</a:t>
          </a:r>
          <a:endParaRPr lang="zh-TW" dirty="0">
            <a:latin typeface="Times New Roman" pitchFamily="18" charset="0"/>
            <a:ea typeface="標楷體" pitchFamily="65" charset="-120"/>
            <a:cs typeface="Times New Roman" pitchFamily="18" charset="0"/>
          </a:endParaRPr>
        </a:p>
      </dgm:t>
    </dgm:pt>
    <dgm:pt modelId="{65BA468C-D694-4404-9F39-E4B6963726AF}" type="parTrans" cxnId="{2ECC04F2-D7D4-4055-8615-D887532BF5EF}">
      <dgm:prSet/>
      <dgm:spPr/>
      <dgm:t>
        <a:bodyPr/>
        <a:lstStyle/>
        <a:p>
          <a:endParaRPr lang="zh-TW" altLang="en-US">
            <a:latin typeface="Times New Roman" pitchFamily="18" charset="0"/>
            <a:ea typeface="標楷體" pitchFamily="65" charset="-120"/>
            <a:cs typeface="Times New Roman" pitchFamily="18" charset="0"/>
          </a:endParaRPr>
        </a:p>
      </dgm:t>
    </dgm:pt>
    <dgm:pt modelId="{28F2402B-D2D3-48E4-B4EC-B01733E11073}" type="sibTrans" cxnId="{2ECC04F2-D7D4-4055-8615-D887532BF5EF}">
      <dgm:prSet/>
      <dgm:spPr/>
      <dgm:t>
        <a:bodyPr/>
        <a:lstStyle/>
        <a:p>
          <a:endParaRPr lang="zh-TW" altLang="en-US">
            <a:latin typeface="Times New Roman" pitchFamily="18" charset="0"/>
            <a:ea typeface="標楷體" pitchFamily="65" charset="-120"/>
            <a:cs typeface="Times New Roman" pitchFamily="18" charset="0"/>
          </a:endParaRPr>
        </a:p>
      </dgm:t>
    </dgm:pt>
    <dgm:pt modelId="{92CD0CB9-8F39-4FCF-A49C-F41343733FBC}">
      <dgm:prSet/>
      <dgm:spPr/>
      <dgm:t>
        <a:bodyPr/>
        <a:lstStyle/>
        <a:p>
          <a:pPr algn="l" rtl="0"/>
          <a:r>
            <a:rPr lang="zh-TW" dirty="0">
              <a:latin typeface="Times New Roman" pitchFamily="18" charset="0"/>
              <a:ea typeface="標楷體" pitchFamily="65" charset="-120"/>
              <a:cs typeface="Times New Roman" pitchFamily="18" charset="0"/>
            </a:rPr>
            <a:t>標準化的目的是使不同資料來源採用相同的資料編碼方式、資料格式等，為下一步比對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去重複</a:t>
          </a:r>
          <a:r>
            <a:rPr lang="en-US" dirty="0">
              <a:latin typeface="Times New Roman" pitchFamily="18" charset="0"/>
              <a:ea typeface="標楷體" pitchFamily="65" charset="-120"/>
              <a:cs typeface="Times New Roman" pitchFamily="18" charset="0"/>
            </a:rPr>
            <a:t>) </a:t>
          </a:r>
          <a:r>
            <a:rPr lang="zh-TW" dirty="0">
              <a:latin typeface="Times New Roman" pitchFamily="18" charset="0"/>
              <a:ea typeface="標楷體" pitchFamily="65" charset="-120"/>
              <a:cs typeface="Times New Roman" pitchFamily="18" charset="0"/>
            </a:rPr>
            <a:t>步驟作準備。</a:t>
          </a:r>
          <a:endParaRPr lang="en-US" dirty="0">
            <a:latin typeface="Times New Roman" pitchFamily="18" charset="0"/>
            <a:ea typeface="標楷體" pitchFamily="65" charset="-120"/>
            <a:cs typeface="Times New Roman" pitchFamily="18" charset="0"/>
          </a:endParaRPr>
        </a:p>
      </dgm:t>
    </dgm:pt>
    <dgm:pt modelId="{F59BE748-A2DE-47AD-A3C1-1031E12341CB}" type="parTrans" cxnId="{94534C8F-0F9D-495F-980C-82F66FBDDC1D}">
      <dgm:prSet/>
      <dgm:spPr/>
      <dgm:t>
        <a:bodyPr/>
        <a:lstStyle/>
        <a:p>
          <a:endParaRPr lang="zh-TW" altLang="en-US">
            <a:latin typeface="Times New Roman" pitchFamily="18" charset="0"/>
            <a:ea typeface="標楷體" pitchFamily="65" charset="-120"/>
            <a:cs typeface="Times New Roman" pitchFamily="18" charset="0"/>
          </a:endParaRPr>
        </a:p>
      </dgm:t>
    </dgm:pt>
    <dgm:pt modelId="{7F436DF7-565A-46BE-9C6C-42C98E0FC7E9}" type="sibTrans" cxnId="{94534C8F-0F9D-495F-980C-82F66FBDDC1D}">
      <dgm:prSet/>
      <dgm:spPr/>
      <dgm:t>
        <a:bodyPr/>
        <a:lstStyle/>
        <a:p>
          <a:endParaRPr lang="zh-TW" altLang="en-US">
            <a:latin typeface="Times New Roman" pitchFamily="18" charset="0"/>
            <a:ea typeface="標楷體" pitchFamily="65" charset="-120"/>
            <a:cs typeface="Times New Roman" pitchFamily="18" charset="0"/>
          </a:endParaRPr>
        </a:p>
      </dgm:t>
    </dgm:pt>
    <dgm:pt modelId="{0E2439EE-2B82-4D57-8E58-B34BB0F1679E}">
      <dgm:prSet/>
      <dgm:spPr/>
      <dgm:t>
        <a:bodyPr/>
        <a:lstStyle/>
        <a:p>
          <a:pPr rtl="0"/>
          <a:r>
            <a:rPr lang="en-US" b="1" dirty="0">
              <a:latin typeface="Times New Roman" pitchFamily="18" charset="0"/>
              <a:ea typeface="標楷體" pitchFamily="65" charset="-120"/>
              <a:cs typeface="Times New Roman" pitchFamily="18" charset="0"/>
            </a:rPr>
            <a:t>2. </a:t>
          </a:r>
          <a:r>
            <a:rPr lang="zh-TW" b="1" dirty="0">
              <a:latin typeface="Times New Roman" pitchFamily="18" charset="0"/>
              <a:ea typeface="標楷體" pitchFamily="65" charset="-120"/>
              <a:cs typeface="Times New Roman" pitchFamily="18" charset="0"/>
            </a:rPr>
            <a:t>比對 </a:t>
          </a:r>
          <a:r>
            <a:rPr lang="en-US" b="1" dirty="0">
              <a:latin typeface="Times New Roman" pitchFamily="18" charset="0"/>
              <a:ea typeface="標楷體" pitchFamily="65" charset="-120"/>
              <a:cs typeface="Times New Roman" pitchFamily="18" charset="0"/>
            </a:rPr>
            <a:t>(</a:t>
          </a:r>
          <a:r>
            <a:rPr lang="zh-TW" b="1" dirty="0">
              <a:latin typeface="Times New Roman" pitchFamily="18" charset="0"/>
              <a:ea typeface="標楷體" pitchFamily="65" charset="-120"/>
              <a:cs typeface="Times New Roman" pitchFamily="18" charset="0"/>
            </a:rPr>
            <a:t>去重複</a:t>
          </a:r>
          <a:r>
            <a:rPr lang="en-US" b="1" dirty="0">
              <a:latin typeface="Times New Roman" pitchFamily="18" charset="0"/>
              <a:ea typeface="標楷體" pitchFamily="65" charset="-120"/>
              <a:cs typeface="Times New Roman" pitchFamily="18" charset="0"/>
            </a:rPr>
            <a:t>) (Matching drives </a:t>
          </a:r>
          <a:r>
            <a:rPr lang="en-US" b="1" dirty="0" err="1">
              <a:latin typeface="Times New Roman" pitchFamily="18" charset="0"/>
              <a:ea typeface="標楷體" pitchFamily="65" charset="-120"/>
              <a:cs typeface="Times New Roman" pitchFamily="18" charset="0"/>
            </a:rPr>
            <a:t>deduplication</a:t>
          </a:r>
          <a:r>
            <a:rPr lang="en-US" b="1" dirty="0">
              <a:latin typeface="Times New Roman" pitchFamily="18" charset="0"/>
              <a:ea typeface="標楷體" pitchFamily="65" charset="-120"/>
              <a:cs typeface="Times New Roman" pitchFamily="18" charset="0"/>
            </a:rPr>
            <a:t>)</a:t>
          </a:r>
          <a:endParaRPr lang="zh-TW" dirty="0">
            <a:latin typeface="Times New Roman" pitchFamily="18" charset="0"/>
            <a:ea typeface="標楷體" pitchFamily="65" charset="-120"/>
            <a:cs typeface="Times New Roman" pitchFamily="18" charset="0"/>
          </a:endParaRPr>
        </a:p>
      </dgm:t>
    </dgm:pt>
    <dgm:pt modelId="{96240C2C-A9D8-4DB3-8723-82EB20C3EF67}" type="parTrans" cxnId="{FE58BCD0-62FB-4FEC-9257-858B66664F0B}">
      <dgm:prSet/>
      <dgm:spPr/>
      <dgm:t>
        <a:bodyPr/>
        <a:lstStyle/>
        <a:p>
          <a:endParaRPr lang="zh-TW" altLang="en-US">
            <a:latin typeface="Times New Roman" pitchFamily="18" charset="0"/>
            <a:ea typeface="標楷體" pitchFamily="65" charset="-120"/>
            <a:cs typeface="Times New Roman" pitchFamily="18" charset="0"/>
          </a:endParaRPr>
        </a:p>
      </dgm:t>
    </dgm:pt>
    <dgm:pt modelId="{1DFA4343-A7E7-4840-A3E6-D1665F8E99A6}" type="sibTrans" cxnId="{FE58BCD0-62FB-4FEC-9257-858B66664F0B}">
      <dgm:prSet/>
      <dgm:spPr/>
      <dgm:t>
        <a:bodyPr/>
        <a:lstStyle/>
        <a:p>
          <a:endParaRPr lang="zh-TW" altLang="en-US">
            <a:latin typeface="Times New Roman" pitchFamily="18" charset="0"/>
            <a:ea typeface="標楷體" pitchFamily="65" charset="-120"/>
            <a:cs typeface="Times New Roman" pitchFamily="18" charset="0"/>
          </a:endParaRPr>
        </a:p>
      </dgm:t>
    </dgm:pt>
    <dgm:pt modelId="{E551E651-AADE-4BC7-81BD-0A60B21FFA0A}">
      <dgm:prSet/>
      <dgm:spPr/>
      <dgm:t>
        <a:bodyPr/>
        <a:lstStyle/>
        <a:p>
          <a:pPr rtl="0"/>
          <a:r>
            <a:rPr lang="zh-TW" dirty="0">
              <a:latin typeface="Times New Roman" pitchFamily="18" charset="0"/>
              <a:ea typeface="標楷體" pitchFamily="65" charset="-120"/>
              <a:cs typeface="Times New Roman" pitchFamily="18" charset="0"/>
            </a:rPr>
            <a:t>指刪除重複的標準化資料。</a:t>
          </a:r>
        </a:p>
      </dgm:t>
    </dgm:pt>
    <dgm:pt modelId="{418A6B8C-2199-4F95-B046-81E727F152FC}" type="parTrans" cxnId="{81F37388-A3A9-49CA-B7F3-C6DEE51DDD67}">
      <dgm:prSet/>
      <dgm:spPr/>
      <dgm:t>
        <a:bodyPr/>
        <a:lstStyle/>
        <a:p>
          <a:endParaRPr lang="zh-TW" altLang="en-US">
            <a:latin typeface="Times New Roman" pitchFamily="18" charset="0"/>
            <a:ea typeface="標楷體" pitchFamily="65" charset="-120"/>
            <a:cs typeface="Times New Roman" pitchFamily="18" charset="0"/>
          </a:endParaRPr>
        </a:p>
      </dgm:t>
    </dgm:pt>
    <dgm:pt modelId="{EC0ADFDD-791A-49DA-845D-DD6E23521851}" type="sibTrans" cxnId="{81F37388-A3A9-49CA-B7F3-C6DEE51DDD67}">
      <dgm:prSet/>
      <dgm:spPr/>
      <dgm:t>
        <a:bodyPr/>
        <a:lstStyle/>
        <a:p>
          <a:endParaRPr lang="zh-TW" altLang="en-US">
            <a:latin typeface="Times New Roman" pitchFamily="18" charset="0"/>
            <a:ea typeface="標楷體" pitchFamily="65" charset="-120"/>
            <a:cs typeface="Times New Roman" pitchFamily="18" charset="0"/>
          </a:endParaRPr>
        </a:p>
      </dgm:t>
    </dgm:pt>
    <dgm:pt modelId="{CDFC406D-5896-4A55-8DF7-2005B42F7C3E}">
      <dgm:prSet/>
      <dgm:spPr/>
      <dgm:t>
        <a:bodyPr/>
        <a:lstStyle/>
        <a:p>
          <a:pPr rtl="0"/>
          <a:r>
            <a:rPr lang="en-US" b="1" dirty="0">
              <a:latin typeface="Times New Roman" pitchFamily="18" charset="0"/>
              <a:ea typeface="標楷體" pitchFamily="65" charset="-120"/>
              <a:cs typeface="Times New Roman" pitchFamily="18" charset="0"/>
            </a:rPr>
            <a:t>3. </a:t>
          </a:r>
          <a:r>
            <a:rPr lang="zh-TW" b="1" dirty="0">
              <a:latin typeface="Times New Roman" pitchFamily="18" charset="0"/>
              <a:ea typeface="標楷體" pitchFamily="65" charset="-120"/>
              <a:cs typeface="Times New Roman" pitchFamily="18" charset="0"/>
            </a:rPr>
            <a:t>篩選 </a:t>
          </a:r>
          <a:r>
            <a:rPr lang="en-US" b="1" dirty="0">
              <a:latin typeface="Times New Roman" pitchFamily="18" charset="0"/>
              <a:ea typeface="標楷體" pitchFamily="65" charset="-120"/>
              <a:cs typeface="Times New Roman" pitchFamily="18" charset="0"/>
            </a:rPr>
            <a:t>(Surviving)</a:t>
          </a:r>
          <a:endParaRPr lang="zh-TW" dirty="0">
            <a:latin typeface="Times New Roman" pitchFamily="18" charset="0"/>
            <a:ea typeface="標楷體" pitchFamily="65" charset="-120"/>
            <a:cs typeface="Times New Roman" pitchFamily="18" charset="0"/>
          </a:endParaRPr>
        </a:p>
      </dgm:t>
    </dgm:pt>
    <dgm:pt modelId="{F677957A-7B03-4179-8476-F3509DBFBF4F}" type="parTrans" cxnId="{79732AD8-B226-470F-AE70-B272ED2CB79F}">
      <dgm:prSet/>
      <dgm:spPr/>
      <dgm:t>
        <a:bodyPr/>
        <a:lstStyle/>
        <a:p>
          <a:endParaRPr lang="zh-TW" altLang="en-US">
            <a:latin typeface="Times New Roman" pitchFamily="18" charset="0"/>
            <a:ea typeface="標楷體" pitchFamily="65" charset="-120"/>
            <a:cs typeface="Times New Roman" pitchFamily="18" charset="0"/>
          </a:endParaRPr>
        </a:p>
      </dgm:t>
    </dgm:pt>
    <dgm:pt modelId="{C3CC4602-E032-4F40-882B-15B9D9A7A3B0}" type="sibTrans" cxnId="{79732AD8-B226-470F-AE70-B272ED2CB79F}">
      <dgm:prSet/>
      <dgm:spPr/>
      <dgm:t>
        <a:bodyPr/>
        <a:lstStyle/>
        <a:p>
          <a:endParaRPr lang="zh-TW" altLang="en-US">
            <a:latin typeface="Times New Roman" pitchFamily="18" charset="0"/>
            <a:ea typeface="標楷體" pitchFamily="65" charset="-120"/>
            <a:cs typeface="Times New Roman" pitchFamily="18" charset="0"/>
          </a:endParaRPr>
        </a:p>
      </dgm:t>
    </dgm:pt>
    <dgm:pt modelId="{C12A7308-3703-4B81-9D12-689068BAE43B}">
      <dgm:prSet/>
      <dgm:spPr/>
      <dgm:t>
        <a:bodyPr/>
        <a:lstStyle/>
        <a:p>
          <a:pPr algn="l" rtl="0"/>
          <a:r>
            <a:rPr lang="zh-TW" dirty="0">
              <a:latin typeface="Times New Roman" pitchFamily="18" charset="0"/>
              <a:ea typeface="標楷體" pitchFamily="65" charset="-120"/>
              <a:cs typeface="Times New Roman" pitchFamily="18" charset="0"/>
            </a:rPr>
            <a:t>篩選是指整合一組完成比對的資料作為一致化維度的主資料，成為最終交付的一致化維度，提供最豐富完整之維度資料。</a:t>
          </a:r>
        </a:p>
      </dgm:t>
    </dgm:pt>
    <dgm:pt modelId="{0925170A-7251-477A-BC88-9459389D9536}" type="parTrans" cxnId="{1259ED72-9676-4414-BB09-735C04B31030}">
      <dgm:prSet/>
      <dgm:spPr/>
      <dgm:t>
        <a:bodyPr/>
        <a:lstStyle/>
        <a:p>
          <a:endParaRPr lang="zh-TW" altLang="en-US">
            <a:latin typeface="Times New Roman" pitchFamily="18" charset="0"/>
            <a:ea typeface="標楷體" pitchFamily="65" charset="-120"/>
            <a:cs typeface="Times New Roman" pitchFamily="18" charset="0"/>
          </a:endParaRPr>
        </a:p>
      </dgm:t>
    </dgm:pt>
    <dgm:pt modelId="{4F2D7A15-B186-4CD1-91CE-106380650733}" type="sibTrans" cxnId="{1259ED72-9676-4414-BB09-735C04B31030}">
      <dgm:prSet/>
      <dgm:spPr/>
      <dgm:t>
        <a:bodyPr/>
        <a:lstStyle/>
        <a:p>
          <a:endParaRPr lang="zh-TW" altLang="en-US">
            <a:latin typeface="Times New Roman" pitchFamily="18" charset="0"/>
            <a:ea typeface="標楷體" pitchFamily="65" charset="-120"/>
            <a:cs typeface="Times New Roman" pitchFamily="18" charset="0"/>
          </a:endParaRPr>
        </a:p>
      </dgm:t>
    </dgm:pt>
    <dgm:pt modelId="{CE2209E9-5458-4184-AD55-F4EC72BF5C80}" type="pres">
      <dgm:prSet presAssocID="{518ADBA8-FCEF-495E-9480-2F95BDF3AEBA}" presName="Name0" presStyleCnt="0">
        <dgm:presLayoutVars>
          <dgm:dir/>
          <dgm:animLvl val="lvl"/>
          <dgm:resizeHandles val="exact"/>
        </dgm:presLayoutVars>
      </dgm:prSet>
      <dgm:spPr/>
    </dgm:pt>
    <dgm:pt modelId="{08AB21C7-C6AE-4901-8B18-970D868224C5}" type="pres">
      <dgm:prSet presAssocID="{CDFC406D-5896-4A55-8DF7-2005B42F7C3E}" presName="boxAndChildren" presStyleCnt="0"/>
      <dgm:spPr/>
    </dgm:pt>
    <dgm:pt modelId="{52661D1B-11A2-42BD-A4A1-D90948C518D9}" type="pres">
      <dgm:prSet presAssocID="{CDFC406D-5896-4A55-8DF7-2005B42F7C3E}" presName="parentTextBox" presStyleLbl="node1" presStyleIdx="0" presStyleCnt="3"/>
      <dgm:spPr/>
    </dgm:pt>
    <dgm:pt modelId="{22409B0B-2549-44DB-BC8D-976EDDF3EC55}" type="pres">
      <dgm:prSet presAssocID="{CDFC406D-5896-4A55-8DF7-2005B42F7C3E}" presName="entireBox" presStyleLbl="node1" presStyleIdx="0" presStyleCnt="3"/>
      <dgm:spPr/>
    </dgm:pt>
    <dgm:pt modelId="{74770C36-2089-46DA-9803-82FF818667AF}" type="pres">
      <dgm:prSet presAssocID="{CDFC406D-5896-4A55-8DF7-2005B42F7C3E}" presName="descendantBox" presStyleCnt="0"/>
      <dgm:spPr/>
    </dgm:pt>
    <dgm:pt modelId="{5321FF46-C537-46CE-9875-6931E884DD9F}" type="pres">
      <dgm:prSet presAssocID="{C12A7308-3703-4B81-9D12-689068BAE43B}" presName="childTextBox" presStyleLbl="fgAccFollowNode1" presStyleIdx="0" presStyleCnt="3">
        <dgm:presLayoutVars>
          <dgm:bulletEnabled val="1"/>
        </dgm:presLayoutVars>
      </dgm:prSet>
      <dgm:spPr/>
    </dgm:pt>
    <dgm:pt modelId="{1A46C4B0-F38F-4C4C-AE9F-124F98983B69}" type="pres">
      <dgm:prSet presAssocID="{1DFA4343-A7E7-4840-A3E6-D1665F8E99A6}" presName="sp" presStyleCnt="0"/>
      <dgm:spPr/>
    </dgm:pt>
    <dgm:pt modelId="{E409D12F-56B3-4FFF-9B91-B69E90BE0D05}" type="pres">
      <dgm:prSet presAssocID="{0E2439EE-2B82-4D57-8E58-B34BB0F1679E}" presName="arrowAndChildren" presStyleCnt="0"/>
      <dgm:spPr/>
    </dgm:pt>
    <dgm:pt modelId="{CB05A753-9332-4911-BBE4-5484E99560D2}" type="pres">
      <dgm:prSet presAssocID="{0E2439EE-2B82-4D57-8E58-B34BB0F1679E}" presName="parentTextArrow" presStyleLbl="node1" presStyleIdx="0" presStyleCnt="3"/>
      <dgm:spPr/>
    </dgm:pt>
    <dgm:pt modelId="{137658D9-5029-4D9C-9939-949C81CBB9C4}" type="pres">
      <dgm:prSet presAssocID="{0E2439EE-2B82-4D57-8E58-B34BB0F1679E}" presName="arrow" presStyleLbl="node1" presStyleIdx="1" presStyleCnt="3"/>
      <dgm:spPr/>
    </dgm:pt>
    <dgm:pt modelId="{A754992E-C163-4B6B-8A2B-E87290EFCDE8}" type="pres">
      <dgm:prSet presAssocID="{0E2439EE-2B82-4D57-8E58-B34BB0F1679E}" presName="descendantArrow" presStyleCnt="0"/>
      <dgm:spPr/>
    </dgm:pt>
    <dgm:pt modelId="{5B9201F6-D677-43C1-8259-2356191BD10F}" type="pres">
      <dgm:prSet presAssocID="{E551E651-AADE-4BC7-81BD-0A60B21FFA0A}" presName="childTextArrow" presStyleLbl="fgAccFollowNode1" presStyleIdx="1" presStyleCnt="3">
        <dgm:presLayoutVars>
          <dgm:bulletEnabled val="1"/>
        </dgm:presLayoutVars>
      </dgm:prSet>
      <dgm:spPr/>
    </dgm:pt>
    <dgm:pt modelId="{4B9B5EE9-CBB4-4F56-89A5-71D162DEC2C7}" type="pres">
      <dgm:prSet presAssocID="{28F2402B-D2D3-48E4-B4EC-B01733E11073}" presName="sp" presStyleCnt="0"/>
      <dgm:spPr/>
    </dgm:pt>
    <dgm:pt modelId="{E28487EF-1958-4A3E-BBBE-7185DC37E83F}" type="pres">
      <dgm:prSet presAssocID="{19DF2999-A173-4005-8802-4856B41CA7B2}" presName="arrowAndChildren" presStyleCnt="0"/>
      <dgm:spPr/>
    </dgm:pt>
    <dgm:pt modelId="{090FBAFE-C371-4870-9F17-62C25DD1F6F3}" type="pres">
      <dgm:prSet presAssocID="{19DF2999-A173-4005-8802-4856B41CA7B2}" presName="parentTextArrow" presStyleLbl="node1" presStyleIdx="1" presStyleCnt="3"/>
      <dgm:spPr/>
    </dgm:pt>
    <dgm:pt modelId="{285AF669-2A06-404A-842A-64FDB96E00E0}" type="pres">
      <dgm:prSet presAssocID="{19DF2999-A173-4005-8802-4856B41CA7B2}" presName="arrow" presStyleLbl="node1" presStyleIdx="2" presStyleCnt="3"/>
      <dgm:spPr/>
    </dgm:pt>
    <dgm:pt modelId="{14BACD07-B99E-42A5-8899-88A1DD0C6D0E}" type="pres">
      <dgm:prSet presAssocID="{19DF2999-A173-4005-8802-4856B41CA7B2}" presName="descendantArrow" presStyleCnt="0"/>
      <dgm:spPr/>
    </dgm:pt>
    <dgm:pt modelId="{B0780EF1-77E1-4737-AABE-C660DD02B6EE}" type="pres">
      <dgm:prSet presAssocID="{92CD0CB9-8F39-4FCF-A49C-F41343733FBC}" presName="childTextArrow" presStyleLbl="fgAccFollowNode1" presStyleIdx="2" presStyleCnt="3">
        <dgm:presLayoutVars>
          <dgm:bulletEnabled val="1"/>
        </dgm:presLayoutVars>
      </dgm:prSet>
      <dgm:spPr/>
    </dgm:pt>
  </dgm:ptLst>
  <dgm:cxnLst>
    <dgm:cxn modelId="{622FB231-7527-42EF-BF81-E5E602587A3F}" type="presOf" srcId="{0E2439EE-2B82-4D57-8E58-B34BB0F1679E}" destId="{CB05A753-9332-4911-BBE4-5484E99560D2}" srcOrd="0" destOrd="0" presId="urn:microsoft.com/office/officeart/2005/8/layout/process4"/>
    <dgm:cxn modelId="{2AEA9B5C-938A-4F46-9794-ADB2BECB9E27}" type="presOf" srcId="{0E2439EE-2B82-4D57-8E58-B34BB0F1679E}" destId="{137658D9-5029-4D9C-9939-949C81CBB9C4}" srcOrd="1" destOrd="0" presId="urn:microsoft.com/office/officeart/2005/8/layout/process4"/>
    <dgm:cxn modelId="{D29E0743-6A96-4043-9E50-8CAE7347955E}" type="presOf" srcId="{19DF2999-A173-4005-8802-4856B41CA7B2}" destId="{285AF669-2A06-404A-842A-64FDB96E00E0}" srcOrd="1" destOrd="0" presId="urn:microsoft.com/office/officeart/2005/8/layout/process4"/>
    <dgm:cxn modelId="{1259ED72-9676-4414-BB09-735C04B31030}" srcId="{CDFC406D-5896-4A55-8DF7-2005B42F7C3E}" destId="{C12A7308-3703-4B81-9D12-689068BAE43B}" srcOrd="0" destOrd="0" parTransId="{0925170A-7251-477A-BC88-9459389D9536}" sibTransId="{4F2D7A15-B186-4CD1-91CE-106380650733}"/>
    <dgm:cxn modelId="{F2558D83-30AD-402B-BC16-0E35FFE1E2D2}" type="presOf" srcId="{CDFC406D-5896-4A55-8DF7-2005B42F7C3E}" destId="{22409B0B-2549-44DB-BC8D-976EDDF3EC55}" srcOrd="1" destOrd="0" presId="urn:microsoft.com/office/officeart/2005/8/layout/process4"/>
    <dgm:cxn modelId="{81F37388-A3A9-49CA-B7F3-C6DEE51DDD67}" srcId="{0E2439EE-2B82-4D57-8E58-B34BB0F1679E}" destId="{E551E651-AADE-4BC7-81BD-0A60B21FFA0A}" srcOrd="0" destOrd="0" parTransId="{418A6B8C-2199-4F95-B046-81E727F152FC}" sibTransId="{EC0ADFDD-791A-49DA-845D-DD6E23521851}"/>
    <dgm:cxn modelId="{94534C8F-0F9D-495F-980C-82F66FBDDC1D}" srcId="{19DF2999-A173-4005-8802-4856B41CA7B2}" destId="{92CD0CB9-8F39-4FCF-A49C-F41343733FBC}" srcOrd="0" destOrd="0" parTransId="{F59BE748-A2DE-47AD-A3C1-1031E12341CB}" sibTransId="{7F436DF7-565A-46BE-9C6C-42C98E0FC7E9}"/>
    <dgm:cxn modelId="{6DFDC6A5-D508-446B-AC72-1AA862E48113}" type="presOf" srcId="{518ADBA8-FCEF-495E-9480-2F95BDF3AEBA}" destId="{CE2209E9-5458-4184-AD55-F4EC72BF5C80}" srcOrd="0" destOrd="0" presId="urn:microsoft.com/office/officeart/2005/8/layout/process4"/>
    <dgm:cxn modelId="{FE58BCD0-62FB-4FEC-9257-858B66664F0B}" srcId="{518ADBA8-FCEF-495E-9480-2F95BDF3AEBA}" destId="{0E2439EE-2B82-4D57-8E58-B34BB0F1679E}" srcOrd="1" destOrd="0" parTransId="{96240C2C-A9D8-4DB3-8723-82EB20C3EF67}" sibTransId="{1DFA4343-A7E7-4840-A3E6-D1665F8E99A6}"/>
    <dgm:cxn modelId="{79732AD8-B226-470F-AE70-B272ED2CB79F}" srcId="{518ADBA8-FCEF-495E-9480-2F95BDF3AEBA}" destId="{CDFC406D-5896-4A55-8DF7-2005B42F7C3E}" srcOrd="2" destOrd="0" parTransId="{F677957A-7B03-4179-8476-F3509DBFBF4F}" sibTransId="{C3CC4602-E032-4F40-882B-15B9D9A7A3B0}"/>
    <dgm:cxn modelId="{7918E1F0-5B1C-49FF-8D22-28AAA465462D}" type="presOf" srcId="{C12A7308-3703-4B81-9D12-689068BAE43B}" destId="{5321FF46-C537-46CE-9875-6931E884DD9F}" srcOrd="0" destOrd="0" presId="urn:microsoft.com/office/officeart/2005/8/layout/process4"/>
    <dgm:cxn modelId="{2ECC04F2-D7D4-4055-8615-D887532BF5EF}" srcId="{518ADBA8-FCEF-495E-9480-2F95BDF3AEBA}" destId="{19DF2999-A173-4005-8802-4856B41CA7B2}" srcOrd="0" destOrd="0" parTransId="{65BA468C-D694-4404-9F39-E4B6963726AF}" sibTransId="{28F2402B-D2D3-48E4-B4EC-B01733E11073}"/>
    <dgm:cxn modelId="{4680BAF3-665C-40F7-90F7-ED4382FE8734}" type="presOf" srcId="{E551E651-AADE-4BC7-81BD-0A60B21FFA0A}" destId="{5B9201F6-D677-43C1-8259-2356191BD10F}" srcOrd="0" destOrd="0" presId="urn:microsoft.com/office/officeart/2005/8/layout/process4"/>
    <dgm:cxn modelId="{854A0CF4-68F1-4E50-8950-AAA45E2125E3}" type="presOf" srcId="{92CD0CB9-8F39-4FCF-A49C-F41343733FBC}" destId="{B0780EF1-77E1-4737-AABE-C660DD02B6EE}" srcOrd="0" destOrd="0" presId="urn:microsoft.com/office/officeart/2005/8/layout/process4"/>
    <dgm:cxn modelId="{D90CB9FE-7373-42CA-8030-FC6891087387}" type="presOf" srcId="{CDFC406D-5896-4A55-8DF7-2005B42F7C3E}" destId="{52661D1B-11A2-42BD-A4A1-D90948C518D9}" srcOrd="0" destOrd="0" presId="urn:microsoft.com/office/officeart/2005/8/layout/process4"/>
    <dgm:cxn modelId="{AEA4FCFF-5309-471B-8234-0B697D5E66E8}" type="presOf" srcId="{19DF2999-A173-4005-8802-4856B41CA7B2}" destId="{090FBAFE-C371-4870-9F17-62C25DD1F6F3}" srcOrd="0" destOrd="0" presId="urn:microsoft.com/office/officeart/2005/8/layout/process4"/>
    <dgm:cxn modelId="{A667766C-C212-41EB-BAC7-0CF1ECEC4388}" type="presParOf" srcId="{CE2209E9-5458-4184-AD55-F4EC72BF5C80}" destId="{08AB21C7-C6AE-4901-8B18-970D868224C5}" srcOrd="0" destOrd="0" presId="urn:microsoft.com/office/officeart/2005/8/layout/process4"/>
    <dgm:cxn modelId="{B719B13E-9721-488B-87B9-64DD7A378E13}" type="presParOf" srcId="{08AB21C7-C6AE-4901-8B18-970D868224C5}" destId="{52661D1B-11A2-42BD-A4A1-D90948C518D9}" srcOrd="0" destOrd="0" presId="urn:microsoft.com/office/officeart/2005/8/layout/process4"/>
    <dgm:cxn modelId="{4891595F-1B7A-47DF-BDAD-590E8A3BBB6E}" type="presParOf" srcId="{08AB21C7-C6AE-4901-8B18-970D868224C5}" destId="{22409B0B-2549-44DB-BC8D-976EDDF3EC55}" srcOrd="1" destOrd="0" presId="urn:microsoft.com/office/officeart/2005/8/layout/process4"/>
    <dgm:cxn modelId="{CA1B9F07-56B8-4019-B7BD-24E66BCF523B}" type="presParOf" srcId="{08AB21C7-C6AE-4901-8B18-970D868224C5}" destId="{74770C36-2089-46DA-9803-82FF818667AF}" srcOrd="2" destOrd="0" presId="urn:microsoft.com/office/officeart/2005/8/layout/process4"/>
    <dgm:cxn modelId="{61BED222-AA9D-4D2B-A877-CCF027566DCD}" type="presParOf" srcId="{74770C36-2089-46DA-9803-82FF818667AF}" destId="{5321FF46-C537-46CE-9875-6931E884DD9F}" srcOrd="0" destOrd="0" presId="urn:microsoft.com/office/officeart/2005/8/layout/process4"/>
    <dgm:cxn modelId="{75D49BB7-512E-43D5-81C9-D31689B1AF88}" type="presParOf" srcId="{CE2209E9-5458-4184-AD55-F4EC72BF5C80}" destId="{1A46C4B0-F38F-4C4C-AE9F-124F98983B69}" srcOrd="1" destOrd="0" presId="urn:microsoft.com/office/officeart/2005/8/layout/process4"/>
    <dgm:cxn modelId="{0D5AD411-3E50-445F-8DE9-82432A190CCB}" type="presParOf" srcId="{CE2209E9-5458-4184-AD55-F4EC72BF5C80}" destId="{E409D12F-56B3-4FFF-9B91-B69E90BE0D05}" srcOrd="2" destOrd="0" presId="urn:microsoft.com/office/officeart/2005/8/layout/process4"/>
    <dgm:cxn modelId="{0CF9198B-8866-46AF-A9C1-7E835BA18225}" type="presParOf" srcId="{E409D12F-56B3-4FFF-9B91-B69E90BE0D05}" destId="{CB05A753-9332-4911-BBE4-5484E99560D2}" srcOrd="0" destOrd="0" presId="urn:microsoft.com/office/officeart/2005/8/layout/process4"/>
    <dgm:cxn modelId="{13CFF86F-5847-4D56-9C85-BB5F6E1036B1}" type="presParOf" srcId="{E409D12F-56B3-4FFF-9B91-B69E90BE0D05}" destId="{137658D9-5029-4D9C-9939-949C81CBB9C4}" srcOrd="1" destOrd="0" presId="urn:microsoft.com/office/officeart/2005/8/layout/process4"/>
    <dgm:cxn modelId="{4E55ACDE-223B-402C-A878-C7675B582045}" type="presParOf" srcId="{E409D12F-56B3-4FFF-9B91-B69E90BE0D05}" destId="{A754992E-C163-4B6B-8A2B-E87290EFCDE8}" srcOrd="2" destOrd="0" presId="urn:microsoft.com/office/officeart/2005/8/layout/process4"/>
    <dgm:cxn modelId="{06E5AA4E-31C0-4F3C-B67A-1B09D36CB5B4}" type="presParOf" srcId="{A754992E-C163-4B6B-8A2B-E87290EFCDE8}" destId="{5B9201F6-D677-43C1-8259-2356191BD10F}" srcOrd="0" destOrd="0" presId="urn:microsoft.com/office/officeart/2005/8/layout/process4"/>
    <dgm:cxn modelId="{11791763-F3A7-4E43-A4F3-BE8180086153}" type="presParOf" srcId="{CE2209E9-5458-4184-AD55-F4EC72BF5C80}" destId="{4B9B5EE9-CBB4-4F56-89A5-71D162DEC2C7}" srcOrd="3" destOrd="0" presId="urn:microsoft.com/office/officeart/2005/8/layout/process4"/>
    <dgm:cxn modelId="{EAD84F5E-2029-4237-83F3-142B7E8FA89A}" type="presParOf" srcId="{CE2209E9-5458-4184-AD55-F4EC72BF5C80}" destId="{E28487EF-1958-4A3E-BBBE-7185DC37E83F}" srcOrd="4" destOrd="0" presId="urn:microsoft.com/office/officeart/2005/8/layout/process4"/>
    <dgm:cxn modelId="{AEE6AFCB-F8A8-4AF5-B67A-2C0DF65AF80E}" type="presParOf" srcId="{E28487EF-1958-4A3E-BBBE-7185DC37E83F}" destId="{090FBAFE-C371-4870-9F17-62C25DD1F6F3}" srcOrd="0" destOrd="0" presId="urn:microsoft.com/office/officeart/2005/8/layout/process4"/>
    <dgm:cxn modelId="{0AF9C287-4454-4666-9515-8291FEA572C4}" type="presParOf" srcId="{E28487EF-1958-4A3E-BBBE-7185DC37E83F}" destId="{285AF669-2A06-404A-842A-64FDB96E00E0}" srcOrd="1" destOrd="0" presId="urn:microsoft.com/office/officeart/2005/8/layout/process4"/>
    <dgm:cxn modelId="{FF9D0BF1-EE75-4122-AA1D-25D3CC3DE803}" type="presParOf" srcId="{E28487EF-1958-4A3E-BBBE-7185DC37E83F}" destId="{14BACD07-B99E-42A5-8899-88A1DD0C6D0E}" srcOrd="2" destOrd="0" presId="urn:microsoft.com/office/officeart/2005/8/layout/process4"/>
    <dgm:cxn modelId="{579113F4-5A11-4E24-ABA4-621042EB1FB7}" type="presParOf" srcId="{14BACD07-B99E-42A5-8899-88A1DD0C6D0E}" destId="{B0780EF1-77E1-4737-AABE-C660DD02B6E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C67659C-2962-4556-835B-747B9097568C}" type="doc">
      <dgm:prSet loTypeId="urn:microsoft.com/office/officeart/2005/8/layout/list1" loCatId="list" qsTypeId="urn:microsoft.com/office/officeart/2005/8/quickstyle/simple3" qsCatId="simple" csTypeId="urn:microsoft.com/office/officeart/2005/8/colors/colorful1#12" csCatId="colorful" phldr="1"/>
      <dgm:spPr/>
      <dgm:t>
        <a:bodyPr/>
        <a:lstStyle/>
        <a:p>
          <a:endParaRPr lang="zh-TW" altLang="en-US"/>
        </a:p>
      </dgm:t>
    </dgm:pt>
    <dgm:pt modelId="{5261A7F2-6FFA-444A-B9F9-7CDB0AFB62CD}">
      <dgm:prSet/>
      <dgm:spPr/>
      <dgm:t>
        <a:bodyPr/>
        <a:lstStyle/>
        <a:p>
          <a:pPr rtl="0"/>
          <a:r>
            <a:rPr lang="zh-TW" b="1" dirty="0">
              <a:latin typeface="Times New Roman" pitchFamily="18" charset="0"/>
              <a:ea typeface="標楷體" pitchFamily="65" charset="-120"/>
              <a:cs typeface="Times New Roman" pitchFamily="18" charset="0"/>
            </a:rPr>
            <a:t>維度表管理者 </a:t>
          </a:r>
          <a:r>
            <a:rPr lang="en-US" b="1" dirty="0">
              <a:latin typeface="Times New Roman" pitchFamily="18" charset="0"/>
              <a:ea typeface="標楷體" pitchFamily="65" charset="-120"/>
              <a:cs typeface="Times New Roman" pitchFamily="18" charset="0"/>
            </a:rPr>
            <a:t>(The dimension manager) </a:t>
          </a:r>
        </a:p>
      </dgm:t>
    </dgm:pt>
    <dgm:pt modelId="{B7A9AA1B-47FC-4776-9712-EEC0A65A0B83}" type="parTrans" cxnId="{F0FDEB23-05C8-4871-8254-8F80D6944E9F}">
      <dgm:prSet/>
      <dgm:spPr/>
      <dgm:t>
        <a:bodyPr/>
        <a:lstStyle/>
        <a:p>
          <a:endParaRPr lang="zh-TW" altLang="en-US">
            <a:latin typeface="Times New Roman" pitchFamily="18" charset="0"/>
            <a:ea typeface="標楷體" pitchFamily="65" charset="-120"/>
            <a:cs typeface="Times New Roman" pitchFamily="18" charset="0"/>
          </a:endParaRPr>
        </a:p>
      </dgm:t>
    </dgm:pt>
    <dgm:pt modelId="{9AFEEF6B-D536-4B60-B68E-0851F674F3DF}" type="sibTrans" cxnId="{F0FDEB23-05C8-4871-8254-8F80D6944E9F}">
      <dgm:prSet/>
      <dgm:spPr/>
      <dgm:t>
        <a:bodyPr/>
        <a:lstStyle/>
        <a:p>
          <a:endParaRPr lang="zh-TW" altLang="en-US">
            <a:latin typeface="Times New Roman" pitchFamily="18" charset="0"/>
            <a:ea typeface="標楷體" pitchFamily="65" charset="-120"/>
            <a:cs typeface="Times New Roman" pitchFamily="18" charset="0"/>
          </a:endParaRPr>
        </a:p>
      </dgm:t>
    </dgm:pt>
    <dgm:pt modelId="{D6476C38-0F99-41FF-AB39-6C10A31BF9A4}">
      <dgm:prSet/>
      <dgm:spPr/>
      <dgm:t>
        <a:bodyPr/>
        <a:lstStyle/>
        <a:p>
          <a:pPr rtl="0"/>
          <a:r>
            <a:rPr lang="zh-TW" dirty="0">
              <a:latin typeface="Times New Roman" pitchFamily="18" charset="0"/>
              <a:ea typeface="標楷體" pitchFamily="65" charset="-120"/>
              <a:cs typeface="Times New Roman" pitchFamily="18" charset="0"/>
            </a:rPr>
            <a:t>負責管理和發布所有一致化維度。一致化維度必須是集中管理的物件，當維度表管理者發布了維度的新版本時，事實表提供者有義務立刻更新本地端的維度表，並且需配合嚴格的版本控管。</a:t>
          </a:r>
          <a:endParaRPr lang="en-US" dirty="0">
            <a:latin typeface="Times New Roman" pitchFamily="18" charset="0"/>
            <a:ea typeface="標楷體" pitchFamily="65" charset="-120"/>
            <a:cs typeface="Times New Roman" pitchFamily="18" charset="0"/>
          </a:endParaRPr>
        </a:p>
      </dgm:t>
    </dgm:pt>
    <dgm:pt modelId="{F7F46FB4-E470-4CEA-898E-30BD027ADEF8}" type="parTrans" cxnId="{F1922AF0-84CB-4337-80C3-1191210BDD13}">
      <dgm:prSet/>
      <dgm:spPr/>
      <dgm:t>
        <a:bodyPr/>
        <a:lstStyle/>
        <a:p>
          <a:endParaRPr lang="zh-TW" altLang="en-US">
            <a:latin typeface="Times New Roman" pitchFamily="18" charset="0"/>
            <a:ea typeface="標楷體" pitchFamily="65" charset="-120"/>
            <a:cs typeface="Times New Roman" pitchFamily="18" charset="0"/>
          </a:endParaRPr>
        </a:p>
      </dgm:t>
    </dgm:pt>
    <dgm:pt modelId="{F796A6B0-B1DE-4AA2-AD15-F75431BECE88}" type="sibTrans" cxnId="{F1922AF0-84CB-4337-80C3-1191210BDD13}">
      <dgm:prSet/>
      <dgm:spPr/>
      <dgm:t>
        <a:bodyPr/>
        <a:lstStyle/>
        <a:p>
          <a:endParaRPr lang="zh-TW" altLang="en-US">
            <a:latin typeface="Times New Roman" pitchFamily="18" charset="0"/>
            <a:ea typeface="標楷體" pitchFamily="65" charset="-120"/>
            <a:cs typeface="Times New Roman" pitchFamily="18" charset="0"/>
          </a:endParaRPr>
        </a:p>
      </dgm:t>
    </dgm:pt>
    <dgm:pt modelId="{76A4B0D7-D63F-4AB2-A820-554CCCE965DA}">
      <dgm:prSet/>
      <dgm:spPr/>
      <dgm:t>
        <a:bodyPr/>
        <a:lstStyle/>
        <a:p>
          <a:pPr rtl="0"/>
          <a:r>
            <a:rPr lang="zh-TW" b="1" dirty="0">
              <a:latin typeface="Times New Roman" pitchFamily="18" charset="0"/>
              <a:ea typeface="標楷體" pitchFamily="65" charset="-120"/>
              <a:cs typeface="Times New Roman" pitchFamily="18" charset="0"/>
            </a:rPr>
            <a:t>事實表提供者 </a:t>
          </a:r>
          <a:r>
            <a:rPr lang="en-US" b="1" dirty="0">
              <a:latin typeface="Times New Roman" pitchFamily="18" charset="0"/>
              <a:ea typeface="標楷體" pitchFamily="65" charset="-120"/>
              <a:cs typeface="Times New Roman" pitchFamily="18" charset="0"/>
            </a:rPr>
            <a:t>(The fact table provider) </a:t>
          </a:r>
        </a:p>
      </dgm:t>
    </dgm:pt>
    <dgm:pt modelId="{14503AB5-BC94-4121-87C6-81E24343E0FC}" type="parTrans" cxnId="{27BF43AA-60A9-4576-85CB-E3740429AEBD}">
      <dgm:prSet/>
      <dgm:spPr/>
      <dgm:t>
        <a:bodyPr/>
        <a:lstStyle/>
        <a:p>
          <a:endParaRPr lang="zh-TW" altLang="en-US">
            <a:latin typeface="Times New Roman" pitchFamily="18" charset="0"/>
            <a:ea typeface="標楷體" pitchFamily="65" charset="-120"/>
            <a:cs typeface="Times New Roman" pitchFamily="18" charset="0"/>
          </a:endParaRPr>
        </a:p>
      </dgm:t>
    </dgm:pt>
    <dgm:pt modelId="{73D3E0B6-904B-443C-BA71-BE9A38C00D74}" type="sibTrans" cxnId="{27BF43AA-60A9-4576-85CB-E3740429AEBD}">
      <dgm:prSet/>
      <dgm:spPr/>
      <dgm:t>
        <a:bodyPr/>
        <a:lstStyle/>
        <a:p>
          <a:endParaRPr lang="zh-TW" altLang="en-US">
            <a:latin typeface="Times New Roman" pitchFamily="18" charset="0"/>
            <a:ea typeface="標楷體" pitchFamily="65" charset="-120"/>
            <a:cs typeface="Times New Roman" pitchFamily="18" charset="0"/>
          </a:endParaRPr>
        </a:p>
      </dgm:t>
    </dgm:pt>
    <dgm:pt modelId="{02FAA056-72A7-41F8-AAB0-61E9889E1F66}">
      <dgm:prSet/>
      <dgm:spPr/>
      <dgm:t>
        <a:bodyPr/>
        <a:lstStyle/>
        <a:p>
          <a:pPr rtl="0"/>
          <a:r>
            <a:rPr lang="zh-TW" dirty="0">
              <a:latin typeface="Times New Roman" pitchFamily="18" charset="0"/>
              <a:ea typeface="標楷體" pitchFamily="65" charset="-120"/>
              <a:cs typeface="Times New Roman" pitchFamily="18" charset="0"/>
            </a:rPr>
            <a:t>事實表提供者管理一張或者更多的事實表，並且負責終端使用者如何連結使用。他們必須使用維度表管理者提供的一致化維度，來建構其所負責事實表之資料。</a:t>
          </a:r>
        </a:p>
      </dgm:t>
    </dgm:pt>
    <dgm:pt modelId="{EF10DD3D-384C-484A-93B7-F0AA9E6857C5}" type="parTrans" cxnId="{92E0EC0C-07C8-4714-9E24-94044FD85E4E}">
      <dgm:prSet/>
      <dgm:spPr/>
      <dgm:t>
        <a:bodyPr/>
        <a:lstStyle/>
        <a:p>
          <a:endParaRPr lang="zh-TW" altLang="en-US">
            <a:latin typeface="Times New Roman" pitchFamily="18" charset="0"/>
            <a:ea typeface="標楷體" pitchFamily="65" charset="-120"/>
            <a:cs typeface="Times New Roman" pitchFamily="18" charset="0"/>
          </a:endParaRPr>
        </a:p>
      </dgm:t>
    </dgm:pt>
    <dgm:pt modelId="{0A3662D1-278E-4F05-A420-A635EF2352A4}" type="sibTrans" cxnId="{92E0EC0C-07C8-4714-9E24-94044FD85E4E}">
      <dgm:prSet/>
      <dgm:spPr/>
      <dgm:t>
        <a:bodyPr/>
        <a:lstStyle/>
        <a:p>
          <a:endParaRPr lang="zh-TW" altLang="en-US">
            <a:latin typeface="Times New Roman" pitchFamily="18" charset="0"/>
            <a:ea typeface="標楷體" pitchFamily="65" charset="-120"/>
            <a:cs typeface="Times New Roman" pitchFamily="18" charset="0"/>
          </a:endParaRPr>
        </a:p>
      </dgm:t>
    </dgm:pt>
    <dgm:pt modelId="{0753C769-70D8-40A5-82CA-A117D1AB340D}" type="pres">
      <dgm:prSet presAssocID="{6C67659C-2962-4556-835B-747B9097568C}" presName="linear" presStyleCnt="0">
        <dgm:presLayoutVars>
          <dgm:dir/>
          <dgm:animLvl val="lvl"/>
          <dgm:resizeHandles val="exact"/>
        </dgm:presLayoutVars>
      </dgm:prSet>
      <dgm:spPr/>
    </dgm:pt>
    <dgm:pt modelId="{A1388DD7-87DB-40DE-8FF2-E2D2AAFBC4BC}" type="pres">
      <dgm:prSet presAssocID="{5261A7F2-6FFA-444A-B9F9-7CDB0AFB62CD}" presName="parentLin" presStyleCnt="0"/>
      <dgm:spPr/>
    </dgm:pt>
    <dgm:pt modelId="{BD09A8A2-CA03-4DE0-8070-418A411B0E02}" type="pres">
      <dgm:prSet presAssocID="{5261A7F2-6FFA-444A-B9F9-7CDB0AFB62CD}" presName="parentLeftMargin" presStyleLbl="node1" presStyleIdx="0" presStyleCnt="2"/>
      <dgm:spPr/>
    </dgm:pt>
    <dgm:pt modelId="{15E422C8-2FEC-4BB9-8421-5F0CFD207754}" type="pres">
      <dgm:prSet presAssocID="{5261A7F2-6FFA-444A-B9F9-7CDB0AFB62CD}" presName="parentText" presStyleLbl="node1" presStyleIdx="0" presStyleCnt="2">
        <dgm:presLayoutVars>
          <dgm:chMax val="0"/>
          <dgm:bulletEnabled val="1"/>
        </dgm:presLayoutVars>
      </dgm:prSet>
      <dgm:spPr/>
    </dgm:pt>
    <dgm:pt modelId="{184A3D6D-8876-4C42-87F5-8861CFF4B5BB}" type="pres">
      <dgm:prSet presAssocID="{5261A7F2-6FFA-444A-B9F9-7CDB0AFB62CD}" presName="negativeSpace" presStyleCnt="0"/>
      <dgm:spPr/>
    </dgm:pt>
    <dgm:pt modelId="{8E8A33BF-66A7-4FE0-8FC6-FD33FA4D7440}" type="pres">
      <dgm:prSet presAssocID="{5261A7F2-6FFA-444A-B9F9-7CDB0AFB62CD}" presName="childText" presStyleLbl="conFgAcc1" presStyleIdx="0" presStyleCnt="2">
        <dgm:presLayoutVars>
          <dgm:bulletEnabled val="1"/>
        </dgm:presLayoutVars>
      </dgm:prSet>
      <dgm:spPr/>
    </dgm:pt>
    <dgm:pt modelId="{059B0649-37FE-41F8-B6A4-A7D9F54BEBDE}" type="pres">
      <dgm:prSet presAssocID="{9AFEEF6B-D536-4B60-B68E-0851F674F3DF}" presName="spaceBetweenRectangles" presStyleCnt="0"/>
      <dgm:spPr/>
    </dgm:pt>
    <dgm:pt modelId="{1E6B9E2D-15DC-4B40-8D81-061C914BAF1B}" type="pres">
      <dgm:prSet presAssocID="{76A4B0D7-D63F-4AB2-A820-554CCCE965DA}" presName="parentLin" presStyleCnt="0"/>
      <dgm:spPr/>
    </dgm:pt>
    <dgm:pt modelId="{CFD3F859-69E2-496F-91C7-D5672B06AA48}" type="pres">
      <dgm:prSet presAssocID="{76A4B0D7-D63F-4AB2-A820-554CCCE965DA}" presName="parentLeftMargin" presStyleLbl="node1" presStyleIdx="0" presStyleCnt="2"/>
      <dgm:spPr/>
    </dgm:pt>
    <dgm:pt modelId="{F2FC30E9-BB70-4F17-B84A-C031EF5D7BF5}" type="pres">
      <dgm:prSet presAssocID="{76A4B0D7-D63F-4AB2-A820-554CCCE965DA}" presName="parentText" presStyleLbl="node1" presStyleIdx="1" presStyleCnt="2">
        <dgm:presLayoutVars>
          <dgm:chMax val="0"/>
          <dgm:bulletEnabled val="1"/>
        </dgm:presLayoutVars>
      </dgm:prSet>
      <dgm:spPr/>
    </dgm:pt>
    <dgm:pt modelId="{A6D53EA4-9321-4679-B0C2-E053EB2D994A}" type="pres">
      <dgm:prSet presAssocID="{76A4B0D7-D63F-4AB2-A820-554CCCE965DA}" presName="negativeSpace" presStyleCnt="0"/>
      <dgm:spPr/>
    </dgm:pt>
    <dgm:pt modelId="{52BD9827-7DF5-4EC4-B2C5-88743BF49699}" type="pres">
      <dgm:prSet presAssocID="{76A4B0D7-D63F-4AB2-A820-554CCCE965DA}" presName="childText" presStyleLbl="conFgAcc1" presStyleIdx="1" presStyleCnt="2">
        <dgm:presLayoutVars>
          <dgm:bulletEnabled val="1"/>
        </dgm:presLayoutVars>
      </dgm:prSet>
      <dgm:spPr/>
    </dgm:pt>
  </dgm:ptLst>
  <dgm:cxnLst>
    <dgm:cxn modelId="{92E0EC0C-07C8-4714-9E24-94044FD85E4E}" srcId="{76A4B0D7-D63F-4AB2-A820-554CCCE965DA}" destId="{02FAA056-72A7-41F8-AAB0-61E9889E1F66}" srcOrd="0" destOrd="0" parTransId="{EF10DD3D-384C-484A-93B7-F0AA9E6857C5}" sibTransId="{0A3662D1-278E-4F05-A420-A635EF2352A4}"/>
    <dgm:cxn modelId="{F0FDEB23-05C8-4871-8254-8F80D6944E9F}" srcId="{6C67659C-2962-4556-835B-747B9097568C}" destId="{5261A7F2-6FFA-444A-B9F9-7CDB0AFB62CD}" srcOrd="0" destOrd="0" parTransId="{B7A9AA1B-47FC-4776-9712-EEC0A65A0B83}" sibTransId="{9AFEEF6B-D536-4B60-B68E-0851F674F3DF}"/>
    <dgm:cxn modelId="{AD19C65F-C0D3-4750-A6F8-AC0DB97822D3}" type="presOf" srcId="{5261A7F2-6FFA-444A-B9F9-7CDB0AFB62CD}" destId="{BD09A8A2-CA03-4DE0-8070-418A411B0E02}" srcOrd="0" destOrd="0" presId="urn:microsoft.com/office/officeart/2005/8/layout/list1"/>
    <dgm:cxn modelId="{A3504571-F0AA-49DE-8E1C-FD56123E28F4}" type="presOf" srcId="{D6476C38-0F99-41FF-AB39-6C10A31BF9A4}" destId="{8E8A33BF-66A7-4FE0-8FC6-FD33FA4D7440}" srcOrd="0" destOrd="0" presId="urn:microsoft.com/office/officeart/2005/8/layout/list1"/>
    <dgm:cxn modelId="{27BF43AA-60A9-4576-85CB-E3740429AEBD}" srcId="{6C67659C-2962-4556-835B-747B9097568C}" destId="{76A4B0D7-D63F-4AB2-A820-554CCCE965DA}" srcOrd="1" destOrd="0" parTransId="{14503AB5-BC94-4121-87C6-81E24343E0FC}" sibTransId="{73D3E0B6-904B-443C-BA71-BE9A38C00D74}"/>
    <dgm:cxn modelId="{066313B4-7C4C-423A-904E-ADC079315590}" type="presOf" srcId="{02FAA056-72A7-41F8-AAB0-61E9889E1F66}" destId="{52BD9827-7DF5-4EC4-B2C5-88743BF49699}" srcOrd="0" destOrd="0" presId="urn:microsoft.com/office/officeart/2005/8/layout/list1"/>
    <dgm:cxn modelId="{A2025BB5-6E12-4C3C-9C6F-BDA608B81F71}" type="presOf" srcId="{5261A7F2-6FFA-444A-B9F9-7CDB0AFB62CD}" destId="{15E422C8-2FEC-4BB9-8421-5F0CFD207754}" srcOrd="1" destOrd="0" presId="urn:microsoft.com/office/officeart/2005/8/layout/list1"/>
    <dgm:cxn modelId="{9DD263C5-DEF4-4B32-93F2-75A41019FFF4}" type="presOf" srcId="{76A4B0D7-D63F-4AB2-A820-554CCCE965DA}" destId="{CFD3F859-69E2-496F-91C7-D5672B06AA48}" srcOrd="0" destOrd="0" presId="urn:microsoft.com/office/officeart/2005/8/layout/list1"/>
    <dgm:cxn modelId="{BD0016C9-756C-4E31-B672-7258220AB65A}" type="presOf" srcId="{6C67659C-2962-4556-835B-747B9097568C}" destId="{0753C769-70D8-40A5-82CA-A117D1AB340D}" srcOrd="0" destOrd="0" presId="urn:microsoft.com/office/officeart/2005/8/layout/list1"/>
    <dgm:cxn modelId="{857216E3-AC8D-48F4-9A0F-B809DF845625}" type="presOf" srcId="{76A4B0D7-D63F-4AB2-A820-554CCCE965DA}" destId="{F2FC30E9-BB70-4F17-B84A-C031EF5D7BF5}" srcOrd="1" destOrd="0" presId="urn:microsoft.com/office/officeart/2005/8/layout/list1"/>
    <dgm:cxn modelId="{F1922AF0-84CB-4337-80C3-1191210BDD13}" srcId="{5261A7F2-6FFA-444A-B9F9-7CDB0AFB62CD}" destId="{D6476C38-0F99-41FF-AB39-6C10A31BF9A4}" srcOrd="0" destOrd="0" parTransId="{F7F46FB4-E470-4CEA-898E-30BD027ADEF8}" sibTransId="{F796A6B0-B1DE-4AA2-AD15-F75431BECE88}"/>
    <dgm:cxn modelId="{2983D93C-3E7D-44B0-BF5B-BE54B767328E}" type="presParOf" srcId="{0753C769-70D8-40A5-82CA-A117D1AB340D}" destId="{A1388DD7-87DB-40DE-8FF2-E2D2AAFBC4BC}" srcOrd="0" destOrd="0" presId="urn:microsoft.com/office/officeart/2005/8/layout/list1"/>
    <dgm:cxn modelId="{33E9EB3C-751D-4A0F-9589-661AC58DB3F1}" type="presParOf" srcId="{A1388DD7-87DB-40DE-8FF2-E2D2AAFBC4BC}" destId="{BD09A8A2-CA03-4DE0-8070-418A411B0E02}" srcOrd="0" destOrd="0" presId="urn:microsoft.com/office/officeart/2005/8/layout/list1"/>
    <dgm:cxn modelId="{7A50B964-999B-462E-8971-98D0902B068D}" type="presParOf" srcId="{A1388DD7-87DB-40DE-8FF2-E2D2AAFBC4BC}" destId="{15E422C8-2FEC-4BB9-8421-5F0CFD207754}" srcOrd="1" destOrd="0" presId="urn:microsoft.com/office/officeart/2005/8/layout/list1"/>
    <dgm:cxn modelId="{E642BCD9-6E2E-441E-BFE7-B18030900198}" type="presParOf" srcId="{0753C769-70D8-40A5-82CA-A117D1AB340D}" destId="{184A3D6D-8876-4C42-87F5-8861CFF4B5BB}" srcOrd="1" destOrd="0" presId="urn:microsoft.com/office/officeart/2005/8/layout/list1"/>
    <dgm:cxn modelId="{B4A8BE11-6C23-4B1A-BB1E-C666300D3603}" type="presParOf" srcId="{0753C769-70D8-40A5-82CA-A117D1AB340D}" destId="{8E8A33BF-66A7-4FE0-8FC6-FD33FA4D7440}" srcOrd="2" destOrd="0" presId="urn:microsoft.com/office/officeart/2005/8/layout/list1"/>
    <dgm:cxn modelId="{C7BA5784-27F5-4335-8504-248FB3710EC7}" type="presParOf" srcId="{0753C769-70D8-40A5-82CA-A117D1AB340D}" destId="{059B0649-37FE-41F8-B6A4-A7D9F54BEBDE}" srcOrd="3" destOrd="0" presId="urn:microsoft.com/office/officeart/2005/8/layout/list1"/>
    <dgm:cxn modelId="{68169707-2F15-49B7-AB34-45EFB7023C46}" type="presParOf" srcId="{0753C769-70D8-40A5-82CA-A117D1AB340D}" destId="{1E6B9E2D-15DC-4B40-8D81-061C914BAF1B}" srcOrd="4" destOrd="0" presId="urn:microsoft.com/office/officeart/2005/8/layout/list1"/>
    <dgm:cxn modelId="{5F046B72-7D13-4654-8D52-D19691AE71EA}" type="presParOf" srcId="{1E6B9E2D-15DC-4B40-8D81-061C914BAF1B}" destId="{CFD3F859-69E2-496F-91C7-D5672B06AA48}" srcOrd="0" destOrd="0" presId="urn:microsoft.com/office/officeart/2005/8/layout/list1"/>
    <dgm:cxn modelId="{4513D66C-CF12-4F52-8745-EBAC80DE9B82}" type="presParOf" srcId="{1E6B9E2D-15DC-4B40-8D81-061C914BAF1B}" destId="{F2FC30E9-BB70-4F17-B84A-C031EF5D7BF5}" srcOrd="1" destOrd="0" presId="urn:microsoft.com/office/officeart/2005/8/layout/list1"/>
    <dgm:cxn modelId="{066FB154-6F2E-4E87-B8C0-E21BE05C0B8B}" type="presParOf" srcId="{0753C769-70D8-40A5-82CA-A117D1AB340D}" destId="{A6D53EA4-9321-4679-B0C2-E053EB2D994A}" srcOrd="5" destOrd="0" presId="urn:microsoft.com/office/officeart/2005/8/layout/list1"/>
    <dgm:cxn modelId="{1D615180-B558-4CC3-8EAC-5EEFA4193389}" type="presParOf" srcId="{0753C769-70D8-40A5-82CA-A117D1AB340D}" destId="{52BD9827-7DF5-4EC4-B2C5-88743BF496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F655227-2CC0-4569-B9D6-792FF38BDBEF}" type="doc">
      <dgm:prSet loTypeId="urn:microsoft.com/office/officeart/2005/8/layout/process2" loCatId="process" qsTypeId="urn:microsoft.com/office/officeart/2005/8/quickstyle/simple5" qsCatId="simple" csTypeId="urn:microsoft.com/office/officeart/2005/8/colors/accent0_1" csCatId="mainScheme" phldr="1"/>
      <dgm:spPr/>
      <dgm:t>
        <a:bodyPr/>
        <a:lstStyle/>
        <a:p>
          <a:endParaRPr lang="zh-TW" altLang="en-US"/>
        </a:p>
      </dgm:t>
    </dgm:pt>
    <dgm:pt modelId="{876FDC44-0F10-4C19-A9BE-0487CC13E9A6}">
      <dgm:prSet custT="1"/>
      <dgm:spPr>
        <a:ln w="38100">
          <a:solidFill>
            <a:srgbClr val="0070C0"/>
          </a:solidFill>
        </a:ln>
        <a:scene3d>
          <a:camera prst="orthographicFront">
            <a:rot lat="0" lon="0" rev="0"/>
          </a:camera>
          <a:lightRig rig="threePt" dir="t">
            <a:rot lat="0" lon="0" rev="1200000"/>
          </a:lightRig>
        </a:scene3d>
        <a:sp3d>
          <a:bevelT w="63500" h="25400" prst="artDeco"/>
        </a:sp3d>
      </dgm:spPr>
      <dgm:t>
        <a:bodyPr/>
        <a:lstStyle/>
        <a:p>
          <a:pPr algn="l" rtl="0"/>
          <a:r>
            <a:rPr lang="en-US" sz="1800" dirty="0">
              <a:latin typeface="Times New Roman" pitchFamily="18" charset="0"/>
              <a:ea typeface="標楷體" pitchFamily="65" charset="-120"/>
              <a:cs typeface="Times New Roman" pitchFamily="18" charset="0"/>
            </a:rPr>
            <a:t>(1) </a:t>
          </a:r>
          <a:r>
            <a:rPr lang="zh-TW" sz="1800" dirty="0">
              <a:latin typeface="Times New Roman" pitchFamily="18" charset="0"/>
              <a:ea typeface="標楷體" pitchFamily="65" charset="-120"/>
              <a:cs typeface="Times New Roman" pitchFamily="18" charset="0"/>
            </a:rPr>
            <a:t>增加新的維度資料到一致化維度，產生新的代理鍵。</a:t>
          </a:r>
        </a:p>
      </dgm:t>
    </dgm:pt>
    <dgm:pt modelId="{54088495-E776-4129-8F04-A1DFC0B44D0A}" type="parTrans" cxnId="{DB596348-CE2E-4362-ADF0-416BC5E66EF3}">
      <dgm:prSet/>
      <dgm:spPr/>
      <dgm:t>
        <a:bodyPr/>
        <a:lstStyle/>
        <a:p>
          <a:endParaRPr lang="zh-TW" altLang="en-US" sz="1800">
            <a:latin typeface="Times New Roman" pitchFamily="18" charset="0"/>
            <a:ea typeface="標楷體" pitchFamily="65" charset="-120"/>
            <a:cs typeface="Times New Roman" pitchFamily="18" charset="0"/>
          </a:endParaRPr>
        </a:p>
      </dgm:t>
    </dgm:pt>
    <dgm:pt modelId="{CAE5C832-8C19-421C-AD53-D5502BF3A9F4}" type="sibTrans" cxnId="{DB596348-CE2E-4362-ADF0-416BC5E66EF3}">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4BB8DEA2-1797-4DB4-9BD2-3F613CC7ACA1}">
      <dgm:prSet custT="1"/>
      <dgm:spPr>
        <a:ln w="38100">
          <a:solidFill>
            <a:srgbClr val="0070C0"/>
          </a:solidFill>
        </a:ln>
        <a:scene3d>
          <a:camera prst="orthographicFront">
            <a:rot lat="0" lon="0" rev="0"/>
          </a:camera>
          <a:lightRig rig="threePt" dir="t">
            <a:rot lat="0" lon="0" rev="1200000"/>
          </a:lightRig>
        </a:scene3d>
        <a:sp3d>
          <a:bevelT w="63500" h="25400" prst="artDeco"/>
        </a:sp3d>
      </dgm:spPr>
      <dgm:t>
        <a:bodyPr/>
        <a:lstStyle/>
        <a:p>
          <a:pPr algn="l" rtl="0"/>
          <a:r>
            <a:rPr lang="en-US" sz="1800" dirty="0">
              <a:latin typeface="Times New Roman" pitchFamily="18" charset="0"/>
              <a:ea typeface="標楷體" pitchFamily="65" charset="-120"/>
              <a:cs typeface="Times New Roman" pitchFamily="18" charset="0"/>
            </a:rPr>
            <a:t>(2) </a:t>
          </a:r>
          <a:r>
            <a:rPr lang="zh-TW" sz="1800" dirty="0">
              <a:latin typeface="Times New Roman" pitchFamily="18" charset="0"/>
              <a:ea typeface="標楷體" pitchFamily="65" charset="-120"/>
              <a:cs typeface="Times New Roman" pitchFamily="18" charset="0"/>
            </a:rPr>
            <a:t>為第二型緩時變維度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保留歷史</a:t>
          </a:r>
          <a:r>
            <a:rPr lang="en-US" sz="1800" dirty="0">
              <a:latin typeface="Times New Roman" pitchFamily="18" charset="0"/>
              <a:ea typeface="標楷體" pitchFamily="65" charset="-120"/>
              <a:cs typeface="Times New Roman" pitchFamily="18" charset="0"/>
            </a:rPr>
            <a:t>) </a:t>
          </a:r>
          <a:r>
            <a:rPr lang="zh-TW" sz="1800" dirty="0">
              <a:latin typeface="Times New Roman" pitchFamily="18" charset="0"/>
              <a:ea typeface="標楷體" pitchFamily="65" charset="-120"/>
              <a:cs typeface="Times New Roman" pitchFamily="18" charset="0"/>
            </a:rPr>
            <a:t>的變化，增加新維度記錄到現有一致化維度中，並生成新的代理鍵。</a:t>
          </a:r>
        </a:p>
      </dgm:t>
    </dgm:pt>
    <dgm:pt modelId="{2563D6D0-81EC-4122-BD5E-458B64B2A853}" type="parTrans" cxnId="{A018BD2A-901A-47F5-B346-23A055733A49}">
      <dgm:prSet/>
      <dgm:spPr/>
      <dgm:t>
        <a:bodyPr/>
        <a:lstStyle/>
        <a:p>
          <a:endParaRPr lang="zh-TW" altLang="en-US" sz="1800">
            <a:latin typeface="Times New Roman" pitchFamily="18" charset="0"/>
            <a:ea typeface="標楷體" pitchFamily="65" charset="-120"/>
            <a:cs typeface="Times New Roman" pitchFamily="18" charset="0"/>
          </a:endParaRPr>
        </a:p>
      </dgm:t>
    </dgm:pt>
    <dgm:pt modelId="{7362468A-0FBC-4FD2-B470-3FDEBE2A2CDF}" type="sibTrans" cxnId="{A018BD2A-901A-47F5-B346-23A055733A49}">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D74AF420-3194-45B8-BBAF-9C2776C57B93}">
      <dgm:prSet custT="1"/>
      <dgm:spPr>
        <a:ln w="38100">
          <a:solidFill>
            <a:srgbClr val="0070C0"/>
          </a:solidFill>
        </a:ln>
        <a:scene3d>
          <a:camera prst="orthographicFront">
            <a:rot lat="0" lon="0" rev="0"/>
          </a:camera>
          <a:lightRig rig="threePt" dir="t">
            <a:rot lat="0" lon="0" rev="1200000"/>
          </a:lightRig>
        </a:scene3d>
        <a:sp3d>
          <a:bevelT w="63500" h="25400" prst="artDeco"/>
        </a:sp3d>
      </dgm:spPr>
      <dgm:t>
        <a:bodyPr/>
        <a:lstStyle/>
        <a:p>
          <a:pPr algn="l" rtl="0"/>
          <a:r>
            <a:rPr lang="en-US" sz="1800" dirty="0">
              <a:latin typeface="Times New Roman" pitchFamily="18" charset="0"/>
              <a:ea typeface="標楷體" pitchFamily="65" charset="-120"/>
              <a:cs typeface="Times New Roman" pitchFamily="18" charset="0"/>
            </a:rPr>
            <a:t>(3) </a:t>
          </a:r>
          <a:r>
            <a:rPr lang="zh-TW" sz="1800" dirty="0">
              <a:latin typeface="Times New Roman" pitchFamily="18" charset="0"/>
              <a:ea typeface="標楷體" pitchFamily="65" charset="-120"/>
              <a:cs typeface="Times New Roman" pitchFamily="18" charset="0"/>
            </a:rPr>
            <a:t>為第一型緩時變維度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覆寫</a:t>
          </a:r>
          <a:r>
            <a:rPr lang="en-US" sz="1800" dirty="0">
              <a:latin typeface="Times New Roman" pitchFamily="18" charset="0"/>
              <a:ea typeface="標楷體" pitchFamily="65" charset="-120"/>
              <a:cs typeface="Times New Roman" pitchFamily="18" charset="0"/>
            </a:rPr>
            <a:t>) </a:t>
          </a:r>
          <a:r>
            <a:rPr lang="zh-TW" sz="1800" dirty="0">
              <a:latin typeface="Times New Roman" pitchFamily="18" charset="0"/>
              <a:ea typeface="標楷體" pitchFamily="65" charset="-120"/>
              <a:cs typeface="Times New Roman" pitchFamily="18" charset="0"/>
            </a:rPr>
            <a:t>和第三型緩時變維度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替換實體</a:t>
          </a:r>
          <a:r>
            <a:rPr lang="en-US" sz="1800" dirty="0">
              <a:latin typeface="Times New Roman" pitchFamily="18" charset="0"/>
              <a:ea typeface="標楷體" pitchFamily="65" charset="-120"/>
              <a:cs typeface="Times New Roman" pitchFamily="18" charset="0"/>
            </a:rPr>
            <a:t>) </a:t>
          </a:r>
          <a:r>
            <a:rPr lang="zh-TW" sz="1800" dirty="0">
              <a:latin typeface="Times New Roman" pitchFamily="18" charset="0"/>
              <a:ea typeface="標楷體" pitchFamily="65" charset="-120"/>
              <a:cs typeface="Times New Roman" pitchFamily="18" charset="0"/>
            </a:rPr>
            <a:t>的變化，修改維度資料，但不改變代理鍵。</a:t>
          </a:r>
        </a:p>
      </dgm:t>
    </dgm:pt>
    <dgm:pt modelId="{345510C9-60CA-46DC-ACDC-86E0EC22DFC6}" type="parTrans" cxnId="{35D091A5-D89A-4372-AFA7-66D66632D4C2}">
      <dgm:prSet/>
      <dgm:spPr/>
      <dgm:t>
        <a:bodyPr/>
        <a:lstStyle/>
        <a:p>
          <a:endParaRPr lang="zh-TW" altLang="en-US" sz="1800">
            <a:latin typeface="Times New Roman" pitchFamily="18" charset="0"/>
            <a:ea typeface="標楷體" pitchFamily="65" charset="-120"/>
            <a:cs typeface="Times New Roman" pitchFamily="18" charset="0"/>
          </a:endParaRPr>
        </a:p>
      </dgm:t>
    </dgm:pt>
    <dgm:pt modelId="{5527D0A7-A630-4ECE-9E36-5D3B3C727B2A}" type="sibTrans" cxnId="{35D091A5-D89A-4372-AFA7-66D66632D4C2}">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A0B7BFF6-C4D2-4F95-AD11-8D1E447447B5}">
      <dgm:prSet custT="1"/>
      <dgm:spPr>
        <a:ln w="38100">
          <a:solidFill>
            <a:srgbClr val="0070C0"/>
          </a:solidFill>
        </a:ln>
        <a:scene3d>
          <a:camera prst="orthographicFront">
            <a:rot lat="0" lon="0" rev="0"/>
          </a:camera>
          <a:lightRig rig="threePt" dir="t">
            <a:rot lat="0" lon="0" rev="1200000"/>
          </a:lightRig>
        </a:scene3d>
        <a:sp3d>
          <a:bevelT w="63500" h="25400" prst="artDeco"/>
        </a:sp3d>
      </dgm:spPr>
      <dgm:t>
        <a:bodyPr/>
        <a:lstStyle/>
        <a:p>
          <a:pPr algn="l" rtl="0"/>
          <a:r>
            <a:rPr lang="en-US" sz="1800" dirty="0">
              <a:latin typeface="Times New Roman" pitchFamily="18" charset="0"/>
              <a:ea typeface="標楷體" pitchFamily="65" charset="-120"/>
              <a:cs typeface="Times New Roman" pitchFamily="18" charset="0"/>
            </a:rPr>
            <a:t>(4) </a:t>
          </a:r>
          <a:r>
            <a:rPr lang="zh-TW" sz="1800" dirty="0">
              <a:latin typeface="Times New Roman" pitchFamily="18" charset="0"/>
              <a:ea typeface="標楷體" pitchFamily="65" charset="-120"/>
              <a:cs typeface="Times New Roman" pitchFamily="18" charset="0"/>
            </a:rPr>
            <a:t>一旦完成修改，則更新維度的版本號。</a:t>
          </a:r>
        </a:p>
      </dgm:t>
    </dgm:pt>
    <dgm:pt modelId="{90B069CF-D5F1-47E4-93B8-2F842A3C2612}" type="parTrans" cxnId="{B453F0DE-66F9-486B-964E-A2E00255D295}">
      <dgm:prSet/>
      <dgm:spPr/>
      <dgm:t>
        <a:bodyPr/>
        <a:lstStyle/>
        <a:p>
          <a:endParaRPr lang="zh-TW" altLang="en-US" sz="1800">
            <a:latin typeface="Times New Roman" pitchFamily="18" charset="0"/>
            <a:ea typeface="標楷體" pitchFamily="65" charset="-120"/>
            <a:cs typeface="Times New Roman" pitchFamily="18" charset="0"/>
          </a:endParaRPr>
        </a:p>
      </dgm:t>
    </dgm:pt>
    <dgm:pt modelId="{D7DCBEAE-00CD-4958-A700-88219F8ECF8E}" type="sibTrans" cxnId="{B453F0DE-66F9-486B-964E-A2E00255D295}">
      <dgm:prSet custT="1"/>
      <dgm:spPr/>
      <dgm:t>
        <a:bodyPr/>
        <a:lstStyle/>
        <a:p>
          <a:endParaRPr lang="zh-TW" altLang="en-US" sz="1800">
            <a:latin typeface="Times New Roman" pitchFamily="18" charset="0"/>
            <a:ea typeface="標楷體" pitchFamily="65" charset="-120"/>
            <a:cs typeface="Times New Roman" pitchFamily="18" charset="0"/>
          </a:endParaRPr>
        </a:p>
      </dgm:t>
    </dgm:pt>
    <dgm:pt modelId="{9FFBC048-FC21-4B97-BEAD-0163DFF4A0F3}">
      <dgm:prSet custT="1"/>
      <dgm:spPr>
        <a:ln w="38100">
          <a:solidFill>
            <a:srgbClr val="0070C0"/>
          </a:solidFill>
        </a:ln>
        <a:scene3d>
          <a:camera prst="orthographicFront">
            <a:rot lat="0" lon="0" rev="0"/>
          </a:camera>
          <a:lightRig rig="threePt" dir="t">
            <a:rot lat="0" lon="0" rev="1200000"/>
          </a:lightRig>
        </a:scene3d>
        <a:sp3d>
          <a:bevelT w="63500" h="25400" prst="artDeco"/>
        </a:sp3d>
      </dgm:spPr>
      <dgm:t>
        <a:bodyPr/>
        <a:lstStyle/>
        <a:p>
          <a:pPr algn="l" rtl="0"/>
          <a:r>
            <a:rPr lang="en-US" sz="1800" dirty="0">
              <a:latin typeface="Times New Roman" pitchFamily="18" charset="0"/>
              <a:ea typeface="標楷體" pitchFamily="65" charset="-120"/>
              <a:cs typeface="Times New Roman" pitchFamily="18" charset="0"/>
            </a:rPr>
            <a:t>(5) </a:t>
          </a:r>
          <a:r>
            <a:rPr lang="zh-TW" sz="1800" dirty="0">
              <a:latin typeface="Times New Roman" pitchFamily="18" charset="0"/>
              <a:ea typeface="標楷體" pitchFamily="65" charset="-120"/>
              <a:cs typeface="Times New Roman" pitchFamily="18" charset="0"/>
            </a:rPr>
            <a:t>為所有的事實表提供者同步發布修訂後的一致化維度。</a:t>
          </a:r>
        </a:p>
      </dgm:t>
    </dgm:pt>
    <dgm:pt modelId="{5454BC77-5352-4493-A15C-E20CAB7509E8}" type="parTrans" cxnId="{C48A5C54-C16B-4CA1-8C32-407613C84CCE}">
      <dgm:prSet/>
      <dgm:spPr/>
      <dgm:t>
        <a:bodyPr/>
        <a:lstStyle/>
        <a:p>
          <a:endParaRPr lang="zh-TW" altLang="en-US" sz="1800">
            <a:latin typeface="Times New Roman" pitchFamily="18" charset="0"/>
            <a:ea typeface="標楷體" pitchFamily="65" charset="-120"/>
            <a:cs typeface="Times New Roman" pitchFamily="18" charset="0"/>
          </a:endParaRPr>
        </a:p>
      </dgm:t>
    </dgm:pt>
    <dgm:pt modelId="{C21B9F29-6EFD-4DBC-973B-42D04F2A68E5}" type="sibTrans" cxnId="{C48A5C54-C16B-4CA1-8C32-407613C84CCE}">
      <dgm:prSet/>
      <dgm:spPr/>
      <dgm:t>
        <a:bodyPr/>
        <a:lstStyle/>
        <a:p>
          <a:endParaRPr lang="zh-TW" altLang="en-US" sz="1800">
            <a:latin typeface="Times New Roman" pitchFamily="18" charset="0"/>
            <a:ea typeface="標楷體" pitchFamily="65" charset="-120"/>
            <a:cs typeface="Times New Roman" pitchFamily="18" charset="0"/>
          </a:endParaRPr>
        </a:p>
      </dgm:t>
    </dgm:pt>
    <dgm:pt modelId="{6A1D9E6B-5DF5-4D5F-BD66-6A42A98475B0}" type="pres">
      <dgm:prSet presAssocID="{EF655227-2CC0-4569-B9D6-792FF38BDBEF}" presName="linearFlow" presStyleCnt="0">
        <dgm:presLayoutVars>
          <dgm:resizeHandles val="exact"/>
        </dgm:presLayoutVars>
      </dgm:prSet>
      <dgm:spPr/>
    </dgm:pt>
    <dgm:pt modelId="{D7759819-191F-468A-8D0C-2E6FB579F48D}" type="pres">
      <dgm:prSet presAssocID="{876FDC44-0F10-4C19-A9BE-0487CC13E9A6}" presName="node" presStyleLbl="node1" presStyleIdx="0" presStyleCnt="5" custScaleX="276288">
        <dgm:presLayoutVars>
          <dgm:bulletEnabled val="1"/>
        </dgm:presLayoutVars>
      </dgm:prSet>
      <dgm:spPr/>
    </dgm:pt>
    <dgm:pt modelId="{D085D0E4-81E4-4DC2-9425-3B3008B0A924}" type="pres">
      <dgm:prSet presAssocID="{CAE5C832-8C19-421C-AD53-D5502BF3A9F4}" presName="sibTrans" presStyleLbl="sibTrans2D1" presStyleIdx="0" presStyleCnt="4"/>
      <dgm:spPr/>
    </dgm:pt>
    <dgm:pt modelId="{07CA8054-642B-4EE5-9DBB-18A31FBE5B15}" type="pres">
      <dgm:prSet presAssocID="{CAE5C832-8C19-421C-AD53-D5502BF3A9F4}" presName="connectorText" presStyleLbl="sibTrans2D1" presStyleIdx="0" presStyleCnt="4"/>
      <dgm:spPr/>
    </dgm:pt>
    <dgm:pt modelId="{579217B8-AEC2-49FC-B06D-269AD54C3DB6}" type="pres">
      <dgm:prSet presAssocID="{4BB8DEA2-1797-4DB4-9BD2-3F613CC7ACA1}" presName="node" presStyleLbl="node1" presStyleIdx="1" presStyleCnt="5" custScaleX="276288">
        <dgm:presLayoutVars>
          <dgm:bulletEnabled val="1"/>
        </dgm:presLayoutVars>
      </dgm:prSet>
      <dgm:spPr/>
    </dgm:pt>
    <dgm:pt modelId="{2853DD40-FDA1-403B-B38B-2A1F43EC22F8}" type="pres">
      <dgm:prSet presAssocID="{7362468A-0FBC-4FD2-B470-3FDEBE2A2CDF}" presName="sibTrans" presStyleLbl="sibTrans2D1" presStyleIdx="1" presStyleCnt="4"/>
      <dgm:spPr/>
    </dgm:pt>
    <dgm:pt modelId="{A2922083-0A7C-46BD-8A09-DABB98B8C0E2}" type="pres">
      <dgm:prSet presAssocID="{7362468A-0FBC-4FD2-B470-3FDEBE2A2CDF}" presName="connectorText" presStyleLbl="sibTrans2D1" presStyleIdx="1" presStyleCnt="4"/>
      <dgm:spPr/>
    </dgm:pt>
    <dgm:pt modelId="{771FC575-12DB-4B41-9F33-F593E4919F9D}" type="pres">
      <dgm:prSet presAssocID="{D74AF420-3194-45B8-BBAF-9C2776C57B93}" presName="node" presStyleLbl="node1" presStyleIdx="2" presStyleCnt="5" custScaleX="276288">
        <dgm:presLayoutVars>
          <dgm:bulletEnabled val="1"/>
        </dgm:presLayoutVars>
      </dgm:prSet>
      <dgm:spPr/>
    </dgm:pt>
    <dgm:pt modelId="{DF8A45B5-F5E3-41F2-A3FF-786D2EDEA5DD}" type="pres">
      <dgm:prSet presAssocID="{5527D0A7-A630-4ECE-9E36-5D3B3C727B2A}" presName="sibTrans" presStyleLbl="sibTrans2D1" presStyleIdx="2" presStyleCnt="4"/>
      <dgm:spPr/>
    </dgm:pt>
    <dgm:pt modelId="{591F90A7-8ABB-4E9D-BB1F-FC59516EDF96}" type="pres">
      <dgm:prSet presAssocID="{5527D0A7-A630-4ECE-9E36-5D3B3C727B2A}" presName="connectorText" presStyleLbl="sibTrans2D1" presStyleIdx="2" presStyleCnt="4"/>
      <dgm:spPr/>
    </dgm:pt>
    <dgm:pt modelId="{D384C65A-EB24-4879-82A9-E34BBD2796DF}" type="pres">
      <dgm:prSet presAssocID="{A0B7BFF6-C4D2-4F95-AD11-8D1E447447B5}" presName="node" presStyleLbl="node1" presStyleIdx="3" presStyleCnt="5" custScaleX="276288">
        <dgm:presLayoutVars>
          <dgm:bulletEnabled val="1"/>
        </dgm:presLayoutVars>
      </dgm:prSet>
      <dgm:spPr/>
    </dgm:pt>
    <dgm:pt modelId="{73D41BE8-196C-4746-86BB-BB2F2914433C}" type="pres">
      <dgm:prSet presAssocID="{D7DCBEAE-00CD-4958-A700-88219F8ECF8E}" presName="sibTrans" presStyleLbl="sibTrans2D1" presStyleIdx="3" presStyleCnt="4"/>
      <dgm:spPr/>
    </dgm:pt>
    <dgm:pt modelId="{6B6BE2A3-357B-420C-9288-9CA6C52DAD36}" type="pres">
      <dgm:prSet presAssocID="{D7DCBEAE-00CD-4958-A700-88219F8ECF8E}" presName="connectorText" presStyleLbl="sibTrans2D1" presStyleIdx="3" presStyleCnt="4"/>
      <dgm:spPr/>
    </dgm:pt>
    <dgm:pt modelId="{1E08D8C3-0181-43FB-B624-D818955610D3}" type="pres">
      <dgm:prSet presAssocID="{9FFBC048-FC21-4B97-BEAD-0163DFF4A0F3}" presName="node" presStyleLbl="node1" presStyleIdx="4" presStyleCnt="5" custScaleX="276288">
        <dgm:presLayoutVars>
          <dgm:bulletEnabled val="1"/>
        </dgm:presLayoutVars>
      </dgm:prSet>
      <dgm:spPr/>
    </dgm:pt>
  </dgm:ptLst>
  <dgm:cxnLst>
    <dgm:cxn modelId="{4E612F18-75B9-4CA2-8F66-AAF340178DFB}" type="presOf" srcId="{D7DCBEAE-00CD-4958-A700-88219F8ECF8E}" destId="{73D41BE8-196C-4746-86BB-BB2F2914433C}" srcOrd="0" destOrd="0" presId="urn:microsoft.com/office/officeart/2005/8/layout/process2"/>
    <dgm:cxn modelId="{B6084A26-9863-41C7-86F3-4B1937F9C17E}" type="presOf" srcId="{D74AF420-3194-45B8-BBAF-9C2776C57B93}" destId="{771FC575-12DB-4B41-9F33-F593E4919F9D}" srcOrd="0" destOrd="0" presId="urn:microsoft.com/office/officeart/2005/8/layout/process2"/>
    <dgm:cxn modelId="{A018BD2A-901A-47F5-B346-23A055733A49}" srcId="{EF655227-2CC0-4569-B9D6-792FF38BDBEF}" destId="{4BB8DEA2-1797-4DB4-9BD2-3F613CC7ACA1}" srcOrd="1" destOrd="0" parTransId="{2563D6D0-81EC-4122-BD5E-458B64B2A853}" sibTransId="{7362468A-0FBC-4FD2-B470-3FDEBE2A2CDF}"/>
    <dgm:cxn modelId="{88D1B345-AA85-420B-8CAB-F20746E0F0B3}" type="presOf" srcId="{7362468A-0FBC-4FD2-B470-3FDEBE2A2CDF}" destId="{A2922083-0A7C-46BD-8A09-DABB98B8C0E2}" srcOrd="1" destOrd="0" presId="urn:microsoft.com/office/officeart/2005/8/layout/process2"/>
    <dgm:cxn modelId="{D2A63D48-E510-49EE-9B89-81692A3656B1}" type="presOf" srcId="{9FFBC048-FC21-4B97-BEAD-0163DFF4A0F3}" destId="{1E08D8C3-0181-43FB-B624-D818955610D3}" srcOrd="0" destOrd="0" presId="urn:microsoft.com/office/officeart/2005/8/layout/process2"/>
    <dgm:cxn modelId="{DB596348-CE2E-4362-ADF0-416BC5E66EF3}" srcId="{EF655227-2CC0-4569-B9D6-792FF38BDBEF}" destId="{876FDC44-0F10-4C19-A9BE-0487CC13E9A6}" srcOrd="0" destOrd="0" parTransId="{54088495-E776-4129-8F04-A1DFC0B44D0A}" sibTransId="{CAE5C832-8C19-421C-AD53-D5502BF3A9F4}"/>
    <dgm:cxn modelId="{F463976D-9084-4300-8C74-A49960C28830}" type="presOf" srcId="{D7DCBEAE-00CD-4958-A700-88219F8ECF8E}" destId="{6B6BE2A3-357B-420C-9288-9CA6C52DAD36}" srcOrd="1" destOrd="0" presId="urn:microsoft.com/office/officeart/2005/8/layout/process2"/>
    <dgm:cxn modelId="{0F205850-AB0E-4B86-B59E-98401A78F250}" type="presOf" srcId="{876FDC44-0F10-4C19-A9BE-0487CC13E9A6}" destId="{D7759819-191F-468A-8D0C-2E6FB579F48D}" srcOrd="0" destOrd="0" presId="urn:microsoft.com/office/officeart/2005/8/layout/process2"/>
    <dgm:cxn modelId="{C48A5C54-C16B-4CA1-8C32-407613C84CCE}" srcId="{EF655227-2CC0-4569-B9D6-792FF38BDBEF}" destId="{9FFBC048-FC21-4B97-BEAD-0163DFF4A0F3}" srcOrd="4" destOrd="0" parTransId="{5454BC77-5352-4493-A15C-E20CAB7509E8}" sibTransId="{C21B9F29-6EFD-4DBC-973B-42D04F2A68E5}"/>
    <dgm:cxn modelId="{29BE6687-5351-4401-83A4-9BA78E5A3534}" type="presOf" srcId="{5527D0A7-A630-4ECE-9E36-5D3B3C727B2A}" destId="{591F90A7-8ABB-4E9D-BB1F-FC59516EDF96}" srcOrd="1" destOrd="0" presId="urn:microsoft.com/office/officeart/2005/8/layout/process2"/>
    <dgm:cxn modelId="{FDA48688-9145-446B-97D0-E16A4955030A}" type="presOf" srcId="{7362468A-0FBC-4FD2-B470-3FDEBE2A2CDF}" destId="{2853DD40-FDA1-403B-B38B-2A1F43EC22F8}" srcOrd="0" destOrd="0" presId="urn:microsoft.com/office/officeart/2005/8/layout/process2"/>
    <dgm:cxn modelId="{ECF7DF94-3B2C-4450-9DEA-191B42F69D7A}" type="presOf" srcId="{CAE5C832-8C19-421C-AD53-D5502BF3A9F4}" destId="{D085D0E4-81E4-4DC2-9425-3B3008B0A924}" srcOrd="0" destOrd="0" presId="urn:microsoft.com/office/officeart/2005/8/layout/process2"/>
    <dgm:cxn modelId="{35D091A5-D89A-4372-AFA7-66D66632D4C2}" srcId="{EF655227-2CC0-4569-B9D6-792FF38BDBEF}" destId="{D74AF420-3194-45B8-BBAF-9C2776C57B93}" srcOrd="2" destOrd="0" parTransId="{345510C9-60CA-46DC-ACDC-86E0EC22DFC6}" sibTransId="{5527D0A7-A630-4ECE-9E36-5D3B3C727B2A}"/>
    <dgm:cxn modelId="{1A0FD6AF-F641-4E53-9197-A26A33D4F2A7}" type="presOf" srcId="{4BB8DEA2-1797-4DB4-9BD2-3F613CC7ACA1}" destId="{579217B8-AEC2-49FC-B06D-269AD54C3DB6}" srcOrd="0" destOrd="0" presId="urn:microsoft.com/office/officeart/2005/8/layout/process2"/>
    <dgm:cxn modelId="{7FB72DC4-99C3-43D9-B985-AEC60D9B6491}" type="presOf" srcId="{EF655227-2CC0-4569-B9D6-792FF38BDBEF}" destId="{6A1D9E6B-5DF5-4D5F-BD66-6A42A98475B0}" srcOrd="0" destOrd="0" presId="urn:microsoft.com/office/officeart/2005/8/layout/process2"/>
    <dgm:cxn modelId="{6ADE70CC-6FE4-4331-A582-C3759AB038ED}" type="presOf" srcId="{CAE5C832-8C19-421C-AD53-D5502BF3A9F4}" destId="{07CA8054-642B-4EE5-9DBB-18A31FBE5B15}" srcOrd="1" destOrd="0" presId="urn:microsoft.com/office/officeart/2005/8/layout/process2"/>
    <dgm:cxn modelId="{B453F0DE-66F9-486B-964E-A2E00255D295}" srcId="{EF655227-2CC0-4569-B9D6-792FF38BDBEF}" destId="{A0B7BFF6-C4D2-4F95-AD11-8D1E447447B5}" srcOrd="3" destOrd="0" parTransId="{90B069CF-D5F1-47E4-93B8-2F842A3C2612}" sibTransId="{D7DCBEAE-00CD-4958-A700-88219F8ECF8E}"/>
    <dgm:cxn modelId="{211B04F3-D56C-4A82-8C04-C90EB2D58C29}" type="presOf" srcId="{5527D0A7-A630-4ECE-9E36-5D3B3C727B2A}" destId="{DF8A45B5-F5E3-41F2-A3FF-786D2EDEA5DD}" srcOrd="0" destOrd="0" presId="urn:microsoft.com/office/officeart/2005/8/layout/process2"/>
    <dgm:cxn modelId="{18BE73FB-AFA5-44B3-9A89-BF6A7B27D368}" type="presOf" srcId="{A0B7BFF6-C4D2-4F95-AD11-8D1E447447B5}" destId="{D384C65A-EB24-4879-82A9-E34BBD2796DF}" srcOrd="0" destOrd="0" presId="urn:microsoft.com/office/officeart/2005/8/layout/process2"/>
    <dgm:cxn modelId="{3819105B-22F1-49FE-9EF5-50BC6B15E04F}" type="presParOf" srcId="{6A1D9E6B-5DF5-4D5F-BD66-6A42A98475B0}" destId="{D7759819-191F-468A-8D0C-2E6FB579F48D}" srcOrd="0" destOrd="0" presId="urn:microsoft.com/office/officeart/2005/8/layout/process2"/>
    <dgm:cxn modelId="{421C27CE-E0CB-4956-8271-44ACF3D4CF50}" type="presParOf" srcId="{6A1D9E6B-5DF5-4D5F-BD66-6A42A98475B0}" destId="{D085D0E4-81E4-4DC2-9425-3B3008B0A924}" srcOrd="1" destOrd="0" presId="urn:microsoft.com/office/officeart/2005/8/layout/process2"/>
    <dgm:cxn modelId="{C7EEA4B0-A306-42A8-906C-CD8F0BC66E5E}" type="presParOf" srcId="{D085D0E4-81E4-4DC2-9425-3B3008B0A924}" destId="{07CA8054-642B-4EE5-9DBB-18A31FBE5B15}" srcOrd="0" destOrd="0" presId="urn:microsoft.com/office/officeart/2005/8/layout/process2"/>
    <dgm:cxn modelId="{630DCBBA-2978-4468-A2FC-351F91E9168E}" type="presParOf" srcId="{6A1D9E6B-5DF5-4D5F-BD66-6A42A98475B0}" destId="{579217B8-AEC2-49FC-B06D-269AD54C3DB6}" srcOrd="2" destOrd="0" presId="urn:microsoft.com/office/officeart/2005/8/layout/process2"/>
    <dgm:cxn modelId="{41D85BAD-BEE7-4F85-BE20-D04F0094D669}" type="presParOf" srcId="{6A1D9E6B-5DF5-4D5F-BD66-6A42A98475B0}" destId="{2853DD40-FDA1-403B-B38B-2A1F43EC22F8}" srcOrd="3" destOrd="0" presId="urn:microsoft.com/office/officeart/2005/8/layout/process2"/>
    <dgm:cxn modelId="{1D34AFB4-8B09-43C0-8CC4-7CC3D105A875}" type="presParOf" srcId="{2853DD40-FDA1-403B-B38B-2A1F43EC22F8}" destId="{A2922083-0A7C-46BD-8A09-DABB98B8C0E2}" srcOrd="0" destOrd="0" presId="urn:microsoft.com/office/officeart/2005/8/layout/process2"/>
    <dgm:cxn modelId="{5C841C74-CDD7-400B-91A3-102CC3B8CFE9}" type="presParOf" srcId="{6A1D9E6B-5DF5-4D5F-BD66-6A42A98475B0}" destId="{771FC575-12DB-4B41-9F33-F593E4919F9D}" srcOrd="4" destOrd="0" presId="urn:microsoft.com/office/officeart/2005/8/layout/process2"/>
    <dgm:cxn modelId="{F6F27E22-7FC8-476F-81E2-6EBD0C3F5A92}" type="presParOf" srcId="{6A1D9E6B-5DF5-4D5F-BD66-6A42A98475B0}" destId="{DF8A45B5-F5E3-41F2-A3FF-786D2EDEA5DD}" srcOrd="5" destOrd="0" presId="urn:microsoft.com/office/officeart/2005/8/layout/process2"/>
    <dgm:cxn modelId="{2DBDFAC4-A58F-4855-8F02-9488D78C19DD}" type="presParOf" srcId="{DF8A45B5-F5E3-41F2-A3FF-786D2EDEA5DD}" destId="{591F90A7-8ABB-4E9D-BB1F-FC59516EDF96}" srcOrd="0" destOrd="0" presId="urn:microsoft.com/office/officeart/2005/8/layout/process2"/>
    <dgm:cxn modelId="{63E13AC8-3A52-4EEF-ABFA-561D6592F049}" type="presParOf" srcId="{6A1D9E6B-5DF5-4D5F-BD66-6A42A98475B0}" destId="{D384C65A-EB24-4879-82A9-E34BBD2796DF}" srcOrd="6" destOrd="0" presId="urn:microsoft.com/office/officeart/2005/8/layout/process2"/>
    <dgm:cxn modelId="{0A034FD0-50B0-493F-B42A-D5161EB94F33}" type="presParOf" srcId="{6A1D9E6B-5DF5-4D5F-BD66-6A42A98475B0}" destId="{73D41BE8-196C-4746-86BB-BB2F2914433C}" srcOrd="7" destOrd="0" presId="urn:microsoft.com/office/officeart/2005/8/layout/process2"/>
    <dgm:cxn modelId="{F6E67C6F-9AC3-4AB5-93CC-3F5D42457634}" type="presParOf" srcId="{73D41BE8-196C-4746-86BB-BB2F2914433C}" destId="{6B6BE2A3-357B-420C-9288-9CA6C52DAD36}" srcOrd="0" destOrd="0" presId="urn:microsoft.com/office/officeart/2005/8/layout/process2"/>
    <dgm:cxn modelId="{35BECECE-0EDA-4121-8AAE-E1FB6F2C3185}" type="presParOf" srcId="{6A1D9E6B-5DF5-4D5F-BD66-6A42A98475B0}" destId="{1E08D8C3-0181-43FB-B624-D818955610D3}" srcOrd="8"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AF6B1E-32DA-49DA-808E-EE86F67F0273}" type="doc">
      <dgm:prSet loTypeId="urn:microsoft.com/office/officeart/2005/8/layout/process2" loCatId="process" qsTypeId="urn:microsoft.com/office/officeart/2005/8/quickstyle/3d1" qsCatId="3D" csTypeId="urn:microsoft.com/office/officeart/2005/8/colors/accent0_1" csCatId="mainScheme" phldr="1"/>
      <dgm:spPr/>
      <dgm:t>
        <a:bodyPr/>
        <a:lstStyle/>
        <a:p>
          <a:endParaRPr lang="zh-TW" altLang="en-US"/>
        </a:p>
      </dgm:t>
    </dgm:pt>
    <dgm:pt modelId="{B7D59A67-1687-4FBC-BA4F-7797300EE68C}">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(1) </a:t>
          </a:r>
          <a:r>
            <a:rPr lang="zh-TW" sz="1400" dirty="0">
              <a:latin typeface="Times New Roman" pitchFamily="18" charset="0"/>
              <a:ea typeface="標楷體" pitchFamily="65" charset="-120"/>
              <a:cs typeface="Times New Roman" pitchFamily="18" charset="0"/>
            </a:rPr>
            <a:t>接收或者下載更新一致化維度。</a:t>
          </a:r>
        </a:p>
      </dgm:t>
    </dgm:pt>
    <dgm:pt modelId="{2BF02E18-B914-49A8-BB63-62367A172B3D}" type="parTrans" cxnId="{D566304F-BB75-4A39-91F8-E55A2957EA12}">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24639795-3AD2-4D6A-9D86-7740CF612CF3}" type="sibTrans" cxnId="{D566304F-BB75-4A39-91F8-E55A2957EA12}">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C1DE8DAE-B1A2-4848-A206-A27788B3D9DD}">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(2) </a:t>
          </a:r>
          <a:r>
            <a:rPr lang="zh-TW" sz="1400" dirty="0">
              <a:latin typeface="Times New Roman" pitchFamily="18" charset="0"/>
              <a:ea typeface="標楷體" pitchFamily="65" charset="-120"/>
              <a:cs typeface="Times New Roman" pitchFamily="18" charset="0"/>
            </a:rPr>
            <a:t>處理標記為新且當前在用的維度資料，改映射到代理鍵的當前鍵值。</a:t>
          </a:r>
        </a:p>
      </dgm:t>
    </dgm:pt>
    <dgm:pt modelId="{F6E402F2-BAFF-408D-8012-44950EDB3A6F}" type="parTrans" cxnId="{DBBF236D-E578-42E7-AAF2-F1788C0D2C5B}">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ECA2794D-CEB1-47A8-A7E0-C94289D4F7F5}" type="sibTrans" cxnId="{DBBF236D-E578-42E7-AAF2-F1788C0D2C5B}">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4CC40761-DE17-40D4-AF2A-C3489B917A15}">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(3) </a:t>
          </a:r>
          <a:r>
            <a:rPr lang="zh-TW" sz="1400" dirty="0">
              <a:latin typeface="Times New Roman" pitchFamily="18" charset="0"/>
              <a:ea typeface="標楷體" pitchFamily="65" charset="-120"/>
              <a:cs typeface="Times New Roman" pitchFamily="18" charset="0"/>
            </a:rPr>
            <a:t>處理標記為新並且為遲到的維度資料。</a:t>
          </a:r>
        </a:p>
      </dgm:t>
    </dgm:pt>
    <dgm:pt modelId="{7ABD8F68-3FCF-48D2-82F6-4BBC989BCE6F}" type="parTrans" cxnId="{D9A85E58-0A5B-4185-8B17-F5F0AC8365EA}">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CD3040B9-7E74-47B1-A34C-F7DB48130AC3}" type="sibTrans" cxnId="{D9A85E58-0A5B-4185-8B17-F5F0AC8365EA}">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A523316A-2C62-40B0-9497-55B8352B26E4}">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(4) </a:t>
          </a:r>
          <a:r>
            <a:rPr lang="zh-TW" sz="1400" dirty="0">
              <a:latin typeface="Times New Roman" pitchFamily="18" charset="0"/>
              <a:ea typeface="標楷體" pitchFamily="65" charset="-120"/>
              <a:cs typeface="Times New Roman" pitchFamily="18" charset="0"/>
            </a:rPr>
            <a:t>用正確的代理鍵替換自然鍵後，把所有新事實資料添加到事實表中。</a:t>
          </a:r>
        </a:p>
      </dgm:t>
    </dgm:pt>
    <dgm:pt modelId="{C9F0B8A6-9767-47C4-9596-8520CB846320}" type="parTrans" cxnId="{FD07BE50-3D99-428B-9912-710843011211}">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70BC641C-5A41-494A-BCAF-3B7EE6E22610}" type="sibTrans" cxnId="{FD07BE50-3D99-428B-9912-710843011211}">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3CF90662-5B41-4171-A780-B3DA877B26A3}">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(5) </a:t>
          </a:r>
          <a:r>
            <a:rPr lang="zh-TW" sz="1400" dirty="0">
              <a:latin typeface="Times New Roman" pitchFamily="18" charset="0"/>
              <a:ea typeface="標楷體" pitchFamily="65" charset="-120"/>
              <a:cs typeface="Times New Roman" pitchFamily="18" charset="0"/>
            </a:rPr>
            <a:t>修改所有的事實表。包含為了修正錯誤、補填累積快照事實表的日期和遲到維度資料更新所引發的修改。</a:t>
          </a:r>
        </a:p>
      </dgm:t>
    </dgm:pt>
    <dgm:pt modelId="{47061E1B-7E6E-40D5-BC29-8D6DDA583244}" type="parTrans" cxnId="{8A693789-70DB-436E-9403-693CCD989F65}">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16F60CF8-E4A9-410A-9F22-75E7BCB435B5}" type="sibTrans" cxnId="{8A693789-70DB-436E-9403-693CCD989F65}">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81CE80C6-8EC2-415A-9570-DEE29B366956}">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(6) </a:t>
          </a:r>
          <a:r>
            <a:rPr lang="zh-TW" sz="1400" dirty="0">
              <a:latin typeface="Times New Roman" pitchFamily="18" charset="0"/>
              <a:ea typeface="標楷體" pitchFamily="65" charset="-120"/>
              <a:cs typeface="Times New Roman" pitchFamily="18" charset="0"/>
            </a:rPr>
            <a:t>刪除無效的彙總 </a:t>
          </a:r>
          <a:r>
            <a:rPr lang="en-US" sz="1400" dirty="0">
              <a:latin typeface="Times New Roman" pitchFamily="18" charset="0"/>
              <a:ea typeface="標楷體" pitchFamily="65" charset="-120"/>
              <a:cs typeface="Times New Roman" pitchFamily="18" charset="0"/>
            </a:rPr>
            <a:t>(</a:t>
          </a:r>
          <a:r>
            <a:rPr lang="zh-TW" sz="1400" dirty="0">
              <a:latin typeface="Times New Roman" pitchFamily="18" charset="0"/>
              <a:ea typeface="標楷體" pitchFamily="65" charset="-120"/>
              <a:cs typeface="Times New Roman" pitchFamily="18" charset="0"/>
            </a:rPr>
            <a:t>參考 </a:t>
          </a:r>
          <a:r>
            <a:rPr lang="en-US" sz="1400" dirty="0">
              <a:latin typeface="Times New Roman" pitchFamily="18" charset="0"/>
              <a:ea typeface="標楷體" pitchFamily="65" charset="-120"/>
              <a:cs typeface="Times New Roman" pitchFamily="18" charset="0"/>
            </a:rPr>
            <a:t>5.7.2 </a:t>
          </a:r>
          <a:r>
            <a:rPr lang="zh-TW" sz="1400" dirty="0">
              <a:latin typeface="Times New Roman" pitchFamily="18" charset="0"/>
              <a:ea typeface="標楷體" pitchFamily="65" charset="-120"/>
              <a:cs typeface="Times New Roman" pitchFamily="18" charset="0"/>
            </a:rPr>
            <a:t>節</a:t>
          </a:r>
          <a:r>
            <a:rPr lang="en-US" sz="1400" dirty="0">
              <a:latin typeface="Times New Roman" pitchFamily="18" charset="0"/>
              <a:ea typeface="標楷體" pitchFamily="65" charset="-120"/>
              <a:cs typeface="Times New Roman" pitchFamily="18" charset="0"/>
            </a:rPr>
            <a:t>)</a:t>
          </a:r>
          <a:r>
            <a:rPr lang="zh-TW" sz="1400" dirty="0">
              <a:latin typeface="Times New Roman" pitchFamily="18" charset="0"/>
              <a:ea typeface="標楷體" pitchFamily="65" charset="-120"/>
              <a:cs typeface="Times New Roman" pitchFamily="18" charset="0"/>
            </a:rPr>
            <a:t>。只有當第一型或第三型緩時變維度的變化發生在彙總的目標欄位上</a:t>
          </a:r>
          <a:r>
            <a:rPr lang="en-US" sz="1400" dirty="0">
              <a:latin typeface="Times New Roman" pitchFamily="18" charset="0"/>
              <a:ea typeface="標楷體" pitchFamily="65" charset="-120"/>
              <a:cs typeface="Times New Roman" pitchFamily="18" charset="0"/>
            </a:rPr>
            <a:t>)</a:t>
          </a:r>
          <a:r>
            <a:rPr lang="zh-TW" sz="1400" dirty="0">
              <a:latin typeface="Times New Roman" pitchFamily="18" charset="0"/>
              <a:ea typeface="標楷體" pitchFamily="65" charset="-120"/>
              <a:cs typeface="Times New Roman" pitchFamily="18" charset="0"/>
            </a:rPr>
            <a:t>，或者歷史事實資料在第 </a:t>
          </a:r>
          <a:r>
            <a:rPr lang="en-US" sz="1400" dirty="0">
              <a:latin typeface="Times New Roman" pitchFamily="18" charset="0"/>
              <a:ea typeface="標楷體" pitchFamily="65" charset="-120"/>
              <a:cs typeface="Times New Roman" pitchFamily="18" charset="0"/>
            </a:rPr>
            <a:t>(5) </a:t>
          </a:r>
          <a:r>
            <a:rPr lang="zh-TW" sz="1400" dirty="0">
              <a:latin typeface="Times New Roman" pitchFamily="18" charset="0"/>
              <a:ea typeface="標楷體" pitchFamily="65" charset="-120"/>
              <a:cs typeface="Times New Roman" pitchFamily="18" charset="0"/>
            </a:rPr>
            <a:t>步中被修改的時候，當前的歷史彙總才會變得無效，其他屬性的改變不會使彙總無效。</a:t>
          </a:r>
        </a:p>
      </dgm:t>
    </dgm:pt>
    <dgm:pt modelId="{19FBA27C-4635-4890-9050-D7C08CFF7E23}" type="parTrans" cxnId="{C0BA7EE9-33D3-4767-9808-9CD9454997FC}">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5ACA1D42-E097-4670-8389-41500291D412}" type="sibTrans" cxnId="{C0BA7EE9-33D3-4767-9808-9CD9454997FC}">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C0F9CEA7-151A-4A96-AB77-8D6B877D7A35}">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(7) </a:t>
          </a:r>
          <a:r>
            <a:rPr lang="zh-TW" sz="1400" dirty="0">
              <a:latin typeface="Times New Roman" pitchFamily="18" charset="0"/>
              <a:ea typeface="標楷體" pitchFamily="65" charset="-120"/>
              <a:cs typeface="Times New Roman" pitchFamily="18" charset="0"/>
            </a:rPr>
            <a:t>重新計算受影響的彙總。如果維度的新版本沒有更新，則只有當載入了新的事實資料時才需要重新處理。如果維度的版本號有更新，則在第 </a:t>
          </a:r>
          <a:r>
            <a:rPr lang="en-US" sz="1400" dirty="0">
              <a:latin typeface="Times New Roman" pitchFamily="18" charset="0"/>
              <a:ea typeface="標楷體" pitchFamily="65" charset="-120"/>
              <a:cs typeface="Times New Roman" pitchFamily="18" charset="0"/>
            </a:rPr>
            <a:t>(6) </a:t>
          </a:r>
          <a:r>
            <a:rPr lang="zh-TW" sz="1400" dirty="0">
              <a:latin typeface="Times New Roman" pitchFamily="18" charset="0"/>
              <a:ea typeface="標楷體" pitchFamily="65" charset="-120"/>
              <a:cs typeface="Times New Roman" pitchFamily="18" charset="0"/>
            </a:rPr>
            <a:t>步中的刪除彙總事實表後，整個的歷史彙總將重新計算。</a:t>
          </a:r>
          <a:r>
            <a:rPr lang="en-US" sz="1400" dirty="0">
              <a:latin typeface="Times New Roman" pitchFamily="18" charset="0"/>
              <a:ea typeface="標楷體" pitchFamily="65" charset="-120"/>
              <a:cs typeface="Times New Roman" pitchFamily="18" charset="0"/>
            </a:rPr>
            <a:t>OLAP </a:t>
          </a:r>
          <a:r>
            <a:rPr lang="zh-TW" sz="1400" dirty="0">
              <a:latin typeface="Times New Roman" pitchFamily="18" charset="0"/>
              <a:ea typeface="標楷體" pitchFamily="65" charset="-120"/>
              <a:cs typeface="Times New Roman" pitchFamily="18" charset="0"/>
            </a:rPr>
            <a:t>系統會自動處理這些步驟。</a:t>
          </a:r>
        </a:p>
      </dgm:t>
    </dgm:pt>
    <dgm:pt modelId="{CD279FC8-0B57-453F-8608-2D60DF0C7C2F}" type="parTrans" cxnId="{09B64D73-8F5A-4B85-8AFA-B482FA5AAA75}">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B327237F-4E41-429C-AE76-D3D6AE00E56A}" type="sibTrans" cxnId="{09B64D73-8F5A-4B85-8AFA-B482FA5AAA75}">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DF5F3979-B7D7-4205-B2BA-68542FA64318}">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(8) </a:t>
          </a:r>
          <a:r>
            <a:rPr lang="zh-TW" sz="1400" dirty="0">
              <a:latin typeface="Times New Roman" pitchFamily="18" charset="0"/>
              <a:ea typeface="標楷體" pitchFamily="65" charset="-120"/>
              <a:cs typeface="Times New Roman" pitchFamily="18" charset="0"/>
            </a:rPr>
            <a:t>確保所有基礎資料表和彙總事實表的資料品質，確保正確計算彙總事實表。</a:t>
          </a:r>
        </a:p>
      </dgm:t>
    </dgm:pt>
    <dgm:pt modelId="{5610591A-0B4D-4508-93B0-96790672C299}" type="parTrans" cxnId="{5810A208-47B9-4A1D-A381-363DF88C008A}">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CA90CC5E-366C-4C95-92A3-76B3BF32F8C2}" type="sibTrans" cxnId="{5810A208-47B9-4A1D-A381-363DF88C008A}">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29042C4E-7D31-4570-A8F2-54AB9AA38F7C}">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(9) </a:t>
          </a:r>
          <a:r>
            <a:rPr lang="zh-TW" sz="1400" dirty="0">
              <a:latin typeface="Times New Roman" pitchFamily="18" charset="0"/>
              <a:ea typeface="標楷體" pitchFamily="65" charset="-120"/>
              <a:cs typeface="Times New Roman" pitchFamily="18" charset="0"/>
            </a:rPr>
            <a:t>把更新完成的事實表和維度表上線。</a:t>
          </a:r>
        </a:p>
      </dgm:t>
    </dgm:pt>
    <dgm:pt modelId="{BE968133-8FD6-4930-B345-B3C2A4A7F356}" type="parTrans" cxnId="{29375D5F-3907-4D69-BFD0-8E495DCC530B}">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B6F09841-DF1D-45E4-935D-E4B96671022E}" type="sibTrans" cxnId="{29375D5F-3907-4D69-BFD0-8E495DCC530B}">
      <dgm:prSet custT="1"/>
      <dgm:spPr/>
      <dgm:t>
        <a:bodyPr/>
        <a:lstStyle/>
        <a:p>
          <a:pPr algn="l"/>
          <a:endParaRPr lang="zh-TW" altLang="en-US" sz="1400">
            <a:latin typeface="Times New Roman" pitchFamily="18" charset="0"/>
            <a:ea typeface="標楷體" pitchFamily="65" charset="-120"/>
            <a:cs typeface="Times New Roman" pitchFamily="18" charset="0"/>
          </a:endParaRPr>
        </a:p>
      </dgm:t>
    </dgm:pt>
    <dgm:pt modelId="{796AEB88-4EC9-4F55-8744-D0A47C6F9B08}">
      <dgm:prSet custT="1">
        <dgm:style>
          <a:lnRef idx="2">
            <a:schemeClr val="accent4"/>
          </a:lnRef>
          <a:fillRef idx="1">
            <a:schemeClr val="lt1"/>
          </a:fillRef>
          <a:effectRef idx="0">
            <a:schemeClr val="accent4"/>
          </a:effectRef>
          <a:fontRef idx="minor">
            <a:schemeClr val="dk1"/>
          </a:fontRef>
        </dgm:style>
      </dgm:prSet>
      <dgm:spPr>
        <a:ln w="28575"/>
        <a:scene3d>
          <a:camera prst="orthographicFront"/>
          <a:lightRig rig="flat" dir="t"/>
        </a:scene3d>
        <a:sp3d>
          <a:bevelT w="114300" prst="artDeco"/>
        </a:sp3d>
      </dgm:spPr>
      <dgm:t>
        <a:bodyPr/>
        <a:lstStyle/>
        <a:p>
          <a:pPr algn="l" rtl="0"/>
          <a:r>
            <a:rPr lang="en-US" sz="1400" dirty="0">
              <a:latin typeface="Times New Roman" pitchFamily="18" charset="0"/>
              <a:ea typeface="標楷體" pitchFamily="65" charset="-120"/>
              <a:cs typeface="Times New Roman" pitchFamily="18" charset="0"/>
            </a:rPr>
            <a:t>(10) </a:t>
          </a:r>
          <a:r>
            <a:rPr lang="zh-TW" sz="1400" dirty="0">
              <a:latin typeface="Times New Roman" pitchFamily="18" charset="0"/>
              <a:ea typeface="標楷體" pitchFamily="65" charset="-120"/>
              <a:cs typeface="Times New Roman" pitchFamily="18" charset="0"/>
            </a:rPr>
            <a:t>通知終端使用者資料倉儲已被更新。</a:t>
          </a:r>
        </a:p>
      </dgm:t>
    </dgm:pt>
    <dgm:pt modelId="{EFB4242B-A66C-40FD-B177-49FE0B2429FC}" type="parTrans" cxnId="{E440DCCB-0D4F-4E84-BB70-78A6178E41B7}">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B3D0C2FC-98E0-4094-A948-1ABBDA102808}" type="sibTrans" cxnId="{E440DCCB-0D4F-4E84-BB70-78A6178E41B7}">
      <dgm:prSet/>
      <dgm:spPr/>
      <dgm:t>
        <a:bodyPr/>
        <a:lstStyle/>
        <a:p>
          <a:pPr algn="l"/>
          <a:endParaRPr lang="zh-TW" altLang="en-US" sz="1400">
            <a:latin typeface="Times New Roman" pitchFamily="18" charset="0"/>
            <a:ea typeface="標楷體" pitchFamily="65" charset="-120"/>
            <a:cs typeface="Times New Roman" pitchFamily="18" charset="0"/>
          </a:endParaRPr>
        </a:p>
      </dgm:t>
    </dgm:pt>
    <dgm:pt modelId="{EA482BF9-6C22-413A-A37C-44BAAE7CBD89}" type="pres">
      <dgm:prSet presAssocID="{F0AF6B1E-32DA-49DA-808E-EE86F67F0273}" presName="linearFlow" presStyleCnt="0">
        <dgm:presLayoutVars>
          <dgm:resizeHandles val="exact"/>
        </dgm:presLayoutVars>
      </dgm:prSet>
      <dgm:spPr/>
    </dgm:pt>
    <dgm:pt modelId="{406EDCAE-87F1-4DD1-84E6-1F5D81F05F94}" type="pres">
      <dgm:prSet presAssocID="{B7D59A67-1687-4FBC-BA4F-7797300EE68C}" presName="node" presStyleLbl="node1" presStyleIdx="0" presStyleCnt="10" custScaleX="702946">
        <dgm:presLayoutVars>
          <dgm:bulletEnabled val="1"/>
        </dgm:presLayoutVars>
      </dgm:prSet>
      <dgm:spPr/>
    </dgm:pt>
    <dgm:pt modelId="{A2783313-F37E-468A-9FFC-27CDB5C03418}" type="pres">
      <dgm:prSet presAssocID="{24639795-3AD2-4D6A-9D86-7740CF612CF3}" presName="sibTrans" presStyleLbl="sibTrans2D1" presStyleIdx="0" presStyleCnt="9"/>
      <dgm:spPr/>
    </dgm:pt>
    <dgm:pt modelId="{E1406BA0-F3D7-4ADC-90D5-33200F008EC1}" type="pres">
      <dgm:prSet presAssocID="{24639795-3AD2-4D6A-9D86-7740CF612CF3}" presName="connectorText" presStyleLbl="sibTrans2D1" presStyleIdx="0" presStyleCnt="9"/>
      <dgm:spPr/>
    </dgm:pt>
    <dgm:pt modelId="{DACD86FA-5023-425E-8765-8B609C989846}" type="pres">
      <dgm:prSet presAssocID="{C1DE8DAE-B1A2-4848-A206-A27788B3D9DD}" presName="node" presStyleLbl="node1" presStyleIdx="1" presStyleCnt="10" custScaleX="702946">
        <dgm:presLayoutVars>
          <dgm:bulletEnabled val="1"/>
        </dgm:presLayoutVars>
      </dgm:prSet>
      <dgm:spPr/>
    </dgm:pt>
    <dgm:pt modelId="{C9DC1A88-7C82-4A27-9B00-F3AEB5A7CB1D}" type="pres">
      <dgm:prSet presAssocID="{ECA2794D-CEB1-47A8-A7E0-C94289D4F7F5}" presName="sibTrans" presStyleLbl="sibTrans2D1" presStyleIdx="1" presStyleCnt="9"/>
      <dgm:spPr/>
    </dgm:pt>
    <dgm:pt modelId="{84500DA0-8919-4CC1-9F74-8EF9AE7C0AC6}" type="pres">
      <dgm:prSet presAssocID="{ECA2794D-CEB1-47A8-A7E0-C94289D4F7F5}" presName="connectorText" presStyleLbl="sibTrans2D1" presStyleIdx="1" presStyleCnt="9"/>
      <dgm:spPr/>
    </dgm:pt>
    <dgm:pt modelId="{9B9DADEC-3357-4F6D-8691-2463452205DE}" type="pres">
      <dgm:prSet presAssocID="{4CC40761-DE17-40D4-AF2A-C3489B917A15}" presName="node" presStyleLbl="node1" presStyleIdx="2" presStyleCnt="10" custScaleX="702946">
        <dgm:presLayoutVars>
          <dgm:bulletEnabled val="1"/>
        </dgm:presLayoutVars>
      </dgm:prSet>
      <dgm:spPr/>
    </dgm:pt>
    <dgm:pt modelId="{BA3AC553-0453-47F6-AE70-10FFAD1CD96F}" type="pres">
      <dgm:prSet presAssocID="{CD3040B9-7E74-47B1-A34C-F7DB48130AC3}" presName="sibTrans" presStyleLbl="sibTrans2D1" presStyleIdx="2" presStyleCnt="9"/>
      <dgm:spPr/>
    </dgm:pt>
    <dgm:pt modelId="{EC825AA4-D463-4728-9056-1B7A3238670A}" type="pres">
      <dgm:prSet presAssocID="{CD3040B9-7E74-47B1-A34C-F7DB48130AC3}" presName="connectorText" presStyleLbl="sibTrans2D1" presStyleIdx="2" presStyleCnt="9"/>
      <dgm:spPr/>
    </dgm:pt>
    <dgm:pt modelId="{AC66D526-2BB0-447E-8677-62577C6D7913}" type="pres">
      <dgm:prSet presAssocID="{A523316A-2C62-40B0-9497-55B8352B26E4}" presName="node" presStyleLbl="node1" presStyleIdx="3" presStyleCnt="10" custScaleX="702946">
        <dgm:presLayoutVars>
          <dgm:bulletEnabled val="1"/>
        </dgm:presLayoutVars>
      </dgm:prSet>
      <dgm:spPr/>
    </dgm:pt>
    <dgm:pt modelId="{3DCB4199-DE3F-4DB0-A2D2-9EF12574BB99}" type="pres">
      <dgm:prSet presAssocID="{70BC641C-5A41-494A-BCAF-3B7EE6E22610}" presName="sibTrans" presStyleLbl="sibTrans2D1" presStyleIdx="3" presStyleCnt="9"/>
      <dgm:spPr/>
    </dgm:pt>
    <dgm:pt modelId="{85089F40-C76F-4BAB-ACFA-88AD6995D157}" type="pres">
      <dgm:prSet presAssocID="{70BC641C-5A41-494A-BCAF-3B7EE6E22610}" presName="connectorText" presStyleLbl="sibTrans2D1" presStyleIdx="3" presStyleCnt="9"/>
      <dgm:spPr/>
    </dgm:pt>
    <dgm:pt modelId="{1E62F053-1254-4AAD-A91D-D1EEBBE3EF13}" type="pres">
      <dgm:prSet presAssocID="{3CF90662-5B41-4171-A780-B3DA877B26A3}" presName="node" presStyleLbl="node1" presStyleIdx="4" presStyleCnt="10" custScaleX="702946" custScaleY="167780">
        <dgm:presLayoutVars>
          <dgm:bulletEnabled val="1"/>
        </dgm:presLayoutVars>
      </dgm:prSet>
      <dgm:spPr/>
    </dgm:pt>
    <dgm:pt modelId="{47D47535-41F0-404A-B9CB-D63369A8F2DC}" type="pres">
      <dgm:prSet presAssocID="{16F60CF8-E4A9-410A-9F22-75E7BCB435B5}" presName="sibTrans" presStyleLbl="sibTrans2D1" presStyleIdx="4" presStyleCnt="9"/>
      <dgm:spPr/>
    </dgm:pt>
    <dgm:pt modelId="{B87FFBB5-D80F-4A7B-9B4A-C97E5AB6E9C7}" type="pres">
      <dgm:prSet presAssocID="{16F60CF8-E4A9-410A-9F22-75E7BCB435B5}" presName="connectorText" presStyleLbl="sibTrans2D1" presStyleIdx="4" presStyleCnt="9"/>
      <dgm:spPr/>
    </dgm:pt>
    <dgm:pt modelId="{519FDA51-DBD2-44DF-845D-DE61B8549B62}" type="pres">
      <dgm:prSet presAssocID="{81CE80C6-8EC2-415A-9570-DEE29B366956}" presName="node" presStyleLbl="node1" presStyleIdx="5" presStyleCnt="10" custScaleX="702946" custScaleY="188317">
        <dgm:presLayoutVars>
          <dgm:bulletEnabled val="1"/>
        </dgm:presLayoutVars>
      </dgm:prSet>
      <dgm:spPr/>
    </dgm:pt>
    <dgm:pt modelId="{EB46703A-8A4C-4CD2-80B0-1D28CBE99E79}" type="pres">
      <dgm:prSet presAssocID="{5ACA1D42-E097-4670-8389-41500291D412}" presName="sibTrans" presStyleLbl="sibTrans2D1" presStyleIdx="5" presStyleCnt="9"/>
      <dgm:spPr/>
    </dgm:pt>
    <dgm:pt modelId="{A87F08E8-F490-46D1-8FC2-2937C9B16B44}" type="pres">
      <dgm:prSet presAssocID="{5ACA1D42-E097-4670-8389-41500291D412}" presName="connectorText" presStyleLbl="sibTrans2D1" presStyleIdx="5" presStyleCnt="9"/>
      <dgm:spPr/>
    </dgm:pt>
    <dgm:pt modelId="{75B649C6-AA3D-4E98-A9BD-2E28D8C38421}" type="pres">
      <dgm:prSet presAssocID="{C0F9CEA7-151A-4A96-AB77-8D6B877D7A35}" presName="node" presStyleLbl="node1" presStyleIdx="6" presStyleCnt="10" custScaleX="702946" custScaleY="225176">
        <dgm:presLayoutVars>
          <dgm:bulletEnabled val="1"/>
        </dgm:presLayoutVars>
      </dgm:prSet>
      <dgm:spPr/>
    </dgm:pt>
    <dgm:pt modelId="{78EF3AAE-0645-4A49-82D5-A65102E802BC}" type="pres">
      <dgm:prSet presAssocID="{B327237F-4E41-429C-AE76-D3D6AE00E56A}" presName="sibTrans" presStyleLbl="sibTrans2D1" presStyleIdx="6" presStyleCnt="9"/>
      <dgm:spPr/>
    </dgm:pt>
    <dgm:pt modelId="{67BA9029-83C4-4C83-98FF-18A11EA14782}" type="pres">
      <dgm:prSet presAssocID="{B327237F-4E41-429C-AE76-D3D6AE00E56A}" presName="connectorText" presStyleLbl="sibTrans2D1" presStyleIdx="6" presStyleCnt="9"/>
      <dgm:spPr/>
    </dgm:pt>
    <dgm:pt modelId="{598A7B93-6B30-4975-A714-9DD7F36F0029}" type="pres">
      <dgm:prSet presAssocID="{DF5F3979-B7D7-4205-B2BA-68542FA64318}" presName="node" presStyleLbl="node1" presStyleIdx="7" presStyleCnt="10" custScaleX="702946">
        <dgm:presLayoutVars>
          <dgm:bulletEnabled val="1"/>
        </dgm:presLayoutVars>
      </dgm:prSet>
      <dgm:spPr/>
    </dgm:pt>
    <dgm:pt modelId="{AA29FE92-E4BB-483A-903F-E97B1D3981EA}" type="pres">
      <dgm:prSet presAssocID="{CA90CC5E-366C-4C95-92A3-76B3BF32F8C2}" presName="sibTrans" presStyleLbl="sibTrans2D1" presStyleIdx="7" presStyleCnt="9"/>
      <dgm:spPr/>
    </dgm:pt>
    <dgm:pt modelId="{F4150F70-E5A9-42DF-8AEF-40ED75E6867E}" type="pres">
      <dgm:prSet presAssocID="{CA90CC5E-366C-4C95-92A3-76B3BF32F8C2}" presName="connectorText" presStyleLbl="sibTrans2D1" presStyleIdx="7" presStyleCnt="9"/>
      <dgm:spPr/>
    </dgm:pt>
    <dgm:pt modelId="{8CC53158-2CDE-441E-866D-80486F64F8E0}" type="pres">
      <dgm:prSet presAssocID="{29042C4E-7D31-4570-A8F2-54AB9AA38F7C}" presName="node" presStyleLbl="node1" presStyleIdx="8" presStyleCnt="10" custScaleX="702946">
        <dgm:presLayoutVars>
          <dgm:bulletEnabled val="1"/>
        </dgm:presLayoutVars>
      </dgm:prSet>
      <dgm:spPr/>
    </dgm:pt>
    <dgm:pt modelId="{8FF16253-96BD-40E7-A385-5E7545A0BFD2}" type="pres">
      <dgm:prSet presAssocID="{B6F09841-DF1D-45E4-935D-E4B96671022E}" presName="sibTrans" presStyleLbl="sibTrans2D1" presStyleIdx="8" presStyleCnt="9"/>
      <dgm:spPr/>
    </dgm:pt>
    <dgm:pt modelId="{85D5D695-94B0-4088-9813-11A02215456B}" type="pres">
      <dgm:prSet presAssocID="{B6F09841-DF1D-45E4-935D-E4B96671022E}" presName="connectorText" presStyleLbl="sibTrans2D1" presStyleIdx="8" presStyleCnt="9"/>
      <dgm:spPr/>
    </dgm:pt>
    <dgm:pt modelId="{A33635FB-AF49-4CAA-81C0-FA8FF3635EB6}" type="pres">
      <dgm:prSet presAssocID="{796AEB88-4EC9-4F55-8744-D0A47C6F9B08}" presName="node" presStyleLbl="node1" presStyleIdx="9" presStyleCnt="10" custScaleX="702946">
        <dgm:presLayoutVars>
          <dgm:bulletEnabled val="1"/>
        </dgm:presLayoutVars>
      </dgm:prSet>
      <dgm:spPr/>
    </dgm:pt>
  </dgm:ptLst>
  <dgm:cxnLst>
    <dgm:cxn modelId="{2C3E7507-700C-47DD-BFE7-4BA17EFCC1A0}" type="presOf" srcId="{70BC641C-5A41-494A-BCAF-3B7EE6E22610}" destId="{85089F40-C76F-4BAB-ACFA-88AD6995D157}" srcOrd="1" destOrd="0" presId="urn:microsoft.com/office/officeart/2005/8/layout/process2"/>
    <dgm:cxn modelId="{5810A208-47B9-4A1D-A381-363DF88C008A}" srcId="{F0AF6B1E-32DA-49DA-808E-EE86F67F0273}" destId="{DF5F3979-B7D7-4205-B2BA-68542FA64318}" srcOrd="7" destOrd="0" parTransId="{5610591A-0B4D-4508-93B0-96790672C299}" sibTransId="{CA90CC5E-366C-4C95-92A3-76B3BF32F8C2}"/>
    <dgm:cxn modelId="{14688210-7859-46C5-9386-69D434B6E623}" type="presOf" srcId="{24639795-3AD2-4D6A-9D86-7740CF612CF3}" destId="{A2783313-F37E-468A-9FFC-27CDB5C03418}" srcOrd="0" destOrd="0" presId="urn:microsoft.com/office/officeart/2005/8/layout/process2"/>
    <dgm:cxn modelId="{354F8033-FD75-4739-8CEE-A5E9593CE8FA}" type="presOf" srcId="{C0F9CEA7-151A-4A96-AB77-8D6B877D7A35}" destId="{75B649C6-AA3D-4E98-A9BD-2E28D8C38421}" srcOrd="0" destOrd="0" presId="urn:microsoft.com/office/officeart/2005/8/layout/process2"/>
    <dgm:cxn modelId="{05BADF34-04A9-40F5-B4FA-7BB5B106A924}" type="presOf" srcId="{DF5F3979-B7D7-4205-B2BA-68542FA64318}" destId="{598A7B93-6B30-4975-A714-9DD7F36F0029}" srcOrd="0" destOrd="0" presId="urn:microsoft.com/office/officeart/2005/8/layout/process2"/>
    <dgm:cxn modelId="{E506EE39-BD55-4F88-9CB3-DF17FF68F40A}" type="presOf" srcId="{796AEB88-4EC9-4F55-8744-D0A47C6F9B08}" destId="{A33635FB-AF49-4CAA-81C0-FA8FF3635EB6}" srcOrd="0" destOrd="0" presId="urn:microsoft.com/office/officeart/2005/8/layout/process2"/>
    <dgm:cxn modelId="{F1C89A3B-5714-4F9C-BC34-1A078FFAD6C2}" type="presOf" srcId="{CA90CC5E-366C-4C95-92A3-76B3BF32F8C2}" destId="{AA29FE92-E4BB-483A-903F-E97B1D3981EA}" srcOrd="0" destOrd="0" presId="urn:microsoft.com/office/officeart/2005/8/layout/process2"/>
    <dgm:cxn modelId="{29375D5F-3907-4D69-BFD0-8E495DCC530B}" srcId="{F0AF6B1E-32DA-49DA-808E-EE86F67F0273}" destId="{29042C4E-7D31-4570-A8F2-54AB9AA38F7C}" srcOrd="8" destOrd="0" parTransId="{BE968133-8FD6-4930-B345-B3C2A4A7F356}" sibTransId="{B6F09841-DF1D-45E4-935D-E4B96671022E}"/>
    <dgm:cxn modelId="{F0D58762-8BCF-47B1-8BFB-B61370A67AF1}" type="presOf" srcId="{CA90CC5E-366C-4C95-92A3-76B3BF32F8C2}" destId="{F4150F70-E5A9-42DF-8AEF-40ED75E6867E}" srcOrd="1" destOrd="0" presId="urn:microsoft.com/office/officeart/2005/8/layout/process2"/>
    <dgm:cxn modelId="{E07C1569-6B64-4144-AAEB-3353B482E338}" type="presOf" srcId="{5ACA1D42-E097-4670-8389-41500291D412}" destId="{A87F08E8-F490-46D1-8FC2-2937C9B16B44}" srcOrd="1" destOrd="0" presId="urn:microsoft.com/office/officeart/2005/8/layout/process2"/>
    <dgm:cxn modelId="{7C73FD4B-51CB-47FD-9410-CA87B92ED5BB}" type="presOf" srcId="{5ACA1D42-E097-4670-8389-41500291D412}" destId="{EB46703A-8A4C-4CD2-80B0-1D28CBE99E79}" srcOrd="0" destOrd="0" presId="urn:microsoft.com/office/officeart/2005/8/layout/process2"/>
    <dgm:cxn modelId="{DBBF236D-E578-42E7-AAF2-F1788C0D2C5B}" srcId="{F0AF6B1E-32DA-49DA-808E-EE86F67F0273}" destId="{C1DE8DAE-B1A2-4848-A206-A27788B3D9DD}" srcOrd="1" destOrd="0" parTransId="{F6E402F2-BAFF-408D-8012-44950EDB3A6F}" sibTransId="{ECA2794D-CEB1-47A8-A7E0-C94289D4F7F5}"/>
    <dgm:cxn modelId="{69826D6E-1D7E-498B-9D4C-7D23C4BFD872}" type="presOf" srcId="{3CF90662-5B41-4171-A780-B3DA877B26A3}" destId="{1E62F053-1254-4AAD-A91D-D1EEBBE3EF13}" srcOrd="0" destOrd="0" presId="urn:microsoft.com/office/officeart/2005/8/layout/process2"/>
    <dgm:cxn modelId="{D566304F-BB75-4A39-91F8-E55A2957EA12}" srcId="{F0AF6B1E-32DA-49DA-808E-EE86F67F0273}" destId="{B7D59A67-1687-4FBC-BA4F-7797300EE68C}" srcOrd="0" destOrd="0" parTransId="{2BF02E18-B914-49A8-BB63-62367A172B3D}" sibTransId="{24639795-3AD2-4D6A-9D86-7740CF612CF3}"/>
    <dgm:cxn modelId="{FD07BE50-3D99-428B-9912-710843011211}" srcId="{F0AF6B1E-32DA-49DA-808E-EE86F67F0273}" destId="{A523316A-2C62-40B0-9497-55B8352B26E4}" srcOrd="3" destOrd="0" parTransId="{C9F0B8A6-9767-47C4-9596-8520CB846320}" sibTransId="{70BC641C-5A41-494A-BCAF-3B7EE6E22610}"/>
    <dgm:cxn modelId="{48951152-6ACC-48ED-8972-2C1C12A7441C}" type="presOf" srcId="{16F60CF8-E4A9-410A-9F22-75E7BCB435B5}" destId="{B87FFBB5-D80F-4A7B-9B4A-C97E5AB6E9C7}" srcOrd="1" destOrd="0" presId="urn:microsoft.com/office/officeart/2005/8/layout/process2"/>
    <dgm:cxn modelId="{09B64D73-8F5A-4B85-8AFA-B482FA5AAA75}" srcId="{F0AF6B1E-32DA-49DA-808E-EE86F67F0273}" destId="{C0F9CEA7-151A-4A96-AB77-8D6B877D7A35}" srcOrd="6" destOrd="0" parTransId="{CD279FC8-0B57-453F-8608-2D60DF0C7C2F}" sibTransId="{B327237F-4E41-429C-AE76-D3D6AE00E56A}"/>
    <dgm:cxn modelId="{96E32876-E0F4-450A-A376-B6D3481CCB84}" type="presOf" srcId="{C1DE8DAE-B1A2-4848-A206-A27788B3D9DD}" destId="{DACD86FA-5023-425E-8765-8B609C989846}" srcOrd="0" destOrd="0" presId="urn:microsoft.com/office/officeart/2005/8/layout/process2"/>
    <dgm:cxn modelId="{D9A85E58-0A5B-4185-8B17-F5F0AC8365EA}" srcId="{F0AF6B1E-32DA-49DA-808E-EE86F67F0273}" destId="{4CC40761-DE17-40D4-AF2A-C3489B917A15}" srcOrd="2" destOrd="0" parTransId="{7ABD8F68-3FCF-48D2-82F6-4BBC989BCE6F}" sibTransId="{CD3040B9-7E74-47B1-A34C-F7DB48130AC3}"/>
    <dgm:cxn modelId="{BC94A77A-C34F-42DD-A1C6-3E9C5A1B6118}" type="presOf" srcId="{16F60CF8-E4A9-410A-9F22-75E7BCB435B5}" destId="{47D47535-41F0-404A-B9CB-D63369A8F2DC}" srcOrd="0" destOrd="0" presId="urn:microsoft.com/office/officeart/2005/8/layout/process2"/>
    <dgm:cxn modelId="{0F26BC5A-826B-4871-89AE-8134630E50D0}" type="presOf" srcId="{4CC40761-DE17-40D4-AF2A-C3489B917A15}" destId="{9B9DADEC-3357-4F6D-8691-2463452205DE}" srcOrd="0" destOrd="0" presId="urn:microsoft.com/office/officeart/2005/8/layout/process2"/>
    <dgm:cxn modelId="{56E0457D-E40C-4F94-900E-FB5C01A1EA27}" type="presOf" srcId="{29042C4E-7D31-4570-A8F2-54AB9AA38F7C}" destId="{8CC53158-2CDE-441E-866D-80486F64F8E0}" srcOrd="0" destOrd="0" presId="urn:microsoft.com/office/officeart/2005/8/layout/process2"/>
    <dgm:cxn modelId="{6BA01781-3D35-4337-8868-125C7DB8AF99}" type="presOf" srcId="{B327237F-4E41-429C-AE76-D3D6AE00E56A}" destId="{67BA9029-83C4-4C83-98FF-18A11EA14782}" srcOrd="1" destOrd="0" presId="urn:microsoft.com/office/officeart/2005/8/layout/process2"/>
    <dgm:cxn modelId="{8A693789-70DB-436E-9403-693CCD989F65}" srcId="{F0AF6B1E-32DA-49DA-808E-EE86F67F0273}" destId="{3CF90662-5B41-4171-A780-B3DA877B26A3}" srcOrd="4" destOrd="0" parTransId="{47061E1B-7E6E-40D5-BC29-8D6DDA583244}" sibTransId="{16F60CF8-E4A9-410A-9F22-75E7BCB435B5}"/>
    <dgm:cxn modelId="{1AD8FF89-298F-4934-8CEA-A48BB7C67540}" type="presOf" srcId="{81CE80C6-8EC2-415A-9570-DEE29B366956}" destId="{519FDA51-DBD2-44DF-845D-DE61B8549B62}" srcOrd="0" destOrd="0" presId="urn:microsoft.com/office/officeart/2005/8/layout/process2"/>
    <dgm:cxn modelId="{329AE795-3CE8-46D6-AA13-39DD16C0AFD1}" type="presOf" srcId="{ECA2794D-CEB1-47A8-A7E0-C94289D4F7F5}" destId="{C9DC1A88-7C82-4A27-9B00-F3AEB5A7CB1D}" srcOrd="0" destOrd="0" presId="urn:microsoft.com/office/officeart/2005/8/layout/process2"/>
    <dgm:cxn modelId="{FA68FD97-57FF-40DE-AAF7-90E9B8955277}" type="presOf" srcId="{B6F09841-DF1D-45E4-935D-E4B96671022E}" destId="{85D5D695-94B0-4088-9813-11A02215456B}" srcOrd="1" destOrd="0" presId="urn:microsoft.com/office/officeart/2005/8/layout/process2"/>
    <dgm:cxn modelId="{78ADCEB1-0FB8-40AB-BDF0-340994A96B6E}" type="presOf" srcId="{F0AF6B1E-32DA-49DA-808E-EE86F67F0273}" destId="{EA482BF9-6C22-413A-A37C-44BAAE7CBD89}" srcOrd="0" destOrd="0" presId="urn:microsoft.com/office/officeart/2005/8/layout/process2"/>
    <dgm:cxn modelId="{FD6A8CB8-0C82-4185-A343-92E40B0957EB}" type="presOf" srcId="{A523316A-2C62-40B0-9497-55B8352B26E4}" destId="{AC66D526-2BB0-447E-8677-62577C6D7913}" srcOrd="0" destOrd="0" presId="urn:microsoft.com/office/officeart/2005/8/layout/process2"/>
    <dgm:cxn modelId="{D9C016BA-EE95-4AED-B92D-31762DE31D74}" type="presOf" srcId="{B7D59A67-1687-4FBC-BA4F-7797300EE68C}" destId="{406EDCAE-87F1-4DD1-84E6-1F5D81F05F94}" srcOrd="0" destOrd="0" presId="urn:microsoft.com/office/officeart/2005/8/layout/process2"/>
    <dgm:cxn modelId="{E440DCCB-0D4F-4E84-BB70-78A6178E41B7}" srcId="{F0AF6B1E-32DA-49DA-808E-EE86F67F0273}" destId="{796AEB88-4EC9-4F55-8744-D0A47C6F9B08}" srcOrd="9" destOrd="0" parTransId="{EFB4242B-A66C-40FD-B177-49FE0B2429FC}" sibTransId="{B3D0C2FC-98E0-4094-A948-1ABBDA102808}"/>
    <dgm:cxn modelId="{B580C8CE-BE8B-4CD1-916A-4FA70922E8EE}" type="presOf" srcId="{B6F09841-DF1D-45E4-935D-E4B96671022E}" destId="{8FF16253-96BD-40E7-A385-5E7545A0BFD2}" srcOrd="0" destOrd="0" presId="urn:microsoft.com/office/officeart/2005/8/layout/process2"/>
    <dgm:cxn modelId="{4D937AD2-1D9E-4628-8A71-AFE817D7BAA9}" type="presOf" srcId="{ECA2794D-CEB1-47A8-A7E0-C94289D4F7F5}" destId="{84500DA0-8919-4CC1-9F74-8EF9AE7C0AC6}" srcOrd="1" destOrd="0" presId="urn:microsoft.com/office/officeart/2005/8/layout/process2"/>
    <dgm:cxn modelId="{201CECD2-ED20-4F9E-A1A9-11272CDB1F3A}" type="presOf" srcId="{24639795-3AD2-4D6A-9D86-7740CF612CF3}" destId="{E1406BA0-F3D7-4ADC-90D5-33200F008EC1}" srcOrd="1" destOrd="0" presId="urn:microsoft.com/office/officeart/2005/8/layout/process2"/>
    <dgm:cxn modelId="{9D1A2AD3-1640-4ACF-BE90-85504008C071}" type="presOf" srcId="{CD3040B9-7E74-47B1-A34C-F7DB48130AC3}" destId="{BA3AC553-0453-47F6-AE70-10FFAD1CD96F}" srcOrd="0" destOrd="0" presId="urn:microsoft.com/office/officeart/2005/8/layout/process2"/>
    <dgm:cxn modelId="{C0BA7EE9-33D3-4767-9808-9CD9454997FC}" srcId="{F0AF6B1E-32DA-49DA-808E-EE86F67F0273}" destId="{81CE80C6-8EC2-415A-9570-DEE29B366956}" srcOrd="5" destOrd="0" parTransId="{19FBA27C-4635-4890-9050-D7C08CFF7E23}" sibTransId="{5ACA1D42-E097-4670-8389-41500291D412}"/>
    <dgm:cxn modelId="{25AAD1EA-C975-4FFE-BFB9-F402E789BF98}" type="presOf" srcId="{B327237F-4E41-429C-AE76-D3D6AE00E56A}" destId="{78EF3AAE-0645-4A49-82D5-A65102E802BC}" srcOrd="0" destOrd="0" presId="urn:microsoft.com/office/officeart/2005/8/layout/process2"/>
    <dgm:cxn modelId="{FA644EEC-AE5D-4829-95FC-863FB41D514F}" type="presOf" srcId="{CD3040B9-7E74-47B1-A34C-F7DB48130AC3}" destId="{EC825AA4-D463-4728-9056-1B7A3238670A}" srcOrd="1" destOrd="0" presId="urn:microsoft.com/office/officeart/2005/8/layout/process2"/>
    <dgm:cxn modelId="{799F32EF-CF58-44CC-BAC9-19A66EC46D82}" type="presOf" srcId="{70BC641C-5A41-494A-BCAF-3B7EE6E22610}" destId="{3DCB4199-DE3F-4DB0-A2D2-9EF12574BB99}" srcOrd="0" destOrd="0" presId="urn:microsoft.com/office/officeart/2005/8/layout/process2"/>
    <dgm:cxn modelId="{5019C40D-A0AF-4AC4-B778-4BE3B0C11970}" type="presParOf" srcId="{EA482BF9-6C22-413A-A37C-44BAAE7CBD89}" destId="{406EDCAE-87F1-4DD1-84E6-1F5D81F05F94}" srcOrd="0" destOrd="0" presId="urn:microsoft.com/office/officeart/2005/8/layout/process2"/>
    <dgm:cxn modelId="{8EA2F933-7A99-4B66-9302-0B72E279888A}" type="presParOf" srcId="{EA482BF9-6C22-413A-A37C-44BAAE7CBD89}" destId="{A2783313-F37E-468A-9FFC-27CDB5C03418}" srcOrd="1" destOrd="0" presId="urn:microsoft.com/office/officeart/2005/8/layout/process2"/>
    <dgm:cxn modelId="{72A486A6-1087-4D0A-BDE4-5EDA8C560A29}" type="presParOf" srcId="{A2783313-F37E-468A-9FFC-27CDB5C03418}" destId="{E1406BA0-F3D7-4ADC-90D5-33200F008EC1}" srcOrd="0" destOrd="0" presId="urn:microsoft.com/office/officeart/2005/8/layout/process2"/>
    <dgm:cxn modelId="{35501F1F-136C-47D3-B435-3BB18BCEF88E}" type="presParOf" srcId="{EA482BF9-6C22-413A-A37C-44BAAE7CBD89}" destId="{DACD86FA-5023-425E-8765-8B609C989846}" srcOrd="2" destOrd="0" presId="urn:microsoft.com/office/officeart/2005/8/layout/process2"/>
    <dgm:cxn modelId="{2F1BC8F8-D723-4807-A207-8330604388BA}" type="presParOf" srcId="{EA482BF9-6C22-413A-A37C-44BAAE7CBD89}" destId="{C9DC1A88-7C82-4A27-9B00-F3AEB5A7CB1D}" srcOrd="3" destOrd="0" presId="urn:microsoft.com/office/officeart/2005/8/layout/process2"/>
    <dgm:cxn modelId="{993B44FC-81D1-4C45-B99B-2A11ECAB72CF}" type="presParOf" srcId="{C9DC1A88-7C82-4A27-9B00-F3AEB5A7CB1D}" destId="{84500DA0-8919-4CC1-9F74-8EF9AE7C0AC6}" srcOrd="0" destOrd="0" presId="urn:microsoft.com/office/officeart/2005/8/layout/process2"/>
    <dgm:cxn modelId="{4A4BE098-7DC4-4640-9D5B-860472979063}" type="presParOf" srcId="{EA482BF9-6C22-413A-A37C-44BAAE7CBD89}" destId="{9B9DADEC-3357-4F6D-8691-2463452205DE}" srcOrd="4" destOrd="0" presId="urn:microsoft.com/office/officeart/2005/8/layout/process2"/>
    <dgm:cxn modelId="{E5B5C954-6546-4044-B867-A3AF71F2E698}" type="presParOf" srcId="{EA482BF9-6C22-413A-A37C-44BAAE7CBD89}" destId="{BA3AC553-0453-47F6-AE70-10FFAD1CD96F}" srcOrd="5" destOrd="0" presId="urn:microsoft.com/office/officeart/2005/8/layout/process2"/>
    <dgm:cxn modelId="{FCA74949-CA46-4E13-9A38-FC5C68E528D4}" type="presParOf" srcId="{BA3AC553-0453-47F6-AE70-10FFAD1CD96F}" destId="{EC825AA4-D463-4728-9056-1B7A3238670A}" srcOrd="0" destOrd="0" presId="urn:microsoft.com/office/officeart/2005/8/layout/process2"/>
    <dgm:cxn modelId="{E3D79497-2E70-48CA-B419-ADEEC3C18F85}" type="presParOf" srcId="{EA482BF9-6C22-413A-A37C-44BAAE7CBD89}" destId="{AC66D526-2BB0-447E-8677-62577C6D7913}" srcOrd="6" destOrd="0" presId="urn:microsoft.com/office/officeart/2005/8/layout/process2"/>
    <dgm:cxn modelId="{ADD7D533-0188-422D-A893-2A0DDBFFC060}" type="presParOf" srcId="{EA482BF9-6C22-413A-A37C-44BAAE7CBD89}" destId="{3DCB4199-DE3F-4DB0-A2D2-9EF12574BB99}" srcOrd="7" destOrd="0" presId="urn:microsoft.com/office/officeart/2005/8/layout/process2"/>
    <dgm:cxn modelId="{FB20C15A-311B-4CE7-8857-BC3F31BBEB72}" type="presParOf" srcId="{3DCB4199-DE3F-4DB0-A2D2-9EF12574BB99}" destId="{85089F40-C76F-4BAB-ACFA-88AD6995D157}" srcOrd="0" destOrd="0" presId="urn:microsoft.com/office/officeart/2005/8/layout/process2"/>
    <dgm:cxn modelId="{0C09C947-A6EB-4FA3-8826-3F28FDCA8677}" type="presParOf" srcId="{EA482BF9-6C22-413A-A37C-44BAAE7CBD89}" destId="{1E62F053-1254-4AAD-A91D-D1EEBBE3EF13}" srcOrd="8" destOrd="0" presId="urn:microsoft.com/office/officeart/2005/8/layout/process2"/>
    <dgm:cxn modelId="{D91693BA-090C-416B-8CD7-904E90FAC13C}" type="presParOf" srcId="{EA482BF9-6C22-413A-A37C-44BAAE7CBD89}" destId="{47D47535-41F0-404A-B9CB-D63369A8F2DC}" srcOrd="9" destOrd="0" presId="urn:microsoft.com/office/officeart/2005/8/layout/process2"/>
    <dgm:cxn modelId="{8D8090E7-B086-41E6-BF83-6D32ED7A0228}" type="presParOf" srcId="{47D47535-41F0-404A-B9CB-D63369A8F2DC}" destId="{B87FFBB5-D80F-4A7B-9B4A-C97E5AB6E9C7}" srcOrd="0" destOrd="0" presId="urn:microsoft.com/office/officeart/2005/8/layout/process2"/>
    <dgm:cxn modelId="{F6F22DAA-62D6-425A-ACA4-193811514992}" type="presParOf" srcId="{EA482BF9-6C22-413A-A37C-44BAAE7CBD89}" destId="{519FDA51-DBD2-44DF-845D-DE61B8549B62}" srcOrd="10" destOrd="0" presId="urn:microsoft.com/office/officeart/2005/8/layout/process2"/>
    <dgm:cxn modelId="{79F785E5-FE2C-4720-87BE-509BCE2D77F7}" type="presParOf" srcId="{EA482BF9-6C22-413A-A37C-44BAAE7CBD89}" destId="{EB46703A-8A4C-4CD2-80B0-1D28CBE99E79}" srcOrd="11" destOrd="0" presId="urn:microsoft.com/office/officeart/2005/8/layout/process2"/>
    <dgm:cxn modelId="{C556C60B-0B95-4DB6-A0B2-FBDC1A526AA6}" type="presParOf" srcId="{EB46703A-8A4C-4CD2-80B0-1D28CBE99E79}" destId="{A87F08E8-F490-46D1-8FC2-2937C9B16B44}" srcOrd="0" destOrd="0" presId="urn:microsoft.com/office/officeart/2005/8/layout/process2"/>
    <dgm:cxn modelId="{24589781-2414-493D-96D5-68F4AF73EFB2}" type="presParOf" srcId="{EA482BF9-6C22-413A-A37C-44BAAE7CBD89}" destId="{75B649C6-AA3D-4E98-A9BD-2E28D8C38421}" srcOrd="12" destOrd="0" presId="urn:microsoft.com/office/officeart/2005/8/layout/process2"/>
    <dgm:cxn modelId="{214EBE29-D584-42CC-98E1-F6D89F6A59B1}" type="presParOf" srcId="{EA482BF9-6C22-413A-A37C-44BAAE7CBD89}" destId="{78EF3AAE-0645-4A49-82D5-A65102E802BC}" srcOrd="13" destOrd="0" presId="urn:microsoft.com/office/officeart/2005/8/layout/process2"/>
    <dgm:cxn modelId="{1F8E71EE-EA2B-4FB1-959D-ACA127C6E515}" type="presParOf" srcId="{78EF3AAE-0645-4A49-82D5-A65102E802BC}" destId="{67BA9029-83C4-4C83-98FF-18A11EA14782}" srcOrd="0" destOrd="0" presId="urn:microsoft.com/office/officeart/2005/8/layout/process2"/>
    <dgm:cxn modelId="{E228F81D-48F1-477B-B02D-1F4B9077106C}" type="presParOf" srcId="{EA482BF9-6C22-413A-A37C-44BAAE7CBD89}" destId="{598A7B93-6B30-4975-A714-9DD7F36F0029}" srcOrd="14" destOrd="0" presId="urn:microsoft.com/office/officeart/2005/8/layout/process2"/>
    <dgm:cxn modelId="{46CB2037-0C8E-4116-8844-0339BC86DA8F}" type="presParOf" srcId="{EA482BF9-6C22-413A-A37C-44BAAE7CBD89}" destId="{AA29FE92-E4BB-483A-903F-E97B1D3981EA}" srcOrd="15" destOrd="0" presId="urn:microsoft.com/office/officeart/2005/8/layout/process2"/>
    <dgm:cxn modelId="{CB7C81CD-646D-41BD-ACFE-7FA2104D4E4A}" type="presParOf" srcId="{AA29FE92-E4BB-483A-903F-E97B1D3981EA}" destId="{F4150F70-E5A9-42DF-8AEF-40ED75E6867E}" srcOrd="0" destOrd="0" presId="urn:microsoft.com/office/officeart/2005/8/layout/process2"/>
    <dgm:cxn modelId="{174DBAE2-5FE9-45EA-ADBA-E9AABB5BC641}" type="presParOf" srcId="{EA482BF9-6C22-413A-A37C-44BAAE7CBD89}" destId="{8CC53158-2CDE-441E-866D-80486F64F8E0}" srcOrd="16" destOrd="0" presId="urn:microsoft.com/office/officeart/2005/8/layout/process2"/>
    <dgm:cxn modelId="{B217F905-FC77-4C63-9CFE-712506BF87CE}" type="presParOf" srcId="{EA482BF9-6C22-413A-A37C-44BAAE7CBD89}" destId="{8FF16253-96BD-40E7-A385-5E7545A0BFD2}" srcOrd="17" destOrd="0" presId="urn:microsoft.com/office/officeart/2005/8/layout/process2"/>
    <dgm:cxn modelId="{69444BFD-DFB5-4BFD-8E49-D8AC60C1B720}" type="presParOf" srcId="{8FF16253-96BD-40E7-A385-5E7545A0BFD2}" destId="{85D5D695-94B0-4088-9813-11A02215456B}" srcOrd="0" destOrd="0" presId="urn:microsoft.com/office/officeart/2005/8/layout/process2"/>
    <dgm:cxn modelId="{E5E7ECDE-C8E9-4802-BD8B-905EEE878709}" type="presParOf" srcId="{EA482BF9-6C22-413A-A37C-44BAAE7CBD89}" destId="{A33635FB-AF49-4CAA-81C0-FA8FF3635EB6}" srcOrd="18" destOrd="0" presId="urn:microsoft.com/office/officeart/2005/8/layout/process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E28BE-22A6-44E2-BD7E-D4827C2D06F2}" type="doc">
      <dgm:prSet loTypeId="urn:microsoft.com/office/officeart/2005/8/layout/vList5" loCatId="list" qsTypeId="urn:microsoft.com/office/officeart/2005/8/quickstyle/simple3" qsCatId="simple" csTypeId="urn:microsoft.com/office/officeart/2005/8/colors/colorful1#1" csCatId="colorful" phldr="1"/>
      <dgm:spPr/>
      <dgm:t>
        <a:bodyPr/>
        <a:lstStyle/>
        <a:p>
          <a:endParaRPr lang="zh-TW" altLang="en-US"/>
        </a:p>
      </dgm:t>
    </dgm:pt>
    <dgm:pt modelId="{132CD15C-C2F3-40B5-B116-3DC20E80634D}">
      <dgm:prSet/>
      <dgm:spPr/>
      <dgm:t>
        <a:bodyPr/>
        <a:lstStyle/>
        <a:p>
          <a:pPr rtl="0"/>
          <a:r>
            <a:rPr lang="zh-TW" b="1" dirty="0">
              <a:latin typeface="Times New Roman" pitchFamily="18" charset="0"/>
              <a:ea typeface="標楷體" pitchFamily="65" charset="-120"/>
              <a:cs typeface="Times New Roman" pitchFamily="18" charset="0"/>
            </a:rPr>
            <a:t>抽取：</a:t>
          </a:r>
          <a:endParaRPr lang="en-US" b="1" dirty="0">
            <a:latin typeface="Times New Roman" pitchFamily="18" charset="0"/>
            <a:ea typeface="標楷體" pitchFamily="65" charset="-120"/>
            <a:cs typeface="Times New Roman" pitchFamily="18" charset="0"/>
          </a:endParaRPr>
        </a:p>
      </dgm:t>
    </dgm:pt>
    <dgm:pt modelId="{CEEC3B20-D3D5-4ADC-96C8-5A76FF8A4BDA}" type="parTrans" cxnId="{210CF637-E2B7-417C-9AE4-0B10975F7D1A}">
      <dgm:prSet/>
      <dgm:spPr/>
      <dgm:t>
        <a:bodyPr/>
        <a:lstStyle/>
        <a:p>
          <a:endParaRPr lang="zh-TW" altLang="en-US">
            <a:latin typeface="Times New Roman" pitchFamily="18" charset="0"/>
            <a:ea typeface="標楷體" pitchFamily="65" charset="-120"/>
            <a:cs typeface="Times New Roman" pitchFamily="18" charset="0"/>
          </a:endParaRPr>
        </a:p>
      </dgm:t>
    </dgm:pt>
    <dgm:pt modelId="{3AC39D14-FDCA-48E4-B78A-6C65A4B80FF9}" type="sibTrans" cxnId="{210CF637-E2B7-417C-9AE4-0B10975F7D1A}">
      <dgm:prSet/>
      <dgm:spPr/>
      <dgm:t>
        <a:bodyPr/>
        <a:lstStyle/>
        <a:p>
          <a:endParaRPr lang="zh-TW" altLang="en-US">
            <a:latin typeface="Times New Roman" pitchFamily="18" charset="0"/>
            <a:ea typeface="標楷體" pitchFamily="65" charset="-120"/>
            <a:cs typeface="Times New Roman" pitchFamily="18" charset="0"/>
          </a:endParaRPr>
        </a:p>
      </dgm:t>
    </dgm:pt>
    <dgm:pt modelId="{A83A43CE-952B-4440-976D-DDCE9BF732F1}">
      <dgm:prSet/>
      <dgm:spPr/>
      <dgm:t>
        <a:bodyPr/>
        <a:lstStyle/>
        <a:p>
          <a:pPr rtl="0"/>
          <a:r>
            <a:rPr lang="zh-TW" b="1" dirty="0">
              <a:latin typeface="Times New Roman" pitchFamily="18" charset="0"/>
              <a:ea typeface="標楷體" pitchFamily="65" charset="-120"/>
              <a:cs typeface="Times New Roman" pitchFamily="18" charset="0"/>
            </a:rPr>
            <a:t>從原始資料來源抽取資料。</a:t>
          </a:r>
          <a:endParaRPr lang="zh-TW" dirty="0">
            <a:latin typeface="Times New Roman" pitchFamily="18" charset="0"/>
            <a:ea typeface="標楷體" pitchFamily="65" charset="-120"/>
            <a:cs typeface="Times New Roman" pitchFamily="18" charset="0"/>
          </a:endParaRPr>
        </a:p>
      </dgm:t>
    </dgm:pt>
    <dgm:pt modelId="{180941C0-2645-48AC-9DC0-8EC7401A018C}" type="parTrans" cxnId="{8B47D861-64C7-4097-8CA8-6DE4A34C82AA}">
      <dgm:prSet/>
      <dgm:spPr/>
      <dgm:t>
        <a:bodyPr/>
        <a:lstStyle/>
        <a:p>
          <a:endParaRPr lang="zh-TW" altLang="en-US">
            <a:latin typeface="Times New Roman" pitchFamily="18" charset="0"/>
            <a:ea typeface="標楷體" pitchFamily="65" charset="-120"/>
            <a:cs typeface="Times New Roman" pitchFamily="18" charset="0"/>
          </a:endParaRPr>
        </a:p>
      </dgm:t>
    </dgm:pt>
    <dgm:pt modelId="{26884523-DF67-465D-85F4-DA6F1B4F1D0B}" type="sibTrans" cxnId="{8B47D861-64C7-4097-8CA8-6DE4A34C82AA}">
      <dgm:prSet/>
      <dgm:spPr/>
      <dgm:t>
        <a:bodyPr/>
        <a:lstStyle/>
        <a:p>
          <a:endParaRPr lang="zh-TW" altLang="en-US">
            <a:latin typeface="Times New Roman" pitchFamily="18" charset="0"/>
            <a:ea typeface="標楷體" pitchFamily="65" charset="-120"/>
            <a:cs typeface="Times New Roman" pitchFamily="18" charset="0"/>
          </a:endParaRPr>
        </a:p>
      </dgm:t>
    </dgm:pt>
    <dgm:pt modelId="{454A068C-E6EA-44AA-8603-B83B5E92E3A0}">
      <dgm:prSet/>
      <dgm:spPr/>
      <dgm:t>
        <a:bodyPr/>
        <a:lstStyle/>
        <a:p>
          <a:pPr rtl="0"/>
          <a:r>
            <a:rPr lang="zh-TW" b="1" dirty="0">
              <a:latin typeface="Times New Roman" pitchFamily="18" charset="0"/>
              <a:ea typeface="標楷體" pitchFamily="65" charset="-120"/>
              <a:cs typeface="Times New Roman" pitchFamily="18" charset="0"/>
            </a:rPr>
            <a:t>清理：</a:t>
          </a:r>
          <a:endParaRPr lang="en-US" b="1" dirty="0">
            <a:latin typeface="Times New Roman" pitchFamily="18" charset="0"/>
            <a:ea typeface="標楷體" pitchFamily="65" charset="-120"/>
            <a:cs typeface="Times New Roman" pitchFamily="18" charset="0"/>
          </a:endParaRPr>
        </a:p>
      </dgm:t>
    </dgm:pt>
    <dgm:pt modelId="{966E47DA-F70E-4296-B027-0CB4F1EA055E}" type="parTrans" cxnId="{F2F759E2-83CF-4397-AD29-266536E5FCD0}">
      <dgm:prSet/>
      <dgm:spPr/>
      <dgm:t>
        <a:bodyPr/>
        <a:lstStyle/>
        <a:p>
          <a:endParaRPr lang="zh-TW" altLang="en-US">
            <a:latin typeface="Times New Roman" pitchFamily="18" charset="0"/>
            <a:ea typeface="標楷體" pitchFamily="65" charset="-120"/>
            <a:cs typeface="Times New Roman" pitchFamily="18" charset="0"/>
          </a:endParaRPr>
        </a:p>
      </dgm:t>
    </dgm:pt>
    <dgm:pt modelId="{4C3484E6-AE0D-4B86-86B5-F8BF4BA8B147}" type="sibTrans" cxnId="{F2F759E2-83CF-4397-AD29-266536E5FCD0}">
      <dgm:prSet/>
      <dgm:spPr/>
      <dgm:t>
        <a:bodyPr/>
        <a:lstStyle/>
        <a:p>
          <a:endParaRPr lang="zh-TW" altLang="en-US">
            <a:latin typeface="Times New Roman" pitchFamily="18" charset="0"/>
            <a:ea typeface="標楷體" pitchFamily="65" charset="-120"/>
            <a:cs typeface="Times New Roman" pitchFamily="18" charset="0"/>
          </a:endParaRPr>
        </a:p>
      </dgm:t>
    </dgm:pt>
    <dgm:pt modelId="{A2735B87-DE1F-4CE0-9CBD-BD3584D8064D}">
      <dgm:prSet/>
      <dgm:spPr/>
      <dgm:t>
        <a:bodyPr/>
        <a:lstStyle/>
        <a:p>
          <a:pPr rtl="0"/>
          <a:r>
            <a:rPr lang="zh-TW" b="1" dirty="0">
              <a:latin typeface="Times New Roman" pitchFamily="18" charset="0"/>
              <a:ea typeface="標楷體" pitchFamily="65" charset="-120"/>
              <a:cs typeface="Times New Roman" pitchFamily="18" charset="0"/>
            </a:rPr>
            <a:t>確保資料品質，清理資料使資料能夠被使用。</a:t>
          </a:r>
          <a:endParaRPr lang="zh-TW" dirty="0">
            <a:latin typeface="Times New Roman" pitchFamily="18" charset="0"/>
            <a:ea typeface="標楷體" pitchFamily="65" charset="-120"/>
            <a:cs typeface="Times New Roman" pitchFamily="18" charset="0"/>
          </a:endParaRPr>
        </a:p>
      </dgm:t>
    </dgm:pt>
    <dgm:pt modelId="{2E20AECE-4716-47B5-8F01-7840CB828B65}" type="parTrans" cxnId="{518B9384-AEF6-4EB4-A3A7-02C9D21318D7}">
      <dgm:prSet/>
      <dgm:spPr/>
      <dgm:t>
        <a:bodyPr/>
        <a:lstStyle/>
        <a:p>
          <a:endParaRPr lang="zh-TW" altLang="en-US">
            <a:latin typeface="Times New Roman" pitchFamily="18" charset="0"/>
            <a:ea typeface="標楷體" pitchFamily="65" charset="-120"/>
            <a:cs typeface="Times New Roman" pitchFamily="18" charset="0"/>
          </a:endParaRPr>
        </a:p>
      </dgm:t>
    </dgm:pt>
    <dgm:pt modelId="{B1D6B7C4-61F6-47F2-8881-F3B0B48B3D99}" type="sibTrans" cxnId="{518B9384-AEF6-4EB4-A3A7-02C9D21318D7}">
      <dgm:prSet/>
      <dgm:spPr/>
      <dgm:t>
        <a:bodyPr/>
        <a:lstStyle/>
        <a:p>
          <a:endParaRPr lang="zh-TW" altLang="en-US">
            <a:latin typeface="Times New Roman" pitchFamily="18" charset="0"/>
            <a:ea typeface="標楷體" pitchFamily="65" charset="-120"/>
            <a:cs typeface="Times New Roman" pitchFamily="18" charset="0"/>
          </a:endParaRPr>
        </a:p>
      </dgm:t>
    </dgm:pt>
    <dgm:pt modelId="{0344BB14-9805-41CD-8336-98F13A8E7994}">
      <dgm:prSet/>
      <dgm:spPr/>
      <dgm:t>
        <a:bodyPr/>
        <a:lstStyle/>
        <a:p>
          <a:pPr rtl="0"/>
          <a:r>
            <a:rPr lang="zh-TW" b="1" dirty="0">
              <a:latin typeface="Times New Roman" pitchFamily="18" charset="0"/>
              <a:ea typeface="標楷體" pitchFamily="65" charset="-120"/>
              <a:cs typeface="Times New Roman" pitchFamily="18" charset="0"/>
            </a:rPr>
            <a:t>一致化：</a:t>
          </a:r>
          <a:endParaRPr lang="en-US" b="1" dirty="0">
            <a:latin typeface="Times New Roman" pitchFamily="18" charset="0"/>
            <a:ea typeface="標楷體" pitchFamily="65" charset="-120"/>
            <a:cs typeface="Times New Roman" pitchFamily="18" charset="0"/>
          </a:endParaRPr>
        </a:p>
      </dgm:t>
    </dgm:pt>
    <dgm:pt modelId="{50719C71-EFAD-4908-8908-050229426696}" type="parTrans" cxnId="{3614CD88-43F1-4C9A-BADE-64B1F660247A}">
      <dgm:prSet/>
      <dgm:spPr/>
      <dgm:t>
        <a:bodyPr/>
        <a:lstStyle/>
        <a:p>
          <a:endParaRPr lang="zh-TW" altLang="en-US">
            <a:latin typeface="Times New Roman" pitchFamily="18" charset="0"/>
            <a:ea typeface="標楷體" pitchFamily="65" charset="-120"/>
            <a:cs typeface="Times New Roman" pitchFamily="18" charset="0"/>
          </a:endParaRPr>
        </a:p>
      </dgm:t>
    </dgm:pt>
    <dgm:pt modelId="{B588A0B7-DC4E-43B0-BED2-6BBD6931E420}" type="sibTrans" cxnId="{3614CD88-43F1-4C9A-BADE-64B1F660247A}">
      <dgm:prSet/>
      <dgm:spPr/>
      <dgm:t>
        <a:bodyPr/>
        <a:lstStyle/>
        <a:p>
          <a:endParaRPr lang="zh-TW" altLang="en-US">
            <a:latin typeface="Times New Roman" pitchFamily="18" charset="0"/>
            <a:ea typeface="標楷體" pitchFamily="65" charset="-120"/>
            <a:cs typeface="Times New Roman" pitchFamily="18" charset="0"/>
          </a:endParaRPr>
        </a:p>
      </dgm:t>
    </dgm:pt>
    <dgm:pt modelId="{A65C787D-E4F1-4A4A-B99A-9E8871985FB1}">
      <dgm:prSet/>
      <dgm:spPr/>
      <dgm:t>
        <a:bodyPr/>
        <a:lstStyle/>
        <a:p>
          <a:pPr rtl="0"/>
          <a:r>
            <a:rPr lang="zh-TW" b="1" dirty="0">
              <a:latin typeface="Times New Roman" pitchFamily="18" charset="0"/>
              <a:ea typeface="標楷體" pitchFamily="65" charset="-120"/>
              <a:cs typeface="Times New Roman" pitchFamily="18" charset="0"/>
            </a:rPr>
            <a:t>確保各個資料來源的資料一致性。</a:t>
          </a:r>
          <a:endParaRPr lang="zh-TW" dirty="0">
            <a:latin typeface="Times New Roman" pitchFamily="18" charset="0"/>
            <a:ea typeface="標楷體" pitchFamily="65" charset="-120"/>
            <a:cs typeface="Times New Roman" pitchFamily="18" charset="0"/>
          </a:endParaRPr>
        </a:p>
      </dgm:t>
    </dgm:pt>
    <dgm:pt modelId="{EED51004-26FB-42FF-9C57-1FC2CE1FC6B5}" type="parTrans" cxnId="{893C07EE-013F-49CA-83C5-5BAA87CB007F}">
      <dgm:prSet/>
      <dgm:spPr/>
      <dgm:t>
        <a:bodyPr/>
        <a:lstStyle/>
        <a:p>
          <a:endParaRPr lang="zh-TW" altLang="en-US">
            <a:latin typeface="Times New Roman" pitchFamily="18" charset="0"/>
            <a:ea typeface="標楷體" pitchFamily="65" charset="-120"/>
            <a:cs typeface="Times New Roman" pitchFamily="18" charset="0"/>
          </a:endParaRPr>
        </a:p>
      </dgm:t>
    </dgm:pt>
    <dgm:pt modelId="{2ACC8C62-1691-4F2A-8202-B32F7F1E84BB}" type="sibTrans" cxnId="{893C07EE-013F-49CA-83C5-5BAA87CB007F}">
      <dgm:prSet/>
      <dgm:spPr/>
      <dgm:t>
        <a:bodyPr/>
        <a:lstStyle/>
        <a:p>
          <a:endParaRPr lang="zh-TW" altLang="en-US">
            <a:latin typeface="Times New Roman" pitchFamily="18" charset="0"/>
            <a:ea typeface="標楷體" pitchFamily="65" charset="-120"/>
            <a:cs typeface="Times New Roman" pitchFamily="18" charset="0"/>
          </a:endParaRPr>
        </a:p>
      </dgm:t>
    </dgm:pt>
    <dgm:pt modelId="{F5F29731-B1C9-45E8-90FC-AC59545D4F33}">
      <dgm:prSet/>
      <dgm:spPr/>
      <dgm:t>
        <a:bodyPr/>
        <a:lstStyle/>
        <a:p>
          <a:pPr rtl="0"/>
          <a:r>
            <a:rPr lang="zh-TW" b="1" dirty="0">
              <a:latin typeface="Times New Roman" pitchFamily="18" charset="0"/>
              <a:ea typeface="標楷體" pitchFamily="65" charset="-120"/>
              <a:cs typeface="Times New Roman" pitchFamily="18" charset="0"/>
            </a:rPr>
            <a:t>交付：</a:t>
          </a:r>
          <a:endParaRPr lang="en-US" b="1" dirty="0">
            <a:latin typeface="Times New Roman" pitchFamily="18" charset="0"/>
            <a:ea typeface="標楷體" pitchFamily="65" charset="-120"/>
            <a:cs typeface="Times New Roman" pitchFamily="18" charset="0"/>
          </a:endParaRPr>
        </a:p>
      </dgm:t>
    </dgm:pt>
    <dgm:pt modelId="{F2A1DE91-1D76-476A-AE5C-30C4F0477201}" type="parTrans" cxnId="{2FF8A881-32A1-4F0F-9387-CB3F9E4BD4DE}">
      <dgm:prSet/>
      <dgm:spPr/>
      <dgm:t>
        <a:bodyPr/>
        <a:lstStyle/>
        <a:p>
          <a:endParaRPr lang="zh-TW" altLang="en-US">
            <a:latin typeface="Times New Roman" pitchFamily="18" charset="0"/>
            <a:ea typeface="標楷體" pitchFamily="65" charset="-120"/>
            <a:cs typeface="Times New Roman" pitchFamily="18" charset="0"/>
          </a:endParaRPr>
        </a:p>
      </dgm:t>
    </dgm:pt>
    <dgm:pt modelId="{848B181C-0F47-45FE-8A2E-904645E41C6D}" type="sibTrans" cxnId="{2FF8A881-32A1-4F0F-9387-CB3F9E4BD4DE}">
      <dgm:prSet/>
      <dgm:spPr/>
      <dgm:t>
        <a:bodyPr/>
        <a:lstStyle/>
        <a:p>
          <a:endParaRPr lang="zh-TW" altLang="en-US">
            <a:latin typeface="Times New Roman" pitchFamily="18" charset="0"/>
            <a:ea typeface="標楷體" pitchFamily="65" charset="-120"/>
            <a:cs typeface="Times New Roman" pitchFamily="18" charset="0"/>
          </a:endParaRPr>
        </a:p>
      </dgm:t>
    </dgm:pt>
    <dgm:pt modelId="{C309D33B-4A55-46BD-B08D-EF01B9295713}">
      <dgm:prSet/>
      <dgm:spPr/>
      <dgm:t>
        <a:bodyPr/>
        <a:lstStyle/>
        <a:p>
          <a:pPr rtl="0"/>
          <a:r>
            <a:rPr lang="zh-TW" b="1" dirty="0">
              <a:latin typeface="Times New Roman" pitchFamily="18" charset="0"/>
              <a:ea typeface="標楷體" pitchFamily="65" charset="-120"/>
              <a:cs typeface="Times New Roman" pitchFamily="18" charset="0"/>
            </a:rPr>
            <a:t>將資料交付給使用者進行開發或執行決策。</a:t>
          </a:r>
          <a:endParaRPr lang="zh-TW" dirty="0">
            <a:latin typeface="Times New Roman" pitchFamily="18" charset="0"/>
            <a:ea typeface="標楷體" pitchFamily="65" charset="-120"/>
            <a:cs typeface="Times New Roman" pitchFamily="18" charset="0"/>
          </a:endParaRPr>
        </a:p>
      </dgm:t>
    </dgm:pt>
    <dgm:pt modelId="{73857BAF-6E44-4598-8C25-22C41B5425E7}" type="parTrans" cxnId="{76FFC2DF-39F0-42C1-AC8D-F013668477BC}">
      <dgm:prSet/>
      <dgm:spPr/>
      <dgm:t>
        <a:bodyPr/>
        <a:lstStyle/>
        <a:p>
          <a:endParaRPr lang="zh-TW" altLang="en-US">
            <a:latin typeface="Times New Roman" pitchFamily="18" charset="0"/>
            <a:ea typeface="標楷體" pitchFamily="65" charset="-120"/>
            <a:cs typeface="Times New Roman" pitchFamily="18" charset="0"/>
          </a:endParaRPr>
        </a:p>
      </dgm:t>
    </dgm:pt>
    <dgm:pt modelId="{2F5B4451-E1AF-4CE5-87C5-EFE2056D70CA}" type="sibTrans" cxnId="{76FFC2DF-39F0-42C1-AC8D-F013668477BC}">
      <dgm:prSet/>
      <dgm:spPr/>
      <dgm:t>
        <a:bodyPr/>
        <a:lstStyle/>
        <a:p>
          <a:endParaRPr lang="zh-TW" altLang="en-US">
            <a:latin typeface="Times New Roman" pitchFamily="18" charset="0"/>
            <a:ea typeface="標楷體" pitchFamily="65" charset="-120"/>
            <a:cs typeface="Times New Roman" pitchFamily="18" charset="0"/>
          </a:endParaRPr>
        </a:p>
      </dgm:t>
    </dgm:pt>
    <dgm:pt modelId="{47D5B0C9-629C-4A82-87B1-7E3908B8B0C0}" type="pres">
      <dgm:prSet presAssocID="{E88E28BE-22A6-44E2-BD7E-D4827C2D06F2}" presName="Name0" presStyleCnt="0">
        <dgm:presLayoutVars>
          <dgm:dir/>
          <dgm:animLvl val="lvl"/>
          <dgm:resizeHandles val="exact"/>
        </dgm:presLayoutVars>
      </dgm:prSet>
      <dgm:spPr/>
    </dgm:pt>
    <dgm:pt modelId="{5C7C5325-39E7-4F1C-8C14-88582EA845CB}" type="pres">
      <dgm:prSet presAssocID="{132CD15C-C2F3-40B5-B116-3DC20E80634D}" presName="linNode" presStyleCnt="0"/>
      <dgm:spPr/>
    </dgm:pt>
    <dgm:pt modelId="{8F6A0D14-23F0-4D4A-AB9E-F8D834E53BA9}" type="pres">
      <dgm:prSet presAssocID="{132CD15C-C2F3-40B5-B116-3DC20E80634D}" presName="parentText" presStyleLbl="node1" presStyleIdx="0" presStyleCnt="4" custScaleX="76504">
        <dgm:presLayoutVars>
          <dgm:chMax val="1"/>
          <dgm:bulletEnabled val="1"/>
        </dgm:presLayoutVars>
      </dgm:prSet>
      <dgm:spPr/>
    </dgm:pt>
    <dgm:pt modelId="{F0FCD2AF-3213-4067-8AB9-632A11961D69}" type="pres">
      <dgm:prSet presAssocID="{132CD15C-C2F3-40B5-B116-3DC20E80634D}" presName="descendantText" presStyleLbl="alignAccFollowNode1" presStyleIdx="0" presStyleCnt="4">
        <dgm:presLayoutVars>
          <dgm:bulletEnabled val="1"/>
        </dgm:presLayoutVars>
      </dgm:prSet>
      <dgm:spPr/>
    </dgm:pt>
    <dgm:pt modelId="{CD243702-2D66-46CB-9E0F-993CE8453BDB}" type="pres">
      <dgm:prSet presAssocID="{3AC39D14-FDCA-48E4-B78A-6C65A4B80FF9}" presName="sp" presStyleCnt="0"/>
      <dgm:spPr/>
    </dgm:pt>
    <dgm:pt modelId="{9ADF0070-FF99-4304-ADEE-85A823AA7E24}" type="pres">
      <dgm:prSet presAssocID="{454A068C-E6EA-44AA-8603-B83B5E92E3A0}" presName="linNode" presStyleCnt="0"/>
      <dgm:spPr/>
    </dgm:pt>
    <dgm:pt modelId="{FA783062-2FF2-402E-94A2-A774810A3FF3}" type="pres">
      <dgm:prSet presAssocID="{454A068C-E6EA-44AA-8603-B83B5E92E3A0}" presName="parentText" presStyleLbl="node1" presStyleIdx="1" presStyleCnt="4" custScaleX="76504">
        <dgm:presLayoutVars>
          <dgm:chMax val="1"/>
          <dgm:bulletEnabled val="1"/>
        </dgm:presLayoutVars>
      </dgm:prSet>
      <dgm:spPr/>
    </dgm:pt>
    <dgm:pt modelId="{956DD445-9EC0-49B7-8842-5DAC5454BCF1}" type="pres">
      <dgm:prSet presAssocID="{454A068C-E6EA-44AA-8603-B83B5E92E3A0}" presName="descendantText" presStyleLbl="alignAccFollowNode1" presStyleIdx="1" presStyleCnt="4">
        <dgm:presLayoutVars>
          <dgm:bulletEnabled val="1"/>
        </dgm:presLayoutVars>
      </dgm:prSet>
      <dgm:spPr/>
    </dgm:pt>
    <dgm:pt modelId="{B18B1E27-0616-48A9-8A2A-6BE72A3CA5AF}" type="pres">
      <dgm:prSet presAssocID="{4C3484E6-AE0D-4B86-86B5-F8BF4BA8B147}" presName="sp" presStyleCnt="0"/>
      <dgm:spPr/>
    </dgm:pt>
    <dgm:pt modelId="{A8B3484A-170E-462C-B277-C119DB731AC8}" type="pres">
      <dgm:prSet presAssocID="{0344BB14-9805-41CD-8336-98F13A8E7994}" presName="linNode" presStyleCnt="0"/>
      <dgm:spPr/>
    </dgm:pt>
    <dgm:pt modelId="{D350D2F5-4D67-4776-A1E2-DE8F06A118AD}" type="pres">
      <dgm:prSet presAssocID="{0344BB14-9805-41CD-8336-98F13A8E7994}" presName="parentText" presStyleLbl="node1" presStyleIdx="2" presStyleCnt="4" custScaleX="76504">
        <dgm:presLayoutVars>
          <dgm:chMax val="1"/>
          <dgm:bulletEnabled val="1"/>
        </dgm:presLayoutVars>
      </dgm:prSet>
      <dgm:spPr/>
    </dgm:pt>
    <dgm:pt modelId="{E4BB8D6E-8E33-4502-8930-8C98101FEA52}" type="pres">
      <dgm:prSet presAssocID="{0344BB14-9805-41CD-8336-98F13A8E7994}" presName="descendantText" presStyleLbl="alignAccFollowNode1" presStyleIdx="2" presStyleCnt="4">
        <dgm:presLayoutVars>
          <dgm:bulletEnabled val="1"/>
        </dgm:presLayoutVars>
      </dgm:prSet>
      <dgm:spPr/>
    </dgm:pt>
    <dgm:pt modelId="{59461C1C-B820-43C9-8CDE-1EFB9908B6EA}" type="pres">
      <dgm:prSet presAssocID="{B588A0B7-DC4E-43B0-BED2-6BBD6931E420}" presName="sp" presStyleCnt="0"/>
      <dgm:spPr/>
    </dgm:pt>
    <dgm:pt modelId="{3D74FA93-2939-4A9B-B063-44E7F0D87D54}" type="pres">
      <dgm:prSet presAssocID="{F5F29731-B1C9-45E8-90FC-AC59545D4F33}" presName="linNode" presStyleCnt="0"/>
      <dgm:spPr/>
    </dgm:pt>
    <dgm:pt modelId="{F2F85C6A-B707-4B88-9ABF-F44BA9561C59}" type="pres">
      <dgm:prSet presAssocID="{F5F29731-B1C9-45E8-90FC-AC59545D4F33}" presName="parentText" presStyleLbl="node1" presStyleIdx="3" presStyleCnt="4" custScaleX="76504">
        <dgm:presLayoutVars>
          <dgm:chMax val="1"/>
          <dgm:bulletEnabled val="1"/>
        </dgm:presLayoutVars>
      </dgm:prSet>
      <dgm:spPr/>
    </dgm:pt>
    <dgm:pt modelId="{E0DA3A15-CCC8-4F49-82D5-0CD6DD549F58}" type="pres">
      <dgm:prSet presAssocID="{F5F29731-B1C9-45E8-90FC-AC59545D4F33}" presName="descendantText" presStyleLbl="alignAccFollowNode1" presStyleIdx="3" presStyleCnt="4">
        <dgm:presLayoutVars>
          <dgm:bulletEnabled val="1"/>
        </dgm:presLayoutVars>
      </dgm:prSet>
      <dgm:spPr/>
    </dgm:pt>
  </dgm:ptLst>
  <dgm:cxnLst>
    <dgm:cxn modelId="{9A800701-EA63-445C-B4E8-BB4145CF4DFC}" type="presOf" srcId="{454A068C-E6EA-44AA-8603-B83B5E92E3A0}" destId="{FA783062-2FF2-402E-94A2-A774810A3FF3}" srcOrd="0" destOrd="0" presId="urn:microsoft.com/office/officeart/2005/8/layout/vList5"/>
    <dgm:cxn modelId="{7A775B12-6EB6-4D09-A8B0-B9EA155BAFA3}" type="presOf" srcId="{A65C787D-E4F1-4A4A-B99A-9E8871985FB1}" destId="{E4BB8D6E-8E33-4502-8930-8C98101FEA52}" srcOrd="0" destOrd="0" presId="urn:microsoft.com/office/officeart/2005/8/layout/vList5"/>
    <dgm:cxn modelId="{210CF637-E2B7-417C-9AE4-0B10975F7D1A}" srcId="{E88E28BE-22A6-44E2-BD7E-D4827C2D06F2}" destId="{132CD15C-C2F3-40B5-B116-3DC20E80634D}" srcOrd="0" destOrd="0" parTransId="{CEEC3B20-D3D5-4ADC-96C8-5A76FF8A4BDA}" sibTransId="{3AC39D14-FDCA-48E4-B78A-6C65A4B80FF9}"/>
    <dgm:cxn modelId="{55904438-42D7-47EF-B904-718FB6358466}" type="presOf" srcId="{C309D33B-4A55-46BD-B08D-EF01B9295713}" destId="{E0DA3A15-CCC8-4F49-82D5-0CD6DD549F58}" srcOrd="0" destOrd="0" presId="urn:microsoft.com/office/officeart/2005/8/layout/vList5"/>
    <dgm:cxn modelId="{89A3B03D-DC52-4433-9AED-995424A3E5EB}" type="presOf" srcId="{0344BB14-9805-41CD-8336-98F13A8E7994}" destId="{D350D2F5-4D67-4776-A1E2-DE8F06A118AD}" srcOrd="0" destOrd="0" presId="urn:microsoft.com/office/officeart/2005/8/layout/vList5"/>
    <dgm:cxn modelId="{8B47D861-64C7-4097-8CA8-6DE4A34C82AA}" srcId="{132CD15C-C2F3-40B5-B116-3DC20E80634D}" destId="{A83A43CE-952B-4440-976D-DDCE9BF732F1}" srcOrd="0" destOrd="0" parTransId="{180941C0-2645-48AC-9DC0-8EC7401A018C}" sibTransId="{26884523-DF67-465D-85F4-DA6F1B4F1D0B}"/>
    <dgm:cxn modelId="{B346196C-2944-42F6-AA21-B06D33EAD1C0}" type="presOf" srcId="{A2735B87-DE1F-4CE0-9CBD-BD3584D8064D}" destId="{956DD445-9EC0-49B7-8842-5DAC5454BCF1}" srcOrd="0" destOrd="0" presId="urn:microsoft.com/office/officeart/2005/8/layout/vList5"/>
    <dgm:cxn modelId="{0F42237C-94F9-4B58-8512-90E0594933A2}" type="presOf" srcId="{F5F29731-B1C9-45E8-90FC-AC59545D4F33}" destId="{F2F85C6A-B707-4B88-9ABF-F44BA9561C59}" srcOrd="0" destOrd="0" presId="urn:microsoft.com/office/officeart/2005/8/layout/vList5"/>
    <dgm:cxn modelId="{2FF8A881-32A1-4F0F-9387-CB3F9E4BD4DE}" srcId="{E88E28BE-22A6-44E2-BD7E-D4827C2D06F2}" destId="{F5F29731-B1C9-45E8-90FC-AC59545D4F33}" srcOrd="3" destOrd="0" parTransId="{F2A1DE91-1D76-476A-AE5C-30C4F0477201}" sibTransId="{848B181C-0F47-45FE-8A2E-904645E41C6D}"/>
    <dgm:cxn modelId="{518B9384-AEF6-4EB4-A3A7-02C9D21318D7}" srcId="{454A068C-E6EA-44AA-8603-B83B5E92E3A0}" destId="{A2735B87-DE1F-4CE0-9CBD-BD3584D8064D}" srcOrd="0" destOrd="0" parTransId="{2E20AECE-4716-47B5-8F01-7840CB828B65}" sibTransId="{B1D6B7C4-61F6-47F2-8881-F3B0B48B3D99}"/>
    <dgm:cxn modelId="{9E458C85-C0E2-4479-AC06-02628AB51F83}" type="presOf" srcId="{E88E28BE-22A6-44E2-BD7E-D4827C2D06F2}" destId="{47D5B0C9-629C-4A82-87B1-7E3908B8B0C0}" srcOrd="0" destOrd="0" presId="urn:microsoft.com/office/officeart/2005/8/layout/vList5"/>
    <dgm:cxn modelId="{3614CD88-43F1-4C9A-BADE-64B1F660247A}" srcId="{E88E28BE-22A6-44E2-BD7E-D4827C2D06F2}" destId="{0344BB14-9805-41CD-8336-98F13A8E7994}" srcOrd="2" destOrd="0" parTransId="{50719C71-EFAD-4908-8908-050229426696}" sibTransId="{B588A0B7-DC4E-43B0-BED2-6BBD6931E420}"/>
    <dgm:cxn modelId="{DDCA6E92-025F-4A97-9B40-37D7AE86E454}" type="presOf" srcId="{A83A43CE-952B-4440-976D-DDCE9BF732F1}" destId="{F0FCD2AF-3213-4067-8AB9-632A11961D69}" srcOrd="0" destOrd="0" presId="urn:microsoft.com/office/officeart/2005/8/layout/vList5"/>
    <dgm:cxn modelId="{76FFC2DF-39F0-42C1-AC8D-F013668477BC}" srcId="{F5F29731-B1C9-45E8-90FC-AC59545D4F33}" destId="{C309D33B-4A55-46BD-B08D-EF01B9295713}" srcOrd="0" destOrd="0" parTransId="{73857BAF-6E44-4598-8C25-22C41B5425E7}" sibTransId="{2F5B4451-E1AF-4CE5-87C5-EFE2056D70CA}"/>
    <dgm:cxn modelId="{06ADFDE0-D151-432E-A38C-07BE002A6CC1}" type="presOf" srcId="{132CD15C-C2F3-40B5-B116-3DC20E80634D}" destId="{8F6A0D14-23F0-4D4A-AB9E-F8D834E53BA9}" srcOrd="0" destOrd="0" presId="urn:microsoft.com/office/officeart/2005/8/layout/vList5"/>
    <dgm:cxn modelId="{F2F759E2-83CF-4397-AD29-266536E5FCD0}" srcId="{E88E28BE-22A6-44E2-BD7E-D4827C2D06F2}" destId="{454A068C-E6EA-44AA-8603-B83B5E92E3A0}" srcOrd="1" destOrd="0" parTransId="{966E47DA-F70E-4296-B027-0CB4F1EA055E}" sibTransId="{4C3484E6-AE0D-4B86-86B5-F8BF4BA8B147}"/>
    <dgm:cxn modelId="{893C07EE-013F-49CA-83C5-5BAA87CB007F}" srcId="{0344BB14-9805-41CD-8336-98F13A8E7994}" destId="{A65C787D-E4F1-4A4A-B99A-9E8871985FB1}" srcOrd="0" destOrd="0" parTransId="{EED51004-26FB-42FF-9C57-1FC2CE1FC6B5}" sibTransId="{2ACC8C62-1691-4F2A-8202-B32F7F1E84BB}"/>
    <dgm:cxn modelId="{395BD359-5B38-431A-A750-B922C968E0D3}" type="presParOf" srcId="{47D5B0C9-629C-4A82-87B1-7E3908B8B0C0}" destId="{5C7C5325-39E7-4F1C-8C14-88582EA845CB}" srcOrd="0" destOrd="0" presId="urn:microsoft.com/office/officeart/2005/8/layout/vList5"/>
    <dgm:cxn modelId="{8466814F-FA9D-46C4-A3D7-FB8336ACF527}" type="presParOf" srcId="{5C7C5325-39E7-4F1C-8C14-88582EA845CB}" destId="{8F6A0D14-23F0-4D4A-AB9E-F8D834E53BA9}" srcOrd="0" destOrd="0" presId="urn:microsoft.com/office/officeart/2005/8/layout/vList5"/>
    <dgm:cxn modelId="{B43A665D-9A90-40A9-B4A7-EF936EA10390}" type="presParOf" srcId="{5C7C5325-39E7-4F1C-8C14-88582EA845CB}" destId="{F0FCD2AF-3213-4067-8AB9-632A11961D69}" srcOrd="1" destOrd="0" presId="urn:microsoft.com/office/officeart/2005/8/layout/vList5"/>
    <dgm:cxn modelId="{C29AFEE4-488A-4F4B-8F32-AF7D2FEA81B3}" type="presParOf" srcId="{47D5B0C9-629C-4A82-87B1-7E3908B8B0C0}" destId="{CD243702-2D66-46CB-9E0F-993CE8453BDB}" srcOrd="1" destOrd="0" presId="urn:microsoft.com/office/officeart/2005/8/layout/vList5"/>
    <dgm:cxn modelId="{A10F9DDB-BEB8-4FE7-8EFC-5F3918653FBA}" type="presParOf" srcId="{47D5B0C9-629C-4A82-87B1-7E3908B8B0C0}" destId="{9ADF0070-FF99-4304-ADEE-85A823AA7E24}" srcOrd="2" destOrd="0" presId="urn:microsoft.com/office/officeart/2005/8/layout/vList5"/>
    <dgm:cxn modelId="{83E8AC01-3074-45C5-992A-CC8A923EF526}" type="presParOf" srcId="{9ADF0070-FF99-4304-ADEE-85A823AA7E24}" destId="{FA783062-2FF2-402E-94A2-A774810A3FF3}" srcOrd="0" destOrd="0" presId="urn:microsoft.com/office/officeart/2005/8/layout/vList5"/>
    <dgm:cxn modelId="{97B80289-63D4-4F9E-A3C1-BBA12C2A7C7F}" type="presParOf" srcId="{9ADF0070-FF99-4304-ADEE-85A823AA7E24}" destId="{956DD445-9EC0-49B7-8842-5DAC5454BCF1}" srcOrd="1" destOrd="0" presId="urn:microsoft.com/office/officeart/2005/8/layout/vList5"/>
    <dgm:cxn modelId="{DEBCA1FB-9F7D-4EC9-A62B-95001268F42A}" type="presParOf" srcId="{47D5B0C9-629C-4A82-87B1-7E3908B8B0C0}" destId="{B18B1E27-0616-48A9-8A2A-6BE72A3CA5AF}" srcOrd="3" destOrd="0" presId="urn:microsoft.com/office/officeart/2005/8/layout/vList5"/>
    <dgm:cxn modelId="{DD5CC75E-5E09-4AAE-9130-9BF198AD09CF}" type="presParOf" srcId="{47D5B0C9-629C-4A82-87B1-7E3908B8B0C0}" destId="{A8B3484A-170E-462C-B277-C119DB731AC8}" srcOrd="4" destOrd="0" presId="urn:microsoft.com/office/officeart/2005/8/layout/vList5"/>
    <dgm:cxn modelId="{B7738FB5-4012-4C7D-8618-D1F41BDA7E06}" type="presParOf" srcId="{A8B3484A-170E-462C-B277-C119DB731AC8}" destId="{D350D2F5-4D67-4776-A1E2-DE8F06A118AD}" srcOrd="0" destOrd="0" presId="urn:microsoft.com/office/officeart/2005/8/layout/vList5"/>
    <dgm:cxn modelId="{0DFDDD88-9B19-4273-A631-87CCD4918174}" type="presParOf" srcId="{A8B3484A-170E-462C-B277-C119DB731AC8}" destId="{E4BB8D6E-8E33-4502-8930-8C98101FEA52}" srcOrd="1" destOrd="0" presId="urn:microsoft.com/office/officeart/2005/8/layout/vList5"/>
    <dgm:cxn modelId="{62360EE3-53AF-44C9-89AD-C80E01575D30}" type="presParOf" srcId="{47D5B0C9-629C-4A82-87B1-7E3908B8B0C0}" destId="{59461C1C-B820-43C9-8CDE-1EFB9908B6EA}" srcOrd="5" destOrd="0" presId="urn:microsoft.com/office/officeart/2005/8/layout/vList5"/>
    <dgm:cxn modelId="{DB747DD8-6798-438A-B7A9-1B72345660A2}" type="presParOf" srcId="{47D5B0C9-629C-4A82-87B1-7E3908B8B0C0}" destId="{3D74FA93-2939-4A9B-B063-44E7F0D87D54}" srcOrd="6" destOrd="0" presId="urn:microsoft.com/office/officeart/2005/8/layout/vList5"/>
    <dgm:cxn modelId="{A87E2231-8FFD-4A03-B490-8260F60AB0C4}" type="presParOf" srcId="{3D74FA93-2939-4A9B-B063-44E7F0D87D54}" destId="{F2F85C6A-B707-4B88-9ABF-F44BA9561C59}" srcOrd="0" destOrd="0" presId="urn:microsoft.com/office/officeart/2005/8/layout/vList5"/>
    <dgm:cxn modelId="{B59DF5F2-32E4-40D1-9798-B32CABCDAC0F}" type="presParOf" srcId="{3D74FA93-2939-4A9B-B063-44E7F0D87D54}" destId="{E0DA3A15-CCC8-4F49-82D5-0CD6DD549F5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79A743F-69ED-455B-B02E-B93F8AFB39D0}" type="doc">
      <dgm:prSet loTypeId="urn:microsoft.com/office/officeart/2005/8/layout/list1" loCatId="list" qsTypeId="urn:microsoft.com/office/officeart/2005/8/quickstyle/simple3" qsCatId="simple" csTypeId="urn:microsoft.com/office/officeart/2005/8/colors/colorful1#13" csCatId="colorful"/>
      <dgm:spPr/>
      <dgm:t>
        <a:bodyPr/>
        <a:lstStyle/>
        <a:p>
          <a:endParaRPr lang="zh-TW" altLang="en-US"/>
        </a:p>
      </dgm:t>
    </dgm:pt>
    <dgm:pt modelId="{2F50CD32-48D3-41F9-A069-D99746D32AE2}">
      <dgm:prSet/>
      <dgm:spPr/>
      <dgm:t>
        <a:bodyPr/>
        <a:lstStyle/>
        <a:p>
          <a:pPr rtl="0"/>
          <a:r>
            <a:rPr lang="en-US" b="1" dirty="0">
              <a:latin typeface="Times New Roman" pitchFamily="18" charset="0"/>
              <a:ea typeface="標楷體" pitchFamily="65" charset="-120"/>
              <a:cs typeface="Times New Roman" pitchFamily="18" charset="0"/>
            </a:rPr>
            <a:t>1. </a:t>
          </a:r>
          <a:r>
            <a:rPr lang="zh-TW" b="1" dirty="0">
              <a:latin typeface="Times New Roman" pitchFamily="18" charset="0"/>
              <a:ea typeface="標楷體" pitchFamily="65" charset="-120"/>
              <a:cs typeface="Times New Roman" pitchFamily="18" charset="0"/>
            </a:rPr>
            <a:t>管理索引 </a:t>
          </a:r>
          <a:r>
            <a:rPr lang="en-US" b="1" dirty="0">
              <a:latin typeface="Times New Roman" pitchFamily="18" charset="0"/>
              <a:ea typeface="標楷體" pitchFamily="65" charset="-120"/>
              <a:cs typeface="Times New Roman" pitchFamily="18" charset="0"/>
            </a:rPr>
            <a:t>(Managing indexes)</a:t>
          </a:r>
          <a:endParaRPr lang="zh-TW" dirty="0">
            <a:latin typeface="Times New Roman" pitchFamily="18" charset="0"/>
            <a:ea typeface="標楷體" pitchFamily="65" charset="-120"/>
            <a:cs typeface="Times New Roman" pitchFamily="18" charset="0"/>
          </a:endParaRPr>
        </a:p>
      </dgm:t>
    </dgm:pt>
    <dgm:pt modelId="{499D7C7F-B175-4132-B2DF-B35416430F20}" type="parTrans" cxnId="{34905BBF-A560-498F-976E-C2E15C754246}">
      <dgm:prSet/>
      <dgm:spPr/>
      <dgm:t>
        <a:bodyPr/>
        <a:lstStyle/>
        <a:p>
          <a:endParaRPr lang="zh-TW" altLang="en-US">
            <a:latin typeface="Times New Roman" pitchFamily="18" charset="0"/>
            <a:ea typeface="標楷體" pitchFamily="65" charset="-120"/>
            <a:cs typeface="Times New Roman" pitchFamily="18" charset="0"/>
          </a:endParaRPr>
        </a:p>
      </dgm:t>
    </dgm:pt>
    <dgm:pt modelId="{8C2D9C75-CD06-4830-B811-904D03484C10}" type="sibTrans" cxnId="{34905BBF-A560-498F-976E-C2E15C754246}">
      <dgm:prSet/>
      <dgm:spPr/>
      <dgm:t>
        <a:bodyPr/>
        <a:lstStyle/>
        <a:p>
          <a:endParaRPr lang="zh-TW" altLang="en-US">
            <a:latin typeface="Times New Roman" pitchFamily="18" charset="0"/>
            <a:ea typeface="標楷體" pitchFamily="65" charset="-120"/>
            <a:cs typeface="Times New Roman" pitchFamily="18" charset="0"/>
          </a:endParaRPr>
        </a:p>
      </dgm:t>
    </dgm:pt>
    <dgm:pt modelId="{127E9B72-4892-43D6-8587-1CE76F6F1D12}">
      <dgm:prSet/>
      <dgm:spPr/>
      <dgm:t>
        <a:bodyPr/>
        <a:lstStyle/>
        <a:p>
          <a:pPr rtl="0"/>
          <a:r>
            <a:rPr lang="zh-TW" dirty="0">
              <a:latin typeface="Times New Roman" pitchFamily="18" charset="0"/>
              <a:ea typeface="標楷體" pitchFamily="65" charset="-120"/>
              <a:cs typeface="Times New Roman" pitchFamily="18" charset="0"/>
            </a:rPr>
            <a:t>索引對於查詢來說可以提升性能，但是在資料載入時卻是相反作用。使用了大量索引的表將導致你的處理變得非常緩慢。</a:t>
          </a:r>
          <a:endParaRPr lang="en-US" b="1" dirty="0">
            <a:latin typeface="Times New Roman" pitchFamily="18" charset="0"/>
            <a:ea typeface="標楷體" pitchFamily="65" charset="-120"/>
            <a:cs typeface="Times New Roman" pitchFamily="18" charset="0"/>
          </a:endParaRPr>
        </a:p>
      </dgm:t>
    </dgm:pt>
    <dgm:pt modelId="{A4D23D80-629A-41F1-B00E-3E8A00A76341}" type="parTrans" cxnId="{9A11DBBD-4390-4865-B0D3-E4B2C7DDF5D0}">
      <dgm:prSet/>
      <dgm:spPr/>
      <dgm:t>
        <a:bodyPr/>
        <a:lstStyle/>
        <a:p>
          <a:endParaRPr lang="zh-TW" altLang="en-US">
            <a:latin typeface="Times New Roman" pitchFamily="18" charset="0"/>
            <a:ea typeface="標楷體" pitchFamily="65" charset="-120"/>
            <a:cs typeface="Times New Roman" pitchFamily="18" charset="0"/>
          </a:endParaRPr>
        </a:p>
      </dgm:t>
    </dgm:pt>
    <dgm:pt modelId="{25E35B0D-BB5D-48DA-B02A-E024A92E0502}" type="sibTrans" cxnId="{9A11DBBD-4390-4865-B0D3-E4B2C7DDF5D0}">
      <dgm:prSet/>
      <dgm:spPr/>
      <dgm:t>
        <a:bodyPr/>
        <a:lstStyle/>
        <a:p>
          <a:endParaRPr lang="zh-TW" altLang="en-US">
            <a:latin typeface="Times New Roman" pitchFamily="18" charset="0"/>
            <a:ea typeface="標楷體" pitchFamily="65" charset="-120"/>
            <a:cs typeface="Times New Roman" pitchFamily="18" charset="0"/>
          </a:endParaRPr>
        </a:p>
      </dgm:t>
    </dgm:pt>
    <dgm:pt modelId="{263F8A28-A63B-4EA3-BD13-AB1F7C95D201}">
      <dgm:prSet/>
      <dgm:spPr/>
      <dgm:t>
        <a:bodyPr/>
        <a:lstStyle/>
        <a:p>
          <a:pPr rtl="0"/>
          <a:r>
            <a:rPr lang="en-US" b="1" dirty="0">
              <a:latin typeface="Times New Roman" pitchFamily="18" charset="0"/>
              <a:ea typeface="標楷體" pitchFamily="65" charset="-120"/>
              <a:cs typeface="Times New Roman" pitchFamily="18" charset="0"/>
            </a:rPr>
            <a:t>2. </a:t>
          </a:r>
          <a:r>
            <a:rPr lang="zh-TW" b="1" dirty="0">
              <a:latin typeface="Times New Roman" pitchFamily="18" charset="0"/>
              <a:ea typeface="標楷體" pitchFamily="65" charset="-120"/>
              <a:cs typeface="Times New Roman" pitchFamily="18" charset="0"/>
            </a:rPr>
            <a:t>管理分割 </a:t>
          </a:r>
          <a:r>
            <a:rPr lang="en-US" b="1" dirty="0">
              <a:latin typeface="Times New Roman" pitchFamily="18" charset="0"/>
              <a:ea typeface="標楷體" pitchFamily="65" charset="-120"/>
              <a:cs typeface="Times New Roman" pitchFamily="18" charset="0"/>
            </a:rPr>
            <a:t>(Managing partitions)</a:t>
          </a:r>
          <a:endParaRPr lang="zh-TW" dirty="0">
            <a:latin typeface="Times New Roman" pitchFamily="18" charset="0"/>
            <a:ea typeface="標楷體" pitchFamily="65" charset="-120"/>
            <a:cs typeface="Times New Roman" pitchFamily="18" charset="0"/>
          </a:endParaRPr>
        </a:p>
      </dgm:t>
    </dgm:pt>
    <dgm:pt modelId="{08C18002-A8BE-4363-BF7F-4BF442E503AC}" type="parTrans" cxnId="{A7AB9922-A028-4E82-8E20-D253C83508AF}">
      <dgm:prSet/>
      <dgm:spPr/>
      <dgm:t>
        <a:bodyPr/>
        <a:lstStyle/>
        <a:p>
          <a:endParaRPr lang="zh-TW" altLang="en-US">
            <a:latin typeface="Times New Roman" pitchFamily="18" charset="0"/>
            <a:ea typeface="標楷體" pitchFamily="65" charset="-120"/>
            <a:cs typeface="Times New Roman" pitchFamily="18" charset="0"/>
          </a:endParaRPr>
        </a:p>
      </dgm:t>
    </dgm:pt>
    <dgm:pt modelId="{B330AF52-F900-4813-ABC4-16AC4CBEE92C}" type="sibTrans" cxnId="{A7AB9922-A028-4E82-8E20-D253C83508AF}">
      <dgm:prSet/>
      <dgm:spPr/>
      <dgm:t>
        <a:bodyPr/>
        <a:lstStyle/>
        <a:p>
          <a:endParaRPr lang="zh-TW" altLang="en-US">
            <a:latin typeface="Times New Roman" pitchFamily="18" charset="0"/>
            <a:ea typeface="標楷體" pitchFamily="65" charset="-120"/>
            <a:cs typeface="Times New Roman" pitchFamily="18" charset="0"/>
          </a:endParaRPr>
        </a:p>
      </dgm:t>
    </dgm:pt>
    <dgm:pt modelId="{8F58CF0F-681A-474E-ABD1-2952D95C2E56}">
      <dgm:prSet/>
      <dgm:spPr/>
      <dgm:t>
        <a:bodyPr/>
        <a:lstStyle/>
        <a:p>
          <a:pPr rtl="0"/>
          <a:r>
            <a:rPr lang="zh-TW" dirty="0">
              <a:latin typeface="Times New Roman" pitchFamily="18" charset="0"/>
              <a:ea typeface="標楷體" pitchFamily="65" charset="-120"/>
              <a:cs typeface="Times New Roman" pitchFamily="18" charset="0"/>
            </a:rPr>
            <a:t>為了管理或者提高查詢性能，使用分割技術將資料表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及它們的索引</a:t>
          </a:r>
          <a:r>
            <a:rPr lang="en-US" dirty="0">
              <a:latin typeface="Times New Roman" pitchFamily="18" charset="0"/>
              <a:ea typeface="標楷體" pitchFamily="65" charset="-120"/>
              <a:cs typeface="Times New Roman" pitchFamily="18" charset="0"/>
            </a:rPr>
            <a:t>) </a:t>
          </a:r>
          <a:r>
            <a:rPr lang="zh-TW" dirty="0">
              <a:latin typeface="Times New Roman" pitchFamily="18" charset="0"/>
              <a:ea typeface="標楷體" pitchFamily="65" charset="-120"/>
              <a:cs typeface="Times New Roman" pitchFamily="18" charset="0"/>
            </a:rPr>
            <a:t>在實體上分為一些小的資料表。</a:t>
          </a:r>
          <a:endParaRPr lang="en-US" b="1" dirty="0">
            <a:latin typeface="Times New Roman" pitchFamily="18" charset="0"/>
            <a:ea typeface="標楷體" pitchFamily="65" charset="-120"/>
            <a:cs typeface="Times New Roman" pitchFamily="18" charset="0"/>
          </a:endParaRPr>
        </a:p>
      </dgm:t>
    </dgm:pt>
    <dgm:pt modelId="{6CE58049-2D5F-4BEC-A9D9-FDAB88EB88AE}" type="parTrans" cxnId="{C5767D6E-B565-42D9-BB4F-C7A0BA000E5B}">
      <dgm:prSet/>
      <dgm:spPr/>
      <dgm:t>
        <a:bodyPr/>
        <a:lstStyle/>
        <a:p>
          <a:endParaRPr lang="zh-TW" altLang="en-US">
            <a:latin typeface="Times New Roman" pitchFamily="18" charset="0"/>
            <a:ea typeface="標楷體" pitchFamily="65" charset="-120"/>
            <a:cs typeface="Times New Roman" pitchFamily="18" charset="0"/>
          </a:endParaRPr>
        </a:p>
      </dgm:t>
    </dgm:pt>
    <dgm:pt modelId="{A1FCFACE-1153-48A1-8141-9090125C391D}" type="sibTrans" cxnId="{C5767D6E-B565-42D9-BB4F-C7A0BA000E5B}">
      <dgm:prSet/>
      <dgm:spPr/>
      <dgm:t>
        <a:bodyPr/>
        <a:lstStyle/>
        <a:p>
          <a:endParaRPr lang="zh-TW" altLang="en-US">
            <a:latin typeface="Times New Roman" pitchFamily="18" charset="0"/>
            <a:ea typeface="標楷體" pitchFamily="65" charset="-120"/>
            <a:cs typeface="Times New Roman" pitchFamily="18" charset="0"/>
          </a:endParaRPr>
        </a:p>
      </dgm:t>
    </dgm:pt>
    <dgm:pt modelId="{52409E47-97F6-4C19-A5BA-F024C942BB40}">
      <dgm:prSet/>
      <dgm:spPr/>
      <dgm:t>
        <a:bodyPr/>
        <a:lstStyle/>
        <a:p>
          <a:pPr rtl="0"/>
          <a:r>
            <a:rPr lang="en-US" b="1" dirty="0">
              <a:latin typeface="Times New Roman" pitchFamily="18" charset="0"/>
              <a:ea typeface="標楷體" pitchFamily="65" charset="-120"/>
              <a:cs typeface="Times New Roman" pitchFamily="18" charset="0"/>
            </a:rPr>
            <a:t>3. </a:t>
          </a:r>
          <a:r>
            <a:rPr lang="zh-TW" b="1" dirty="0">
              <a:latin typeface="Times New Roman" pitchFamily="18" charset="0"/>
              <a:ea typeface="標楷體" pitchFamily="65" charset="-120"/>
              <a:cs typeface="Times New Roman" pitchFamily="18" charset="0"/>
            </a:rPr>
            <a:t>省略回溯日誌 </a:t>
          </a:r>
          <a:r>
            <a:rPr lang="en-US" b="1" dirty="0">
              <a:latin typeface="Times New Roman" pitchFamily="18" charset="0"/>
              <a:ea typeface="標楷體" pitchFamily="65" charset="-120"/>
              <a:cs typeface="Times New Roman" pitchFamily="18" charset="0"/>
            </a:rPr>
            <a:t>(Outwitting the rollback log)</a:t>
          </a:r>
          <a:endParaRPr lang="zh-TW" dirty="0">
            <a:latin typeface="Times New Roman" pitchFamily="18" charset="0"/>
            <a:ea typeface="標楷體" pitchFamily="65" charset="-120"/>
            <a:cs typeface="Times New Roman" pitchFamily="18" charset="0"/>
          </a:endParaRPr>
        </a:p>
      </dgm:t>
    </dgm:pt>
    <dgm:pt modelId="{8C481C4E-02A6-43B8-BE89-2C338781B1B2}" type="parTrans" cxnId="{5E8894AD-4A36-44EF-9189-62A4239DCDB0}">
      <dgm:prSet/>
      <dgm:spPr/>
      <dgm:t>
        <a:bodyPr/>
        <a:lstStyle/>
        <a:p>
          <a:endParaRPr lang="zh-TW" altLang="en-US">
            <a:latin typeface="Times New Roman" pitchFamily="18" charset="0"/>
            <a:ea typeface="標楷體" pitchFamily="65" charset="-120"/>
            <a:cs typeface="Times New Roman" pitchFamily="18" charset="0"/>
          </a:endParaRPr>
        </a:p>
      </dgm:t>
    </dgm:pt>
    <dgm:pt modelId="{A13E116D-06E1-47DD-98E7-0C1E7F17B948}" type="sibTrans" cxnId="{5E8894AD-4A36-44EF-9189-62A4239DCDB0}">
      <dgm:prSet/>
      <dgm:spPr/>
      <dgm:t>
        <a:bodyPr/>
        <a:lstStyle/>
        <a:p>
          <a:endParaRPr lang="zh-TW" altLang="en-US">
            <a:latin typeface="Times New Roman" pitchFamily="18" charset="0"/>
            <a:ea typeface="標楷體" pitchFamily="65" charset="-120"/>
            <a:cs typeface="Times New Roman" pitchFamily="18" charset="0"/>
          </a:endParaRPr>
        </a:p>
      </dgm:t>
    </dgm:pt>
    <dgm:pt modelId="{0E78E650-55A1-4845-AEDD-E9465B137AF3}">
      <dgm:prSet/>
      <dgm:spPr/>
      <dgm:t>
        <a:bodyPr/>
        <a:lstStyle/>
        <a:p>
          <a:pPr rtl="0"/>
          <a:r>
            <a:rPr lang="zh-TW" dirty="0">
              <a:latin typeface="Times New Roman" pitchFamily="18" charset="0"/>
              <a:ea typeface="標楷體" pitchFamily="65" charset="-120"/>
              <a:cs typeface="Times New Roman" pitchFamily="18" charset="0"/>
            </a:rPr>
            <a:t>回溯日誌又叫做重做日誌 </a:t>
          </a:r>
          <a:r>
            <a:rPr lang="en-US" dirty="0">
              <a:latin typeface="Times New Roman" pitchFamily="18" charset="0"/>
              <a:ea typeface="標楷體" pitchFamily="65" charset="-120"/>
              <a:cs typeface="Times New Roman" pitchFamily="18" charset="0"/>
            </a:rPr>
            <a:t>(Redo log)</a:t>
          </a:r>
          <a:r>
            <a:rPr lang="zh-TW" dirty="0">
              <a:latin typeface="Times New Roman" pitchFamily="18" charset="0"/>
              <a:ea typeface="標楷體" pitchFamily="65" charset="-120"/>
              <a:cs typeface="Times New Roman" pitchFamily="18" charset="0"/>
            </a:rPr>
            <a:t>，這對交易系統 </a:t>
          </a:r>
          <a:r>
            <a:rPr lang="en-US" dirty="0">
              <a:latin typeface="Times New Roman" pitchFamily="18" charset="0"/>
              <a:ea typeface="標楷體" pitchFamily="65" charset="-120"/>
              <a:cs typeface="Times New Roman" pitchFamily="18" charset="0"/>
            </a:rPr>
            <a:t>(OLTP) </a:t>
          </a:r>
          <a:r>
            <a:rPr lang="zh-TW" dirty="0">
              <a:latin typeface="Times New Roman" pitchFamily="18" charset="0"/>
              <a:ea typeface="標楷體" pitchFamily="65" charset="-120"/>
              <a:cs typeface="Times New Roman" pitchFamily="18" charset="0"/>
            </a:rPr>
            <a:t>來說是非常重要的，但在資料倉儲環境中並不太需要回溯日誌，</a:t>
          </a:r>
        </a:p>
      </dgm:t>
    </dgm:pt>
    <dgm:pt modelId="{0B557A40-ED37-4D9A-91CE-6AC0E7CB109D}" type="parTrans" cxnId="{7B5EF327-EDBA-4C2E-BD0C-C8C817839437}">
      <dgm:prSet/>
      <dgm:spPr/>
      <dgm:t>
        <a:bodyPr/>
        <a:lstStyle/>
        <a:p>
          <a:endParaRPr lang="zh-TW" altLang="en-US">
            <a:latin typeface="Times New Roman" pitchFamily="18" charset="0"/>
            <a:ea typeface="標楷體" pitchFamily="65" charset="-120"/>
            <a:cs typeface="Times New Roman" pitchFamily="18" charset="0"/>
          </a:endParaRPr>
        </a:p>
      </dgm:t>
    </dgm:pt>
    <dgm:pt modelId="{4A61236D-92ED-4BA2-A92B-575407456B0C}" type="sibTrans" cxnId="{7B5EF327-EDBA-4C2E-BD0C-C8C817839437}">
      <dgm:prSet/>
      <dgm:spPr/>
      <dgm:t>
        <a:bodyPr/>
        <a:lstStyle/>
        <a:p>
          <a:endParaRPr lang="zh-TW" altLang="en-US">
            <a:latin typeface="Times New Roman" pitchFamily="18" charset="0"/>
            <a:ea typeface="標楷體" pitchFamily="65" charset="-120"/>
            <a:cs typeface="Times New Roman" pitchFamily="18" charset="0"/>
          </a:endParaRPr>
        </a:p>
      </dgm:t>
    </dgm:pt>
    <dgm:pt modelId="{9F457C37-DC0A-4DC3-826A-56BE458675E6}" type="pres">
      <dgm:prSet presAssocID="{179A743F-69ED-455B-B02E-B93F8AFB39D0}" presName="linear" presStyleCnt="0">
        <dgm:presLayoutVars>
          <dgm:dir/>
          <dgm:animLvl val="lvl"/>
          <dgm:resizeHandles val="exact"/>
        </dgm:presLayoutVars>
      </dgm:prSet>
      <dgm:spPr/>
    </dgm:pt>
    <dgm:pt modelId="{82C0C982-5C3F-469C-8E2E-B921D12F29B0}" type="pres">
      <dgm:prSet presAssocID="{2F50CD32-48D3-41F9-A069-D99746D32AE2}" presName="parentLin" presStyleCnt="0"/>
      <dgm:spPr/>
    </dgm:pt>
    <dgm:pt modelId="{0E408055-28AA-416C-B053-6608F326A7D7}" type="pres">
      <dgm:prSet presAssocID="{2F50CD32-48D3-41F9-A069-D99746D32AE2}" presName="parentLeftMargin" presStyleLbl="node1" presStyleIdx="0" presStyleCnt="3"/>
      <dgm:spPr/>
    </dgm:pt>
    <dgm:pt modelId="{8F586EC4-EA2F-4166-B6EF-1FD927AFA6B1}" type="pres">
      <dgm:prSet presAssocID="{2F50CD32-48D3-41F9-A069-D99746D32AE2}" presName="parentText" presStyleLbl="node1" presStyleIdx="0" presStyleCnt="3">
        <dgm:presLayoutVars>
          <dgm:chMax val="0"/>
          <dgm:bulletEnabled val="1"/>
        </dgm:presLayoutVars>
      </dgm:prSet>
      <dgm:spPr/>
    </dgm:pt>
    <dgm:pt modelId="{BDD668A1-2DAB-48A9-A20F-7ED6B28DA817}" type="pres">
      <dgm:prSet presAssocID="{2F50CD32-48D3-41F9-A069-D99746D32AE2}" presName="negativeSpace" presStyleCnt="0"/>
      <dgm:spPr/>
    </dgm:pt>
    <dgm:pt modelId="{EF08FCB9-7E5F-4936-A60E-9180E2C70A0C}" type="pres">
      <dgm:prSet presAssocID="{2F50CD32-48D3-41F9-A069-D99746D32AE2}" presName="childText" presStyleLbl="conFgAcc1" presStyleIdx="0" presStyleCnt="3">
        <dgm:presLayoutVars>
          <dgm:bulletEnabled val="1"/>
        </dgm:presLayoutVars>
      </dgm:prSet>
      <dgm:spPr/>
    </dgm:pt>
    <dgm:pt modelId="{CDF8DA84-2230-401D-8C69-66E272A7A033}" type="pres">
      <dgm:prSet presAssocID="{8C2D9C75-CD06-4830-B811-904D03484C10}" presName="spaceBetweenRectangles" presStyleCnt="0"/>
      <dgm:spPr/>
    </dgm:pt>
    <dgm:pt modelId="{86238755-E31B-47BF-9C3B-73DB75B1D11A}" type="pres">
      <dgm:prSet presAssocID="{263F8A28-A63B-4EA3-BD13-AB1F7C95D201}" presName="parentLin" presStyleCnt="0"/>
      <dgm:spPr/>
    </dgm:pt>
    <dgm:pt modelId="{0EE33FC3-5FBC-495D-B9FA-A519118164B8}" type="pres">
      <dgm:prSet presAssocID="{263F8A28-A63B-4EA3-BD13-AB1F7C95D201}" presName="parentLeftMargin" presStyleLbl="node1" presStyleIdx="0" presStyleCnt="3"/>
      <dgm:spPr/>
    </dgm:pt>
    <dgm:pt modelId="{8255627A-69B6-481B-A6B5-9EF33EA14F9E}" type="pres">
      <dgm:prSet presAssocID="{263F8A28-A63B-4EA3-BD13-AB1F7C95D201}" presName="parentText" presStyleLbl="node1" presStyleIdx="1" presStyleCnt="3">
        <dgm:presLayoutVars>
          <dgm:chMax val="0"/>
          <dgm:bulletEnabled val="1"/>
        </dgm:presLayoutVars>
      </dgm:prSet>
      <dgm:spPr/>
    </dgm:pt>
    <dgm:pt modelId="{35873391-ADF8-4A21-BEFF-373C8E2CC008}" type="pres">
      <dgm:prSet presAssocID="{263F8A28-A63B-4EA3-BD13-AB1F7C95D201}" presName="negativeSpace" presStyleCnt="0"/>
      <dgm:spPr/>
    </dgm:pt>
    <dgm:pt modelId="{C0F94943-72B2-49A9-AEB8-E6208666D989}" type="pres">
      <dgm:prSet presAssocID="{263F8A28-A63B-4EA3-BD13-AB1F7C95D201}" presName="childText" presStyleLbl="conFgAcc1" presStyleIdx="1" presStyleCnt="3">
        <dgm:presLayoutVars>
          <dgm:bulletEnabled val="1"/>
        </dgm:presLayoutVars>
      </dgm:prSet>
      <dgm:spPr/>
    </dgm:pt>
    <dgm:pt modelId="{75460170-5146-450A-B435-E066F7B806C9}" type="pres">
      <dgm:prSet presAssocID="{B330AF52-F900-4813-ABC4-16AC4CBEE92C}" presName="spaceBetweenRectangles" presStyleCnt="0"/>
      <dgm:spPr/>
    </dgm:pt>
    <dgm:pt modelId="{336F1D58-C5F0-4015-8322-7A2EF6472FA3}" type="pres">
      <dgm:prSet presAssocID="{52409E47-97F6-4C19-A5BA-F024C942BB40}" presName="parentLin" presStyleCnt="0"/>
      <dgm:spPr/>
    </dgm:pt>
    <dgm:pt modelId="{0ED39E44-5A98-42E0-81B7-6D0CBDEC8676}" type="pres">
      <dgm:prSet presAssocID="{52409E47-97F6-4C19-A5BA-F024C942BB40}" presName="parentLeftMargin" presStyleLbl="node1" presStyleIdx="1" presStyleCnt="3"/>
      <dgm:spPr/>
    </dgm:pt>
    <dgm:pt modelId="{B9E73291-4215-4CCE-8FAB-88F3404AD4A2}" type="pres">
      <dgm:prSet presAssocID="{52409E47-97F6-4C19-A5BA-F024C942BB40}" presName="parentText" presStyleLbl="node1" presStyleIdx="2" presStyleCnt="3">
        <dgm:presLayoutVars>
          <dgm:chMax val="0"/>
          <dgm:bulletEnabled val="1"/>
        </dgm:presLayoutVars>
      </dgm:prSet>
      <dgm:spPr/>
    </dgm:pt>
    <dgm:pt modelId="{5CC696DC-4C6C-473E-A92B-D4907A37A936}" type="pres">
      <dgm:prSet presAssocID="{52409E47-97F6-4C19-A5BA-F024C942BB40}" presName="negativeSpace" presStyleCnt="0"/>
      <dgm:spPr/>
    </dgm:pt>
    <dgm:pt modelId="{16B85CCE-DA89-4376-9FC2-1731B34C66B2}" type="pres">
      <dgm:prSet presAssocID="{52409E47-97F6-4C19-A5BA-F024C942BB40}" presName="childText" presStyleLbl="conFgAcc1" presStyleIdx="2" presStyleCnt="3">
        <dgm:presLayoutVars>
          <dgm:bulletEnabled val="1"/>
        </dgm:presLayoutVars>
      </dgm:prSet>
      <dgm:spPr/>
    </dgm:pt>
  </dgm:ptLst>
  <dgm:cxnLst>
    <dgm:cxn modelId="{17F98004-5F30-4553-80FD-C8F59FF1A7DC}" type="presOf" srcId="{127E9B72-4892-43D6-8587-1CE76F6F1D12}" destId="{EF08FCB9-7E5F-4936-A60E-9180E2C70A0C}" srcOrd="0" destOrd="0" presId="urn:microsoft.com/office/officeart/2005/8/layout/list1"/>
    <dgm:cxn modelId="{BAC86B19-2E3C-4FCE-BE91-FB0333E702FE}" type="presOf" srcId="{2F50CD32-48D3-41F9-A069-D99746D32AE2}" destId="{8F586EC4-EA2F-4166-B6EF-1FD927AFA6B1}" srcOrd="1" destOrd="0" presId="urn:microsoft.com/office/officeart/2005/8/layout/list1"/>
    <dgm:cxn modelId="{A7AB9922-A028-4E82-8E20-D253C83508AF}" srcId="{179A743F-69ED-455B-B02E-B93F8AFB39D0}" destId="{263F8A28-A63B-4EA3-BD13-AB1F7C95D201}" srcOrd="1" destOrd="0" parTransId="{08C18002-A8BE-4363-BF7F-4BF442E503AC}" sibTransId="{B330AF52-F900-4813-ABC4-16AC4CBEE92C}"/>
    <dgm:cxn modelId="{7B5EF327-EDBA-4C2E-BD0C-C8C817839437}" srcId="{52409E47-97F6-4C19-A5BA-F024C942BB40}" destId="{0E78E650-55A1-4845-AEDD-E9465B137AF3}" srcOrd="0" destOrd="0" parTransId="{0B557A40-ED37-4D9A-91CE-6AC0E7CB109D}" sibTransId="{4A61236D-92ED-4BA2-A92B-575407456B0C}"/>
    <dgm:cxn modelId="{910BE04A-6751-404B-9CF1-3DB9149091C7}" type="presOf" srcId="{8F58CF0F-681A-474E-ABD1-2952D95C2E56}" destId="{C0F94943-72B2-49A9-AEB8-E6208666D989}" srcOrd="0" destOrd="0" presId="urn:microsoft.com/office/officeart/2005/8/layout/list1"/>
    <dgm:cxn modelId="{099DFA4A-0149-4B69-BD77-F53B6BD51A19}" type="presOf" srcId="{52409E47-97F6-4C19-A5BA-F024C942BB40}" destId="{B9E73291-4215-4CCE-8FAB-88F3404AD4A2}" srcOrd="1" destOrd="0" presId="urn:microsoft.com/office/officeart/2005/8/layout/list1"/>
    <dgm:cxn modelId="{5A371C4C-BEAC-4174-B93C-D958EBD9F423}" type="presOf" srcId="{179A743F-69ED-455B-B02E-B93F8AFB39D0}" destId="{9F457C37-DC0A-4DC3-826A-56BE458675E6}" srcOrd="0" destOrd="0" presId="urn:microsoft.com/office/officeart/2005/8/layout/list1"/>
    <dgm:cxn modelId="{C5767D6E-B565-42D9-BB4F-C7A0BA000E5B}" srcId="{263F8A28-A63B-4EA3-BD13-AB1F7C95D201}" destId="{8F58CF0F-681A-474E-ABD1-2952D95C2E56}" srcOrd="0" destOrd="0" parTransId="{6CE58049-2D5F-4BEC-A9D9-FDAB88EB88AE}" sibTransId="{A1FCFACE-1153-48A1-8141-9090125C391D}"/>
    <dgm:cxn modelId="{B6D7617D-7F71-4D68-9B74-07C40D5E67C2}" type="presOf" srcId="{0E78E650-55A1-4845-AEDD-E9465B137AF3}" destId="{16B85CCE-DA89-4376-9FC2-1731B34C66B2}" srcOrd="0" destOrd="0" presId="urn:microsoft.com/office/officeart/2005/8/layout/list1"/>
    <dgm:cxn modelId="{ED21A993-9836-46B2-8D61-3B1C44DE97A6}" type="presOf" srcId="{52409E47-97F6-4C19-A5BA-F024C942BB40}" destId="{0ED39E44-5A98-42E0-81B7-6D0CBDEC8676}" srcOrd="0" destOrd="0" presId="urn:microsoft.com/office/officeart/2005/8/layout/list1"/>
    <dgm:cxn modelId="{5E8894AD-4A36-44EF-9189-62A4239DCDB0}" srcId="{179A743F-69ED-455B-B02E-B93F8AFB39D0}" destId="{52409E47-97F6-4C19-A5BA-F024C942BB40}" srcOrd="2" destOrd="0" parTransId="{8C481C4E-02A6-43B8-BE89-2C338781B1B2}" sibTransId="{A13E116D-06E1-47DD-98E7-0C1E7F17B948}"/>
    <dgm:cxn modelId="{9A11DBBD-4390-4865-B0D3-E4B2C7DDF5D0}" srcId="{2F50CD32-48D3-41F9-A069-D99746D32AE2}" destId="{127E9B72-4892-43D6-8587-1CE76F6F1D12}" srcOrd="0" destOrd="0" parTransId="{A4D23D80-629A-41F1-B00E-3E8A00A76341}" sibTransId="{25E35B0D-BB5D-48DA-B02A-E024A92E0502}"/>
    <dgm:cxn modelId="{34905BBF-A560-498F-976E-C2E15C754246}" srcId="{179A743F-69ED-455B-B02E-B93F8AFB39D0}" destId="{2F50CD32-48D3-41F9-A069-D99746D32AE2}" srcOrd="0" destOrd="0" parTransId="{499D7C7F-B175-4132-B2DF-B35416430F20}" sibTransId="{8C2D9C75-CD06-4830-B811-904D03484C10}"/>
    <dgm:cxn modelId="{0B5805DF-6B42-4B57-8BED-CEF8F6751E84}" type="presOf" srcId="{2F50CD32-48D3-41F9-A069-D99746D32AE2}" destId="{0E408055-28AA-416C-B053-6608F326A7D7}" srcOrd="0" destOrd="0" presId="urn:microsoft.com/office/officeart/2005/8/layout/list1"/>
    <dgm:cxn modelId="{F41D22E0-0312-4397-90AC-66937AB1008D}" type="presOf" srcId="{263F8A28-A63B-4EA3-BD13-AB1F7C95D201}" destId="{8255627A-69B6-481B-A6B5-9EF33EA14F9E}" srcOrd="1" destOrd="0" presId="urn:microsoft.com/office/officeart/2005/8/layout/list1"/>
    <dgm:cxn modelId="{814AFCEB-B061-4C59-8F75-7886AF50EA2A}" type="presOf" srcId="{263F8A28-A63B-4EA3-BD13-AB1F7C95D201}" destId="{0EE33FC3-5FBC-495D-B9FA-A519118164B8}" srcOrd="0" destOrd="0" presId="urn:microsoft.com/office/officeart/2005/8/layout/list1"/>
    <dgm:cxn modelId="{5904DFB1-943B-41F0-89F0-1F7292F8F2DB}" type="presParOf" srcId="{9F457C37-DC0A-4DC3-826A-56BE458675E6}" destId="{82C0C982-5C3F-469C-8E2E-B921D12F29B0}" srcOrd="0" destOrd="0" presId="urn:microsoft.com/office/officeart/2005/8/layout/list1"/>
    <dgm:cxn modelId="{6B9FD023-D0EE-42CB-B9D0-305F8BAD9629}" type="presParOf" srcId="{82C0C982-5C3F-469C-8E2E-B921D12F29B0}" destId="{0E408055-28AA-416C-B053-6608F326A7D7}" srcOrd="0" destOrd="0" presId="urn:microsoft.com/office/officeart/2005/8/layout/list1"/>
    <dgm:cxn modelId="{6B30C2B0-F54A-4CF1-A65C-B50CEE5B916A}" type="presParOf" srcId="{82C0C982-5C3F-469C-8E2E-B921D12F29B0}" destId="{8F586EC4-EA2F-4166-B6EF-1FD927AFA6B1}" srcOrd="1" destOrd="0" presId="urn:microsoft.com/office/officeart/2005/8/layout/list1"/>
    <dgm:cxn modelId="{E0B99527-E1EE-4440-96A0-F70CD3D4CF00}" type="presParOf" srcId="{9F457C37-DC0A-4DC3-826A-56BE458675E6}" destId="{BDD668A1-2DAB-48A9-A20F-7ED6B28DA817}" srcOrd="1" destOrd="0" presId="urn:microsoft.com/office/officeart/2005/8/layout/list1"/>
    <dgm:cxn modelId="{B4A54A9A-0050-44D9-8F3C-F7C2D3D260F0}" type="presParOf" srcId="{9F457C37-DC0A-4DC3-826A-56BE458675E6}" destId="{EF08FCB9-7E5F-4936-A60E-9180E2C70A0C}" srcOrd="2" destOrd="0" presId="urn:microsoft.com/office/officeart/2005/8/layout/list1"/>
    <dgm:cxn modelId="{E66EDBC4-9774-483E-A5A2-A15A5D833516}" type="presParOf" srcId="{9F457C37-DC0A-4DC3-826A-56BE458675E6}" destId="{CDF8DA84-2230-401D-8C69-66E272A7A033}" srcOrd="3" destOrd="0" presId="urn:microsoft.com/office/officeart/2005/8/layout/list1"/>
    <dgm:cxn modelId="{EBEE1F5F-53CD-4ED5-AA67-4B22D78B61BF}" type="presParOf" srcId="{9F457C37-DC0A-4DC3-826A-56BE458675E6}" destId="{86238755-E31B-47BF-9C3B-73DB75B1D11A}" srcOrd="4" destOrd="0" presId="urn:microsoft.com/office/officeart/2005/8/layout/list1"/>
    <dgm:cxn modelId="{F62575D5-0EF7-42E5-9EFA-C28FD599BC54}" type="presParOf" srcId="{86238755-E31B-47BF-9C3B-73DB75B1D11A}" destId="{0EE33FC3-5FBC-495D-B9FA-A519118164B8}" srcOrd="0" destOrd="0" presId="urn:microsoft.com/office/officeart/2005/8/layout/list1"/>
    <dgm:cxn modelId="{A6DA320B-59AF-42E5-98FB-4B9047B9D412}" type="presParOf" srcId="{86238755-E31B-47BF-9C3B-73DB75B1D11A}" destId="{8255627A-69B6-481B-A6B5-9EF33EA14F9E}" srcOrd="1" destOrd="0" presId="urn:microsoft.com/office/officeart/2005/8/layout/list1"/>
    <dgm:cxn modelId="{2D0923B4-9B0D-4E23-AC9C-25BEEA15E0B8}" type="presParOf" srcId="{9F457C37-DC0A-4DC3-826A-56BE458675E6}" destId="{35873391-ADF8-4A21-BEFF-373C8E2CC008}" srcOrd="5" destOrd="0" presId="urn:microsoft.com/office/officeart/2005/8/layout/list1"/>
    <dgm:cxn modelId="{EF84DFE9-73AE-4635-AF24-CED01B54D138}" type="presParOf" srcId="{9F457C37-DC0A-4DC3-826A-56BE458675E6}" destId="{C0F94943-72B2-49A9-AEB8-E6208666D989}" srcOrd="6" destOrd="0" presId="urn:microsoft.com/office/officeart/2005/8/layout/list1"/>
    <dgm:cxn modelId="{94D68EBE-F9BC-4DC3-A26F-5B605DBBF9AD}" type="presParOf" srcId="{9F457C37-DC0A-4DC3-826A-56BE458675E6}" destId="{75460170-5146-450A-B435-E066F7B806C9}" srcOrd="7" destOrd="0" presId="urn:microsoft.com/office/officeart/2005/8/layout/list1"/>
    <dgm:cxn modelId="{1F631641-61A6-4891-9538-B6A51CF126F1}" type="presParOf" srcId="{9F457C37-DC0A-4DC3-826A-56BE458675E6}" destId="{336F1D58-C5F0-4015-8322-7A2EF6472FA3}" srcOrd="8" destOrd="0" presId="urn:microsoft.com/office/officeart/2005/8/layout/list1"/>
    <dgm:cxn modelId="{25BE7272-6CA5-4A2B-8355-A1A8FFB7698A}" type="presParOf" srcId="{336F1D58-C5F0-4015-8322-7A2EF6472FA3}" destId="{0ED39E44-5A98-42E0-81B7-6D0CBDEC8676}" srcOrd="0" destOrd="0" presId="urn:microsoft.com/office/officeart/2005/8/layout/list1"/>
    <dgm:cxn modelId="{B1AB1CC3-81C1-4237-8A6D-8E758F5F1C1C}" type="presParOf" srcId="{336F1D58-C5F0-4015-8322-7A2EF6472FA3}" destId="{B9E73291-4215-4CCE-8FAB-88F3404AD4A2}" srcOrd="1" destOrd="0" presId="urn:microsoft.com/office/officeart/2005/8/layout/list1"/>
    <dgm:cxn modelId="{95488BDC-F562-4FA3-AF45-E5781A32BE1C}" type="presParOf" srcId="{9F457C37-DC0A-4DC3-826A-56BE458675E6}" destId="{5CC696DC-4C6C-473E-A92B-D4907A37A936}" srcOrd="9" destOrd="0" presId="urn:microsoft.com/office/officeart/2005/8/layout/list1"/>
    <dgm:cxn modelId="{47D60B88-A503-43B0-B92F-31A8D9C58031}" type="presParOf" srcId="{9F457C37-DC0A-4DC3-826A-56BE458675E6}" destId="{16B85CCE-DA89-4376-9FC2-1731B34C66B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7E4652D-4346-4155-A5B5-2941BE6A5E16}" type="doc">
      <dgm:prSet loTypeId="urn:microsoft.com/office/officeart/2005/8/layout/list1" loCatId="list" qsTypeId="urn:microsoft.com/office/officeart/2005/8/quickstyle/simple3" qsCatId="simple" csTypeId="urn:microsoft.com/office/officeart/2005/8/colors/colorful5" csCatId="colorful"/>
      <dgm:spPr/>
      <dgm:t>
        <a:bodyPr/>
        <a:lstStyle/>
        <a:p>
          <a:endParaRPr lang="zh-TW" altLang="en-US"/>
        </a:p>
      </dgm:t>
    </dgm:pt>
    <dgm:pt modelId="{D00C95D8-2358-4AC5-87BE-0B013DAD2CE3}">
      <dgm:prSet/>
      <dgm:spPr/>
      <dgm:t>
        <a:bodyPr/>
        <a:lstStyle/>
        <a:p>
          <a:pPr rtl="0"/>
          <a:r>
            <a:rPr lang="zh-TW" b="1" dirty="0">
              <a:latin typeface="Times New Roman" pitchFamily="18" charset="0"/>
              <a:ea typeface="標楷體" pitchFamily="65" charset="-120"/>
              <a:cs typeface="Times New Roman" pitchFamily="18" charset="0"/>
            </a:rPr>
            <a:t>彙總技術的用途</a:t>
          </a:r>
          <a:endParaRPr lang="en-US" b="1" dirty="0">
            <a:latin typeface="Times New Roman" pitchFamily="18" charset="0"/>
            <a:ea typeface="標楷體" pitchFamily="65" charset="-120"/>
            <a:cs typeface="Times New Roman" pitchFamily="18" charset="0"/>
          </a:endParaRPr>
        </a:p>
      </dgm:t>
    </dgm:pt>
    <dgm:pt modelId="{00B9D03B-5A69-4119-84B3-341D7A24FF31}" type="parTrans" cxnId="{3EBD77E2-EF02-4200-A6B1-C50CB74B4705}">
      <dgm:prSet/>
      <dgm:spPr/>
      <dgm:t>
        <a:bodyPr/>
        <a:lstStyle/>
        <a:p>
          <a:endParaRPr lang="zh-TW" altLang="en-US">
            <a:latin typeface="Times New Roman" pitchFamily="18" charset="0"/>
            <a:ea typeface="標楷體" pitchFamily="65" charset="-120"/>
            <a:cs typeface="Times New Roman" pitchFamily="18" charset="0"/>
          </a:endParaRPr>
        </a:p>
      </dgm:t>
    </dgm:pt>
    <dgm:pt modelId="{30EA0336-BE78-4C87-9DC8-859ED5A2CE3A}" type="sibTrans" cxnId="{3EBD77E2-EF02-4200-A6B1-C50CB74B4705}">
      <dgm:prSet/>
      <dgm:spPr/>
      <dgm:t>
        <a:bodyPr/>
        <a:lstStyle/>
        <a:p>
          <a:endParaRPr lang="zh-TW" altLang="en-US">
            <a:latin typeface="Times New Roman" pitchFamily="18" charset="0"/>
            <a:ea typeface="標楷體" pitchFamily="65" charset="-120"/>
            <a:cs typeface="Times New Roman" pitchFamily="18" charset="0"/>
          </a:endParaRPr>
        </a:p>
      </dgm:t>
    </dgm:pt>
    <dgm:pt modelId="{4BF75B87-D24F-4087-BB81-5453C8459279}">
      <dgm:prSet/>
      <dgm:spPr/>
      <dgm:t>
        <a:bodyPr/>
        <a:lstStyle/>
        <a:p>
          <a:pPr rtl="0"/>
          <a:r>
            <a:rPr lang="zh-TW" dirty="0">
              <a:latin typeface="Times New Roman" pitchFamily="18" charset="0"/>
              <a:ea typeface="標楷體" pitchFamily="65" charset="-120"/>
              <a:cs typeface="Times New Roman" pitchFamily="18" charset="0"/>
            </a:rPr>
            <a:t>提高大型資料倉儲查詢的性能</a:t>
          </a:r>
          <a:endParaRPr lang="en-US" dirty="0">
            <a:latin typeface="Times New Roman" pitchFamily="18" charset="0"/>
            <a:ea typeface="標楷體" pitchFamily="65" charset="-120"/>
            <a:cs typeface="Times New Roman" pitchFamily="18" charset="0"/>
          </a:endParaRPr>
        </a:p>
      </dgm:t>
    </dgm:pt>
    <dgm:pt modelId="{B7565A2C-A790-4EFD-9490-58C6CA043188}" type="parTrans" cxnId="{4E7B6F82-A0E6-42AF-B52A-63F3B79AF854}">
      <dgm:prSet/>
      <dgm:spPr/>
      <dgm:t>
        <a:bodyPr/>
        <a:lstStyle/>
        <a:p>
          <a:endParaRPr lang="zh-TW" altLang="en-US">
            <a:latin typeface="Times New Roman" pitchFamily="18" charset="0"/>
            <a:ea typeface="標楷體" pitchFamily="65" charset="-120"/>
            <a:cs typeface="Times New Roman" pitchFamily="18" charset="0"/>
          </a:endParaRPr>
        </a:p>
      </dgm:t>
    </dgm:pt>
    <dgm:pt modelId="{B4AB101B-C4CB-4CDA-9A4E-8557FAA50D98}" type="sibTrans" cxnId="{4E7B6F82-A0E6-42AF-B52A-63F3B79AF854}">
      <dgm:prSet/>
      <dgm:spPr/>
      <dgm:t>
        <a:bodyPr/>
        <a:lstStyle/>
        <a:p>
          <a:endParaRPr lang="zh-TW" altLang="en-US">
            <a:latin typeface="Times New Roman" pitchFamily="18" charset="0"/>
            <a:ea typeface="標楷體" pitchFamily="65" charset="-120"/>
            <a:cs typeface="Times New Roman" pitchFamily="18" charset="0"/>
          </a:endParaRPr>
        </a:p>
      </dgm:t>
    </dgm:pt>
    <dgm:pt modelId="{33D183E8-933E-402C-A20B-A31BA04CE826}">
      <dgm:prSet/>
      <dgm:spPr/>
      <dgm:t>
        <a:bodyPr/>
        <a:lstStyle/>
        <a:p>
          <a:pPr rtl="0"/>
          <a:r>
            <a:rPr lang="zh-TW" b="1" dirty="0">
              <a:latin typeface="Times New Roman" pitchFamily="18" charset="0"/>
              <a:ea typeface="標楷體" pitchFamily="65" charset="-120"/>
              <a:cs typeface="Times New Roman" pitchFamily="18" charset="0"/>
            </a:rPr>
            <a:t>彙總技術的原理</a:t>
          </a:r>
          <a:endParaRPr lang="en-US" b="1" dirty="0">
            <a:latin typeface="Times New Roman" pitchFamily="18" charset="0"/>
            <a:ea typeface="標楷體" pitchFamily="65" charset="-120"/>
            <a:cs typeface="Times New Roman" pitchFamily="18" charset="0"/>
          </a:endParaRPr>
        </a:p>
      </dgm:t>
    </dgm:pt>
    <dgm:pt modelId="{08722784-5834-4984-BE61-DDE8E65664DE}" type="parTrans" cxnId="{946F1347-D633-462F-86C0-67D90BEC1AF3}">
      <dgm:prSet/>
      <dgm:spPr/>
      <dgm:t>
        <a:bodyPr/>
        <a:lstStyle/>
        <a:p>
          <a:endParaRPr lang="zh-TW" altLang="en-US">
            <a:latin typeface="Times New Roman" pitchFamily="18" charset="0"/>
            <a:ea typeface="標楷體" pitchFamily="65" charset="-120"/>
            <a:cs typeface="Times New Roman" pitchFamily="18" charset="0"/>
          </a:endParaRPr>
        </a:p>
      </dgm:t>
    </dgm:pt>
    <dgm:pt modelId="{DD4BD14A-F90F-40D3-BDAE-AFF2EA23C114}" type="sibTrans" cxnId="{946F1347-D633-462F-86C0-67D90BEC1AF3}">
      <dgm:prSet/>
      <dgm:spPr/>
      <dgm:t>
        <a:bodyPr/>
        <a:lstStyle/>
        <a:p>
          <a:endParaRPr lang="zh-TW" altLang="en-US">
            <a:latin typeface="Times New Roman" pitchFamily="18" charset="0"/>
            <a:ea typeface="標楷體" pitchFamily="65" charset="-120"/>
            <a:cs typeface="Times New Roman" pitchFamily="18" charset="0"/>
          </a:endParaRPr>
        </a:p>
      </dgm:t>
    </dgm:pt>
    <dgm:pt modelId="{BC6767E9-D5F6-442E-AF34-815ADB3AA646}">
      <dgm:prSet/>
      <dgm:spPr/>
      <dgm:t>
        <a:bodyPr/>
        <a:lstStyle/>
        <a:p>
          <a:pPr rtl="0"/>
          <a:r>
            <a:rPr lang="zh-TW" dirty="0">
              <a:latin typeface="Times New Roman" pitchFamily="18" charset="0"/>
              <a:ea typeface="標楷體" pitchFamily="65" charset="-120"/>
              <a:cs typeface="Times New Roman" pitchFamily="18" charset="0"/>
            </a:rPr>
            <a:t>根據原事實表上另建立一組適當的彙總事實表，提供不同查詢細度之 </a:t>
          </a:r>
          <a:r>
            <a:rPr lang="en-US" dirty="0">
              <a:latin typeface="Times New Roman" pitchFamily="18" charset="0"/>
              <a:ea typeface="標楷體" pitchFamily="65" charset="-120"/>
              <a:cs typeface="Times New Roman" pitchFamily="18" charset="0"/>
            </a:rPr>
            <a:t>SQL </a:t>
          </a:r>
          <a:r>
            <a:rPr lang="zh-TW" dirty="0">
              <a:latin typeface="Times New Roman" pitchFamily="18" charset="0"/>
              <a:ea typeface="標楷體" pitchFamily="65" charset="-120"/>
              <a:cs typeface="Times New Roman" pitchFamily="18" charset="0"/>
            </a:rPr>
            <a:t>指令，選擇最適合之彙總版本進行查詢。</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比較圖</a:t>
          </a:r>
          <a:r>
            <a:rPr lang="en-US" dirty="0">
              <a:latin typeface="Times New Roman" pitchFamily="18" charset="0"/>
              <a:ea typeface="標楷體" pitchFamily="65" charset="-120"/>
              <a:cs typeface="Times New Roman" pitchFamily="18" charset="0"/>
            </a:rPr>
            <a:t>5-12</a:t>
          </a:r>
          <a:r>
            <a:rPr lang="zh-TW" dirty="0">
              <a:latin typeface="Times New Roman" pitchFamily="18" charset="0"/>
              <a:ea typeface="標楷體" pitchFamily="65" charset="-120"/>
              <a:cs typeface="Times New Roman" pitchFamily="18" charset="0"/>
            </a:rPr>
            <a:t>和圖</a:t>
          </a:r>
          <a:r>
            <a:rPr lang="en-US" dirty="0">
              <a:latin typeface="Times New Roman" pitchFamily="18" charset="0"/>
              <a:ea typeface="標楷體" pitchFamily="65" charset="-120"/>
              <a:cs typeface="Times New Roman" pitchFamily="18" charset="0"/>
            </a:rPr>
            <a:t>5-13)</a:t>
          </a:r>
          <a:endParaRPr lang="zh-TW" dirty="0">
            <a:latin typeface="Times New Roman" pitchFamily="18" charset="0"/>
            <a:ea typeface="標楷體" pitchFamily="65" charset="-120"/>
            <a:cs typeface="Times New Roman" pitchFamily="18" charset="0"/>
          </a:endParaRPr>
        </a:p>
      </dgm:t>
    </dgm:pt>
    <dgm:pt modelId="{2DE3E301-997B-4DC8-BEAF-3CAC0099A10A}" type="parTrans" cxnId="{7CC2DD73-8C59-47AB-BEED-6646211F2EEF}">
      <dgm:prSet/>
      <dgm:spPr/>
      <dgm:t>
        <a:bodyPr/>
        <a:lstStyle/>
        <a:p>
          <a:endParaRPr lang="zh-TW" altLang="en-US">
            <a:latin typeface="Times New Roman" pitchFamily="18" charset="0"/>
            <a:ea typeface="標楷體" pitchFamily="65" charset="-120"/>
            <a:cs typeface="Times New Roman" pitchFamily="18" charset="0"/>
          </a:endParaRPr>
        </a:p>
      </dgm:t>
    </dgm:pt>
    <dgm:pt modelId="{67922D4D-C196-4A8D-B067-00A45F4BADD5}" type="sibTrans" cxnId="{7CC2DD73-8C59-47AB-BEED-6646211F2EEF}">
      <dgm:prSet/>
      <dgm:spPr/>
      <dgm:t>
        <a:bodyPr/>
        <a:lstStyle/>
        <a:p>
          <a:endParaRPr lang="zh-TW" altLang="en-US">
            <a:latin typeface="Times New Roman" pitchFamily="18" charset="0"/>
            <a:ea typeface="標楷體" pitchFamily="65" charset="-120"/>
            <a:cs typeface="Times New Roman" pitchFamily="18" charset="0"/>
          </a:endParaRPr>
        </a:p>
      </dgm:t>
    </dgm:pt>
    <dgm:pt modelId="{CF046953-C2D3-4F02-9BFA-C61844D69E78}" type="pres">
      <dgm:prSet presAssocID="{87E4652D-4346-4155-A5B5-2941BE6A5E16}" presName="linear" presStyleCnt="0">
        <dgm:presLayoutVars>
          <dgm:dir/>
          <dgm:animLvl val="lvl"/>
          <dgm:resizeHandles val="exact"/>
        </dgm:presLayoutVars>
      </dgm:prSet>
      <dgm:spPr/>
    </dgm:pt>
    <dgm:pt modelId="{5713E469-F414-451F-A7C3-20D4DA3E08EA}" type="pres">
      <dgm:prSet presAssocID="{D00C95D8-2358-4AC5-87BE-0B013DAD2CE3}" presName="parentLin" presStyleCnt="0"/>
      <dgm:spPr/>
    </dgm:pt>
    <dgm:pt modelId="{E2A4F3CC-76E0-4C4F-9626-F6B996B7441C}" type="pres">
      <dgm:prSet presAssocID="{D00C95D8-2358-4AC5-87BE-0B013DAD2CE3}" presName="parentLeftMargin" presStyleLbl="node1" presStyleIdx="0" presStyleCnt="2"/>
      <dgm:spPr/>
    </dgm:pt>
    <dgm:pt modelId="{90ACD573-2888-4BAE-9BA3-865EA23A39F7}" type="pres">
      <dgm:prSet presAssocID="{D00C95D8-2358-4AC5-87BE-0B013DAD2CE3}" presName="parentText" presStyleLbl="node1" presStyleIdx="0" presStyleCnt="2">
        <dgm:presLayoutVars>
          <dgm:chMax val="0"/>
          <dgm:bulletEnabled val="1"/>
        </dgm:presLayoutVars>
      </dgm:prSet>
      <dgm:spPr/>
    </dgm:pt>
    <dgm:pt modelId="{49CC204C-817F-4FA0-BE6E-8009F1285F8A}" type="pres">
      <dgm:prSet presAssocID="{D00C95D8-2358-4AC5-87BE-0B013DAD2CE3}" presName="negativeSpace" presStyleCnt="0"/>
      <dgm:spPr/>
    </dgm:pt>
    <dgm:pt modelId="{C03A1DB3-E2EB-4C2E-BCE2-9BE18430D2E5}" type="pres">
      <dgm:prSet presAssocID="{D00C95D8-2358-4AC5-87BE-0B013DAD2CE3}" presName="childText" presStyleLbl="conFgAcc1" presStyleIdx="0" presStyleCnt="2">
        <dgm:presLayoutVars>
          <dgm:bulletEnabled val="1"/>
        </dgm:presLayoutVars>
      </dgm:prSet>
      <dgm:spPr/>
    </dgm:pt>
    <dgm:pt modelId="{921ACAAC-F162-458C-84F6-2DF88C91A983}" type="pres">
      <dgm:prSet presAssocID="{30EA0336-BE78-4C87-9DC8-859ED5A2CE3A}" presName="spaceBetweenRectangles" presStyleCnt="0"/>
      <dgm:spPr/>
    </dgm:pt>
    <dgm:pt modelId="{F5CD3587-0C86-4C54-B227-5499939253C7}" type="pres">
      <dgm:prSet presAssocID="{33D183E8-933E-402C-A20B-A31BA04CE826}" presName="parentLin" presStyleCnt="0"/>
      <dgm:spPr/>
    </dgm:pt>
    <dgm:pt modelId="{8966289F-A51C-4C72-9FEB-988583F261DB}" type="pres">
      <dgm:prSet presAssocID="{33D183E8-933E-402C-A20B-A31BA04CE826}" presName="parentLeftMargin" presStyleLbl="node1" presStyleIdx="0" presStyleCnt="2"/>
      <dgm:spPr/>
    </dgm:pt>
    <dgm:pt modelId="{AAC6C4E7-2300-4245-8196-DEAB8D497ADA}" type="pres">
      <dgm:prSet presAssocID="{33D183E8-933E-402C-A20B-A31BA04CE826}" presName="parentText" presStyleLbl="node1" presStyleIdx="1" presStyleCnt="2">
        <dgm:presLayoutVars>
          <dgm:chMax val="0"/>
          <dgm:bulletEnabled val="1"/>
        </dgm:presLayoutVars>
      </dgm:prSet>
      <dgm:spPr/>
    </dgm:pt>
    <dgm:pt modelId="{8A2235AE-2A00-4183-9B7D-1DC75364239A}" type="pres">
      <dgm:prSet presAssocID="{33D183E8-933E-402C-A20B-A31BA04CE826}" presName="negativeSpace" presStyleCnt="0"/>
      <dgm:spPr/>
    </dgm:pt>
    <dgm:pt modelId="{5336F239-8877-499A-B7A1-8DFCCD489802}" type="pres">
      <dgm:prSet presAssocID="{33D183E8-933E-402C-A20B-A31BA04CE826}" presName="childText" presStyleLbl="conFgAcc1" presStyleIdx="1" presStyleCnt="2">
        <dgm:presLayoutVars>
          <dgm:bulletEnabled val="1"/>
        </dgm:presLayoutVars>
      </dgm:prSet>
      <dgm:spPr/>
    </dgm:pt>
  </dgm:ptLst>
  <dgm:cxnLst>
    <dgm:cxn modelId="{5B827A03-301B-428F-A247-BACD8FB4C18A}" type="presOf" srcId="{33D183E8-933E-402C-A20B-A31BA04CE826}" destId="{8966289F-A51C-4C72-9FEB-988583F261DB}" srcOrd="0" destOrd="0" presId="urn:microsoft.com/office/officeart/2005/8/layout/list1"/>
    <dgm:cxn modelId="{3D9B250C-107E-41DF-A715-2508FEF5DCBA}" type="presOf" srcId="{4BF75B87-D24F-4087-BB81-5453C8459279}" destId="{C03A1DB3-E2EB-4C2E-BCE2-9BE18430D2E5}" srcOrd="0" destOrd="0" presId="urn:microsoft.com/office/officeart/2005/8/layout/list1"/>
    <dgm:cxn modelId="{C4057121-622D-4C39-8292-EB3F0A37A4F7}" type="presOf" srcId="{D00C95D8-2358-4AC5-87BE-0B013DAD2CE3}" destId="{E2A4F3CC-76E0-4C4F-9626-F6B996B7441C}" srcOrd="0" destOrd="0" presId="urn:microsoft.com/office/officeart/2005/8/layout/list1"/>
    <dgm:cxn modelId="{2C46652B-1B0F-4E1D-A397-97B19493246C}" type="presOf" srcId="{87E4652D-4346-4155-A5B5-2941BE6A5E16}" destId="{CF046953-C2D3-4F02-9BFA-C61844D69E78}" srcOrd="0" destOrd="0" presId="urn:microsoft.com/office/officeart/2005/8/layout/list1"/>
    <dgm:cxn modelId="{946F1347-D633-462F-86C0-67D90BEC1AF3}" srcId="{87E4652D-4346-4155-A5B5-2941BE6A5E16}" destId="{33D183E8-933E-402C-A20B-A31BA04CE826}" srcOrd="1" destOrd="0" parTransId="{08722784-5834-4984-BE61-DDE8E65664DE}" sibTransId="{DD4BD14A-F90F-40D3-BDAE-AFF2EA23C114}"/>
    <dgm:cxn modelId="{7CC2DD73-8C59-47AB-BEED-6646211F2EEF}" srcId="{33D183E8-933E-402C-A20B-A31BA04CE826}" destId="{BC6767E9-D5F6-442E-AF34-815ADB3AA646}" srcOrd="0" destOrd="0" parTransId="{2DE3E301-997B-4DC8-BEAF-3CAC0099A10A}" sibTransId="{67922D4D-C196-4A8D-B067-00A45F4BADD5}"/>
    <dgm:cxn modelId="{4E7B6F82-A0E6-42AF-B52A-63F3B79AF854}" srcId="{D00C95D8-2358-4AC5-87BE-0B013DAD2CE3}" destId="{4BF75B87-D24F-4087-BB81-5453C8459279}" srcOrd="0" destOrd="0" parTransId="{B7565A2C-A790-4EFD-9490-58C6CA043188}" sibTransId="{B4AB101B-C4CB-4CDA-9A4E-8557FAA50D98}"/>
    <dgm:cxn modelId="{990798A7-9BFF-454C-8D92-2278D9FE64C3}" type="presOf" srcId="{33D183E8-933E-402C-A20B-A31BA04CE826}" destId="{AAC6C4E7-2300-4245-8196-DEAB8D497ADA}" srcOrd="1" destOrd="0" presId="urn:microsoft.com/office/officeart/2005/8/layout/list1"/>
    <dgm:cxn modelId="{3487A1A8-949A-4417-ADD9-1567D1E873F0}" type="presOf" srcId="{D00C95D8-2358-4AC5-87BE-0B013DAD2CE3}" destId="{90ACD573-2888-4BAE-9BA3-865EA23A39F7}" srcOrd="1" destOrd="0" presId="urn:microsoft.com/office/officeart/2005/8/layout/list1"/>
    <dgm:cxn modelId="{FAAC81D7-6C20-494B-8610-51BD84055AF5}" type="presOf" srcId="{BC6767E9-D5F6-442E-AF34-815ADB3AA646}" destId="{5336F239-8877-499A-B7A1-8DFCCD489802}" srcOrd="0" destOrd="0" presId="urn:microsoft.com/office/officeart/2005/8/layout/list1"/>
    <dgm:cxn modelId="{3EBD77E2-EF02-4200-A6B1-C50CB74B4705}" srcId="{87E4652D-4346-4155-A5B5-2941BE6A5E16}" destId="{D00C95D8-2358-4AC5-87BE-0B013DAD2CE3}" srcOrd="0" destOrd="0" parTransId="{00B9D03B-5A69-4119-84B3-341D7A24FF31}" sibTransId="{30EA0336-BE78-4C87-9DC8-859ED5A2CE3A}"/>
    <dgm:cxn modelId="{D89A26BE-310A-4B81-87D9-2EFFBC29503E}" type="presParOf" srcId="{CF046953-C2D3-4F02-9BFA-C61844D69E78}" destId="{5713E469-F414-451F-A7C3-20D4DA3E08EA}" srcOrd="0" destOrd="0" presId="urn:microsoft.com/office/officeart/2005/8/layout/list1"/>
    <dgm:cxn modelId="{62E4582A-15BD-45E6-BAED-485253DAE03D}" type="presParOf" srcId="{5713E469-F414-451F-A7C3-20D4DA3E08EA}" destId="{E2A4F3CC-76E0-4C4F-9626-F6B996B7441C}" srcOrd="0" destOrd="0" presId="urn:microsoft.com/office/officeart/2005/8/layout/list1"/>
    <dgm:cxn modelId="{036EE0F3-539E-4DFD-8270-D515331EFB04}" type="presParOf" srcId="{5713E469-F414-451F-A7C3-20D4DA3E08EA}" destId="{90ACD573-2888-4BAE-9BA3-865EA23A39F7}" srcOrd="1" destOrd="0" presId="urn:microsoft.com/office/officeart/2005/8/layout/list1"/>
    <dgm:cxn modelId="{BC50712A-641F-4592-9E9B-02657B6C1524}" type="presParOf" srcId="{CF046953-C2D3-4F02-9BFA-C61844D69E78}" destId="{49CC204C-817F-4FA0-BE6E-8009F1285F8A}" srcOrd="1" destOrd="0" presId="urn:microsoft.com/office/officeart/2005/8/layout/list1"/>
    <dgm:cxn modelId="{E2FA6857-1228-4D0D-8F96-5F838B14A96B}" type="presParOf" srcId="{CF046953-C2D3-4F02-9BFA-C61844D69E78}" destId="{C03A1DB3-E2EB-4C2E-BCE2-9BE18430D2E5}" srcOrd="2" destOrd="0" presId="urn:microsoft.com/office/officeart/2005/8/layout/list1"/>
    <dgm:cxn modelId="{7F0A05A9-264F-464F-A660-2598B2CFF4A3}" type="presParOf" srcId="{CF046953-C2D3-4F02-9BFA-C61844D69E78}" destId="{921ACAAC-F162-458C-84F6-2DF88C91A983}" srcOrd="3" destOrd="0" presId="urn:microsoft.com/office/officeart/2005/8/layout/list1"/>
    <dgm:cxn modelId="{458F91F7-8430-4FE2-8CB8-50FAC6101495}" type="presParOf" srcId="{CF046953-C2D3-4F02-9BFA-C61844D69E78}" destId="{F5CD3587-0C86-4C54-B227-5499939253C7}" srcOrd="4" destOrd="0" presId="urn:microsoft.com/office/officeart/2005/8/layout/list1"/>
    <dgm:cxn modelId="{502C62E7-78D5-4F63-9238-75B2B8A80219}" type="presParOf" srcId="{F5CD3587-0C86-4C54-B227-5499939253C7}" destId="{8966289F-A51C-4C72-9FEB-988583F261DB}" srcOrd="0" destOrd="0" presId="urn:microsoft.com/office/officeart/2005/8/layout/list1"/>
    <dgm:cxn modelId="{6620B49D-1259-4132-A375-7EB2754CAFCE}" type="presParOf" srcId="{F5CD3587-0C86-4C54-B227-5499939253C7}" destId="{AAC6C4E7-2300-4245-8196-DEAB8D497ADA}" srcOrd="1" destOrd="0" presId="urn:microsoft.com/office/officeart/2005/8/layout/list1"/>
    <dgm:cxn modelId="{EA046E10-5A20-443C-92B6-A5A2F81D6A7A}" type="presParOf" srcId="{CF046953-C2D3-4F02-9BFA-C61844D69E78}" destId="{8A2235AE-2A00-4183-9B7D-1DC75364239A}" srcOrd="5" destOrd="0" presId="urn:microsoft.com/office/officeart/2005/8/layout/list1"/>
    <dgm:cxn modelId="{FFFB458A-C430-48F4-9E42-E32762F637DE}" type="presParOf" srcId="{CF046953-C2D3-4F02-9BFA-C61844D69E78}" destId="{5336F239-8877-499A-B7A1-8DFCCD4898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D35F52D-B06E-43BD-B924-75924BEE2E73}" type="doc">
      <dgm:prSet loTypeId="urn:microsoft.com/office/officeart/2005/8/layout/vList2" loCatId="list" qsTypeId="urn:microsoft.com/office/officeart/2005/8/quickstyle/simple3" qsCatId="simple" csTypeId="urn:microsoft.com/office/officeart/2005/8/colors/colorful1#14" csCatId="colorful"/>
      <dgm:spPr/>
      <dgm:t>
        <a:bodyPr/>
        <a:lstStyle/>
        <a:p>
          <a:endParaRPr lang="zh-TW" altLang="en-US"/>
        </a:p>
      </dgm:t>
    </dgm:pt>
    <dgm:pt modelId="{40D162A6-542B-412B-9FD8-74C1866821BA}">
      <dgm:prSet custT="1"/>
      <dgm:spPr/>
      <dgm:t>
        <a:bodyPr/>
        <a:lstStyle/>
        <a:p>
          <a:pPr rtl="0"/>
          <a:r>
            <a:rPr lang="en-US" sz="1800" dirty="0">
              <a:latin typeface="Times New Roman" pitchFamily="18" charset="0"/>
              <a:ea typeface="標楷體" pitchFamily="65" charset="-120"/>
              <a:cs typeface="Times New Roman" pitchFamily="18" charset="0"/>
            </a:rPr>
            <a:t>(1) </a:t>
          </a:r>
          <a:r>
            <a:rPr lang="zh-TW" sz="1800" dirty="0">
              <a:latin typeface="Times New Roman" pitchFamily="18" charset="0"/>
              <a:ea typeface="標楷體" pitchFamily="65" charset="-120"/>
              <a:cs typeface="Times New Roman" pitchFamily="18" charset="0"/>
            </a:rPr>
            <a:t>針對資料倉儲中重要維度常用的彙總層級，建立多組彙總事實表。</a:t>
          </a:r>
        </a:p>
      </dgm:t>
    </dgm:pt>
    <dgm:pt modelId="{0581C621-3BD1-48E1-80F0-EB491DD264B8}" type="parTrans" cxnId="{60E23D5C-4E38-4B7D-853D-5426C879162D}">
      <dgm:prSet/>
      <dgm:spPr/>
      <dgm:t>
        <a:bodyPr/>
        <a:lstStyle/>
        <a:p>
          <a:endParaRPr lang="zh-TW" altLang="en-US" sz="1800">
            <a:latin typeface="Times New Roman" pitchFamily="18" charset="0"/>
            <a:ea typeface="標楷體" pitchFamily="65" charset="-120"/>
            <a:cs typeface="Times New Roman" pitchFamily="18" charset="0"/>
          </a:endParaRPr>
        </a:p>
      </dgm:t>
    </dgm:pt>
    <dgm:pt modelId="{5F69913C-27F9-40CA-9E64-05C819E57ED1}" type="sibTrans" cxnId="{60E23D5C-4E38-4B7D-853D-5426C879162D}">
      <dgm:prSet/>
      <dgm:spPr/>
      <dgm:t>
        <a:bodyPr/>
        <a:lstStyle/>
        <a:p>
          <a:endParaRPr lang="zh-TW" altLang="en-US" sz="1800">
            <a:latin typeface="Times New Roman" pitchFamily="18" charset="0"/>
            <a:ea typeface="標楷體" pitchFamily="65" charset="-120"/>
            <a:cs typeface="Times New Roman" pitchFamily="18" charset="0"/>
          </a:endParaRPr>
        </a:p>
      </dgm:t>
    </dgm:pt>
    <dgm:pt modelId="{50D70D40-196D-4879-940B-F563712197EB}">
      <dgm:prSet custT="1"/>
      <dgm:spPr/>
      <dgm:t>
        <a:bodyPr/>
        <a:lstStyle/>
        <a:p>
          <a:pPr rtl="0"/>
          <a:r>
            <a:rPr lang="en-US" sz="1800" dirty="0">
              <a:latin typeface="Times New Roman" pitchFamily="18" charset="0"/>
              <a:ea typeface="標楷體" pitchFamily="65" charset="-120"/>
              <a:cs typeface="Times New Roman" pitchFamily="18" charset="0"/>
            </a:rPr>
            <a:t>(2) </a:t>
          </a:r>
          <a:r>
            <a:rPr lang="zh-TW" sz="1800" dirty="0">
              <a:latin typeface="Times New Roman" pitchFamily="18" charset="0"/>
              <a:ea typeface="標楷體" pitchFamily="65" charset="-120"/>
              <a:cs typeface="Times New Roman" pitchFamily="18" charset="0"/>
            </a:rPr>
            <a:t>彙總導航器是中介軟體的一部分，位於用戶端和 </a:t>
          </a:r>
          <a:r>
            <a:rPr lang="en-US" sz="1800" dirty="0">
              <a:latin typeface="Times New Roman" pitchFamily="18" charset="0"/>
              <a:ea typeface="標楷體" pitchFamily="65" charset="-120"/>
              <a:cs typeface="Times New Roman" pitchFamily="18" charset="0"/>
            </a:rPr>
            <a:t>DBMS </a:t>
          </a:r>
          <a:r>
            <a:rPr lang="zh-TW" sz="1800" dirty="0">
              <a:latin typeface="Times New Roman" pitchFamily="18" charset="0"/>
              <a:ea typeface="標楷體" pitchFamily="65" charset="-120"/>
              <a:cs typeface="Times New Roman" pitchFamily="18" charset="0"/>
            </a:rPr>
            <a:t>之間。</a:t>
          </a:r>
        </a:p>
      </dgm:t>
    </dgm:pt>
    <dgm:pt modelId="{DFD32E82-C62E-4DAD-A799-80366150D0ED}" type="parTrans" cxnId="{E246221C-AC6F-4243-B317-9C1369D00FFE}">
      <dgm:prSet/>
      <dgm:spPr/>
      <dgm:t>
        <a:bodyPr/>
        <a:lstStyle/>
        <a:p>
          <a:endParaRPr lang="zh-TW" altLang="en-US" sz="1800">
            <a:latin typeface="Times New Roman" pitchFamily="18" charset="0"/>
            <a:ea typeface="標楷體" pitchFamily="65" charset="-120"/>
            <a:cs typeface="Times New Roman" pitchFamily="18" charset="0"/>
          </a:endParaRPr>
        </a:p>
      </dgm:t>
    </dgm:pt>
    <dgm:pt modelId="{9F3C3B70-CB08-42D0-8E2A-82A41D04C86D}" type="sibTrans" cxnId="{E246221C-AC6F-4243-B317-9C1369D00FFE}">
      <dgm:prSet/>
      <dgm:spPr/>
      <dgm:t>
        <a:bodyPr/>
        <a:lstStyle/>
        <a:p>
          <a:endParaRPr lang="zh-TW" altLang="en-US" sz="1800">
            <a:latin typeface="Times New Roman" pitchFamily="18" charset="0"/>
            <a:ea typeface="標楷體" pitchFamily="65" charset="-120"/>
            <a:cs typeface="Times New Roman" pitchFamily="18" charset="0"/>
          </a:endParaRPr>
        </a:p>
      </dgm:t>
    </dgm:pt>
    <dgm:pt modelId="{4620E584-83EE-4088-A889-6464E19F618C}">
      <dgm:prSet custT="1"/>
      <dgm:spPr/>
      <dgm:t>
        <a:bodyPr/>
        <a:lstStyle/>
        <a:p>
          <a:pPr rtl="0"/>
          <a:r>
            <a:rPr lang="en-US" sz="1800" dirty="0">
              <a:latin typeface="Times New Roman" pitchFamily="18" charset="0"/>
              <a:ea typeface="標楷體" pitchFamily="65" charset="-120"/>
              <a:cs typeface="Times New Roman" pitchFamily="18" charset="0"/>
            </a:rPr>
            <a:t>(3) </a:t>
          </a:r>
          <a:r>
            <a:rPr lang="zh-TW" sz="1800" dirty="0">
              <a:latin typeface="Times New Roman" pitchFamily="18" charset="0"/>
              <a:ea typeface="標楷體" pitchFamily="65" charset="-120"/>
              <a:cs typeface="Times New Roman" pitchFamily="18" charset="0"/>
            </a:rPr>
            <a:t>彙總導航器用於將查詢基礎事實表的 </a:t>
          </a:r>
          <a:r>
            <a:rPr lang="en-US" sz="1800" dirty="0">
              <a:latin typeface="Times New Roman" pitchFamily="18" charset="0"/>
              <a:ea typeface="標楷體" pitchFamily="65" charset="-120"/>
              <a:cs typeface="Times New Roman" pitchFamily="18" charset="0"/>
            </a:rPr>
            <a:t>SQL </a:t>
          </a:r>
          <a:r>
            <a:rPr lang="zh-TW" sz="1800" dirty="0">
              <a:latin typeface="Times New Roman" pitchFamily="18" charset="0"/>
              <a:ea typeface="標楷體" pitchFamily="65" charset="-120"/>
              <a:cs typeface="Times New Roman" pitchFamily="18" charset="0"/>
            </a:rPr>
            <a:t>轉化為查詢彙總事實表的</a:t>
          </a:r>
          <a:r>
            <a:rPr lang="en-US" sz="1800" dirty="0">
              <a:latin typeface="Times New Roman" pitchFamily="18" charset="0"/>
              <a:ea typeface="標楷體" pitchFamily="65" charset="-120"/>
              <a:cs typeface="Times New Roman" pitchFamily="18" charset="0"/>
            </a:rPr>
            <a:t>SQL</a:t>
          </a:r>
          <a:r>
            <a:rPr lang="zh-TW" sz="1800" dirty="0">
              <a:latin typeface="Times New Roman" pitchFamily="18" charset="0"/>
              <a:ea typeface="標楷體" pitchFamily="65" charset="-120"/>
              <a:cs typeface="Times New Roman" pitchFamily="18" charset="0"/>
            </a:rPr>
            <a:t>。</a:t>
          </a:r>
        </a:p>
      </dgm:t>
    </dgm:pt>
    <dgm:pt modelId="{AD1929E5-0AE4-4ABA-B10F-F72902E54B88}" type="parTrans" cxnId="{55D4BD69-7760-48D4-9ED6-85BF1B77AA99}">
      <dgm:prSet/>
      <dgm:spPr/>
      <dgm:t>
        <a:bodyPr/>
        <a:lstStyle/>
        <a:p>
          <a:endParaRPr lang="zh-TW" altLang="en-US" sz="1800">
            <a:latin typeface="Times New Roman" pitchFamily="18" charset="0"/>
            <a:ea typeface="標楷體" pitchFamily="65" charset="-120"/>
            <a:cs typeface="Times New Roman" pitchFamily="18" charset="0"/>
          </a:endParaRPr>
        </a:p>
      </dgm:t>
    </dgm:pt>
    <dgm:pt modelId="{2E2706A0-2309-404F-ABBC-65022597A081}" type="sibTrans" cxnId="{55D4BD69-7760-48D4-9ED6-85BF1B77AA99}">
      <dgm:prSet/>
      <dgm:spPr/>
      <dgm:t>
        <a:bodyPr/>
        <a:lstStyle/>
        <a:p>
          <a:endParaRPr lang="zh-TW" altLang="en-US" sz="1800">
            <a:latin typeface="Times New Roman" pitchFamily="18" charset="0"/>
            <a:ea typeface="標楷體" pitchFamily="65" charset="-120"/>
            <a:cs typeface="Times New Roman" pitchFamily="18" charset="0"/>
          </a:endParaRPr>
        </a:p>
      </dgm:t>
    </dgm:pt>
    <dgm:pt modelId="{8E44227D-45FF-46E5-907E-E6818D1C8471}">
      <dgm:prSet custT="1"/>
      <dgm:spPr/>
      <dgm:t>
        <a:bodyPr/>
        <a:lstStyle/>
        <a:p>
          <a:pPr rtl="0"/>
          <a:r>
            <a:rPr lang="en-US" sz="1800" dirty="0">
              <a:latin typeface="Times New Roman" pitchFamily="18" charset="0"/>
              <a:ea typeface="標楷體" pitchFamily="65" charset="-120"/>
              <a:cs typeface="Times New Roman" pitchFamily="18" charset="0"/>
            </a:rPr>
            <a:t>(4) </a:t>
          </a:r>
          <a:r>
            <a:rPr lang="zh-TW" sz="1800" dirty="0">
              <a:latin typeface="Times New Roman" pitchFamily="18" charset="0"/>
              <a:ea typeface="標楷體" pitchFamily="65" charset="-120"/>
              <a:cs typeface="Times New Roman" pitchFamily="18" charset="0"/>
            </a:rPr>
            <a:t>彙總導航器使用特殊的中繼資料進行要點 </a:t>
          </a:r>
          <a:r>
            <a:rPr lang="en-US" sz="1800" dirty="0">
              <a:latin typeface="Times New Roman" pitchFamily="18" charset="0"/>
              <a:ea typeface="標楷體" pitchFamily="65" charset="-120"/>
              <a:cs typeface="Times New Roman" pitchFamily="18" charset="0"/>
            </a:rPr>
            <a:t>(3) </a:t>
          </a:r>
          <a:r>
            <a:rPr lang="zh-TW" sz="1800" dirty="0">
              <a:latin typeface="Times New Roman" pitchFamily="18" charset="0"/>
              <a:ea typeface="標楷體" pitchFamily="65" charset="-120"/>
              <a:cs typeface="Times New Roman" pitchFamily="18" charset="0"/>
            </a:rPr>
            <a:t>之轉化，該中繼資料描述了資料倉儲之彙總方式。</a:t>
          </a:r>
        </a:p>
      </dgm:t>
    </dgm:pt>
    <dgm:pt modelId="{57B04602-04CE-43D1-BC75-3858438C7AFE}" type="parTrans" cxnId="{639274D7-82D0-483A-A87B-08D475FCF89E}">
      <dgm:prSet/>
      <dgm:spPr/>
      <dgm:t>
        <a:bodyPr/>
        <a:lstStyle/>
        <a:p>
          <a:endParaRPr lang="zh-TW" altLang="en-US" sz="1800">
            <a:latin typeface="Times New Roman" pitchFamily="18" charset="0"/>
            <a:ea typeface="標楷體" pitchFamily="65" charset="-120"/>
            <a:cs typeface="Times New Roman" pitchFamily="18" charset="0"/>
          </a:endParaRPr>
        </a:p>
      </dgm:t>
    </dgm:pt>
    <dgm:pt modelId="{70E9DE00-1761-433D-853E-5753B3B5A5DC}" type="sibTrans" cxnId="{639274D7-82D0-483A-A87B-08D475FCF89E}">
      <dgm:prSet/>
      <dgm:spPr/>
      <dgm:t>
        <a:bodyPr/>
        <a:lstStyle/>
        <a:p>
          <a:endParaRPr lang="zh-TW" altLang="en-US" sz="1800">
            <a:latin typeface="Times New Roman" pitchFamily="18" charset="0"/>
            <a:ea typeface="標楷體" pitchFamily="65" charset="-120"/>
            <a:cs typeface="Times New Roman" pitchFamily="18" charset="0"/>
          </a:endParaRPr>
        </a:p>
      </dgm:t>
    </dgm:pt>
    <dgm:pt modelId="{4A63B1A2-62C3-4750-BD82-2E9E4648AC64}" type="pres">
      <dgm:prSet presAssocID="{2D35F52D-B06E-43BD-B924-75924BEE2E73}" presName="linear" presStyleCnt="0">
        <dgm:presLayoutVars>
          <dgm:animLvl val="lvl"/>
          <dgm:resizeHandles val="exact"/>
        </dgm:presLayoutVars>
      </dgm:prSet>
      <dgm:spPr/>
    </dgm:pt>
    <dgm:pt modelId="{170CEB68-4895-4830-B877-62CE804B7E98}" type="pres">
      <dgm:prSet presAssocID="{40D162A6-542B-412B-9FD8-74C1866821BA}" presName="parentText" presStyleLbl="node1" presStyleIdx="0" presStyleCnt="4">
        <dgm:presLayoutVars>
          <dgm:chMax val="0"/>
          <dgm:bulletEnabled val="1"/>
        </dgm:presLayoutVars>
      </dgm:prSet>
      <dgm:spPr/>
    </dgm:pt>
    <dgm:pt modelId="{1C8EF333-4550-4C76-816D-3D89571F1E58}" type="pres">
      <dgm:prSet presAssocID="{5F69913C-27F9-40CA-9E64-05C819E57ED1}" presName="spacer" presStyleCnt="0"/>
      <dgm:spPr/>
    </dgm:pt>
    <dgm:pt modelId="{6CC2745C-677D-4DA3-96D6-1034B4F85F97}" type="pres">
      <dgm:prSet presAssocID="{50D70D40-196D-4879-940B-F563712197EB}" presName="parentText" presStyleLbl="node1" presStyleIdx="1" presStyleCnt="4">
        <dgm:presLayoutVars>
          <dgm:chMax val="0"/>
          <dgm:bulletEnabled val="1"/>
        </dgm:presLayoutVars>
      </dgm:prSet>
      <dgm:spPr/>
    </dgm:pt>
    <dgm:pt modelId="{71BB7D02-DAA3-4804-8290-8B3B2E78CE11}" type="pres">
      <dgm:prSet presAssocID="{9F3C3B70-CB08-42D0-8E2A-82A41D04C86D}" presName="spacer" presStyleCnt="0"/>
      <dgm:spPr/>
    </dgm:pt>
    <dgm:pt modelId="{F635BAFC-05A6-4F64-B248-8874AECB01CB}" type="pres">
      <dgm:prSet presAssocID="{4620E584-83EE-4088-A889-6464E19F618C}" presName="parentText" presStyleLbl="node1" presStyleIdx="2" presStyleCnt="4">
        <dgm:presLayoutVars>
          <dgm:chMax val="0"/>
          <dgm:bulletEnabled val="1"/>
        </dgm:presLayoutVars>
      </dgm:prSet>
      <dgm:spPr/>
    </dgm:pt>
    <dgm:pt modelId="{C6F50769-F8B0-4649-892E-F193C1EA671B}" type="pres">
      <dgm:prSet presAssocID="{2E2706A0-2309-404F-ABBC-65022597A081}" presName="spacer" presStyleCnt="0"/>
      <dgm:spPr/>
    </dgm:pt>
    <dgm:pt modelId="{962E0529-996A-4088-BC3A-1DA4939A1D47}" type="pres">
      <dgm:prSet presAssocID="{8E44227D-45FF-46E5-907E-E6818D1C8471}" presName="parentText" presStyleLbl="node1" presStyleIdx="3" presStyleCnt="4">
        <dgm:presLayoutVars>
          <dgm:chMax val="0"/>
          <dgm:bulletEnabled val="1"/>
        </dgm:presLayoutVars>
      </dgm:prSet>
      <dgm:spPr/>
    </dgm:pt>
  </dgm:ptLst>
  <dgm:cxnLst>
    <dgm:cxn modelId="{E246221C-AC6F-4243-B317-9C1369D00FFE}" srcId="{2D35F52D-B06E-43BD-B924-75924BEE2E73}" destId="{50D70D40-196D-4879-940B-F563712197EB}" srcOrd="1" destOrd="0" parTransId="{DFD32E82-C62E-4DAD-A799-80366150D0ED}" sibTransId="{9F3C3B70-CB08-42D0-8E2A-82A41D04C86D}"/>
    <dgm:cxn modelId="{5E7F0E39-D3BE-4055-BBD3-DD76C50FCCCC}" type="presOf" srcId="{8E44227D-45FF-46E5-907E-E6818D1C8471}" destId="{962E0529-996A-4088-BC3A-1DA4939A1D47}" srcOrd="0" destOrd="0" presId="urn:microsoft.com/office/officeart/2005/8/layout/vList2"/>
    <dgm:cxn modelId="{60E23D5C-4E38-4B7D-853D-5426C879162D}" srcId="{2D35F52D-B06E-43BD-B924-75924BEE2E73}" destId="{40D162A6-542B-412B-9FD8-74C1866821BA}" srcOrd="0" destOrd="0" parTransId="{0581C621-3BD1-48E1-80F0-EB491DD264B8}" sibTransId="{5F69913C-27F9-40CA-9E64-05C819E57ED1}"/>
    <dgm:cxn modelId="{9A570263-F315-47FC-8E5B-8192D2E78B3E}" type="presOf" srcId="{40D162A6-542B-412B-9FD8-74C1866821BA}" destId="{170CEB68-4895-4830-B877-62CE804B7E98}" srcOrd="0" destOrd="0" presId="urn:microsoft.com/office/officeart/2005/8/layout/vList2"/>
    <dgm:cxn modelId="{55D4BD69-7760-48D4-9ED6-85BF1B77AA99}" srcId="{2D35F52D-B06E-43BD-B924-75924BEE2E73}" destId="{4620E584-83EE-4088-A889-6464E19F618C}" srcOrd="2" destOrd="0" parTransId="{AD1929E5-0AE4-4ABA-B10F-F72902E54B88}" sibTransId="{2E2706A0-2309-404F-ABBC-65022597A081}"/>
    <dgm:cxn modelId="{DC858459-0E57-4D5F-8AEE-099432F50655}" type="presOf" srcId="{4620E584-83EE-4088-A889-6464E19F618C}" destId="{F635BAFC-05A6-4F64-B248-8874AECB01CB}" srcOrd="0" destOrd="0" presId="urn:microsoft.com/office/officeart/2005/8/layout/vList2"/>
    <dgm:cxn modelId="{C7333294-57F4-42CB-A826-4D89D9FEC9D4}" type="presOf" srcId="{2D35F52D-B06E-43BD-B924-75924BEE2E73}" destId="{4A63B1A2-62C3-4750-BD82-2E9E4648AC64}" srcOrd="0" destOrd="0" presId="urn:microsoft.com/office/officeart/2005/8/layout/vList2"/>
    <dgm:cxn modelId="{DBD52EAC-FE2A-4EA2-8A27-F130ABF1AB5E}" type="presOf" srcId="{50D70D40-196D-4879-940B-F563712197EB}" destId="{6CC2745C-677D-4DA3-96D6-1034B4F85F97}" srcOrd="0" destOrd="0" presId="urn:microsoft.com/office/officeart/2005/8/layout/vList2"/>
    <dgm:cxn modelId="{639274D7-82D0-483A-A87B-08D475FCF89E}" srcId="{2D35F52D-B06E-43BD-B924-75924BEE2E73}" destId="{8E44227D-45FF-46E5-907E-E6818D1C8471}" srcOrd="3" destOrd="0" parTransId="{57B04602-04CE-43D1-BC75-3858438C7AFE}" sibTransId="{70E9DE00-1761-433D-853E-5753B3B5A5DC}"/>
    <dgm:cxn modelId="{032963D9-CFCC-46AF-90A8-74BDDF17E73F}" type="presParOf" srcId="{4A63B1A2-62C3-4750-BD82-2E9E4648AC64}" destId="{170CEB68-4895-4830-B877-62CE804B7E98}" srcOrd="0" destOrd="0" presId="urn:microsoft.com/office/officeart/2005/8/layout/vList2"/>
    <dgm:cxn modelId="{02C9ABD6-70F7-4D47-8D3E-2B524C4C8022}" type="presParOf" srcId="{4A63B1A2-62C3-4750-BD82-2E9E4648AC64}" destId="{1C8EF333-4550-4C76-816D-3D89571F1E58}" srcOrd="1" destOrd="0" presId="urn:microsoft.com/office/officeart/2005/8/layout/vList2"/>
    <dgm:cxn modelId="{30F6A343-1BF6-4D40-A008-294239281EB2}" type="presParOf" srcId="{4A63B1A2-62C3-4750-BD82-2E9E4648AC64}" destId="{6CC2745C-677D-4DA3-96D6-1034B4F85F97}" srcOrd="2" destOrd="0" presId="urn:microsoft.com/office/officeart/2005/8/layout/vList2"/>
    <dgm:cxn modelId="{17A7948C-6C13-4DFC-ACBF-67668D5471D1}" type="presParOf" srcId="{4A63B1A2-62C3-4750-BD82-2E9E4648AC64}" destId="{71BB7D02-DAA3-4804-8290-8B3B2E78CE11}" srcOrd="3" destOrd="0" presId="urn:microsoft.com/office/officeart/2005/8/layout/vList2"/>
    <dgm:cxn modelId="{743487F3-B755-4BD7-A833-B690C500F048}" type="presParOf" srcId="{4A63B1A2-62C3-4750-BD82-2E9E4648AC64}" destId="{F635BAFC-05A6-4F64-B248-8874AECB01CB}" srcOrd="4" destOrd="0" presId="urn:microsoft.com/office/officeart/2005/8/layout/vList2"/>
    <dgm:cxn modelId="{75B23997-FBFB-4614-B8B6-006F05FCB238}" type="presParOf" srcId="{4A63B1A2-62C3-4750-BD82-2E9E4648AC64}" destId="{C6F50769-F8B0-4649-892E-F193C1EA671B}" srcOrd="5" destOrd="0" presId="urn:microsoft.com/office/officeart/2005/8/layout/vList2"/>
    <dgm:cxn modelId="{91F954FE-885A-44B5-A1FA-C0BA99CFABB7}" type="presParOf" srcId="{4A63B1A2-62C3-4750-BD82-2E9E4648AC64}" destId="{962E0529-996A-4088-BC3A-1DA4939A1D4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58A09F-6E5B-465A-AA0F-54521505C7F1}" type="doc">
      <dgm:prSet loTypeId="urn:microsoft.com/office/officeart/2005/8/layout/list1" loCatId="list" qsTypeId="urn:microsoft.com/office/officeart/2005/8/quickstyle/simple3" qsCatId="simple" csTypeId="urn:microsoft.com/office/officeart/2005/8/colors/colorful1#15" csCatId="colorful" phldr="1"/>
      <dgm:spPr/>
      <dgm:t>
        <a:bodyPr/>
        <a:lstStyle/>
        <a:p>
          <a:endParaRPr lang="zh-TW" altLang="en-US"/>
        </a:p>
      </dgm:t>
    </dgm:pt>
    <dgm:pt modelId="{ED8CE494-7737-424B-BDA9-1EAB13B1373F}">
      <dgm:prSet custT="1"/>
      <dgm:spPr/>
      <dgm:t>
        <a:bodyPr/>
        <a:lstStyle/>
        <a:p>
          <a:pPr rtl="0"/>
          <a:r>
            <a:rPr lang="en-US" sz="1200" b="1" dirty="0">
              <a:latin typeface="Times New Roman" pitchFamily="18" charset="0"/>
              <a:ea typeface="標楷體" pitchFamily="65" charset="-120"/>
              <a:cs typeface="Times New Roman" pitchFamily="18" charset="0"/>
            </a:rPr>
            <a:t>1. </a:t>
          </a:r>
          <a:r>
            <a:rPr lang="zh-TW" sz="1200" b="1" dirty="0">
              <a:latin typeface="Times New Roman" pitchFamily="18" charset="0"/>
              <a:ea typeface="標楷體" pitchFamily="65" charset="-120"/>
              <a:cs typeface="Times New Roman" pitchFamily="18" charset="0"/>
            </a:rPr>
            <a:t>業務中繼資料 </a:t>
          </a:r>
          <a:r>
            <a:rPr lang="en-US" sz="1200" b="1" dirty="0">
              <a:latin typeface="Times New Roman" pitchFamily="18" charset="0"/>
              <a:ea typeface="標楷體" pitchFamily="65" charset="-120"/>
              <a:cs typeface="Times New Roman" pitchFamily="18" charset="0"/>
            </a:rPr>
            <a:t>(Business metadata)</a:t>
          </a:r>
          <a:endParaRPr lang="zh-TW" sz="1200" dirty="0">
            <a:latin typeface="Times New Roman" pitchFamily="18" charset="0"/>
            <a:ea typeface="標楷體" pitchFamily="65" charset="-120"/>
            <a:cs typeface="Times New Roman" pitchFamily="18" charset="0"/>
          </a:endParaRPr>
        </a:p>
      </dgm:t>
    </dgm:pt>
    <dgm:pt modelId="{2BCC2548-0227-4518-B1F6-4B6F02DD9C23}" type="parTrans" cxnId="{52056063-D22B-4CFC-B3E9-FD352627E356}">
      <dgm:prSet/>
      <dgm:spPr/>
      <dgm:t>
        <a:bodyPr/>
        <a:lstStyle/>
        <a:p>
          <a:endParaRPr lang="zh-TW" altLang="en-US" sz="1200">
            <a:latin typeface="Times New Roman" pitchFamily="18" charset="0"/>
            <a:ea typeface="標楷體" pitchFamily="65" charset="-120"/>
            <a:cs typeface="Times New Roman" pitchFamily="18" charset="0"/>
          </a:endParaRPr>
        </a:p>
      </dgm:t>
    </dgm:pt>
    <dgm:pt modelId="{ADF772CC-2F3B-4B61-AA6E-11D0C3E19AD5}" type="sibTrans" cxnId="{52056063-D22B-4CFC-B3E9-FD352627E356}">
      <dgm:prSet/>
      <dgm:spPr/>
      <dgm:t>
        <a:bodyPr/>
        <a:lstStyle/>
        <a:p>
          <a:endParaRPr lang="zh-TW" altLang="en-US" sz="1200">
            <a:latin typeface="Times New Roman" pitchFamily="18" charset="0"/>
            <a:ea typeface="標楷體" pitchFamily="65" charset="-120"/>
            <a:cs typeface="Times New Roman" pitchFamily="18" charset="0"/>
          </a:endParaRPr>
        </a:p>
      </dgm:t>
    </dgm:pt>
    <dgm:pt modelId="{95D59A47-91EA-47DC-B6DF-AEECA497A17C}">
      <dgm:prSet custT="1"/>
      <dgm:spPr/>
      <dgm:t>
        <a:bodyPr/>
        <a:lstStyle/>
        <a:p>
          <a:pPr rtl="0"/>
          <a:r>
            <a:rPr lang="zh-TW" altLang="en-US" sz="1200" dirty="0">
              <a:latin typeface="Times New Roman" pitchFamily="18" charset="0"/>
              <a:ea typeface="標楷體" pitchFamily="65" charset="-120"/>
              <a:cs typeface="Times New Roman" pitchFamily="18" charset="0"/>
            </a:rPr>
            <a:t>從業務層面上描述資料的涵義，包含：</a:t>
          </a:r>
        </a:p>
      </dgm:t>
    </dgm:pt>
    <dgm:pt modelId="{90C69C36-BC64-467F-814C-620BE2A60A63}" type="parTrans" cxnId="{52A37025-61BB-423B-B63F-6067AE501976}">
      <dgm:prSet/>
      <dgm:spPr/>
      <dgm:t>
        <a:bodyPr/>
        <a:lstStyle/>
        <a:p>
          <a:endParaRPr lang="zh-TW" altLang="en-US" sz="1200">
            <a:latin typeface="Times New Roman" pitchFamily="18" charset="0"/>
            <a:ea typeface="標楷體" pitchFamily="65" charset="-120"/>
            <a:cs typeface="Times New Roman" pitchFamily="18" charset="0"/>
          </a:endParaRPr>
        </a:p>
      </dgm:t>
    </dgm:pt>
    <dgm:pt modelId="{0F858E98-08D7-4933-94E2-CB083F9CF32F}" type="sibTrans" cxnId="{52A37025-61BB-423B-B63F-6067AE501976}">
      <dgm:prSet/>
      <dgm:spPr/>
      <dgm:t>
        <a:bodyPr/>
        <a:lstStyle/>
        <a:p>
          <a:endParaRPr lang="zh-TW" altLang="en-US" sz="1200">
            <a:latin typeface="Times New Roman" pitchFamily="18" charset="0"/>
            <a:ea typeface="標楷體" pitchFamily="65" charset="-120"/>
            <a:cs typeface="Times New Roman" pitchFamily="18" charset="0"/>
          </a:endParaRPr>
        </a:p>
      </dgm:t>
    </dgm:pt>
    <dgm:pt modelId="{3B98D914-AD9E-4A68-A8AF-9875B5E946CC}">
      <dgm:prSet custT="1"/>
      <dgm:spPr/>
      <dgm:t>
        <a:bodyPr/>
        <a:lstStyle/>
        <a:p>
          <a:pPr rtl="0"/>
          <a:r>
            <a:rPr lang="en-US" sz="1200" b="1" dirty="0">
              <a:latin typeface="Times New Roman" pitchFamily="18" charset="0"/>
              <a:ea typeface="標楷體" pitchFamily="65" charset="-120"/>
              <a:cs typeface="Times New Roman" pitchFamily="18" charset="0"/>
            </a:rPr>
            <a:t>2. </a:t>
          </a:r>
          <a:r>
            <a:rPr lang="zh-TW" sz="1200" b="1" dirty="0">
              <a:latin typeface="Times New Roman" pitchFamily="18" charset="0"/>
              <a:ea typeface="標楷體" pitchFamily="65" charset="-120"/>
              <a:cs typeface="Times New Roman" pitchFamily="18" charset="0"/>
            </a:rPr>
            <a:t>技術中繼資料 </a:t>
          </a:r>
          <a:r>
            <a:rPr lang="en-US" sz="1200" b="1" dirty="0">
              <a:latin typeface="Times New Roman" pitchFamily="18" charset="0"/>
              <a:ea typeface="標楷體" pitchFamily="65" charset="-120"/>
              <a:cs typeface="Times New Roman" pitchFamily="18" charset="0"/>
            </a:rPr>
            <a:t>(Technical metadata)</a:t>
          </a:r>
          <a:endParaRPr lang="zh-TW" sz="1200" dirty="0">
            <a:latin typeface="Times New Roman" pitchFamily="18" charset="0"/>
            <a:ea typeface="標楷體" pitchFamily="65" charset="-120"/>
            <a:cs typeface="Times New Roman" pitchFamily="18" charset="0"/>
          </a:endParaRPr>
        </a:p>
      </dgm:t>
    </dgm:pt>
    <dgm:pt modelId="{57183A86-0126-4E8C-923D-A819C4B433DB}" type="parTrans" cxnId="{989AD7B4-697A-4C3E-BCA2-E3CA718813EB}">
      <dgm:prSet/>
      <dgm:spPr/>
      <dgm:t>
        <a:bodyPr/>
        <a:lstStyle/>
        <a:p>
          <a:endParaRPr lang="zh-TW" altLang="en-US" sz="1200">
            <a:latin typeface="Times New Roman" pitchFamily="18" charset="0"/>
            <a:ea typeface="標楷體" pitchFamily="65" charset="-120"/>
            <a:cs typeface="Times New Roman" pitchFamily="18" charset="0"/>
          </a:endParaRPr>
        </a:p>
      </dgm:t>
    </dgm:pt>
    <dgm:pt modelId="{D35241BB-0787-437E-8655-187DE3527CEF}" type="sibTrans" cxnId="{989AD7B4-697A-4C3E-BCA2-E3CA718813EB}">
      <dgm:prSet/>
      <dgm:spPr/>
      <dgm:t>
        <a:bodyPr/>
        <a:lstStyle/>
        <a:p>
          <a:endParaRPr lang="zh-TW" altLang="en-US" sz="1200">
            <a:latin typeface="Times New Roman" pitchFamily="18" charset="0"/>
            <a:ea typeface="標楷體" pitchFamily="65" charset="-120"/>
            <a:cs typeface="Times New Roman" pitchFamily="18" charset="0"/>
          </a:endParaRPr>
        </a:p>
      </dgm:t>
    </dgm:pt>
    <dgm:pt modelId="{B4CD8546-7F71-44DE-B6C1-731E48B620FB}">
      <dgm:prSet custT="1"/>
      <dgm:spPr/>
      <dgm:t>
        <a:bodyPr/>
        <a:lstStyle/>
        <a:p>
          <a:pPr rtl="0"/>
          <a:r>
            <a:rPr lang="zh-TW" altLang="en-US" sz="1200" dirty="0">
              <a:latin typeface="Times New Roman" pitchFamily="18" charset="0"/>
              <a:ea typeface="標楷體" pitchFamily="65" charset="-120"/>
              <a:cs typeface="Times New Roman" pitchFamily="18" charset="0"/>
            </a:rPr>
            <a:t>從技術層面上描述資料，包含：</a:t>
          </a:r>
        </a:p>
      </dgm:t>
    </dgm:pt>
    <dgm:pt modelId="{1BB05613-36DB-4232-99C2-A23880710E32}" type="parTrans" cxnId="{001224CB-487B-495A-81D5-419F40C9F4C5}">
      <dgm:prSet/>
      <dgm:spPr/>
      <dgm:t>
        <a:bodyPr/>
        <a:lstStyle/>
        <a:p>
          <a:endParaRPr lang="zh-TW" altLang="en-US" sz="1200">
            <a:latin typeface="Times New Roman" pitchFamily="18" charset="0"/>
            <a:ea typeface="標楷體" pitchFamily="65" charset="-120"/>
            <a:cs typeface="Times New Roman" pitchFamily="18" charset="0"/>
          </a:endParaRPr>
        </a:p>
      </dgm:t>
    </dgm:pt>
    <dgm:pt modelId="{643E66BA-0F11-4F75-AB49-8B3915519900}" type="sibTrans" cxnId="{001224CB-487B-495A-81D5-419F40C9F4C5}">
      <dgm:prSet/>
      <dgm:spPr/>
      <dgm:t>
        <a:bodyPr/>
        <a:lstStyle/>
        <a:p>
          <a:endParaRPr lang="zh-TW" altLang="en-US" sz="1200">
            <a:latin typeface="Times New Roman" pitchFamily="18" charset="0"/>
            <a:ea typeface="標楷體" pitchFamily="65" charset="-120"/>
            <a:cs typeface="Times New Roman" pitchFamily="18" charset="0"/>
          </a:endParaRPr>
        </a:p>
      </dgm:t>
    </dgm:pt>
    <dgm:pt modelId="{ADFEC2F0-7794-4354-B677-E2669860DD52}">
      <dgm:prSet custT="1"/>
      <dgm:spPr/>
      <dgm:t>
        <a:bodyPr/>
        <a:lstStyle/>
        <a:p>
          <a:pPr rtl="0"/>
          <a:r>
            <a:rPr lang="en-US" sz="1200" b="1" dirty="0">
              <a:latin typeface="Times New Roman" pitchFamily="18" charset="0"/>
              <a:ea typeface="標楷體" pitchFamily="65" charset="-120"/>
              <a:cs typeface="Times New Roman" pitchFamily="18" charset="0"/>
            </a:rPr>
            <a:t>3. </a:t>
          </a:r>
          <a:r>
            <a:rPr lang="zh-TW" sz="1200" b="1" dirty="0">
              <a:latin typeface="Times New Roman" pitchFamily="18" charset="0"/>
              <a:ea typeface="標楷體" pitchFamily="65" charset="-120"/>
              <a:cs typeface="Times New Roman" pitchFamily="18" charset="0"/>
            </a:rPr>
            <a:t>處理過程中繼資料 </a:t>
          </a:r>
          <a:r>
            <a:rPr lang="en-US" sz="1200" b="1" dirty="0">
              <a:latin typeface="Times New Roman" pitchFamily="18" charset="0"/>
              <a:ea typeface="標楷體" pitchFamily="65" charset="-120"/>
              <a:cs typeface="Times New Roman" pitchFamily="18" charset="0"/>
            </a:rPr>
            <a:t>(Process metadata)</a:t>
          </a:r>
          <a:endParaRPr lang="zh-TW" sz="1200" dirty="0">
            <a:latin typeface="Times New Roman" pitchFamily="18" charset="0"/>
            <a:ea typeface="標楷體" pitchFamily="65" charset="-120"/>
            <a:cs typeface="Times New Roman" pitchFamily="18" charset="0"/>
          </a:endParaRPr>
        </a:p>
      </dgm:t>
    </dgm:pt>
    <dgm:pt modelId="{5EEFD604-7DCA-4EA3-A04D-5A2B2E2CFBD2}" type="parTrans" cxnId="{AB27C5CA-BBCD-4881-825F-AB3BBEA232DE}">
      <dgm:prSet/>
      <dgm:spPr/>
      <dgm:t>
        <a:bodyPr/>
        <a:lstStyle/>
        <a:p>
          <a:endParaRPr lang="zh-TW" altLang="en-US" sz="1200">
            <a:latin typeface="Times New Roman" pitchFamily="18" charset="0"/>
            <a:ea typeface="標楷體" pitchFamily="65" charset="-120"/>
            <a:cs typeface="Times New Roman" pitchFamily="18" charset="0"/>
          </a:endParaRPr>
        </a:p>
      </dgm:t>
    </dgm:pt>
    <dgm:pt modelId="{C659BBCE-9A9C-44E3-8C8E-056C81518FE4}" type="sibTrans" cxnId="{AB27C5CA-BBCD-4881-825F-AB3BBEA232DE}">
      <dgm:prSet/>
      <dgm:spPr/>
      <dgm:t>
        <a:bodyPr/>
        <a:lstStyle/>
        <a:p>
          <a:endParaRPr lang="zh-TW" altLang="en-US" sz="1200">
            <a:latin typeface="Times New Roman" pitchFamily="18" charset="0"/>
            <a:ea typeface="標楷體" pitchFamily="65" charset="-120"/>
            <a:cs typeface="Times New Roman" pitchFamily="18" charset="0"/>
          </a:endParaRPr>
        </a:p>
      </dgm:t>
    </dgm:pt>
    <dgm:pt modelId="{D91DF8E0-973F-45E4-B6F8-2B5B310F7629}">
      <dgm:prSet custT="1"/>
      <dgm:spPr/>
      <dgm:t>
        <a:bodyPr/>
        <a:lstStyle/>
        <a:p>
          <a:pPr rtl="0"/>
          <a:r>
            <a:rPr lang="zh-TW" altLang="en-US" sz="1200" dirty="0">
              <a:latin typeface="Times New Roman" pitchFamily="18" charset="0"/>
              <a:ea typeface="標楷體" pitchFamily="65" charset="-120"/>
              <a:cs typeface="Times New Roman" pitchFamily="18" charset="0"/>
            </a:rPr>
            <a:t>從執行層面上輔助執行與記錄結果的資料，包括：</a:t>
          </a:r>
        </a:p>
      </dgm:t>
    </dgm:pt>
    <dgm:pt modelId="{B68E16C8-6F6D-4DD9-AE90-81F262512223}" type="parTrans" cxnId="{2EBB14A2-3035-4551-A275-9DB3718C7F76}">
      <dgm:prSet/>
      <dgm:spPr/>
      <dgm:t>
        <a:bodyPr/>
        <a:lstStyle/>
        <a:p>
          <a:endParaRPr lang="zh-TW" altLang="en-US" sz="1200">
            <a:latin typeface="Times New Roman" pitchFamily="18" charset="0"/>
            <a:ea typeface="標楷體" pitchFamily="65" charset="-120"/>
            <a:cs typeface="Times New Roman" pitchFamily="18" charset="0"/>
          </a:endParaRPr>
        </a:p>
      </dgm:t>
    </dgm:pt>
    <dgm:pt modelId="{E6382FA2-34D7-4438-A7DA-24E7688876F8}" type="sibTrans" cxnId="{2EBB14A2-3035-4551-A275-9DB3718C7F76}">
      <dgm:prSet/>
      <dgm:spPr/>
      <dgm:t>
        <a:bodyPr/>
        <a:lstStyle/>
        <a:p>
          <a:endParaRPr lang="zh-TW" altLang="en-US" sz="1200">
            <a:latin typeface="Times New Roman" pitchFamily="18" charset="0"/>
            <a:ea typeface="標楷體" pitchFamily="65" charset="-120"/>
            <a:cs typeface="Times New Roman" pitchFamily="18" charset="0"/>
          </a:endParaRPr>
        </a:p>
      </dgm:t>
    </dgm:pt>
    <dgm:pt modelId="{25E4EE5C-9E96-430A-8C6F-89BF09BED324}">
      <dgm:prSet custT="1"/>
      <dgm:spPr/>
      <dgm:t>
        <a:bodyPr/>
        <a:lstStyle/>
        <a:p>
          <a:pPr rtl="0"/>
          <a:r>
            <a:rPr lang="zh-TW" sz="1200" dirty="0">
              <a:latin typeface="Times New Roman" pitchFamily="18" charset="0"/>
              <a:ea typeface="標楷體" pitchFamily="65" charset="-120"/>
              <a:cs typeface="Times New Roman" pitchFamily="18" charset="0"/>
            </a:rPr>
            <a:t>業務定義 </a:t>
          </a:r>
          <a:r>
            <a:rPr lang="en-US" sz="1200" dirty="0">
              <a:latin typeface="Times New Roman" pitchFamily="18" charset="0"/>
              <a:ea typeface="標楷體" pitchFamily="65" charset="-120"/>
              <a:cs typeface="Times New Roman" pitchFamily="18" charset="0"/>
            </a:rPr>
            <a:t>(Business </a:t>
          </a:r>
          <a:r>
            <a:rPr lang="en-US" sz="1200">
              <a:latin typeface="Times New Roman" pitchFamily="18" charset="0"/>
              <a:ea typeface="標楷體" pitchFamily="65" charset="-120"/>
              <a:cs typeface="Times New Roman" pitchFamily="18" charset="0"/>
            </a:rPr>
            <a:t>definitions)</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81E4FA6D-780D-4870-8F7E-6FBFF204F8CB}" type="parTrans" cxnId="{E3E1AA73-4182-4204-B1FA-C9CEEC3C2DB0}">
      <dgm:prSet/>
      <dgm:spPr/>
      <dgm:t>
        <a:bodyPr/>
        <a:lstStyle/>
        <a:p>
          <a:endParaRPr lang="zh-TW" altLang="en-US" sz="1200">
            <a:latin typeface="Times New Roman" pitchFamily="18" charset="0"/>
            <a:ea typeface="標楷體" pitchFamily="65" charset="-120"/>
            <a:cs typeface="Times New Roman" pitchFamily="18" charset="0"/>
          </a:endParaRPr>
        </a:p>
      </dgm:t>
    </dgm:pt>
    <dgm:pt modelId="{B0FCD179-DC60-4E45-A6B5-569750109C03}" type="sibTrans" cxnId="{E3E1AA73-4182-4204-B1FA-C9CEEC3C2DB0}">
      <dgm:prSet/>
      <dgm:spPr/>
      <dgm:t>
        <a:bodyPr/>
        <a:lstStyle/>
        <a:p>
          <a:endParaRPr lang="zh-TW" altLang="en-US" sz="1200">
            <a:latin typeface="Times New Roman" pitchFamily="18" charset="0"/>
            <a:ea typeface="標楷體" pitchFamily="65" charset="-120"/>
            <a:cs typeface="Times New Roman" pitchFamily="18" charset="0"/>
          </a:endParaRPr>
        </a:p>
      </dgm:t>
    </dgm:pt>
    <dgm:pt modelId="{0550BD02-43B0-4DB6-9390-26E2F5D829BB}">
      <dgm:prSet custT="1"/>
      <dgm:spPr/>
      <dgm:t>
        <a:bodyPr/>
        <a:lstStyle/>
        <a:p>
          <a:pPr rtl="0"/>
          <a:r>
            <a:rPr lang="zh-TW" sz="1200" dirty="0">
              <a:latin typeface="Times New Roman" pitchFamily="18" charset="0"/>
              <a:ea typeface="標楷體" pitchFamily="65" charset="-120"/>
              <a:cs typeface="Times New Roman" pitchFamily="18" charset="0"/>
            </a:rPr>
            <a:t>系統清單 </a:t>
          </a:r>
          <a:r>
            <a:rPr lang="en-US" sz="1200" dirty="0">
              <a:latin typeface="Times New Roman" pitchFamily="18" charset="0"/>
              <a:ea typeface="標楷體" pitchFamily="65" charset="-120"/>
              <a:cs typeface="Times New Roman" pitchFamily="18" charset="0"/>
            </a:rPr>
            <a:t>(System </a:t>
          </a:r>
          <a:r>
            <a:rPr lang="en-US" sz="1200">
              <a:latin typeface="Times New Roman" pitchFamily="18" charset="0"/>
              <a:ea typeface="標楷體" pitchFamily="65" charset="-120"/>
              <a:cs typeface="Times New Roman" pitchFamily="18" charset="0"/>
            </a:rPr>
            <a:t>inventory)</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FECBE618-D94E-4261-924E-1E09A8047102}" type="parTrans" cxnId="{BE738FE0-1474-4D12-8D78-BBE40534AB55}">
      <dgm:prSet/>
      <dgm:spPr/>
      <dgm:t>
        <a:bodyPr/>
        <a:lstStyle/>
        <a:p>
          <a:endParaRPr lang="zh-TW" altLang="en-US" sz="1200">
            <a:latin typeface="Times New Roman" pitchFamily="18" charset="0"/>
            <a:ea typeface="標楷體" pitchFamily="65" charset="-120"/>
            <a:cs typeface="Times New Roman" pitchFamily="18" charset="0"/>
          </a:endParaRPr>
        </a:p>
      </dgm:t>
    </dgm:pt>
    <dgm:pt modelId="{20AB6D21-5708-4A2F-9A22-6A30D14E0F8E}" type="sibTrans" cxnId="{BE738FE0-1474-4D12-8D78-BBE40534AB55}">
      <dgm:prSet/>
      <dgm:spPr/>
      <dgm:t>
        <a:bodyPr/>
        <a:lstStyle/>
        <a:p>
          <a:endParaRPr lang="zh-TW" altLang="en-US" sz="1200">
            <a:latin typeface="Times New Roman" pitchFamily="18" charset="0"/>
            <a:ea typeface="標楷體" pitchFamily="65" charset="-120"/>
            <a:cs typeface="Times New Roman" pitchFamily="18" charset="0"/>
          </a:endParaRPr>
        </a:p>
      </dgm:t>
    </dgm:pt>
    <dgm:pt modelId="{D97A2363-FD2C-4EA5-86C6-558A655A658E}">
      <dgm:prSet custT="1"/>
      <dgm:spPr/>
      <dgm:t>
        <a:bodyPr/>
        <a:lstStyle/>
        <a:p>
          <a:pPr rtl="0"/>
          <a:r>
            <a:rPr lang="zh-TW" sz="1200" dirty="0">
              <a:latin typeface="Times New Roman" pitchFamily="18" charset="0"/>
              <a:ea typeface="標楷體" pitchFamily="65" charset="-120"/>
              <a:cs typeface="Times New Roman" pitchFamily="18" charset="0"/>
            </a:rPr>
            <a:t>資料模型</a:t>
          </a:r>
          <a:r>
            <a:rPr lang="en-US" sz="1200" dirty="0">
              <a:latin typeface="Times New Roman" pitchFamily="18" charset="0"/>
              <a:ea typeface="標楷體" pitchFamily="65" charset="-120"/>
              <a:cs typeface="Times New Roman" pitchFamily="18" charset="0"/>
            </a:rPr>
            <a:t>(Data </a:t>
          </a:r>
          <a:r>
            <a:rPr lang="en-US" sz="1200">
              <a:latin typeface="Times New Roman" pitchFamily="18" charset="0"/>
              <a:ea typeface="標楷體" pitchFamily="65" charset="-120"/>
              <a:cs typeface="Times New Roman" pitchFamily="18" charset="0"/>
            </a:rPr>
            <a:t>models)</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3CCB9181-1C67-428D-A8EF-E88114BD5C01}" type="parTrans" cxnId="{DDBA2C9B-485D-4EC9-816C-D700116CCF5A}">
      <dgm:prSet/>
      <dgm:spPr/>
      <dgm:t>
        <a:bodyPr/>
        <a:lstStyle/>
        <a:p>
          <a:endParaRPr lang="zh-TW" altLang="en-US" sz="1200">
            <a:latin typeface="Times New Roman" pitchFamily="18" charset="0"/>
            <a:ea typeface="標楷體" pitchFamily="65" charset="-120"/>
            <a:cs typeface="Times New Roman" pitchFamily="18" charset="0"/>
          </a:endParaRPr>
        </a:p>
      </dgm:t>
    </dgm:pt>
    <dgm:pt modelId="{F925DCB0-F61E-425D-A0BF-7CDE3373C8BD}" type="sibTrans" cxnId="{DDBA2C9B-485D-4EC9-816C-D700116CCF5A}">
      <dgm:prSet/>
      <dgm:spPr/>
      <dgm:t>
        <a:bodyPr/>
        <a:lstStyle/>
        <a:p>
          <a:endParaRPr lang="zh-TW" altLang="en-US" sz="1200">
            <a:latin typeface="Times New Roman" pitchFamily="18" charset="0"/>
            <a:ea typeface="標楷體" pitchFamily="65" charset="-120"/>
            <a:cs typeface="Times New Roman" pitchFamily="18" charset="0"/>
          </a:endParaRPr>
        </a:p>
      </dgm:t>
    </dgm:pt>
    <dgm:pt modelId="{AB63C19A-1A1D-4F89-8A11-94889AC15521}">
      <dgm:prSet custT="1"/>
      <dgm:spPr/>
      <dgm:t>
        <a:bodyPr/>
        <a:lstStyle/>
        <a:p>
          <a:pPr rtl="0"/>
          <a:r>
            <a:rPr lang="zh-TW" sz="1200" dirty="0">
              <a:latin typeface="Times New Roman" pitchFamily="18" charset="0"/>
              <a:ea typeface="標楷體" pitchFamily="65" charset="-120"/>
              <a:cs typeface="Times New Roman" pitchFamily="18" charset="0"/>
            </a:rPr>
            <a:t>資料定義 </a:t>
          </a:r>
          <a:r>
            <a:rPr lang="en-US" sz="1200" dirty="0">
              <a:latin typeface="Times New Roman" pitchFamily="18" charset="0"/>
              <a:ea typeface="標楷體" pitchFamily="65" charset="-120"/>
              <a:cs typeface="Times New Roman" pitchFamily="18" charset="0"/>
            </a:rPr>
            <a:t>(Data </a:t>
          </a:r>
          <a:r>
            <a:rPr lang="en-US" sz="1200">
              <a:latin typeface="Times New Roman" pitchFamily="18" charset="0"/>
              <a:ea typeface="標楷體" pitchFamily="65" charset="-120"/>
              <a:cs typeface="Times New Roman" pitchFamily="18" charset="0"/>
            </a:rPr>
            <a:t>definitions)</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922DE0D3-9E80-40BC-B35A-0E6A938A88E3}" type="parTrans" cxnId="{0CC1DFA5-95AF-4879-80BD-AEE98879B3A8}">
      <dgm:prSet/>
      <dgm:spPr/>
      <dgm:t>
        <a:bodyPr/>
        <a:lstStyle/>
        <a:p>
          <a:endParaRPr lang="zh-TW" altLang="en-US" sz="1200">
            <a:latin typeface="Times New Roman" pitchFamily="18" charset="0"/>
            <a:ea typeface="標楷體" pitchFamily="65" charset="-120"/>
            <a:cs typeface="Times New Roman" pitchFamily="18" charset="0"/>
          </a:endParaRPr>
        </a:p>
      </dgm:t>
    </dgm:pt>
    <dgm:pt modelId="{415203B5-2649-4588-9874-C98C995CC881}" type="sibTrans" cxnId="{0CC1DFA5-95AF-4879-80BD-AEE98879B3A8}">
      <dgm:prSet/>
      <dgm:spPr/>
      <dgm:t>
        <a:bodyPr/>
        <a:lstStyle/>
        <a:p>
          <a:endParaRPr lang="zh-TW" altLang="en-US" sz="1200">
            <a:latin typeface="Times New Roman" pitchFamily="18" charset="0"/>
            <a:ea typeface="標楷體" pitchFamily="65" charset="-120"/>
            <a:cs typeface="Times New Roman" pitchFamily="18" charset="0"/>
          </a:endParaRPr>
        </a:p>
      </dgm:t>
    </dgm:pt>
    <dgm:pt modelId="{C22D2010-34EC-47EB-AC6F-157B52DC07DE}">
      <dgm:prSet custT="1"/>
      <dgm:spPr/>
      <dgm:t>
        <a:bodyPr/>
        <a:lstStyle/>
        <a:p>
          <a:pPr rtl="0"/>
          <a:r>
            <a:rPr lang="zh-TW" sz="1200" dirty="0">
              <a:latin typeface="Times New Roman" pitchFamily="18" charset="0"/>
              <a:ea typeface="標楷體" pitchFamily="65" charset="-120"/>
              <a:cs typeface="Times New Roman" pitchFamily="18" charset="0"/>
            </a:rPr>
            <a:t>業務規則 </a:t>
          </a:r>
          <a:r>
            <a:rPr lang="en-US" sz="1200" dirty="0">
              <a:latin typeface="Times New Roman" pitchFamily="18" charset="0"/>
              <a:ea typeface="標楷體" pitchFamily="65" charset="-120"/>
              <a:cs typeface="Times New Roman" pitchFamily="18" charset="0"/>
            </a:rPr>
            <a:t>(Business </a:t>
          </a:r>
          <a:r>
            <a:rPr lang="en-US" sz="1200">
              <a:latin typeface="Times New Roman" pitchFamily="18" charset="0"/>
              <a:ea typeface="標楷體" pitchFamily="65" charset="-120"/>
              <a:cs typeface="Times New Roman" pitchFamily="18" charset="0"/>
            </a:rPr>
            <a:t>rules)</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A1F3A050-2F31-4DF5-86B6-FC3C3F6E2244}" type="parTrans" cxnId="{59BDA1FF-E4F7-46CD-A100-68912D9A38B3}">
      <dgm:prSet/>
      <dgm:spPr/>
      <dgm:t>
        <a:bodyPr/>
        <a:lstStyle/>
        <a:p>
          <a:endParaRPr lang="zh-TW" altLang="en-US" sz="1200">
            <a:latin typeface="Times New Roman" pitchFamily="18" charset="0"/>
            <a:ea typeface="標楷體" pitchFamily="65" charset="-120"/>
            <a:cs typeface="Times New Roman" pitchFamily="18" charset="0"/>
          </a:endParaRPr>
        </a:p>
      </dgm:t>
    </dgm:pt>
    <dgm:pt modelId="{C20DDB0A-BBF3-4C9E-9AFC-0FC6313FD917}" type="sibTrans" cxnId="{59BDA1FF-E4F7-46CD-A100-68912D9A38B3}">
      <dgm:prSet/>
      <dgm:spPr/>
      <dgm:t>
        <a:bodyPr/>
        <a:lstStyle/>
        <a:p>
          <a:endParaRPr lang="zh-TW" altLang="en-US" sz="1200">
            <a:latin typeface="Times New Roman" pitchFamily="18" charset="0"/>
            <a:ea typeface="標楷體" pitchFamily="65" charset="-120"/>
            <a:cs typeface="Times New Roman" pitchFamily="18" charset="0"/>
          </a:endParaRPr>
        </a:p>
      </dgm:t>
    </dgm:pt>
    <dgm:pt modelId="{3AA9BC52-2871-4FDD-8361-8390FB4D4987}">
      <dgm:prSet custT="1"/>
      <dgm:spPr/>
      <dgm:t>
        <a:bodyPr/>
        <a:lstStyle/>
        <a:p>
          <a:pPr rtl="0"/>
          <a:r>
            <a:rPr lang="en-US" sz="1200" dirty="0">
              <a:latin typeface="Times New Roman" pitchFamily="18" charset="0"/>
              <a:ea typeface="標楷體" pitchFamily="65" charset="-120"/>
              <a:cs typeface="Times New Roman" pitchFamily="18" charset="0"/>
            </a:rPr>
            <a:t>ETL</a:t>
          </a:r>
          <a:r>
            <a:rPr lang="zh-TW" sz="1200" dirty="0">
              <a:latin typeface="Times New Roman" pitchFamily="18" charset="0"/>
              <a:ea typeface="標楷體" pitchFamily="65" charset="-120"/>
              <a:cs typeface="Times New Roman" pitchFamily="18" charset="0"/>
            </a:rPr>
            <a:t>任務 </a:t>
          </a:r>
          <a:r>
            <a:rPr lang="en-US" sz="1200" dirty="0">
              <a:latin typeface="Times New Roman" pitchFamily="18" charset="0"/>
              <a:ea typeface="標楷體" pitchFamily="65" charset="-120"/>
              <a:cs typeface="Times New Roman" pitchFamily="18" charset="0"/>
            </a:rPr>
            <a:t>(ETL </a:t>
          </a:r>
          <a:r>
            <a:rPr lang="en-US" sz="1200">
              <a:latin typeface="Times New Roman" pitchFamily="18" charset="0"/>
              <a:ea typeface="標楷體" pitchFamily="65" charset="-120"/>
              <a:cs typeface="Times New Roman" pitchFamily="18" charset="0"/>
            </a:rPr>
            <a:t>jobs)</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D14283CB-D47D-4192-8F97-A86E15D2C7E3}" type="parTrans" cxnId="{F2957681-399E-462E-9B74-67C31F60F979}">
      <dgm:prSet/>
      <dgm:spPr/>
      <dgm:t>
        <a:bodyPr/>
        <a:lstStyle/>
        <a:p>
          <a:endParaRPr lang="zh-TW" altLang="en-US" sz="1200">
            <a:latin typeface="Times New Roman" pitchFamily="18" charset="0"/>
            <a:ea typeface="標楷體" pitchFamily="65" charset="-120"/>
            <a:cs typeface="Times New Roman" pitchFamily="18" charset="0"/>
          </a:endParaRPr>
        </a:p>
      </dgm:t>
    </dgm:pt>
    <dgm:pt modelId="{DE5DA9FA-40CC-4DDD-82D8-52EF15B84025}" type="sibTrans" cxnId="{F2957681-399E-462E-9B74-67C31F60F979}">
      <dgm:prSet/>
      <dgm:spPr/>
      <dgm:t>
        <a:bodyPr/>
        <a:lstStyle/>
        <a:p>
          <a:endParaRPr lang="zh-TW" altLang="en-US" sz="1200">
            <a:latin typeface="Times New Roman" pitchFamily="18" charset="0"/>
            <a:ea typeface="標楷體" pitchFamily="65" charset="-120"/>
            <a:cs typeface="Times New Roman" pitchFamily="18" charset="0"/>
          </a:endParaRPr>
        </a:p>
      </dgm:t>
    </dgm:pt>
    <dgm:pt modelId="{C839D315-A088-4E2E-8638-1A067FE0BCC5}">
      <dgm:prSet custT="1"/>
      <dgm:spPr/>
      <dgm:t>
        <a:bodyPr/>
        <a:lstStyle/>
        <a:p>
          <a:pPr rtl="0"/>
          <a:r>
            <a:rPr lang="zh-TW" sz="1200" dirty="0">
              <a:latin typeface="Times New Roman" pitchFamily="18" charset="0"/>
              <a:ea typeface="標楷體" pitchFamily="65" charset="-120"/>
              <a:cs typeface="Times New Roman" pitchFamily="18" charset="0"/>
            </a:rPr>
            <a:t>資料轉換 </a:t>
          </a:r>
          <a:r>
            <a:rPr lang="en-US" sz="1200" dirty="0">
              <a:latin typeface="Times New Roman" pitchFamily="18" charset="0"/>
              <a:ea typeface="標楷體" pitchFamily="65" charset="-120"/>
              <a:cs typeface="Times New Roman" pitchFamily="18" charset="0"/>
            </a:rPr>
            <a:t>(Transformations)</a:t>
          </a:r>
          <a:r>
            <a:rPr lang="zh-TW" sz="1200" dirty="0">
              <a:latin typeface="Times New Roman" pitchFamily="18" charset="0"/>
              <a:ea typeface="標楷體" pitchFamily="65" charset="-120"/>
              <a:cs typeface="Times New Roman" pitchFamily="18" charset="0"/>
            </a:rPr>
            <a:t>、</a:t>
          </a:r>
        </a:p>
      </dgm:t>
    </dgm:pt>
    <dgm:pt modelId="{A13D0239-556C-473A-B3E8-6F6718BC2F7C}" type="parTrans" cxnId="{E8208CE1-B304-4135-9CB2-7EA1801A75B7}">
      <dgm:prSet/>
      <dgm:spPr/>
      <dgm:t>
        <a:bodyPr/>
        <a:lstStyle/>
        <a:p>
          <a:endParaRPr lang="zh-TW" altLang="en-US" sz="1200">
            <a:latin typeface="Times New Roman" pitchFamily="18" charset="0"/>
            <a:ea typeface="標楷體" pitchFamily="65" charset="-120"/>
            <a:cs typeface="Times New Roman" pitchFamily="18" charset="0"/>
          </a:endParaRPr>
        </a:p>
      </dgm:t>
    </dgm:pt>
    <dgm:pt modelId="{1E3DF433-5786-469B-8614-195CFE547B07}" type="sibTrans" cxnId="{E8208CE1-B304-4135-9CB2-7EA1801A75B7}">
      <dgm:prSet/>
      <dgm:spPr/>
      <dgm:t>
        <a:bodyPr/>
        <a:lstStyle/>
        <a:p>
          <a:endParaRPr lang="zh-TW" altLang="en-US" sz="1200">
            <a:latin typeface="Times New Roman" pitchFamily="18" charset="0"/>
            <a:ea typeface="標楷體" pitchFamily="65" charset="-120"/>
            <a:cs typeface="Times New Roman" pitchFamily="18" charset="0"/>
          </a:endParaRPr>
        </a:p>
      </dgm:t>
    </dgm:pt>
    <dgm:pt modelId="{126188FA-DDA5-41CE-8F5D-15C092DAACC9}">
      <dgm:prSet custT="1"/>
      <dgm:spPr/>
      <dgm:t>
        <a:bodyPr/>
        <a:lstStyle/>
        <a:p>
          <a:pPr rtl="0"/>
          <a:r>
            <a:rPr lang="zh-TW" sz="1200" dirty="0">
              <a:latin typeface="Times New Roman" pitchFamily="18" charset="0"/>
              <a:ea typeface="標楷體" pitchFamily="65" charset="-120"/>
              <a:cs typeface="Times New Roman" pitchFamily="18" charset="0"/>
            </a:rPr>
            <a:t>批次參數 </a:t>
          </a:r>
          <a:r>
            <a:rPr lang="en-US" sz="1200" dirty="0">
              <a:latin typeface="Times New Roman" pitchFamily="18" charset="0"/>
              <a:ea typeface="標楷體" pitchFamily="65" charset="-120"/>
              <a:cs typeface="Times New Roman" pitchFamily="18" charset="0"/>
            </a:rPr>
            <a:t>(Batch parameters) </a:t>
          </a:r>
          <a:r>
            <a:rPr lang="zh-TW" sz="1200" dirty="0">
              <a:latin typeface="Times New Roman" pitchFamily="18" charset="0"/>
              <a:ea typeface="標楷體" pitchFamily="65" charset="-120"/>
              <a:cs typeface="Times New Roman" pitchFamily="18" charset="0"/>
            </a:rPr>
            <a:t>等。</a:t>
          </a:r>
        </a:p>
      </dgm:t>
    </dgm:pt>
    <dgm:pt modelId="{3B720B4D-4F12-4094-8CC7-DEC80F83F82C}" type="parTrans" cxnId="{D7B5BE77-54AA-4212-B8A2-3983D8558CF4}">
      <dgm:prSet/>
      <dgm:spPr/>
      <dgm:t>
        <a:bodyPr/>
        <a:lstStyle/>
        <a:p>
          <a:endParaRPr lang="zh-TW" altLang="en-US" sz="1200">
            <a:latin typeface="Times New Roman" pitchFamily="18" charset="0"/>
            <a:ea typeface="標楷體" pitchFamily="65" charset="-120"/>
            <a:cs typeface="Times New Roman" pitchFamily="18" charset="0"/>
          </a:endParaRPr>
        </a:p>
      </dgm:t>
    </dgm:pt>
    <dgm:pt modelId="{A3D08356-923C-41E1-A7E6-DC3C213A2FB5}" type="sibTrans" cxnId="{D7B5BE77-54AA-4212-B8A2-3983D8558CF4}">
      <dgm:prSet/>
      <dgm:spPr/>
      <dgm:t>
        <a:bodyPr/>
        <a:lstStyle/>
        <a:p>
          <a:endParaRPr lang="zh-TW" altLang="en-US" sz="1200">
            <a:latin typeface="Times New Roman" pitchFamily="18" charset="0"/>
            <a:ea typeface="標楷體" pitchFamily="65" charset="-120"/>
            <a:cs typeface="Times New Roman" pitchFamily="18" charset="0"/>
          </a:endParaRPr>
        </a:p>
      </dgm:t>
    </dgm:pt>
    <dgm:pt modelId="{306852AB-C044-457F-98DB-9C2E0D337967}">
      <dgm:prSet custT="1"/>
      <dgm:spPr/>
      <dgm:t>
        <a:bodyPr/>
        <a:lstStyle/>
        <a:p>
          <a:pPr rtl="0"/>
          <a:r>
            <a:rPr lang="zh-TW" sz="1200" dirty="0">
              <a:latin typeface="Times New Roman" pitchFamily="18" charset="0"/>
              <a:ea typeface="標楷體" pitchFamily="65" charset="-120"/>
              <a:cs typeface="Times New Roman" pitchFamily="18" charset="0"/>
            </a:rPr>
            <a:t>執行結果 </a:t>
          </a:r>
          <a:r>
            <a:rPr lang="en-US" sz="1200" dirty="0">
              <a:latin typeface="Times New Roman" pitchFamily="18" charset="0"/>
              <a:ea typeface="標楷體" pitchFamily="65" charset="-120"/>
              <a:cs typeface="Times New Roman" pitchFamily="18" charset="0"/>
            </a:rPr>
            <a:t>(Run results)</a:t>
          </a:r>
          <a:r>
            <a:rPr lang="zh-TW" sz="1200" dirty="0">
              <a:latin typeface="Times New Roman" pitchFamily="18" charset="0"/>
              <a:ea typeface="標楷體" pitchFamily="65" charset="-120"/>
              <a:cs typeface="Times New Roman" pitchFamily="18" charset="0"/>
            </a:rPr>
            <a:t>、</a:t>
          </a:r>
        </a:p>
      </dgm:t>
    </dgm:pt>
    <dgm:pt modelId="{5BE11E9D-4A96-4CB9-B538-1EC0D4F265AF}" type="parTrans" cxnId="{A827FA40-AF9D-4DCE-9784-E9E5DADBD20C}">
      <dgm:prSet/>
      <dgm:spPr/>
      <dgm:t>
        <a:bodyPr/>
        <a:lstStyle/>
        <a:p>
          <a:endParaRPr lang="zh-TW" altLang="en-US" sz="1200">
            <a:latin typeface="Times New Roman" pitchFamily="18" charset="0"/>
            <a:ea typeface="標楷體" pitchFamily="65" charset="-120"/>
            <a:cs typeface="Times New Roman" pitchFamily="18" charset="0"/>
          </a:endParaRPr>
        </a:p>
      </dgm:t>
    </dgm:pt>
    <dgm:pt modelId="{0D01103B-4427-4E5B-97DB-43AD7829DB84}" type="sibTrans" cxnId="{A827FA40-AF9D-4DCE-9784-E9E5DADBD20C}">
      <dgm:prSet/>
      <dgm:spPr/>
      <dgm:t>
        <a:bodyPr/>
        <a:lstStyle/>
        <a:p>
          <a:endParaRPr lang="zh-TW" altLang="en-US" sz="1200">
            <a:latin typeface="Times New Roman" pitchFamily="18" charset="0"/>
            <a:ea typeface="標楷體" pitchFamily="65" charset="-120"/>
            <a:cs typeface="Times New Roman" pitchFamily="18" charset="0"/>
          </a:endParaRPr>
        </a:p>
      </dgm:t>
    </dgm:pt>
    <dgm:pt modelId="{66C59771-B83A-445B-8440-0C28B064F266}">
      <dgm:prSet custT="1"/>
      <dgm:spPr/>
      <dgm:t>
        <a:bodyPr/>
        <a:lstStyle/>
        <a:p>
          <a:pPr rtl="0"/>
          <a:r>
            <a:rPr lang="zh-TW" sz="1200" dirty="0">
              <a:latin typeface="Times New Roman" pitchFamily="18" charset="0"/>
              <a:ea typeface="標楷體" pitchFamily="65" charset="-120"/>
              <a:cs typeface="Times New Roman" pitchFamily="18" charset="0"/>
            </a:rPr>
            <a:t>例外處理 </a:t>
          </a:r>
          <a:r>
            <a:rPr lang="en-US" sz="1200" dirty="0">
              <a:latin typeface="Times New Roman" pitchFamily="18" charset="0"/>
              <a:ea typeface="標楷體" pitchFamily="65" charset="-120"/>
              <a:cs typeface="Times New Roman" pitchFamily="18" charset="0"/>
            </a:rPr>
            <a:t>(Exception handling)</a:t>
          </a:r>
          <a:r>
            <a:rPr lang="zh-TW" sz="1200" dirty="0">
              <a:latin typeface="Times New Roman" pitchFamily="18" charset="0"/>
              <a:ea typeface="標楷體" pitchFamily="65" charset="-120"/>
              <a:cs typeface="Times New Roman" pitchFamily="18" charset="0"/>
            </a:rPr>
            <a:t>、</a:t>
          </a:r>
        </a:p>
      </dgm:t>
    </dgm:pt>
    <dgm:pt modelId="{80F28001-D023-4901-A7E6-D9BAB439F2B3}" type="parTrans" cxnId="{15EBAC17-1F7E-41C7-8F8E-95917D26FE18}">
      <dgm:prSet/>
      <dgm:spPr/>
      <dgm:t>
        <a:bodyPr/>
        <a:lstStyle/>
        <a:p>
          <a:endParaRPr lang="zh-TW" altLang="en-US" sz="1200">
            <a:latin typeface="Times New Roman" pitchFamily="18" charset="0"/>
            <a:ea typeface="標楷體" pitchFamily="65" charset="-120"/>
            <a:cs typeface="Times New Roman" pitchFamily="18" charset="0"/>
          </a:endParaRPr>
        </a:p>
      </dgm:t>
    </dgm:pt>
    <dgm:pt modelId="{55BECC94-8DEA-467A-894D-25AF6E6CEBEA}" type="sibTrans" cxnId="{15EBAC17-1F7E-41C7-8F8E-95917D26FE18}">
      <dgm:prSet/>
      <dgm:spPr/>
      <dgm:t>
        <a:bodyPr/>
        <a:lstStyle/>
        <a:p>
          <a:endParaRPr lang="zh-TW" altLang="en-US" sz="1200">
            <a:latin typeface="Times New Roman" pitchFamily="18" charset="0"/>
            <a:ea typeface="標楷體" pitchFamily="65" charset="-120"/>
            <a:cs typeface="Times New Roman" pitchFamily="18" charset="0"/>
          </a:endParaRPr>
        </a:p>
      </dgm:t>
    </dgm:pt>
    <dgm:pt modelId="{0B29FE8B-498F-47E3-9D30-BC503B2FCA12}">
      <dgm:prSet custT="1"/>
      <dgm:spPr/>
      <dgm:t>
        <a:bodyPr/>
        <a:lstStyle/>
        <a:p>
          <a:pPr rtl="0"/>
          <a:r>
            <a:rPr lang="zh-TW" sz="1200" dirty="0">
              <a:latin typeface="Times New Roman" pitchFamily="18" charset="0"/>
              <a:ea typeface="標楷體" pitchFamily="65" charset="-120"/>
              <a:cs typeface="Times New Roman" pitchFamily="18" charset="0"/>
            </a:rPr>
            <a:t>即時排程 </a:t>
          </a:r>
          <a:r>
            <a:rPr lang="en-US" sz="1200" dirty="0">
              <a:latin typeface="Times New Roman" pitchFamily="18" charset="0"/>
              <a:ea typeface="標楷體" pitchFamily="65" charset="-120"/>
              <a:cs typeface="Times New Roman" pitchFamily="18" charset="0"/>
            </a:rPr>
            <a:t>(Immediate schedule) </a:t>
          </a:r>
          <a:r>
            <a:rPr lang="zh-TW" sz="1200" dirty="0">
              <a:latin typeface="Times New Roman" pitchFamily="18" charset="0"/>
              <a:ea typeface="標楷體" pitchFamily="65" charset="-120"/>
              <a:cs typeface="Times New Roman" pitchFamily="18" charset="0"/>
            </a:rPr>
            <a:t>等。</a:t>
          </a:r>
        </a:p>
      </dgm:t>
    </dgm:pt>
    <dgm:pt modelId="{23E7FA78-85A4-4D62-A1C3-6A378EE0DBD6}" type="parTrans" cxnId="{10D7D241-7A75-4A7B-85B7-1C0FAA8DC9F2}">
      <dgm:prSet/>
      <dgm:spPr/>
      <dgm:t>
        <a:bodyPr/>
        <a:lstStyle/>
        <a:p>
          <a:endParaRPr lang="zh-TW" altLang="en-US" sz="1200">
            <a:latin typeface="Times New Roman" pitchFamily="18" charset="0"/>
            <a:ea typeface="標楷體" pitchFamily="65" charset="-120"/>
            <a:cs typeface="Times New Roman" pitchFamily="18" charset="0"/>
          </a:endParaRPr>
        </a:p>
      </dgm:t>
    </dgm:pt>
    <dgm:pt modelId="{85839EA7-8ED4-4C61-9934-9645836CD35C}" type="sibTrans" cxnId="{10D7D241-7A75-4A7B-85B7-1C0FAA8DC9F2}">
      <dgm:prSet/>
      <dgm:spPr/>
      <dgm:t>
        <a:bodyPr/>
        <a:lstStyle/>
        <a:p>
          <a:endParaRPr lang="zh-TW" altLang="en-US" sz="1200">
            <a:latin typeface="Times New Roman" pitchFamily="18" charset="0"/>
            <a:ea typeface="標楷體" pitchFamily="65" charset="-120"/>
            <a:cs typeface="Times New Roman" pitchFamily="18" charset="0"/>
          </a:endParaRPr>
        </a:p>
      </dgm:t>
    </dgm:pt>
    <dgm:pt modelId="{FE5D0E95-6D66-4AE5-BFB3-34853541AED4}">
      <dgm:prSet custT="1"/>
      <dgm:spPr/>
      <dgm:t>
        <a:bodyPr/>
        <a:lstStyle/>
        <a:p>
          <a:pPr rtl="0"/>
          <a:r>
            <a:rPr lang="zh-TW" sz="1200" dirty="0">
              <a:latin typeface="Times New Roman" pitchFamily="18" charset="0"/>
              <a:ea typeface="標楷體" pitchFamily="65" charset="-120"/>
              <a:cs typeface="Times New Roman" pitchFamily="18" charset="0"/>
            </a:rPr>
            <a:t>邏輯資料映射 </a:t>
          </a:r>
          <a:r>
            <a:rPr lang="en-US" sz="1200" dirty="0">
              <a:latin typeface="Times New Roman" pitchFamily="18" charset="0"/>
              <a:ea typeface="標楷體" pitchFamily="65" charset="-120"/>
              <a:cs typeface="Times New Roman" pitchFamily="18" charset="0"/>
            </a:rPr>
            <a:t>(Logical data mappings) </a:t>
          </a:r>
          <a:r>
            <a:rPr lang="zh-TW" sz="1200" dirty="0">
              <a:latin typeface="Times New Roman" pitchFamily="18" charset="0"/>
              <a:ea typeface="標楷體" pitchFamily="65" charset="-120"/>
              <a:cs typeface="Times New Roman" pitchFamily="18" charset="0"/>
            </a:rPr>
            <a:t>等。</a:t>
          </a:r>
        </a:p>
      </dgm:t>
    </dgm:pt>
    <dgm:pt modelId="{780A9EDC-3464-4217-A139-27EC23F36E09}" type="sibTrans" cxnId="{EAC18AF8-0B73-49D2-AE22-62EFBFD551B9}">
      <dgm:prSet/>
      <dgm:spPr/>
      <dgm:t>
        <a:bodyPr/>
        <a:lstStyle/>
        <a:p>
          <a:endParaRPr lang="zh-TW" altLang="en-US" sz="1200">
            <a:latin typeface="Times New Roman" pitchFamily="18" charset="0"/>
            <a:ea typeface="標楷體" pitchFamily="65" charset="-120"/>
            <a:cs typeface="Times New Roman" pitchFamily="18" charset="0"/>
          </a:endParaRPr>
        </a:p>
      </dgm:t>
    </dgm:pt>
    <dgm:pt modelId="{A4D65872-7E37-4051-9710-952030F77328}" type="parTrans" cxnId="{EAC18AF8-0B73-49D2-AE22-62EFBFD551B9}">
      <dgm:prSet/>
      <dgm:spPr/>
      <dgm:t>
        <a:bodyPr/>
        <a:lstStyle/>
        <a:p>
          <a:endParaRPr lang="zh-TW" altLang="en-US" sz="1200">
            <a:latin typeface="Times New Roman" pitchFamily="18" charset="0"/>
            <a:ea typeface="標楷體" pitchFamily="65" charset="-120"/>
            <a:cs typeface="Times New Roman" pitchFamily="18" charset="0"/>
          </a:endParaRPr>
        </a:p>
      </dgm:t>
    </dgm:pt>
    <dgm:pt modelId="{AEF22C77-F979-4541-A922-56788ABC100D}">
      <dgm:prSet custT="1"/>
      <dgm:spPr/>
      <dgm:t>
        <a:bodyPr/>
        <a:lstStyle/>
        <a:p>
          <a:pPr rtl="0"/>
          <a:r>
            <a:rPr lang="zh-TW" sz="1200" dirty="0">
              <a:latin typeface="Times New Roman" pitchFamily="18" charset="0"/>
              <a:ea typeface="標楷體" pitchFamily="65" charset="-120"/>
              <a:cs typeface="Times New Roman" pitchFamily="18" charset="0"/>
            </a:rPr>
            <a:t>資料倉儲資料字典 </a:t>
          </a:r>
          <a:r>
            <a:rPr lang="en-US" sz="1200" dirty="0">
              <a:latin typeface="Times New Roman" pitchFamily="18" charset="0"/>
              <a:ea typeface="標楷體" pitchFamily="65" charset="-120"/>
              <a:cs typeface="Times New Roman" pitchFamily="18" charset="0"/>
            </a:rPr>
            <a:t>(Data warehouse data </a:t>
          </a:r>
          <a:r>
            <a:rPr lang="en-US" sz="1200">
              <a:latin typeface="Times New Roman" pitchFamily="18" charset="0"/>
              <a:ea typeface="標楷體" pitchFamily="65" charset="-120"/>
              <a:cs typeface="Times New Roman" pitchFamily="18" charset="0"/>
            </a:rPr>
            <a:t>dictionary)</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68B697F9-239A-4668-8273-664639BBE7D6}" type="sibTrans" cxnId="{DD1C911F-6F28-4498-B8C1-8184E11D47B1}">
      <dgm:prSet/>
      <dgm:spPr/>
      <dgm:t>
        <a:bodyPr/>
        <a:lstStyle/>
        <a:p>
          <a:endParaRPr lang="zh-TW" altLang="en-US" sz="1200">
            <a:latin typeface="Times New Roman" pitchFamily="18" charset="0"/>
            <a:ea typeface="標楷體" pitchFamily="65" charset="-120"/>
            <a:cs typeface="Times New Roman" pitchFamily="18" charset="0"/>
          </a:endParaRPr>
        </a:p>
      </dgm:t>
    </dgm:pt>
    <dgm:pt modelId="{63F4E7C0-ADF9-4C36-BAB7-EA01EA2144AE}" type="parTrans" cxnId="{DD1C911F-6F28-4498-B8C1-8184E11D47B1}">
      <dgm:prSet/>
      <dgm:spPr/>
      <dgm:t>
        <a:bodyPr/>
        <a:lstStyle/>
        <a:p>
          <a:endParaRPr lang="zh-TW" altLang="en-US" sz="1200">
            <a:latin typeface="Times New Roman" pitchFamily="18" charset="0"/>
            <a:ea typeface="標楷體" pitchFamily="65" charset="-120"/>
            <a:cs typeface="Times New Roman" pitchFamily="18" charset="0"/>
          </a:endParaRPr>
        </a:p>
      </dgm:t>
    </dgm:pt>
    <dgm:pt modelId="{CC909743-C580-4552-B6B6-3F6D14068532}">
      <dgm:prSet custT="1"/>
      <dgm:spPr/>
      <dgm:t>
        <a:bodyPr/>
        <a:lstStyle/>
        <a:p>
          <a:pPr rtl="0"/>
          <a:r>
            <a:rPr lang="zh-TW" sz="1200" dirty="0">
              <a:latin typeface="Times New Roman" pitchFamily="18" charset="0"/>
              <a:ea typeface="標楷體" pitchFamily="65" charset="-120"/>
              <a:cs typeface="Times New Roman" pitchFamily="18" charset="0"/>
            </a:rPr>
            <a:t>來源系統資訊</a:t>
          </a:r>
          <a:r>
            <a:rPr lang="en-US" sz="1200" dirty="0">
              <a:latin typeface="Times New Roman" pitchFamily="18" charset="0"/>
              <a:ea typeface="標楷體" pitchFamily="65" charset="-120"/>
              <a:cs typeface="Times New Roman" pitchFamily="18" charset="0"/>
            </a:rPr>
            <a:t>(Source system </a:t>
          </a:r>
          <a:r>
            <a:rPr lang="en-US" sz="1200">
              <a:latin typeface="Times New Roman" pitchFamily="18" charset="0"/>
              <a:ea typeface="標楷體" pitchFamily="65" charset="-120"/>
              <a:cs typeface="Times New Roman" pitchFamily="18" charset="0"/>
            </a:rPr>
            <a:t>info)</a:t>
          </a:r>
          <a:r>
            <a:rPr lang="zh-TW" sz="1200">
              <a:latin typeface="Times New Roman" pitchFamily="18" charset="0"/>
              <a:ea typeface="標楷體" pitchFamily="65" charset="-120"/>
              <a:cs typeface="Times New Roman" pitchFamily="18" charset="0"/>
            </a:rPr>
            <a:t>、</a:t>
          </a:r>
          <a:endParaRPr lang="zh-TW" sz="1200" dirty="0">
            <a:latin typeface="Times New Roman" pitchFamily="18" charset="0"/>
            <a:ea typeface="標楷體" pitchFamily="65" charset="-120"/>
            <a:cs typeface="Times New Roman" pitchFamily="18" charset="0"/>
          </a:endParaRPr>
        </a:p>
      </dgm:t>
    </dgm:pt>
    <dgm:pt modelId="{927F9630-2595-4705-8AB4-84959153BC79}" type="sibTrans" cxnId="{24512FB2-C224-4AF7-B57F-EB6E089BAE69}">
      <dgm:prSet/>
      <dgm:spPr/>
      <dgm:t>
        <a:bodyPr/>
        <a:lstStyle/>
        <a:p>
          <a:endParaRPr lang="zh-TW" altLang="en-US" sz="1200">
            <a:latin typeface="Times New Roman" pitchFamily="18" charset="0"/>
            <a:ea typeface="標楷體" pitchFamily="65" charset="-120"/>
            <a:cs typeface="Times New Roman" pitchFamily="18" charset="0"/>
          </a:endParaRPr>
        </a:p>
      </dgm:t>
    </dgm:pt>
    <dgm:pt modelId="{CB796EC0-91E1-4C76-B0EC-401E1717C20E}" type="parTrans" cxnId="{24512FB2-C224-4AF7-B57F-EB6E089BAE69}">
      <dgm:prSet/>
      <dgm:spPr/>
      <dgm:t>
        <a:bodyPr/>
        <a:lstStyle/>
        <a:p>
          <a:endParaRPr lang="zh-TW" altLang="en-US" sz="1200">
            <a:latin typeface="Times New Roman" pitchFamily="18" charset="0"/>
            <a:ea typeface="標楷體" pitchFamily="65" charset="-120"/>
            <a:cs typeface="Times New Roman" pitchFamily="18" charset="0"/>
          </a:endParaRPr>
        </a:p>
      </dgm:t>
    </dgm:pt>
    <dgm:pt modelId="{CBFB6420-5C1F-4B4F-8417-CFAF2D45867F}" type="pres">
      <dgm:prSet presAssocID="{7558A09F-6E5B-465A-AA0F-54521505C7F1}" presName="linear" presStyleCnt="0">
        <dgm:presLayoutVars>
          <dgm:dir/>
          <dgm:animLvl val="lvl"/>
          <dgm:resizeHandles val="exact"/>
        </dgm:presLayoutVars>
      </dgm:prSet>
      <dgm:spPr/>
    </dgm:pt>
    <dgm:pt modelId="{D58D8607-91ED-4A53-9D85-E1DA756C2E34}" type="pres">
      <dgm:prSet presAssocID="{ED8CE494-7737-424B-BDA9-1EAB13B1373F}" presName="parentLin" presStyleCnt="0"/>
      <dgm:spPr/>
    </dgm:pt>
    <dgm:pt modelId="{F9155D93-F713-4380-8B40-FB1EFC7EB3C2}" type="pres">
      <dgm:prSet presAssocID="{ED8CE494-7737-424B-BDA9-1EAB13B1373F}" presName="parentLeftMargin" presStyleLbl="node1" presStyleIdx="0" presStyleCnt="3"/>
      <dgm:spPr/>
    </dgm:pt>
    <dgm:pt modelId="{9F7E4F3B-2D05-435E-89A7-3263A3A1C016}" type="pres">
      <dgm:prSet presAssocID="{ED8CE494-7737-424B-BDA9-1EAB13B1373F}" presName="parentText" presStyleLbl="node1" presStyleIdx="0" presStyleCnt="3">
        <dgm:presLayoutVars>
          <dgm:chMax val="0"/>
          <dgm:bulletEnabled val="1"/>
        </dgm:presLayoutVars>
      </dgm:prSet>
      <dgm:spPr/>
    </dgm:pt>
    <dgm:pt modelId="{5E3E7055-8EC7-46C2-B42E-560AD5A46983}" type="pres">
      <dgm:prSet presAssocID="{ED8CE494-7737-424B-BDA9-1EAB13B1373F}" presName="negativeSpace" presStyleCnt="0"/>
      <dgm:spPr/>
    </dgm:pt>
    <dgm:pt modelId="{6C4ED00B-0D79-4648-A92A-DD94DE56717E}" type="pres">
      <dgm:prSet presAssocID="{ED8CE494-7737-424B-BDA9-1EAB13B1373F}" presName="childText" presStyleLbl="conFgAcc1" presStyleIdx="0" presStyleCnt="3">
        <dgm:presLayoutVars>
          <dgm:bulletEnabled val="1"/>
        </dgm:presLayoutVars>
      </dgm:prSet>
      <dgm:spPr/>
    </dgm:pt>
    <dgm:pt modelId="{77F79137-14D2-4954-BB56-D8DD163F02B7}" type="pres">
      <dgm:prSet presAssocID="{ADF772CC-2F3B-4B61-AA6E-11D0C3E19AD5}" presName="spaceBetweenRectangles" presStyleCnt="0"/>
      <dgm:spPr/>
    </dgm:pt>
    <dgm:pt modelId="{7652F910-650F-4461-9069-13460C04EF89}" type="pres">
      <dgm:prSet presAssocID="{3B98D914-AD9E-4A68-A8AF-9875B5E946CC}" presName="parentLin" presStyleCnt="0"/>
      <dgm:spPr/>
    </dgm:pt>
    <dgm:pt modelId="{34C13545-C346-460B-B784-E7CC45374D3A}" type="pres">
      <dgm:prSet presAssocID="{3B98D914-AD9E-4A68-A8AF-9875B5E946CC}" presName="parentLeftMargin" presStyleLbl="node1" presStyleIdx="0" presStyleCnt="3"/>
      <dgm:spPr/>
    </dgm:pt>
    <dgm:pt modelId="{BF05EB09-C26E-4463-89AE-A2CFDC029210}" type="pres">
      <dgm:prSet presAssocID="{3B98D914-AD9E-4A68-A8AF-9875B5E946CC}" presName="parentText" presStyleLbl="node1" presStyleIdx="1" presStyleCnt="3">
        <dgm:presLayoutVars>
          <dgm:chMax val="0"/>
          <dgm:bulletEnabled val="1"/>
        </dgm:presLayoutVars>
      </dgm:prSet>
      <dgm:spPr/>
    </dgm:pt>
    <dgm:pt modelId="{E39C9507-5356-4791-84C8-736C63BBEAE6}" type="pres">
      <dgm:prSet presAssocID="{3B98D914-AD9E-4A68-A8AF-9875B5E946CC}" presName="negativeSpace" presStyleCnt="0"/>
      <dgm:spPr/>
    </dgm:pt>
    <dgm:pt modelId="{470CABB8-C0C5-4E2D-9E8B-8824DCDF686A}" type="pres">
      <dgm:prSet presAssocID="{3B98D914-AD9E-4A68-A8AF-9875B5E946CC}" presName="childText" presStyleLbl="conFgAcc1" presStyleIdx="1" presStyleCnt="3">
        <dgm:presLayoutVars>
          <dgm:bulletEnabled val="1"/>
        </dgm:presLayoutVars>
      </dgm:prSet>
      <dgm:spPr/>
    </dgm:pt>
    <dgm:pt modelId="{1BFBD336-C163-46E1-A60B-213F00F01D8C}" type="pres">
      <dgm:prSet presAssocID="{D35241BB-0787-437E-8655-187DE3527CEF}" presName="spaceBetweenRectangles" presStyleCnt="0"/>
      <dgm:spPr/>
    </dgm:pt>
    <dgm:pt modelId="{5FB0DD84-4521-46A7-AF53-CBBAF6497C79}" type="pres">
      <dgm:prSet presAssocID="{ADFEC2F0-7794-4354-B677-E2669860DD52}" presName="parentLin" presStyleCnt="0"/>
      <dgm:spPr/>
    </dgm:pt>
    <dgm:pt modelId="{1845AD3F-E9D7-4104-81A9-F12EADD57EDB}" type="pres">
      <dgm:prSet presAssocID="{ADFEC2F0-7794-4354-B677-E2669860DD52}" presName="parentLeftMargin" presStyleLbl="node1" presStyleIdx="1" presStyleCnt="3"/>
      <dgm:spPr/>
    </dgm:pt>
    <dgm:pt modelId="{778E3475-42D3-41BE-8128-2F240E58C17A}" type="pres">
      <dgm:prSet presAssocID="{ADFEC2F0-7794-4354-B677-E2669860DD52}" presName="parentText" presStyleLbl="node1" presStyleIdx="2" presStyleCnt="3">
        <dgm:presLayoutVars>
          <dgm:chMax val="0"/>
          <dgm:bulletEnabled val="1"/>
        </dgm:presLayoutVars>
      </dgm:prSet>
      <dgm:spPr/>
    </dgm:pt>
    <dgm:pt modelId="{50BE1F7D-6F94-42FF-822F-51F9C20AEC40}" type="pres">
      <dgm:prSet presAssocID="{ADFEC2F0-7794-4354-B677-E2669860DD52}" presName="negativeSpace" presStyleCnt="0"/>
      <dgm:spPr/>
    </dgm:pt>
    <dgm:pt modelId="{26DFCA94-1938-4697-B66C-DA87763F42A3}" type="pres">
      <dgm:prSet presAssocID="{ADFEC2F0-7794-4354-B677-E2669860DD52}" presName="childText" presStyleLbl="conFgAcc1" presStyleIdx="2" presStyleCnt="3">
        <dgm:presLayoutVars>
          <dgm:bulletEnabled val="1"/>
        </dgm:presLayoutVars>
      </dgm:prSet>
      <dgm:spPr/>
    </dgm:pt>
  </dgm:ptLst>
  <dgm:cxnLst>
    <dgm:cxn modelId="{088A2F01-513F-43E2-AD6B-1BB982F4BF3E}" type="presOf" srcId="{306852AB-C044-457F-98DB-9C2E0D337967}" destId="{26DFCA94-1938-4697-B66C-DA87763F42A3}" srcOrd="0" destOrd="1" presId="urn:microsoft.com/office/officeart/2005/8/layout/list1"/>
    <dgm:cxn modelId="{8AA89D03-6588-4B90-9205-577A919ABD18}" type="presOf" srcId="{ED8CE494-7737-424B-BDA9-1EAB13B1373F}" destId="{9F7E4F3B-2D05-435E-89A7-3263A3A1C016}" srcOrd="1" destOrd="0" presId="urn:microsoft.com/office/officeart/2005/8/layout/list1"/>
    <dgm:cxn modelId="{D7E8CC09-87A0-48F8-A7AB-4CAC095AA000}" type="presOf" srcId="{ADFEC2F0-7794-4354-B677-E2669860DD52}" destId="{1845AD3F-E9D7-4104-81A9-F12EADD57EDB}" srcOrd="0" destOrd="0" presId="urn:microsoft.com/office/officeart/2005/8/layout/list1"/>
    <dgm:cxn modelId="{23B45F10-AE4B-415E-A1D0-1FEB529374D1}" type="presOf" srcId="{3B98D914-AD9E-4A68-A8AF-9875B5E946CC}" destId="{BF05EB09-C26E-4463-89AE-A2CFDC029210}" srcOrd="1" destOrd="0" presId="urn:microsoft.com/office/officeart/2005/8/layout/list1"/>
    <dgm:cxn modelId="{15EBAC17-1F7E-41C7-8F8E-95917D26FE18}" srcId="{D91DF8E0-973F-45E4-B6F8-2B5B310F7629}" destId="{66C59771-B83A-445B-8440-0C28B064F266}" srcOrd="1" destOrd="0" parTransId="{80F28001-D023-4901-A7E6-D9BAB439F2B3}" sibTransId="{55BECC94-8DEA-467A-894D-25AF6E6CEBEA}"/>
    <dgm:cxn modelId="{2E213F1C-0305-4AE7-9CC8-88ACB87DB0E2}" type="presOf" srcId="{D91DF8E0-973F-45E4-B6F8-2B5B310F7629}" destId="{26DFCA94-1938-4697-B66C-DA87763F42A3}" srcOrd="0" destOrd="0" presId="urn:microsoft.com/office/officeart/2005/8/layout/list1"/>
    <dgm:cxn modelId="{DD1C911F-6F28-4498-B8C1-8184E11D47B1}" srcId="{95D59A47-91EA-47DC-B6DF-AEECA497A17C}" destId="{AEF22C77-F979-4541-A922-56788ABC100D}" srcOrd="2" destOrd="0" parTransId="{63F4E7C0-ADF9-4C36-BAB7-EA01EA2144AE}" sibTransId="{68B697F9-239A-4668-8273-664639BBE7D6}"/>
    <dgm:cxn modelId="{52A37025-61BB-423B-B63F-6067AE501976}" srcId="{ED8CE494-7737-424B-BDA9-1EAB13B1373F}" destId="{95D59A47-91EA-47DC-B6DF-AEECA497A17C}" srcOrd="0" destOrd="0" parTransId="{90C69C36-BC64-467F-814C-620BE2A60A63}" sibTransId="{0F858E98-08D7-4933-94E2-CB083F9CF32F}"/>
    <dgm:cxn modelId="{A43D3F2B-1587-4F9C-918B-A969F1D80787}" type="presOf" srcId="{AB63C19A-1A1D-4F89-8A11-94889AC15521}" destId="{470CABB8-C0C5-4E2D-9E8B-8824DCDF686A}" srcOrd="0" destOrd="3" presId="urn:microsoft.com/office/officeart/2005/8/layout/list1"/>
    <dgm:cxn modelId="{F7BD2430-E167-4561-90DE-CC0DB9DF7664}" type="presOf" srcId="{AEF22C77-F979-4541-A922-56788ABC100D}" destId="{6C4ED00B-0D79-4648-A92A-DD94DE56717E}" srcOrd="0" destOrd="3" presId="urn:microsoft.com/office/officeart/2005/8/layout/list1"/>
    <dgm:cxn modelId="{8F8E613B-A7CC-42D6-8222-8C91CA419810}" type="presOf" srcId="{FE5D0E95-6D66-4AE5-BFB3-34853541AED4}" destId="{6C4ED00B-0D79-4648-A92A-DD94DE56717E}" srcOrd="0" destOrd="4" presId="urn:microsoft.com/office/officeart/2005/8/layout/list1"/>
    <dgm:cxn modelId="{A827FA40-AF9D-4DCE-9784-E9E5DADBD20C}" srcId="{D91DF8E0-973F-45E4-B6F8-2B5B310F7629}" destId="{306852AB-C044-457F-98DB-9C2E0D337967}" srcOrd="0" destOrd="0" parTransId="{5BE11E9D-4A96-4CB9-B538-1EC0D4F265AF}" sibTransId="{0D01103B-4427-4E5B-97DB-43AD7829DB84}"/>
    <dgm:cxn modelId="{10D7D241-7A75-4A7B-85B7-1C0FAA8DC9F2}" srcId="{D91DF8E0-973F-45E4-B6F8-2B5B310F7629}" destId="{0B29FE8B-498F-47E3-9D30-BC503B2FCA12}" srcOrd="2" destOrd="0" parTransId="{23E7FA78-85A4-4D62-A1C3-6A378EE0DBD6}" sibTransId="{85839EA7-8ED4-4C61-9934-9645836CD35C}"/>
    <dgm:cxn modelId="{52056063-D22B-4CFC-B3E9-FD352627E356}" srcId="{7558A09F-6E5B-465A-AA0F-54521505C7F1}" destId="{ED8CE494-7737-424B-BDA9-1EAB13B1373F}" srcOrd="0" destOrd="0" parTransId="{2BCC2548-0227-4518-B1F6-4B6F02DD9C23}" sibTransId="{ADF772CC-2F3B-4B61-AA6E-11D0C3E19AD5}"/>
    <dgm:cxn modelId="{A82BCC4B-4C7C-4BC8-9BB9-F6A860AF6BA7}" type="presOf" srcId="{95D59A47-91EA-47DC-B6DF-AEECA497A17C}" destId="{6C4ED00B-0D79-4648-A92A-DD94DE56717E}" srcOrd="0" destOrd="0" presId="urn:microsoft.com/office/officeart/2005/8/layout/list1"/>
    <dgm:cxn modelId="{E3E1AA73-4182-4204-B1FA-C9CEEC3C2DB0}" srcId="{95D59A47-91EA-47DC-B6DF-AEECA497A17C}" destId="{25E4EE5C-9E96-430A-8C6F-89BF09BED324}" srcOrd="0" destOrd="0" parTransId="{81E4FA6D-780D-4870-8F7E-6FBFF204F8CB}" sibTransId="{B0FCD179-DC60-4E45-A6B5-569750109C03}"/>
    <dgm:cxn modelId="{699E1074-348A-4C7E-9146-A87574D6A4CA}" type="presOf" srcId="{126188FA-DDA5-41CE-8F5D-15C092DAACC9}" destId="{470CABB8-C0C5-4E2D-9E8B-8824DCDF686A}" srcOrd="0" destOrd="7" presId="urn:microsoft.com/office/officeart/2005/8/layout/list1"/>
    <dgm:cxn modelId="{0DD14E57-B8D1-4DC8-B67A-3B663B628FBA}" type="presOf" srcId="{0B29FE8B-498F-47E3-9D30-BC503B2FCA12}" destId="{26DFCA94-1938-4697-B66C-DA87763F42A3}" srcOrd="0" destOrd="3" presId="urn:microsoft.com/office/officeart/2005/8/layout/list1"/>
    <dgm:cxn modelId="{3796B457-D3B6-48CC-B70D-BAA4C6437E6B}" type="presOf" srcId="{C22D2010-34EC-47EB-AC6F-157B52DC07DE}" destId="{470CABB8-C0C5-4E2D-9E8B-8824DCDF686A}" srcOrd="0" destOrd="4" presId="urn:microsoft.com/office/officeart/2005/8/layout/list1"/>
    <dgm:cxn modelId="{D7B5BE77-54AA-4212-B8A2-3983D8558CF4}" srcId="{B4CD8546-7F71-44DE-B6C1-731E48B620FB}" destId="{126188FA-DDA5-41CE-8F5D-15C092DAACC9}" srcOrd="6" destOrd="0" parTransId="{3B720B4D-4F12-4094-8CC7-DEC80F83F82C}" sibTransId="{A3D08356-923C-41E1-A7E6-DC3C213A2FB5}"/>
    <dgm:cxn modelId="{F2957681-399E-462E-9B74-67C31F60F979}" srcId="{B4CD8546-7F71-44DE-B6C1-731E48B620FB}" destId="{3AA9BC52-2871-4FDD-8361-8390FB4D4987}" srcOrd="4" destOrd="0" parTransId="{D14283CB-D47D-4192-8F97-A86E15D2C7E3}" sibTransId="{DE5DA9FA-40CC-4DDD-82D8-52EF15B84025}"/>
    <dgm:cxn modelId="{5AFAAD94-865D-49EA-B2EA-FF8C5296C99A}" type="presOf" srcId="{3B98D914-AD9E-4A68-A8AF-9875B5E946CC}" destId="{34C13545-C346-460B-B784-E7CC45374D3A}" srcOrd="0" destOrd="0" presId="urn:microsoft.com/office/officeart/2005/8/layout/list1"/>
    <dgm:cxn modelId="{AC600F99-65ED-4AAB-AD28-5935B441265C}" type="presOf" srcId="{66C59771-B83A-445B-8440-0C28B064F266}" destId="{26DFCA94-1938-4697-B66C-DA87763F42A3}" srcOrd="0" destOrd="2" presId="urn:microsoft.com/office/officeart/2005/8/layout/list1"/>
    <dgm:cxn modelId="{DDBA2C9B-485D-4EC9-816C-D700116CCF5A}" srcId="{B4CD8546-7F71-44DE-B6C1-731E48B620FB}" destId="{D97A2363-FD2C-4EA5-86C6-558A655A658E}" srcOrd="1" destOrd="0" parTransId="{3CCB9181-1C67-428D-A8EF-E88114BD5C01}" sibTransId="{F925DCB0-F61E-425D-A0BF-7CDE3373C8BD}"/>
    <dgm:cxn modelId="{2EBB14A2-3035-4551-A275-9DB3718C7F76}" srcId="{ADFEC2F0-7794-4354-B677-E2669860DD52}" destId="{D91DF8E0-973F-45E4-B6F8-2B5B310F7629}" srcOrd="0" destOrd="0" parTransId="{B68E16C8-6F6D-4DD9-AE90-81F262512223}" sibTransId="{E6382FA2-34D7-4438-A7DA-24E7688876F8}"/>
    <dgm:cxn modelId="{0CC1DFA5-95AF-4879-80BD-AEE98879B3A8}" srcId="{B4CD8546-7F71-44DE-B6C1-731E48B620FB}" destId="{AB63C19A-1A1D-4F89-8A11-94889AC15521}" srcOrd="2" destOrd="0" parTransId="{922DE0D3-9E80-40BC-B35A-0E6A938A88E3}" sibTransId="{415203B5-2649-4588-9874-C98C995CC881}"/>
    <dgm:cxn modelId="{CC9FEAAF-A499-4562-A9AA-3EA1B47744A9}" type="presOf" srcId="{3AA9BC52-2871-4FDD-8361-8390FB4D4987}" destId="{470CABB8-C0C5-4E2D-9E8B-8824DCDF686A}" srcOrd="0" destOrd="5" presId="urn:microsoft.com/office/officeart/2005/8/layout/list1"/>
    <dgm:cxn modelId="{24512FB2-C224-4AF7-B57F-EB6E089BAE69}" srcId="{95D59A47-91EA-47DC-B6DF-AEECA497A17C}" destId="{CC909743-C580-4552-B6B6-3F6D14068532}" srcOrd="1" destOrd="0" parTransId="{CB796EC0-91E1-4C76-B0EC-401E1717C20E}" sibTransId="{927F9630-2595-4705-8AB4-84959153BC79}"/>
    <dgm:cxn modelId="{989AD7B4-697A-4C3E-BCA2-E3CA718813EB}" srcId="{7558A09F-6E5B-465A-AA0F-54521505C7F1}" destId="{3B98D914-AD9E-4A68-A8AF-9875B5E946CC}" srcOrd="1" destOrd="0" parTransId="{57183A86-0126-4E8C-923D-A819C4B433DB}" sibTransId="{D35241BB-0787-437E-8655-187DE3527CEF}"/>
    <dgm:cxn modelId="{DA38B7C1-1475-44CE-B1EC-444714FDE314}" type="presOf" srcId="{C839D315-A088-4E2E-8638-1A067FE0BCC5}" destId="{470CABB8-C0C5-4E2D-9E8B-8824DCDF686A}" srcOrd="0" destOrd="6" presId="urn:microsoft.com/office/officeart/2005/8/layout/list1"/>
    <dgm:cxn modelId="{55B43CC4-9DA3-45B2-9FE8-6D031F45B1CF}" type="presOf" srcId="{B4CD8546-7F71-44DE-B6C1-731E48B620FB}" destId="{470CABB8-C0C5-4E2D-9E8B-8824DCDF686A}" srcOrd="0" destOrd="0" presId="urn:microsoft.com/office/officeart/2005/8/layout/list1"/>
    <dgm:cxn modelId="{008C81C5-2DFD-42D9-91B7-D3B87BED194F}" type="presOf" srcId="{25E4EE5C-9E96-430A-8C6F-89BF09BED324}" destId="{6C4ED00B-0D79-4648-A92A-DD94DE56717E}" srcOrd="0" destOrd="1" presId="urn:microsoft.com/office/officeart/2005/8/layout/list1"/>
    <dgm:cxn modelId="{AB27C5CA-BBCD-4881-825F-AB3BBEA232DE}" srcId="{7558A09F-6E5B-465A-AA0F-54521505C7F1}" destId="{ADFEC2F0-7794-4354-B677-E2669860DD52}" srcOrd="2" destOrd="0" parTransId="{5EEFD604-7DCA-4EA3-A04D-5A2B2E2CFBD2}" sibTransId="{C659BBCE-9A9C-44E3-8C8E-056C81518FE4}"/>
    <dgm:cxn modelId="{001224CB-487B-495A-81D5-419F40C9F4C5}" srcId="{3B98D914-AD9E-4A68-A8AF-9875B5E946CC}" destId="{B4CD8546-7F71-44DE-B6C1-731E48B620FB}" srcOrd="0" destOrd="0" parTransId="{1BB05613-36DB-4232-99C2-A23880710E32}" sibTransId="{643E66BA-0F11-4F75-AB49-8B3915519900}"/>
    <dgm:cxn modelId="{E04CECD5-D5EE-449B-84D2-F37F34E364A6}" type="presOf" srcId="{D97A2363-FD2C-4EA5-86C6-558A655A658E}" destId="{470CABB8-C0C5-4E2D-9E8B-8824DCDF686A}" srcOrd="0" destOrd="2" presId="urn:microsoft.com/office/officeart/2005/8/layout/list1"/>
    <dgm:cxn modelId="{044E8ADF-E054-4066-AAD3-AD10F11BBEDB}" type="presOf" srcId="{0550BD02-43B0-4DB6-9390-26E2F5D829BB}" destId="{470CABB8-C0C5-4E2D-9E8B-8824DCDF686A}" srcOrd="0" destOrd="1" presId="urn:microsoft.com/office/officeart/2005/8/layout/list1"/>
    <dgm:cxn modelId="{BE738FE0-1474-4D12-8D78-BBE40534AB55}" srcId="{B4CD8546-7F71-44DE-B6C1-731E48B620FB}" destId="{0550BD02-43B0-4DB6-9390-26E2F5D829BB}" srcOrd="0" destOrd="0" parTransId="{FECBE618-D94E-4261-924E-1E09A8047102}" sibTransId="{20AB6D21-5708-4A2F-9A22-6A30D14E0F8E}"/>
    <dgm:cxn modelId="{E8208CE1-B304-4135-9CB2-7EA1801A75B7}" srcId="{B4CD8546-7F71-44DE-B6C1-731E48B620FB}" destId="{C839D315-A088-4E2E-8638-1A067FE0BCC5}" srcOrd="5" destOrd="0" parTransId="{A13D0239-556C-473A-B3E8-6F6718BC2F7C}" sibTransId="{1E3DF433-5786-469B-8614-195CFE547B07}"/>
    <dgm:cxn modelId="{DD6099E1-869B-44D5-877F-433CEEA4C4C4}" type="presOf" srcId="{ED8CE494-7737-424B-BDA9-1EAB13B1373F}" destId="{F9155D93-F713-4380-8B40-FB1EFC7EB3C2}" srcOrd="0" destOrd="0" presId="urn:microsoft.com/office/officeart/2005/8/layout/list1"/>
    <dgm:cxn modelId="{6D3AD1E8-D0DC-43A1-93E8-B69E9A915EAC}" type="presOf" srcId="{ADFEC2F0-7794-4354-B677-E2669860DD52}" destId="{778E3475-42D3-41BE-8128-2F240E58C17A}" srcOrd="1" destOrd="0" presId="urn:microsoft.com/office/officeart/2005/8/layout/list1"/>
    <dgm:cxn modelId="{2FA066EB-7313-4564-8038-25947CA7AD92}" type="presOf" srcId="{CC909743-C580-4552-B6B6-3F6D14068532}" destId="{6C4ED00B-0D79-4648-A92A-DD94DE56717E}" srcOrd="0" destOrd="2" presId="urn:microsoft.com/office/officeart/2005/8/layout/list1"/>
    <dgm:cxn modelId="{12639EF2-C247-45C5-980C-5DE1FF025E3F}" type="presOf" srcId="{7558A09F-6E5B-465A-AA0F-54521505C7F1}" destId="{CBFB6420-5C1F-4B4F-8417-CFAF2D45867F}" srcOrd="0" destOrd="0" presId="urn:microsoft.com/office/officeart/2005/8/layout/list1"/>
    <dgm:cxn modelId="{EAC18AF8-0B73-49D2-AE22-62EFBFD551B9}" srcId="{95D59A47-91EA-47DC-B6DF-AEECA497A17C}" destId="{FE5D0E95-6D66-4AE5-BFB3-34853541AED4}" srcOrd="3" destOrd="0" parTransId="{A4D65872-7E37-4051-9710-952030F77328}" sibTransId="{780A9EDC-3464-4217-A139-27EC23F36E09}"/>
    <dgm:cxn modelId="{59BDA1FF-E4F7-46CD-A100-68912D9A38B3}" srcId="{B4CD8546-7F71-44DE-B6C1-731E48B620FB}" destId="{C22D2010-34EC-47EB-AC6F-157B52DC07DE}" srcOrd="3" destOrd="0" parTransId="{A1F3A050-2F31-4DF5-86B6-FC3C3F6E2244}" sibTransId="{C20DDB0A-BBF3-4C9E-9AFC-0FC6313FD917}"/>
    <dgm:cxn modelId="{5B0A6E14-91BD-4C3F-97C3-EB87E86BBBEC}" type="presParOf" srcId="{CBFB6420-5C1F-4B4F-8417-CFAF2D45867F}" destId="{D58D8607-91ED-4A53-9D85-E1DA756C2E34}" srcOrd="0" destOrd="0" presId="urn:microsoft.com/office/officeart/2005/8/layout/list1"/>
    <dgm:cxn modelId="{8F2BE46A-33D2-48B1-96E9-1CC5F9E96F5A}" type="presParOf" srcId="{D58D8607-91ED-4A53-9D85-E1DA756C2E34}" destId="{F9155D93-F713-4380-8B40-FB1EFC7EB3C2}" srcOrd="0" destOrd="0" presId="urn:microsoft.com/office/officeart/2005/8/layout/list1"/>
    <dgm:cxn modelId="{C6F9E03A-EC7C-4E81-AAF3-1D7E81295522}" type="presParOf" srcId="{D58D8607-91ED-4A53-9D85-E1DA756C2E34}" destId="{9F7E4F3B-2D05-435E-89A7-3263A3A1C016}" srcOrd="1" destOrd="0" presId="urn:microsoft.com/office/officeart/2005/8/layout/list1"/>
    <dgm:cxn modelId="{F26566DF-6D87-403C-BEB4-DD46CCF472EF}" type="presParOf" srcId="{CBFB6420-5C1F-4B4F-8417-CFAF2D45867F}" destId="{5E3E7055-8EC7-46C2-B42E-560AD5A46983}" srcOrd="1" destOrd="0" presId="urn:microsoft.com/office/officeart/2005/8/layout/list1"/>
    <dgm:cxn modelId="{B9946CA4-A3DC-466F-927A-5C8A451EDB87}" type="presParOf" srcId="{CBFB6420-5C1F-4B4F-8417-CFAF2D45867F}" destId="{6C4ED00B-0D79-4648-A92A-DD94DE56717E}" srcOrd="2" destOrd="0" presId="urn:microsoft.com/office/officeart/2005/8/layout/list1"/>
    <dgm:cxn modelId="{32B7DBE6-3671-41D5-B940-CBB8879D42B5}" type="presParOf" srcId="{CBFB6420-5C1F-4B4F-8417-CFAF2D45867F}" destId="{77F79137-14D2-4954-BB56-D8DD163F02B7}" srcOrd="3" destOrd="0" presId="urn:microsoft.com/office/officeart/2005/8/layout/list1"/>
    <dgm:cxn modelId="{4923BD23-DB6B-4DEC-8B79-2369008D1667}" type="presParOf" srcId="{CBFB6420-5C1F-4B4F-8417-CFAF2D45867F}" destId="{7652F910-650F-4461-9069-13460C04EF89}" srcOrd="4" destOrd="0" presId="urn:microsoft.com/office/officeart/2005/8/layout/list1"/>
    <dgm:cxn modelId="{F0076F2F-A2DB-477A-9F61-827AC53008EE}" type="presParOf" srcId="{7652F910-650F-4461-9069-13460C04EF89}" destId="{34C13545-C346-460B-B784-E7CC45374D3A}" srcOrd="0" destOrd="0" presId="urn:microsoft.com/office/officeart/2005/8/layout/list1"/>
    <dgm:cxn modelId="{87D4D70F-241B-4915-BEB3-DC3A13ED6F55}" type="presParOf" srcId="{7652F910-650F-4461-9069-13460C04EF89}" destId="{BF05EB09-C26E-4463-89AE-A2CFDC029210}" srcOrd="1" destOrd="0" presId="urn:microsoft.com/office/officeart/2005/8/layout/list1"/>
    <dgm:cxn modelId="{C9599941-B8AC-4C75-86EB-E925BFB0F320}" type="presParOf" srcId="{CBFB6420-5C1F-4B4F-8417-CFAF2D45867F}" destId="{E39C9507-5356-4791-84C8-736C63BBEAE6}" srcOrd="5" destOrd="0" presId="urn:microsoft.com/office/officeart/2005/8/layout/list1"/>
    <dgm:cxn modelId="{5B2DAFEF-4F3A-4228-936E-3B4CE33C1F22}" type="presParOf" srcId="{CBFB6420-5C1F-4B4F-8417-CFAF2D45867F}" destId="{470CABB8-C0C5-4E2D-9E8B-8824DCDF686A}" srcOrd="6" destOrd="0" presId="urn:microsoft.com/office/officeart/2005/8/layout/list1"/>
    <dgm:cxn modelId="{363A9179-D7B8-4070-8BE8-44227009EE5B}" type="presParOf" srcId="{CBFB6420-5C1F-4B4F-8417-CFAF2D45867F}" destId="{1BFBD336-C163-46E1-A60B-213F00F01D8C}" srcOrd="7" destOrd="0" presId="urn:microsoft.com/office/officeart/2005/8/layout/list1"/>
    <dgm:cxn modelId="{E6C5CC1B-2F5E-44CD-A384-7C83199A7C86}" type="presParOf" srcId="{CBFB6420-5C1F-4B4F-8417-CFAF2D45867F}" destId="{5FB0DD84-4521-46A7-AF53-CBBAF6497C79}" srcOrd="8" destOrd="0" presId="urn:microsoft.com/office/officeart/2005/8/layout/list1"/>
    <dgm:cxn modelId="{91A9D9A1-7365-4DEA-8E26-7E29603D7A24}" type="presParOf" srcId="{5FB0DD84-4521-46A7-AF53-CBBAF6497C79}" destId="{1845AD3F-E9D7-4104-81A9-F12EADD57EDB}" srcOrd="0" destOrd="0" presId="urn:microsoft.com/office/officeart/2005/8/layout/list1"/>
    <dgm:cxn modelId="{33F19434-337B-4335-806A-17C1A7E04269}" type="presParOf" srcId="{5FB0DD84-4521-46A7-AF53-CBBAF6497C79}" destId="{778E3475-42D3-41BE-8128-2F240E58C17A}" srcOrd="1" destOrd="0" presId="urn:microsoft.com/office/officeart/2005/8/layout/list1"/>
    <dgm:cxn modelId="{4E051139-B802-4374-B279-2090280BEBF4}" type="presParOf" srcId="{CBFB6420-5C1F-4B4F-8417-CFAF2D45867F}" destId="{50BE1F7D-6F94-42FF-822F-51F9C20AEC40}" srcOrd="9" destOrd="0" presId="urn:microsoft.com/office/officeart/2005/8/layout/list1"/>
    <dgm:cxn modelId="{54E21D34-0092-4028-998C-1FC5F29D04AB}" type="presParOf" srcId="{CBFB6420-5C1F-4B4F-8417-CFAF2D45867F}" destId="{26DFCA94-1938-4697-B66C-DA87763F42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2DE0928-C9AB-4E84-92B6-D226F2445B59}" type="doc">
      <dgm:prSet loTypeId="urn:microsoft.com/office/officeart/2005/8/layout/list1" loCatId="list" qsTypeId="urn:microsoft.com/office/officeart/2005/8/quickstyle/simple3" qsCatId="simple" csTypeId="urn:microsoft.com/office/officeart/2005/8/colors/colorful1#16" csCatId="colorful" phldr="1"/>
      <dgm:spPr/>
      <dgm:t>
        <a:bodyPr/>
        <a:lstStyle/>
        <a:p>
          <a:endParaRPr lang="zh-TW" altLang="en-US"/>
        </a:p>
      </dgm:t>
    </dgm:pt>
    <dgm:pt modelId="{701EE3D2-8C31-4AD4-BBDD-07AF8B48273A}">
      <dgm:prSet custT="1"/>
      <dgm:spPr/>
      <dgm:t>
        <a:bodyPr/>
        <a:lstStyle/>
        <a:p>
          <a:pPr rtl="0"/>
          <a:r>
            <a:rPr lang="zh-TW" altLang="en-US" sz="1800" b="1" dirty="0">
              <a:latin typeface="Times New Roman" pitchFamily="18" charset="0"/>
              <a:ea typeface="標楷體" pitchFamily="65" charset="-120"/>
              <a:cs typeface="Times New Roman" pitchFamily="18" charset="0"/>
            </a:rPr>
            <a:t>資料抽取</a:t>
          </a:r>
        </a:p>
      </dgm:t>
    </dgm:pt>
    <dgm:pt modelId="{DA55DBFD-7F53-49AF-AE37-ED5016828D84}" type="parTrans" cxnId="{77B713EC-C18A-4B13-B09B-E8837ACAA574}">
      <dgm:prSet/>
      <dgm:spPr/>
      <dgm:t>
        <a:bodyPr/>
        <a:lstStyle/>
        <a:p>
          <a:endParaRPr lang="zh-TW" altLang="en-US" sz="1800">
            <a:latin typeface="Times New Roman" pitchFamily="18" charset="0"/>
            <a:ea typeface="標楷體" pitchFamily="65" charset="-120"/>
            <a:cs typeface="Times New Roman" pitchFamily="18" charset="0"/>
          </a:endParaRPr>
        </a:p>
      </dgm:t>
    </dgm:pt>
    <dgm:pt modelId="{E521BFFB-FD33-4A78-9050-14F7D230C61E}" type="sibTrans" cxnId="{77B713EC-C18A-4B13-B09B-E8837ACAA574}">
      <dgm:prSet/>
      <dgm:spPr/>
      <dgm:t>
        <a:bodyPr/>
        <a:lstStyle/>
        <a:p>
          <a:endParaRPr lang="zh-TW" altLang="en-US" sz="1800">
            <a:latin typeface="Times New Roman" pitchFamily="18" charset="0"/>
            <a:ea typeface="標楷體" pitchFamily="65" charset="-120"/>
            <a:cs typeface="Times New Roman" pitchFamily="18" charset="0"/>
          </a:endParaRPr>
        </a:p>
      </dgm:t>
    </dgm:pt>
    <dgm:pt modelId="{84543242-5819-4BF3-8A30-753E6AE10C24}">
      <dgm:prSet custT="1"/>
      <dgm:spPr/>
      <dgm:t>
        <a:bodyPr/>
        <a:lstStyle/>
        <a:p>
          <a:pPr rtl="0"/>
          <a:r>
            <a:rPr lang="en-US" sz="1800" dirty="0">
              <a:latin typeface="Times New Roman" pitchFamily="18" charset="0"/>
              <a:ea typeface="標楷體" pitchFamily="65" charset="-120"/>
              <a:cs typeface="Times New Roman" pitchFamily="18" charset="0"/>
            </a:rPr>
            <a:t>(a) </a:t>
          </a:r>
          <a:r>
            <a:rPr lang="zh-TW" sz="1800" dirty="0">
              <a:latin typeface="Times New Roman" pitchFamily="18" charset="0"/>
              <a:ea typeface="標楷體" pitchFamily="65" charset="-120"/>
              <a:cs typeface="Times New Roman" pitchFamily="18" charset="0"/>
            </a:rPr>
            <a:t>邏輯資料對照表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5.4.1 </a:t>
          </a:r>
          <a:r>
            <a:rPr lang="zh-TW" sz="1800" dirty="0">
              <a:latin typeface="Times New Roman" pitchFamily="18" charset="0"/>
              <a:ea typeface="標楷體" pitchFamily="65" charset="-120"/>
              <a:cs typeface="Times New Roman" pitchFamily="18" charset="0"/>
            </a:rPr>
            <a:t>節</a:t>
          </a:r>
          <a:r>
            <a:rPr lang="en-US" sz="1800" dirty="0">
              <a:latin typeface="Times New Roman" pitchFamily="18" charset="0"/>
              <a:ea typeface="標楷體" pitchFamily="65" charset="-120"/>
              <a:cs typeface="Times New Roman" pitchFamily="18" charset="0"/>
            </a:rPr>
            <a:t>)</a:t>
          </a:r>
          <a:endParaRPr lang="zh-TW" sz="1800" dirty="0">
            <a:latin typeface="Times New Roman" pitchFamily="18" charset="0"/>
            <a:ea typeface="標楷體" pitchFamily="65" charset="-120"/>
            <a:cs typeface="Times New Roman" pitchFamily="18" charset="0"/>
          </a:endParaRPr>
        </a:p>
      </dgm:t>
    </dgm:pt>
    <dgm:pt modelId="{4D98660D-74D9-419D-8AA3-B1DB8690592D}" type="parTrans" cxnId="{90194869-640F-44C4-B1A6-4B5063936AE1}">
      <dgm:prSet/>
      <dgm:spPr/>
      <dgm:t>
        <a:bodyPr/>
        <a:lstStyle/>
        <a:p>
          <a:endParaRPr lang="zh-TW" altLang="en-US" sz="1800">
            <a:latin typeface="Times New Roman" pitchFamily="18" charset="0"/>
            <a:ea typeface="標楷體" pitchFamily="65" charset="-120"/>
            <a:cs typeface="Times New Roman" pitchFamily="18" charset="0"/>
          </a:endParaRPr>
        </a:p>
      </dgm:t>
    </dgm:pt>
    <dgm:pt modelId="{DAEA7C33-F39C-4E35-862E-19C262468ECB}" type="sibTrans" cxnId="{90194869-640F-44C4-B1A6-4B5063936AE1}">
      <dgm:prSet/>
      <dgm:spPr/>
      <dgm:t>
        <a:bodyPr/>
        <a:lstStyle/>
        <a:p>
          <a:endParaRPr lang="zh-TW" altLang="en-US" sz="1800">
            <a:latin typeface="Times New Roman" pitchFamily="18" charset="0"/>
            <a:ea typeface="標楷體" pitchFamily="65" charset="-120"/>
            <a:cs typeface="Times New Roman" pitchFamily="18" charset="0"/>
          </a:endParaRPr>
        </a:p>
      </dgm:t>
    </dgm:pt>
    <dgm:pt modelId="{EE01AB18-6D83-4DF8-9B09-73A6E6890E2F}">
      <dgm:prSet custT="1"/>
      <dgm:spPr/>
      <dgm:t>
        <a:bodyPr/>
        <a:lstStyle/>
        <a:p>
          <a:pPr rtl="0"/>
          <a:r>
            <a:rPr lang="en-US" sz="1800" dirty="0">
              <a:latin typeface="Times New Roman" pitchFamily="18" charset="0"/>
              <a:ea typeface="標楷體" pitchFamily="65" charset="-120"/>
              <a:cs typeface="Times New Roman" pitchFamily="18" charset="0"/>
            </a:rPr>
            <a:t>(b) </a:t>
          </a:r>
          <a:r>
            <a:rPr lang="zh-TW" sz="1800" dirty="0">
              <a:latin typeface="Times New Roman" pitchFamily="18" charset="0"/>
              <a:ea typeface="標楷體" pitchFamily="65" charset="-120"/>
              <a:cs typeface="Times New Roman" pitchFamily="18" charset="0"/>
            </a:rPr>
            <a:t>來源系統追縱報告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5.4.2 </a:t>
          </a:r>
          <a:r>
            <a:rPr lang="zh-TW" sz="1800" dirty="0">
              <a:latin typeface="Times New Roman" pitchFamily="18" charset="0"/>
              <a:ea typeface="標楷體" pitchFamily="65" charset="-120"/>
              <a:cs typeface="Times New Roman" pitchFamily="18" charset="0"/>
            </a:rPr>
            <a:t>節</a:t>
          </a:r>
          <a:r>
            <a:rPr lang="en-US" sz="1800" dirty="0">
              <a:latin typeface="Times New Roman" pitchFamily="18" charset="0"/>
              <a:ea typeface="標楷體" pitchFamily="65" charset="-120"/>
              <a:cs typeface="Times New Roman" pitchFamily="18" charset="0"/>
            </a:rPr>
            <a:t>)</a:t>
          </a:r>
          <a:endParaRPr lang="zh-TW" sz="1800" dirty="0">
            <a:latin typeface="Times New Roman" pitchFamily="18" charset="0"/>
            <a:ea typeface="標楷體" pitchFamily="65" charset="-120"/>
            <a:cs typeface="Times New Roman" pitchFamily="18" charset="0"/>
          </a:endParaRPr>
        </a:p>
      </dgm:t>
    </dgm:pt>
    <dgm:pt modelId="{1FD05D49-E0E8-446F-BFD1-5501617B9D9D}" type="parTrans" cxnId="{E1E0DFC8-1A30-45CB-97EF-BEFA1E0E57E5}">
      <dgm:prSet/>
      <dgm:spPr/>
      <dgm:t>
        <a:bodyPr/>
        <a:lstStyle/>
        <a:p>
          <a:endParaRPr lang="zh-TW" altLang="en-US" sz="1800">
            <a:latin typeface="Times New Roman" pitchFamily="18" charset="0"/>
            <a:ea typeface="標楷體" pitchFamily="65" charset="-120"/>
            <a:cs typeface="Times New Roman" pitchFamily="18" charset="0"/>
          </a:endParaRPr>
        </a:p>
      </dgm:t>
    </dgm:pt>
    <dgm:pt modelId="{E1E5FB1D-57C1-44B3-907D-3921CDC392C9}" type="sibTrans" cxnId="{E1E0DFC8-1A30-45CB-97EF-BEFA1E0E57E5}">
      <dgm:prSet/>
      <dgm:spPr/>
      <dgm:t>
        <a:bodyPr/>
        <a:lstStyle/>
        <a:p>
          <a:endParaRPr lang="zh-TW" altLang="en-US" sz="1800">
            <a:latin typeface="Times New Roman" pitchFamily="18" charset="0"/>
            <a:ea typeface="標楷體" pitchFamily="65" charset="-120"/>
            <a:cs typeface="Times New Roman" pitchFamily="18" charset="0"/>
          </a:endParaRPr>
        </a:p>
      </dgm:t>
    </dgm:pt>
    <dgm:pt modelId="{DEC3CD15-E40D-4CE1-A438-2705FF9533E0}">
      <dgm:prSet custT="1"/>
      <dgm:spPr/>
      <dgm:t>
        <a:bodyPr/>
        <a:lstStyle/>
        <a:p>
          <a:pPr rtl="0"/>
          <a:r>
            <a:rPr lang="zh-TW" altLang="en-US" sz="1800" b="1" dirty="0">
              <a:latin typeface="Times New Roman" pitchFamily="18" charset="0"/>
              <a:ea typeface="標楷體" pitchFamily="65" charset="-120"/>
              <a:cs typeface="Times New Roman" pitchFamily="18" charset="0"/>
            </a:rPr>
            <a:t>資料清理</a:t>
          </a:r>
        </a:p>
      </dgm:t>
    </dgm:pt>
    <dgm:pt modelId="{B7CFED1A-12E9-4CAB-81E8-1A327E66BADF}" type="parTrans" cxnId="{84ACA4DE-82C0-4496-AB22-CF3323C962F8}">
      <dgm:prSet/>
      <dgm:spPr/>
      <dgm:t>
        <a:bodyPr/>
        <a:lstStyle/>
        <a:p>
          <a:endParaRPr lang="zh-TW" altLang="en-US" sz="1800">
            <a:latin typeface="Times New Roman" pitchFamily="18" charset="0"/>
            <a:ea typeface="標楷體" pitchFamily="65" charset="-120"/>
            <a:cs typeface="Times New Roman" pitchFamily="18" charset="0"/>
          </a:endParaRPr>
        </a:p>
      </dgm:t>
    </dgm:pt>
    <dgm:pt modelId="{7510416F-09AD-4F8C-9893-8E08F7EBA558}" type="sibTrans" cxnId="{84ACA4DE-82C0-4496-AB22-CF3323C962F8}">
      <dgm:prSet/>
      <dgm:spPr/>
      <dgm:t>
        <a:bodyPr/>
        <a:lstStyle/>
        <a:p>
          <a:endParaRPr lang="zh-TW" altLang="en-US" sz="1800">
            <a:latin typeface="Times New Roman" pitchFamily="18" charset="0"/>
            <a:ea typeface="標楷體" pitchFamily="65" charset="-120"/>
            <a:cs typeface="Times New Roman" pitchFamily="18" charset="0"/>
          </a:endParaRPr>
        </a:p>
      </dgm:t>
    </dgm:pt>
    <dgm:pt modelId="{FFFB2E90-B955-47E7-A8AC-D1C6CBFB20CA}">
      <dgm:prSet custT="1"/>
      <dgm:spPr/>
      <dgm:t>
        <a:bodyPr/>
        <a:lstStyle/>
        <a:p>
          <a:pPr rtl="0"/>
          <a:r>
            <a:rPr lang="en-US" sz="1800" dirty="0">
              <a:latin typeface="Times New Roman" pitchFamily="18" charset="0"/>
              <a:ea typeface="標楷體" pitchFamily="65" charset="-120"/>
              <a:cs typeface="Times New Roman" pitchFamily="18" charset="0"/>
            </a:rPr>
            <a:t>(a) </a:t>
          </a:r>
          <a:r>
            <a:rPr lang="zh-TW" sz="1800" dirty="0">
              <a:latin typeface="Times New Roman" pitchFamily="18" charset="0"/>
              <a:ea typeface="標楷體" pitchFamily="65" charset="-120"/>
              <a:cs typeface="Times New Roman" pitchFamily="18" charset="0"/>
            </a:rPr>
            <a:t>資料概況評估報告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5.5.2 </a:t>
          </a:r>
          <a:r>
            <a:rPr lang="zh-TW" sz="1800" dirty="0">
              <a:latin typeface="Times New Roman" pitchFamily="18" charset="0"/>
              <a:ea typeface="標楷體" pitchFamily="65" charset="-120"/>
              <a:cs typeface="Times New Roman" pitchFamily="18" charset="0"/>
            </a:rPr>
            <a:t>節</a:t>
          </a:r>
          <a:r>
            <a:rPr lang="en-US" sz="1800" dirty="0">
              <a:latin typeface="Times New Roman" pitchFamily="18" charset="0"/>
              <a:ea typeface="標楷體" pitchFamily="65" charset="-120"/>
              <a:cs typeface="Times New Roman" pitchFamily="18" charset="0"/>
            </a:rPr>
            <a:t>)</a:t>
          </a:r>
          <a:endParaRPr lang="zh-TW" sz="1800" dirty="0">
            <a:latin typeface="Times New Roman" pitchFamily="18" charset="0"/>
            <a:ea typeface="標楷體" pitchFamily="65" charset="-120"/>
            <a:cs typeface="Times New Roman" pitchFamily="18" charset="0"/>
          </a:endParaRPr>
        </a:p>
      </dgm:t>
    </dgm:pt>
    <dgm:pt modelId="{D22DBA13-C786-4B49-9B63-D7AD9C4DAAD1}" type="parTrans" cxnId="{F1045C5A-FA94-4C7E-A577-627D6725DF9B}">
      <dgm:prSet/>
      <dgm:spPr/>
      <dgm:t>
        <a:bodyPr/>
        <a:lstStyle/>
        <a:p>
          <a:endParaRPr lang="zh-TW" altLang="en-US" sz="1800">
            <a:latin typeface="Times New Roman" pitchFamily="18" charset="0"/>
            <a:ea typeface="標楷體" pitchFamily="65" charset="-120"/>
            <a:cs typeface="Times New Roman" pitchFamily="18" charset="0"/>
          </a:endParaRPr>
        </a:p>
      </dgm:t>
    </dgm:pt>
    <dgm:pt modelId="{2AA6A815-7037-4259-8350-CD50675A1CC1}" type="sibTrans" cxnId="{F1045C5A-FA94-4C7E-A577-627D6725DF9B}">
      <dgm:prSet/>
      <dgm:spPr/>
      <dgm:t>
        <a:bodyPr/>
        <a:lstStyle/>
        <a:p>
          <a:endParaRPr lang="zh-TW" altLang="en-US" sz="1800">
            <a:latin typeface="Times New Roman" pitchFamily="18" charset="0"/>
            <a:ea typeface="標楷體" pitchFamily="65" charset="-120"/>
            <a:cs typeface="Times New Roman" pitchFamily="18" charset="0"/>
          </a:endParaRPr>
        </a:p>
      </dgm:t>
    </dgm:pt>
    <dgm:pt modelId="{D40A4ED3-95FE-4910-B4B8-C21B15FC5870}">
      <dgm:prSet custT="1"/>
      <dgm:spPr/>
      <dgm:t>
        <a:bodyPr/>
        <a:lstStyle/>
        <a:p>
          <a:pPr rtl="0"/>
          <a:r>
            <a:rPr lang="en-US" sz="1800" dirty="0">
              <a:latin typeface="Times New Roman" pitchFamily="18" charset="0"/>
              <a:ea typeface="標楷體" pitchFamily="65" charset="-120"/>
              <a:cs typeface="Times New Roman" pitchFamily="18" charset="0"/>
            </a:rPr>
            <a:t>(b) </a:t>
          </a:r>
          <a:r>
            <a:rPr lang="zh-TW" sz="1800" dirty="0">
              <a:latin typeface="Times New Roman" pitchFamily="18" charset="0"/>
              <a:ea typeface="標楷體" pitchFamily="65" charset="-120"/>
              <a:cs typeface="Times New Roman" pitchFamily="18" charset="0"/>
            </a:rPr>
            <a:t>錯誤事件記錄事實表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5.4.2 </a:t>
          </a:r>
          <a:r>
            <a:rPr lang="zh-TW" sz="1800" dirty="0">
              <a:latin typeface="Times New Roman" pitchFamily="18" charset="0"/>
              <a:ea typeface="標楷體" pitchFamily="65" charset="-120"/>
              <a:cs typeface="Times New Roman" pitchFamily="18" charset="0"/>
            </a:rPr>
            <a:t>節，圖 </a:t>
          </a:r>
          <a:r>
            <a:rPr lang="en-US" sz="1800" dirty="0">
              <a:latin typeface="Times New Roman" pitchFamily="18" charset="0"/>
              <a:ea typeface="標楷體" pitchFamily="65" charset="-120"/>
              <a:cs typeface="Times New Roman" pitchFamily="18" charset="0"/>
            </a:rPr>
            <a:t>5-6)</a:t>
          </a:r>
          <a:endParaRPr lang="zh-TW" sz="1800" dirty="0">
            <a:latin typeface="Times New Roman" pitchFamily="18" charset="0"/>
            <a:ea typeface="標楷體" pitchFamily="65" charset="-120"/>
            <a:cs typeface="Times New Roman" pitchFamily="18" charset="0"/>
          </a:endParaRPr>
        </a:p>
      </dgm:t>
    </dgm:pt>
    <dgm:pt modelId="{BB6A77AF-D92E-46DD-B4FC-A8E589E5F589}" type="parTrans" cxnId="{0949438B-CD5B-44E7-98A3-EF7EBDCF0699}">
      <dgm:prSet/>
      <dgm:spPr/>
      <dgm:t>
        <a:bodyPr/>
        <a:lstStyle/>
        <a:p>
          <a:endParaRPr lang="zh-TW" altLang="en-US" sz="1800">
            <a:latin typeface="Times New Roman" pitchFamily="18" charset="0"/>
            <a:ea typeface="標楷體" pitchFamily="65" charset="-120"/>
            <a:cs typeface="Times New Roman" pitchFamily="18" charset="0"/>
          </a:endParaRPr>
        </a:p>
      </dgm:t>
    </dgm:pt>
    <dgm:pt modelId="{0581D239-DCA6-4EE0-8D4C-18E0272C23FB}" type="sibTrans" cxnId="{0949438B-CD5B-44E7-98A3-EF7EBDCF0699}">
      <dgm:prSet/>
      <dgm:spPr/>
      <dgm:t>
        <a:bodyPr/>
        <a:lstStyle/>
        <a:p>
          <a:endParaRPr lang="zh-TW" altLang="en-US" sz="1800">
            <a:latin typeface="Times New Roman" pitchFamily="18" charset="0"/>
            <a:ea typeface="標楷體" pitchFamily="65" charset="-120"/>
            <a:cs typeface="Times New Roman" pitchFamily="18" charset="0"/>
          </a:endParaRPr>
        </a:p>
      </dgm:t>
    </dgm:pt>
    <dgm:pt modelId="{E25D9E6D-1735-4173-B54C-947BD7F45FB5}">
      <dgm:prSet custT="1"/>
      <dgm:spPr/>
      <dgm:t>
        <a:bodyPr/>
        <a:lstStyle/>
        <a:p>
          <a:pPr rtl="0"/>
          <a:r>
            <a:rPr lang="en-US" sz="1800" dirty="0">
              <a:latin typeface="Times New Roman" pitchFamily="18" charset="0"/>
              <a:ea typeface="標楷體" pitchFamily="65" charset="-120"/>
              <a:cs typeface="Times New Roman" pitchFamily="18" charset="0"/>
            </a:rPr>
            <a:t>(c) </a:t>
          </a:r>
          <a:r>
            <a:rPr lang="zh-TW" sz="1800" dirty="0">
              <a:latin typeface="Times New Roman" pitchFamily="18" charset="0"/>
              <a:ea typeface="標楷體" pitchFamily="65" charset="-120"/>
              <a:cs typeface="Times New Roman" pitchFamily="18" charset="0"/>
            </a:rPr>
            <a:t>審計維度表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5.5.2 </a:t>
          </a:r>
          <a:r>
            <a:rPr lang="zh-TW" sz="1800" dirty="0">
              <a:latin typeface="Times New Roman" pitchFamily="18" charset="0"/>
              <a:ea typeface="標楷體" pitchFamily="65" charset="-120"/>
              <a:cs typeface="Times New Roman" pitchFamily="18" charset="0"/>
            </a:rPr>
            <a:t>節，圖 </a:t>
          </a:r>
          <a:r>
            <a:rPr lang="en-US" sz="1800" dirty="0">
              <a:latin typeface="Times New Roman" pitchFamily="18" charset="0"/>
              <a:ea typeface="標楷體" pitchFamily="65" charset="-120"/>
              <a:cs typeface="Times New Roman" pitchFamily="18" charset="0"/>
            </a:rPr>
            <a:t>5-7)</a:t>
          </a:r>
          <a:endParaRPr lang="zh-TW" sz="1800" dirty="0">
            <a:latin typeface="Times New Roman" pitchFamily="18" charset="0"/>
            <a:ea typeface="標楷體" pitchFamily="65" charset="-120"/>
            <a:cs typeface="Times New Roman" pitchFamily="18" charset="0"/>
          </a:endParaRPr>
        </a:p>
      </dgm:t>
    </dgm:pt>
    <dgm:pt modelId="{9B8128F4-E888-4AFC-9D11-02ECA26A5AC0}" type="parTrans" cxnId="{FFA07BDA-0DD6-4043-820F-9A8AC511344B}">
      <dgm:prSet/>
      <dgm:spPr/>
      <dgm:t>
        <a:bodyPr/>
        <a:lstStyle/>
        <a:p>
          <a:endParaRPr lang="zh-TW" altLang="en-US" sz="1800">
            <a:latin typeface="Times New Roman" pitchFamily="18" charset="0"/>
            <a:ea typeface="標楷體" pitchFamily="65" charset="-120"/>
            <a:cs typeface="Times New Roman" pitchFamily="18" charset="0"/>
          </a:endParaRPr>
        </a:p>
      </dgm:t>
    </dgm:pt>
    <dgm:pt modelId="{ADA38A56-9353-4884-9CC3-9BCC1E5E1E7D}" type="sibTrans" cxnId="{FFA07BDA-0DD6-4043-820F-9A8AC511344B}">
      <dgm:prSet/>
      <dgm:spPr/>
      <dgm:t>
        <a:bodyPr/>
        <a:lstStyle/>
        <a:p>
          <a:endParaRPr lang="zh-TW" altLang="en-US" sz="1800">
            <a:latin typeface="Times New Roman" pitchFamily="18" charset="0"/>
            <a:ea typeface="標楷體" pitchFamily="65" charset="-120"/>
            <a:cs typeface="Times New Roman" pitchFamily="18" charset="0"/>
          </a:endParaRPr>
        </a:p>
      </dgm:t>
    </dgm:pt>
    <dgm:pt modelId="{7B91DD50-5E1A-44B2-800E-7A2E49257F20}">
      <dgm:prSet custT="1"/>
      <dgm:spPr/>
      <dgm:t>
        <a:bodyPr/>
        <a:lstStyle/>
        <a:p>
          <a:pPr rtl="0"/>
          <a:r>
            <a:rPr lang="zh-TW" altLang="en-US" sz="1800" b="1" dirty="0">
              <a:latin typeface="Times New Roman" pitchFamily="18" charset="0"/>
              <a:ea typeface="標楷體" pitchFamily="65" charset="-120"/>
              <a:cs typeface="Times New Roman" pitchFamily="18" charset="0"/>
            </a:rPr>
            <a:t>資料一致化</a:t>
          </a:r>
        </a:p>
      </dgm:t>
    </dgm:pt>
    <dgm:pt modelId="{B171D43B-DEB1-44F0-B411-129C1CC8549D}" type="parTrans" cxnId="{73F06915-DD5D-431F-B51E-5904E09AE1CE}">
      <dgm:prSet/>
      <dgm:spPr/>
      <dgm:t>
        <a:bodyPr/>
        <a:lstStyle/>
        <a:p>
          <a:endParaRPr lang="zh-TW" altLang="en-US" sz="1800">
            <a:latin typeface="Times New Roman" pitchFamily="18" charset="0"/>
            <a:ea typeface="標楷體" pitchFamily="65" charset="-120"/>
            <a:cs typeface="Times New Roman" pitchFamily="18" charset="0"/>
          </a:endParaRPr>
        </a:p>
      </dgm:t>
    </dgm:pt>
    <dgm:pt modelId="{F95CDD94-A7B1-4A5C-AC1D-75E53E0EEDFF}" type="sibTrans" cxnId="{73F06915-DD5D-431F-B51E-5904E09AE1CE}">
      <dgm:prSet/>
      <dgm:spPr/>
      <dgm:t>
        <a:bodyPr/>
        <a:lstStyle/>
        <a:p>
          <a:endParaRPr lang="zh-TW" altLang="en-US" sz="1800">
            <a:latin typeface="Times New Roman" pitchFamily="18" charset="0"/>
            <a:ea typeface="標楷體" pitchFamily="65" charset="-120"/>
            <a:cs typeface="Times New Roman" pitchFamily="18" charset="0"/>
          </a:endParaRPr>
        </a:p>
      </dgm:t>
    </dgm:pt>
    <dgm:pt modelId="{224B3928-A864-4BBD-9BE0-7930537979C7}">
      <dgm:prSet custT="1"/>
      <dgm:spPr/>
      <dgm:t>
        <a:bodyPr/>
        <a:lstStyle/>
        <a:p>
          <a:pPr rtl="0"/>
          <a:r>
            <a:rPr lang="en-US" sz="1800" dirty="0">
              <a:latin typeface="Times New Roman" pitchFamily="18" charset="0"/>
              <a:ea typeface="標楷體" pitchFamily="65" charset="-120"/>
              <a:cs typeface="Times New Roman" pitchFamily="18" charset="0"/>
            </a:rPr>
            <a:t>(a) </a:t>
          </a:r>
          <a:r>
            <a:rPr lang="zh-TW" sz="1800" dirty="0">
              <a:latin typeface="Times New Roman" pitchFamily="18" charset="0"/>
              <a:ea typeface="標楷體" pitchFamily="65" charset="-120"/>
              <a:cs typeface="Times New Roman" pitchFamily="18" charset="0"/>
            </a:rPr>
            <a:t>支援欄位值一致化之資料模型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5.5.4 </a:t>
          </a:r>
          <a:r>
            <a:rPr lang="zh-TW" sz="1800" dirty="0">
              <a:latin typeface="Times New Roman" pitchFamily="18" charset="0"/>
              <a:ea typeface="標楷體" pitchFamily="65" charset="-120"/>
              <a:cs typeface="Times New Roman" pitchFamily="18" charset="0"/>
            </a:rPr>
            <a:t>節，圖 </a:t>
          </a:r>
          <a:r>
            <a:rPr lang="en-US" sz="1800" dirty="0">
              <a:latin typeface="Times New Roman" pitchFamily="18" charset="0"/>
              <a:ea typeface="標楷體" pitchFamily="65" charset="-120"/>
              <a:cs typeface="Times New Roman" pitchFamily="18" charset="0"/>
            </a:rPr>
            <a:t>5-10)</a:t>
          </a:r>
          <a:endParaRPr lang="zh-TW" sz="1800" dirty="0">
            <a:latin typeface="Times New Roman" pitchFamily="18" charset="0"/>
            <a:ea typeface="標楷體" pitchFamily="65" charset="-120"/>
            <a:cs typeface="Times New Roman" pitchFamily="18" charset="0"/>
          </a:endParaRPr>
        </a:p>
      </dgm:t>
    </dgm:pt>
    <dgm:pt modelId="{1DAFC0ED-B5A2-4476-B252-6A72A0DAF712}" type="parTrans" cxnId="{5441BF30-3008-40F6-A510-DFE08C104BA1}">
      <dgm:prSet/>
      <dgm:spPr/>
      <dgm:t>
        <a:bodyPr/>
        <a:lstStyle/>
        <a:p>
          <a:endParaRPr lang="zh-TW" altLang="en-US" sz="1800">
            <a:latin typeface="Times New Roman" pitchFamily="18" charset="0"/>
            <a:ea typeface="標楷體" pitchFamily="65" charset="-120"/>
            <a:cs typeface="Times New Roman" pitchFamily="18" charset="0"/>
          </a:endParaRPr>
        </a:p>
      </dgm:t>
    </dgm:pt>
    <dgm:pt modelId="{A3FF7A2B-974C-4010-B299-042E6BA0B9DC}" type="sibTrans" cxnId="{5441BF30-3008-40F6-A510-DFE08C104BA1}">
      <dgm:prSet/>
      <dgm:spPr/>
      <dgm:t>
        <a:bodyPr/>
        <a:lstStyle/>
        <a:p>
          <a:endParaRPr lang="zh-TW" altLang="en-US" sz="1800">
            <a:latin typeface="Times New Roman" pitchFamily="18" charset="0"/>
            <a:ea typeface="標楷體" pitchFamily="65" charset="-120"/>
            <a:cs typeface="Times New Roman" pitchFamily="18" charset="0"/>
          </a:endParaRPr>
        </a:p>
      </dgm:t>
    </dgm:pt>
    <dgm:pt modelId="{DC31A0B2-AD00-4582-8837-F78734EA1DF2}">
      <dgm:prSet custT="1"/>
      <dgm:spPr/>
      <dgm:t>
        <a:bodyPr/>
        <a:lstStyle/>
        <a:p>
          <a:pPr rtl="0"/>
          <a:r>
            <a:rPr lang="en-US" sz="1800" dirty="0">
              <a:latin typeface="Times New Roman" pitchFamily="18" charset="0"/>
              <a:ea typeface="標楷體" pitchFamily="65" charset="-120"/>
              <a:cs typeface="Times New Roman" pitchFamily="18" charset="0"/>
            </a:rPr>
            <a:t>(b) </a:t>
          </a:r>
          <a:r>
            <a:rPr lang="zh-TW" sz="1800" dirty="0">
              <a:latin typeface="Times New Roman" pitchFamily="18" charset="0"/>
              <a:ea typeface="標楷體" pitchFamily="65" charset="-120"/>
              <a:cs typeface="Times New Roman" pitchFamily="18" charset="0"/>
            </a:rPr>
            <a:t>支援篩選之中繼資料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 </a:t>
          </a:r>
          <a:r>
            <a:rPr lang="en-US" sz="1800" dirty="0">
              <a:latin typeface="Times New Roman" pitchFamily="18" charset="0"/>
              <a:ea typeface="標楷體" pitchFamily="65" charset="-120"/>
              <a:cs typeface="Times New Roman" pitchFamily="18" charset="0"/>
            </a:rPr>
            <a:t>5.5.4 </a:t>
          </a:r>
          <a:r>
            <a:rPr lang="zh-TW" sz="1800" dirty="0">
              <a:latin typeface="Times New Roman" pitchFamily="18" charset="0"/>
              <a:ea typeface="標楷體" pitchFamily="65" charset="-120"/>
              <a:cs typeface="Times New Roman" pitchFamily="18" charset="0"/>
            </a:rPr>
            <a:t>節，圖 </a:t>
          </a:r>
          <a:r>
            <a:rPr lang="en-US" sz="1800" dirty="0">
              <a:latin typeface="Times New Roman" pitchFamily="18" charset="0"/>
              <a:ea typeface="標楷體" pitchFamily="65" charset="-120"/>
              <a:cs typeface="Times New Roman" pitchFamily="18" charset="0"/>
            </a:rPr>
            <a:t>5-11)</a:t>
          </a:r>
          <a:endParaRPr lang="zh-TW" sz="1800" dirty="0">
            <a:latin typeface="Times New Roman" pitchFamily="18" charset="0"/>
            <a:ea typeface="標楷體" pitchFamily="65" charset="-120"/>
            <a:cs typeface="Times New Roman" pitchFamily="18" charset="0"/>
          </a:endParaRPr>
        </a:p>
      </dgm:t>
    </dgm:pt>
    <dgm:pt modelId="{409CB99D-8B32-4911-86AA-086B182C601C}" type="parTrans" cxnId="{3865BBDD-265B-428B-9BB8-30BA018C7041}">
      <dgm:prSet/>
      <dgm:spPr/>
      <dgm:t>
        <a:bodyPr/>
        <a:lstStyle/>
        <a:p>
          <a:endParaRPr lang="zh-TW" altLang="en-US" sz="1800">
            <a:latin typeface="Times New Roman" pitchFamily="18" charset="0"/>
            <a:ea typeface="標楷體" pitchFamily="65" charset="-120"/>
            <a:cs typeface="Times New Roman" pitchFamily="18" charset="0"/>
          </a:endParaRPr>
        </a:p>
      </dgm:t>
    </dgm:pt>
    <dgm:pt modelId="{286DCC9C-F68A-4961-8D91-7E2302DACE88}" type="sibTrans" cxnId="{3865BBDD-265B-428B-9BB8-30BA018C7041}">
      <dgm:prSet/>
      <dgm:spPr/>
      <dgm:t>
        <a:bodyPr/>
        <a:lstStyle/>
        <a:p>
          <a:endParaRPr lang="zh-TW" altLang="en-US" sz="1800">
            <a:latin typeface="Times New Roman" pitchFamily="18" charset="0"/>
            <a:ea typeface="標楷體" pitchFamily="65" charset="-120"/>
            <a:cs typeface="Times New Roman" pitchFamily="18" charset="0"/>
          </a:endParaRPr>
        </a:p>
      </dgm:t>
    </dgm:pt>
    <dgm:pt modelId="{707E63F8-854B-49B2-8D9E-7E5C9B26B4B3}">
      <dgm:prSet custT="1"/>
      <dgm:spPr/>
      <dgm:t>
        <a:bodyPr/>
        <a:lstStyle/>
        <a:p>
          <a:pPr rtl="0"/>
          <a:r>
            <a:rPr lang="zh-TW" altLang="en-US" sz="1800" b="1" dirty="0">
              <a:latin typeface="Times New Roman" pitchFamily="18" charset="0"/>
              <a:ea typeface="標楷體" pitchFamily="65" charset="-120"/>
              <a:cs typeface="Times New Roman" pitchFamily="18" charset="0"/>
            </a:rPr>
            <a:t>資料交付</a:t>
          </a:r>
        </a:p>
      </dgm:t>
    </dgm:pt>
    <dgm:pt modelId="{C0F6F56A-0DC4-4EB4-8BA9-3E88EACC133E}" type="parTrans" cxnId="{B0B6965D-AFBC-4968-9470-047D0F064BB8}">
      <dgm:prSet/>
      <dgm:spPr/>
      <dgm:t>
        <a:bodyPr/>
        <a:lstStyle/>
        <a:p>
          <a:endParaRPr lang="zh-TW" altLang="en-US" sz="1800">
            <a:latin typeface="Times New Roman" pitchFamily="18" charset="0"/>
            <a:ea typeface="標楷體" pitchFamily="65" charset="-120"/>
            <a:cs typeface="Times New Roman" pitchFamily="18" charset="0"/>
          </a:endParaRPr>
        </a:p>
      </dgm:t>
    </dgm:pt>
    <dgm:pt modelId="{3C048C85-7411-462B-9215-6067AE98D6ED}" type="sibTrans" cxnId="{B0B6965D-AFBC-4968-9470-047D0F064BB8}">
      <dgm:prSet/>
      <dgm:spPr/>
      <dgm:t>
        <a:bodyPr/>
        <a:lstStyle/>
        <a:p>
          <a:endParaRPr lang="zh-TW" altLang="en-US" sz="1800">
            <a:latin typeface="Times New Roman" pitchFamily="18" charset="0"/>
            <a:ea typeface="標楷體" pitchFamily="65" charset="-120"/>
            <a:cs typeface="Times New Roman" pitchFamily="18" charset="0"/>
          </a:endParaRPr>
        </a:p>
      </dgm:t>
    </dgm:pt>
    <dgm:pt modelId="{12346F31-08D3-4BBD-8930-D09F81174159}">
      <dgm:prSet custT="1"/>
      <dgm:spPr/>
      <dgm:t>
        <a:bodyPr/>
        <a:lstStyle/>
        <a:p>
          <a:pPr rtl="0"/>
          <a:r>
            <a:rPr lang="en-US" sz="1800" dirty="0">
              <a:latin typeface="Times New Roman" pitchFamily="18" charset="0"/>
              <a:ea typeface="標楷體" pitchFamily="65" charset="-120"/>
              <a:cs typeface="Times New Roman" pitchFamily="18" charset="0"/>
            </a:rPr>
            <a:t>(a) </a:t>
          </a:r>
          <a:r>
            <a:rPr lang="zh-TW" sz="1800" dirty="0">
              <a:latin typeface="Times New Roman" pitchFamily="18" charset="0"/>
              <a:ea typeface="標楷體" pitchFamily="65" charset="-120"/>
              <a:cs typeface="Times New Roman" pitchFamily="18" charset="0"/>
            </a:rPr>
            <a:t>各類維度表資料模型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參考第三章</a:t>
          </a:r>
          <a:r>
            <a:rPr lang="en-US" sz="1800" dirty="0">
              <a:latin typeface="Times New Roman" pitchFamily="18" charset="0"/>
              <a:ea typeface="標楷體" pitchFamily="65" charset="-120"/>
              <a:cs typeface="Times New Roman" pitchFamily="18" charset="0"/>
            </a:rPr>
            <a:t>)</a:t>
          </a:r>
          <a:endParaRPr lang="zh-TW" sz="1800" dirty="0">
            <a:latin typeface="Times New Roman" pitchFamily="18" charset="0"/>
            <a:ea typeface="標楷體" pitchFamily="65" charset="-120"/>
            <a:cs typeface="Times New Roman" pitchFamily="18" charset="0"/>
          </a:endParaRPr>
        </a:p>
      </dgm:t>
    </dgm:pt>
    <dgm:pt modelId="{06A33D0C-CF13-4B4A-85F4-ED47193AB7C7}" type="parTrans" cxnId="{C4EDEA4E-FFB2-42E8-9A87-85303CCBEB29}">
      <dgm:prSet/>
      <dgm:spPr/>
      <dgm:t>
        <a:bodyPr/>
        <a:lstStyle/>
        <a:p>
          <a:endParaRPr lang="zh-TW" altLang="en-US" sz="1800">
            <a:latin typeface="Times New Roman" pitchFamily="18" charset="0"/>
            <a:ea typeface="標楷體" pitchFamily="65" charset="-120"/>
            <a:cs typeface="Times New Roman" pitchFamily="18" charset="0"/>
          </a:endParaRPr>
        </a:p>
      </dgm:t>
    </dgm:pt>
    <dgm:pt modelId="{EC7AB235-1AF8-4E16-89FD-585535CFA02E}" type="sibTrans" cxnId="{C4EDEA4E-FFB2-42E8-9A87-85303CCBEB29}">
      <dgm:prSet/>
      <dgm:spPr/>
      <dgm:t>
        <a:bodyPr/>
        <a:lstStyle/>
        <a:p>
          <a:endParaRPr lang="zh-TW" altLang="en-US" sz="1800">
            <a:latin typeface="Times New Roman" pitchFamily="18" charset="0"/>
            <a:ea typeface="標楷體" pitchFamily="65" charset="-120"/>
            <a:cs typeface="Times New Roman" pitchFamily="18" charset="0"/>
          </a:endParaRPr>
        </a:p>
      </dgm:t>
    </dgm:pt>
    <dgm:pt modelId="{E74DE03F-7662-4E3F-9938-4DBAF405941A}">
      <dgm:prSet custT="1"/>
      <dgm:spPr/>
      <dgm:t>
        <a:bodyPr/>
        <a:lstStyle/>
        <a:p>
          <a:pPr rtl="0"/>
          <a:r>
            <a:rPr lang="en-US" sz="1800" dirty="0">
              <a:latin typeface="Times New Roman" pitchFamily="18" charset="0"/>
              <a:ea typeface="標楷體" pitchFamily="65" charset="-120"/>
              <a:cs typeface="Times New Roman" pitchFamily="18" charset="0"/>
            </a:rPr>
            <a:t>(b) </a:t>
          </a:r>
          <a:r>
            <a:rPr lang="zh-TW" sz="1800" dirty="0">
              <a:latin typeface="Times New Roman" pitchFamily="18" charset="0"/>
              <a:ea typeface="標楷體" pitchFamily="65" charset="-120"/>
              <a:cs typeface="Times New Roman" pitchFamily="18" charset="0"/>
            </a:rPr>
            <a:t>各類事實表資料模型 </a:t>
          </a:r>
          <a:r>
            <a:rPr lang="en-US" sz="1800" dirty="0">
              <a:latin typeface="Times New Roman" pitchFamily="18" charset="0"/>
              <a:ea typeface="標楷體" pitchFamily="65" charset="-120"/>
              <a:cs typeface="Times New Roman" pitchFamily="18" charset="0"/>
            </a:rPr>
            <a:t>(</a:t>
          </a:r>
          <a:r>
            <a:rPr lang="zh-TW" sz="1800" dirty="0">
              <a:latin typeface="Times New Roman" pitchFamily="18" charset="0"/>
              <a:ea typeface="標楷體" pitchFamily="65" charset="-120"/>
              <a:cs typeface="Times New Roman" pitchFamily="18" charset="0"/>
            </a:rPr>
            <a:t>參考第三章</a:t>
          </a:r>
          <a:r>
            <a:rPr lang="en-US" sz="1800" dirty="0">
              <a:latin typeface="Times New Roman" pitchFamily="18" charset="0"/>
              <a:ea typeface="標楷體" pitchFamily="65" charset="-120"/>
              <a:cs typeface="Times New Roman" pitchFamily="18" charset="0"/>
            </a:rPr>
            <a:t>)</a:t>
          </a:r>
          <a:endParaRPr lang="zh-TW" sz="1800" dirty="0">
            <a:latin typeface="Times New Roman" pitchFamily="18" charset="0"/>
            <a:ea typeface="標楷體" pitchFamily="65" charset="-120"/>
            <a:cs typeface="Times New Roman" pitchFamily="18" charset="0"/>
          </a:endParaRPr>
        </a:p>
      </dgm:t>
    </dgm:pt>
    <dgm:pt modelId="{DAB0C480-E98B-405C-93F3-5EC81D235BB6}" type="parTrans" cxnId="{FCD3FDB9-8552-46D4-9FB3-C763913218E7}">
      <dgm:prSet/>
      <dgm:spPr/>
      <dgm:t>
        <a:bodyPr/>
        <a:lstStyle/>
        <a:p>
          <a:endParaRPr lang="zh-TW" altLang="en-US" sz="1800">
            <a:latin typeface="Times New Roman" pitchFamily="18" charset="0"/>
            <a:ea typeface="標楷體" pitchFamily="65" charset="-120"/>
            <a:cs typeface="Times New Roman" pitchFamily="18" charset="0"/>
          </a:endParaRPr>
        </a:p>
      </dgm:t>
    </dgm:pt>
    <dgm:pt modelId="{E7A4F6BA-FAD2-4ECA-BF53-7E8934EE07BD}" type="sibTrans" cxnId="{FCD3FDB9-8552-46D4-9FB3-C763913218E7}">
      <dgm:prSet/>
      <dgm:spPr/>
      <dgm:t>
        <a:bodyPr/>
        <a:lstStyle/>
        <a:p>
          <a:endParaRPr lang="zh-TW" altLang="en-US" sz="1800">
            <a:latin typeface="Times New Roman" pitchFamily="18" charset="0"/>
            <a:ea typeface="標楷體" pitchFamily="65" charset="-120"/>
            <a:cs typeface="Times New Roman" pitchFamily="18" charset="0"/>
          </a:endParaRPr>
        </a:p>
      </dgm:t>
    </dgm:pt>
    <dgm:pt modelId="{88431145-B410-49F2-9CB2-37B8320536A7}" type="pres">
      <dgm:prSet presAssocID="{12DE0928-C9AB-4E84-92B6-D226F2445B59}" presName="linear" presStyleCnt="0">
        <dgm:presLayoutVars>
          <dgm:dir/>
          <dgm:animLvl val="lvl"/>
          <dgm:resizeHandles val="exact"/>
        </dgm:presLayoutVars>
      </dgm:prSet>
      <dgm:spPr/>
    </dgm:pt>
    <dgm:pt modelId="{A7FFBE32-B87C-46B2-B28B-78D3527E3843}" type="pres">
      <dgm:prSet presAssocID="{701EE3D2-8C31-4AD4-BBDD-07AF8B48273A}" presName="parentLin" presStyleCnt="0"/>
      <dgm:spPr/>
    </dgm:pt>
    <dgm:pt modelId="{3B80A492-743B-4BAB-9EFC-DEB410D87287}" type="pres">
      <dgm:prSet presAssocID="{701EE3D2-8C31-4AD4-BBDD-07AF8B48273A}" presName="parentLeftMargin" presStyleLbl="node1" presStyleIdx="0" presStyleCnt="4"/>
      <dgm:spPr/>
    </dgm:pt>
    <dgm:pt modelId="{ED3BD638-D8E8-49CC-8159-0F38475AB04C}" type="pres">
      <dgm:prSet presAssocID="{701EE3D2-8C31-4AD4-BBDD-07AF8B48273A}" presName="parentText" presStyleLbl="node1" presStyleIdx="0" presStyleCnt="4">
        <dgm:presLayoutVars>
          <dgm:chMax val="0"/>
          <dgm:bulletEnabled val="1"/>
        </dgm:presLayoutVars>
      </dgm:prSet>
      <dgm:spPr/>
    </dgm:pt>
    <dgm:pt modelId="{7202A6B8-EE86-4F8C-915B-6167BCF33775}" type="pres">
      <dgm:prSet presAssocID="{701EE3D2-8C31-4AD4-BBDD-07AF8B48273A}" presName="negativeSpace" presStyleCnt="0"/>
      <dgm:spPr/>
    </dgm:pt>
    <dgm:pt modelId="{EC603744-8F18-40D9-86DB-D03DDF4A4612}" type="pres">
      <dgm:prSet presAssocID="{701EE3D2-8C31-4AD4-BBDD-07AF8B48273A}" presName="childText" presStyleLbl="conFgAcc1" presStyleIdx="0" presStyleCnt="4">
        <dgm:presLayoutVars>
          <dgm:bulletEnabled val="1"/>
        </dgm:presLayoutVars>
      </dgm:prSet>
      <dgm:spPr/>
    </dgm:pt>
    <dgm:pt modelId="{C4CF183E-1F61-4EAB-B62E-AB2FD2E2A39E}" type="pres">
      <dgm:prSet presAssocID="{E521BFFB-FD33-4A78-9050-14F7D230C61E}" presName="spaceBetweenRectangles" presStyleCnt="0"/>
      <dgm:spPr/>
    </dgm:pt>
    <dgm:pt modelId="{11BB28EB-443A-446D-97C0-0E337EC369C2}" type="pres">
      <dgm:prSet presAssocID="{DEC3CD15-E40D-4CE1-A438-2705FF9533E0}" presName="parentLin" presStyleCnt="0"/>
      <dgm:spPr/>
    </dgm:pt>
    <dgm:pt modelId="{485F3705-E8EF-4D9E-8B5C-DA1B48561A4F}" type="pres">
      <dgm:prSet presAssocID="{DEC3CD15-E40D-4CE1-A438-2705FF9533E0}" presName="parentLeftMargin" presStyleLbl="node1" presStyleIdx="0" presStyleCnt="4"/>
      <dgm:spPr/>
    </dgm:pt>
    <dgm:pt modelId="{3146DE90-22D9-45B6-83AA-2AD563BC61D7}" type="pres">
      <dgm:prSet presAssocID="{DEC3CD15-E40D-4CE1-A438-2705FF9533E0}" presName="parentText" presStyleLbl="node1" presStyleIdx="1" presStyleCnt="4">
        <dgm:presLayoutVars>
          <dgm:chMax val="0"/>
          <dgm:bulletEnabled val="1"/>
        </dgm:presLayoutVars>
      </dgm:prSet>
      <dgm:spPr/>
    </dgm:pt>
    <dgm:pt modelId="{F5A9B785-288B-4359-AB4F-202BAC0FED32}" type="pres">
      <dgm:prSet presAssocID="{DEC3CD15-E40D-4CE1-A438-2705FF9533E0}" presName="negativeSpace" presStyleCnt="0"/>
      <dgm:spPr/>
    </dgm:pt>
    <dgm:pt modelId="{CCC751FF-DC19-430D-A55F-BFC7F86EA66D}" type="pres">
      <dgm:prSet presAssocID="{DEC3CD15-E40D-4CE1-A438-2705FF9533E0}" presName="childText" presStyleLbl="conFgAcc1" presStyleIdx="1" presStyleCnt="4">
        <dgm:presLayoutVars>
          <dgm:bulletEnabled val="1"/>
        </dgm:presLayoutVars>
      </dgm:prSet>
      <dgm:spPr/>
    </dgm:pt>
    <dgm:pt modelId="{BC64B535-D05D-48F1-97BF-5DA7F8F36E19}" type="pres">
      <dgm:prSet presAssocID="{7510416F-09AD-4F8C-9893-8E08F7EBA558}" presName="spaceBetweenRectangles" presStyleCnt="0"/>
      <dgm:spPr/>
    </dgm:pt>
    <dgm:pt modelId="{B925917D-B458-4EED-9BC2-F679F5D1283E}" type="pres">
      <dgm:prSet presAssocID="{7B91DD50-5E1A-44B2-800E-7A2E49257F20}" presName="parentLin" presStyleCnt="0"/>
      <dgm:spPr/>
    </dgm:pt>
    <dgm:pt modelId="{656FD389-DA33-44AE-9E3B-A9895D86FD3B}" type="pres">
      <dgm:prSet presAssocID="{7B91DD50-5E1A-44B2-800E-7A2E49257F20}" presName="parentLeftMargin" presStyleLbl="node1" presStyleIdx="1" presStyleCnt="4"/>
      <dgm:spPr/>
    </dgm:pt>
    <dgm:pt modelId="{83AA8152-1C17-4835-9273-5A4B5DCAA59D}" type="pres">
      <dgm:prSet presAssocID="{7B91DD50-5E1A-44B2-800E-7A2E49257F20}" presName="parentText" presStyleLbl="node1" presStyleIdx="2" presStyleCnt="4">
        <dgm:presLayoutVars>
          <dgm:chMax val="0"/>
          <dgm:bulletEnabled val="1"/>
        </dgm:presLayoutVars>
      </dgm:prSet>
      <dgm:spPr/>
    </dgm:pt>
    <dgm:pt modelId="{449B5C08-4598-457B-8F22-B8E4EF68AF2A}" type="pres">
      <dgm:prSet presAssocID="{7B91DD50-5E1A-44B2-800E-7A2E49257F20}" presName="negativeSpace" presStyleCnt="0"/>
      <dgm:spPr/>
    </dgm:pt>
    <dgm:pt modelId="{1B1F06B9-3CFF-4E9B-A5CA-F395D344A5CD}" type="pres">
      <dgm:prSet presAssocID="{7B91DD50-5E1A-44B2-800E-7A2E49257F20}" presName="childText" presStyleLbl="conFgAcc1" presStyleIdx="2" presStyleCnt="4">
        <dgm:presLayoutVars>
          <dgm:bulletEnabled val="1"/>
        </dgm:presLayoutVars>
      </dgm:prSet>
      <dgm:spPr/>
    </dgm:pt>
    <dgm:pt modelId="{92D2CE7F-893B-460F-8CE1-2FE585BC6539}" type="pres">
      <dgm:prSet presAssocID="{F95CDD94-A7B1-4A5C-AC1D-75E53E0EEDFF}" presName="spaceBetweenRectangles" presStyleCnt="0"/>
      <dgm:spPr/>
    </dgm:pt>
    <dgm:pt modelId="{9D17751D-34B1-4186-9E43-EF93AB7476FD}" type="pres">
      <dgm:prSet presAssocID="{707E63F8-854B-49B2-8D9E-7E5C9B26B4B3}" presName="parentLin" presStyleCnt="0"/>
      <dgm:spPr/>
    </dgm:pt>
    <dgm:pt modelId="{F242A97B-F459-49F7-99B8-E12EDCCAB503}" type="pres">
      <dgm:prSet presAssocID="{707E63F8-854B-49B2-8D9E-7E5C9B26B4B3}" presName="parentLeftMargin" presStyleLbl="node1" presStyleIdx="2" presStyleCnt="4"/>
      <dgm:spPr/>
    </dgm:pt>
    <dgm:pt modelId="{9BE50C78-22C5-4C04-8DCE-FF5A8FD6A26D}" type="pres">
      <dgm:prSet presAssocID="{707E63F8-854B-49B2-8D9E-7E5C9B26B4B3}" presName="parentText" presStyleLbl="node1" presStyleIdx="3" presStyleCnt="4">
        <dgm:presLayoutVars>
          <dgm:chMax val="0"/>
          <dgm:bulletEnabled val="1"/>
        </dgm:presLayoutVars>
      </dgm:prSet>
      <dgm:spPr/>
    </dgm:pt>
    <dgm:pt modelId="{1BF78EC7-1B88-45E8-B7CD-68B08246E7D2}" type="pres">
      <dgm:prSet presAssocID="{707E63F8-854B-49B2-8D9E-7E5C9B26B4B3}" presName="negativeSpace" presStyleCnt="0"/>
      <dgm:spPr/>
    </dgm:pt>
    <dgm:pt modelId="{4E797200-A803-4BB4-83E2-637D7AFF4BC3}" type="pres">
      <dgm:prSet presAssocID="{707E63F8-854B-49B2-8D9E-7E5C9B26B4B3}" presName="childText" presStyleLbl="conFgAcc1" presStyleIdx="3" presStyleCnt="4">
        <dgm:presLayoutVars>
          <dgm:bulletEnabled val="1"/>
        </dgm:presLayoutVars>
      </dgm:prSet>
      <dgm:spPr/>
    </dgm:pt>
  </dgm:ptLst>
  <dgm:cxnLst>
    <dgm:cxn modelId="{8448C201-9BB9-412F-9EBC-5A0F31BE407D}" type="presOf" srcId="{707E63F8-854B-49B2-8D9E-7E5C9B26B4B3}" destId="{F242A97B-F459-49F7-99B8-E12EDCCAB503}" srcOrd="0" destOrd="0" presId="urn:microsoft.com/office/officeart/2005/8/layout/list1"/>
    <dgm:cxn modelId="{586DD40A-C73B-4E2F-898E-319118EBAB1C}" type="presOf" srcId="{7B91DD50-5E1A-44B2-800E-7A2E49257F20}" destId="{83AA8152-1C17-4835-9273-5A4B5DCAA59D}" srcOrd="1" destOrd="0" presId="urn:microsoft.com/office/officeart/2005/8/layout/list1"/>
    <dgm:cxn modelId="{73F06915-DD5D-431F-B51E-5904E09AE1CE}" srcId="{12DE0928-C9AB-4E84-92B6-D226F2445B59}" destId="{7B91DD50-5E1A-44B2-800E-7A2E49257F20}" srcOrd="2" destOrd="0" parTransId="{B171D43B-DEB1-44F0-B411-129C1CC8549D}" sibTransId="{F95CDD94-A7B1-4A5C-AC1D-75E53E0EEDFF}"/>
    <dgm:cxn modelId="{A2E0E216-1B3B-49F6-8D00-9CE3685A423B}" type="presOf" srcId="{224B3928-A864-4BBD-9BE0-7930537979C7}" destId="{1B1F06B9-3CFF-4E9B-A5CA-F395D344A5CD}" srcOrd="0" destOrd="0" presId="urn:microsoft.com/office/officeart/2005/8/layout/list1"/>
    <dgm:cxn modelId="{5441BF30-3008-40F6-A510-DFE08C104BA1}" srcId="{7B91DD50-5E1A-44B2-800E-7A2E49257F20}" destId="{224B3928-A864-4BBD-9BE0-7930537979C7}" srcOrd="0" destOrd="0" parTransId="{1DAFC0ED-B5A2-4476-B252-6A72A0DAF712}" sibTransId="{A3FF7A2B-974C-4010-B299-042E6BA0B9DC}"/>
    <dgm:cxn modelId="{2C46273A-EA6B-4103-937C-B870F9CFD844}" type="presOf" srcId="{E25D9E6D-1735-4173-B54C-947BD7F45FB5}" destId="{CCC751FF-DC19-430D-A55F-BFC7F86EA66D}" srcOrd="0" destOrd="2" presId="urn:microsoft.com/office/officeart/2005/8/layout/list1"/>
    <dgm:cxn modelId="{9A447E3C-7970-4A5D-9772-82E4B2C7AA10}" type="presOf" srcId="{FFFB2E90-B955-47E7-A8AC-D1C6CBFB20CA}" destId="{CCC751FF-DC19-430D-A55F-BFC7F86EA66D}" srcOrd="0" destOrd="0" presId="urn:microsoft.com/office/officeart/2005/8/layout/list1"/>
    <dgm:cxn modelId="{69F37E3F-E18E-4755-996A-1D849F79720C}" type="presOf" srcId="{DEC3CD15-E40D-4CE1-A438-2705FF9533E0}" destId="{485F3705-E8EF-4D9E-8B5C-DA1B48561A4F}" srcOrd="0" destOrd="0" presId="urn:microsoft.com/office/officeart/2005/8/layout/list1"/>
    <dgm:cxn modelId="{94648C5C-30DE-47E4-AEA1-D6AE96F8FC87}" type="presOf" srcId="{12DE0928-C9AB-4E84-92B6-D226F2445B59}" destId="{88431145-B410-49F2-9CB2-37B8320536A7}" srcOrd="0" destOrd="0" presId="urn:microsoft.com/office/officeart/2005/8/layout/list1"/>
    <dgm:cxn modelId="{B0B6965D-AFBC-4968-9470-047D0F064BB8}" srcId="{12DE0928-C9AB-4E84-92B6-D226F2445B59}" destId="{707E63F8-854B-49B2-8D9E-7E5C9B26B4B3}" srcOrd="3" destOrd="0" parTransId="{C0F6F56A-0DC4-4EB4-8BA9-3E88EACC133E}" sibTransId="{3C048C85-7411-462B-9215-6067AE98D6ED}"/>
    <dgm:cxn modelId="{5000B348-891B-4BCE-9AE7-8928CB9C3CF5}" type="presOf" srcId="{84543242-5819-4BF3-8A30-753E6AE10C24}" destId="{EC603744-8F18-40D9-86DB-D03DDF4A4612}" srcOrd="0" destOrd="0" presId="urn:microsoft.com/office/officeart/2005/8/layout/list1"/>
    <dgm:cxn modelId="{90194869-640F-44C4-B1A6-4B5063936AE1}" srcId="{701EE3D2-8C31-4AD4-BBDD-07AF8B48273A}" destId="{84543242-5819-4BF3-8A30-753E6AE10C24}" srcOrd="0" destOrd="0" parTransId="{4D98660D-74D9-419D-8AA3-B1DB8690592D}" sibTransId="{DAEA7C33-F39C-4E35-862E-19C262468ECB}"/>
    <dgm:cxn modelId="{5F667D69-8FF2-4D50-A6A3-4139360D9892}" type="presOf" srcId="{EE01AB18-6D83-4DF8-9B09-73A6E6890E2F}" destId="{EC603744-8F18-40D9-86DB-D03DDF4A4612}" srcOrd="0" destOrd="1" presId="urn:microsoft.com/office/officeart/2005/8/layout/list1"/>
    <dgm:cxn modelId="{85B57E4D-935E-4A6F-9B51-B4DB254BFCAE}" type="presOf" srcId="{701EE3D2-8C31-4AD4-BBDD-07AF8B48273A}" destId="{3B80A492-743B-4BAB-9EFC-DEB410D87287}" srcOrd="0" destOrd="0" presId="urn:microsoft.com/office/officeart/2005/8/layout/list1"/>
    <dgm:cxn modelId="{C4EDEA4E-FFB2-42E8-9A87-85303CCBEB29}" srcId="{707E63F8-854B-49B2-8D9E-7E5C9B26B4B3}" destId="{12346F31-08D3-4BBD-8930-D09F81174159}" srcOrd="0" destOrd="0" parTransId="{06A33D0C-CF13-4B4A-85F4-ED47193AB7C7}" sibTransId="{EC7AB235-1AF8-4E16-89FD-585535CFA02E}"/>
    <dgm:cxn modelId="{32F23478-709D-443B-9A4F-BE2FFA448BC6}" type="presOf" srcId="{E74DE03F-7662-4E3F-9938-4DBAF405941A}" destId="{4E797200-A803-4BB4-83E2-637D7AFF4BC3}" srcOrd="0" destOrd="1" presId="urn:microsoft.com/office/officeart/2005/8/layout/list1"/>
    <dgm:cxn modelId="{F1045C5A-FA94-4C7E-A577-627D6725DF9B}" srcId="{DEC3CD15-E40D-4CE1-A438-2705FF9533E0}" destId="{FFFB2E90-B955-47E7-A8AC-D1C6CBFB20CA}" srcOrd="0" destOrd="0" parTransId="{D22DBA13-C786-4B49-9B63-D7AD9C4DAAD1}" sibTransId="{2AA6A815-7037-4259-8350-CD50675A1CC1}"/>
    <dgm:cxn modelId="{5ED5617D-88D5-4EA0-B8C2-1D2E82E598B4}" type="presOf" srcId="{7B91DD50-5E1A-44B2-800E-7A2E49257F20}" destId="{656FD389-DA33-44AE-9E3B-A9895D86FD3B}" srcOrd="0" destOrd="0" presId="urn:microsoft.com/office/officeart/2005/8/layout/list1"/>
    <dgm:cxn modelId="{0949438B-CD5B-44E7-98A3-EF7EBDCF0699}" srcId="{DEC3CD15-E40D-4CE1-A438-2705FF9533E0}" destId="{D40A4ED3-95FE-4910-B4B8-C21B15FC5870}" srcOrd="1" destOrd="0" parTransId="{BB6A77AF-D92E-46DD-B4FC-A8E589E5F589}" sibTransId="{0581D239-DCA6-4EE0-8D4C-18E0272C23FB}"/>
    <dgm:cxn modelId="{268CD4B6-8B6E-4EE3-B6EB-479274D2FED9}" type="presOf" srcId="{D40A4ED3-95FE-4910-B4B8-C21B15FC5870}" destId="{CCC751FF-DC19-430D-A55F-BFC7F86EA66D}" srcOrd="0" destOrd="1" presId="urn:microsoft.com/office/officeart/2005/8/layout/list1"/>
    <dgm:cxn modelId="{FCD3FDB9-8552-46D4-9FB3-C763913218E7}" srcId="{707E63F8-854B-49B2-8D9E-7E5C9B26B4B3}" destId="{E74DE03F-7662-4E3F-9938-4DBAF405941A}" srcOrd="1" destOrd="0" parTransId="{DAB0C480-E98B-405C-93F3-5EC81D235BB6}" sibTransId="{E7A4F6BA-FAD2-4ECA-BF53-7E8934EE07BD}"/>
    <dgm:cxn modelId="{3E4516BB-F7EB-4B44-8C0A-A9503013F2ED}" type="presOf" srcId="{DC31A0B2-AD00-4582-8837-F78734EA1DF2}" destId="{1B1F06B9-3CFF-4E9B-A5CA-F395D344A5CD}" srcOrd="0" destOrd="1" presId="urn:microsoft.com/office/officeart/2005/8/layout/list1"/>
    <dgm:cxn modelId="{3F602CBB-D5B1-4B8C-9251-725CADF1B35C}" type="presOf" srcId="{707E63F8-854B-49B2-8D9E-7E5C9B26B4B3}" destId="{9BE50C78-22C5-4C04-8DCE-FF5A8FD6A26D}" srcOrd="1" destOrd="0" presId="urn:microsoft.com/office/officeart/2005/8/layout/list1"/>
    <dgm:cxn modelId="{C3B637BE-C499-4AA7-8FDE-F07D1F718AF9}" type="presOf" srcId="{701EE3D2-8C31-4AD4-BBDD-07AF8B48273A}" destId="{ED3BD638-D8E8-49CC-8159-0F38475AB04C}" srcOrd="1" destOrd="0" presId="urn:microsoft.com/office/officeart/2005/8/layout/list1"/>
    <dgm:cxn modelId="{E1E0DFC8-1A30-45CB-97EF-BEFA1E0E57E5}" srcId="{701EE3D2-8C31-4AD4-BBDD-07AF8B48273A}" destId="{EE01AB18-6D83-4DF8-9B09-73A6E6890E2F}" srcOrd="1" destOrd="0" parTransId="{1FD05D49-E0E8-446F-BFD1-5501617B9D9D}" sibTransId="{E1E5FB1D-57C1-44B3-907D-3921CDC392C9}"/>
    <dgm:cxn modelId="{FFA07BDA-0DD6-4043-820F-9A8AC511344B}" srcId="{DEC3CD15-E40D-4CE1-A438-2705FF9533E0}" destId="{E25D9E6D-1735-4173-B54C-947BD7F45FB5}" srcOrd="2" destOrd="0" parTransId="{9B8128F4-E888-4AFC-9D11-02ECA26A5AC0}" sibTransId="{ADA38A56-9353-4884-9CC3-9BCC1E5E1E7D}"/>
    <dgm:cxn modelId="{3865BBDD-265B-428B-9BB8-30BA018C7041}" srcId="{7B91DD50-5E1A-44B2-800E-7A2E49257F20}" destId="{DC31A0B2-AD00-4582-8837-F78734EA1DF2}" srcOrd="1" destOrd="0" parTransId="{409CB99D-8B32-4911-86AA-086B182C601C}" sibTransId="{286DCC9C-F68A-4961-8D91-7E2302DACE88}"/>
    <dgm:cxn modelId="{84ACA4DE-82C0-4496-AB22-CF3323C962F8}" srcId="{12DE0928-C9AB-4E84-92B6-D226F2445B59}" destId="{DEC3CD15-E40D-4CE1-A438-2705FF9533E0}" srcOrd="1" destOrd="0" parTransId="{B7CFED1A-12E9-4CAB-81E8-1A327E66BADF}" sibTransId="{7510416F-09AD-4F8C-9893-8E08F7EBA558}"/>
    <dgm:cxn modelId="{77B713EC-C18A-4B13-B09B-E8837ACAA574}" srcId="{12DE0928-C9AB-4E84-92B6-D226F2445B59}" destId="{701EE3D2-8C31-4AD4-BBDD-07AF8B48273A}" srcOrd="0" destOrd="0" parTransId="{DA55DBFD-7F53-49AF-AE37-ED5016828D84}" sibTransId="{E521BFFB-FD33-4A78-9050-14F7D230C61E}"/>
    <dgm:cxn modelId="{E7FF8FF3-5F7C-4FCC-8DE2-55E791B8E213}" type="presOf" srcId="{12346F31-08D3-4BBD-8930-D09F81174159}" destId="{4E797200-A803-4BB4-83E2-637D7AFF4BC3}" srcOrd="0" destOrd="0" presId="urn:microsoft.com/office/officeart/2005/8/layout/list1"/>
    <dgm:cxn modelId="{329ED9F7-3BC6-4E8C-BE20-9C1641E76FFD}" type="presOf" srcId="{DEC3CD15-E40D-4CE1-A438-2705FF9533E0}" destId="{3146DE90-22D9-45B6-83AA-2AD563BC61D7}" srcOrd="1" destOrd="0" presId="urn:microsoft.com/office/officeart/2005/8/layout/list1"/>
    <dgm:cxn modelId="{9A0F9D37-D509-4D74-987E-B7C1F28DE050}" type="presParOf" srcId="{88431145-B410-49F2-9CB2-37B8320536A7}" destId="{A7FFBE32-B87C-46B2-B28B-78D3527E3843}" srcOrd="0" destOrd="0" presId="urn:microsoft.com/office/officeart/2005/8/layout/list1"/>
    <dgm:cxn modelId="{1ED7DDAC-5B93-447C-BED8-E7443D2FB30C}" type="presParOf" srcId="{A7FFBE32-B87C-46B2-B28B-78D3527E3843}" destId="{3B80A492-743B-4BAB-9EFC-DEB410D87287}" srcOrd="0" destOrd="0" presId="urn:microsoft.com/office/officeart/2005/8/layout/list1"/>
    <dgm:cxn modelId="{2758E78F-AA76-470B-94C0-400E3FEF75F0}" type="presParOf" srcId="{A7FFBE32-B87C-46B2-B28B-78D3527E3843}" destId="{ED3BD638-D8E8-49CC-8159-0F38475AB04C}" srcOrd="1" destOrd="0" presId="urn:microsoft.com/office/officeart/2005/8/layout/list1"/>
    <dgm:cxn modelId="{BDB4EC23-3C59-4CD8-8B0D-0AA7D6E040C7}" type="presParOf" srcId="{88431145-B410-49F2-9CB2-37B8320536A7}" destId="{7202A6B8-EE86-4F8C-915B-6167BCF33775}" srcOrd="1" destOrd="0" presId="urn:microsoft.com/office/officeart/2005/8/layout/list1"/>
    <dgm:cxn modelId="{687AF170-BEE2-4AD9-8B6E-0829F621F06A}" type="presParOf" srcId="{88431145-B410-49F2-9CB2-37B8320536A7}" destId="{EC603744-8F18-40D9-86DB-D03DDF4A4612}" srcOrd="2" destOrd="0" presId="urn:microsoft.com/office/officeart/2005/8/layout/list1"/>
    <dgm:cxn modelId="{D49327B0-D222-431D-8208-37294887DC33}" type="presParOf" srcId="{88431145-B410-49F2-9CB2-37B8320536A7}" destId="{C4CF183E-1F61-4EAB-B62E-AB2FD2E2A39E}" srcOrd="3" destOrd="0" presId="urn:microsoft.com/office/officeart/2005/8/layout/list1"/>
    <dgm:cxn modelId="{DF00C01A-BEC0-473A-B46C-5C5365EA561F}" type="presParOf" srcId="{88431145-B410-49F2-9CB2-37B8320536A7}" destId="{11BB28EB-443A-446D-97C0-0E337EC369C2}" srcOrd="4" destOrd="0" presId="urn:microsoft.com/office/officeart/2005/8/layout/list1"/>
    <dgm:cxn modelId="{B4E3B7B9-8394-4587-8FFF-F593019CFBD2}" type="presParOf" srcId="{11BB28EB-443A-446D-97C0-0E337EC369C2}" destId="{485F3705-E8EF-4D9E-8B5C-DA1B48561A4F}" srcOrd="0" destOrd="0" presId="urn:microsoft.com/office/officeart/2005/8/layout/list1"/>
    <dgm:cxn modelId="{470F2E74-21E4-4B12-B137-F7D615C22FBA}" type="presParOf" srcId="{11BB28EB-443A-446D-97C0-0E337EC369C2}" destId="{3146DE90-22D9-45B6-83AA-2AD563BC61D7}" srcOrd="1" destOrd="0" presId="urn:microsoft.com/office/officeart/2005/8/layout/list1"/>
    <dgm:cxn modelId="{96EECF7D-FCF8-407B-84B6-AE0AE6CFFAF6}" type="presParOf" srcId="{88431145-B410-49F2-9CB2-37B8320536A7}" destId="{F5A9B785-288B-4359-AB4F-202BAC0FED32}" srcOrd="5" destOrd="0" presId="urn:microsoft.com/office/officeart/2005/8/layout/list1"/>
    <dgm:cxn modelId="{D793EDB3-BB0C-4E0D-A384-44D29AF1BBDA}" type="presParOf" srcId="{88431145-B410-49F2-9CB2-37B8320536A7}" destId="{CCC751FF-DC19-430D-A55F-BFC7F86EA66D}" srcOrd="6" destOrd="0" presId="urn:microsoft.com/office/officeart/2005/8/layout/list1"/>
    <dgm:cxn modelId="{13EC9C10-19BE-4415-BA72-5077934AD328}" type="presParOf" srcId="{88431145-B410-49F2-9CB2-37B8320536A7}" destId="{BC64B535-D05D-48F1-97BF-5DA7F8F36E19}" srcOrd="7" destOrd="0" presId="urn:microsoft.com/office/officeart/2005/8/layout/list1"/>
    <dgm:cxn modelId="{D563752C-A104-4ABA-A4B8-5FE044BBD300}" type="presParOf" srcId="{88431145-B410-49F2-9CB2-37B8320536A7}" destId="{B925917D-B458-4EED-9BC2-F679F5D1283E}" srcOrd="8" destOrd="0" presId="urn:microsoft.com/office/officeart/2005/8/layout/list1"/>
    <dgm:cxn modelId="{FFE728F2-8A5B-4020-B7D6-2F46447A8297}" type="presParOf" srcId="{B925917D-B458-4EED-9BC2-F679F5D1283E}" destId="{656FD389-DA33-44AE-9E3B-A9895D86FD3B}" srcOrd="0" destOrd="0" presId="urn:microsoft.com/office/officeart/2005/8/layout/list1"/>
    <dgm:cxn modelId="{BD02017C-560E-492F-9F9D-2DA064172E66}" type="presParOf" srcId="{B925917D-B458-4EED-9BC2-F679F5D1283E}" destId="{83AA8152-1C17-4835-9273-5A4B5DCAA59D}" srcOrd="1" destOrd="0" presId="urn:microsoft.com/office/officeart/2005/8/layout/list1"/>
    <dgm:cxn modelId="{2CE337A5-3E44-4931-8413-A5B100F18266}" type="presParOf" srcId="{88431145-B410-49F2-9CB2-37B8320536A7}" destId="{449B5C08-4598-457B-8F22-B8E4EF68AF2A}" srcOrd="9" destOrd="0" presId="urn:microsoft.com/office/officeart/2005/8/layout/list1"/>
    <dgm:cxn modelId="{354FDD17-0BA3-477B-9C16-7A26DFCA86FD}" type="presParOf" srcId="{88431145-B410-49F2-9CB2-37B8320536A7}" destId="{1B1F06B9-3CFF-4E9B-A5CA-F395D344A5CD}" srcOrd="10" destOrd="0" presId="urn:microsoft.com/office/officeart/2005/8/layout/list1"/>
    <dgm:cxn modelId="{F214C960-B3AB-431D-A2B4-71FF989C948C}" type="presParOf" srcId="{88431145-B410-49F2-9CB2-37B8320536A7}" destId="{92D2CE7F-893B-460F-8CE1-2FE585BC6539}" srcOrd="11" destOrd="0" presId="urn:microsoft.com/office/officeart/2005/8/layout/list1"/>
    <dgm:cxn modelId="{ACA97EC9-1B65-49F0-B719-1C1765D9DF04}" type="presParOf" srcId="{88431145-B410-49F2-9CB2-37B8320536A7}" destId="{9D17751D-34B1-4186-9E43-EF93AB7476FD}" srcOrd="12" destOrd="0" presId="urn:microsoft.com/office/officeart/2005/8/layout/list1"/>
    <dgm:cxn modelId="{B025BFA1-8104-4AFF-B23C-DD7C4AA2F8C5}" type="presParOf" srcId="{9D17751D-34B1-4186-9E43-EF93AB7476FD}" destId="{F242A97B-F459-49F7-99B8-E12EDCCAB503}" srcOrd="0" destOrd="0" presId="urn:microsoft.com/office/officeart/2005/8/layout/list1"/>
    <dgm:cxn modelId="{93FEFAB6-C291-4CA7-A9A9-CD2361F7F62B}" type="presParOf" srcId="{9D17751D-34B1-4186-9E43-EF93AB7476FD}" destId="{9BE50C78-22C5-4C04-8DCE-FF5A8FD6A26D}" srcOrd="1" destOrd="0" presId="urn:microsoft.com/office/officeart/2005/8/layout/list1"/>
    <dgm:cxn modelId="{9F8FE48A-F79A-4C5B-A05C-F06C883E1D3D}" type="presParOf" srcId="{88431145-B410-49F2-9CB2-37B8320536A7}" destId="{1BF78EC7-1B88-45E8-B7CD-68B08246E7D2}" srcOrd="13" destOrd="0" presId="urn:microsoft.com/office/officeart/2005/8/layout/list1"/>
    <dgm:cxn modelId="{D486B2B3-6D14-406D-87C3-B43081F55CDE}" type="presParOf" srcId="{88431145-B410-49F2-9CB2-37B8320536A7}" destId="{4E797200-A803-4BB4-83E2-637D7AFF4BC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EADB519-D20F-48C2-A351-2AF90CF3B409}" type="doc">
      <dgm:prSet loTypeId="urn:microsoft.com/office/officeart/2005/8/layout/list1" loCatId="list" qsTypeId="urn:microsoft.com/office/officeart/2005/8/quickstyle/simple3" qsCatId="simple" csTypeId="urn:microsoft.com/office/officeart/2005/8/colors/colorful1#17" csCatId="colorful" phldr="1"/>
      <dgm:spPr/>
      <dgm:t>
        <a:bodyPr/>
        <a:lstStyle/>
        <a:p>
          <a:endParaRPr lang="zh-TW" altLang="en-US"/>
        </a:p>
      </dgm:t>
    </dgm:pt>
    <dgm:pt modelId="{12E5F99C-365E-4560-B22E-E7A83DB5CB74}">
      <dgm:prSet/>
      <dgm:spPr/>
      <dgm:t>
        <a:bodyPr/>
        <a:lstStyle/>
        <a:p>
          <a:pPr rtl="0"/>
          <a:r>
            <a:rPr lang="zh-TW" b="1" dirty="0">
              <a:latin typeface="Times New Roman" pitchFamily="18" charset="0"/>
              <a:ea typeface="標楷體" pitchFamily="65" charset="-120"/>
              <a:cs typeface="Times New Roman" pitchFamily="18" charset="0"/>
            </a:rPr>
            <a:t>了解資料倉儲資料</a:t>
          </a:r>
          <a:r>
            <a:rPr lang="zh-TW" altLang="en-US" b="1" dirty="0">
              <a:latin typeface="Times New Roman" pitchFamily="18" charset="0"/>
              <a:ea typeface="標楷體" pitchFamily="65" charset="-120"/>
              <a:cs typeface="Times New Roman" pitchFamily="18" charset="0"/>
            </a:rPr>
            <a:t>建置</a:t>
          </a:r>
          <a:r>
            <a:rPr lang="zh-TW" b="1" dirty="0">
              <a:latin typeface="Times New Roman" pitchFamily="18" charset="0"/>
              <a:ea typeface="標楷體" pitchFamily="65" charset="-120"/>
              <a:cs typeface="Times New Roman" pitchFamily="18" charset="0"/>
            </a:rPr>
            <a:t>的流程</a:t>
          </a:r>
          <a:endParaRPr lang="en-US" b="1" dirty="0">
            <a:latin typeface="Times New Roman" pitchFamily="18" charset="0"/>
            <a:ea typeface="標楷體" pitchFamily="65" charset="-120"/>
            <a:cs typeface="Times New Roman" pitchFamily="18" charset="0"/>
          </a:endParaRPr>
        </a:p>
      </dgm:t>
    </dgm:pt>
    <dgm:pt modelId="{FBC79318-BEBA-4840-9C49-AF3D0F8A461E}" type="parTrans" cxnId="{90DBE87F-2D19-42FD-9A98-EF65F64B6A04}">
      <dgm:prSet/>
      <dgm:spPr/>
      <dgm:t>
        <a:bodyPr/>
        <a:lstStyle/>
        <a:p>
          <a:endParaRPr lang="zh-TW" altLang="en-US">
            <a:latin typeface="Times New Roman" pitchFamily="18" charset="0"/>
            <a:ea typeface="標楷體" pitchFamily="65" charset="-120"/>
            <a:cs typeface="Times New Roman" pitchFamily="18" charset="0"/>
          </a:endParaRPr>
        </a:p>
      </dgm:t>
    </dgm:pt>
    <dgm:pt modelId="{68E89F67-13FB-43CB-8A48-BBB68D12D5E7}" type="sibTrans" cxnId="{90DBE87F-2D19-42FD-9A98-EF65F64B6A04}">
      <dgm:prSet/>
      <dgm:spPr/>
      <dgm:t>
        <a:bodyPr/>
        <a:lstStyle/>
        <a:p>
          <a:endParaRPr lang="zh-TW" altLang="en-US">
            <a:latin typeface="Times New Roman" pitchFamily="18" charset="0"/>
            <a:ea typeface="標楷體" pitchFamily="65" charset="-120"/>
            <a:cs typeface="Times New Roman" pitchFamily="18" charset="0"/>
          </a:endParaRPr>
        </a:p>
      </dgm:t>
    </dgm:pt>
    <dgm:pt modelId="{B398895F-7364-4CEF-A416-38D6A4D4F8C5}">
      <dgm:prSet/>
      <dgm:spPr/>
      <dgm:t>
        <a:bodyPr/>
        <a:lstStyle/>
        <a:p>
          <a:pPr rtl="0"/>
          <a:r>
            <a:rPr lang="zh-TW" dirty="0">
              <a:latin typeface="Times New Roman" pitchFamily="18" charset="0"/>
              <a:ea typeface="標楷體" pitchFamily="65" charset="-120"/>
              <a:cs typeface="Times New Roman" pitchFamily="18" charset="0"/>
            </a:rPr>
            <a:t>設計與規劃流程</a:t>
          </a:r>
          <a:endParaRPr lang="en-US" dirty="0">
            <a:latin typeface="Times New Roman" pitchFamily="18" charset="0"/>
            <a:ea typeface="標楷體" pitchFamily="65" charset="-120"/>
            <a:cs typeface="Times New Roman" pitchFamily="18" charset="0"/>
          </a:endParaRPr>
        </a:p>
      </dgm:t>
    </dgm:pt>
    <dgm:pt modelId="{0CBF809D-7E0B-4A56-A6B2-09A0CBF69739}" type="parTrans" cxnId="{0FD2F3C1-22E8-4CA7-82FC-4960FBC75101}">
      <dgm:prSet/>
      <dgm:spPr/>
      <dgm:t>
        <a:bodyPr/>
        <a:lstStyle/>
        <a:p>
          <a:endParaRPr lang="zh-TW" altLang="en-US">
            <a:latin typeface="Times New Roman" pitchFamily="18" charset="0"/>
            <a:ea typeface="標楷體" pitchFamily="65" charset="-120"/>
            <a:cs typeface="Times New Roman" pitchFamily="18" charset="0"/>
          </a:endParaRPr>
        </a:p>
      </dgm:t>
    </dgm:pt>
    <dgm:pt modelId="{CEC991B2-8A05-4C41-B669-29AA1D8E52B4}" type="sibTrans" cxnId="{0FD2F3C1-22E8-4CA7-82FC-4960FBC75101}">
      <dgm:prSet/>
      <dgm:spPr/>
      <dgm:t>
        <a:bodyPr/>
        <a:lstStyle/>
        <a:p>
          <a:endParaRPr lang="zh-TW" altLang="en-US">
            <a:latin typeface="Times New Roman" pitchFamily="18" charset="0"/>
            <a:ea typeface="標楷體" pitchFamily="65" charset="-120"/>
            <a:cs typeface="Times New Roman" pitchFamily="18" charset="0"/>
          </a:endParaRPr>
        </a:p>
      </dgm:t>
    </dgm:pt>
    <dgm:pt modelId="{E8857F6A-33E7-43BB-A5B8-399D7E33C260}">
      <dgm:prSet/>
      <dgm:spPr/>
      <dgm:t>
        <a:bodyPr/>
        <a:lstStyle/>
        <a:p>
          <a:pPr rtl="0"/>
          <a:r>
            <a:rPr lang="zh-TW" dirty="0">
              <a:latin typeface="Times New Roman" pitchFamily="18" charset="0"/>
              <a:ea typeface="標楷體" pitchFamily="65" charset="-120"/>
              <a:cs typeface="Times New Roman" pitchFamily="18" charset="0"/>
            </a:rPr>
            <a:t>資料處理流程</a:t>
          </a:r>
          <a:endParaRPr lang="en-US" dirty="0">
            <a:latin typeface="Times New Roman" pitchFamily="18" charset="0"/>
            <a:ea typeface="標楷體" pitchFamily="65" charset="-120"/>
            <a:cs typeface="Times New Roman" pitchFamily="18" charset="0"/>
          </a:endParaRPr>
        </a:p>
      </dgm:t>
    </dgm:pt>
    <dgm:pt modelId="{C285557A-A679-4FC2-A64F-EC474AF0567D}" type="parTrans" cxnId="{D34D6015-A65E-4BD4-AAAB-D90CE2E643A7}">
      <dgm:prSet/>
      <dgm:spPr/>
      <dgm:t>
        <a:bodyPr/>
        <a:lstStyle/>
        <a:p>
          <a:endParaRPr lang="zh-TW" altLang="en-US">
            <a:latin typeface="Times New Roman" pitchFamily="18" charset="0"/>
            <a:ea typeface="標楷體" pitchFamily="65" charset="-120"/>
            <a:cs typeface="Times New Roman" pitchFamily="18" charset="0"/>
          </a:endParaRPr>
        </a:p>
      </dgm:t>
    </dgm:pt>
    <dgm:pt modelId="{93347B89-8DB9-4EDA-8BE5-6026F0CA505D}" type="sibTrans" cxnId="{D34D6015-A65E-4BD4-AAAB-D90CE2E643A7}">
      <dgm:prSet/>
      <dgm:spPr/>
      <dgm:t>
        <a:bodyPr/>
        <a:lstStyle/>
        <a:p>
          <a:endParaRPr lang="zh-TW" altLang="en-US">
            <a:latin typeface="Times New Roman" pitchFamily="18" charset="0"/>
            <a:ea typeface="標楷體" pitchFamily="65" charset="-120"/>
            <a:cs typeface="Times New Roman" pitchFamily="18" charset="0"/>
          </a:endParaRPr>
        </a:p>
      </dgm:t>
    </dgm:pt>
    <dgm:pt modelId="{30920290-0653-44C5-AA73-0C6D00F3D2F9}">
      <dgm:prSet/>
      <dgm:spPr/>
      <dgm:t>
        <a:bodyPr/>
        <a:lstStyle/>
        <a:p>
          <a:pPr rtl="0"/>
          <a:r>
            <a:rPr lang="zh-TW" b="1" dirty="0">
              <a:latin typeface="Times New Roman" pitchFamily="18" charset="0"/>
              <a:ea typeface="標楷體" pitchFamily="65" charset="-120"/>
              <a:cs typeface="Times New Roman" pitchFamily="18" charset="0"/>
            </a:rPr>
            <a:t>了解</a:t>
          </a:r>
          <a:r>
            <a:rPr lang="en-US" b="1" dirty="0">
              <a:latin typeface="Times New Roman" pitchFamily="18" charset="0"/>
              <a:ea typeface="標楷體" pitchFamily="65" charset="-120"/>
              <a:cs typeface="Times New Roman" pitchFamily="18" charset="0"/>
            </a:rPr>
            <a:t>ETL </a:t>
          </a:r>
          <a:r>
            <a:rPr lang="zh-TW" b="1" dirty="0">
              <a:latin typeface="Times New Roman" pitchFamily="18" charset="0"/>
              <a:ea typeface="標楷體" pitchFamily="65" charset="-120"/>
              <a:cs typeface="Times New Roman" pitchFamily="18" charset="0"/>
            </a:rPr>
            <a:t>四個步驟的核心概念</a:t>
          </a:r>
        </a:p>
      </dgm:t>
    </dgm:pt>
    <dgm:pt modelId="{ECF5A5A4-9062-4D1C-A2A5-5281CC8C2130}" type="parTrans" cxnId="{340FA978-AAD3-4768-9B64-1A903091F1CF}">
      <dgm:prSet/>
      <dgm:spPr/>
      <dgm:t>
        <a:bodyPr/>
        <a:lstStyle/>
        <a:p>
          <a:endParaRPr lang="zh-TW" altLang="en-US">
            <a:latin typeface="Times New Roman" pitchFamily="18" charset="0"/>
            <a:ea typeface="標楷體" pitchFamily="65" charset="-120"/>
            <a:cs typeface="Times New Roman" pitchFamily="18" charset="0"/>
          </a:endParaRPr>
        </a:p>
      </dgm:t>
    </dgm:pt>
    <dgm:pt modelId="{59548D46-6494-4A8F-A13C-2A86BA3E59B4}" type="sibTrans" cxnId="{340FA978-AAD3-4768-9B64-1A903091F1CF}">
      <dgm:prSet/>
      <dgm:spPr/>
      <dgm:t>
        <a:bodyPr/>
        <a:lstStyle/>
        <a:p>
          <a:endParaRPr lang="zh-TW" altLang="en-US">
            <a:latin typeface="Times New Roman" pitchFamily="18" charset="0"/>
            <a:ea typeface="標楷體" pitchFamily="65" charset="-120"/>
            <a:cs typeface="Times New Roman" pitchFamily="18" charset="0"/>
          </a:endParaRPr>
        </a:p>
      </dgm:t>
    </dgm:pt>
    <dgm:pt modelId="{9EA5A6AE-7D10-4653-BD01-F89BDCFD1207}">
      <dgm:prSet/>
      <dgm:spPr/>
      <dgm:t>
        <a:bodyPr/>
        <a:lstStyle/>
        <a:p>
          <a:pPr rtl="0"/>
          <a:endParaRPr lang="zh-TW" dirty="0">
            <a:latin typeface="Times New Roman" pitchFamily="18" charset="0"/>
            <a:ea typeface="標楷體" pitchFamily="65" charset="-120"/>
            <a:cs typeface="Times New Roman" pitchFamily="18" charset="0"/>
          </a:endParaRPr>
        </a:p>
      </dgm:t>
    </dgm:pt>
    <dgm:pt modelId="{31F6B9D5-EB62-46BE-95D0-74B279618E59}" type="parTrans" cxnId="{778E8E45-1086-4A8E-A6A8-4260E06AF5EA}">
      <dgm:prSet/>
      <dgm:spPr/>
      <dgm:t>
        <a:bodyPr/>
        <a:lstStyle/>
        <a:p>
          <a:endParaRPr lang="zh-TW" altLang="en-US">
            <a:latin typeface="Times New Roman" pitchFamily="18" charset="0"/>
            <a:ea typeface="標楷體" pitchFamily="65" charset="-120"/>
            <a:cs typeface="Times New Roman" pitchFamily="18" charset="0"/>
          </a:endParaRPr>
        </a:p>
      </dgm:t>
    </dgm:pt>
    <dgm:pt modelId="{7A927ED4-87C6-4D37-900A-7F438B3313AE}" type="sibTrans" cxnId="{778E8E45-1086-4A8E-A6A8-4260E06AF5EA}">
      <dgm:prSet/>
      <dgm:spPr/>
      <dgm:t>
        <a:bodyPr/>
        <a:lstStyle/>
        <a:p>
          <a:endParaRPr lang="zh-TW" altLang="en-US">
            <a:latin typeface="Times New Roman" pitchFamily="18" charset="0"/>
            <a:ea typeface="標楷體" pitchFamily="65" charset="-120"/>
            <a:cs typeface="Times New Roman" pitchFamily="18" charset="0"/>
          </a:endParaRPr>
        </a:p>
      </dgm:t>
    </dgm:pt>
    <dgm:pt modelId="{E63DDA71-8153-4291-95BC-8BB69ABB718C}">
      <dgm:prSet/>
      <dgm:spPr/>
      <dgm:t>
        <a:bodyPr/>
        <a:lstStyle/>
        <a:p>
          <a:pPr rtl="0"/>
          <a:endParaRPr lang="zh-TW" dirty="0">
            <a:latin typeface="Times New Roman" pitchFamily="18" charset="0"/>
            <a:ea typeface="標楷體" pitchFamily="65" charset="-120"/>
            <a:cs typeface="Times New Roman" pitchFamily="18" charset="0"/>
          </a:endParaRPr>
        </a:p>
      </dgm:t>
    </dgm:pt>
    <dgm:pt modelId="{B6CD282C-2F4F-418A-9F5E-B3A7F44A9FE0}" type="parTrans" cxnId="{AC0E8D3F-E310-4535-945E-5509FCCF98A2}">
      <dgm:prSet/>
      <dgm:spPr/>
      <dgm:t>
        <a:bodyPr/>
        <a:lstStyle/>
        <a:p>
          <a:endParaRPr lang="zh-TW" altLang="en-US">
            <a:latin typeface="Times New Roman" pitchFamily="18" charset="0"/>
            <a:ea typeface="標楷體" pitchFamily="65" charset="-120"/>
            <a:cs typeface="Times New Roman" pitchFamily="18" charset="0"/>
          </a:endParaRPr>
        </a:p>
      </dgm:t>
    </dgm:pt>
    <dgm:pt modelId="{7E751334-510C-401A-98E2-34AB34F2C234}" type="sibTrans" cxnId="{AC0E8D3F-E310-4535-945E-5509FCCF98A2}">
      <dgm:prSet/>
      <dgm:spPr/>
      <dgm:t>
        <a:bodyPr/>
        <a:lstStyle/>
        <a:p>
          <a:endParaRPr lang="zh-TW" altLang="en-US">
            <a:latin typeface="Times New Roman" pitchFamily="18" charset="0"/>
            <a:ea typeface="標楷體" pitchFamily="65" charset="-120"/>
            <a:cs typeface="Times New Roman" pitchFamily="18" charset="0"/>
          </a:endParaRPr>
        </a:p>
      </dgm:t>
    </dgm:pt>
    <dgm:pt modelId="{6FC9CACD-B3CB-41D7-8C1C-9D86D20B4806}">
      <dgm:prSet/>
      <dgm:spPr/>
      <dgm:t>
        <a:bodyPr/>
        <a:lstStyle/>
        <a:p>
          <a:pPr rtl="0"/>
          <a:endParaRPr lang="zh-TW" dirty="0">
            <a:latin typeface="Times New Roman" pitchFamily="18" charset="0"/>
            <a:ea typeface="標楷體" pitchFamily="65" charset="-120"/>
            <a:cs typeface="Times New Roman" pitchFamily="18" charset="0"/>
          </a:endParaRPr>
        </a:p>
      </dgm:t>
    </dgm:pt>
    <dgm:pt modelId="{E6666574-8996-40D8-91E6-6A988AE6FC26}" type="parTrans" cxnId="{73F88487-EF5F-4F93-92D7-59C8D44A6AF8}">
      <dgm:prSet/>
      <dgm:spPr/>
      <dgm:t>
        <a:bodyPr/>
        <a:lstStyle/>
        <a:p>
          <a:endParaRPr lang="zh-TW" altLang="en-US">
            <a:latin typeface="Times New Roman" pitchFamily="18" charset="0"/>
            <a:ea typeface="標楷體" pitchFamily="65" charset="-120"/>
            <a:cs typeface="Times New Roman" pitchFamily="18" charset="0"/>
          </a:endParaRPr>
        </a:p>
      </dgm:t>
    </dgm:pt>
    <dgm:pt modelId="{CED8B46E-2611-4EFA-AA78-21A1BBF90738}" type="sibTrans" cxnId="{73F88487-EF5F-4F93-92D7-59C8D44A6AF8}">
      <dgm:prSet/>
      <dgm:spPr/>
      <dgm:t>
        <a:bodyPr/>
        <a:lstStyle/>
        <a:p>
          <a:endParaRPr lang="zh-TW" altLang="en-US">
            <a:latin typeface="Times New Roman" pitchFamily="18" charset="0"/>
            <a:ea typeface="標楷體" pitchFamily="65" charset="-120"/>
            <a:cs typeface="Times New Roman" pitchFamily="18" charset="0"/>
          </a:endParaRPr>
        </a:p>
      </dgm:t>
    </dgm:pt>
    <dgm:pt modelId="{6F3E8B04-F92B-4C0F-A8CF-8FE894DEDE4F}">
      <dgm:prSet/>
      <dgm:spPr/>
      <dgm:t>
        <a:bodyPr/>
        <a:lstStyle/>
        <a:p>
          <a:pPr rtl="0"/>
          <a:endParaRPr lang="zh-TW" dirty="0">
            <a:latin typeface="Times New Roman" pitchFamily="18" charset="0"/>
            <a:ea typeface="標楷體" pitchFamily="65" charset="-120"/>
            <a:cs typeface="Times New Roman" pitchFamily="18" charset="0"/>
          </a:endParaRPr>
        </a:p>
      </dgm:t>
    </dgm:pt>
    <dgm:pt modelId="{901006E3-201D-4A26-BFA8-EE17A3143237}" type="parTrans" cxnId="{2C16C860-BD51-4186-9751-34BB8E3B7520}">
      <dgm:prSet/>
      <dgm:spPr/>
      <dgm:t>
        <a:bodyPr/>
        <a:lstStyle/>
        <a:p>
          <a:endParaRPr lang="zh-TW" altLang="en-US">
            <a:latin typeface="Times New Roman" pitchFamily="18" charset="0"/>
            <a:ea typeface="標楷體" pitchFamily="65" charset="-120"/>
            <a:cs typeface="Times New Roman" pitchFamily="18" charset="0"/>
          </a:endParaRPr>
        </a:p>
      </dgm:t>
    </dgm:pt>
    <dgm:pt modelId="{26E76FD6-D19F-45B5-9254-7F15CA1DFE03}" type="sibTrans" cxnId="{2C16C860-BD51-4186-9751-34BB8E3B7520}">
      <dgm:prSet/>
      <dgm:spPr/>
      <dgm:t>
        <a:bodyPr/>
        <a:lstStyle/>
        <a:p>
          <a:endParaRPr lang="zh-TW" altLang="en-US">
            <a:latin typeface="Times New Roman" pitchFamily="18" charset="0"/>
            <a:ea typeface="標楷體" pitchFamily="65" charset="-120"/>
            <a:cs typeface="Times New Roman" pitchFamily="18" charset="0"/>
          </a:endParaRPr>
        </a:p>
      </dgm:t>
    </dgm:pt>
    <dgm:pt modelId="{13DF0806-E88A-44EA-AE8B-3A6455CCB46E}">
      <dgm:prSet/>
      <dgm:spPr/>
      <dgm:t>
        <a:bodyPr/>
        <a:lstStyle/>
        <a:p>
          <a:pPr rtl="0"/>
          <a:endParaRPr lang="zh-TW" dirty="0">
            <a:latin typeface="Times New Roman" pitchFamily="18" charset="0"/>
            <a:ea typeface="標楷體" pitchFamily="65" charset="-120"/>
            <a:cs typeface="Times New Roman" pitchFamily="18" charset="0"/>
          </a:endParaRPr>
        </a:p>
      </dgm:t>
    </dgm:pt>
    <dgm:pt modelId="{6557BC6E-E4DD-4CC2-88A2-D6B17A52E057}" type="parTrans" cxnId="{596D71B1-2B7F-450A-8D6B-963D624F95F7}">
      <dgm:prSet/>
      <dgm:spPr/>
      <dgm:t>
        <a:bodyPr/>
        <a:lstStyle/>
        <a:p>
          <a:endParaRPr lang="zh-TW" altLang="en-US">
            <a:latin typeface="Times New Roman" pitchFamily="18" charset="0"/>
            <a:ea typeface="標楷體" pitchFamily="65" charset="-120"/>
            <a:cs typeface="Times New Roman" pitchFamily="18" charset="0"/>
          </a:endParaRPr>
        </a:p>
      </dgm:t>
    </dgm:pt>
    <dgm:pt modelId="{9525689A-6065-43BE-B651-75647E7DDD9F}" type="sibTrans" cxnId="{596D71B1-2B7F-450A-8D6B-963D624F95F7}">
      <dgm:prSet/>
      <dgm:spPr/>
      <dgm:t>
        <a:bodyPr/>
        <a:lstStyle/>
        <a:p>
          <a:endParaRPr lang="zh-TW" altLang="en-US">
            <a:latin typeface="Times New Roman" pitchFamily="18" charset="0"/>
            <a:ea typeface="標楷體" pitchFamily="65" charset="-120"/>
            <a:cs typeface="Times New Roman" pitchFamily="18" charset="0"/>
          </a:endParaRPr>
        </a:p>
      </dgm:t>
    </dgm:pt>
    <dgm:pt modelId="{1A23FBD5-36F8-4DB6-9F9E-08F423E588E6}">
      <dgm:prSet/>
      <dgm:spPr/>
      <dgm:t>
        <a:bodyPr/>
        <a:lstStyle/>
        <a:p>
          <a:pPr rtl="0"/>
          <a:endParaRPr lang="zh-TW" dirty="0">
            <a:latin typeface="Times New Roman" pitchFamily="18" charset="0"/>
            <a:ea typeface="標楷體" pitchFamily="65" charset="-120"/>
            <a:cs typeface="Times New Roman" pitchFamily="18" charset="0"/>
          </a:endParaRPr>
        </a:p>
      </dgm:t>
    </dgm:pt>
    <dgm:pt modelId="{1268A388-6814-4CD6-838C-E5C7F1668A5F}" type="parTrans" cxnId="{E534DE3E-053E-4C93-AC9D-9E87DB332E16}">
      <dgm:prSet/>
      <dgm:spPr/>
      <dgm:t>
        <a:bodyPr/>
        <a:lstStyle/>
        <a:p>
          <a:endParaRPr lang="zh-TW" altLang="en-US">
            <a:latin typeface="Times New Roman" pitchFamily="18" charset="0"/>
            <a:ea typeface="標楷體" pitchFamily="65" charset="-120"/>
            <a:cs typeface="Times New Roman" pitchFamily="18" charset="0"/>
          </a:endParaRPr>
        </a:p>
      </dgm:t>
    </dgm:pt>
    <dgm:pt modelId="{6BA8FE6D-DCA9-4E05-BB01-95022295E562}" type="sibTrans" cxnId="{E534DE3E-053E-4C93-AC9D-9E87DB332E16}">
      <dgm:prSet/>
      <dgm:spPr/>
      <dgm:t>
        <a:bodyPr/>
        <a:lstStyle/>
        <a:p>
          <a:endParaRPr lang="zh-TW" altLang="en-US">
            <a:latin typeface="Times New Roman" pitchFamily="18" charset="0"/>
            <a:ea typeface="標楷體" pitchFamily="65" charset="-120"/>
            <a:cs typeface="Times New Roman" pitchFamily="18" charset="0"/>
          </a:endParaRPr>
        </a:p>
      </dgm:t>
    </dgm:pt>
    <dgm:pt modelId="{9CB51E7D-A50C-48EF-B620-A0AD4D450059}">
      <dgm:prSet/>
      <dgm:spPr/>
      <dgm:t>
        <a:bodyPr/>
        <a:lstStyle/>
        <a:p>
          <a:pPr rtl="0"/>
          <a:endParaRPr lang="zh-TW" dirty="0">
            <a:latin typeface="Times New Roman" pitchFamily="18" charset="0"/>
            <a:ea typeface="標楷體" pitchFamily="65" charset="-120"/>
            <a:cs typeface="Times New Roman" pitchFamily="18" charset="0"/>
          </a:endParaRPr>
        </a:p>
      </dgm:t>
    </dgm:pt>
    <dgm:pt modelId="{886ECC88-FDA9-4294-A524-9616C160155A}" type="parTrans" cxnId="{393C5CFF-F586-4A6D-94F2-617D64BBA92F}">
      <dgm:prSet/>
      <dgm:spPr/>
      <dgm:t>
        <a:bodyPr/>
        <a:lstStyle/>
        <a:p>
          <a:endParaRPr lang="zh-TW" altLang="en-US">
            <a:latin typeface="Times New Roman" pitchFamily="18" charset="0"/>
            <a:ea typeface="標楷體" pitchFamily="65" charset="-120"/>
            <a:cs typeface="Times New Roman" pitchFamily="18" charset="0"/>
          </a:endParaRPr>
        </a:p>
      </dgm:t>
    </dgm:pt>
    <dgm:pt modelId="{13B04693-FD42-4DBF-BCFC-19C5827D6CDB}" type="sibTrans" cxnId="{393C5CFF-F586-4A6D-94F2-617D64BBA92F}">
      <dgm:prSet/>
      <dgm:spPr/>
      <dgm:t>
        <a:bodyPr/>
        <a:lstStyle/>
        <a:p>
          <a:endParaRPr lang="zh-TW" altLang="en-US">
            <a:latin typeface="Times New Roman" pitchFamily="18" charset="0"/>
            <a:ea typeface="標楷體" pitchFamily="65" charset="-120"/>
            <a:cs typeface="Times New Roman" pitchFamily="18" charset="0"/>
          </a:endParaRPr>
        </a:p>
      </dgm:t>
    </dgm:pt>
    <dgm:pt modelId="{F466EAB3-FCA0-4FBE-B1E3-FFD97D9B1DD2}">
      <dgm:prSet/>
      <dgm:spPr/>
      <dgm:t>
        <a:bodyPr/>
        <a:lstStyle/>
        <a:p>
          <a:pPr rtl="0"/>
          <a:endParaRPr lang="zh-TW" dirty="0">
            <a:latin typeface="Times New Roman" pitchFamily="18" charset="0"/>
            <a:ea typeface="標楷體" pitchFamily="65" charset="-120"/>
            <a:cs typeface="Times New Roman" pitchFamily="18" charset="0"/>
          </a:endParaRPr>
        </a:p>
      </dgm:t>
    </dgm:pt>
    <dgm:pt modelId="{2F29EF37-9214-4BAF-929D-DBBCF205CF37}" type="parTrans" cxnId="{18C4CC75-AE20-4BF5-B8F1-9193245C262D}">
      <dgm:prSet/>
      <dgm:spPr/>
      <dgm:t>
        <a:bodyPr/>
        <a:lstStyle/>
        <a:p>
          <a:endParaRPr lang="zh-TW" altLang="en-US">
            <a:latin typeface="Times New Roman" pitchFamily="18" charset="0"/>
            <a:ea typeface="標楷體" pitchFamily="65" charset="-120"/>
            <a:cs typeface="Times New Roman" pitchFamily="18" charset="0"/>
          </a:endParaRPr>
        </a:p>
      </dgm:t>
    </dgm:pt>
    <dgm:pt modelId="{BB8DD3DA-051D-48F3-9AED-B0AFB3B41B70}" type="sibTrans" cxnId="{18C4CC75-AE20-4BF5-B8F1-9193245C262D}">
      <dgm:prSet/>
      <dgm:spPr/>
      <dgm:t>
        <a:bodyPr/>
        <a:lstStyle/>
        <a:p>
          <a:endParaRPr lang="zh-TW" altLang="en-US">
            <a:latin typeface="Times New Roman" pitchFamily="18" charset="0"/>
            <a:ea typeface="標楷體" pitchFamily="65" charset="-120"/>
            <a:cs typeface="Times New Roman" pitchFamily="18" charset="0"/>
          </a:endParaRPr>
        </a:p>
      </dgm:t>
    </dgm:pt>
    <dgm:pt modelId="{2A7542AA-C0C7-4FFF-9638-F4067BF1F047}">
      <dgm:prSet/>
      <dgm:spPr/>
      <dgm:t>
        <a:bodyPr/>
        <a:lstStyle/>
        <a:p>
          <a:pPr rtl="0"/>
          <a:endParaRPr lang="zh-TW" dirty="0">
            <a:latin typeface="Times New Roman" pitchFamily="18" charset="0"/>
            <a:ea typeface="標楷體" pitchFamily="65" charset="-120"/>
            <a:cs typeface="Times New Roman" pitchFamily="18" charset="0"/>
          </a:endParaRPr>
        </a:p>
      </dgm:t>
    </dgm:pt>
    <dgm:pt modelId="{CE93A3FF-7E96-4E61-876C-6A230DBE9E32}" type="parTrans" cxnId="{4757C3C9-B1AE-4485-BA8F-3B5B7119B04D}">
      <dgm:prSet/>
      <dgm:spPr/>
      <dgm:t>
        <a:bodyPr/>
        <a:lstStyle/>
        <a:p>
          <a:endParaRPr lang="zh-TW" altLang="en-US">
            <a:latin typeface="Times New Roman" pitchFamily="18" charset="0"/>
            <a:ea typeface="標楷體" pitchFamily="65" charset="-120"/>
            <a:cs typeface="Times New Roman" pitchFamily="18" charset="0"/>
          </a:endParaRPr>
        </a:p>
      </dgm:t>
    </dgm:pt>
    <dgm:pt modelId="{8AB058F1-F741-4472-B8D6-22064A5A1B46}" type="sibTrans" cxnId="{4757C3C9-B1AE-4485-BA8F-3B5B7119B04D}">
      <dgm:prSet/>
      <dgm:spPr/>
      <dgm:t>
        <a:bodyPr/>
        <a:lstStyle/>
        <a:p>
          <a:endParaRPr lang="zh-TW" altLang="en-US">
            <a:latin typeface="Times New Roman" pitchFamily="18" charset="0"/>
            <a:ea typeface="標楷體" pitchFamily="65" charset="-120"/>
            <a:cs typeface="Times New Roman" pitchFamily="18" charset="0"/>
          </a:endParaRPr>
        </a:p>
      </dgm:t>
    </dgm:pt>
    <dgm:pt modelId="{D41A2866-C3DC-4140-9C35-016CFAE601A2}">
      <dgm:prSet/>
      <dgm:spPr/>
      <dgm:t>
        <a:bodyPr/>
        <a:lstStyle/>
        <a:p>
          <a:pPr rtl="0"/>
          <a:endParaRPr lang="zh-TW" dirty="0">
            <a:latin typeface="Times New Roman" pitchFamily="18" charset="0"/>
            <a:ea typeface="標楷體" pitchFamily="65" charset="-120"/>
            <a:cs typeface="Times New Roman" pitchFamily="18" charset="0"/>
          </a:endParaRPr>
        </a:p>
      </dgm:t>
    </dgm:pt>
    <dgm:pt modelId="{463E0460-0B98-4E84-84CA-8CA12E10AF79}" type="parTrans" cxnId="{30E18023-40EA-47A0-A01A-E21B6819D836}">
      <dgm:prSet/>
      <dgm:spPr/>
      <dgm:t>
        <a:bodyPr/>
        <a:lstStyle/>
        <a:p>
          <a:endParaRPr lang="zh-TW" altLang="en-US">
            <a:latin typeface="Times New Roman" pitchFamily="18" charset="0"/>
            <a:ea typeface="標楷體" pitchFamily="65" charset="-120"/>
            <a:cs typeface="Times New Roman" pitchFamily="18" charset="0"/>
          </a:endParaRPr>
        </a:p>
      </dgm:t>
    </dgm:pt>
    <dgm:pt modelId="{A6B45100-FF09-487D-83AA-3FC3F7D78589}" type="sibTrans" cxnId="{30E18023-40EA-47A0-A01A-E21B6819D836}">
      <dgm:prSet/>
      <dgm:spPr/>
      <dgm:t>
        <a:bodyPr/>
        <a:lstStyle/>
        <a:p>
          <a:endParaRPr lang="zh-TW" altLang="en-US">
            <a:latin typeface="Times New Roman" pitchFamily="18" charset="0"/>
            <a:ea typeface="標楷體" pitchFamily="65" charset="-120"/>
            <a:cs typeface="Times New Roman" pitchFamily="18" charset="0"/>
          </a:endParaRPr>
        </a:p>
      </dgm:t>
    </dgm:pt>
    <dgm:pt modelId="{3F244953-C5F5-49FA-AE7A-F716EDDD6F5E}" type="pres">
      <dgm:prSet presAssocID="{4EADB519-D20F-48C2-A351-2AF90CF3B409}" presName="linear" presStyleCnt="0">
        <dgm:presLayoutVars>
          <dgm:dir/>
          <dgm:animLvl val="lvl"/>
          <dgm:resizeHandles val="exact"/>
        </dgm:presLayoutVars>
      </dgm:prSet>
      <dgm:spPr/>
    </dgm:pt>
    <dgm:pt modelId="{524A21EA-4DD0-4D25-A63D-4DED79FC9557}" type="pres">
      <dgm:prSet presAssocID="{12E5F99C-365E-4560-B22E-E7A83DB5CB74}" presName="parentLin" presStyleCnt="0"/>
      <dgm:spPr/>
    </dgm:pt>
    <dgm:pt modelId="{AE2BD8EF-7D8E-4175-BE06-B0D7DF7108E5}" type="pres">
      <dgm:prSet presAssocID="{12E5F99C-365E-4560-B22E-E7A83DB5CB74}" presName="parentLeftMargin" presStyleLbl="node1" presStyleIdx="0" presStyleCnt="2"/>
      <dgm:spPr/>
    </dgm:pt>
    <dgm:pt modelId="{3E59CB68-4884-4F60-8787-6A4C59E959CD}" type="pres">
      <dgm:prSet presAssocID="{12E5F99C-365E-4560-B22E-E7A83DB5CB74}" presName="parentText" presStyleLbl="node1" presStyleIdx="0" presStyleCnt="2">
        <dgm:presLayoutVars>
          <dgm:chMax val="0"/>
          <dgm:bulletEnabled val="1"/>
        </dgm:presLayoutVars>
      </dgm:prSet>
      <dgm:spPr/>
    </dgm:pt>
    <dgm:pt modelId="{EFA47E0C-D452-425A-9B75-3FF4399701C1}" type="pres">
      <dgm:prSet presAssocID="{12E5F99C-365E-4560-B22E-E7A83DB5CB74}" presName="negativeSpace" presStyleCnt="0"/>
      <dgm:spPr/>
    </dgm:pt>
    <dgm:pt modelId="{2955B065-EF4C-4A57-A8ED-EE1D7CBD89B3}" type="pres">
      <dgm:prSet presAssocID="{12E5F99C-365E-4560-B22E-E7A83DB5CB74}" presName="childText" presStyleLbl="conFgAcc1" presStyleIdx="0" presStyleCnt="2">
        <dgm:presLayoutVars>
          <dgm:bulletEnabled val="1"/>
        </dgm:presLayoutVars>
      </dgm:prSet>
      <dgm:spPr/>
    </dgm:pt>
    <dgm:pt modelId="{A8FC671A-4BE3-4F22-8CCD-B7C5A8CFA025}" type="pres">
      <dgm:prSet presAssocID="{68E89F67-13FB-43CB-8A48-BBB68D12D5E7}" presName="spaceBetweenRectangles" presStyleCnt="0"/>
      <dgm:spPr/>
    </dgm:pt>
    <dgm:pt modelId="{EBCC755F-56EA-4447-84CE-CC619B4727EB}" type="pres">
      <dgm:prSet presAssocID="{30920290-0653-44C5-AA73-0C6D00F3D2F9}" presName="parentLin" presStyleCnt="0"/>
      <dgm:spPr/>
    </dgm:pt>
    <dgm:pt modelId="{0ACEF0EA-330E-4F68-9369-6295F78FB546}" type="pres">
      <dgm:prSet presAssocID="{30920290-0653-44C5-AA73-0C6D00F3D2F9}" presName="parentLeftMargin" presStyleLbl="node1" presStyleIdx="0" presStyleCnt="2"/>
      <dgm:spPr/>
    </dgm:pt>
    <dgm:pt modelId="{B2EEF89B-44D9-4745-8AC2-F6A86D98BD6B}" type="pres">
      <dgm:prSet presAssocID="{30920290-0653-44C5-AA73-0C6D00F3D2F9}" presName="parentText" presStyleLbl="node1" presStyleIdx="1" presStyleCnt="2">
        <dgm:presLayoutVars>
          <dgm:chMax val="0"/>
          <dgm:bulletEnabled val="1"/>
        </dgm:presLayoutVars>
      </dgm:prSet>
      <dgm:spPr/>
    </dgm:pt>
    <dgm:pt modelId="{B137AF0B-1B3A-49F8-A9D0-6CD7066C8B1C}" type="pres">
      <dgm:prSet presAssocID="{30920290-0653-44C5-AA73-0C6D00F3D2F9}" presName="negativeSpace" presStyleCnt="0"/>
      <dgm:spPr/>
    </dgm:pt>
    <dgm:pt modelId="{E9F413E8-4F05-44CE-AEA2-BC4898589A67}" type="pres">
      <dgm:prSet presAssocID="{30920290-0653-44C5-AA73-0C6D00F3D2F9}" presName="childText" presStyleLbl="conFgAcc1" presStyleIdx="1" presStyleCnt="2">
        <dgm:presLayoutVars>
          <dgm:bulletEnabled val="1"/>
        </dgm:presLayoutVars>
      </dgm:prSet>
      <dgm:spPr/>
    </dgm:pt>
  </dgm:ptLst>
  <dgm:cxnLst>
    <dgm:cxn modelId="{30B53902-A4DA-4171-B451-5436F9159BC8}" type="presOf" srcId="{2A7542AA-C0C7-4FFF-9638-F4067BF1F047}" destId="{E9F413E8-4F05-44CE-AEA2-BC4898589A67}" srcOrd="0" destOrd="7" presId="urn:microsoft.com/office/officeart/2005/8/layout/list1"/>
    <dgm:cxn modelId="{AEEB9607-DD7D-47B0-B2D4-9AF0520B9FE2}" type="presOf" srcId="{13DF0806-E88A-44EA-AE8B-3A6455CCB46E}" destId="{E9F413E8-4F05-44CE-AEA2-BC4898589A67}" srcOrd="0" destOrd="3" presId="urn:microsoft.com/office/officeart/2005/8/layout/list1"/>
    <dgm:cxn modelId="{D34D6015-A65E-4BD4-AAAB-D90CE2E643A7}" srcId="{12E5F99C-365E-4560-B22E-E7A83DB5CB74}" destId="{E8857F6A-33E7-43BB-A5B8-399D7E33C260}" srcOrd="1" destOrd="0" parTransId="{C285557A-A679-4FC2-A64F-EC474AF0567D}" sibTransId="{93347B89-8DB9-4EDA-8BE5-6026F0CA505D}"/>
    <dgm:cxn modelId="{30E18023-40EA-47A0-A01A-E21B6819D836}" srcId="{30920290-0653-44C5-AA73-0C6D00F3D2F9}" destId="{D41A2866-C3DC-4140-9C35-016CFAE601A2}" srcOrd="8" destOrd="0" parTransId="{463E0460-0B98-4E84-84CA-8CA12E10AF79}" sibTransId="{A6B45100-FF09-487D-83AA-3FC3F7D78589}"/>
    <dgm:cxn modelId="{35631A3E-9C35-4EFF-978A-D2C1AE86ECD9}" type="presOf" srcId="{F466EAB3-FCA0-4FBE-B1E3-FFD97D9B1DD2}" destId="{E9F413E8-4F05-44CE-AEA2-BC4898589A67}" srcOrd="0" destOrd="6" presId="urn:microsoft.com/office/officeart/2005/8/layout/list1"/>
    <dgm:cxn modelId="{E534DE3E-053E-4C93-AC9D-9E87DB332E16}" srcId="{30920290-0653-44C5-AA73-0C6D00F3D2F9}" destId="{1A23FBD5-36F8-4DB6-9F9E-08F423E588E6}" srcOrd="4" destOrd="0" parTransId="{1268A388-6814-4CD6-838C-E5C7F1668A5F}" sibTransId="{6BA8FE6D-DCA9-4E05-BB01-95022295E562}"/>
    <dgm:cxn modelId="{AC0E8D3F-E310-4535-945E-5509FCCF98A2}" srcId="{30920290-0653-44C5-AA73-0C6D00F3D2F9}" destId="{E63DDA71-8153-4291-95BC-8BB69ABB718C}" srcOrd="9" destOrd="0" parTransId="{B6CD282C-2F4F-418A-9F5E-B3A7F44A9FE0}" sibTransId="{7E751334-510C-401A-98E2-34AB34F2C234}"/>
    <dgm:cxn modelId="{FD47A45B-9AAA-4ADA-AB7F-480ADF737F17}" type="presOf" srcId="{4EADB519-D20F-48C2-A351-2AF90CF3B409}" destId="{3F244953-C5F5-49FA-AE7A-F716EDDD6F5E}" srcOrd="0" destOrd="0" presId="urn:microsoft.com/office/officeart/2005/8/layout/list1"/>
    <dgm:cxn modelId="{860F835D-3119-49AC-B3D9-FE31046384D3}" type="presOf" srcId="{9EA5A6AE-7D10-4653-BD01-F89BDCFD1207}" destId="{E9F413E8-4F05-44CE-AEA2-BC4898589A67}" srcOrd="0" destOrd="0" presId="urn:microsoft.com/office/officeart/2005/8/layout/list1"/>
    <dgm:cxn modelId="{CEE8BF5E-AE2B-4892-8224-093AE936EF8A}" type="presOf" srcId="{B398895F-7364-4CEF-A416-38D6A4D4F8C5}" destId="{2955B065-EF4C-4A57-A8ED-EE1D7CBD89B3}" srcOrd="0" destOrd="0" presId="urn:microsoft.com/office/officeart/2005/8/layout/list1"/>
    <dgm:cxn modelId="{2C16C860-BD51-4186-9751-34BB8E3B7520}" srcId="{30920290-0653-44C5-AA73-0C6D00F3D2F9}" destId="{6F3E8B04-F92B-4C0F-A8CF-8FE894DEDE4F}" srcOrd="2" destOrd="0" parTransId="{901006E3-201D-4A26-BFA8-EE17A3143237}" sibTransId="{26E76FD6-D19F-45B5-9254-7F15CA1DFE03}"/>
    <dgm:cxn modelId="{3E65D860-14A9-47B4-916E-1C35AF402E42}" type="presOf" srcId="{30920290-0653-44C5-AA73-0C6D00F3D2F9}" destId="{B2EEF89B-44D9-4745-8AC2-F6A86D98BD6B}" srcOrd="1" destOrd="0" presId="urn:microsoft.com/office/officeart/2005/8/layout/list1"/>
    <dgm:cxn modelId="{778E8E45-1086-4A8E-A6A8-4260E06AF5EA}" srcId="{30920290-0653-44C5-AA73-0C6D00F3D2F9}" destId="{9EA5A6AE-7D10-4653-BD01-F89BDCFD1207}" srcOrd="0" destOrd="0" parTransId="{31F6B9D5-EB62-46BE-95D0-74B279618E59}" sibTransId="{7A927ED4-87C6-4D37-900A-7F438B3313AE}"/>
    <dgm:cxn modelId="{304D8050-96F2-4A67-B4F6-1356AF9C5FDC}" type="presOf" srcId="{6F3E8B04-F92B-4C0F-A8CF-8FE894DEDE4F}" destId="{E9F413E8-4F05-44CE-AEA2-BC4898589A67}" srcOrd="0" destOrd="2" presId="urn:microsoft.com/office/officeart/2005/8/layout/list1"/>
    <dgm:cxn modelId="{18C4CC75-AE20-4BF5-B8F1-9193245C262D}" srcId="{30920290-0653-44C5-AA73-0C6D00F3D2F9}" destId="{F466EAB3-FCA0-4FBE-B1E3-FFD97D9B1DD2}" srcOrd="6" destOrd="0" parTransId="{2F29EF37-9214-4BAF-929D-DBBCF205CF37}" sibTransId="{BB8DD3DA-051D-48F3-9AED-B0AFB3B41B70}"/>
    <dgm:cxn modelId="{340FA978-AAD3-4768-9B64-1A903091F1CF}" srcId="{4EADB519-D20F-48C2-A351-2AF90CF3B409}" destId="{30920290-0653-44C5-AA73-0C6D00F3D2F9}" srcOrd="1" destOrd="0" parTransId="{ECF5A5A4-9062-4D1C-A2A5-5281CC8C2130}" sibTransId="{59548D46-6494-4A8F-A13C-2A86BA3E59B4}"/>
    <dgm:cxn modelId="{90DBE87F-2D19-42FD-9A98-EF65F64B6A04}" srcId="{4EADB519-D20F-48C2-A351-2AF90CF3B409}" destId="{12E5F99C-365E-4560-B22E-E7A83DB5CB74}" srcOrd="0" destOrd="0" parTransId="{FBC79318-BEBA-4840-9C49-AF3D0F8A461E}" sibTransId="{68E89F67-13FB-43CB-8A48-BBB68D12D5E7}"/>
    <dgm:cxn modelId="{15AC5581-CCC7-4FD1-AE18-7A40CEE7C08A}" type="presOf" srcId="{1A23FBD5-36F8-4DB6-9F9E-08F423E588E6}" destId="{E9F413E8-4F05-44CE-AEA2-BC4898589A67}" srcOrd="0" destOrd="4" presId="urn:microsoft.com/office/officeart/2005/8/layout/list1"/>
    <dgm:cxn modelId="{C24EE084-19E3-485D-8B6A-0D445F2175AF}" type="presOf" srcId="{E63DDA71-8153-4291-95BC-8BB69ABB718C}" destId="{E9F413E8-4F05-44CE-AEA2-BC4898589A67}" srcOrd="0" destOrd="9" presId="urn:microsoft.com/office/officeart/2005/8/layout/list1"/>
    <dgm:cxn modelId="{73F88487-EF5F-4F93-92D7-59C8D44A6AF8}" srcId="{30920290-0653-44C5-AA73-0C6D00F3D2F9}" destId="{6FC9CACD-B3CB-41D7-8C1C-9D86D20B4806}" srcOrd="1" destOrd="0" parTransId="{E6666574-8996-40D8-91E6-6A988AE6FC26}" sibTransId="{CED8B46E-2611-4EFA-AA78-21A1BBF90738}"/>
    <dgm:cxn modelId="{1AFDD78B-1C8A-4DC3-8E06-F9702FA52577}" type="presOf" srcId="{6FC9CACD-B3CB-41D7-8C1C-9D86D20B4806}" destId="{E9F413E8-4F05-44CE-AEA2-BC4898589A67}" srcOrd="0" destOrd="1" presId="urn:microsoft.com/office/officeart/2005/8/layout/list1"/>
    <dgm:cxn modelId="{596D71B1-2B7F-450A-8D6B-963D624F95F7}" srcId="{30920290-0653-44C5-AA73-0C6D00F3D2F9}" destId="{13DF0806-E88A-44EA-AE8B-3A6455CCB46E}" srcOrd="3" destOrd="0" parTransId="{6557BC6E-E4DD-4CC2-88A2-D6B17A52E057}" sibTransId="{9525689A-6065-43BE-B651-75647E7DDD9F}"/>
    <dgm:cxn modelId="{9F2664B8-128C-4319-9DD4-56C1691FC609}" type="presOf" srcId="{9CB51E7D-A50C-48EF-B620-A0AD4D450059}" destId="{E9F413E8-4F05-44CE-AEA2-BC4898589A67}" srcOrd="0" destOrd="5" presId="urn:microsoft.com/office/officeart/2005/8/layout/list1"/>
    <dgm:cxn modelId="{DD1334B9-5192-43CA-88A7-8513C966307B}" type="presOf" srcId="{12E5F99C-365E-4560-B22E-E7A83DB5CB74}" destId="{3E59CB68-4884-4F60-8787-6A4C59E959CD}" srcOrd="1" destOrd="0" presId="urn:microsoft.com/office/officeart/2005/8/layout/list1"/>
    <dgm:cxn modelId="{920C69BF-4716-4AC4-B526-40D66CA8723A}" type="presOf" srcId="{30920290-0653-44C5-AA73-0C6D00F3D2F9}" destId="{0ACEF0EA-330E-4F68-9369-6295F78FB546}" srcOrd="0" destOrd="0" presId="urn:microsoft.com/office/officeart/2005/8/layout/list1"/>
    <dgm:cxn modelId="{0FD2F3C1-22E8-4CA7-82FC-4960FBC75101}" srcId="{12E5F99C-365E-4560-B22E-E7A83DB5CB74}" destId="{B398895F-7364-4CEF-A416-38D6A4D4F8C5}" srcOrd="0" destOrd="0" parTransId="{0CBF809D-7E0B-4A56-A6B2-09A0CBF69739}" sibTransId="{CEC991B2-8A05-4C41-B669-29AA1D8E52B4}"/>
    <dgm:cxn modelId="{4757C3C9-B1AE-4485-BA8F-3B5B7119B04D}" srcId="{30920290-0653-44C5-AA73-0C6D00F3D2F9}" destId="{2A7542AA-C0C7-4FFF-9638-F4067BF1F047}" srcOrd="7" destOrd="0" parTransId="{CE93A3FF-7E96-4E61-876C-6A230DBE9E32}" sibTransId="{8AB058F1-F741-4472-B8D6-22064A5A1B46}"/>
    <dgm:cxn modelId="{182330CA-9AF8-4E60-8815-281567F9EAC6}" type="presOf" srcId="{E8857F6A-33E7-43BB-A5B8-399D7E33C260}" destId="{2955B065-EF4C-4A57-A8ED-EE1D7CBD89B3}" srcOrd="0" destOrd="1" presId="urn:microsoft.com/office/officeart/2005/8/layout/list1"/>
    <dgm:cxn modelId="{7A414DE7-0581-4E2B-95F1-C9861785BC1A}" type="presOf" srcId="{12E5F99C-365E-4560-B22E-E7A83DB5CB74}" destId="{AE2BD8EF-7D8E-4175-BE06-B0D7DF7108E5}" srcOrd="0" destOrd="0" presId="urn:microsoft.com/office/officeart/2005/8/layout/list1"/>
    <dgm:cxn modelId="{428D3EF7-8AF0-4538-8DA5-4717CAB9E20F}" type="presOf" srcId="{D41A2866-C3DC-4140-9C35-016CFAE601A2}" destId="{E9F413E8-4F05-44CE-AEA2-BC4898589A67}" srcOrd="0" destOrd="8" presId="urn:microsoft.com/office/officeart/2005/8/layout/list1"/>
    <dgm:cxn modelId="{393C5CFF-F586-4A6D-94F2-617D64BBA92F}" srcId="{30920290-0653-44C5-AA73-0C6D00F3D2F9}" destId="{9CB51E7D-A50C-48EF-B620-A0AD4D450059}" srcOrd="5" destOrd="0" parTransId="{886ECC88-FDA9-4294-A524-9616C160155A}" sibTransId="{13B04693-FD42-4DBF-BCFC-19C5827D6CDB}"/>
    <dgm:cxn modelId="{03A2C4D2-3F2F-43BF-9760-726E9F93CF38}" type="presParOf" srcId="{3F244953-C5F5-49FA-AE7A-F716EDDD6F5E}" destId="{524A21EA-4DD0-4D25-A63D-4DED79FC9557}" srcOrd="0" destOrd="0" presId="urn:microsoft.com/office/officeart/2005/8/layout/list1"/>
    <dgm:cxn modelId="{189053D9-29FA-4523-A78F-0BCA0F3F048F}" type="presParOf" srcId="{524A21EA-4DD0-4D25-A63D-4DED79FC9557}" destId="{AE2BD8EF-7D8E-4175-BE06-B0D7DF7108E5}" srcOrd="0" destOrd="0" presId="urn:microsoft.com/office/officeart/2005/8/layout/list1"/>
    <dgm:cxn modelId="{D7F24162-3847-4701-BBCB-CF1F6C3D9CA9}" type="presParOf" srcId="{524A21EA-4DD0-4D25-A63D-4DED79FC9557}" destId="{3E59CB68-4884-4F60-8787-6A4C59E959CD}" srcOrd="1" destOrd="0" presId="urn:microsoft.com/office/officeart/2005/8/layout/list1"/>
    <dgm:cxn modelId="{CDC707C0-9E1B-48E2-ADB9-BD22C99A8FD0}" type="presParOf" srcId="{3F244953-C5F5-49FA-AE7A-F716EDDD6F5E}" destId="{EFA47E0C-D452-425A-9B75-3FF4399701C1}" srcOrd="1" destOrd="0" presId="urn:microsoft.com/office/officeart/2005/8/layout/list1"/>
    <dgm:cxn modelId="{3561EC68-9D19-4877-BA1E-BC72BA345595}" type="presParOf" srcId="{3F244953-C5F5-49FA-AE7A-F716EDDD6F5E}" destId="{2955B065-EF4C-4A57-A8ED-EE1D7CBD89B3}" srcOrd="2" destOrd="0" presId="urn:microsoft.com/office/officeart/2005/8/layout/list1"/>
    <dgm:cxn modelId="{AC78A662-A420-4468-9EEA-4BF6D3F80075}" type="presParOf" srcId="{3F244953-C5F5-49FA-AE7A-F716EDDD6F5E}" destId="{A8FC671A-4BE3-4F22-8CCD-B7C5A8CFA025}" srcOrd="3" destOrd="0" presId="urn:microsoft.com/office/officeart/2005/8/layout/list1"/>
    <dgm:cxn modelId="{CB6A6999-F53A-4780-A11E-65052D48393B}" type="presParOf" srcId="{3F244953-C5F5-49FA-AE7A-F716EDDD6F5E}" destId="{EBCC755F-56EA-4447-84CE-CC619B4727EB}" srcOrd="4" destOrd="0" presId="urn:microsoft.com/office/officeart/2005/8/layout/list1"/>
    <dgm:cxn modelId="{B1B88A53-9596-4BC7-8258-FC74B4F28E5F}" type="presParOf" srcId="{EBCC755F-56EA-4447-84CE-CC619B4727EB}" destId="{0ACEF0EA-330E-4F68-9369-6295F78FB546}" srcOrd="0" destOrd="0" presId="urn:microsoft.com/office/officeart/2005/8/layout/list1"/>
    <dgm:cxn modelId="{C303D0FE-6F21-4737-BC02-9DF367C77F6F}" type="presParOf" srcId="{EBCC755F-56EA-4447-84CE-CC619B4727EB}" destId="{B2EEF89B-44D9-4745-8AC2-F6A86D98BD6B}" srcOrd="1" destOrd="0" presId="urn:microsoft.com/office/officeart/2005/8/layout/list1"/>
    <dgm:cxn modelId="{F438DB00-0B6B-4284-B90C-F67CD53C3C75}" type="presParOf" srcId="{3F244953-C5F5-49FA-AE7A-F716EDDD6F5E}" destId="{B137AF0B-1B3A-49F8-A9D0-6CD7066C8B1C}" srcOrd="5" destOrd="0" presId="urn:microsoft.com/office/officeart/2005/8/layout/list1"/>
    <dgm:cxn modelId="{2FC22185-E8E0-4683-BED6-BA284B8E7511}" type="presParOf" srcId="{3F244953-C5F5-49FA-AE7A-F716EDDD6F5E}" destId="{E9F413E8-4F05-44CE-AEA2-BC4898589A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46047A6-AA60-4731-9945-BC235370994D}" type="doc">
      <dgm:prSet loTypeId="urn:microsoft.com/office/officeart/2005/8/layout/vList5" loCatId="list" qsTypeId="urn:microsoft.com/office/officeart/2005/8/quickstyle/simple2" qsCatId="simple" csTypeId="urn:microsoft.com/office/officeart/2005/8/colors/colorful1#18" csCatId="colorful" phldr="1"/>
      <dgm:spPr/>
      <dgm:t>
        <a:bodyPr/>
        <a:lstStyle/>
        <a:p>
          <a:endParaRPr lang="zh-TW" altLang="en-US"/>
        </a:p>
      </dgm:t>
    </dgm:pt>
    <dgm:pt modelId="{69A7F7BE-710B-4C22-A693-876AE519842B}">
      <dgm:prSet/>
      <dgm:spPr/>
      <dgm:t>
        <a:bodyPr/>
        <a:lstStyle/>
        <a:p>
          <a:pPr rtl="0"/>
          <a:r>
            <a:rPr lang="zh-TW" dirty="0">
              <a:latin typeface="Times New Roman" pitchFamily="18" charset="0"/>
              <a:ea typeface="標楷體" pitchFamily="65" charset="-120"/>
              <a:cs typeface="Times New Roman" pitchFamily="18" charset="0"/>
            </a:rPr>
            <a:t>抽取</a:t>
          </a:r>
          <a:endParaRPr lang="en-US" dirty="0">
            <a:latin typeface="Times New Roman" pitchFamily="18" charset="0"/>
            <a:ea typeface="標楷體" pitchFamily="65" charset="-120"/>
            <a:cs typeface="Times New Roman" pitchFamily="18" charset="0"/>
          </a:endParaRPr>
        </a:p>
      </dgm:t>
    </dgm:pt>
    <dgm:pt modelId="{FC1E84C1-1F19-46AB-844A-C6960112077E}" type="parTrans" cxnId="{48E19703-F939-497A-87B6-918CF9E7DBFE}">
      <dgm:prSet/>
      <dgm:spPr/>
      <dgm:t>
        <a:bodyPr/>
        <a:lstStyle/>
        <a:p>
          <a:endParaRPr lang="zh-TW" altLang="en-US">
            <a:latin typeface="Times New Roman" pitchFamily="18" charset="0"/>
            <a:ea typeface="標楷體" pitchFamily="65" charset="-120"/>
            <a:cs typeface="Times New Roman" pitchFamily="18" charset="0"/>
          </a:endParaRPr>
        </a:p>
      </dgm:t>
    </dgm:pt>
    <dgm:pt modelId="{E9AF2C32-9724-4FBB-A5EB-A3B3887C54B2}" type="sibTrans" cxnId="{48E19703-F939-497A-87B6-918CF9E7DBFE}">
      <dgm:prSet/>
      <dgm:spPr/>
      <dgm:t>
        <a:bodyPr/>
        <a:lstStyle/>
        <a:p>
          <a:endParaRPr lang="zh-TW" altLang="en-US">
            <a:latin typeface="Times New Roman" pitchFamily="18" charset="0"/>
            <a:ea typeface="標楷體" pitchFamily="65" charset="-120"/>
            <a:cs typeface="Times New Roman" pitchFamily="18" charset="0"/>
          </a:endParaRPr>
        </a:p>
      </dgm:t>
    </dgm:pt>
    <dgm:pt modelId="{4751A0FD-A96E-478B-9F27-998FF5034BF5}">
      <dgm:prSet/>
      <dgm:spPr/>
      <dgm:t>
        <a:bodyPr tIns="0" bIns="0"/>
        <a:lstStyle/>
        <a:p>
          <a:pPr rtl="0">
            <a:lnSpc>
              <a:spcPct val="100000"/>
            </a:lnSpc>
            <a:spcAft>
              <a:spcPts val="0"/>
            </a:spcAft>
          </a:pPr>
          <a:r>
            <a:rPr lang="zh-TW" dirty="0">
              <a:latin typeface="Times New Roman" pitchFamily="18" charset="0"/>
              <a:ea typeface="標楷體" pitchFamily="65" charset="-120"/>
              <a:cs typeface="Times New Roman" pitchFamily="18" charset="0"/>
            </a:rPr>
            <a:t>為 </a:t>
          </a:r>
          <a:r>
            <a:rPr lang="en-US" dirty="0">
              <a:latin typeface="Times New Roman" pitchFamily="18" charset="0"/>
              <a:ea typeface="標楷體" pitchFamily="65" charset="-120"/>
              <a:cs typeface="Times New Roman" pitchFamily="18" charset="0"/>
            </a:rPr>
            <a:t>ETL </a:t>
          </a:r>
          <a:r>
            <a:rPr lang="zh-TW" dirty="0">
              <a:latin typeface="Times New Roman" pitchFamily="18" charset="0"/>
              <a:ea typeface="標楷體" pitchFamily="65" charset="-120"/>
              <a:cs typeface="Times New Roman" pitchFamily="18" charset="0"/>
            </a:rPr>
            <a:t>系統選擇特定的原始資料來源，並結合邏輯資料對照表和來源系統分析擬定資料抽取計畫。</a:t>
          </a:r>
        </a:p>
      </dgm:t>
    </dgm:pt>
    <dgm:pt modelId="{A1D17B6E-10F6-48A0-9194-FB5F7BAC8FF1}" type="parTrans" cxnId="{EC885263-9469-4499-AB57-C256B11E05BB}">
      <dgm:prSet/>
      <dgm:spPr/>
      <dgm:t>
        <a:bodyPr/>
        <a:lstStyle/>
        <a:p>
          <a:endParaRPr lang="zh-TW" altLang="en-US">
            <a:latin typeface="Times New Roman" pitchFamily="18" charset="0"/>
            <a:ea typeface="標楷體" pitchFamily="65" charset="-120"/>
            <a:cs typeface="Times New Roman" pitchFamily="18" charset="0"/>
          </a:endParaRPr>
        </a:p>
      </dgm:t>
    </dgm:pt>
    <dgm:pt modelId="{CAF021BA-8D65-4B4F-A106-90E02C4F6E2D}" type="sibTrans" cxnId="{EC885263-9469-4499-AB57-C256B11E05BB}">
      <dgm:prSet/>
      <dgm:spPr/>
      <dgm:t>
        <a:bodyPr/>
        <a:lstStyle/>
        <a:p>
          <a:endParaRPr lang="zh-TW" altLang="en-US">
            <a:latin typeface="Times New Roman" pitchFamily="18" charset="0"/>
            <a:ea typeface="標楷體" pitchFamily="65" charset="-120"/>
            <a:cs typeface="Times New Roman" pitchFamily="18" charset="0"/>
          </a:endParaRPr>
        </a:p>
      </dgm:t>
    </dgm:pt>
    <dgm:pt modelId="{9EA186FC-EDCA-4291-AFD3-01C3ECC7D43A}">
      <dgm:prSet/>
      <dgm:spPr/>
      <dgm:t>
        <a:bodyPr/>
        <a:lstStyle/>
        <a:p>
          <a:pPr rtl="0"/>
          <a:r>
            <a:rPr lang="zh-TW" dirty="0">
              <a:latin typeface="Times New Roman" pitchFamily="18" charset="0"/>
              <a:ea typeface="標楷體" pitchFamily="65" charset="-120"/>
              <a:cs typeface="Times New Roman" pitchFamily="18" charset="0"/>
            </a:rPr>
            <a:t>清理</a:t>
          </a:r>
          <a:endParaRPr lang="en-US" dirty="0">
            <a:latin typeface="Times New Roman" pitchFamily="18" charset="0"/>
            <a:ea typeface="標楷體" pitchFamily="65" charset="-120"/>
            <a:cs typeface="Times New Roman" pitchFamily="18" charset="0"/>
          </a:endParaRPr>
        </a:p>
      </dgm:t>
    </dgm:pt>
    <dgm:pt modelId="{103CFDE5-FA03-4122-85A8-2B287380345F}" type="parTrans" cxnId="{E71D6F6C-889C-4932-A3D4-96FC5BD7A01D}">
      <dgm:prSet/>
      <dgm:spPr/>
      <dgm:t>
        <a:bodyPr/>
        <a:lstStyle/>
        <a:p>
          <a:endParaRPr lang="zh-TW" altLang="en-US">
            <a:latin typeface="Times New Roman" pitchFamily="18" charset="0"/>
            <a:ea typeface="標楷體" pitchFamily="65" charset="-120"/>
            <a:cs typeface="Times New Roman" pitchFamily="18" charset="0"/>
          </a:endParaRPr>
        </a:p>
      </dgm:t>
    </dgm:pt>
    <dgm:pt modelId="{5F519472-AFEF-4065-B2F0-1E25E471881B}" type="sibTrans" cxnId="{E71D6F6C-889C-4932-A3D4-96FC5BD7A01D}">
      <dgm:prSet/>
      <dgm:spPr/>
      <dgm:t>
        <a:bodyPr/>
        <a:lstStyle/>
        <a:p>
          <a:endParaRPr lang="zh-TW" altLang="en-US">
            <a:latin typeface="Times New Roman" pitchFamily="18" charset="0"/>
            <a:ea typeface="標楷體" pitchFamily="65" charset="-120"/>
            <a:cs typeface="Times New Roman" pitchFamily="18" charset="0"/>
          </a:endParaRPr>
        </a:p>
      </dgm:t>
    </dgm:pt>
    <dgm:pt modelId="{617584EB-4A58-464B-9660-87AC10828C71}">
      <dgm:prSet/>
      <dgm:spPr/>
      <dgm:t>
        <a:bodyPr tIns="0" bIns="0"/>
        <a:lstStyle/>
        <a:p>
          <a:pPr rtl="0">
            <a:lnSpc>
              <a:spcPct val="100000"/>
            </a:lnSpc>
            <a:spcAft>
              <a:spcPts val="0"/>
            </a:spcAft>
          </a:pPr>
          <a:r>
            <a:rPr lang="zh-TW" dirty="0">
              <a:latin typeface="Times New Roman" pitchFamily="18" charset="0"/>
              <a:ea typeface="標楷體" pitchFamily="65" charset="-120"/>
              <a:cs typeface="Times New Roman" pitchFamily="18" charset="0"/>
            </a:rPr>
            <a:t>說明如何將資料概況分析報告、錯誤事件事實表、審計維度表和一系列的資料品質篩檢程式，有效的整合到 </a:t>
          </a:r>
          <a:r>
            <a:rPr lang="en-US" dirty="0">
              <a:latin typeface="Times New Roman" pitchFamily="18" charset="0"/>
              <a:ea typeface="標楷體" pitchFamily="65" charset="-120"/>
              <a:cs typeface="Times New Roman" pitchFamily="18" charset="0"/>
            </a:rPr>
            <a:t>ETL </a:t>
          </a:r>
          <a:r>
            <a:rPr lang="zh-TW" dirty="0">
              <a:latin typeface="Times New Roman" pitchFamily="18" charset="0"/>
              <a:ea typeface="標楷體" pitchFamily="65" charset="-120"/>
              <a:cs typeface="Times New Roman" pitchFamily="18" charset="0"/>
            </a:rPr>
            <a:t>系統中。</a:t>
          </a:r>
        </a:p>
      </dgm:t>
    </dgm:pt>
    <dgm:pt modelId="{2A4D66A7-6F24-486F-888E-3F047BDDA0EF}" type="parTrans" cxnId="{E4885117-033D-4C5B-B510-DB9C5E5F19B3}">
      <dgm:prSet/>
      <dgm:spPr/>
      <dgm:t>
        <a:bodyPr/>
        <a:lstStyle/>
        <a:p>
          <a:endParaRPr lang="zh-TW" altLang="en-US">
            <a:latin typeface="Times New Roman" pitchFamily="18" charset="0"/>
            <a:ea typeface="標楷體" pitchFamily="65" charset="-120"/>
            <a:cs typeface="Times New Roman" pitchFamily="18" charset="0"/>
          </a:endParaRPr>
        </a:p>
      </dgm:t>
    </dgm:pt>
    <dgm:pt modelId="{3F2773C2-5BE9-4407-B0D3-C651057FE945}" type="sibTrans" cxnId="{E4885117-033D-4C5B-B510-DB9C5E5F19B3}">
      <dgm:prSet/>
      <dgm:spPr/>
      <dgm:t>
        <a:bodyPr/>
        <a:lstStyle/>
        <a:p>
          <a:endParaRPr lang="zh-TW" altLang="en-US">
            <a:latin typeface="Times New Roman" pitchFamily="18" charset="0"/>
            <a:ea typeface="標楷體" pitchFamily="65" charset="-120"/>
            <a:cs typeface="Times New Roman" pitchFamily="18" charset="0"/>
          </a:endParaRPr>
        </a:p>
      </dgm:t>
    </dgm:pt>
    <dgm:pt modelId="{F2CCD70C-4E23-45DC-86B0-A3E87A37A066}">
      <dgm:prSet/>
      <dgm:spPr/>
      <dgm:t>
        <a:bodyPr/>
        <a:lstStyle/>
        <a:p>
          <a:pPr rtl="0"/>
          <a:r>
            <a:rPr lang="zh-TW" dirty="0">
              <a:latin typeface="Times New Roman" pitchFamily="18" charset="0"/>
              <a:ea typeface="標楷體" pitchFamily="65" charset="-120"/>
              <a:cs typeface="Times New Roman" pitchFamily="18" charset="0"/>
            </a:rPr>
            <a:t>一致化</a:t>
          </a:r>
          <a:endParaRPr lang="en-US" dirty="0">
            <a:latin typeface="Times New Roman" pitchFamily="18" charset="0"/>
            <a:ea typeface="標楷體" pitchFamily="65" charset="-120"/>
            <a:cs typeface="Times New Roman" pitchFamily="18" charset="0"/>
          </a:endParaRPr>
        </a:p>
      </dgm:t>
    </dgm:pt>
    <dgm:pt modelId="{14F21C08-1D26-4538-B50D-470DB3688CDF}" type="parTrans" cxnId="{AF37C31F-0681-4CF6-B1D2-13068181FD23}">
      <dgm:prSet/>
      <dgm:spPr/>
      <dgm:t>
        <a:bodyPr/>
        <a:lstStyle/>
        <a:p>
          <a:endParaRPr lang="zh-TW" altLang="en-US">
            <a:latin typeface="Times New Roman" pitchFamily="18" charset="0"/>
            <a:ea typeface="標楷體" pitchFamily="65" charset="-120"/>
            <a:cs typeface="Times New Roman" pitchFamily="18" charset="0"/>
          </a:endParaRPr>
        </a:p>
      </dgm:t>
    </dgm:pt>
    <dgm:pt modelId="{7190F928-1F6A-424B-9D5B-AADBEFB4F3FB}" type="sibTrans" cxnId="{AF37C31F-0681-4CF6-B1D2-13068181FD23}">
      <dgm:prSet/>
      <dgm:spPr/>
      <dgm:t>
        <a:bodyPr/>
        <a:lstStyle/>
        <a:p>
          <a:endParaRPr lang="zh-TW" altLang="en-US">
            <a:latin typeface="Times New Roman" pitchFamily="18" charset="0"/>
            <a:ea typeface="標楷體" pitchFamily="65" charset="-120"/>
            <a:cs typeface="Times New Roman" pitchFamily="18" charset="0"/>
          </a:endParaRPr>
        </a:p>
      </dgm:t>
    </dgm:pt>
    <dgm:pt modelId="{27867692-0B84-4DB1-8664-B823A893B2D8}">
      <dgm:prSet/>
      <dgm:spPr/>
      <dgm:t>
        <a:bodyPr tIns="0" bIns="0"/>
        <a:lstStyle/>
        <a:p>
          <a:pPr rtl="0">
            <a:lnSpc>
              <a:spcPct val="100000"/>
            </a:lnSpc>
            <a:spcAft>
              <a:spcPts val="0"/>
            </a:spcAft>
          </a:pPr>
          <a:r>
            <a:rPr lang="zh-TW" dirty="0">
              <a:latin typeface="Times New Roman" pitchFamily="18" charset="0"/>
              <a:ea typeface="標楷體" pitchFamily="65" charset="-120"/>
              <a:cs typeface="Times New Roman" pitchFamily="18" charset="0"/>
            </a:rPr>
            <a:t>了解一致化維度和一致化事實的重要性，並學習經由標準化、比對、篩選三個階段來建置一致化維度。</a:t>
          </a:r>
        </a:p>
      </dgm:t>
    </dgm:pt>
    <dgm:pt modelId="{F94D5824-4D3D-43EE-B948-CA2F97D3F847}" type="parTrans" cxnId="{5ACBBD50-FA80-439F-AE62-1A7589FE2656}">
      <dgm:prSet/>
      <dgm:spPr/>
      <dgm:t>
        <a:bodyPr/>
        <a:lstStyle/>
        <a:p>
          <a:endParaRPr lang="zh-TW" altLang="en-US">
            <a:latin typeface="Times New Roman" pitchFamily="18" charset="0"/>
            <a:ea typeface="標楷體" pitchFamily="65" charset="-120"/>
            <a:cs typeface="Times New Roman" pitchFamily="18" charset="0"/>
          </a:endParaRPr>
        </a:p>
      </dgm:t>
    </dgm:pt>
    <dgm:pt modelId="{4E124F0D-C8C7-46FA-90DD-8C44EC26784B}" type="sibTrans" cxnId="{5ACBBD50-FA80-439F-AE62-1A7589FE2656}">
      <dgm:prSet/>
      <dgm:spPr/>
      <dgm:t>
        <a:bodyPr/>
        <a:lstStyle/>
        <a:p>
          <a:endParaRPr lang="zh-TW" altLang="en-US">
            <a:latin typeface="Times New Roman" pitchFamily="18" charset="0"/>
            <a:ea typeface="標楷體" pitchFamily="65" charset="-120"/>
            <a:cs typeface="Times New Roman" pitchFamily="18" charset="0"/>
          </a:endParaRPr>
        </a:p>
      </dgm:t>
    </dgm:pt>
    <dgm:pt modelId="{C0EBC213-6CA7-43E3-933F-B3BBC1231A1A}">
      <dgm:prSet/>
      <dgm:spPr/>
      <dgm:t>
        <a:bodyPr/>
        <a:lstStyle/>
        <a:p>
          <a:pPr rtl="0"/>
          <a:r>
            <a:rPr lang="zh-TW" dirty="0">
              <a:latin typeface="Times New Roman" pitchFamily="18" charset="0"/>
              <a:ea typeface="標楷體" pitchFamily="65" charset="-120"/>
              <a:cs typeface="Times New Roman" pitchFamily="18" charset="0"/>
            </a:rPr>
            <a:t>提交</a:t>
          </a:r>
          <a:endParaRPr lang="en-US" dirty="0">
            <a:latin typeface="Times New Roman" pitchFamily="18" charset="0"/>
            <a:ea typeface="標楷體" pitchFamily="65" charset="-120"/>
            <a:cs typeface="Times New Roman" pitchFamily="18" charset="0"/>
          </a:endParaRPr>
        </a:p>
      </dgm:t>
    </dgm:pt>
    <dgm:pt modelId="{909968D8-B35C-47AC-8161-543B18CF12C3}" type="parTrans" cxnId="{13EF6677-26FF-4142-9340-40512A727842}">
      <dgm:prSet/>
      <dgm:spPr/>
      <dgm:t>
        <a:bodyPr/>
        <a:lstStyle/>
        <a:p>
          <a:endParaRPr lang="zh-TW" altLang="en-US">
            <a:latin typeface="Times New Roman" pitchFamily="18" charset="0"/>
            <a:ea typeface="標楷體" pitchFamily="65" charset="-120"/>
            <a:cs typeface="Times New Roman" pitchFamily="18" charset="0"/>
          </a:endParaRPr>
        </a:p>
      </dgm:t>
    </dgm:pt>
    <dgm:pt modelId="{429A5DFF-94E6-4A40-B013-7EA5EF9049BE}" type="sibTrans" cxnId="{13EF6677-26FF-4142-9340-40512A727842}">
      <dgm:prSet/>
      <dgm:spPr/>
      <dgm:t>
        <a:bodyPr/>
        <a:lstStyle/>
        <a:p>
          <a:endParaRPr lang="zh-TW" altLang="en-US">
            <a:latin typeface="Times New Roman" pitchFamily="18" charset="0"/>
            <a:ea typeface="標楷體" pitchFamily="65" charset="-120"/>
            <a:cs typeface="Times New Roman" pitchFamily="18" charset="0"/>
          </a:endParaRPr>
        </a:p>
      </dgm:t>
    </dgm:pt>
    <dgm:pt modelId="{723A675A-D995-4E87-BC5A-17E5A75B157D}">
      <dgm:prSet/>
      <dgm:spPr/>
      <dgm:t>
        <a:bodyPr tIns="0" bIns="0"/>
        <a:lstStyle/>
        <a:p>
          <a:pPr rtl="0">
            <a:lnSpc>
              <a:spcPct val="100000"/>
            </a:lnSpc>
            <a:spcAft>
              <a:spcPts val="0"/>
            </a:spcAft>
          </a:pPr>
          <a:r>
            <a:rPr lang="zh-TW" dirty="0">
              <a:latin typeface="Times New Roman" pitchFamily="18" charset="0"/>
              <a:ea typeface="標楷體" pitchFamily="65" charset="-120"/>
              <a:cs typeface="Times New Roman" pitchFamily="18" charset="0"/>
            </a:rPr>
            <a:t>了解提交維度表與事實表的步驟、問題與對策。</a:t>
          </a:r>
        </a:p>
      </dgm:t>
    </dgm:pt>
    <dgm:pt modelId="{AFBC24DB-6067-4D8E-AEEC-B2CB028D7A29}" type="parTrans" cxnId="{727B87BC-2110-404E-B6C5-835A57846595}">
      <dgm:prSet/>
      <dgm:spPr/>
      <dgm:t>
        <a:bodyPr/>
        <a:lstStyle/>
        <a:p>
          <a:endParaRPr lang="zh-TW" altLang="en-US">
            <a:latin typeface="Times New Roman" pitchFamily="18" charset="0"/>
            <a:ea typeface="標楷體" pitchFamily="65" charset="-120"/>
            <a:cs typeface="Times New Roman" pitchFamily="18" charset="0"/>
          </a:endParaRPr>
        </a:p>
      </dgm:t>
    </dgm:pt>
    <dgm:pt modelId="{E02664C1-3BF9-4A68-B1FD-24F0302B1D8A}" type="sibTrans" cxnId="{727B87BC-2110-404E-B6C5-835A57846595}">
      <dgm:prSet/>
      <dgm:spPr/>
      <dgm:t>
        <a:bodyPr/>
        <a:lstStyle/>
        <a:p>
          <a:endParaRPr lang="zh-TW" altLang="en-US">
            <a:latin typeface="Times New Roman" pitchFamily="18" charset="0"/>
            <a:ea typeface="標楷體" pitchFamily="65" charset="-120"/>
            <a:cs typeface="Times New Roman" pitchFamily="18" charset="0"/>
          </a:endParaRPr>
        </a:p>
      </dgm:t>
    </dgm:pt>
    <dgm:pt modelId="{0833A971-5779-4E3D-BBE7-3B8C6016193F}" type="pres">
      <dgm:prSet presAssocID="{146047A6-AA60-4731-9945-BC235370994D}" presName="Name0" presStyleCnt="0">
        <dgm:presLayoutVars>
          <dgm:dir/>
          <dgm:animLvl val="lvl"/>
          <dgm:resizeHandles val="exact"/>
        </dgm:presLayoutVars>
      </dgm:prSet>
      <dgm:spPr/>
    </dgm:pt>
    <dgm:pt modelId="{7B688A8F-6684-493C-BE3F-3E88EC22BF7A}" type="pres">
      <dgm:prSet presAssocID="{69A7F7BE-710B-4C22-A693-876AE519842B}" presName="linNode" presStyleCnt="0"/>
      <dgm:spPr/>
    </dgm:pt>
    <dgm:pt modelId="{BA10E786-9358-4F34-AF76-B20A802D8F1C}" type="pres">
      <dgm:prSet presAssocID="{69A7F7BE-710B-4C22-A693-876AE519842B}" presName="parentText" presStyleLbl="node1" presStyleIdx="0" presStyleCnt="4" custScaleX="43778">
        <dgm:presLayoutVars>
          <dgm:chMax val="1"/>
          <dgm:bulletEnabled val="1"/>
        </dgm:presLayoutVars>
      </dgm:prSet>
      <dgm:spPr/>
    </dgm:pt>
    <dgm:pt modelId="{581A79F2-A5F5-40A3-8FCF-E5AEDE1C0F46}" type="pres">
      <dgm:prSet presAssocID="{69A7F7BE-710B-4C22-A693-876AE519842B}" presName="descendantText" presStyleLbl="alignAccFollowNode1" presStyleIdx="0" presStyleCnt="4">
        <dgm:presLayoutVars>
          <dgm:bulletEnabled val="1"/>
        </dgm:presLayoutVars>
      </dgm:prSet>
      <dgm:spPr/>
    </dgm:pt>
    <dgm:pt modelId="{1DBB5CD2-0637-4F94-B8FC-DCDA8443E472}" type="pres">
      <dgm:prSet presAssocID="{E9AF2C32-9724-4FBB-A5EB-A3B3887C54B2}" presName="sp" presStyleCnt="0"/>
      <dgm:spPr/>
    </dgm:pt>
    <dgm:pt modelId="{6C7F6418-11B7-405A-98D7-67802C19D626}" type="pres">
      <dgm:prSet presAssocID="{9EA186FC-EDCA-4291-AFD3-01C3ECC7D43A}" presName="linNode" presStyleCnt="0"/>
      <dgm:spPr/>
    </dgm:pt>
    <dgm:pt modelId="{E49F8323-4767-4B84-A311-95C01443F213}" type="pres">
      <dgm:prSet presAssocID="{9EA186FC-EDCA-4291-AFD3-01C3ECC7D43A}" presName="parentText" presStyleLbl="node1" presStyleIdx="1" presStyleCnt="4" custScaleX="43778">
        <dgm:presLayoutVars>
          <dgm:chMax val="1"/>
          <dgm:bulletEnabled val="1"/>
        </dgm:presLayoutVars>
      </dgm:prSet>
      <dgm:spPr/>
    </dgm:pt>
    <dgm:pt modelId="{3DA7065E-EEE4-487A-9F2B-5D902C225861}" type="pres">
      <dgm:prSet presAssocID="{9EA186FC-EDCA-4291-AFD3-01C3ECC7D43A}" presName="descendantText" presStyleLbl="alignAccFollowNode1" presStyleIdx="1" presStyleCnt="4">
        <dgm:presLayoutVars>
          <dgm:bulletEnabled val="1"/>
        </dgm:presLayoutVars>
      </dgm:prSet>
      <dgm:spPr/>
    </dgm:pt>
    <dgm:pt modelId="{1271BE84-2652-435A-BC8D-F44B3BE11B22}" type="pres">
      <dgm:prSet presAssocID="{5F519472-AFEF-4065-B2F0-1E25E471881B}" presName="sp" presStyleCnt="0"/>
      <dgm:spPr/>
    </dgm:pt>
    <dgm:pt modelId="{F7C5A1CF-AA6A-4BF1-90FA-2A1894692789}" type="pres">
      <dgm:prSet presAssocID="{F2CCD70C-4E23-45DC-86B0-A3E87A37A066}" presName="linNode" presStyleCnt="0"/>
      <dgm:spPr/>
    </dgm:pt>
    <dgm:pt modelId="{CCED8CFD-24F8-423C-B702-26B92F4EE61B}" type="pres">
      <dgm:prSet presAssocID="{F2CCD70C-4E23-45DC-86B0-A3E87A37A066}" presName="parentText" presStyleLbl="node1" presStyleIdx="2" presStyleCnt="4" custScaleX="43778">
        <dgm:presLayoutVars>
          <dgm:chMax val="1"/>
          <dgm:bulletEnabled val="1"/>
        </dgm:presLayoutVars>
      </dgm:prSet>
      <dgm:spPr/>
    </dgm:pt>
    <dgm:pt modelId="{DE78B0F8-864A-44CE-A7FD-5A80D7DBE27A}" type="pres">
      <dgm:prSet presAssocID="{F2CCD70C-4E23-45DC-86B0-A3E87A37A066}" presName="descendantText" presStyleLbl="alignAccFollowNode1" presStyleIdx="2" presStyleCnt="4">
        <dgm:presLayoutVars>
          <dgm:bulletEnabled val="1"/>
        </dgm:presLayoutVars>
      </dgm:prSet>
      <dgm:spPr/>
    </dgm:pt>
    <dgm:pt modelId="{C693EEC9-C192-43E0-9FF5-18F36E81F91F}" type="pres">
      <dgm:prSet presAssocID="{7190F928-1F6A-424B-9D5B-AADBEFB4F3FB}" presName="sp" presStyleCnt="0"/>
      <dgm:spPr/>
    </dgm:pt>
    <dgm:pt modelId="{A189BCCA-F754-4FA1-B71F-380685AD4168}" type="pres">
      <dgm:prSet presAssocID="{C0EBC213-6CA7-43E3-933F-B3BBC1231A1A}" presName="linNode" presStyleCnt="0"/>
      <dgm:spPr/>
    </dgm:pt>
    <dgm:pt modelId="{FBFFDD2E-5FAB-43F1-BBBF-D234CCFB27F9}" type="pres">
      <dgm:prSet presAssocID="{C0EBC213-6CA7-43E3-933F-B3BBC1231A1A}" presName="parentText" presStyleLbl="node1" presStyleIdx="3" presStyleCnt="4" custScaleX="43778">
        <dgm:presLayoutVars>
          <dgm:chMax val="1"/>
          <dgm:bulletEnabled val="1"/>
        </dgm:presLayoutVars>
      </dgm:prSet>
      <dgm:spPr/>
    </dgm:pt>
    <dgm:pt modelId="{87175990-120B-41D8-99F1-77758614B744}" type="pres">
      <dgm:prSet presAssocID="{C0EBC213-6CA7-43E3-933F-B3BBC1231A1A}" presName="descendantText" presStyleLbl="alignAccFollowNode1" presStyleIdx="3" presStyleCnt="4">
        <dgm:presLayoutVars>
          <dgm:bulletEnabled val="1"/>
        </dgm:presLayoutVars>
      </dgm:prSet>
      <dgm:spPr/>
    </dgm:pt>
  </dgm:ptLst>
  <dgm:cxnLst>
    <dgm:cxn modelId="{48E19703-F939-497A-87B6-918CF9E7DBFE}" srcId="{146047A6-AA60-4731-9945-BC235370994D}" destId="{69A7F7BE-710B-4C22-A693-876AE519842B}" srcOrd="0" destOrd="0" parTransId="{FC1E84C1-1F19-46AB-844A-C6960112077E}" sibTransId="{E9AF2C32-9724-4FBB-A5EB-A3B3887C54B2}"/>
    <dgm:cxn modelId="{E4885117-033D-4C5B-B510-DB9C5E5F19B3}" srcId="{9EA186FC-EDCA-4291-AFD3-01C3ECC7D43A}" destId="{617584EB-4A58-464B-9660-87AC10828C71}" srcOrd="0" destOrd="0" parTransId="{2A4D66A7-6F24-486F-888E-3F047BDDA0EF}" sibTransId="{3F2773C2-5BE9-4407-B0D3-C651057FE945}"/>
    <dgm:cxn modelId="{28692C1E-3982-4392-9C2D-AFFC9E83C576}" type="presOf" srcId="{9EA186FC-EDCA-4291-AFD3-01C3ECC7D43A}" destId="{E49F8323-4767-4B84-A311-95C01443F213}" srcOrd="0" destOrd="0" presId="urn:microsoft.com/office/officeart/2005/8/layout/vList5"/>
    <dgm:cxn modelId="{AF37C31F-0681-4CF6-B1D2-13068181FD23}" srcId="{146047A6-AA60-4731-9945-BC235370994D}" destId="{F2CCD70C-4E23-45DC-86B0-A3E87A37A066}" srcOrd="2" destOrd="0" parTransId="{14F21C08-1D26-4538-B50D-470DB3688CDF}" sibTransId="{7190F928-1F6A-424B-9D5B-AADBEFB4F3FB}"/>
    <dgm:cxn modelId="{53C77B35-CF69-4D9A-BE4A-5F85EDFD62B0}" type="presOf" srcId="{723A675A-D995-4E87-BC5A-17E5A75B157D}" destId="{87175990-120B-41D8-99F1-77758614B744}" srcOrd="0" destOrd="0" presId="urn:microsoft.com/office/officeart/2005/8/layout/vList5"/>
    <dgm:cxn modelId="{EC885263-9469-4499-AB57-C256B11E05BB}" srcId="{69A7F7BE-710B-4C22-A693-876AE519842B}" destId="{4751A0FD-A96E-478B-9F27-998FF5034BF5}" srcOrd="0" destOrd="0" parTransId="{A1D17B6E-10F6-48A0-9194-FB5F7BAC8FF1}" sibTransId="{CAF021BA-8D65-4B4F-A106-90E02C4F6E2D}"/>
    <dgm:cxn modelId="{14DDC04B-0A91-4F54-B8B8-57C39C3D4602}" type="presOf" srcId="{617584EB-4A58-464B-9660-87AC10828C71}" destId="{3DA7065E-EEE4-487A-9F2B-5D902C225861}" srcOrd="0" destOrd="0" presId="urn:microsoft.com/office/officeart/2005/8/layout/vList5"/>
    <dgm:cxn modelId="{E71D6F6C-889C-4932-A3D4-96FC5BD7A01D}" srcId="{146047A6-AA60-4731-9945-BC235370994D}" destId="{9EA186FC-EDCA-4291-AFD3-01C3ECC7D43A}" srcOrd="1" destOrd="0" parTransId="{103CFDE5-FA03-4122-85A8-2B287380345F}" sibTransId="{5F519472-AFEF-4065-B2F0-1E25E471881B}"/>
    <dgm:cxn modelId="{7EC2B150-14D5-432A-A6B6-207BD771AB1C}" type="presOf" srcId="{69A7F7BE-710B-4C22-A693-876AE519842B}" destId="{BA10E786-9358-4F34-AF76-B20A802D8F1C}" srcOrd="0" destOrd="0" presId="urn:microsoft.com/office/officeart/2005/8/layout/vList5"/>
    <dgm:cxn modelId="{5ACBBD50-FA80-439F-AE62-1A7589FE2656}" srcId="{F2CCD70C-4E23-45DC-86B0-A3E87A37A066}" destId="{27867692-0B84-4DB1-8664-B823A893B2D8}" srcOrd="0" destOrd="0" parTransId="{F94D5824-4D3D-43EE-B948-CA2F97D3F847}" sibTransId="{4E124F0D-C8C7-46FA-90DD-8C44EC26784B}"/>
    <dgm:cxn modelId="{0CD8E254-6DF9-480E-A6CC-C62BD3219EF9}" type="presOf" srcId="{27867692-0B84-4DB1-8664-B823A893B2D8}" destId="{DE78B0F8-864A-44CE-A7FD-5A80D7DBE27A}" srcOrd="0" destOrd="0" presId="urn:microsoft.com/office/officeart/2005/8/layout/vList5"/>
    <dgm:cxn modelId="{82093957-44B5-47BC-AF5C-E648DEDB6E73}" type="presOf" srcId="{146047A6-AA60-4731-9945-BC235370994D}" destId="{0833A971-5779-4E3D-BBE7-3B8C6016193F}" srcOrd="0" destOrd="0" presId="urn:microsoft.com/office/officeart/2005/8/layout/vList5"/>
    <dgm:cxn modelId="{13EF6677-26FF-4142-9340-40512A727842}" srcId="{146047A6-AA60-4731-9945-BC235370994D}" destId="{C0EBC213-6CA7-43E3-933F-B3BBC1231A1A}" srcOrd="3" destOrd="0" parTransId="{909968D8-B35C-47AC-8161-543B18CF12C3}" sibTransId="{429A5DFF-94E6-4A40-B013-7EA5EF9049BE}"/>
    <dgm:cxn modelId="{0354408D-837A-4129-872B-628CF8C4B15E}" type="presOf" srcId="{C0EBC213-6CA7-43E3-933F-B3BBC1231A1A}" destId="{FBFFDD2E-5FAB-43F1-BBBF-D234CCFB27F9}" srcOrd="0" destOrd="0" presId="urn:microsoft.com/office/officeart/2005/8/layout/vList5"/>
    <dgm:cxn modelId="{0EE8AC8D-4FE3-4A1B-8381-B17C3FA56B36}" type="presOf" srcId="{F2CCD70C-4E23-45DC-86B0-A3E87A37A066}" destId="{CCED8CFD-24F8-423C-B702-26B92F4EE61B}" srcOrd="0" destOrd="0" presId="urn:microsoft.com/office/officeart/2005/8/layout/vList5"/>
    <dgm:cxn modelId="{727B87BC-2110-404E-B6C5-835A57846595}" srcId="{C0EBC213-6CA7-43E3-933F-B3BBC1231A1A}" destId="{723A675A-D995-4E87-BC5A-17E5A75B157D}" srcOrd="0" destOrd="0" parTransId="{AFBC24DB-6067-4D8E-AEEC-B2CB028D7A29}" sibTransId="{E02664C1-3BF9-4A68-B1FD-24F0302B1D8A}"/>
    <dgm:cxn modelId="{987C9CCC-65D2-4371-8A7A-DA90E6501A42}" type="presOf" srcId="{4751A0FD-A96E-478B-9F27-998FF5034BF5}" destId="{581A79F2-A5F5-40A3-8FCF-E5AEDE1C0F46}" srcOrd="0" destOrd="0" presId="urn:microsoft.com/office/officeart/2005/8/layout/vList5"/>
    <dgm:cxn modelId="{2936D1F2-01FF-4328-A70A-97A84C7FBE22}" type="presParOf" srcId="{0833A971-5779-4E3D-BBE7-3B8C6016193F}" destId="{7B688A8F-6684-493C-BE3F-3E88EC22BF7A}" srcOrd="0" destOrd="0" presId="urn:microsoft.com/office/officeart/2005/8/layout/vList5"/>
    <dgm:cxn modelId="{A3C6E73F-CE34-4EE5-A563-DFBB04B5EA78}" type="presParOf" srcId="{7B688A8F-6684-493C-BE3F-3E88EC22BF7A}" destId="{BA10E786-9358-4F34-AF76-B20A802D8F1C}" srcOrd="0" destOrd="0" presId="urn:microsoft.com/office/officeart/2005/8/layout/vList5"/>
    <dgm:cxn modelId="{8EF7D607-1951-49A3-AF26-C1954083203C}" type="presParOf" srcId="{7B688A8F-6684-493C-BE3F-3E88EC22BF7A}" destId="{581A79F2-A5F5-40A3-8FCF-E5AEDE1C0F46}" srcOrd="1" destOrd="0" presId="urn:microsoft.com/office/officeart/2005/8/layout/vList5"/>
    <dgm:cxn modelId="{70E0A446-EC13-4AB8-8481-72B0E6AA4B11}" type="presParOf" srcId="{0833A971-5779-4E3D-BBE7-3B8C6016193F}" destId="{1DBB5CD2-0637-4F94-B8FC-DCDA8443E472}" srcOrd="1" destOrd="0" presId="urn:microsoft.com/office/officeart/2005/8/layout/vList5"/>
    <dgm:cxn modelId="{9068D25C-E8EB-4DD3-BD3D-831EFAA4E1FF}" type="presParOf" srcId="{0833A971-5779-4E3D-BBE7-3B8C6016193F}" destId="{6C7F6418-11B7-405A-98D7-67802C19D626}" srcOrd="2" destOrd="0" presId="urn:microsoft.com/office/officeart/2005/8/layout/vList5"/>
    <dgm:cxn modelId="{12FFB046-A7D9-4D0F-BD45-8C1A4DA8ED67}" type="presParOf" srcId="{6C7F6418-11B7-405A-98D7-67802C19D626}" destId="{E49F8323-4767-4B84-A311-95C01443F213}" srcOrd="0" destOrd="0" presId="urn:microsoft.com/office/officeart/2005/8/layout/vList5"/>
    <dgm:cxn modelId="{CF3FE28A-1538-46D3-A115-C8E150E90F39}" type="presParOf" srcId="{6C7F6418-11B7-405A-98D7-67802C19D626}" destId="{3DA7065E-EEE4-487A-9F2B-5D902C225861}" srcOrd="1" destOrd="0" presId="urn:microsoft.com/office/officeart/2005/8/layout/vList5"/>
    <dgm:cxn modelId="{410B45BF-4446-4AA9-974C-AEE9F74B5A05}" type="presParOf" srcId="{0833A971-5779-4E3D-BBE7-3B8C6016193F}" destId="{1271BE84-2652-435A-BC8D-F44B3BE11B22}" srcOrd="3" destOrd="0" presId="urn:microsoft.com/office/officeart/2005/8/layout/vList5"/>
    <dgm:cxn modelId="{E60EF8C4-7908-4D92-AB31-1C7A51E604B0}" type="presParOf" srcId="{0833A971-5779-4E3D-BBE7-3B8C6016193F}" destId="{F7C5A1CF-AA6A-4BF1-90FA-2A1894692789}" srcOrd="4" destOrd="0" presId="urn:microsoft.com/office/officeart/2005/8/layout/vList5"/>
    <dgm:cxn modelId="{D1CD6B07-F47D-45BB-83D5-CA55CB6EE574}" type="presParOf" srcId="{F7C5A1CF-AA6A-4BF1-90FA-2A1894692789}" destId="{CCED8CFD-24F8-423C-B702-26B92F4EE61B}" srcOrd="0" destOrd="0" presId="urn:microsoft.com/office/officeart/2005/8/layout/vList5"/>
    <dgm:cxn modelId="{B606E10D-CCA9-45CA-A217-AFD71FB89B3D}" type="presParOf" srcId="{F7C5A1CF-AA6A-4BF1-90FA-2A1894692789}" destId="{DE78B0F8-864A-44CE-A7FD-5A80D7DBE27A}" srcOrd="1" destOrd="0" presId="urn:microsoft.com/office/officeart/2005/8/layout/vList5"/>
    <dgm:cxn modelId="{506FCDD4-B11B-47C2-9E46-73A435A7857A}" type="presParOf" srcId="{0833A971-5779-4E3D-BBE7-3B8C6016193F}" destId="{C693EEC9-C192-43E0-9FF5-18F36E81F91F}" srcOrd="5" destOrd="0" presId="urn:microsoft.com/office/officeart/2005/8/layout/vList5"/>
    <dgm:cxn modelId="{FAA7FF3A-C824-47B8-9116-352376F936A7}" type="presParOf" srcId="{0833A971-5779-4E3D-BBE7-3B8C6016193F}" destId="{A189BCCA-F754-4FA1-B71F-380685AD4168}" srcOrd="6" destOrd="0" presId="urn:microsoft.com/office/officeart/2005/8/layout/vList5"/>
    <dgm:cxn modelId="{81C1BB10-0D05-4088-BEAF-809326AF05EB}" type="presParOf" srcId="{A189BCCA-F754-4FA1-B71F-380685AD4168}" destId="{FBFFDD2E-5FAB-43F1-BBBF-D234CCFB27F9}" srcOrd="0" destOrd="0" presId="urn:microsoft.com/office/officeart/2005/8/layout/vList5"/>
    <dgm:cxn modelId="{FC9664B6-AD4B-499A-AE8C-2E8BD2F7E8AE}" type="presParOf" srcId="{A189BCCA-F754-4FA1-B71F-380685AD4168}" destId="{87175990-120B-41D8-99F1-77758614B744}"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4F842-4646-4145-987F-31348303DF00}" type="doc">
      <dgm:prSet loTypeId="urn:microsoft.com/office/officeart/2005/8/layout/radial6" loCatId="cycle" qsTypeId="urn:microsoft.com/office/officeart/2005/8/quickstyle/simple4" qsCatId="simple" csTypeId="urn:microsoft.com/office/officeart/2005/8/colors/accent0_1" csCatId="mainScheme" phldr="1"/>
      <dgm:spPr/>
      <dgm:t>
        <a:bodyPr/>
        <a:lstStyle/>
        <a:p>
          <a:endParaRPr lang="zh-TW" altLang="en-US"/>
        </a:p>
      </dgm:t>
    </dgm:pt>
    <dgm:pt modelId="{1C2E77B3-B3E3-4460-9F7F-564E407D7A91}">
      <dgm:prSet phldrT="[文字]" custT="1">
        <dgm:style>
          <a:lnRef idx="2">
            <a:schemeClr val="accent2"/>
          </a:lnRef>
          <a:fillRef idx="1">
            <a:schemeClr val="lt1"/>
          </a:fillRef>
          <a:effectRef idx="0">
            <a:schemeClr val="accent2"/>
          </a:effectRef>
          <a:fontRef idx="minor">
            <a:schemeClr val="dk1"/>
          </a:fontRef>
        </dgm:style>
      </dgm:prSet>
      <dgm:spPr>
        <a:solidFill>
          <a:schemeClr val="accent2">
            <a:lumMod val="20000"/>
            <a:lumOff val="80000"/>
          </a:schemeClr>
        </a:solidFill>
        <a:scene3d>
          <a:camera prst="orthographicFront"/>
          <a:lightRig rig="threePt" dir="t"/>
        </a:scene3d>
        <a:sp3d>
          <a:bevelT w="114300" prst="artDeco"/>
        </a:sp3d>
      </dgm:spPr>
      <dgm:t>
        <a:bodyPr/>
        <a:lstStyle/>
        <a:p>
          <a:r>
            <a:rPr lang="zh-TW" altLang="en-US" sz="2800" b="1" dirty="0">
              <a:latin typeface="Times New Roman" pitchFamily="18" charset="0"/>
              <a:ea typeface="標楷體" pitchFamily="65" charset="-120"/>
              <a:cs typeface="Times New Roman" pitchFamily="18" charset="0"/>
            </a:rPr>
            <a:t>一切圍繞著「需求」</a:t>
          </a:r>
        </a:p>
      </dgm:t>
    </dgm:pt>
    <dgm:pt modelId="{0F21ED5E-F37C-471E-828E-3B89799149C1}" type="parTrans" cxnId="{43652970-7F19-4A2D-A5BB-4BF6CDB0693C}">
      <dgm:prSet/>
      <dgm:spPr/>
      <dgm:t>
        <a:bodyPr/>
        <a:lstStyle/>
        <a:p>
          <a:endParaRPr lang="zh-TW" altLang="en-US" sz="2400">
            <a:latin typeface="Times New Roman" pitchFamily="18" charset="0"/>
            <a:ea typeface="標楷體" pitchFamily="65" charset="-120"/>
            <a:cs typeface="Times New Roman" pitchFamily="18" charset="0"/>
          </a:endParaRPr>
        </a:p>
      </dgm:t>
    </dgm:pt>
    <dgm:pt modelId="{D0C4D26B-0610-44C8-BBAD-D70185DAF9BA}" type="sibTrans" cxnId="{43652970-7F19-4A2D-A5BB-4BF6CDB0693C}">
      <dgm:prSet/>
      <dgm:spPr/>
      <dgm:t>
        <a:bodyPr/>
        <a:lstStyle/>
        <a:p>
          <a:endParaRPr lang="zh-TW" altLang="en-US" sz="2400">
            <a:latin typeface="Times New Roman" pitchFamily="18" charset="0"/>
            <a:ea typeface="標楷體" pitchFamily="65" charset="-120"/>
            <a:cs typeface="Times New Roman" pitchFamily="18" charset="0"/>
          </a:endParaRPr>
        </a:p>
      </dgm:t>
    </dgm:pt>
    <dgm:pt modelId="{A3DEE04C-CBA3-4079-8D79-D32285F979AF}">
      <dgm:prSet phldrT="[文字]"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1. </a:t>
          </a:r>
          <a:r>
            <a:rPr lang="zh-TW" altLang="en-US" sz="2400" b="1" dirty="0">
              <a:latin typeface="Times New Roman" pitchFamily="18" charset="0"/>
              <a:ea typeface="標楷體" pitchFamily="65" charset="-120"/>
              <a:cs typeface="Times New Roman" pitchFamily="18" charset="0"/>
            </a:rPr>
            <a:t>業務需求</a:t>
          </a:r>
          <a:endParaRPr lang="zh-TW" altLang="en-US" sz="2400" dirty="0">
            <a:latin typeface="Times New Roman" pitchFamily="18" charset="0"/>
            <a:ea typeface="標楷體" pitchFamily="65" charset="-120"/>
            <a:cs typeface="Times New Roman" pitchFamily="18" charset="0"/>
          </a:endParaRPr>
        </a:p>
      </dgm:t>
    </dgm:pt>
    <dgm:pt modelId="{3173A0D7-7FB3-40ED-A464-A13E18F95675}" type="parTrans" cxnId="{275034C0-C05D-43BC-827D-29B65D69FEF6}">
      <dgm:prSet/>
      <dgm:spPr/>
      <dgm:t>
        <a:bodyPr/>
        <a:lstStyle/>
        <a:p>
          <a:endParaRPr lang="zh-TW" altLang="en-US" sz="2400">
            <a:latin typeface="Times New Roman" pitchFamily="18" charset="0"/>
            <a:ea typeface="標楷體" pitchFamily="65" charset="-120"/>
            <a:cs typeface="Times New Roman" pitchFamily="18" charset="0"/>
          </a:endParaRPr>
        </a:p>
      </dgm:t>
    </dgm:pt>
    <dgm:pt modelId="{9D1FB273-81F5-4E00-9C4C-9404D35700FA}" type="sibTrans" cxnId="{275034C0-C05D-43BC-827D-29B65D69FEF6}">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30BEC267-40C9-48AE-A841-C957D3CC542F}">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2. </a:t>
          </a:r>
          <a:r>
            <a:rPr lang="zh-TW" altLang="en-US" sz="2400" b="1" dirty="0">
              <a:latin typeface="Times New Roman" pitchFamily="18" charset="0"/>
              <a:ea typeface="標楷體" pitchFamily="65" charset="-120"/>
              <a:cs typeface="Times New Roman" pitchFamily="18" charset="0"/>
            </a:rPr>
            <a:t>法規需求</a:t>
          </a:r>
          <a:endParaRPr lang="en-US" altLang="zh-TW" sz="2400" b="1" dirty="0">
            <a:latin typeface="Times New Roman" pitchFamily="18" charset="0"/>
            <a:ea typeface="標楷體" pitchFamily="65" charset="-120"/>
            <a:cs typeface="Times New Roman" pitchFamily="18" charset="0"/>
          </a:endParaRPr>
        </a:p>
      </dgm:t>
    </dgm:pt>
    <dgm:pt modelId="{9D43624A-8CF5-4A3A-82F3-377A789098FD}" type="parTrans" cxnId="{B5BD55FD-E48F-499A-AC2B-68870DB83842}">
      <dgm:prSet/>
      <dgm:spPr/>
      <dgm:t>
        <a:bodyPr/>
        <a:lstStyle/>
        <a:p>
          <a:endParaRPr lang="zh-TW" altLang="en-US" sz="2400">
            <a:latin typeface="Times New Roman" pitchFamily="18" charset="0"/>
            <a:ea typeface="標楷體" pitchFamily="65" charset="-120"/>
            <a:cs typeface="Times New Roman" pitchFamily="18" charset="0"/>
          </a:endParaRPr>
        </a:p>
      </dgm:t>
    </dgm:pt>
    <dgm:pt modelId="{0E13B32D-2554-4345-B5A4-624FF6D70745}" type="sibTrans" cxnId="{B5BD55FD-E48F-499A-AC2B-68870DB83842}">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64AEEFD8-C873-47A1-89BA-9B41CEABF79A}">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3. </a:t>
          </a:r>
          <a:r>
            <a:rPr lang="zh-TW" altLang="en-US" sz="2400" b="1" dirty="0">
              <a:latin typeface="Times New Roman" pitchFamily="18" charset="0"/>
              <a:ea typeface="標楷體" pitchFamily="65" charset="-120"/>
              <a:cs typeface="Times New Roman" pitchFamily="18" charset="0"/>
            </a:rPr>
            <a:t>品質需求</a:t>
          </a:r>
          <a:endParaRPr lang="en-US" altLang="zh-TW" sz="2400" b="1" dirty="0">
            <a:latin typeface="Times New Roman" pitchFamily="18" charset="0"/>
            <a:ea typeface="標楷體" pitchFamily="65" charset="-120"/>
            <a:cs typeface="Times New Roman" pitchFamily="18" charset="0"/>
          </a:endParaRPr>
        </a:p>
      </dgm:t>
    </dgm:pt>
    <dgm:pt modelId="{D8EF5307-B72E-4C1D-A6BC-E2AF5CAF0509}" type="parTrans" cxnId="{04516E85-E527-45F7-9809-9FED0AB2C143}">
      <dgm:prSet/>
      <dgm:spPr/>
      <dgm:t>
        <a:bodyPr/>
        <a:lstStyle/>
        <a:p>
          <a:endParaRPr lang="zh-TW" altLang="en-US" sz="2400">
            <a:latin typeface="Times New Roman" pitchFamily="18" charset="0"/>
            <a:ea typeface="標楷體" pitchFamily="65" charset="-120"/>
            <a:cs typeface="Times New Roman" pitchFamily="18" charset="0"/>
          </a:endParaRPr>
        </a:p>
      </dgm:t>
    </dgm:pt>
    <dgm:pt modelId="{02ED8D92-3844-4F24-97C8-7895D1197A59}" type="sibTrans" cxnId="{04516E85-E527-45F7-9809-9FED0AB2C143}">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9443BF43-45CB-454E-88D0-7B92102AC8A1}">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4. </a:t>
          </a:r>
          <a:r>
            <a:rPr lang="zh-TW" altLang="en-US" sz="2400" b="1" dirty="0">
              <a:latin typeface="Times New Roman" pitchFamily="18" charset="0"/>
              <a:ea typeface="標楷體" pitchFamily="65" charset="-120"/>
              <a:cs typeface="Times New Roman" pitchFamily="18" charset="0"/>
            </a:rPr>
            <a:t>安全需求</a:t>
          </a:r>
          <a:endParaRPr lang="en-US" altLang="zh-TW" sz="2400" b="1" dirty="0">
            <a:latin typeface="Times New Roman" pitchFamily="18" charset="0"/>
            <a:ea typeface="標楷體" pitchFamily="65" charset="-120"/>
            <a:cs typeface="Times New Roman" pitchFamily="18" charset="0"/>
          </a:endParaRPr>
        </a:p>
      </dgm:t>
    </dgm:pt>
    <dgm:pt modelId="{07FFA3AF-F6BB-4E30-8F7F-8C8479515393}" type="parTrans" cxnId="{513B9805-12E0-4B96-9795-B3DB0878E695}">
      <dgm:prSet/>
      <dgm:spPr/>
      <dgm:t>
        <a:bodyPr/>
        <a:lstStyle/>
        <a:p>
          <a:endParaRPr lang="zh-TW" altLang="en-US" sz="2400">
            <a:latin typeface="Times New Roman" pitchFamily="18" charset="0"/>
            <a:ea typeface="標楷體" pitchFamily="65" charset="-120"/>
            <a:cs typeface="Times New Roman" pitchFamily="18" charset="0"/>
          </a:endParaRPr>
        </a:p>
      </dgm:t>
    </dgm:pt>
    <dgm:pt modelId="{B78EEE25-B2F2-49EC-AD08-F2BEA9338EA1}" type="sibTrans" cxnId="{513B9805-12E0-4B96-9795-B3DB0878E695}">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2EBD19B6-B1B1-4CB6-9E5C-8C45285107E0}">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5. </a:t>
          </a:r>
          <a:r>
            <a:rPr lang="zh-TW" altLang="en-US" sz="2400" b="1" dirty="0">
              <a:latin typeface="Times New Roman" pitchFamily="18" charset="0"/>
              <a:ea typeface="標楷體" pitchFamily="65" charset="-120"/>
              <a:cs typeface="Times New Roman" pitchFamily="18" charset="0"/>
            </a:rPr>
            <a:t>整合需求</a:t>
          </a:r>
          <a:endParaRPr lang="en-US" altLang="zh-TW" sz="2400" b="1" dirty="0">
            <a:latin typeface="Times New Roman" pitchFamily="18" charset="0"/>
            <a:ea typeface="標楷體" pitchFamily="65" charset="-120"/>
            <a:cs typeface="Times New Roman" pitchFamily="18" charset="0"/>
          </a:endParaRPr>
        </a:p>
      </dgm:t>
    </dgm:pt>
    <dgm:pt modelId="{C3A47A36-9C52-4670-B426-06239D04D00E}" type="parTrans" cxnId="{C72AAF9E-F1A4-4D13-936B-B3220D2EFC24}">
      <dgm:prSet/>
      <dgm:spPr/>
      <dgm:t>
        <a:bodyPr/>
        <a:lstStyle/>
        <a:p>
          <a:endParaRPr lang="zh-TW" altLang="en-US" sz="2400">
            <a:latin typeface="Times New Roman" pitchFamily="18" charset="0"/>
            <a:ea typeface="標楷體" pitchFamily="65" charset="-120"/>
            <a:cs typeface="Times New Roman" pitchFamily="18" charset="0"/>
          </a:endParaRPr>
        </a:p>
      </dgm:t>
    </dgm:pt>
    <dgm:pt modelId="{19D9165E-5F56-43BC-8BC6-CD8CB53CF36B}" type="sibTrans" cxnId="{C72AAF9E-F1A4-4D13-936B-B3220D2EFC24}">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1FC0E815-F7B5-48D9-BF89-A7F9604DDA42}">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6. </a:t>
          </a:r>
          <a:r>
            <a:rPr lang="zh-TW" altLang="en-US" sz="2400" b="1" dirty="0">
              <a:latin typeface="Times New Roman" pitchFamily="18" charset="0"/>
              <a:ea typeface="標楷體" pitchFamily="65" charset="-120"/>
              <a:cs typeface="Times New Roman" pitchFamily="18" charset="0"/>
            </a:rPr>
            <a:t>時程需求</a:t>
          </a:r>
          <a:endParaRPr lang="en-US" altLang="zh-TW" sz="2400" b="1" dirty="0">
            <a:latin typeface="Times New Roman" pitchFamily="18" charset="0"/>
            <a:ea typeface="標楷體" pitchFamily="65" charset="-120"/>
            <a:cs typeface="Times New Roman" pitchFamily="18" charset="0"/>
          </a:endParaRPr>
        </a:p>
      </dgm:t>
    </dgm:pt>
    <dgm:pt modelId="{79A31E96-7FA2-49E0-9D66-9E50C0868D27}" type="parTrans" cxnId="{B09B6F2C-8583-4CFB-9F06-218D194F4304}">
      <dgm:prSet/>
      <dgm:spPr/>
      <dgm:t>
        <a:bodyPr/>
        <a:lstStyle/>
        <a:p>
          <a:endParaRPr lang="zh-TW" altLang="en-US" sz="2400">
            <a:latin typeface="Times New Roman" pitchFamily="18" charset="0"/>
            <a:ea typeface="標楷體" pitchFamily="65" charset="-120"/>
            <a:cs typeface="Times New Roman" pitchFamily="18" charset="0"/>
          </a:endParaRPr>
        </a:p>
      </dgm:t>
    </dgm:pt>
    <dgm:pt modelId="{FF18C3AF-14F6-43DB-93E6-908C20CE6038}" type="sibTrans" cxnId="{B09B6F2C-8583-4CFB-9F06-218D194F4304}">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3AF549B9-6B8D-400E-BC7F-35A119117ACC}">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7. </a:t>
          </a:r>
          <a:r>
            <a:rPr lang="zh-TW" altLang="en-US" sz="2400" b="1" dirty="0">
              <a:latin typeface="Times New Roman" pitchFamily="18" charset="0"/>
              <a:ea typeface="標楷體" pitchFamily="65" charset="-120"/>
              <a:cs typeface="Times New Roman" pitchFamily="18" charset="0"/>
            </a:rPr>
            <a:t>備份需求</a:t>
          </a:r>
          <a:endParaRPr lang="en-US" altLang="zh-TW" sz="2400" b="1" dirty="0">
            <a:latin typeface="Times New Roman" pitchFamily="18" charset="0"/>
            <a:ea typeface="標楷體" pitchFamily="65" charset="-120"/>
            <a:cs typeface="Times New Roman" pitchFamily="18" charset="0"/>
          </a:endParaRPr>
        </a:p>
      </dgm:t>
    </dgm:pt>
    <dgm:pt modelId="{1A9A0A3A-CBBB-42E6-BB48-A384684A77FC}" type="parTrans" cxnId="{60F85973-BF39-4E18-B4DB-E982BCFECEB8}">
      <dgm:prSet/>
      <dgm:spPr/>
      <dgm:t>
        <a:bodyPr/>
        <a:lstStyle/>
        <a:p>
          <a:endParaRPr lang="zh-TW" altLang="en-US" sz="2400">
            <a:latin typeface="Times New Roman" pitchFamily="18" charset="0"/>
            <a:ea typeface="標楷體" pitchFamily="65" charset="-120"/>
            <a:cs typeface="Times New Roman" pitchFamily="18" charset="0"/>
          </a:endParaRPr>
        </a:p>
      </dgm:t>
    </dgm:pt>
    <dgm:pt modelId="{ADC42F1A-24AA-4ED9-99E8-EB40EBF9A91D}" type="sibTrans" cxnId="{60F85973-BF39-4E18-B4DB-E982BCFECEB8}">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036DAA4F-0A18-441A-A600-B57BC53CDE5B}">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8. </a:t>
          </a:r>
          <a:r>
            <a:rPr lang="zh-TW" altLang="en-US" sz="2400" b="1" dirty="0">
              <a:latin typeface="Times New Roman" pitchFamily="18" charset="0"/>
              <a:ea typeface="標楷體" pitchFamily="65" charset="-120"/>
              <a:cs typeface="Times New Roman" pitchFamily="18" charset="0"/>
            </a:rPr>
            <a:t>交付需求</a:t>
          </a:r>
          <a:endParaRPr lang="en-US" altLang="zh-TW" sz="2400" b="1" dirty="0">
            <a:latin typeface="Times New Roman" pitchFamily="18" charset="0"/>
            <a:ea typeface="標楷體" pitchFamily="65" charset="-120"/>
            <a:cs typeface="Times New Roman" pitchFamily="18" charset="0"/>
          </a:endParaRPr>
        </a:p>
      </dgm:t>
    </dgm:pt>
    <dgm:pt modelId="{8D8F54A6-066D-4C7A-B753-C81D98CF0B91}" type="parTrans" cxnId="{02F148C3-0CFE-4CB2-9429-17AD47ECAF9A}">
      <dgm:prSet/>
      <dgm:spPr/>
      <dgm:t>
        <a:bodyPr/>
        <a:lstStyle/>
        <a:p>
          <a:endParaRPr lang="zh-TW" altLang="en-US" sz="2400">
            <a:latin typeface="Times New Roman" pitchFamily="18" charset="0"/>
            <a:ea typeface="標楷體" pitchFamily="65" charset="-120"/>
            <a:cs typeface="Times New Roman" pitchFamily="18" charset="0"/>
          </a:endParaRPr>
        </a:p>
      </dgm:t>
    </dgm:pt>
    <dgm:pt modelId="{DE283E47-DBE0-43C6-B740-FB1F695D86D7}" type="sibTrans" cxnId="{02F148C3-0CFE-4CB2-9429-17AD47ECAF9A}">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F39FAA0D-A76D-46A6-B300-CFC3066CD20F}">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9. </a:t>
          </a:r>
          <a:r>
            <a:rPr lang="zh-TW" altLang="en-US" sz="2400" b="1" dirty="0">
              <a:latin typeface="Times New Roman" pitchFamily="18" charset="0"/>
              <a:ea typeface="標楷體" pitchFamily="65" charset="-120"/>
              <a:cs typeface="Times New Roman" pitchFamily="18" charset="0"/>
            </a:rPr>
            <a:t>技能需求</a:t>
          </a:r>
          <a:endParaRPr lang="en-US" altLang="zh-TW" sz="2400" b="1" dirty="0">
            <a:latin typeface="Times New Roman" pitchFamily="18" charset="0"/>
            <a:ea typeface="標楷體" pitchFamily="65" charset="-120"/>
            <a:cs typeface="Times New Roman" pitchFamily="18" charset="0"/>
          </a:endParaRPr>
        </a:p>
      </dgm:t>
    </dgm:pt>
    <dgm:pt modelId="{E7E8461D-895F-48B3-86D3-8769C6BFBEBC}" type="parTrans" cxnId="{50A9EF50-3FF4-422F-8D62-87AE1C98EA16}">
      <dgm:prSet/>
      <dgm:spPr/>
      <dgm:t>
        <a:bodyPr/>
        <a:lstStyle/>
        <a:p>
          <a:endParaRPr lang="zh-TW" altLang="en-US" sz="2400">
            <a:latin typeface="Times New Roman" pitchFamily="18" charset="0"/>
            <a:ea typeface="標楷體" pitchFamily="65" charset="-120"/>
            <a:cs typeface="Times New Roman" pitchFamily="18" charset="0"/>
          </a:endParaRPr>
        </a:p>
      </dgm:t>
    </dgm:pt>
    <dgm:pt modelId="{72B64D7D-55BA-425B-B921-AC04354EDDA1}" type="sibTrans" cxnId="{50A9EF50-3FF4-422F-8D62-87AE1C98EA16}">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2ADC486F-7B08-4C4C-924D-D155996A6D4D}">
      <dgm:prSet custT="1">
        <dgm:style>
          <a:lnRef idx="1">
            <a:schemeClr val="accent1"/>
          </a:lnRef>
          <a:fillRef idx="2">
            <a:schemeClr val="accent1"/>
          </a:fillRef>
          <a:effectRef idx="1">
            <a:schemeClr val="accent1"/>
          </a:effectRef>
          <a:fontRef idx="minor">
            <a:schemeClr val="dk1"/>
          </a:fontRef>
        </dgm:style>
      </dgm:prSet>
      <dgm:spPr>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10. </a:t>
          </a:r>
          <a:r>
            <a:rPr lang="zh-TW" altLang="en-US" sz="2400" b="1" dirty="0">
              <a:latin typeface="Times New Roman" pitchFamily="18" charset="0"/>
              <a:ea typeface="標楷體" pitchFamily="65" charset="-120"/>
              <a:cs typeface="Times New Roman" pitchFamily="18" charset="0"/>
            </a:rPr>
            <a:t>資源需求</a:t>
          </a:r>
          <a:endParaRPr lang="zh-TW" altLang="en-US" sz="2400" dirty="0">
            <a:latin typeface="Times New Roman" pitchFamily="18" charset="0"/>
            <a:ea typeface="標楷體" pitchFamily="65" charset="-120"/>
            <a:cs typeface="Times New Roman" pitchFamily="18" charset="0"/>
          </a:endParaRPr>
        </a:p>
      </dgm:t>
    </dgm:pt>
    <dgm:pt modelId="{18482760-2374-4F32-B10F-03C38D536315}" type="parTrans" cxnId="{1596D7F5-267A-4030-9171-60268195B51D}">
      <dgm:prSet/>
      <dgm:spPr/>
      <dgm:t>
        <a:bodyPr/>
        <a:lstStyle/>
        <a:p>
          <a:endParaRPr lang="zh-TW" altLang="en-US" sz="2400">
            <a:latin typeface="Times New Roman" pitchFamily="18" charset="0"/>
            <a:ea typeface="標楷體" pitchFamily="65" charset="-120"/>
            <a:cs typeface="Times New Roman" pitchFamily="18" charset="0"/>
          </a:endParaRPr>
        </a:p>
      </dgm:t>
    </dgm:pt>
    <dgm:pt modelId="{551CD07A-DC00-4118-A92E-0FC2276BD60F}" type="sibTrans" cxnId="{1596D7F5-267A-4030-9171-60268195B51D}">
      <dgm:prSet/>
      <dgm:spPr>
        <a:scene3d>
          <a:camera prst="orthographicFront"/>
          <a:lightRig rig="threePt" dir="t"/>
        </a:scene3d>
        <a:sp3d>
          <a:bevelT w="114300" prst="artDeco"/>
        </a:sp3d>
      </dgm:spPr>
      <dgm:t>
        <a:bodyPr/>
        <a:lstStyle/>
        <a:p>
          <a:endParaRPr lang="zh-TW" altLang="en-US" sz="2400">
            <a:latin typeface="Times New Roman" pitchFamily="18" charset="0"/>
            <a:ea typeface="標楷體" pitchFamily="65" charset="-120"/>
            <a:cs typeface="Times New Roman" pitchFamily="18" charset="0"/>
          </a:endParaRPr>
        </a:p>
      </dgm:t>
    </dgm:pt>
    <dgm:pt modelId="{A0027A8F-E3DE-46A0-B9DF-29160C7FBB07}" type="pres">
      <dgm:prSet presAssocID="{4E14F842-4646-4145-987F-31348303DF00}" presName="Name0" presStyleCnt="0">
        <dgm:presLayoutVars>
          <dgm:chMax val="1"/>
          <dgm:dir/>
          <dgm:animLvl val="ctr"/>
          <dgm:resizeHandles val="exact"/>
        </dgm:presLayoutVars>
      </dgm:prSet>
      <dgm:spPr/>
    </dgm:pt>
    <dgm:pt modelId="{E18F03C8-1B86-4AD9-8CA9-78A67242CFB8}" type="pres">
      <dgm:prSet presAssocID="{1C2E77B3-B3E3-4460-9F7F-564E407D7A91}" presName="centerShape" presStyleLbl="node0" presStyleIdx="0" presStyleCnt="1" custScaleX="194798" custScaleY="135767"/>
      <dgm:spPr/>
    </dgm:pt>
    <dgm:pt modelId="{E8ABD7FE-FA9B-443F-992D-E7534F3B193F}" type="pres">
      <dgm:prSet presAssocID="{A3DEE04C-CBA3-4079-8D79-D32285F979AF}" presName="node" presStyleLbl="node1" presStyleIdx="0" presStyleCnt="10" custScaleX="211518">
        <dgm:presLayoutVars>
          <dgm:bulletEnabled val="1"/>
        </dgm:presLayoutVars>
      </dgm:prSet>
      <dgm:spPr/>
    </dgm:pt>
    <dgm:pt modelId="{FB5E2D11-5084-4706-A81D-4C9042E1C74D}" type="pres">
      <dgm:prSet presAssocID="{A3DEE04C-CBA3-4079-8D79-D32285F979AF}" presName="dummy" presStyleCnt="0"/>
      <dgm:spPr>
        <a:scene3d>
          <a:camera prst="orthographicFront"/>
          <a:lightRig rig="threePt" dir="t"/>
        </a:scene3d>
        <a:sp3d>
          <a:bevelT w="114300" prst="artDeco"/>
        </a:sp3d>
      </dgm:spPr>
    </dgm:pt>
    <dgm:pt modelId="{D713384D-38E1-4A2B-AC83-330E76D3E218}" type="pres">
      <dgm:prSet presAssocID="{9D1FB273-81F5-4E00-9C4C-9404D35700FA}" presName="sibTrans" presStyleLbl="sibTrans2D1" presStyleIdx="0" presStyleCnt="10"/>
      <dgm:spPr/>
    </dgm:pt>
    <dgm:pt modelId="{50B55876-C581-48BF-9264-E10923C89849}" type="pres">
      <dgm:prSet presAssocID="{30BEC267-40C9-48AE-A841-C957D3CC542F}" presName="node" presStyleLbl="node1" presStyleIdx="1" presStyleCnt="10" custScaleX="211518" custRadScaleRad="115164" custRadScaleInc="78107">
        <dgm:presLayoutVars>
          <dgm:bulletEnabled val="1"/>
        </dgm:presLayoutVars>
      </dgm:prSet>
      <dgm:spPr/>
    </dgm:pt>
    <dgm:pt modelId="{52A4D73D-EFF4-4114-8544-CA47D7FCF7B4}" type="pres">
      <dgm:prSet presAssocID="{30BEC267-40C9-48AE-A841-C957D3CC542F}" presName="dummy" presStyleCnt="0"/>
      <dgm:spPr>
        <a:scene3d>
          <a:camera prst="orthographicFront"/>
          <a:lightRig rig="threePt" dir="t"/>
        </a:scene3d>
        <a:sp3d>
          <a:bevelT w="114300" prst="artDeco"/>
        </a:sp3d>
      </dgm:spPr>
    </dgm:pt>
    <dgm:pt modelId="{7A4EC89C-9737-43EA-A261-EFC4C2CF557A}" type="pres">
      <dgm:prSet presAssocID="{0E13B32D-2554-4345-B5A4-624FF6D70745}" presName="sibTrans" presStyleLbl="sibTrans2D1" presStyleIdx="1" presStyleCnt="10"/>
      <dgm:spPr/>
    </dgm:pt>
    <dgm:pt modelId="{9A93B0DD-6EF1-4920-A383-61C118A18746}" type="pres">
      <dgm:prSet presAssocID="{64AEEFD8-C873-47A1-89BA-9B41CEABF79A}" presName="node" presStyleLbl="node1" presStyleIdx="2" presStyleCnt="10" custScaleX="211518" custRadScaleRad="134650" custRadScaleInc="39438">
        <dgm:presLayoutVars>
          <dgm:bulletEnabled val="1"/>
        </dgm:presLayoutVars>
      </dgm:prSet>
      <dgm:spPr/>
    </dgm:pt>
    <dgm:pt modelId="{835C56A8-55AF-4435-8C15-4919BEF841E7}" type="pres">
      <dgm:prSet presAssocID="{64AEEFD8-C873-47A1-89BA-9B41CEABF79A}" presName="dummy" presStyleCnt="0"/>
      <dgm:spPr>
        <a:scene3d>
          <a:camera prst="orthographicFront"/>
          <a:lightRig rig="threePt" dir="t"/>
        </a:scene3d>
        <a:sp3d>
          <a:bevelT w="114300" prst="artDeco"/>
        </a:sp3d>
      </dgm:spPr>
    </dgm:pt>
    <dgm:pt modelId="{87431DDD-C8CE-4C0D-8CBA-7EE7337F1F65}" type="pres">
      <dgm:prSet presAssocID="{02ED8D92-3844-4F24-97C8-7895D1197A59}" presName="sibTrans" presStyleLbl="sibTrans2D1" presStyleIdx="2" presStyleCnt="10"/>
      <dgm:spPr/>
    </dgm:pt>
    <dgm:pt modelId="{D66CA2B6-34BD-473E-871B-B4F2C685BEFB}" type="pres">
      <dgm:prSet presAssocID="{9443BF43-45CB-454E-88D0-7B92102AC8A1}" presName="node" presStyleLbl="node1" presStyleIdx="3" presStyleCnt="10" custScaleX="211518" custRadScaleRad="134650" custRadScaleInc="-39438">
        <dgm:presLayoutVars>
          <dgm:bulletEnabled val="1"/>
        </dgm:presLayoutVars>
      </dgm:prSet>
      <dgm:spPr/>
    </dgm:pt>
    <dgm:pt modelId="{9724164D-7B3A-41E3-9DE9-8A4CA8A3B88B}" type="pres">
      <dgm:prSet presAssocID="{9443BF43-45CB-454E-88D0-7B92102AC8A1}" presName="dummy" presStyleCnt="0"/>
      <dgm:spPr>
        <a:scene3d>
          <a:camera prst="orthographicFront"/>
          <a:lightRig rig="threePt" dir="t"/>
        </a:scene3d>
        <a:sp3d>
          <a:bevelT w="114300" prst="artDeco"/>
        </a:sp3d>
      </dgm:spPr>
    </dgm:pt>
    <dgm:pt modelId="{C9BEDCAC-19ED-41BD-839F-BD1885E104FB}" type="pres">
      <dgm:prSet presAssocID="{B78EEE25-B2F2-49EC-AD08-F2BEA9338EA1}" presName="sibTrans" presStyleLbl="sibTrans2D1" presStyleIdx="3" presStyleCnt="10"/>
      <dgm:spPr/>
    </dgm:pt>
    <dgm:pt modelId="{BB167F10-AEC3-4401-BDFD-2D3C6115161B}" type="pres">
      <dgm:prSet presAssocID="{2EBD19B6-B1B1-4CB6-9E5C-8C45285107E0}" presName="node" presStyleLbl="node1" presStyleIdx="4" presStyleCnt="10" custScaleX="211518" custRadScaleRad="115503" custRadScaleInc="-76688">
        <dgm:presLayoutVars>
          <dgm:bulletEnabled val="1"/>
        </dgm:presLayoutVars>
      </dgm:prSet>
      <dgm:spPr/>
    </dgm:pt>
    <dgm:pt modelId="{3A27C18B-B7E9-4571-A792-C899771C64B1}" type="pres">
      <dgm:prSet presAssocID="{2EBD19B6-B1B1-4CB6-9E5C-8C45285107E0}" presName="dummy" presStyleCnt="0"/>
      <dgm:spPr>
        <a:scene3d>
          <a:camera prst="orthographicFront"/>
          <a:lightRig rig="threePt" dir="t"/>
        </a:scene3d>
        <a:sp3d>
          <a:bevelT w="114300" prst="artDeco"/>
        </a:sp3d>
      </dgm:spPr>
    </dgm:pt>
    <dgm:pt modelId="{B511397F-E8CD-458F-A58E-59A015E17763}" type="pres">
      <dgm:prSet presAssocID="{19D9165E-5F56-43BC-8BC6-CD8CB53CF36B}" presName="sibTrans" presStyleLbl="sibTrans2D1" presStyleIdx="4" presStyleCnt="10"/>
      <dgm:spPr/>
    </dgm:pt>
    <dgm:pt modelId="{5A15CF75-B6C5-4B3E-8443-C14F794B1A0D}" type="pres">
      <dgm:prSet presAssocID="{1FC0E815-F7B5-48D9-BF89-A7F9604DDA42}" presName="node" presStyleLbl="node1" presStyleIdx="5" presStyleCnt="10" custScaleX="211518">
        <dgm:presLayoutVars>
          <dgm:bulletEnabled val="1"/>
        </dgm:presLayoutVars>
      </dgm:prSet>
      <dgm:spPr/>
    </dgm:pt>
    <dgm:pt modelId="{5D3CD5DD-7957-448E-BB17-123EC46CF168}" type="pres">
      <dgm:prSet presAssocID="{1FC0E815-F7B5-48D9-BF89-A7F9604DDA42}" presName="dummy" presStyleCnt="0"/>
      <dgm:spPr>
        <a:scene3d>
          <a:camera prst="orthographicFront"/>
          <a:lightRig rig="threePt" dir="t"/>
        </a:scene3d>
        <a:sp3d>
          <a:bevelT w="114300" prst="artDeco"/>
        </a:sp3d>
      </dgm:spPr>
    </dgm:pt>
    <dgm:pt modelId="{D44DA0E0-5AF2-4FB2-B4AB-E61DB01DC791}" type="pres">
      <dgm:prSet presAssocID="{FF18C3AF-14F6-43DB-93E6-908C20CE6038}" presName="sibTrans" presStyleLbl="sibTrans2D1" presStyleIdx="5" presStyleCnt="10"/>
      <dgm:spPr/>
    </dgm:pt>
    <dgm:pt modelId="{A2A58CAB-3230-429A-963F-2C0DAE7A6269}" type="pres">
      <dgm:prSet presAssocID="{3AF549B9-6B8D-400E-BC7F-35A119117ACC}" presName="node" presStyleLbl="node1" presStyleIdx="6" presStyleCnt="10" custScaleX="211518" custRadScaleRad="117318" custRadScaleInc="86683">
        <dgm:presLayoutVars>
          <dgm:bulletEnabled val="1"/>
        </dgm:presLayoutVars>
      </dgm:prSet>
      <dgm:spPr/>
    </dgm:pt>
    <dgm:pt modelId="{43E1F632-BF89-4F8F-A211-A92B600A0A64}" type="pres">
      <dgm:prSet presAssocID="{3AF549B9-6B8D-400E-BC7F-35A119117ACC}" presName="dummy" presStyleCnt="0"/>
      <dgm:spPr>
        <a:scene3d>
          <a:camera prst="orthographicFront"/>
          <a:lightRig rig="threePt" dir="t"/>
        </a:scene3d>
        <a:sp3d>
          <a:bevelT w="114300" prst="artDeco"/>
        </a:sp3d>
      </dgm:spPr>
    </dgm:pt>
    <dgm:pt modelId="{32FDDCC3-F0D0-49FF-B5C5-A793B87602A4}" type="pres">
      <dgm:prSet presAssocID="{ADC42F1A-24AA-4ED9-99E8-EB40EBF9A91D}" presName="sibTrans" presStyleLbl="sibTrans2D1" presStyleIdx="6" presStyleCnt="10"/>
      <dgm:spPr/>
    </dgm:pt>
    <dgm:pt modelId="{0345D9D8-EBA2-415E-9AD7-913907391B73}" type="pres">
      <dgm:prSet presAssocID="{036DAA4F-0A18-441A-A600-B57BC53CDE5B}" presName="node" presStyleLbl="node1" presStyleIdx="7" presStyleCnt="10" custScaleX="211518" custRadScaleRad="134384" custRadScaleInc="39215">
        <dgm:presLayoutVars>
          <dgm:bulletEnabled val="1"/>
        </dgm:presLayoutVars>
      </dgm:prSet>
      <dgm:spPr/>
    </dgm:pt>
    <dgm:pt modelId="{CA5D46FA-5CFB-48B7-8271-464AA54F80DC}" type="pres">
      <dgm:prSet presAssocID="{036DAA4F-0A18-441A-A600-B57BC53CDE5B}" presName="dummy" presStyleCnt="0"/>
      <dgm:spPr>
        <a:scene3d>
          <a:camera prst="orthographicFront"/>
          <a:lightRig rig="threePt" dir="t"/>
        </a:scene3d>
        <a:sp3d>
          <a:bevelT w="114300" prst="artDeco"/>
        </a:sp3d>
      </dgm:spPr>
    </dgm:pt>
    <dgm:pt modelId="{6B126629-06AA-4F15-A852-4C67674A7111}" type="pres">
      <dgm:prSet presAssocID="{DE283E47-DBE0-43C6-B740-FB1F695D86D7}" presName="sibTrans" presStyleLbl="sibTrans2D1" presStyleIdx="7" presStyleCnt="10"/>
      <dgm:spPr/>
    </dgm:pt>
    <dgm:pt modelId="{9365D14B-F8D3-4B2D-9B05-6E092379CA0A}" type="pres">
      <dgm:prSet presAssocID="{F39FAA0D-A76D-46A6-B300-CFC3066CD20F}" presName="node" presStyleLbl="node1" presStyleIdx="8" presStyleCnt="10" custScaleX="211518" custRadScaleRad="134384" custRadScaleInc="-39215">
        <dgm:presLayoutVars>
          <dgm:bulletEnabled val="1"/>
        </dgm:presLayoutVars>
      </dgm:prSet>
      <dgm:spPr/>
    </dgm:pt>
    <dgm:pt modelId="{36490258-DD20-4FF3-B7CC-9F36A9DBF15F}" type="pres">
      <dgm:prSet presAssocID="{F39FAA0D-A76D-46A6-B300-CFC3066CD20F}" presName="dummy" presStyleCnt="0"/>
      <dgm:spPr>
        <a:scene3d>
          <a:camera prst="orthographicFront"/>
          <a:lightRig rig="threePt" dir="t"/>
        </a:scene3d>
        <a:sp3d>
          <a:bevelT w="114300" prst="artDeco"/>
        </a:sp3d>
      </dgm:spPr>
    </dgm:pt>
    <dgm:pt modelId="{900BF7DD-C4D2-4152-A289-C8B1A48BABFA}" type="pres">
      <dgm:prSet presAssocID="{72B64D7D-55BA-425B-B921-AC04354EDDA1}" presName="sibTrans" presStyleLbl="sibTrans2D1" presStyleIdx="8" presStyleCnt="10"/>
      <dgm:spPr/>
    </dgm:pt>
    <dgm:pt modelId="{752799CC-C887-49A4-B00B-6FBA79B944D5}" type="pres">
      <dgm:prSet presAssocID="{2ADC486F-7B08-4C4C-924D-D155996A6D4D}" presName="node" presStyleLbl="node1" presStyleIdx="9" presStyleCnt="10" custScaleX="211518" custRadScaleRad="114631" custRadScaleInc="-78736">
        <dgm:presLayoutVars>
          <dgm:bulletEnabled val="1"/>
        </dgm:presLayoutVars>
      </dgm:prSet>
      <dgm:spPr/>
    </dgm:pt>
    <dgm:pt modelId="{C25EA6CC-5604-4D07-8745-6E16C8FF74A5}" type="pres">
      <dgm:prSet presAssocID="{2ADC486F-7B08-4C4C-924D-D155996A6D4D}" presName="dummy" presStyleCnt="0"/>
      <dgm:spPr>
        <a:scene3d>
          <a:camera prst="orthographicFront"/>
          <a:lightRig rig="threePt" dir="t"/>
        </a:scene3d>
        <a:sp3d>
          <a:bevelT w="114300" prst="artDeco"/>
        </a:sp3d>
      </dgm:spPr>
    </dgm:pt>
    <dgm:pt modelId="{5FBAB649-996F-46D4-8108-D2F7E9A4DEF6}" type="pres">
      <dgm:prSet presAssocID="{551CD07A-DC00-4118-A92E-0FC2276BD60F}" presName="sibTrans" presStyleLbl="sibTrans2D1" presStyleIdx="9" presStyleCnt="10"/>
      <dgm:spPr/>
    </dgm:pt>
  </dgm:ptLst>
  <dgm:cxnLst>
    <dgm:cxn modelId="{513B9805-12E0-4B96-9795-B3DB0878E695}" srcId="{1C2E77B3-B3E3-4460-9F7F-564E407D7A91}" destId="{9443BF43-45CB-454E-88D0-7B92102AC8A1}" srcOrd="3" destOrd="0" parTransId="{07FFA3AF-F6BB-4E30-8F7F-8C8479515393}" sibTransId="{B78EEE25-B2F2-49EC-AD08-F2BEA9338EA1}"/>
    <dgm:cxn modelId="{B03A1D15-148E-4268-8F58-79D26022FEAA}" type="presOf" srcId="{551CD07A-DC00-4118-A92E-0FC2276BD60F}" destId="{5FBAB649-996F-46D4-8108-D2F7E9A4DEF6}" srcOrd="0" destOrd="0" presId="urn:microsoft.com/office/officeart/2005/8/layout/radial6"/>
    <dgm:cxn modelId="{6DB61827-B5E2-4B2B-AB48-FF38AE3E81E4}" type="presOf" srcId="{0E13B32D-2554-4345-B5A4-624FF6D70745}" destId="{7A4EC89C-9737-43EA-A261-EFC4C2CF557A}" srcOrd="0" destOrd="0" presId="urn:microsoft.com/office/officeart/2005/8/layout/radial6"/>
    <dgm:cxn modelId="{B09B6F2C-8583-4CFB-9F06-218D194F4304}" srcId="{1C2E77B3-B3E3-4460-9F7F-564E407D7A91}" destId="{1FC0E815-F7B5-48D9-BF89-A7F9604DDA42}" srcOrd="5" destOrd="0" parTransId="{79A31E96-7FA2-49E0-9D66-9E50C0868D27}" sibTransId="{FF18C3AF-14F6-43DB-93E6-908C20CE6038}"/>
    <dgm:cxn modelId="{BA7FA83B-3F77-4BC5-8E53-1519CCC9BD7B}" type="presOf" srcId="{B78EEE25-B2F2-49EC-AD08-F2BEA9338EA1}" destId="{C9BEDCAC-19ED-41BD-839F-BD1885E104FB}" srcOrd="0" destOrd="0" presId="urn:microsoft.com/office/officeart/2005/8/layout/radial6"/>
    <dgm:cxn modelId="{C485E03D-EC98-402D-8F46-548C383CE77B}" type="presOf" srcId="{1C2E77B3-B3E3-4460-9F7F-564E407D7A91}" destId="{E18F03C8-1B86-4AD9-8CA9-78A67242CFB8}" srcOrd="0" destOrd="0" presId="urn:microsoft.com/office/officeart/2005/8/layout/radial6"/>
    <dgm:cxn modelId="{37FA565D-6A45-450F-A1A9-620984F2D5C0}" type="presOf" srcId="{64AEEFD8-C873-47A1-89BA-9B41CEABF79A}" destId="{9A93B0DD-6EF1-4920-A383-61C118A18746}" srcOrd="0" destOrd="0" presId="urn:microsoft.com/office/officeart/2005/8/layout/radial6"/>
    <dgm:cxn modelId="{64AC7063-7709-4529-8E2F-D2AC09F0D3C5}" type="presOf" srcId="{F39FAA0D-A76D-46A6-B300-CFC3066CD20F}" destId="{9365D14B-F8D3-4B2D-9B05-6E092379CA0A}" srcOrd="0" destOrd="0" presId="urn:microsoft.com/office/officeart/2005/8/layout/radial6"/>
    <dgm:cxn modelId="{62045D44-67D2-4D78-B433-91B7BB0B58E9}" type="presOf" srcId="{4E14F842-4646-4145-987F-31348303DF00}" destId="{A0027A8F-E3DE-46A0-B9DF-29160C7FBB07}" srcOrd="0" destOrd="0" presId="urn:microsoft.com/office/officeart/2005/8/layout/radial6"/>
    <dgm:cxn modelId="{4C063668-E453-45DF-A4DE-F339405DF4B2}" type="presOf" srcId="{9443BF43-45CB-454E-88D0-7B92102AC8A1}" destId="{D66CA2B6-34BD-473E-871B-B4F2C685BEFB}" srcOrd="0" destOrd="0" presId="urn:microsoft.com/office/officeart/2005/8/layout/radial6"/>
    <dgm:cxn modelId="{17510F6B-FF49-4C9D-9C94-6A9A6E5F28F6}" type="presOf" srcId="{2ADC486F-7B08-4C4C-924D-D155996A6D4D}" destId="{752799CC-C887-49A4-B00B-6FBA79B944D5}" srcOrd="0" destOrd="0" presId="urn:microsoft.com/office/officeart/2005/8/layout/radial6"/>
    <dgm:cxn modelId="{C92E6A6B-6FE8-4AB6-991D-C938241FCC1E}" type="presOf" srcId="{A3DEE04C-CBA3-4079-8D79-D32285F979AF}" destId="{E8ABD7FE-FA9B-443F-992D-E7534F3B193F}" srcOrd="0" destOrd="0" presId="urn:microsoft.com/office/officeart/2005/8/layout/radial6"/>
    <dgm:cxn modelId="{68F69A4F-50D3-4878-A603-7A8A2098A074}" type="presOf" srcId="{30BEC267-40C9-48AE-A841-C957D3CC542F}" destId="{50B55876-C581-48BF-9264-E10923C89849}" srcOrd="0" destOrd="0" presId="urn:microsoft.com/office/officeart/2005/8/layout/radial6"/>
    <dgm:cxn modelId="{43652970-7F19-4A2D-A5BB-4BF6CDB0693C}" srcId="{4E14F842-4646-4145-987F-31348303DF00}" destId="{1C2E77B3-B3E3-4460-9F7F-564E407D7A91}" srcOrd="0" destOrd="0" parTransId="{0F21ED5E-F37C-471E-828E-3B89799149C1}" sibTransId="{D0C4D26B-0610-44C8-BBAD-D70185DAF9BA}"/>
    <dgm:cxn modelId="{08584550-5B1D-4DD3-A6BC-E64A854DC188}" type="presOf" srcId="{72B64D7D-55BA-425B-B921-AC04354EDDA1}" destId="{900BF7DD-C4D2-4152-A289-C8B1A48BABFA}" srcOrd="0" destOrd="0" presId="urn:microsoft.com/office/officeart/2005/8/layout/radial6"/>
    <dgm:cxn modelId="{50A9EF50-3FF4-422F-8D62-87AE1C98EA16}" srcId="{1C2E77B3-B3E3-4460-9F7F-564E407D7A91}" destId="{F39FAA0D-A76D-46A6-B300-CFC3066CD20F}" srcOrd="8" destOrd="0" parTransId="{E7E8461D-895F-48B3-86D3-8769C6BFBEBC}" sibTransId="{72B64D7D-55BA-425B-B921-AC04354EDDA1}"/>
    <dgm:cxn modelId="{60F85973-BF39-4E18-B4DB-E982BCFECEB8}" srcId="{1C2E77B3-B3E3-4460-9F7F-564E407D7A91}" destId="{3AF549B9-6B8D-400E-BC7F-35A119117ACC}" srcOrd="6" destOrd="0" parTransId="{1A9A0A3A-CBBB-42E6-BB48-A384684A77FC}" sibTransId="{ADC42F1A-24AA-4ED9-99E8-EB40EBF9A91D}"/>
    <dgm:cxn modelId="{A2F9BF5A-CA0D-4774-8826-FA1E863E0E5F}" type="presOf" srcId="{02ED8D92-3844-4F24-97C8-7895D1197A59}" destId="{87431DDD-C8CE-4C0D-8CBA-7EE7337F1F65}" srcOrd="0" destOrd="0" presId="urn:microsoft.com/office/officeart/2005/8/layout/radial6"/>
    <dgm:cxn modelId="{04516E85-E527-45F7-9809-9FED0AB2C143}" srcId="{1C2E77B3-B3E3-4460-9F7F-564E407D7A91}" destId="{64AEEFD8-C873-47A1-89BA-9B41CEABF79A}" srcOrd="2" destOrd="0" parTransId="{D8EF5307-B72E-4C1D-A6BC-E2AF5CAF0509}" sibTransId="{02ED8D92-3844-4F24-97C8-7895D1197A59}"/>
    <dgm:cxn modelId="{E072EE8C-22FD-456A-B8FE-2FAA47D956E0}" type="presOf" srcId="{036DAA4F-0A18-441A-A600-B57BC53CDE5B}" destId="{0345D9D8-EBA2-415E-9AD7-913907391B73}" srcOrd="0" destOrd="0" presId="urn:microsoft.com/office/officeart/2005/8/layout/radial6"/>
    <dgm:cxn modelId="{2E10DE8D-1870-4806-9C04-01452B04EE63}" type="presOf" srcId="{3AF549B9-6B8D-400E-BC7F-35A119117ACC}" destId="{A2A58CAB-3230-429A-963F-2C0DAE7A6269}" srcOrd="0" destOrd="0" presId="urn:microsoft.com/office/officeart/2005/8/layout/radial6"/>
    <dgm:cxn modelId="{C72AAF9E-F1A4-4D13-936B-B3220D2EFC24}" srcId="{1C2E77B3-B3E3-4460-9F7F-564E407D7A91}" destId="{2EBD19B6-B1B1-4CB6-9E5C-8C45285107E0}" srcOrd="4" destOrd="0" parTransId="{C3A47A36-9C52-4670-B426-06239D04D00E}" sibTransId="{19D9165E-5F56-43BC-8BC6-CD8CB53CF36B}"/>
    <dgm:cxn modelId="{977083A5-53D6-4A36-B1EF-C0039B90EFB1}" type="presOf" srcId="{9D1FB273-81F5-4E00-9C4C-9404D35700FA}" destId="{D713384D-38E1-4A2B-AC83-330E76D3E218}" srcOrd="0" destOrd="0" presId="urn:microsoft.com/office/officeart/2005/8/layout/radial6"/>
    <dgm:cxn modelId="{F0873DBA-49A2-442F-B0E3-CA07504A47EC}" type="presOf" srcId="{DE283E47-DBE0-43C6-B740-FB1F695D86D7}" destId="{6B126629-06AA-4F15-A852-4C67674A7111}" srcOrd="0" destOrd="0" presId="urn:microsoft.com/office/officeart/2005/8/layout/radial6"/>
    <dgm:cxn modelId="{275034C0-C05D-43BC-827D-29B65D69FEF6}" srcId="{1C2E77B3-B3E3-4460-9F7F-564E407D7A91}" destId="{A3DEE04C-CBA3-4079-8D79-D32285F979AF}" srcOrd="0" destOrd="0" parTransId="{3173A0D7-7FB3-40ED-A464-A13E18F95675}" sibTransId="{9D1FB273-81F5-4E00-9C4C-9404D35700FA}"/>
    <dgm:cxn modelId="{02F148C3-0CFE-4CB2-9429-17AD47ECAF9A}" srcId="{1C2E77B3-B3E3-4460-9F7F-564E407D7A91}" destId="{036DAA4F-0A18-441A-A600-B57BC53CDE5B}" srcOrd="7" destOrd="0" parTransId="{8D8F54A6-066D-4C7A-B753-C81D98CF0B91}" sibTransId="{DE283E47-DBE0-43C6-B740-FB1F695D86D7}"/>
    <dgm:cxn modelId="{0C8188C6-4283-491D-85FE-8D6485806077}" type="presOf" srcId="{ADC42F1A-24AA-4ED9-99E8-EB40EBF9A91D}" destId="{32FDDCC3-F0D0-49FF-B5C5-A793B87602A4}" srcOrd="0" destOrd="0" presId="urn:microsoft.com/office/officeart/2005/8/layout/radial6"/>
    <dgm:cxn modelId="{ACD981CC-E8D4-4E89-9AF1-03C0275B0FD9}" type="presOf" srcId="{1FC0E815-F7B5-48D9-BF89-A7F9604DDA42}" destId="{5A15CF75-B6C5-4B3E-8443-C14F794B1A0D}" srcOrd="0" destOrd="0" presId="urn:microsoft.com/office/officeart/2005/8/layout/radial6"/>
    <dgm:cxn modelId="{6A3A02DB-23E4-4441-8A3B-8207C0BD0383}" type="presOf" srcId="{19D9165E-5F56-43BC-8BC6-CD8CB53CF36B}" destId="{B511397F-E8CD-458F-A58E-59A015E17763}" srcOrd="0" destOrd="0" presId="urn:microsoft.com/office/officeart/2005/8/layout/radial6"/>
    <dgm:cxn modelId="{5A3833E1-8089-4F22-9696-A543299E5845}" type="presOf" srcId="{FF18C3AF-14F6-43DB-93E6-908C20CE6038}" destId="{D44DA0E0-5AF2-4FB2-B4AB-E61DB01DC791}" srcOrd="0" destOrd="0" presId="urn:microsoft.com/office/officeart/2005/8/layout/radial6"/>
    <dgm:cxn modelId="{DE27B5E4-D8BE-47B7-AD1E-0BC7D42ABAD7}" type="presOf" srcId="{2EBD19B6-B1B1-4CB6-9E5C-8C45285107E0}" destId="{BB167F10-AEC3-4401-BDFD-2D3C6115161B}" srcOrd="0" destOrd="0" presId="urn:microsoft.com/office/officeart/2005/8/layout/radial6"/>
    <dgm:cxn modelId="{1596D7F5-267A-4030-9171-60268195B51D}" srcId="{1C2E77B3-B3E3-4460-9F7F-564E407D7A91}" destId="{2ADC486F-7B08-4C4C-924D-D155996A6D4D}" srcOrd="9" destOrd="0" parTransId="{18482760-2374-4F32-B10F-03C38D536315}" sibTransId="{551CD07A-DC00-4118-A92E-0FC2276BD60F}"/>
    <dgm:cxn modelId="{B5BD55FD-E48F-499A-AC2B-68870DB83842}" srcId="{1C2E77B3-B3E3-4460-9F7F-564E407D7A91}" destId="{30BEC267-40C9-48AE-A841-C957D3CC542F}" srcOrd="1" destOrd="0" parTransId="{9D43624A-8CF5-4A3A-82F3-377A789098FD}" sibTransId="{0E13B32D-2554-4345-B5A4-624FF6D70745}"/>
    <dgm:cxn modelId="{9CB57A35-D5BE-467C-B75C-0B734DE4DECA}" type="presParOf" srcId="{A0027A8F-E3DE-46A0-B9DF-29160C7FBB07}" destId="{E18F03C8-1B86-4AD9-8CA9-78A67242CFB8}" srcOrd="0" destOrd="0" presId="urn:microsoft.com/office/officeart/2005/8/layout/radial6"/>
    <dgm:cxn modelId="{E051FB5A-8A1D-4901-B1C9-DDF352C3F76E}" type="presParOf" srcId="{A0027A8F-E3DE-46A0-B9DF-29160C7FBB07}" destId="{E8ABD7FE-FA9B-443F-992D-E7534F3B193F}" srcOrd="1" destOrd="0" presId="urn:microsoft.com/office/officeart/2005/8/layout/radial6"/>
    <dgm:cxn modelId="{5B627EE1-EB5F-4DE7-B144-AE539FA797B8}" type="presParOf" srcId="{A0027A8F-E3DE-46A0-B9DF-29160C7FBB07}" destId="{FB5E2D11-5084-4706-A81D-4C9042E1C74D}" srcOrd="2" destOrd="0" presId="urn:microsoft.com/office/officeart/2005/8/layout/radial6"/>
    <dgm:cxn modelId="{A98CCFCB-EED3-4F6B-AE93-3F5A035D2867}" type="presParOf" srcId="{A0027A8F-E3DE-46A0-B9DF-29160C7FBB07}" destId="{D713384D-38E1-4A2B-AC83-330E76D3E218}" srcOrd="3" destOrd="0" presId="urn:microsoft.com/office/officeart/2005/8/layout/radial6"/>
    <dgm:cxn modelId="{C5797D4C-A04E-45DB-B4AF-297740810E67}" type="presParOf" srcId="{A0027A8F-E3DE-46A0-B9DF-29160C7FBB07}" destId="{50B55876-C581-48BF-9264-E10923C89849}" srcOrd="4" destOrd="0" presId="urn:microsoft.com/office/officeart/2005/8/layout/radial6"/>
    <dgm:cxn modelId="{8E08090E-C3F4-493A-B5EE-88202F317A29}" type="presParOf" srcId="{A0027A8F-E3DE-46A0-B9DF-29160C7FBB07}" destId="{52A4D73D-EFF4-4114-8544-CA47D7FCF7B4}" srcOrd="5" destOrd="0" presId="urn:microsoft.com/office/officeart/2005/8/layout/radial6"/>
    <dgm:cxn modelId="{D7CC1053-F7E1-48BB-9B0C-E174F48E922D}" type="presParOf" srcId="{A0027A8F-E3DE-46A0-B9DF-29160C7FBB07}" destId="{7A4EC89C-9737-43EA-A261-EFC4C2CF557A}" srcOrd="6" destOrd="0" presId="urn:microsoft.com/office/officeart/2005/8/layout/radial6"/>
    <dgm:cxn modelId="{8843466E-A59D-49BB-A6E7-356E5E984693}" type="presParOf" srcId="{A0027A8F-E3DE-46A0-B9DF-29160C7FBB07}" destId="{9A93B0DD-6EF1-4920-A383-61C118A18746}" srcOrd="7" destOrd="0" presId="urn:microsoft.com/office/officeart/2005/8/layout/radial6"/>
    <dgm:cxn modelId="{61EA7789-D003-4709-BB65-E95ED9DDCCE6}" type="presParOf" srcId="{A0027A8F-E3DE-46A0-B9DF-29160C7FBB07}" destId="{835C56A8-55AF-4435-8C15-4919BEF841E7}" srcOrd="8" destOrd="0" presId="urn:microsoft.com/office/officeart/2005/8/layout/radial6"/>
    <dgm:cxn modelId="{4531E2F0-43E1-4526-9A08-B9CD1BD1A6F8}" type="presParOf" srcId="{A0027A8F-E3DE-46A0-B9DF-29160C7FBB07}" destId="{87431DDD-C8CE-4C0D-8CBA-7EE7337F1F65}" srcOrd="9" destOrd="0" presId="urn:microsoft.com/office/officeart/2005/8/layout/radial6"/>
    <dgm:cxn modelId="{E99D9243-EC33-4DBE-A929-AE09918DCA5F}" type="presParOf" srcId="{A0027A8F-E3DE-46A0-B9DF-29160C7FBB07}" destId="{D66CA2B6-34BD-473E-871B-B4F2C685BEFB}" srcOrd="10" destOrd="0" presId="urn:microsoft.com/office/officeart/2005/8/layout/radial6"/>
    <dgm:cxn modelId="{1120C160-4A6E-4B03-B469-72772430B588}" type="presParOf" srcId="{A0027A8F-E3DE-46A0-B9DF-29160C7FBB07}" destId="{9724164D-7B3A-41E3-9DE9-8A4CA8A3B88B}" srcOrd="11" destOrd="0" presId="urn:microsoft.com/office/officeart/2005/8/layout/radial6"/>
    <dgm:cxn modelId="{27254E7A-5F2A-4A9F-B53A-13D794E76598}" type="presParOf" srcId="{A0027A8F-E3DE-46A0-B9DF-29160C7FBB07}" destId="{C9BEDCAC-19ED-41BD-839F-BD1885E104FB}" srcOrd="12" destOrd="0" presId="urn:microsoft.com/office/officeart/2005/8/layout/radial6"/>
    <dgm:cxn modelId="{6B23C42A-5E17-46A6-A9DF-C415AEAC7179}" type="presParOf" srcId="{A0027A8F-E3DE-46A0-B9DF-29160C7FBB07}" destId="{BB167F10-AEC3-4401-BDFD-2D3C6115161B}" srcOrd="13" destOrd="0" presId="urn:microsoft.com/office/officeart/2005/8/layout/radial6"/>
    <dgm:cxn modelId="{CC044B67-35B0-44C1-BE9B-029B328DDA85}" type="presParOf" srcId="{A0027A8F-E3DE-46A0-B9DF-29160C7FBB07}" destId="{3A27C18B-B7E9-4571-A792-C899771C64B1}" srcOrd="14" destOrd="0" presId="urn:microsoft.com/office/officeart/2005/8/layout/radial6"/>
    <dgm:cxn modelId="{E12083AB-F673-4FCE-ADB5-A66C7972FAB1}" type="presParOf" srcId="{A0027A8F-E3DE-46A0-B9DF-29160C7FBB07}" destId="{B511397F-E8CD-458F-A58E-59A015E17763}" srcOrd="15" destOrd="0" presId="urn:microsoft.com/office/officeart/2005/8/layout/radial6"/>
    <dgm:cxn modelId="{B5248CFA-F4D5-4CC5-974D-A6810E52DEB0}" type="presParOf" srcId="{A0027A8F-E3DE-46A0-B9DF-29160C7FBB07}" destId="{5A15CF75-B6C5-4B3E-8443-C14F794B1A0D}" srcOrd="16" destOrd="0" presId="urn:microsoft.com/office/officeart/2005/8/layout/radial6"/>
    <dgm:cxn modelId="{A90F54C3-02BF-40A6-9599-7618B98DAEEF}" type="presParOf" srcId="{A0027A8F-E3DE-46A0-B9DF-29160C7FBB07}" destId="{5D3CD5DD-7957-448E-BB17-123EC46CF168}" srcOrd="17" destOrd="0" presId="urn:microsoft.com/office/officeart/2005/8/layout/radial6"/>
    <dgm:cxn modelId="{0AB8BF2E-5C55-447E-98C7-E4E5D44B7BE8}" type="presParOf" srcId="{A0027A8F-E3DE-46A0-B9DF-29160C7FBB07}" destId="{D44DA0E0-5AF2-4FB2-B4AB-E61DB01DC791}" srcOrd="18" destOrd="0" presId="urn:microsoft.com/office/officeart/2005/8/layout/radial6"/>
    <dgm:cxn modelId="{EB4A000C-D5DE-476D-948F-4E1776056624}" type="presParOf" srcId="{A0027A8F-E3DE-46A0-B9DF-29160C7FBB07}" destId="{A2A58CAB-3230-429A-963F-2C0DAE7A6269}" srcOrd="19" destOrd="0" presId="urn:microsoft.com/office/officeart/2005/8/layout/radial6"/>
    <dgm:cxn modelId="{58703719-DFFB-480C-A660-E9796F4417BA}" type="presParOf" srcId="{A0027A8F-E3DE-46A0-B9DF-29160C7FBB07}" destId="{43E1F632-BF89-4F8F-A211-A92B600A0A64}" srcOrd="20" destOrd="0" presId="urn:microsoft.com/office/officeart/2005/8/layout/radial6"/>
    <dgm:cxn modelId="{74744656-01F9-4C18-9769-4CFC5AB80772}" type="presParOf" srcId="{A0027A8F-E3DE-46A0-B9DF-29160C7FBB07}" destId="{32FDDCC3-F0D0-49FF-B5C5-A793B87602A4}" srcOrd="21" destOrd="0" presId="urn:microsoft.com/office/officeart/2005/8/layout/radial6"/>
    <dgm:cxn modelId="{9B95A46E-A8F1-4411-9A58-AE66042D2607}" type="presParOf" srcId="{A0027A8F-E3DE-46A0-B9DF-29160C7FBB07}" destId="{0345D9D8-EBA2-415E-9AD7-913907391B73}" srcOrd="22" destOrd="0" presId="urn:microsoft.com/office/officeart/2005/8/layout/radial6"/>
    <dgm:cxn modelId="{82CF6B22-AAFF-4C1C-8EAD-6D1C53809E58}" type="presParOf" srcId="{A0027A8F-E3DE-46A0-B9DF-29160C7FBB07}" destId="{CA5D46FA-5CFB-48B7-8271-464AA54F80DC}" srcOrd="23" destOrd="0" presId="urn:microsoft.com/office/officeart/2005/8/layout/radial6"/>
    <dgm:cxn modelId="{902423C4-3C34-473F-A14D-90B5459F3C84}" type="presParOf" srcId="{A0027A8F-E3DE-46A0-B9DF-29160C7FBB07}" destId="{6B126629-06AA-4F15-A852-4C67674A7111}" srcOrd="24" destOrd="0" presId="urn:microsoft.com/office/officeart/2005/8/layout/radial6"/>
    <dgm:cxn modelId="{43FF3234-BCBD-4D45-B7A0-40A8D27BAEC7}" type="presParOf" srcId="{A0027A8F-E3DE-46A0-B9DF-29160C7FBB07}" destId="{9365D14B-F8D3-4B2D-9B05-6E092379CA0A}" srcOrd="25" destOrd="0" presId="urn:microsoft.com/office/officeart/2005/8/layout/radial6"/>
    <dgm:cxn modelId="{2E9108EA-548C-4DFA-8E06-F4FF0466445E}" type="presParOf" srcId="{A0027A8F-E3DE-46A0-B9DF-29160C7FBB07}" destId="{36490258-DD20-4FF3-B7CC-9F36A9DBF15F}" srcOrd="26" destOrd="0" presId="urn:microsoft.com/office/officeart/2005/8/layout/radial6"/>
    <dgm:cxn modelId="{BC465216-801D-4689-8DD1-23E250E592BD}" type="presParOf" srcId="{A0027A8F-E3DE-46A0-B9DF-29160C7FBB07}" destId="{900BF7DD-C4D2-4152-A289-C8B1A48BABFA}" srcOrd="27" destOrd="0" presId="urn:microsoft.com/office/officeart/2005/8/layout/radial6"/>
    <dgm:cxn modelId="{FB076F2E-31AC-42D5-8624-44A55FD1F685}" type="presParOf" srcId="{A0027A8F-E3DE-46A0-B9DF-29160C7FBB07}" destId="{752799CC-C887-49A4-B00B-6FBA79B944D5}" srcOrd="28" destOrd="0" presId="urn:microsoft.com/office/officeart/2005/8/layout/radial6"/>
    <dgm:cxn modelId="{1E0974C8-971D-4004-9255-1BFD6BF15E83}" type="presParOf" srcId="{A0027A8F-E3DE-46A0-B9DF-29160C7FBB07}" destId="{C25EA6CC-5604-4D07-8745-6E16C8FF74A5}" srcOrd="29" destOrd="0" presId="urn:microsoft.com/office/officeart/2005/8/layout/radial6"/>
    <dgm:cxn modelId="{DCD518F2-DB3C-4D68-80E0-B588894DC1B4}" type="presParOf" srcId="{A0027A8F-E3DE-46A0-B9DF-29160C7FBB07}" destId="{5FBAB649-996F-46D4-8108-D2F7E9A4DEF6}" srcOrd="30"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3E8B24-F5A0-4A7D-9BAC-AA4DC6950790}" type="doc">
      <dgm:prSet loTypeId="urn:microsoft.com/office/officeart/2005/8/layout/radial5" loCatId="relationship" qsTypeId="urn:microsoft.com/office/officeart/2005/8/quickstyle/simple5" qsCatId="simple" csTypeId="urn:microsoft.com/office/officeart/2005/8/colors/accent1_1" csCatId="accent1" phldr="1"/>
      <dgm:spPr/>
      <dgm:t>
        <a:bodyPr/>
        <a:lstStyle/>
        <a:p>
          <a:endParaRPr lang="zh-TW" altLang="en-US"/>
        </a:p>
      </dgm:t>
    </dgm:pt>
    <dgm:pt modelId="{AF3C7FBE-7297-49B9-9831-A7C75699AEF5}">
      <dgm:prSet phldrT="[文字]" custT="1">
        <dgm:style>
          <a:lnRef idx="1">
            <a:schemeClr val="accent3"/>
          </a:lnRef>
          <a:fillRef idx="2">
            <a:schemeClr val="accent3"/>
          </a:fillRef>
          <a:effectRef idx="1">
            <a:schemeClr val="accent3"/>
          </a:effectRef>
          <a:fontRef idx="minor">
            <a:schemeClr val="dk1"/>
          </a:fontRef>
        </dgm:style>
      </dgm:prSet>
      <dgm:spPr>
        <a:solidFill>
          <a:schemeClr val="tx2">
            <a:lumMod val="20000"/>
            <a:lumOff val="80000"/>
          </a:schemeClr>
        </a:solidFill>
        <a:scene3d>
          <a:camera prst="orthographicFront"/>
          <a:lightRig rig="threePt" dir="t"/>
        </a:scene3d>
        <a:sp3d>
          <a:bevelT w="114300" prst="artDeco"/>
        </a:sp3d>
      </dgm:spPr>
      <dgm:t>
        <a:bodyPr/>
        <a:lstStyle/>
        <a:p>
          <a:r>
            <a:rPr lang="en-US" altLang="zh-TW" sz="2400" b="1" dirty="0">
              <a:latin typeface="Times New Roman" pitchFamily="18" charset="0"/>
              <a:ea typeface="標楷體" pitchFamily="65" charset="-120"/>
              <a:cs typeface="Times New Roman" pitchFamily="18" charset="0"/>
            </a:rPr>
            <a:t>ETL </a:t>
          </a:r>
          <a:r>
            <a:rPr lang="zh-TW" altLang="en-US" sz="2400" b="1" dirty="0">
              <a:latin typeface="Times New Roman" pitchFamily="18" charset="0"/>
              <a:ea typeface="標楷體" pitchFamily="65" charset="-120"/>
              <a:cs typeface="Times New Roman" pitchFamily="18" charset="0"/>
            </a:rPr>
            <a:t>架構考量</a:t>
          </a:r>
          <a:endParaRPr lang="zh-TW" altLang="en-US" sz="2400" dirty="0">
            <a:latin typeface="Times New Roman" pitchFamily="18" charset="0"/>
            <a:ea typeface="標楷體" pitchFamily="65" charset="-120"/>
            <a:cs typeface="Times New Roman" pitchFamily="18" charset="0"/>
          </a:endParaRPr>
        </a:p>
      </dgm:t>
    </dgm:pt>
    <dgm:pt modelId="{ED83668C-7602-42D1-B75F-E6A1E0A696DF}" type="parTrans" cxnId="{99C32E8A-785A-4127-84CD-F6839DD6BE04}">
      <dgm:prSet/>
      <dgm:spPr/>
      <dgm:t>
        <a:bodyPr/>
        <a:lstStyle/>
        <a:p>
          <a:endParaRPr lang="zh-TW" altLang="en-US" sz="2000">
            <a:latin typeface="Times New Roman" pitchFamily="18" charset="0"/>
            <a:ea typeface="標楷體" pitchFamily="65" charset="-120"/>
            <a:cs typeface="Times New Roman" pitchFamily="18" charset="0"/>
          </a:endParaRPr>
        </a:p>
      </dgm:t>
    </dgm:pt>
    <dgm:pt modelId="{52A426AD-1910-4FD4-838A-1F5419695A04}" type="sibTrans" cxnId="{99C32E8A-785A-4127-84CD-F6839DD6BE04}">
      <dgm:prSet/>
      <dgm:spPr/>
      <dgm:t>
        <a:bodyPr/>
        <a:lstStyle/>
        <a:p>
          <a:endParaRPr lang="zh-TW" altLang="en-US" sz="2000">
            <a:latin typeface="Times New Roman" pitchFamily="18" charset="0"/>
            <a:ea typeface="標楷體" pitchFamily="65" charset="-120"/>
            <a:cs typeface="Times New Roman" pitchFamily="18" charset="0"/>
          </a:endParaRPr>
        </a:p>
      </dgm:t>
    </dgm:pt>
    <dgm:pt modelId="{9C455B85-662C-4C68-B55A-E09D17EA84F1}">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1. </a:t>
          </a:r>
          <a:r>
            <a:rPr lang="zh-TW" altLang="en-US" sz="2000" b="1" dirty="0">
              <a:latin typeface="Times New Roman" pitchFamily="18" charset="0"/>
              <a:ea typeface="標楷體" pitchFamily="65" charset="-120"/>
              <a:cs typeface="Times New Roman" pitchFamily="18" charset="0"/>
            </a:rPr>
            <a:t>購買 </a:t>
          </a:r>
          <a:r>
            <a:rPr lang="en-US" altLang="zh-TW" sz="2000" b="1" dirty="0">
              <a:latin typeface="Times New Roman" pitchFamily="18" charset="0"/>
              <a:ea typeface="標楷體" pitchFamily="65" charset="-120"/>
              <a:cs typeface="Times New Roman" pitchFamily="18" charset="0"/>
            </a:rPr>
            <a:t>ETL </a:t>
          </a:r>
          <a:r>
            <a:rPr lang="zh-TW" altLang="en-US" sz="2000" b="1" dirty="0">
              <a:latin typeface="Times New Roman" pitchFamily="18" charset="0"/>
              <a:ea typeface="標楷體" pitchFamily="65" charset="-120"/>
              <a:cs typeface="Times New Roman" pitchFamily="18" charset="0"/>
            </a:rPr>
            <a:t>工具或自行開發</a:t>
          </a:r>
          <a:endParaRPr lang="en-US" altLang="zh-TW" sz="2000" b="1" dirty="0">
            <a:latin typeface="Times New Roman" pitchFamily="18" charset="0"/>
            <a:ea typeface="標楷體" pitchFamily="65" charset="-120"/>
            <a:cs typeface="Times New Roman" pitchFamily="18" charset="0"/>
          </a:endParaRPr>
        </a:p>
      </dgm:t>
    </dgm:pt>
    <dgm:pt modelId="{67A98409-ECAE-4760-A52A-CF54CF82537B}" type="parTrans" cxnId="{BC019E04-6556-43D3-88F5-14A6EE1460E4}">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20048021-C565-4003-A1A6-824819EF88DB}" type="sibTrans" cxnId="{BC019E04-6556-43D3-88F5-14A6EE1460E4}">
      <dgm:prSet/>
      <dgm:spPr/>
      <dgm:t>
        <a:bodyPr/>
        <a:lstStyle/>
        <a:p>
          <a:endParaRPr lang="zh-TW" altLang="en-US" sz="2000">
            <a:latin typeface="Times New Roman" pitchFamily="18" charset="0"/>
            <a:ea typeface="標楷體" pitchFamily="65" charset="-120"/>
            <a:cs typeface="Times New Roman" pitchFamily="18" charset="0"/>
          </a:endParaRPr>
        </a:p>
      </dgm:t>
    </dgm:pt>
    <dgm:pt modelId="{39D588AD-1565-4D3E-BAD1-A4D8F23EC1DA}">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2. </a:t>
          </a:r>
          <a:r>
            <a:rPr lang="zh-TW" altLang="en-US" sz="2000" b="1" dirty="0">
              <a:latin typeface="Times New Roman" pitchFamily="18" charset="0"/>
              <a:ea typeface="標楷體" pitchFamily="65" charset="-120"/>
              <a:cs typeface="Times New Roman" pitchFamily="18" charset="0"/>
            </a:rPr>
            <a:t>批次還是串流的處理流程</a:t>
          </a:r>
          <a:endParaRPr lang="en-US" altLang="zh-TW" sz="2000" b="1" dirty="0">
            <a:latin typeface="Times New Roman" pitchFamily="18" charset="0"/>
            <a:ea typeface="標楷體" pitchFamily="65" charset="-120"/>
            <a:cs typeface="Times New Roman" pitchFamily="18" charset="0"/>
          </a:endParaRPr>
        </a:p>
      </dgm:t>
    </dgm:pt>
    <dgm:pt modelId="{5582EA2B-99B5-42C3-8297-F95DF14BF287}" type="parTrans" cxnId="{E2D65966-A59A-4720-BA04-896434495F5B}">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0CDEDD51-B194-4A21-94DE-E9A6B0689636}" type="sibTrans" cxnId="{E2D65966-A59A-4720-BA04-896434495F5B}">
      <dgm:prSet/>
      <dgm:spPr/>
      <dgm:t>
        <a:bodyPr/>
        <a:lstStyle/>
        <a:p>
          <a:endParaRPr lang="zh-TW" altLang="en-US" sz="2000">
            <a:latin typeface="Times New Roman" pitchFamily="18" charset="0"/>
            <a:ea typeface="標楷體" pitchFamily="65" charset="-120"/>
            <a:cs typeface="Times New Roman" pitchFamily="18" charset="0"/>
          </a:endParaRPr>
        </a:p>
      </dgm:t>
    </dgm:pt>
    <dgm:pt modelId="{E7DFF732-A790-4C61-B045-7F350ABE8C2C}">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3. </a:t>
          </a:r>
          <a:r>
            <a:rPr lang="zh-TW" altLang="en-US" sz="2000" b="1" dirty="0">
              <a:latin typeface="Times New Roman" pitchFamily="18" charset="0"/>
              <a:ea typeface="標楷體" pitchFamily="65" charset="-120"/>
              <a:cs typeface="Times New Roman" pitchFamily="18" charset="0"/>
            </a:rPr>
            <a:t>水平還是垂直的任務依賴 </a:t>
          </a:r>
          <a:endParaRPr lang="en-US" altLang="zh-TW" sz="2000" b="1" dirty="0">
            <a:latin typeface="Times New Roman" pitchFamily="18" charset="0"/>
            <a:ea typeface="標楷體" pitchFamily="65" charset="-120"/>
            <a:cs typeface="Times New Roman" pitchFamily="18" charset="0"/>
          </a:endParaRPr>
        </a:p>
      </dgm:t>
    </dgm:pt>
    <dgm:pt modelId="{0E43C9BB-CBB1-48B8-A1A3-00613C1A0C1C}" type="parTrans" cxnId="{8C19B073-30C7-493D-A184-9AB09A61AAB0}">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B4E69348-2F30-43DF-88B7-B368B264C12A}" type="sibTrans" cxnId="{8C19B073-30C7-493D-A184-9AB09A61AAB0}">
      <dgm:prSet/>
      <dgm:spPr/>
      <dgm:t>
        <a:bodyPr/>
        <a:lstStyle/>
        <a:p>
          <a:endParaRPr lang="zh-TW" altLang="en-US" sz="2000">
            <a:latin typeface="Times New Roman" pitchFamily="18" charset="0"/>
            <a:ea typeface="標楷體" pitchFamily="65" charset="-120"/>
            <a:cs typeface="Times New Roman" pitchFamily="18" charset="0"/>
          </a:endParaRPr>
        </a:p>
      </dgm:t>
    </dgm:pt>
    <dgm:pt modelId="{8A9CEBC6-3B81-4321-B3C5-99D080976216}">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4. </a:t>
          </a:r>
          <a:r>
            <a:rPr lang="zh-TW" altLang="en-US" sz="2000" b="1" dirty="0">
              <a:latin typeface="Times New Roman" pitchFamily="18" charset="0"/>
              <a:ea typeface="標楷體" pitchFamily="65" charset="-120"/>
              <a:cs typeface="Times New Roman" pitchFamily="18" charset="0"/>
            </a:rPr>
            <a:t>排程自動化 </a:t>
          </a:r>
          <a:endParaRPr lang="en-US" altLang="zh-TW" sz="2000" b="1" dirty="0">
            <a:latin typeface="Times New Roman" pitchFamily="18" charset="0"/>
            <a:ea typeface="標楷體" pitchFamily="65" charset="-120"/>
            <a:cs typeface="Times New Roman" pitchFamily="18" charset="0"/>
          </a:endParaRPr>
        </a:p>
      </dgm:t>
    </dgm:pt>
    <dgm:pt modelId="{5D54E031-9913-4C3B-A376-5CEFFEB87406}" type="parTrans" cxnId="{285A6A51-E765-4347-AFEA-0E14BBF66776}">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449943D8-9B2E-4731-A6C8-94F64484FF32}" type="sibTrans" cxnId="{285A6A51-E765-4347-AFEA-0E14BBF66776}">
      <dgm:prSet/>
      <dgm:spPr/>
      <dgm:t>
        <a:bodyPr/>
        <a:lstStyle/>
        <a:p>
          <a:endParaRPr lang="zh-TW" altLang="en-US" sz="2000">
            <a:latin typeface="Times New Roman" pitchFamily="18" charset="0"/>
            <a:ea typeface="標楷體" pitchFamily="65" charset="-120"/>
            <a:cs typeface="Times New Roman" pitchFamily="18" charset="0"/>
          </a:endParaRPr>
        </a:p>
      </dgm:t>
    </dgm:pt>
    <dgm:pt modelId="{5F6FC584-41BA-45CD-AB6A-D6279692B2C2}">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5. </a:t>
          </a:r>
          <a:r>
            <a:rPr lang="zh-TW" altLang="en-US" sz="2000" b="1" dirty="0">
              <a:latin typeface="Times New Roman" pitchFamily="18" charset="0"/>
              <a:ea typeface="標楷體" pitchFamily="65" charset="-120"/>
              <a:cs typeface="Times New Roman" pitchFamily="18" charset="0"/>
            </a:rPr>
            <a:t>異常處理的機制 </a:t>
          </a:r>
          <a:endParaRPr lang="en-US" altLang="zh-TW" sz="2000" b="1" dirty="0">
            <a:latin typeface="Times New Roman" pitchFamily="18" charset="0"/>
            <a:ea typeface="標楷體" pitchFamily="65" charset="-120"/>
            <a:cs typeface="Times New Roman" pitchFamily="18" charset="0"/>
          </a:endParaRPr>
        </a:p>
      </dgm:t>
    </dgm:pt>
    <dgm:pt modelId="{8C9ED8C2-6951-41DB-8C35-35A607973B35}" type="parTrans" cxnId="{5D0EB3B1-B6ED-4189-B61F-A022A22FD1C3}">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E547B89D-69AA-4B25-AA21-A4C05C8C2972}" type="sibTrans" cxnId="{5D0EB3B1-B6ED-4189-B61F-A022A22FD1C3}">
      <dgm:prSet/>
      <dgm:spPr/>
      <dgm:t>
        <a:bodyPr/>
        <a:lstStyle/>
        <a:p>
          <a:endParaRPr lang="zh-TW" altLang="en-US" sz="2000">
            <a:latin typeface="Times New Roman" pitchFamily="18" charset="0"/>
            <a:ea typeface="標楷體" pitchFamily="65" charset="-120"/>
            <a:cs typeface="Times New Roman" pitchFamily="18" charset="0"/>
          </a:endParaRPr>
        </a:p>
      </dgm:t>
    </dgm:pt>
    <dgm:pt modelId="{FDCBE56D-EBE3-409F-91FA-C9F24B22F4DC}">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6. </a:t>
          </a:r>
          <a:r>
            <a:rPr lang="zh-TW" altLang="en-US" sz="2000" b="1" dirty="0">
              <a:latin typeface="Times New Roman" pitchFamily="18" charset="0"/>
              <a:ea typeface="標楷體" pitchFamily="65" charset="-120"/>
              <a:cs typeface="Times New Roman" pitchFamily="18" charset="0"/>
            </a:rPr>
            <a:t>品質控制的機制 </a:t>
          </a:r>
          <a:endParaRPr lang="en-US" altLang="zh-TW" sz="2000" b="1" dirty="0">
            <a:latin typeface="Times New Roman" pitchFamily="18" charset="0"/>
            <a:ea typeface="標楷體" pitchFamily="65" charset="-120"/>
            <a:cs typeface="Times New Roman" pitchFamily="18" charset="0"/>
          </a:endParaRPr>
        </a:p>
      </dgm:t>
    </dgm:pt>
    <dgm:pt modelId="{1EB91942-BF61-4F9C-B009-2F1E8075062B}" type="parTrans" cxnId="{D8AF6F43-745B-421F-87A7-8BD0033DBA0B}">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16F253BD-B2FB-4289-88F5-43C9A4285AC6}" type="sibTrans" cxnId="{D8AF6F43-745B-421F-87A7-8BD0033DBA0B}">
      <dgm:prSet/>
      <dgm:spPr/>
      <dgm:t>
        <a:bodyPr/>
        <a:lstStyle/>
        <a:p>
          <a:endParaRPr lang="zh-TW" altLang="en-US" sz="2000">
            <a:latin typeface="Times New Roman" pitchFamily="18" charset="0"/>
            <a:ea typeface="標楷體" pitchFamily="65" charset="-120"/>
            <a:cs typeface="Times New Roman" pitchFamily="18" charset="0"/>
          </a:endParaRPr>
        </a:p>
      </dgm:t>
    </dgm:pt>
    <dgm:pt modelId="{18E2412C-46C5-4486-9B3E-26259B77717E}">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7. </a:t>
          </a:r>
          <a:r>
            <a:rPr lang="zh-TW" altLang="en-US" sz="2000" b="1" dirty="0">
              <a:latin typeface="Times New Roman" pitchFamily="18" charset="0"/>
              <a:ea typeface="標楷體" pitchFamily="65" charset="-120"/>
              <a:cs typeface="Times New Roman" pitchFamily="18" charset="0"/>
            </a:rPr>
            <a:t>復原與重新啟動</a:t>
          </a:r>
          <a:endParaRPr lang="en-US" altLang="zh-TW" sz="2000" b="1" dirty="0">
            <a:latin typeface="Times New Roman" pitchFamily="18" charset="0"/>
            <a:ea typeface="標楷體" pitchFamily="65" charset="-120"/>
            <a:cs typeface="Times New Roman" pitchFamily="18" charset="0"/>
          </a:endParaRPr>
        </a:p>
      </dgm:t>
    </dgm:pt>
    <dgm:pt modelId="{67E11994-F2B4-4D55-9F9A-5414C0902877}" type="parTrans" cxnId="{1AD85D68-3D75-4B04-BA46-0DFA00A0AB86}">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86FD8545-9EB4-42A4-9F74-A0051EFE1AF5}" type="sibTrans" cxnId="{1AD85D68-3D75-4B04-BA46-0DFA00A0AB86}">
      <dgm:prSet/>
      <dgm:spPr/>
      <dgm:t>
        <a:bodyPr/>
        <a:lstStyle/>
        <a:p>
          <a:endParaRPr lang="zh-TW" altLang="en-US" sz="2000">
            <a:latin typeface="Times New Roman" pitchFamily="18" charset="0"/>
            <a:ea typeface="標楷體" pitchFamily="65" charset="-120"/>
            <a:cs typeface="Times New Roman" pitchFamily="18" charset="0"/>
          </a:endParaRPr>
        </a:p>
      </dgm:t>
    </dgm:pt>
    <dgm:pt modelId="{CBD883E7-DC67-4833-91EF-C3D219FA247B}">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8. </a:t>
          </a:r>
          <a:r>
            <a:rPr lang="zh-TW" altLang="en-US" sz="2000" b="1" dirty="0">
              <a:latin typeface="Times New Roman" pitchFamily="18" charset="0"/>
              <a:ea typeface="標楷體" pitchFamily="65" charset="-120"/>
              <a:cs typeface="Times New Roman" pitchFamily="18" charset="0"/>
            </a:rPr>
            <a:t>中繼資料的處理方式 </a:t>
          </a:r>
          <a:endParaRPr lang="en-US" altLang="zh-TW" sz="2000" b="1" dirty="0">
            <a:latin typeface="Times New Roman" pitchFamily="18" charset="0"/>
            <a:ea typeface="標楷體" pitchFamily="65" charset="-120"/>
            <a:cs typeface="Times New Roman" pitchFamily="18" charset="0"/>
          </a:endParaRPr>
        </a:p>
      </dgm:t>
    </dgm:pt>
    <dgm:pt modelId="{C340AE8E-A84C-4BEF-9308-958535721C12}" type="parTrans" cxnId="{6421587A-D9B8-4A4B-ABB0-D03C645E01DB}">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035127D0-7F13-44FE-A2DB-DC8A60DA58C0}" type="sibTrans" cxnId="{6421587A-D9B8-4A4B-ABB0-D03C645E01DB}">
      <dgm:prSet/>
      <dgm:spPr/>
      <dgm:t>
        <a:bodyPr/>
        <a:lstStyle/>
        <a:p>
          <a:endParaRPr lang="zh-TW" altLang="en-US" sz="2000">
            <a:latin typeface="Times New Roman" pitchFamily="18" charset="0"/>
            <a:ea typeface="標楷體" pitchFamily="65" charset="-120"/>
            <a:cs typeface="Times New Roman" pitchFamily="18" charset="0"/>
          </a:endParaRPr>
        </a:p>
      </dgm:t>
    </dgm:pt>
    <dgm:pt modelId="{34FE478B-75A4-436A-A1F1-20155A9662A4}">
      <dgm:prSet custT="1"/>
      <dgm:spPr>
        <a:ln>
          <a:solidFill>
            <a:srgbClr val="0070C0"/>
          </a:solidFill>
        </a:ln>
        <a:scene3d>
          <a:camera prst="orthographicFront">
            <a:rot lat="0" lon="0" rev="0"/>
          </a:camera>
          <a:lightRig rig="threePt" dir="t">
            <a:rot lat="0" lon="0" rev="1200000"/>
          </a:lightRig>
        </a:scene3d>
        <a:sp3d>
          <a:bevelT w="63500" h="25400" prst="artDeco"/>
        </a:sp3d>
      </dgm:spPr>
      <dgm:t>
        <a:bodyPr lIns="0" rIns="0"/>
        <a:lstStyle/>
        <a:p>
          <a:r>
            <a:rPr lang="en-US" altLang="zh-TW" sz="2000" b="1" dirty="0">
              <a:latin typeface="Times New Roman" pitchFamily="18" charset="0"/>
              <a:ea typeface="標楷體" pitchFamily="65" charset="-120"/>
              <a:cs typeface="Times New Roman" pitchFamily="18" charset="0"/>
            </a:rPr>
            <a:t>9. </a:t>
          </a:r>
          <a:r>
            <a:rPr lang="zh-TW" altLang="en-US" sz="2000" b="1" dirty="0">
              <a:latin typeface="Times New Roman" pitchFamily="18" charset="0"/>
              <a:ea typeface="標楷體" pitchFamily="65" charset="-120"/>
              <a:cs typeface="Times New Roman" pitchFamily="18" charset="0"/>
            </a:rPr>
            <a:t>資料安全的控管方式 </a:t>
          </a:r>
          <a:endParaRPr lang="en-US" altLang="zh-TW" sz="2000" b="1" dirty="0">
            <a:latin typeface="Times New Roman" pitchFamily="18" charset="0"/>
            <a:ea typeface="標楷體" pitchFamily="65" charset="-120"/>
            <a:cs typeface="Times New Roman" pitchFamily="18" charset="0"/>
          </a:endParaRPr>
        </a:p>
      </dgm:t>
    </dgm:pt>
    <dgm:pt modelId="{C2988A7D-D553-4F8A-98AD-801E33432A9A}" type="parTrans" cxnId="{CDDAEFD6-5A9E-4DA1-8E75-C008A50454BD}">
      <dgm:prSet custT="1">
        <dgm:style>
          <a:lnRef idx="1">
            <a:schemeClr val="dk1"/>
          </a:lnRef>
          <a:fillRef idx="2">
            <a:schemeClr val="dk1"/>
          </a:fillRef>
          <a:effectRef idx="1">
            <a:schemeClr val="dk1"/>
          </a:effectRef>
          <a:fontRef idx="minor">
            <a:schemeClr val="dk1"/>
          </a:fontRef>
        </dgm:style>
      </dgm:prSet>
      <dgm:spPr/>
      <dgm:t>
        <a:bodyPr/>
        <a:lstStyle/>
        <a:p>
          <a:endParaRPr lang="zh-TW" altLang="en-US" sz="2000">
            <a:latin typeface="Times New Roman" pitchFamily="18" charset="0"/>
            <a:ea typeface="標楷體" pitchFamily="65" charset="-120"/>
            <a:cs typeface="Times New Roman" pitchFamily="18" charset="0"/>
          </a:endParaRPr>
        </a:p>
      </dgm:t>
    </dgm:pt>
    <dgm:pt modelId="{E3E354D8-1B99-4785-A429-0DDF054D411D}" type="sibTrans" cxnId="{CDDAEFD6-5A9E-4DA1-8E75-C008A50454BD}">
      <dgm:prSet/>
      <dgm:spPr/>
      <dgm:t>
        <a:bodyPr/>
        <a:lstStyle/>
        <a:p>
          <a:endParaRPr lang="zh-TW" altLang="en-US" sz="2000">
            <a:latin typeface="Times New Roman" pitchFamily="18" charset="0"/>
            <a:ea typeface="標楷體" pitchFamily="65" charset="-120"/>
            <a:cs typeface="Times New Roman" pitchFamily="18" charset="0"/>
          </a:endParaRPr>
        </a:p>
      </dgm:t>
    </dgm:pt>
    <dgm:pt modelId="{2DD4C7E0-57E8-472E-8E47-D080DA4F12C2}" type="pres">
      <dgm:prSet presAssocID="{083E8B24-F5A0-4A7D-9BAC-AA4DC6950790}" presName="Name0" presStyleCnt="0">
        <dgm:presLayoutVars>
          <dgm:chMax val="1"/>
          <dgm:dir/>
          <dgm:animLvl val="ctr"/>
          <dgm:resizeHandles val="exact"/>
        </dgm:presLayoutVars>
      </dgm:prSet>
      <dgm:spPr/>
    </dgm:pt>
    <dgm:pt modelId="{CACF3045-F63D-47ED-A47A-AA3BE80FC513}" type="pres">
      <dgm:prSet presAssocID="{AF3C7FBE-7297-49B9-9831-A7C75699AEF5}" presName="centerShape" presStyleLbl="node0" presStyleIdx="0" presStyleCnt="1" custScaleX="179596" custScaleY="101695"/>
      <dgm:spPr/>
    </dgm:pt>
    <dgm:pt modelId="{4EDA499D-663C-4480-AB53-391AD563E25E}" type="pres">
      <dgm:prSet presAssocID="{67A98409-ECAE-4760-A52A-CF54CF82537B}" presName="parTrans" presStyleLbl="sibTrans2D1" presStyleIdx="0" presStyleCnt="9"/>
      <dgm:spPr/>
    </dgm:pt>
    <dgm:pt modelId="{81B7A77C-AD5D-4847-9BE8-FF35A9E26AD7}" type="pres">
      <dgm:prSet presAssocID="{67A98409-ECAE-4760-A52A-CF54CF82537B}" presName="connectorText" presStyleLbl="sibTrans2D1" presStyleIdx="0" presStyleCnt="9"/>
      <dgm:spPr/>
    </dgm:pt>
    <dgm:pt modelId="{5446A0CC-F18A-44F0-A486-1AEC14598791}" type="pres">
      <dgm:prSet presAssocID="{9C455B85-662C-4C68-B55A-E09D17EA84F1}" presName="node" presStyleLbl="node1" presStyleIdx="0" presStyleCnt="9" custScaleX="175729">
        <dgm:presLayoutVars>
          <dgm:bulletEnabled val="1"/>
        </dgm:presLayoutVars>
      </dgm:prSet>
      <dgm:spPr/>
    </dgm:pt>
    <dgm:pt modelId="{2A0CFC1E-8C55-4260-A585-E487BA5B3083}" type="pres">
      <dgm:prSet presAssocID="{5582EA2B-99B5-42C3-8297-F95DF14BF287}" presName="parTrans" presStyleLbl="sibTrans2D1" presStyleIdx="1" presStyleCnt="9"/>
      <dgm:spPr/>
    </dgm:pt>
    <dgm:pt modelId="{95FC8534-FD80-4782-89F9-B5B3E5F86746}" type="pres">
      <dgm:prSet presAssocID="{5582EA2B-99B5-42C3-8297-F95DF14BF287}" presName="connectorText" presStyleLbl="sibTrans2D1" presStyleIdx="1" presStyleCnt="9"/>
      <dgm:spPr/>
    </dgm:pt>
    <dgm:pt modelId="{37D0F366-F54E-4FE0-8AC6-A5748DC3B962}" type="pres">
      <dgm:prSet presAssocID="{39D588AD-1565-4D3E-BAD1-A4D8F23EC1DA}" presName="node" presStyleLbl="node1" presStyleIdx="1" presStyleCnt="9" custScaleX="175729" custRadScaleRad="131377" custRadScaleInc="66079">
        <dgm:presLayoutVars>
          <dgm:bulletEnabled val="1"/>
        </dgm:presLayoutVars>
      </dgm:prSet>
      <dgm:spPr/>
    </dgm:pt>
    <dgm:pt modelId="{B001C58E-91E2-4D8D-BFFD-C3EDB51D7C98}" type="pres">
      <dgm:prSet presAssocID="{0E43C9BB-CBB1-48B8-A1A3-00613C1A0C1C}" presName="parTrans" presStyleLbl="sibTrans2D1" presStyleIdx="2" presStyleCnt="9"/>
      <dgm:spPr/>
    </dgm:pt>
    <dgm:pt modelId="{7D4964B4-B383-4F03-8DFD-50E630D2D261}" type="pres">
      <dgm:prSet presAssocID="{0E43C9BB-CBB1-48B8-A1A3-00613C1A0C1C}" presName="connectorText" presStyleLbl="sibTrans2D1" presStyleIdx="2" presStyleCnt="9"/>
      <dgm:spPr/>
    </dgm:pt>
    <dgm:pt modelId="{C064CE71-354B-4852-B93F-8274C72CBE3A}" type="pres">
      <dgm:prSet presAssocID="{E7DFF732-A790-4C61-B045-7F350ABE8C2C}" presName="node" presStyleLbl="node1" presStyleIdx="2" presStyleCnt="9" custScaleX="175729" custRadScaleRad="149216" custRadScaleInc="15627">
        <dgm:presLayoutVars>
          <dgm:bulletEnabled val="1"/>
        </dgm:presLayoutVars>
      </dgm:prSet>
      <dgm:spPr/>
    </dgm:pt>
    <dgm:pt modelId="{00AF7B4E-7C8C-4201-9023-D033B7162CED}" type="pres">
      <dgm:prSet presAssocID="{5D54E031-9913-4C3B-A376-5CEFFEB87406}" presName="parTrans" presStyleLbl="sibTrans2D1" presStyleIdx="3" presStyleCnt="9"/>
      <dgm:spPr/>
    </dgm:pt>
    <dgm:pt modelId="{6270D008-AD3E-44BE-A085-B489BA43C79D}" type="pres">
      <dgm:prSet presAssocID="{5D54E031-9913-4C3B-A376-5CEFFEB87406}" presName="connectorText" presStyleLbl="sibTrans2D1" presStyleIdx="3" presStyleCnt="9"/>
      <dgm:spPr/>
    </dgm:pt>
    <dgm:pt modelId="{55C758B0-E6C2-432D-A5B8-8058F65275BE}" type="pres">
      <dgm:prSet presAssocID="{8A9CEBC6-3B81-4321-B3C5-99D080976216}" presName="node" presStyleLbl="node1" presStyleIdx="3" presStyleCnt="9" custScaleX="175729" custRadScaleRad="141692" custRadScaleInc="-54155">
        <dgm:presLayoutVars>
          <dgm:bulletEnabled val="1"/>
        </dgm:presLayoutVars>
      </dgm:prSet>
      <dgm:spPr/>
    </dgm:pt>
    <dgm:pt modelId="{09E5660D-144D-4FD3-9B9E-B65CC55F835A}" type="pres">
      <dgm:prSet presAssocID="{8C9ED8C2-6951-41DB-8C35-35A607973B35}" presName="parTrans" presStyleLbl="sibTrans2D1" presStyleIdx="4" presStyleCnt="9"/>
      <dgm:spPr/>
    </dgm:pt>
    <dgm:pt modelId="{7E91F224-8B8E-437C-A556-2BBD30F81278}" type="pres">
      <dgm:prSet presAssocID="{8C9ED8C2-6951-41DB-8C35-35A607973B35}" presName="connectorText" presStyleLbl="sibTrans2D1" presStyleIdx="4" presStyleCnt="9"/>
      <dgm:spPr/>
    </dgm:pt>
    <dgm:pt modelId="{5232A1BF-0260-46C5-B385-011DB8BD2D10}" type="pres">
      <dgm:prSet presAssocID="{5F6FC584-41BA-45CD-AB6A-D6279692B2C2}" presName="node" presStyleLbl="node1" presStyleIdx="4" presStyleCnt="9" custScaleX="175729" custRadScaleRad="112728" custRadScaleInc="-61751">
        <dgm:presLayoutVars>
          <dgm:bulletEnabled val="1"/>
        </dgm:presLayoutVars>
      </dgm:prSet>
      <dgm:spPr/>
    </dgm:pt>
    <dgm:pt modelId="{89580FD9-5ACE-407F-A0C4-6724E72180AC}" type="pres">
      <dgm:prSet presAssocID="{1EB91942-BF61-4F9C-B009-2F1E8075062B}" presName="parTrans" presStyleLbl="sibTrans2D1" presStyleIdx="5" presStyleCnt="9"/>
      <dgm:spPr/>
    </dgm:pt>
    <dgm:pt modelId="{44D2A6C7-ADC0-4515-A185-AD43B9173162}" type="pres">
      <dgm:prSet presAssocID="{1EB91942-BF61-4F9C-B009-2F1E8075062B}" presName="connectorText" presStyleLbl="sibTrans2D1" presStyleIdx="5" presStyleCnt="9"/>
      <dgm:spPr/>
    </dgm:pt>
    <dgm:pt modelId="{29A7EAF1-5056-40B1-A816-CFA650B5386F}" type="pres">
      <dgm:prSet presAssocID="{FDCBE56D-EBE3-409F-91FA-C9F24B22F4DC}" presName="node" presStyleLbl="node1" presStyleIdx="5" presStyleCnt="9" custScaleX="175729" custRadScaleRad="114344" custRadScaleInc="68033">
        <dgm:presLayoutVars>
          <dgm:bulletEnabled val="1"/>
        </dgm:presLayoutVars>
      </dgm:prSet>
      <dgm:spPr/>
    </dgm:pt>
    <dgm:pt modelId="{5571630E-C878-4BC4-9FDE-90297E936246}" type="pres">
      <dgm:prSet presAssocID="{67E11994-F2B4-4D55-9F9A-5414C0902877}" presName="parTrans" presStyleLbl="sibTrans2D1" presStyleIdx="6" presStyleCnt="9"/>
      <dgm:spPr/>
    </dgm:pt>
    <dgm:pt modelId="{192B15BD-FEC1-4379-8C9A-6D81C5009098}" type="pres">
      <dgm:prSet presAssocID="{67E11994-F2B4-4D55-9F9A-5414C0902877}" presName="connectorText" presStyleLbl="sibTrans2D1" presStyleIdx="6" presStyleCnt="9"/>
      <dgm:spPr/>
    </dgm:pt>
    <dgm:pt modelId="{8C91C898-39B7-4A3A-8D19-3957F47A06D5}" type="pres">
      <dgm:prSet presAssocID="{18E2412C-46C5-4486-9B3E-26259B77717E}" presName="node" presStyleLbl="node1" presStyleIdx="6" presStyleCnt="9" custScaleX="175729" custRadScaleRad="142261" custRadScaleInc="54554">
        <dgm:presLayoutVars>
          <dgm:bulletEnabled val="1"/>
        </dgm:presLayoutVars>
      </dgm:prSet>
      <dgm:spPr/>
    </dgm:pt>
    <dgm:pt modelId="{92EFD022-5A31-4872-A35A-DD516532D705}" type="pres">
      <dgm:prSet presAssocID="{C340AE8E-A84C-4BEF-9308-958535721C12}" presName="parTrans" presStyleLbl="sibTrans2D1" presStyleIdx="7" presStyleCnt="9"/>
      <dgm:spPr/>
    </dgm:pt>
    <dgm:pt modelId="{8BD2B63E-745E-4EDA-8670-BF6133DAF7C7}" type="pres">
      <dgm:prSet presAssocID="{C340AE8E-A84C-4BEF-9308-958535721C12}" presName="connectorText" presStyleLbl="sibTrans2D1" presStyleIdx="7" presStyleCnt="9"/>
      <dgm:spPr/>
    </dgm:pt>
    <dgm:pt modelId="{A6D05563-8119-40D3-8816-422C7B32685E}" type="pres">
      <dgm:prSet presAssocID="{CBD883E7-DC67-4833-91EF-C3D219FA247B}" presName="node" presStyleLbl="node1" presStyleIdx="7" presStyleCnt="9" custScaleX="175729" custRadScaleRad="149430" custRadScaleInc="-22575">
        <dgm:presLayoutVars>
          <dgm:bulletEnabled val="1"/>
        </dgm:presLayoutVars>
      </dgm:prSet>
      <dgm:spPr/>
    </dgm:pt>
    <dgm:pt modelId="{4C8142B5-CB96-412F-A066-81A0412EA73A}" type="pres">
      <dgm:prSet presAssocID="{C2988A7D-D553-4F8A-98AD-801E33432A9A}" presName="parTrans" presStyleLbl="sibTrans2D1" presStyleIdx="8" presStyleCnt="9"/>
      <dgm:spPr/>
    </dgm:pt>
    <dgm:pt modelId="{82126F06-40F4-48A6-9ED5-6B97929AD0C1}" type="pres">
      <dgm:prSet presAssocID="{C2988A7D-D553-4F8A-98AD-801E33432A9A}" presName="connectorText" presStyleLbl="sibTrans2D1" presStyleIdx="8" presStyleCnt="9"/>
      <dgm:spPr/>
    </dgm:pt>
    <dgm:pt modelId="{D501795C-5576-4FA2-8635-A9ECA967EE4C}" type="pres">
      <dgm:prSet presAssocID="{34FE478B-75A4-436A-A1F1-20155A9662A4}" presName="node" presStyleLbl="node1" presStyleIdx="8" presStyleCnt="9" custScaleX="175729" custRadScaleRad="126858" custRadScaleInc="-68526">
        <dgm:presLayoutVars>
          <dgm:bulletEnabled val="1"/>
        </dgm:presLayoutVars>
      </dgm:prSet>
      <dgm:spPr/>
    </dgm:pt>
  </dgm:ptLst>
  <dgm:cxnLst>
    <dgm:cxn modelId="{4CB9DE00-A2FF-4D85-8EBD-E1912C01778E}" type="presOf" srcId="{0E43C9BB-CBB1-48B8-A1A3-00613C1A0C1C}" destId="{B001C58E-91E2-4D8D-BFFD-C3EDB51D7C98}" srcOrd="0" destOrd="0" presId="urn:microsoft.com/office/officeart/2005/8/layout/radial5"/>
    <dgm:cxn modelId="{BC019E04-6556-43D3-88F5-14A6EE1460E4}" srcId="{AF3C7FBE-7297-49B9-9831-A7C75699AEF5}" destId="{9C455B85-662C-4C68-B55A-E09D17EA84F1}" srcOrd="0" destOrd="0" parTransId="{67A98409-ECAE-4760-A52A-CF54CF82537B}" sibTransId="{20048021-C565-4003-A1A6-824819EF88DB}"/>
    <dgm:cxn modelId="{51391D0C-A53B-4917-857B-62D744D24C4A}" type="presOf" srcId="{34FE478B-75A4-436A-A1F1-20155A9662A4}" destId="{D501795C-5576-4FA2-8635-A9ECA967EE4C}" srcOrd="0" destOrd="0" presId="urn:microsoft.com/office/officeart/2005/8/layout/radial5"/>
    <dgm:cxn modelId="{BFEBE80E-DAB2-4BA6-870C-5B826E640CA4}" type="presOf" srcId="{5D54E031-9913-4C3B-A376-5CEFFEB87406}" destId="{00AF7B4E-7C8C-4201-9023-D033B7162CED}" srcOrd="0" destOrd="0" presId="urn:microsoft.com/office/officeart/2005/8/layout/radial5"/>
    <dgm:cxn modelId="{B7ED7C16-CE67-4280-815A-E80C6C5B31CC}" type="presOf" srcId="{0E43C9BB-CBB1-48B8-A1A3-00613C1A0C1C}" destId="{7D4964B4-B383-4F03-8DFD-50E630D2D261}" srcOrd="1" destOrd="0" presId="urn:microsoft.com/office/officeart/2005/8/layout/radial5"/>
    <dgm:cxn modelId="{03786C1C-51F5-446B-A3BA-FAC70C6D79C6}" type="presOf" srcId="{9C455B85-662C-4C68-B55A-E09D17EA84F1}" destId="{5446A0CC-F18A-44F0-A486-1AEC14598791}" srcOrd="0" destOrd="0" presId="urn:microsoft.com/office/officeart/2005/8/layout/radial5"/>
    <dgm:cxn modelId="{242BF72D-C037-4F41-A00B-97F131E541D2}" type="presOf" srcId="{5582EA2B-99B5-42C3-8297-F95DF14BF287}" destId="{2A0CFC1E-8C55-4260-A585-E487BA5B3083}" srcOrd="0" destOrd="0" presId="urn:microsoft.com/office/officeart/2005/8/layout/radial5"/>
    <dgm:cxn modelId="{430A7035-E194-4478-A68B-E8E95AF29CFB}" type="presOf" srcId="{1EB91942-BF61-4F9C-B009-2F1E8075062B}" destId="{44D2A6C7-ADC0-4515-A185-AD43B9173162}" srcOrd="1" destOrd="0" presId="urn:microsoft.com/office/officeart/2005/8/layout/radial5"/>
    <dgm:cxn modelId="{7E0A7135-3A01-4564-8E8E-1B216C6E6150}" type="presOf" srcId="{67A98409-ECAE-4760-A52A-CF54CF82537B}" destId="{4EDA499D-663C-4480-AB53-391AD563E25E}" srcOrd="0" destOrd="0" presId="urn:microsoft.com/office/officeart/2005/8/layout/radial5"/>
    <dgm:cxn modelId="{926D183B-0393-4074-A462-48752C93704F}" type="presOf" srcId="{67A98409-ECAE-4760-A52A-CF54CF82537B}" destId="{81B7A77C-AD5D-4847-9BE8-FF35A9E26AD7}" srcOrd="1" destOrd="0" presId="urn:microsoft.com/office/officeart/2005/8/layout/radial5"/>
    <dgm:cxn modelId="{30B9D85B-78E7-4DCD-8799-E962A5BAA819}" type="presOf" srcId="{C2988A7D-D553-4F8A-98AD-801E33432A9A}" destId="{82126F06-40F4-48A6-9ED5-6B97929AD0C1}" srcOrd="1" destOrd="0" presId="urn:microsoft.com/office/officeart/2005/8/layout/radial5"/>
    <dgm:cxn modelId="{3857DF5E-0C0D-4E76-88F5-50D56922F863}" type="presOf" srcId="{67E11994-F2B4-4D55-9F9A-5414C0902877}" destId="{5571630E-C878-4BC4-9FDE-90297E936246}" srcOrd="0" destOrd="0" presId="urn:microsoft.com/office/officeart/2005/8/layout/radial5"/>
    <dgm:cxn modelId="{76D43642-FEB9-4351-87D6-8A4933B3602F}" type="presOf" srcId="{E7DFF732-A790-4C61-B045-7F350ABE8C2C}" destId="{C064CE71-354B-4852-B93F-8274C72CBE3A}" srcOrd="0" destOrd="0" presId="urn:microsoft.com/office/officeart/2005/8/layout/radial5"/>
    <dgm:cxn modelId="{7AE1EA42-FE20-4989-9DDB-95D7F996180B}" type="presOf" srcId="{C2988A7D-D553-4F8A-98AD-801E33432A9A}" destId="{4C8142B5-CB96-412F-A066-81A0412EA73A}" srcOrd="0" destOrd="0" presId="urn:microsoft.com/office/officeart/2005/8/layout/radial5"/>
    <dgm:cxn modelId="{D8AF6F43-745B-421F-87A7-8BD0033DBA0B}" srcId="{AF3C7FBE-7297-49B9-9831-A7C75699AEF5}" destId="{FDCBE56D-EBE3-409F-91FA-C9F24B22F4DC}" srcOrd="5" destOrd="0" parTransId="{1EB91942-BF61-4F9C-B009-2F1E8075062B}" sibTransId="{16F253BD-B2FB-4289-88F5-43C9A4285AC6}"/>
    <dgm:cxn modelId="{E2D65966-A59A-4720-BA04-896434495F5B}" srcId="{AF3C7FBE-7297-49B9-9831-A7C75699AEF5}" destId="{39D588AD-1565-4D3E-BAD1-A4D8F23EC1DA}" srcOrd="1" destOrd="0" parTransId="{5582EA2B-99B5-42C3-8297-F95DF14BF287}" sibTransId="{0CDEDD51-B194-4A21-94DE-E9A6B0689636}"/>
    <dgm:cxn modelId="{1AD85D68-3D75-4B04-BA46-0DFA00A0AB86}" srcId="{AF3C7FBE-7297-49B9-9831-A7C75699AEF5}" destId="{18E2412C-46C5-4486-9B3E-26259B77717E}" srcOrd="6" destOrd="0" parTransId="{67E11994-F2B4-4D55-9F9A-5414C0902877}" sibTransId="{86FD8545-9EB4-42A4-9F74-A0051EFE1AF5}"/>
    <dgm:cxn modelId="{12E1D36A-BEF7-4EAC-B5C9-A341071A312B}" type="presOf" srcId="{AF3C7FBE-7297-49B9-9831-A7C75699AEF5}" destId="{CACF3045-F63D-47ED-A47A-AA3BE80FC513}" srcOrd="0" destOrd="0" presId="urn:microsoft.com/office/officeart/2005/8/layout/radial5"/>
    <dgm:cxn modelId="{3C136671-2A66-4E83-9C1A-2C07B03FFFC6}" type="presOf" srcId="{C340AE8E-A84C-4BEF-9308-958535721C12}" destId="{8BD2B63E-745E-4EDA-8670-BF6133DAF7C7}" srcOrd="1" destOrd="0" presId="urn:microsoft.com/office/officeart/2005/8/layout/radial5"/>
    <dgm:cxn modelId="{285A6A51-E765-4347-AFEA-0E14BBF66776}" srcId="{AF3C7FBE-7297-49B9-9831-A7C75699AEF5}" destId="{8A9CEBC6-3B81-4321-B3C5-99D080976216}" srcOrd="3" destOrd="0" parTransId="{5D54E031-9913-4C3B-A376-5CEFFEB87406}" sibTransId="{449943D8-9B2E-4731-A6C8-94F64484FF32}"/>
    <dgm:cxn modelId="{8C19B073-30C7-493D-A184-9AB09A61AAB0}" srcId="{AF3C7FBE-7297-49B9-9831-A7C75699AEF5}" destId="{E7DFF732-A790-4C61-B045-7F350ABE8C2C}" srcOrd="2" destOrd="0" parTransId="{0E43C9BB-CBB1-48B8-A1A3-00613C1A0C1C}" sibTransId="{B4E69348-2F30-43DF-88B7-B368B264C12A}"/>
    <dgm:cxn modelId="{E21DCE54-05D3-4315-91F4-EA1598FF2B21}" type="presOf" srcId="{8C9ED8C2-6951-41DB-8C35-35A607973B35}" destId="{09E5660D-144D-4FD3-9B9E-B65CC55F835A}" srcOrd="0" destOrd="0" presId="urn:microsoft.com/office/officeart/2005/8/layout/radial5"/>
    <dgm:cxn modelId="{E5703278-564A-4C64-A345-4F257C2BD3C8}" type="presOf" srcId="{39D588AD-1565-4D3E-BAD1-A4D8F23EC1DA}" destId="{37D0F366-F54E-4FE0-8AC6-A5748DC3B962}" srcOrd="0" destOrd="0" presId="urn:microsoft.com/office/officeart/2005/8/layout/radial5"/>
    <dgm:cxn modelId="{166C4E7A-DC7D-4022-886D-9A5F945EB4AA}" type="presOf" srcId="{8A9CEBC6-3B81-4321-B3C5-99D080976216}" destId="{55C758B0-E6C2-432D-A5B8-8058F65275BE}" srcOrd="0" destOrd="0" presId="urn:microsoft.com/office/officeart/2005/8/layout/radial5"/>
    <dgm:cxn modelId="{6421587A-D9B8-4A4B-ABB0-D03C645E01DB}" srcId="{AF3C7FBE-7297-49B9-9831-A7C75699AEF5}" destId="{CBD883E7-DC67-4833-91EF-C3D219FA247B}" srcOrd="7" destOrd="0" parTransId="{C340AE8E-A84C-4BEF-9308-958535721C12}" sibTransId="{035127D0-7F13-44FE-A2DB-DC8A60DA58C0}"/>
    <dgm:cxn modelId="{99C32E8A-785A-4127-84CD-F6839DD6BE04}" srcId="{083E8B24-F5A0-4A7D-9BAC-AA4DC6950790}" destId="{AF3C7FBE-7297-49B9-9831-A7C75699AEF5}" srcOrd="0" destOrd="0" parTransId="{ED83668C-7602-42D1-B75F-E6A1E0A696DF}" sibTransId="{52A426AD-1910-4FD4-838A-1F5419695A04}"/>
    <dgm:cxn modelId="{2CDD698F-542A-45B2-A691-6B345D6D7A2C}" type="presOf" srcId="{CBD883E7-DC67-4833-91EF-C3D219FA247B}" destId="{A6D05563-8119-40D3-8816-422C7B32685E}" srcOrd="0" destOrd="0" presId="urn:microsoft.com/office/officeart/2005/8/layout/radial5"/>
    <dgm:cxn modelId="{1462949C-C7FD-4970-B367-0E6288143043}" type="presOf" srcId="{FDCBE56D-EBE3-409F-91FA-C9F24B22F4DC}" destId="{29A7EAF1-5056-40B1-A816-CFA650B5386F}" srcOrd="0" destOrd="0" presId="urn:microsoft.com/office/officeart/2005/8/layout/radial5"/>
    <dgm:cxn modelId="{9F681A9D-486D-4447-97AD-E00A5E301993}" type="presOf" srcId="{083E8B24-F5A0-4A7D-9BAC-AA4DC6950790}" destId="{2DD4C7E0-57E8-472E-8E47-D080DA4F12C2}" srcOrd="0" destOrd="0" presId="urn:microsoft.com/office/officeart/2005/8/layout/radial5"/>
    <dgm:cxn modelId="{5D0EB3B1-B6ED-4189-B61F-A022A22FD1C3}" srcId="{AF3C7FBE-7297-49B9-9831-A7C75699AEF5}" destId="{5F6FC584-41BA-45CD-AB6A-D6279692B2C2}" srcOrd="4" destOrd="0" parTransId="{8C9ED8C2-6951-41DB-8C35-35A607973B35}" sibTransId="{E547B89D-69AA-4B25-AA21-A4C05C8C2972}"/>
    <dgm:cxn modelId="{25F8FBB7-DE9C-48E5-A84F-FD3BE71CB01C}" type="presOf" srcId="{67E11994-F2B4-4D55-9F9A-5414C0902877}" destId="{192B15BD-FEC1-4379-8C9A-6D81C5009098}" srcOrd="1" destOrd="0" presId="urn:microsoft.com/office/officeart/2005/8/layout/radial5"/>
    <dgm:cxn modelId="{81D552BE-18DA-4C49-9301-6334979B4274}" type="presOf" srcId="{1EB91942-BF61-4F9C-B009-2F1E8075062B}" destId="{89580FD9-5ACE-407F-A0C4-6724E72180AC}" srcOrd="0" destOrd="0" presId="urn:microsoft.com/office/officeart/2005/8/layout/radial5"/>
    <dgm:cxn modelId="{B3551FC0-5935-461F-A4DC-92B710ABB747}" type="presOf" srcId="{5582EA2B-99B5-42C3-8297-F95DF14BF287}" destId="{95FC8534-FD80-4782-89F9-B5B3E5F86746}" srcOrd="1" destOrd="0" presId="urn:microsoft.com/office/officeart/2005/8/layout/radial5"/>
    <dgm:cxn modelId="{CDDAEFD6-5A9E-4DA1-8E75-C008A50454BD}" srcId="{AF3C7FBE-7297-49B9-9831-A7C75699AEF5}" destId="{34FE478B-75A4-436A-A1F1-20155A9662A4}" srcOrd="8" destOrd="0" parTransId="{C2988A7D-D553-4F8A-98AD-801E33432A9A}" sibTransId="{E3E354D8-1B99-4785-A429-0DDF054D411D}"/>
    <dgm:cxn modelId="{17C45AE3-64EB-4686-99C4-48E3FDD6A8DE}" type="presOf" srcId="{8C9ED8C2-6951-41DB-8C35-35A607973B35}" destId="{7E91F224-8B8E-437C-A556-2BBD30F81278}" srcOrd="1" destOrd="0" presId="urn:microsoft.com/office/officeart/2005/8/layout/radial5"/>
    <dgm:cxn modelId="{A241FEE4-46B6-45BE-B377-BA0C97F23BF2}" type="presOf" srcId="{C340AE8E-A84C-4BEF-9308-958535721C12}" destId="{92EFD022-5A31-4872-A35A-DD516532D705}" srcOrd="0" destOrd="0" presId="urn:microsoft.com/office/officeart/2005/8/layout/radial5"/>
    <dgm:cxn modelId="{1D0A51F6-76DE-4BFD-972B-9280946F8DEB}" type="presOf" srcId="{5F6FC584-41BA-45CD-AB6A-D6279692B2C2}" destId="{5232A1BF-0260-46C5-B385-011DB8BD2D10}" srcOrd="0" destOrd="0" presId="urn:microsoft.com/office/officeart/2005/8/layout/radial5"/>
    <dgm:cxn modelId="{F748D7F7-29DE-4EC0-8E01-05907DDD0B6E}" type="presOf" srcId="{18E2412C-46C5-4486-9B3E-26259B77717E}" destId="{8C91C898-39B7-4A3A-8D19-3957F47A06D5}" srcOrd="0" destOrd="0" presId="urn:microsoft.com/office/officeart/2005/8/layout/radial5"/>
    <dgm:cxn modelId="{57EB99FD-2902-4BE9-9D1A-6A83AFA18163}" type="presOf" srcId="{5D54E031-9913-4C3B-A376-5CEFFEB87406}" destId="{6270D008-AD3E-44BE-A085-B489BA43C79D}" srcOrd="1" destOrd="0" presId="urn:microsoft.com/office/officeart/2005/8/layout/radial5"/>
    <dgm:cxn modelId="{57FD5EC8-25AF-48D5-BAF5-EA02613339C9}" type="presParOf" srcId="{2DD4C7E0-57E8-472E-8E47-D080DA4F12C2}" destId="{CACF3045-F63D-47ED-A47A-AA3BE80FC513}" srcOrd="0" destOrd="0" presId="urn:microsoft.com/office/officeart/2005/8/layout/radial5"/>
    <dgm:cxn modelId="{866B90A4-9EF6-45A7-8D95-27ACD9EC23A1}" type="presParOf" srcId="{2DD4C7E0-57E8-472E-8E47-D080DA4F12C2}" destId="{4EDA499D-663C-4480-AB53-391AD563E25E}" srcOrd="1" destOrd="0" presId="urn:microsoft.com/office/officeart/2005/8/layout/radial5"/>
    <dgm:cxn modelId="{E69BD556-4A52-42A7-8F41-2B3AFAFBF131}" type="presParOf" srcId="{4EDA499D-663C-4480-AB53-391AD563E25E}" destId="{81B7A77C-AD5D-4847-9BE8-FF35A9E26AD7}" srcOrd="0" destOrd="0" presId="urn:microsoft.com/office/officeart/2005/8/layout/radial5"/>
    <dgm:cxn modelId="{5D1192DA-9EFD-4C19-8843-D6C729A14D18}" type="presParOf" srcId="{2DD4C7E0-57E8-472E-8E47-D080DA4F12C2}" destId="{5446A0CC-F18A-44F0-A486-1AEC14598791}" srcOrd="2" destOrd="0" presId="urn:microsoft.com/office/officeart/2005/8/layout/radial5"/>
    <dgm:cxn modelId="{3D366AA0-F234-40CA-B0E2-24A8826FB62F}" type="presParOf" srcId="{2DD4C7E0-57E8-472E-8E47-D080DA4F12C2}" destId="{2A0CFC1E-8C55-4260-A585-E487BA5B3083}" srcOrd="3" destOrd="0" presId="urn:microsoft.com/office/officeart/2005/8/layout/radial5"/>
    <dgm:cxn modelId="{269B8421-3274-4F74-BB94-2ADDA4AF211F}" type="presParOf" srcId="{2A0CFC1E-8C55-4260-A585-E487BA5B3083}" destId="{95FC8534-FD80-4782-89F9-B5B3E5F86746}" srcOrd="0" destOrd="0" presId="urn:microsoft.com/office/officeart/2005/8/layout/radial5"/>
    <dgm:cxn modelId="{FA2F93B9-7B4A-4B82-B515-58C29552B181}" type="presParOf" srcId="{2DD4C7E0-57E8-472E-8E47-D080DA4F12C2}" destId="{37D0F366-F54E-4FE0-8AC6-A5748DC3B962}" srcOrd="4" destOrd="0" presId="urn:microsoft.com/office/officeart/2005/8/layout/radial5"/>
    <dgm:cxn modelId="{4CA3658A-D39E-4AC1-BD53-122A671A8D9F}" type="presParOf" srcId="{2DD4C7E0-57E8-472E-8E47-D080DA4F12C2}" destId="{B001C58E-91E2-4D8D-BFFD-C3EDB51D7C98}" srcOrd="5" destOrd="0" presId="urn:microsoft.com/office/officeart/2005/8/layout/radial5"/>
    <dgm:cxn modelId="{24CA589A-AD1A-4ED4-BC83-F113D3317B48}" type="presParOf" srcId="{B001C58E-91E2-4D8D-BFFD-C3EDB51D7C98}" destId="{7D4964B4-B383-4F03-8DFD-50E630D2D261}" srcOrd="0" destOrd="0" presId="urn:microsoft.com/office/officeart/2005/8/layout/radial5"/>
    <dgm:cxn modelId="{87F78EB3-86A4-4AB1-B451-7458F00CEF9F}" type="presParOf" srcId="{2DD4C7E0-57E8-472E-8E47-D080DA4F12C2}" destId="{C064CE71-354B-4852-B93F-8274C72CBE3A}" srcOrd="6" destOrd="0" presId="urn:microsoft.com/office/officeart/2005/8/layout/radial5"/>
    <dgm:cxn modelId="{08CF6A1F-92FD-481E-B96D-055D6EC3D68F}" type="presParOf" srcId="{2DD4C7E0-57E8-472E-8E47-D080DA4F12C2}" destId="{00AF7B4E-7C8C-4201-9023-D033B7162CED}" srcOrd="7" destOrd="0" presId="urn:microsoft.com/office/officeart/2005/8/layout/radial5"/>
    <dgm:cxn modelId="{72620B63-6474-4F53-A093-8331FBC7B1C3}" type="presParOf" srcId="{00AF7B4E-7C8C-4201-9023-D033B7162CED}" destId="{6270D008-AD3E-44BE-A085-B489BA43C79D}" srcOrd="0" destOrd="0" presId="urn:microsoft.com/office/officeart/2005/8/layout/radial5"/>
    <dgm:cxn modelId="{C77FA6EB-E0CA-4E28-8988-C8660928A266}" type="presParOf" srcId="{2DD4C7E0-57E8-472E-8E47-D080DA4F12C2}" destId="{55C758B0-E6C2-432D-A5B8-8058F65275BE}" srcOrd="8" destOrd="0" presId="urn:microsoft.com/office/officeart/2005/8/layout/radial5"/>
    <dgm:cxn modelId="{12E99504-2EA4-44FC-AE98-C4E806BEE849}" type="presParOf" srcId="{2DD4C7E0-57E8-472E-8E47-D080DA4F12C2}" destId="{09E5660D-144D-4FD3-9B9E-B65CC55F835A}" srcOrd="9" destOrd="0" presId="urn:microsoft.com/office/officeart/2005/8/layout/radial5"/>
    <dgm:cxn modelId="{2163A87D-CB8B-4D1D-85B5-813A28DC359C}" type="presParOf" srcId="{09E5660D-144D-4FD3-9B9E-B65CC55F835A}" destId="{7E91F224-8B8E-437C-A556-2BBD30F81278}" srcOrd="0" destOrd="0" presId="urn:microsoft.com/office/officeart/2005/8/layout/radial5"/>
    <dgm:cxn modelId="{1E2ADF30-9B3F-4434-8ABE-5A53591C7946}" type="presParOf" srcId="{2DD4C7E0-57E8-472E-8E47-D080DA4F12C2}" destId="{5232A1BF-0260-46C5-B385-011DB8BD2D10}" srcOrd="10" destOrd="0" presId="urn:microsoft.com/office/officeart/2005/8/layout/radial5"/>
    <dgm:cxn modelId="{4B62FB72-954D-4FE9-981B-C6A0A3A26F83}" type="presParOf" srcId="{2DD4C7E0-57E8-472E-8E47-D080DA4F12C2}" destId="{89580FD9-5ACE-407F-A0C4-6724E72180AC}" srcOrd="11" destOrd="0" presId="urn:microsoft.com/office/officeart/2005/8/layout/radial5"/>
    <dgm:cxn modelId="{47CB78AF-32C5-4376-B744-93E2CE5530CB}" type="presParOf" srcId="{89580FD9-5ACE-407F-A0C4-6724E72180AC}" destId="{44D2A6C7-ADC0-4515-A185-AD43B9173162}" srcOrd="0" destOrd="0" presId="urn:microsoft.com/office/officeart/2005/8/layout/radial5"/>
    <dgm:cxn modelId="{785E2BFC-C964-4229-858B-33393F22E09D}" type="presParOf" srcId="{2DD4C7E0-57E8-472E-8E47-D080DA4F12C2}" destId="{29A7EAF1-5056-40B1-A816-CFA650B5386F}" srcOrd="12" destOrd="0" presId="urn:microsoft.com/office/officeart/2005/8/layout/radial5"/>
    <dgm:cxn modelId="{BFDE17F5-6183-4CE7-BE17-516A5B79F008}" type="presParOf" srcId="{2DD4C7E0-57E8-472E-8E47-D080DA4F12C2}" destId="{5571630E-C878-4BC4-9FDE-90297E936246}" srcOrd="13" destOrd="0" presId="urn:microsoft.com/office/officeart/2005/8/layout/radial5"/>
    <dgm:cxn modelId="{B2F97E00-ECC5-493F-8ED1-43CE4D37B707}" type="presParOf" srcId="{5571630E-C878-4BC4-9FDE-90297E936246}" destId="{192B15BD-FEC1-4379-8C9A-6D81C5009098}" srcOrd="0" destOrd="0" presId="urn:microsoft.com/office/officeart/2005/8/layout/radial5"/>
    <dgm:cxn modelId="{9C39D807-3B44-4982-84FD-EE8E6C91F140}" type="presParOf" srcId="{2DD4C7E0-57E8-472E-8E47-D080DA4F12C2}" destId="{8C91C898-39B7-4A3A-8D19-3957F47A06D5}" srcOrd="14" destOrd="0" presId="urn:microsoft.com/office/officeart/2005/8/layout/radial5"/>
    <dgm:cxn modelId="{32C004EE-F43B-419D-90D1-10BE405FD7F0}" type="presParOf" srcId="{2DD4C7E0-57E8-472E-8E47-D080DA4F12C2}" destId="{92EFD022-5A31-4872-A35A-DD516532D705}" srcOrd="15" destOrd="0" presId="urn:microsoft.com/office/officeart/2005/8/layout/radial5"/>
    <dgm:cxn modelId="{691E5378-1800-43A8-B702-203BE9901655}" type="presParOf" srcId="{92EFD022-5A31-4872-A35A-DD516532D705}" destId="{8BD2B63E-745E-4EDA-8670-BF6133DAF7C7}" srcOrd="0" destOrd="0" presId="urn:microsoft.com/office/officeart/2005/8/layout/radial5"/>
    <dgm:cxn modelId="{D174BAE4-966B-48E4-9646-EEC78653DC9F}" type="presParOf" srcId="{2DD4C7E0-57E8-472E-8E47-D080DA4F12C2}" destId="{A6D05563-8119-40D3-8816-422C7B32685E}" srcOrd="16" destOrd="0" presId="urn:microsoft.com/office/officeart/2005/8/layout/radial5"/>
    <dgm:cxn modelId="{EC553F9D-F719-44CD-AB6C-0CB241DE05E2}" type="presParOf" srcId="{2DD4C7E0-57E8-472E-8E47-D080DA4F12C2}" destId="{4C8142B5-CB96-412F-A066-81A0412EA73A}" srcOrd="17" destOrd="0" presId="urn:microsoft.com/office/officeart/2005/8/layout/radial5"/>
    <dgm:cxn modelId="{BD98DE71-2C6F-42FD-9F34-458B37949B75}" type="presParOf" srcId="{4C8142B5-CB96-412F-A066-81A0412EA73A}" destId="{82126F06-40F4-48A6-9ED5-6B97929AD0C1}" srcOrd="0" destOrd="0" presId="urn:microsoft.com/office/officeart/2005/8/layout/radial5"/>
    <dgm:cxn modelId="{A63FCE4F-1203-4D3A-989C-7632E664804A}" type="presParOf" srcId="{2DD4C7E0-57E8-472E-8E47-D080DA4F12C2}" destId="{D501795C-5576-4FA2-8635-A9ECA967EE4C}"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C7958-BF1E-4B33-AE0F-0CE3829DBDF6}" type="doc">
      <dgm:prSet loTypeId="urn:microsoft.com/office/officeart/2005/8/layout/list1" loCatId="list" qsTypeId="urn:microsoft.com/office/officeart/2005/8/quickstyle/simple3" qsCatId="simple" csTypeId="urn:microsoft.com/office/officeart/2005/8/colors/colorful1#2" csCatId="colorful" phldr="1"/>
      <dgm:spPr/>
      <dgm:t>
        <a:bodyPr/>
        <a:lstStyle/>
        <a:p>
          <a:endParaRPr lang="zh-TW" altLang="en-US"/>
        </a:p>
      </dgm:t>
    </dgm:pt>
    <dgm:pt modelId="{85BEFA3E-DF46-4329-9572-5B74AC6D6B07}">
      <dgm:prSet phldrT="[文字]" custT="1"/>
      <dgm:spPr/>
      <dgm:t>
        <a:bodyPr/>
        <a:lstStyle/>
        <a:p>
          <a:r>
            <a:rPr lang="zh-TW" altLang="en-US" sz="1800" b="1" dirty="0">
              <a:latin typeface="Times New Roman" pitchFamily="18" charset="0"/>
              <a:ea typeface="標楷體" pitchFamily="65" charset="-120"/>
              <a:cs typeface="Times New Roman" pitchFamily="18" charset="0"/>
            </a:rPr>
            <a:t>集結 </a:t>
          </a:r>
          <a:r>
            <a:rPr lang="en-US" altLang="zh-TW" sz="1800" b="1" dirty="0">
              <a:latin typeface="Times New Roman" pitchFamily="18" charset="0"/>
              <a:ea typeface="標楷體" pitchFamily="65" charset="-120"/>
              <a:cs typeface="Times New Roman" pitchFamily="18" charset="0"/>
            </a:rPr>
            <a:t>(Staging)</a:t>
          </a:r>
          <a:endParaRPr lang="zh-TW" altLang="en-US" sz="1800" b="1" dirty="0">
            <a:latin typeface="Times New Roman" pitchFamily="18" charset="0"/>
            <a:ea typeface="標楷體" pitchFamily="65" charset="-120"/>
            <a:cs typeface="Times New Roman" pitchFamily="18" charset="0"/>
          </a:endParaRPr>
        </a:p>
      </dgm:t>
    </dgm:pt>
    <dgm:pt modelId="{30D02237-2E2B-400B-8016-1AB30E0AC3EB}" type="parTrans" cxnId="{A9D2A6B0-56BD-48A3-9A88-C2374E3272D0}">
      <dgm:prSet/>
      <dgm:spPr/>
      <dgm:t>
        <a:bodyPr/>
        <a:lstStyle/>
        <a:p>
          <a:endParaRPr lang="zh-TW" altLang="en-US" sz="1800">
            <a:latin typeface="Times New Roman" pitchFamily="18" charset="0"/>
            <a:ea typeface="標楷體" pitchFamily="65" charset="-120"/>
            <a:cs typeface="Times New Roman" pitchFamily="18" charset="0"/>
          </a:endParaRPr>
        </a:p>
      </dgm:t>
    </dgm:pt>
    <dgm:pt modelId="{18CD91EB-B938-47B8-B230-77F9DB00BC73}" type="sibTrans" cxnId="{A9D2A6B0-56BD-48A3-9A88-C2374E3272D0}">
      <dgm:prSet/>
      <dgm:spPr/>
      <dgm:t>
        <a:bodyPr/>
        <a:lstStyle/>
        <a:p>
          <a:endParaRPr lang="zh-TW" altLang="en-US" sz="1800">
            <a:latin typeface="Times New Roman" pitchFamily="18" charset="0"/>
            <a:ea typeface="標楷體" pitchFamily="65" charset="-120"/>
            <a:cs typeface="Times New Roman" pitchFamily="18" charset="0"/>
          </a:endParaRPr>
        </a:p>
      </dgm:t>
    </dgm:pt>
    <dgm:pt modelId="{DB14BF6F-5372-4C35-969B-826539A162DC}">
      <dgm:prSet custT="1"/>
      <dgm:spPr/>
      <dgm:t>
        <a:bodyPr/>
        <a:lstStyle/>
        <a:p>
          <a:r>
            <a:rPr lang="zh-TW" altLang="en-US" sz="1800" b="1" dirty="0">
              <a:latin typeface="Times New Roman" pitchFamily="18" charset="0"/>
              <a:ea typeface="標楷體" pitchFamily="65" charset="-120"/>
              <a:cs typeface="Times New Roman" pitchFamily="18" charset="0"/>
            </a:rPr>
            <a:t>資料集結區</a:t>
          </a:r>
          <a:r>
            <a:rPr lang="en-US" altLang="zh-TW" sz="1800" b="1" dirty="0">
              <a:latin typeface="Times New Roman" pitchFamily="18" charset="0"/>
              <a:ea typeface="標楷體" pitchFamily="65" charset="-120"/>
              <a:cs typeface="Times New Roman" pitchFamily="18" charset="0"/>
            </a:rPr>
            <a:t>(Data staging area)</a:t>
          </a:r>
        </a:p>
      </dgm:t>
    </dgm:pt>
    <dgm:pt modelId="{5BFF0511-3C09-483D-B7E4-058E7F3103A2}" type="parTrans" cxnId="{897786F6-A341-4A1A-AA62-E61BC698431F}">
      <dgm:prSet/>
      <dgm:spPr/>
      <dgm:t>
        <a:bodyPr/>
        <a:lstStyle/>
        <a:p>
          <a:endParaRPr lang="zh-TW" altLang="en-US" sz="1800">
            <a:latin typeface="Times New Roman" pitchFamily="18" charset="0"/>
            <a:ea typeface="標楷體" pitchFamily="65" charset="-120"/>
            <a:cs typeface="Times New Roman" pitchFamily="18" charset="0"/>
          </a:endParaRPr>
        </a:p>
      </dgm:t>
    </dgm:pt>
    <dgm:pt modelId="{7D740C08-978A-45AA-A416-B8F273DBB1CD}" type="sibTrans" cxnId="{897786F6-A341-4A1A-AA62-E61BC698431F}">
      <dgm:prSet/>
      <dgm:spPr/>
      <dgm:t>
        <a:bodyPr/>
        <a:lstStyle/>
        <a:p>
          <a:endParaRPr lang="zh-TW" altLang="en-US" sz="1800">
            <a:latin typeface="Times New Roman" pitchFamily="18" charset="0"/>
            <a:ea typeface="標楷體" pitchFamily="65" charset="-120"/>
            <a:cs typeface="Times New Roman" pitchFamily="18" charset="0"/>
          </a:endParaRPr>
        </a:p>
      </dgm:t>
    </dgm:pt>
    <dgm:pt modelId="{B1C817FC-7069-44D1-9988-354332B4992D}">
      <dgm:prSet custT="1"/>
      <dgm:spPr/>
      <dgm:t>
        <a:bodyPr lIns="72000" rIns="72000"/>
        <a:lstStyle/>
        <a:p>
          <a:r>
            <a:rPr lang="zh-TW" altLang="en-US" sz="1800" dirty="0">
              <a:latin typeface="Times New Roman" pitchFamily="18" charset="0"/>
              <a:ea typeface="標楷體" pitchFamily="65" charset="-120"/>
              <a:cs typeface="Times New Roman" pitchFamily="18" charset="0"/>
            </a:rPr>
            <a:t>持久集結區 </a:t>
          </a:r>
          <a:r>
            <a:rPr lang="en-US" altLang="zh-TW" sz="1800" dirty="0">
              <a:latin typeface="Times New Roman" pitchFamily="18" charset="0"/>
              <a:ea typeface="標楷體" pitchFamily="65" charset="-120"/>
              <a:cs typeface="Times New Roman" pitchFamily="18" charset="0"/>
            </a:rPr>
            <a:t>(Persistent staging area)</a:t>
          </a:r>
          <a:r>
            <a:rPr lang="zh-TW" altLang="en-US" sz="1800" dirty="0">
              <a:latin typeface="Times New Roman" pitchFamily="18" charset="0"/>
              <a:ea typeface="標楷體" pitchFamily="65" charset="-120"/>
              <a:cs typeface="Times New Roman" pitchFamily="18" charset="0"/>
            </a:rPr>
            <a:t>：係維護歷史資料而使用的集結區。</a:t>
          </a:r>
          <a:endParaRPr lang="en-US" altLang="zh-TW" sz="1800" dirty="0">
            <a:latin typeface="Times New Roman" pitchFamily="18" charset="0"/>
            <a:ea typeface="標楷體" pitchFamily="65" charset="-120"/>
            <a:cs typeface="Times New Roman" pitchFamily="18" charset="0"/>
          </a:endParaRPr>
        </a:p>
      </dgm:t>
    </dgm:pt>
    <dgm:pt modelId="{7CEFEA65-D6A3-4300-8F0C-EE7A809C72B5}" type="parTrans" cxnId="{5E2FD13D-115F-443D-8A80-F95F1A31A5E0}">
      <dgm:prSet/>
      <dgm:spPr/>
      <dgm:t>
        <a:bodyPr/>
        <a:lstStyle/>
        <a:p>
          <a:endParaRPr lang="zh-TW" altLang="en-US" sz="1800">
            <a:latin typeface="Times New Roman" pitchFamily="18" charset="0"/>
            <a:ea typeface="標楷體" pitchFamily="65" charset="-120"/>
            <a:cs typeface="Times New Roman" pitchFamily="18" charset="0"/>
          </a:endParaRPr>
        </a:p>
      </dgm:t>
    </dgm:pt>
    <dgm:pt modelId="{472CD6C8-FA1A-4AAD-B0BE-B3F9DF48FE8B}" type="sibTrans" cxnId="{5E2FD13D-115F-443D-8A80-F95F1A31A5E0}">
      <dgm:prSet/>
      <dgm:spPr/>
      <dgm:t>
        <a:bodyPr/>
        <a:lstStyle/>
        <a:p>
          <a:endParaRPr lang="zh-TW" altLang="en-US" sz="1800">
            <a:latin typeface="Times New Roman" pitchFamily="18" charset="0"/>
            <a:ea typeface="標楷體" pitchFamily="65" charset="-120"/>
            <a:cs typeface="Times New Roman" pitchFamily="18" charset="0"/>
          </a:endParaRPr>
        </a:p>
      </dgm:t>
    </dgm:pt>
    <dgm:pt modelId="{F5843475-B032-4C90-A18E-B2AED250C6F4}">
      <dgm:prSet custT="1"/>
      <dgm:spPr/>
      <dgm:t>
        <a:bodyPr lIns="72000" rIns="72000"/>
        <a:lstStyle/>
        <a:p>
          <a:r>
            <a:rPr lang="zh-TW" altLang="en-US" sz="1800" dirty="0">
              <a:latin typeface="Times New Roman" pitchFamily="18" charset="0"/>
              <a:ea typeface="標楷體" pitchFamily="65" charset="-120"/>
              <a:cs typeface="Times New Roman" pitchFamily="18" charset="0"/>
            </a:rPr>
            <a:t>臨時集結區</a:t>
          </a:r>
          <a:r>
            <a:rPr lang="en-US" altLang="zh-TW" sz="1800" dirty="0">
              <a:latin typeface="Times New Roman" pitchFamily="18" charset="0"/>
              <a:ea typeface="標楷體" pitchFamily="65" charset="-120"/>
              <a:cs typeface="Times New Roman" pitchFamily="18" charset="0"/>
            </a:rPr>
            <a:t>(Temporary staging area)</a:t>
          </a:r>
          <a:r>
            <a:rPr lang="zh-TW" altLang="en-US" sz="1800" dirty="0">
              <a:latin typeface="Times New Roman" pitchFamily="18" charset="0"/>
              <a:ea typeface="標楷體" pitchFamily="65" charset="-120"/>
              <a:cs typeface="Times New Roman" pitchFamily="18" charset="0"/>
            </a:rPr>
            <a:t>：則是資料在每次載入過程後即被刪除。</a:t>
          </a:r>
          <a:endParaRPr lang="en-US" altLang="zh-TW" sz="1800" dirty="0">
            <a:latin typeface="Times New Roman" pitchFamily="18" charset="0"/>
            <a:ea typeface="標楷體" pitchFamily="65" charset="-120"/>
            <a:cs typeface="Times New Roman" pitchFamily="18" charset="0"/>
          </a:endParaRPr>
        </a:p>
      </dgm:t>
    </dgm:pt>
    <dgm:pt modelId="{CA8CADC3-A5FE-447A-978A-F543BDE23D72}" type="parTrans" cxnId="{37783B67-C1F2-463F-953F-2CF85704070F}">
      <dgm:prSet/>
      <dgm:spPr/>
      <dgm:t>
        <a:bodyPr/>
        <a:lstStyle/>
        <a:p>
          <a:endParaRPr lang="zh-TW" altLang="en-US" sz="1800">
            <a:latin typeface="Times New Roman" pitchFamily="18" charset="0"/>
            <a:ea typeface="標楷體" pitchFamily="65" charset="-120"/>
            <a:cs typeface="Times New Roman" pitchFamily="18" charset="0"/>
          </a:endParaRPr>
        </a:p>
      </dgm:t>
    </dgm:pt>
    <dgm:pt modelId="{6481D2CF-D1E5-4E42-AE40-D5E006B6BA31}" type="sibTrans" cxnId="{37783B67-C1F2-463F-953F-2CF85704070F}">
      <dgm:prSet/>
      <dgm:spPr/>
      <dgm:t>
        <a:bodyPr/>
        <a:lstStyle/>
        <a:p>
          <a:endParaRPr lang="zh-TW" altLang="en-US" sz="1800">
            <a:latin typeface="Times New Roman" pitchFamily="18" charset="0"/>
            <a:ea typeface="標楷體" pitchFamily="65" charset="-120"/>
            <a:cs typeface="Times New Roman" pitchFamily="18" charset="0"/>
          </a:endParaRPr>
        </a:p>
      </dgm:t>
    </dgm:pt>
    <dgm:pt modelId="{A546062C-BCE8-4C07-AE3C-E2A90B6A6027}">
      <dgm:prSet phldrT="[文字]" custT="1"/>
      <dgm:spPr/>
      <dgm:t>
        <a:bodyPr lIns="72000" rIns="72000"/>
        <a:lstStyle/>
        <a:p>
          <a:r>
            <a:rPr lang="zh-TW" altLang="en-US" sz="1800" dirty="0">
              <a:latin typeface="Times New Roman" pitchFamily="18" charset="0"/>
              <a:ea typeface="標楷體" pitchFamily="65" charset="-120"/>
              <a:cs typeface="Times New Roman" pitchFamily="18" charset="0"/>
            </a:rPr>
            <a:t>指後端所進行 </a:t>
          </a:r>
          <a:r>
            <a:rPr lang="en-US" altLang="zh-TW" sz="1800" dirty="0">
              <a:latin typeface="Times New Roman" pitchFamily="18" charset="0"/>
              <a:ea typeface="標楷體" pitchFamily="65" charset="-120"/>
              <a:cs typeface="Times New Roman" pitchFamily="18" charset="0"/>
            </a:rPr>
            <a:t>ETL </a:t>
          </a:r>
          <a:r>
            <a:rPr lang="zh-TW" altLang="en-US" sz="1800" dirty="0">
              <a:latin typeface="Times New Roman" pitchFamily="18" charset="0"/>
              <a:ea typeface="標楷體" pitchFamily="65" charset="-120"/>
              <a:cs typeface="Times New Roman" pitchFamily="18" charset="0"/>
            </a:rPr>
            <a:t>的各個步驟 </a:t>
          </a:r>
          <a:r>
            <a:rPr lang="en-US" altLang="zh-TW" sz="1800" dirty="0">
              <a:latin typeface="Times New Roman" pitchFamily="18" charset="0"/>
              <a:ea typeface="標楷體" pitchFamily="65" charset="-120"/>
              <a:cs typeface="Times New Roman" pitchFamily="18" charset="0"/>
            </a:rPr>
            <a:t>(</a:t>
          </a:r>
          <a:r>
            <a:rPr lang="zh-TW" altLang="en-US" sz="1800" dirty="0">
              <a:latin typeface="Times New Roman" pitchFamily="18" charset="0"/>
              <a:ea typeface="標楷體" pitchFamily="65" charset="-120"/>
              <a:cs typeface="Times New Roman" pitchFamily="18" charset="0"/>
            </a:rPr>
            <a:t>抽取、清理、一致化與交付</a:t>
          </a:r>
          <a:r>
            <a:rPr lang="en-US" altLang="zh-TW" sz="1800" dirty="0">
              <a:latin typeface="Times New Roman" pitchFamily="18" charset="0"/>
              <a:ea typeface="標楷體" pitchFamily="65" charset="-120"/>
              <a:cs typeface="Times New Roman" pitchFamily="18" charset="0"/>
            </a:rPr>
            <a:t>) </a:t>
          </a:r>
          <a:r>
            <a:rPr lang="zh-TW" altLang="en-US" sz="1800" dirty="0">
              <a:latin typeface="Times New Roman" pitchFamily="18" charset="0"/>
              <a:ea typeface="標楷體" pitchFamily="65" charset="-120"/>
              <a:cs typeface="Times New Roman" pitchFamily="18" charset="0"/>
            </a:rPr>
            <a:t>將所產生的資料進行儲存。</a:t>
          </a:r>
        </a:p>
      </dgm:t>
    </dgm:pt>
    <dgm:pt modelId="{4B8D8314-B893-4CCC-BE63-78E14416D55B}" type="parTrans" cxnId="{716932F1-B5F4-4B9F-82A5-2120985E9C57}">
      <dgm:prSet/>
      <dgm:spPr/>
      <dgm:t>
        <a:bodyPr/>
        <a:lstStyle/>
        <a:p>
          <a:endParaRPr lang="zh-TW" altLang="en-US" sz="1800">
            <a:latin typeface="Times New Roman" pitchFamily="18" charset="0"/>
            <a:ea typeface="標楷體" pitchFamily="65" charset="-120"/>
            <a:cs typeface="Times New Roman" pitchFamily="18" charset="0"/>
          </a:endParaRPr>
        </a:p>
      </dgm:t>
    </dgm:pt>
    <dgm:pt modelId="{168EC931-FCF5-440D-9E89-59E130744658}" type="sibTrans" cxnId="{716932F1-B5F4-4B9F-82A5-2120985E9C57}">
      <dgm:prSet/>
      <dgm:spPr/>
      <dgm:t>
        <a:bodyPr/>
        <a:lstStyle/>
        <a:p>
          <a:endParaRPr lang="zh-TW" altLang="en-US" sz="1800">
            <a:latin typeface="Times New Roman" pitchFamily="18" charset="0"/>
            <a:ea typeface="標楷體" pitchFamily="65" charset="-120"/>
            <a:cs typeface="Times New Roman" pitchFamily="18" charset="0"/>
          </a:endParaRPr>
        </a:p>
      </dgm:t>
    </dgm:pt>
    <dgm:pt modelId="{D0BB34F0-B28F-4494-AF62-88D444A3BFD2}">
      <dgm:prSet phldrT="[文字]" custT="1"/>
      <dgm:spPr/>
      <dgm:t>
        <a:bodyPr lIns="72000" rIns="72000"/>
        <a:lstStyle/>
        <a:p>
          <a:r>
            <a:rPr lang="zh-TW" altLang="en-US" sz="1800" dirty="0">
              <a:latin typeface="Times New Roman" pitchFamily="18" charset="0"/>
              <a:ea typeface="標楷體" pitchFamily="65" charset="-120"/>
              <a:cs typeface="Times New Roman" pitchFamily="18" charset="0"/>
            </a:rPr>
            <a:t>建議每一個 </a:t>
          </a:r>
          <a:r>
            <a:rPr lang="en-US" altLang="zh-TW" sz="1800" dirty="0">
              <a:latin typeface="Times New Roman" pitchFamily="18" charset="0"/>
              <a:ea typeface="標楷體" pitchFamily="65" charset="-120"/>
              <a:cs typeface="Times New Roman" pitchFamily="18" charset="0"/>
            </a:rPr>
            <a:t>ETL </a:t>
          </a:r>
          <a:r>
            <a:rPr lang="zh-TW" altLang="en-US" sz="1800" dirty="0">
              <a:latin typeface="Times New Roman" pitchFamily="18" charset="0"/>
              <a:ea typeface="標楷體" pitchFamily="65" charset="-120"/>
              <a:cs typeface="Times New Roman" pitchFamily="18" charset="0"/>
            </a:rPr>
            <a:t>步驟都需要進行資料的集結。</a:t>
          </a:r>
        </a:p>
      </dgm:t>
    </dgm:pt>
    <dgm:pt modelId="{4D3D8233-3BD1-4F7C-A841-CE8A8C811C44}" type="parTrans" cxnId="{3999F32E-6957-435E-AE81-84EF1C97D082}">
      <dgm:prSet/>
      <dgm:spPr/>
      <dgm:t>
        <a:bodyPr/>
        <a:lstStyle/>
        <a:p>
          <a:endParaRPr lang="zh-TW" altLang="en-US" sz="1800">
            <a:latin typeface="Times New Roman" pitchFamily="18" charset="0"/>
            <a:ea typeface="標楷體" pitchFamily="65" charset="-120"/>
            <a:cs typeface="Times New Roman" pitchFamily="18" charset="0"/>
          </a:endParaRPr>
        </a:p>
      </dgm:t>
    </dgm:pt>
    <dgm:pt modelId="{6F60C21D-4450-408D-BA38-9CCBB9156351}" type="sibTrans" cxnId="{3999F32E-6957-435E-AE81-84EF1C97D082}">
      <dgm:prSet/>
      <dgm:spPr/>
      <dgm:t>
        <a:bodyPr/>
        <a:lstStyle/>
        <a:p>
          <a:endParaRPr lang="zh-TW" altLang="en-US" sz="1800">
            <a:latin typeface="Times New Roman" pitchFamily="18" charset="0"/>
            <a:ea typeface="標楷體" pitchFamily="65" charset="-120"/>
            <a:cs typeface="Times New Roman" pitchFamily="18" charset="0"/>
          </a:endParaRPr>
        </a:p>
      </dgm:t>
    </dgm:pt>
    <dgm:pt modelId="{C144ACAF-E545-439E-8C03-69836CBBCD55}" type="pres">
      <dgm:prSet presAssocID="{C86C7958-BF1E-4B33-AE0F-0CE3829DBDF6}" presName="linear" presStyleCnt="0">
        <dgm:presLayoutVars>
          <dgm:dir/>
          <dgm:animLvl val="lvl"/>
          <dgm:resizeHandles val="exact"/>
        </dgm:presLayoutVars>
      </dgm:prSet>
      <dgm:spPr/>
    </dgm:pt>
    <dgm:pt modelId="{03679F5B-CB7D-4B09-8A5E-3FF9CE861C94}" type="pres">
      <dgm:prSet presAssocID="{85BEFA3E-DF46-4329-9572-5B74AC6D6B07}" presName="parentLin" presStyleCnt="0"/>
      <dgm:spPr/>
    </dgm:pt>
    <dgm:pt modelId="{183428AA-94A6-47D1-BF4F-F04FB9F96216}" type="pres">
      <dgm:prSet presAssocID="{85BEFA3E-DF46-4329-9572-5B74AC6D6B07}" presName="parentLeftMargin" presStyleLbl="node1" presStyleIdx="0" presStyleCnt="2"/>
      <dgm:spPr/>
    </dgm:pt>
    <dgm:pt modelId="{50B67E93-7416-4FE3-9D9A-FC4FE66EFBEA}" type="pres">
      <dgm:prSet presAssocID="{85BEFA3E-DF46-4329-9572-5B74AC6D6B07}" presName="parentText" presStyleLbl="node1" presStyleIdx="0" presStyleCnt="2" custScaleX="125211">
        <dgm:presLayoutVars>
          <dgm:chMax val="0"/>
          <dgm:bulletEnabled val="1"/>
        </dgm:presLayoutVars>
      </dgm:prSet>
      <dgm:spPr/>
    </dgm:pt>
    <dgm:pt modelId="{1DB5C876-3ED3-41F0-9C72-09D721895AA4}" type="pres">
      <dgm:prSet presAssocID="{85BEFA3E-DF46-4329-9572-5B74AC6D6B07}" presName="negativeSpace" presStyleCnt="0"/>
      <dgm:spPr/>
    </dgm:pt>
    <dgm:pt modelId="{D78D294B-979B-4CE8-B2FA-268C2F9BEECB}" type="pres">
      <dgm:prSet presAssocID="{85BEFA3E-DF46-4329-9572-5B74AC6D6B07}" presName="childText" presStyleLbl="conFgAcc1" presStyleIdx="0" presStyleCnt="2">
        <dgm:presLayoutVars>
          <dgm:bulletEnabled val="1"/>
        </dgm:presLayoutVars>
      </dgm:prSet>
      <dgm:spPr/>
    </dgm:pt>
    <dgm:pt modelId="{AB2A5A0E-7B19-4F7D-B546-F0800BDAE060}" type="pres">
      <dgm:prSet presAssocID="{18CD91EB-B938-47B8-B230-77F9DB00BC73}" presName="spaceBetweenRectangles" presStyleCnt="0"/>
      <dgm:spPr/>
    </dgm:pt>
    <dgm:pt modelId="{D581FB45-C5E0-40EE-960C-476F97FA345F}" type="pres">
      <dgm:prSet presAssocID="{DB14BF6F-5372-4C35-969B-826539A162DC}" presName="parentLin" presStyleCnt="0"/>
      <dgm:spPr/>
    </dgm:pt>
    <dgm:pt modelId="{D503BA9A-2403-4462-BFDC-3F1F6795B321}" type="pres">
      <dgm:prSet presAssocID="{DB14BF6F-5372-4C35-969B-826539A162DC}" presName="parentLeftMargin" presStyleLbl="node1" presStyleIdx="0" presStyleCnt="2"/>
      <dgm:spPr/>
    </dgm:pt>
    <dgm:pt modelId="{0462E8C6-C5C3-4E65-B834-4F46C6424FEB}" type="pres">
      <dgm:prSet presAssocID="{DB14BF6F-5372-4C35-969B-826539A162DC}" presName="parentText" presStyleLbl="node1" presStyleIdx="1" presStyleCnt="2" custScaleX="125211">
        <dgm:presLayoutVars>
          <dgm:chMax val="0"/>
          <dgm:bulletEnabled val="1"/>
        </dgm:presLayoutVars>
      </dgm:prSet>
      <dgm:spPr/>
    </dgm:pt>
    <dgm:pt modelId="{885F8B7A-6731-49A7-9538-B28E97B670C1}" type="pres">
      <dgm:prSet presAssocID="{DB14BF6F-5372-4C35-969B-826539A162DC}" presName="negativeSpace" presStyleCnt="0"/>
      <dgm:spPr/>
    </dgm:pt>
    <dgm:pt modelId="{1A3A672B-AFA0-459D-9C97-2425BAB0F1AC}" type="pres">
      <dgm:prSet presAssocID="{DB14BF6F-5372-4C35-969B-826539A162DC}" presName="childText" presStyleLbl="conFgAcc1" presStyleIdx="1" presStyleCnt="2">
        <dgm:presLayoutVars>
          <dgm:bulletEnabled val="1"/>
        </dgm:presLayoutVars>
      </dgm:prSet>
      <dgm:spPr/>
    </dgm:pt>
  </dgm:ptLst>
  <dgm:cxnLst>
    <dgm:cxn modelId="{D6836217-DC22-4C88-9583-F8C645AA0F13}" type="presOf" srcId="{B1C817FC-7069-44D1-9988-354332B4992D}" destId="{1A3A672B-AFA0-459D-9C97-2425BAB0F1AC}" srcOrd="0" destOrd="0" presId="urn:microsoft.com/office/officeart/2005/8/layout/list1"/>
    <dgm:cxn modelId="{C5CAF224-7D7F-4361-8AAF-8EE37CEF2A6C}" type="presOf" srcId="{85BEFA3E-DF46-4329-9572-5B74AC6D6B07}" destId="{50B67E93-7416-4FE3-9D9A-FC4FE66EFBEA}" srcOrd="1" destOrd="0" presId="urn:microsoft.com/office/officeart/2005/8/layout/list1"/>
    <dgm:cxn modelId="{551EA42D-0A6B-477E-8C23-FD7A18FBE29C}" type="presOf" srcId="{D0BB34F0-B28F-4494-AF62-88D444A3BFD2}" destId="{D78D294B-979B-4CE8-B2FA-268C2F9BEECB}" srcOrd="0" destOrd="1" presId="urn:microsoft.com/office/officeart/2005/8/layout/list1"/>
    <dgm:cxn modelId="{3999F32E-6957-435E-AE81-84EF1C97D082}" srcId="{85BEFA3E-DF46-4329-9572-5B74AC6D6B07}" destId="{D0BB34F0-B28F-4494-AF62-88D444A3BFD2}" srcOrd="1" destOrd="0" parTransId="{4D3D8233-3BD1-4F7C-A841-CE8A8C811C44}" sibTransId="{6F60C21D-4450-408D-BA38-9CCBB9156351}"/>
    <dgm:cxn modelId="{5E2FD13D-115F-443D-8A80-F95F1A31A5E0}" srcId="{DB14BF6F-5372-4C35-969B-826539A162DC}" destId="{B1C817FC-7069-44D1-9988-354332B4992D}" srcOrd="0" destOrd="0" parTransId="{7CEFEA65-D6A3-4300-8F0C-EE7A809C72B5}" sibTransId="{472CD6C8-FA1A-4AAD-B0BE-B3F9DF48FE8B}"/>
    <dgm:cxn modelId="{B3BE265E-1CFE-452A-AC0A-E696DBCCFAF7}" type="presOf" srcId="{F5843475-B032-4C90-A18E-B2AED250C6F4}" destId="{1A3A672B-AFA0-459D-9C97-2425BAB0F1AC}" srcOrd="0" destOrd="1" presId="urn:microsoft.com/office/officeart/2005/8/layout/list1"/>
    <dgm:cxn modelId="{D36F0961-8A78-4CA7-94E5-48DC79D18C7C}" type="presOf" srcId="{C86C7958-BF1E-4B33-AE0F-0CE3829DBDF6}" destId="{C144ACAF-E545-439E-8C03-69836CBBCD55}" srcOrd="0" destOrd="0" presId="urn:microsoft.com/office/officeart/2005/8/layout/list1"/>
    <dgm:cxn modelId="{37783B67-C1F2-463F-953F-2CF85704070F}" srcId="{DB14BF6F-5372-4C35-969B-826539A162DC}" destId="{F5843475-B032-4C90-A18E-B2AED250C6F4}" srcOrd="1" destOrd="0" parTransId="{CA8CADC3-A5FE-447A-978A-F543BDE23D72}" sibTransId="{6481D2CF-D1E5-4E42-AE40-D5E006B6BA31}"/>
    <dgm:cxn modelId="{A9D2A6B0-56BD-48A3-9A88-C2374E3272D0}" srcId="{C86C7958-BF1E-4B33-AE0F-0CE3829DBDF6}" destId="{85BEFA3E-DF46-4329-9572-5B74AC6D6B07}" srcOrd="0" destOrd="0" parTransId="{30D02237-2E2B-400B-8016-1AB30E0AC3EB}" sibTransId="{18CD91EB-B938-47B8-B230-77F9DB00BC73}"/>
    <dgm:cxn modelId="{69CC41B3-F6C7-4D9F-89F4-0EDCC4166000}" type="presOf" srcId="{A546062C-BCE8-4C07-AE3C-E2A90B6A6027}" destId="{D78D294B-979B-4CE8-B2FA-268C2F9BEECB}" srcOrd="0" destOrd="0" presId="urn:microsoft.com/office/officeart/2005/8/layout/list1"/>
    <dgm:cxn modelId="{5C9647BF-797F-420D-9730-A6B1A93EF83E}" type="presOf" srcId="{85BEFA3E-DF46-4329-9572-5B74AC6D6B07}" destId="{183428AA-94A6-47D1-BF4F-F04FB9F96216}" srcOrd="0" destOrd="0" presId="urn:microsoft.com/office/officeart/2005/8/layout/list1"/>
    <dgm:cxn modelId="{495643CB-2FD9-40AA-947C-7A0E2858C95E}" type="presOf" srcId="{DB14BF6F-5372-4C35-969B-826539A162DC}" destId="{0462E8C6-C5C3-4E65-B834-4F46C6424FEB}" srcOrd="1" destOrd="0" presId="urn:microsoft.com/office/officeart/2005/8/layout/list1"/>
    <dgm:cxn modelId="{88093BF0-F592-4A30-BBE6-DEA078AB7D27}" type="presOf" srcId="{DB14BF6F-5372-4C35-969B-826539A162DC}" destId="{D503BA9A-2403-4462-BFDC-3F1F6795B321}" srcOrd="0" destOrd="0" presId="urn:microsoft.com/office/officeart/2005/8/layout/list1"/>
    <dgm:cxn modelId="{716932F1-B5F4-4B9F-82A5-2120985E9C57}" srcId="{85BEFA3E-DF46-4329-9572-5B74AC6D6B07}" destId="{A546062C-BCE8-4C07-AE3C-E2A90B6A6027}" srcOrd="0" destOrd="0" parTransId="{4B8D8314-B893-4CCC-BE63-78E14416D55B}" sibTransId="{168EC931-FCF5-440D-9E89-59E130744658}"/>
    <dgm:cxn modelId="{897786F6-A341-4A1A-AA62-E61BC698431F}" srcId="{C86C7958-BF1E-4B33-AE0F-0CE3829DBDF6}" destId="{DB14BF6F-5372-4C35-969B-826539A162DC}" srcOrd="1" destOrd="0" parTransId="{5BFF0511-3C09-483D-B7E4-058E7F3103A2}" sibTransId="{7D740C08-978A-45AA-A416-B8F273DBB1CD}"/>
    <dgm:cxn modelId="{3A168B0F-8CE6-4E2A-A62F-8E602B044A1A}" type="presParOf" srcId="{C144ACAF-E545-439E-8C03-69836CBBCD55}" destId="{03679F5B-CB7D-4B09-8A5E-3FF9CE861C94}" srcOrd="0" destOrd="0" presId="urn:microsoft.com/office/officeart/2005/8/layout/list1"/>
    <dgm:cxn modelId="{93ADC879-DB46-49C7-A74F-D59B62603F68}" type="presParOf" srcId="{03679F5B-CB7D-4B09-8A5E-3FF9CE861C94}" destId="{183428AA-94A6-47D1-BF4F-F04FB9F96216}" srcOrd="0" destOrd="0" presId="urn:microsoft.com/office/officeart/2005/8/layout/list1"/>
    <dgm:cxn modelId="{AEF3B093-C014-4C16-B514-3C3B9F8BB34C}" type="presParOf" srcId="{03679F5B-CB7D-4B09-8A5E-3FF9CE861C94}" destId="{50B67E93-7416-4FE3-9D9A-FC4FE66EFBEA}" srcOrd="1" destOrd="0" presId="urn:microsoft.com/office/officeart/2005/8/layout/list1"/>
    <dgm:cxn modelId="{722FB1D1-4FB1-4591-BC0A-E04645D7D1F9}" type="presParOf" srcId="{C144ACAF-E545-439E-8C03-69836CBBCD55}" destId="{1DB5C876-3ED3-41F0-9C72-09D721895AA4}" srcOrd="1" destOrd="0" presId="urn:microsoft.com/office/officeart/2005/8/layout/list1"/>
    <dgm:cxn modelId="{6316A0F6-E397-471A-98A8-B91C267B167B}" type="presParOf" srcId="{C144ACAF-E545-439E-8C03-69836CBBCD55}" destId="{D78D294B-979B-4CE8-B2FA-268C2F9BEECB}" srcOrd="2" destOrd="0" presId="urn:microsoft.com/office/officeart/2005/8/layout/list1"/>
    <dgm:cxn modelId="{0C747041-C2F9-4C0E-9345-96332C49BE05}" type="presParOf" srcId="{C144ACAF-E545-439E-8C03-69836CBBCD55}" destId="{AB2A5A0E-7B19-4F7D-B546-F0800BDAE060}" srcOrd="3" destOrd="0" presId="urn:microsoft.com/office/officeart/2005/8/layout/list1"/>
    <dgm:cxn modelId="{1B946236-E6D7-4BA1-A0D6-A34C2AB1D023}" type="presParOf" srcId="{C144ACAF-E545-439E-8C03-69836CBBCD55}" destId="{D581FB45-C5E0-40EE-960C-476F97FA345F}" srcOrd="4" destOrd="0" presId="urn:microsoft.com/office/officeart/2005/8/layout/list1"/>
    <dgm:cxn modelId="{B5D1C01E-2198-4E0E-9352-350E31FBBB7D}" type="presParOf" srcId="{D581FB45-C5E0-40EE-960C-476F97FA345F}" destId="{D503BA9A-2403-4462-BFDC-3F1F6795B321}" srcOrd="0" destOrd="0" presId="urn:microsoft.com/office/officeart/2005/8/layout/list1"/>
    <dgm:cxn modelId="{A42C1034-790E-413B-BB10-6FA7C547F88B}" type="presParOf" srcId="{D581FB45-C5E0-40EE-960C-476F97FA345F}" destId="{0462E8C6-C5C3-4E65-B834-4F46C6424FEB}" srcOrd="1" destOrd="0" presId="urn:microsoft.com/office/officeart/2005/8/layout/list1"/>
    <dgm:cxn modelId="{9302B8B3-898C-4AAF-8149-E4A6C83AFDC9}" type="presParOf" srcId="{C144ACAF-E545-439E-8C03-69836CBBCD55}" destId="{885F8B7A-6731-49A7-9538-B28E97B670C1}" srcOrd="5" destOrd="0" presId="urn:microsoft.com/office/officeart/2005/8/layout/list1"/>
    <dgm:cxn modelId="{B6F32E30-B930-4A71-9F0E-C2AC858E6CAD}" type="presParOf" srcId="{C144ACAF-E545-439E-8C03-69836CBBCD55}" destId="{1A3A672B-AFA0-459D-9C97-2425BAB0F1A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592DFF-F645-468E-9B89-07E3B1B9C68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2FF62ABF-EDFA-4D50-87A6-47AC736FA0AF}">
      <dgm:prSet/>
      <dgm:spPr/>
      <dgm:t>
        <a:bodyPr/>
        <a:lstStyle/>
        <a:p>
          <a:pPr rtl="0"/>
          <a:r>
            <a:rPr lang="zh-TW" b="1" dirty="0">
              <a:latin typeface="Times New Roman" pitchFamily="18" charset="0"/>
              <a:ea typeface="標楷體" pitchFamily="65" charset="-120"/>
              <a:cs typeface="Times New Roman" pitchFamily="18" charset="0"/>
            </a:rPr>
            <a:t>集結區規模估算表的用途</a:t>
          </a:r>
          <a:endParaRPr lang="en-US" b="1" dirty="0">
            <a:latin typeface="Times New Roman" pitchFamily="18" charset="0"/>
            <a:ea typeface="標楷體" pitchFamily="65" charset="-120"/>
            <a:cs typeface="Times New Roman" pitchFamily="18" charset="0"/>
          </a:endParaRPr>
        </a:p>
      </dgm:t>
    </dgm:pt>
    <dgm:pt modelId="{6849E707-6458-437F-86EB-37215BA995D0}" type="parTrans" cxnId="{ACC94A95-989F-4E9A-AC0A-7AA755A82EB8}">
      <dgm:prSet/>
      <dgm:spPr/>
      <dgm:t>
        <a:bodyPr/>
        <a:lstStyle/>
        <a:p>
          <a:endParaRPr lang="zh-TW" altLang="en-US">
            <a:latin typeface="Times New Roman" pitchFamily="18" charset="0"/>
            <a:ea typeface="標楷體" pitchFamily="65" charset="-120"/>
            <a:cs typeface="Times New Roman" pitchFamily="18" charset="0"/>
          </a:endParaRPr>
        </a:p>
      </dgm:t>
    </dgm:pt>
    <dgm:pt modelId="{40D48EA5-4E63-4005-AC0F-1954C8720AE8}" type="sibTrans" cxnId="{ACC94A95-989F-4E9A-AC0A-7AA755A82EB8}">
      <dgm:prSet/>
      <dgm:spPr/>
      <dgm:t>
        <a:bodyPr/>
        <a:lstStyle/>
        <a:p>
          <a:endParaRPr lang="zh-TW" altLang="en-US">
            <a:latin typeface="Times New Roman" pitchFamily="18" charset="0"/>
            <a:ea typeface="標楷體" pitchFamily="65" charset="-120"/>
            <a:cs typeface="Times New Roman" pitchFamily="18" charset="0"/>
          </a:endParaRPr>
        </a:p>
      </dgm:t>
    </dgm:pt>
    <dgm:pt modelId="{07C087F1-DB54-47F8-8A77-99CE31598DA3}">
      <dgm:prSet/>
      <dgm:spPr/>
      <dgm:t>
        <a:bodyPr/>
        <a:lstStyle/>
        <a:p>
          <a:pPr rtl="0"/>
          <a:r>
            <a:rPr lang="zh-TW" dirty="0">
              <a:latin typeface="Times New Roman" pitchFamily="18" charset="0"/>
              <a:ea typeface="標楷體" pitchFamily="65" charset="-120"/>
              <a:cs typeface="Times New Roman" pitchFamily="18" charset="0"/>
            </a:rPr>
            <a:t>提供給資料庫管理員和系統管理員進行集結區的空間分配。</a:t>
          </a:r>
          <a:endParaRPr lang="en-US" dirty="0">
            <a:latin typeface="Times New Roman" pitchFamily="18" charset="0"/>
            <a:ea typeface="標楷體" pitchFamily="65" charset="-120"/>
            <a:cs typeface="Times New Roman" pitchFamily="18" charset="0"/>
          </a:endParaRPr>
        </a:p>
      </dgm:t>
    </dgm:pt>
    <dgm:pt modelId="{27D1B528-1356-463C-8D9A-F6E8E90FB54D}" type="parTrans" cxnId="{2446C467-4B4F-48C1-B879-D572EEAD267A}">
      <dgm:prSet/>
      <dgm:spPr/>
      <dgm:t>
        <a:bodyPr/>
        <a:lstStyle/>
        <a:p>
          <a:endParaRPr lang="zh-TW" altLang="en-US">
            <a:latin typeface="Times New Roman" pitchFamily="18" charset="0"/>
            <a:ea typeface="標楷體" pitchFamily="65" charset="-120"/>
            <a:cs typeface="Times New Roman" pitchFamily="18" charset="0"/>
          </a:endParaRPr>
        </a:p>
      </dgm:t>
    </dgm:pt>
    <dgm:pt modelId="{10231175-CB7D-4A8D-A0EE-58B6E284F756}" type="sibTrans" cxnId="{2446C467-4B4F-48C1-B879-D572EEAD267A}">
      <dgm:prSet/>
      <dgm:spPr/>
      <dgm:t>
        <a:bodyPr/>
        <a:lstStyle/>
        <a:p>
          <a:endParaRPr lang="zh-TW" altLang="en-US">
            <a:latin typeface="Times New Roman" pitchFamily="18" charset="0"/>
            <a:ea typeface="標楷體" pitchFamily="65" charset="-120"/>
            <a:cs typeface="Times New Roman" pitchFamily="18" charset="0"/>
          </a:endParaRPr>
        </a:p>
      </dgm:t>
    </dgm:pt>
    <dgm:pt modelId="{F9430006-170B-46CE-8657-0B49189E50DB}">
      <dgm:prSet/>
      <dgm:spPr/>
      <dgm:t>
        <a:bodyPr/>
        <a:lstStyle/>
        <a:p>
          <a:pPr rtl="0"/>
          <a:r>
            <a:rPr lang="zh-TW" b="1" dirty="0">
              <a:latin typeface="Times New Roman" pitchFamily="18" charset="0"/>
              <a:ea typeface="標楷體" pitchFamily="65" charset="-120"/>
              <a:cs typeface="Times New Roman" pitchFamily="18" charset="0"/>
            </a:rPr>
            <a:t>集結區規模估算表的內</a:t>
          </a:r>
          <a:r>
            <a:rPr lang="zh-TW" altLang="en-US" b="1" dirty="0">
              <a:latin typeface="Times New Roman" pitchFamily="18" charset="0"/>
              <a:ea typeface="標楷體" pitchFamily="65" charset="-120"/>
              <a:cs typeface="Times New Roman" pitchFamily="18" charset="0"/>
            </a:rPr>
            <a:t>容</a:t>
          </a:r>
          <a:endParaRPr lang="zh-TW" b="1" dirty="0">
            <a:latin typeface="Times New Roman" pitchFamily="18" charset="0"/>
            <a:ea typeface="標楷體" pitchFamily="65" charset="-120"/>
            <a:cs typeface="Times New Roman" pitchFamily="18" charset="0"/>
          </a:endParaRPr>
        </a:p>
      </dgm:t>
    </dgm:pt>
    <dgm:pt modelId="{70F1700B-35A7-485B-B23C-9DEE272B56B8}" type="parTrans" cxnId="{28C89533-A7C5-428D-B1A4-29192CF273D7}">
      <dgm:prSet/>
      <dgm:spPr/>
      <dgm:t>
        <a:bodyPr/>
        <a:lstStyle/>
        <a:p>
          <a:endParaRPr lang="zh-TW" altLang="en-US">
            <a:latin typeface="Times New Roman" pitchFamily="18" charset="0"/>
            <a:ea typeface="標楷體" pitchFamily="65" charset="-120"/>
            <a:cs typeface="Times New Roman" pitchFamily="18" charset="0"/>
          </a:endParaRPr>
        </a:p>
      </dgm:t>
    </dgm:pt>
    <dgm:pt modelId="{2B38FD36-98FD-4CF1-9A31-2CC6CE840CAF}" type="sibTrans" cxnId="{28C89533-A7C5-428D-B1A4-29192CF273D7}">
      <dgm:prSet/>
      <dgm:spPr/>
      <dgm:t>
        <a:bodyPr/>
        <a:lstStyle/>
        <a:p>
          <a:endParaRPr lang="zh-TW" altLang="en-US">
            <a:latin typeface="Times New Roman" pitchFamily="18" charset="0"/>
            <a:ea typeface="標楷體" pitchFamily="65" charset="-120"/>
            <a:cs typeface="Times New Roman" pitchFamily="18" charset="0"/>
          </a:endParaRPr>
        </a:p>
      </dgm:t>
    </dgm:pt>
    <dgm:pt modelId="{958350CB-18A0-4022-B241-9E5B0946236D}">
      <dgm:prSet/>
      <dgm:spPr/>
      <dgm:t>
        <a:bodyPr/>
        <a:lstStyle/>
        <a:p>
          <a:pPr rtl="0"/>
          <a:r>
            <a:rPr lang="en-US" dirty="0">
              <a:latin typeface="Times New Roman" pitchFamily="18" charset="0"/>
              <a:ea typeface="標楷體" pitchFamily="65" charset="-120"/>
              <a:cs typeface="Times New Roman" pitchFamily="18" charset="0"/>
            </a:rPr>
            <a:t>(1) </a:t>
          </a:r>
          <a:r>
            <a:rPr lang="zh-TW" dirty="0">
              <a:latin typeface="Times New Roman" pitchFamily="18" charset="0"/>
              <a:ea typeface="標楷體" pitchFamily="65" charset="-120"/>
              <a:cs typeface="Times New Roman" pitchFamily="18" charset="0"/>
            </a:rPr>
            <a:t>資料表名稱 </a:t>
          </a:r>
          <a:r>
            <a:rPr lang="en-US" dirty="0">
              <a:latin typeface="Times New Roman" pitchFamily="18" charset="0"/>
              <a:ea typeface="標楷體" pitchFamily="65" charset="-120"/>
              <a:cs typeface="Times New Roman" pitchFamily="18" charset="0"/>
            </a:rPr>
            <a:t>(Table name)</a:t>
          </a:r>
          <a:r>
            <a:rPr lang="zh-TW" dirty="0">
              <a:latin typeface="Times New Roman" pitchFamily="18" charset="0"/>
              <a:ea typeface="標楷體" pitchFamily="65" charset="-120"/>
              <a:cs typeface="Times New Roman" pitchFamily="18" charset="0"/>
            </a:rPr>
            <a:t>：在集結區中的資料表的名字。</a:t>
          </a:r>
        </a:p>
      </dgm:t>
    </dgm:pt>
    <dgm:pt modelId="{07922606-64B3-4C92-B10A-C11159B2BD1B}" type="parTrans" cxnId="{0D1F6F4C-794C-4929-8355-0D4236C20AA4}">
      <dgm:prSet/>
      <dgm:spPr/>
      <dgm:t>
        <a:bodyPr/>
        <a:lstStyle/>
        <a:p>
          <a:endParaRPr lang="zh-TW" altLang="en-US">
            <a:latin typeface="Times New Roman" pitchFamily="18" charset="0"/>
            <a:ea typeface="標楷體" pitchFamily="65" charset="-120"/>
            <a:cs typeface="Times New Roman" pitchFamily="18" charset="0"/>
          </a:endParaRPr>
        </a:p>
      </dgm:t>
    </dgm:pt>
    <dgm:pt modelId="{405AF1AF-3958-44A4-937C-64973B53A232}" type="sibTrans" cxnId="{0D1F6F4C-794C-4929-8355-0D4236C20AA4}">
      <dgm:prSet/>
      <dgm:spPr/>
      <dgm:t>
        <a:bodyPr/>
        <a:lstStyle/>
        <a:p>
          <a:endParaRPr lang="zh-TW" altLang="en-US">
            <a:latin typeface="Times New Roman" pitchFamily="18" charset="0"/>
            <a:ea typeface="標楷體" pitchFamily="65" charset="-120"/>
            <a:cs typeface="Times New Roman" pitchFamily="18" charset="0"/>
          </a:endParaRPr>
        </a:p>
      </dgm:t>
    </dgm:pt>
    <dgm:pt modelId="{42C2D21B-455C-4A9C-BBEA-285CF66C2A56}">
      <dgm:prSet/>
      <dgm:spPr/>
      <dgm:t>
        <a:bodyPr/>
        <a:lstStyle/>
        <a:p>
          <a:pPr rtl="0"/>
          <a:r>
            <a:rPr lang="en-US" dirty="0">
              <a:latin typeface="Times New Roman" pitchFamily="18" charset="0"/>
              <a:ea typeface="標楷體" pitchFamily="65" charset="-120"/>
              <a:cs typeface="Times New Roman" pitchFamily="18" charset="0"/>
            </a:rPr>
            <a:t>(2) </a:t>
          </a:r>
          <a:r>
            <a:rPr lang="zh-TW" dirty="0">
              <a:latin typeface="Times New Roman" pitchFamily="18" charset="0"/>
              <a:ea typeface="標楷體" pitchFamily="65" charset="-120"/>
              <a:cs typeface="Times New Roman" pitchFamily="18" charset="0"/>
            </a:rPr>
            <a:t>更新策略 </a:t>
          </a:r>
          <a:r>
            <a:rPr lang="en-US" dirty="0">
              <a:latin typeface="Times New Roman" pitchFamily="18" charset="0"/>
              <a:ea typeface="標楷體" pitchFamily="65" charset="-120"/>
              <a:cs typeface="Times New Roman" pitchFamily="18" charset="0"/>
            </a:rPr>
            <a:t>(Update strategy)</a:t>
          </a:r>
          <a:r>
            <a:rPr lang="zh-TW" dirty="0">
              <a:latin typeface="Times New Roman" pitchFamily="18" charset="0"/>
              <a:ea typeface="標楷體" pitchFamily="65" charset="-120"/>
              <a:cs typeface="Times New Roman" pitchFamily="18" charset="0"/>
            </a:rPr>
            <a:t>：如，截斷</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重新載入、新增</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刪除等 。</a:t>
          </a:r>
          <a:endParaRPr lang="en-US" dirty="0">
            <a:latin typeface="Times New Roman" pitchFamily="18" charset="0"/>
            <a:ea typeface="標楷體" pitchFamily="65" charset="-120"/>
            <a:cs typeface="Times New Roman" pitchFamily="18" charset="0"/>
          </a:endParaRPr>
        </a:p>
      </dgm:t>
    </dgm:pt>
    <dgm:pt modelId="{35FFE638-A932-4161-AA94-E9578D76552A}" type="parTrans" cxnId="{9A5FCD54-56BA-4D11-A2CD-A87F29E8A127}">
      <dgm:prSet/>
      <dgm:spPr/>
      <dgm:t>
        <a:bodyPr/>
        <a:lstStyle/>
        <a:p>
          <a:endParaRPr lang="zh-TW" altLang="en-US">
            <a:latin typeface="Times New Roman" pitchFamily="18" charset="0"/>
            <a:ea typeface="標楷體" pitchFamily="65" charset="-120"/>
            <a:cs typeface="Times New Roman" pitchFamily="18" charset="0"/>
          </a:endParaRPr>
        </a:p>
      </dgm:t>
    </dgm:pt>
    <dgm:pt modelId="{CBAE8C71-176F-4C99-B3B7-983FD8B78D1F}" type="sibTrans" cxnId="{9A5FCD54-56BA-4D11-A2CD-A87F29E8A127}">
      <dgm:prSet/>
      <dgm:spPr/>
      <dgm:t>
        <a:bodyPr/>
        <a:lstStyle/>
        <a:p>
          <a:endParaRPr lang="zh-TW" altLang="en-US">
            <a:latin typeface="Times New Roman" pitchFamily="18" charset="0"/>
            <a:ea typeface="標楷體" pitchFamily="65" charset="-120"/>
            <a:cs typeface="Times New Roman" pitchFamily="18" charset="0"/>
          </a:endParaRPr>
        </a:p>
      </dgm:t>
    </dgm:pt>
    <dgm:pt modelId="{37A36F23-7306-44BF-AFC0-5AB10C0819CD}">
      <dgm:prSet/>
      <dgm:spPr/>
      <dgm:t>
        <a:bodyPr/>
        <a:lstStyle/>
        <a:p>
          <a:pPr rtl="0"/>
          <a:r>
            <a:rPr lang="en-US" dirty="0">
              <a:latin typeface="Times New Roman" pitchFamily="18" charset="0"/>
              <a:ea typeface="標楷體" pitchFamily="65" charset="-120"/>
              <a:cs typeface="Times New Roman" pitchFamily="18" charset="0"/>
            </a:rPr>
            <a:t>(3) </a:t>
          </a:r>
          <a:r>
            <a:rPr lang="zh-TW" dirty="0">
              <a:latin typeface="Times New Roman" pitchFamily="18" charset="0"/>
              <a:ea typeface="標楷體" pitchFamily="65" charset="-120"/>
              <a:cs typeface="Times New Roman" pitchFamily="18" charset="0"/>
            </a:rPr>
            <a:t>載入頻率 </a:t>
          </a:r>
          <a:r>
            <a:rPr lang="en-US" dirty="0">
              <a:latin typeface="Times New Roman" pitchFamily="18" charset="0"/>
              <a:ea typeface="標楷體" pitchFamily="65" charset="-120"/>
              <a:cs typeface="Times New Roman" pitchFamily="18" charset="0"/>
            </a:rPr>
            <a:t>(Load frequency)</a:t>
          </a:r>
          <a:r>
            <a:rPr lang="zh-TW" dirty="0">
              <a:latin typeface="Times New Roman" pitchFamily="18" charset="0"/>
              <a:ea typeface="標楷體" pitchFamily="65" charset="-120"/>
              <a:cs typeface="Times New Roman" pitchFamily="18" charset="0"/>
            </a:rPr>
            <a:t>：如，每日、每週、每月等。</a:t>
          </a:r>
        </a:p>
      </dgm:t>
    </dgm:pt>
    <dgm:pt modelId="{588A0673-BF5C-40D9-81FB-742B6F7C3A3C}" type="parTrans" cxnId="{1EF4B2BA-4F7E-4664-9205-1EA631AE26C0}">
      <dgm:prSet/>
      <dgm:spPr/>
      <dgm:t>
        <a:bodyPr/>
        <a:lstStyle/>
        <a:p>
          <a:endParaRPr lang="zh-TW" altLang="en-US">
            <a:latin typeface="Times New Roman" pitchFamily="18" charset="0"/>
            <a:ea typeface="標楷體" pitchFamily="65" charset="-120"/>
            <a:cs typeface="Times New Roman" pitchFamily="18" charset="0"/>
          </a:endParaRPr>
        </a:p>
      </dgm:t>
    </dgm:pt>
    <dgm:pt modelId="{4A0267ED-64FC-49CD-A4A5-158928D0F7B2}" type="sibTrans" cxnId="{1EF4B2BA-4F7E-4664-9205-1EA631AE26C0}">
      <dgm:prSet/>
      <dgm:spPr/>
      <dgm:t>
        <a:bodyPr/>
        <a:lstStyle/>
        <a:p>
          <a:endParaRPr lang="zh-TW" altLang="en-US">
            <a:latin typeface="Times New Roman" pitchFamily="18" charset="0"/>
            <a:ea typeface="標楷體" pitchFamily="65" charset="-120"/>
            <a:cs typeface="Times New Roman" pitchFamily="18" charset="0"/>
          </a:endParaRPr>
        </a:p>
      </dgm:t>
    </dgm:pt>
    <dgm:pt modelId="{C354BFCB-8BF4-4D8D-98A4-3C1534D4F863}">
      <dgm:prSet/>
      <dgm:spPr/>
      <dgm:t>
        <a:bodyPr/>
        <a:lstStyle/>
        <a:p>
          <a:pPr rtl="0"/>
          <a:r>
            <a:rPr lang="en-US" dirty="0">
              <a:latin typeface="Times New Roman" pitchFamily="18" charset="0"/>
              <a:ea typeface="標楷體" pitchFamily="65" charset="-120"/>
              <a:cs typeface="Times New Roman" pitchFamily="18" charset="0"/>
            </a:rPr>
            <a:t>(4) ETL </a:t>
          </a:r>
          <a:r>
            <a:rPr lang="zh-TW" dirty="0">
              <a:latin typeface="Times New Roman" pitchFamily="18" charset="0"/>
              <a:ea typeface="標楷體" pitchFamily="65" charset="-120"/>
              <a:cs typeface="Times New Roman" pitchFamily="18" charset="0"/>
            </a:rPr>
            <a:t>作業 </a:t>
          </a:r>
          <a:r>
            <a:rPr lang="en-US" dirty="0">
              <a:latin typeface="Times New Roman" pitchFamily="18" charset="0"/>
              <a:ea typeface="標楷體" pitchFamily="65" charset="-120"/>
              <a:cs typeface="Times New Roman" pitchFamily="18" charset="0"/>
            </a:rPr>
            <a:t>(ETL job(s))</a:t>
          </a:r>
          <a:r>
            <a:rPr lang="zh-TW" dirty="0">
              <a:latin typeface="Times New Roman" pitchFamily="18" charset="0"/>
              <a:ea typeface="標楷體" pitchFamily="65" charset="-120"/>
              <a:cs typeface="Times New Roman" pitchFamily="18" charset="0"/>
            </a:rPr>
            <a:t>：處理資料表的作業或程式。</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可能有多個作業</a:t>
          </a:r>
          <a:r>
            <a:rPr lang="en-US" dirty="0">
              <a:latin typeface="Times New Roman" pitchFamily="18" charset="0"/>
              <a:ea typeface="標楷體" pitchFamily="65" charset="-120"/>
              <a:cs typeface="Times New Roman" pitchFamily="18" charset="0"/>
            </a:rPr>
            <a:t>)</a:t>
          </a:r>
          <a:endParaRPr lang="zh-TW" dirty="0">
            <a:latin typeface="Times New Roman" pitchFamily="18" charset="0"/>
            <a:ea typeface="標楷體" pitchFamily="65" charset="-120"/>
            <a:cs typeface="Times New Roman" pitchFamily="18" charset="0"/>
          </a:endParaRPr>
        </a:p>
      </dgm:t>
    </dgm:pt>
    <dgm:pt modelId="{32A94D27-A26F-4EDB-BEA9-78102FAA67F2}" type="parTrans" cxnId="{E79833F6-BE8B-4D85-BF00-5B63BC60BC2D}">
      <dgm:prSet/>
      <dgm:spPr/>
      <dgm:t>
        <a:bodyPr/>
        <a:lstStyle/>
        <a:p>
          <a:endParaRPr lang="zh-TW" altLang="en-US">
            <a:latin typeface="Times New Roman" pitchFamily="18" charset="0"/>
            <a:ea typeface="標楷體" pitchFamily="65" charset="-120"/>
            <a:cs typeface="Times New Roman" pitchFamily="18" charset="0"/>
          </a:endParaRPr>
        </a:p>
      </dgm:t>
    </dgm:pt>
    <dgm:pt modelId="{3D3D1524-C9FB-4E79-BA69-DB2C2FCF8D02}" type="sibTrans" cxnId="{E79833F6-BE8B-4D85-BF00-5B63BC60BC2D}">
      <dgm:prSet/>
      <dgm:spPr/>
      <dgm:t>
        <a:bodyPr/>
        <a:lstStyle/>
        <a:p>
          <a:endParaRPr lang="zh-TW" altLang="en-US">
            <a:latin typeface="Times New Roman" pitchFamily="18" charset="0"/>
            <a:ea typeface="標楷體" pitchFamily="65" charset="-120"/>
            <a:cs typeface="Times New Roman" pitchFamily="18" charset="0"/>
          </a:endParaRPr>
        </a:p>
      </dgm:t>
    </dgm:pt>
    <dgm:pt modelId="{BB8ACA79-2E22-4752-9BE7-BBCFFAFF104F}">
      <dgm:prSet/>
      <dgm:spPr/>
      <dgm:t>
        <a:bodyPr/>
        <a:lstStyle/>
        <a:p>
          <a:pPr rtl="0"/>
          <a:r>
            <a:rPr lang="en-US" dirty="0">
              <a:latin typeface="Times New Roman" pitchFamily="18" charset="0"/>
              <a:ea typeface="標楷體" pitchFamily="65" charset="-120"/>
              <a:cs typeface="Times New Roman" pitchFamily="18" charset="0"/>
            </a:rPr>
            <a:t>(5) </a:t>
          </a:r>
          <a:r>
            <a:rPr lang="zh-TW" dirty="0">
              <a:latin typeface="Times New Roman" pitchFamily="18" charset="0"/>
              <a:ea typeface="標楷體" pitchFamily="65" charset="-120"/>
              <a:cs typeface="Times New Roman" pitchFamily="18" charset="0"/>
            </a:rPr>
            <a:t>初始資料量 </a:t>
          </a:r>
          <a:r>
            <a:rPr lang="en-US" dirty="0">
              <a:latin typeface="Times New Roman" pitchFamily="18" charset="0"/>
              <a:ea typeface="標楷體" pitchFamily="65" charset="-120"/>
              <a:cs typeface="Times New Roman" pitchFamily="18" charset="0"/>
            </a:rPr>
            <a:t>(Initial row count)</a:t>
          </a:r>
          <a:r>
            <a:rPr lang="zh-TW" dirty="0">
              <a:latin typeface="Times New Roman" pitchFamily="18" charset="0"/>
              <a:ea typeface="標楷體" pitchFamily="65" charset="-120"/>
              <a:cs typeface="Times New Roman" pitchFamily="18" charset="0"/>
            </a:rPr>
            <a:t>：資料表初始時的資料筆數。</a:t>
          </a:r>
        </a:p>
      </dgm:t>
    </dgm:pt>
    <dgm:pt modelId="{BA9C2646-23F1-4592-B82F-7FA577A653E5}" type="parTrans" cxnId="{67A7913C-B484-45A2-AB14-30F6A376DB44}">
      <dgm:prSet/>
      <dgm:spPr/>
      <dgm:t>
        <a:bodyPr/>
        <a:lstStyle/>
        <a:p>
          <a:endParaRPr lang="zh-TW" altLang="en-US">
            <a:latin typeface="Times New Roman" pitchFamily="18" charset="0"/>
            <a:ea typeface="標楷體" pitchFamily="65" charset="-120"/>
            <a:cs typeface="Times New Roman" pitchFamily="18" charset="0"/>
          </a:endParaRPr>
        </a:p>
      </dgm:t>
    </dgm:pt>
    <dgm:pt modelId="{D144424F-1B3E-4D47-8325-718FC16BE2FB}" type="sibTrans" cxnId="{67A7913C-B484-45A2-AB14-30F6A376DB44}">
      <dgm:prSet/>
      <dgm:spPr/>
      <dgm:t>
        <a:bodyPr/>
        <a:lstStyle/>
        <a:p>
          <a:endParaRPr lang="zh-TW" altLang="en-US">
            <a:latin typeface="Times New Roman" pitchFamily="18" charset="0"/>
            <a:ea typeface="標楷體" pitchFamily="65" charset="-120"/>
            <a:cs typeface="Times New Roman" pitchFamily="18" charset="0"/>
          </a:endParaRPr>
        </a:p>
      </dgm:t>
    </dgm:pt>
    <dgm:pt modelId="{70A2CFB2-650F-4FB7-AD53-9F5C176F54AA}">
      <dgm:prSet/>
      <dgm:spPr/>
      <dgm:t>
        <a:bodyPr/>
        <a:lstStyle/>
        <a:p>
          <a:pPr rtl="0"/>
          <a:r>
            <a:rPr lang="en-US" dirty="0">
              <a:latin typeface="Times New Roman" pitchFamily="18" charset="0"/>
              <a:ea typeface="標楷體" pitchFamily="65" charset="-120"/>
              <a:cs typeface="Times New Roman" pitchFamily="18" charset="0"/>
            </a:rPr>
            <a:t>(6) </a:t>
          </a:r>
          <a:r>
            <a:rPr lang="zh-TW" dirty="0">
              <a:latin typeface="Times New Roman" pitchFamily="18" charset="0"/>
              <a:ea typeface="標楷體" pitchFamily="65" charset="-120"/>
              <a:cs typeface="Times New Roman" pitchFamily="18" charset="0"/>
            </a:rPr>
            <a:t>平均資料長度 </a:t>
          </a:r>
          <a:r>
            <a:rPr lang="en-US" dirty="0">
              <a:latin typeface="Times New Roman" pitchFamily="18" charset="0"/>
              <a:ea typeface="標楷體" pitchFamily="65" charset="-120"/>
              <a:cs typeface="Times New Roman" pitchFamily="18" charset="0"/>
            </a:rPr>
            <a:t>(</a:t>
          </a:r>
          <a:r>
            <a:rPr lang="en-US" dirty="0" err="1">
              <a:latin typeface="Times New Roman" pitchFamily="18" charset="0"/>
              <a:ea typeface="標楷體" pitchFamily="65" charset="-120"/>
              <a:cs typeface="Times New Roman" pitchFamily="18" charset="0"/>
            </a:rPr>
            <a:t>Avg</a:t>
          </a:r>
          <a:r>
            <a:rPr lang="en-US" dirty="0">
              <a:latin typeface="Times New Roman" pitchFamily="18" charset="0"/>
              <a:ea typeface="標楷體" pitchFamily="65" charset="-120"/>
              <a:cs typeface="Times New Roman" pitchFamily="18" charset="0"/>
            </a:rPr>
            <a:t> row length)</a:t>
          </a:r>
          <a:r>
            <a:rPr lang="zh-TW" dirty="0">
              <a:latin typeface="Times New Roman" pitchFamily="18" charset="0"/>
              <a:ea typeface="標楷體" pitchFamily="65" charset="-120"/>
              <a:cs typeface="Times New Roman" pitchFamily="18" charset="0"/>
            </a:rPr>
            <a:t>：資料表中資料的平均長度。</a:t>
          </a:r>
        </a:p>
      </dgm:t>
    </dgm:pt>
    <dgm:pt modelId="{60ACAEB0-4D11-43F3-BF2E-6B73779F5A67}" type="parTrans" cxnId="{BA2220E6-0249-49AB-A154-5C6957832A17}">
      <dgm:prSet/>
      <dgm:spPr/>
      <dgm:t>
        <a:bodyPr/>
        <a:lstStyle/>
        <a:p>
          <a:endParaRPr lang="zh-TW" altLang="en-US">
            <a:latin typeface="Times New Roman" pitchFamily="18" charset="0"/>
            <a:ea typeface="標楷體" pitchFamily="65" charset="-120"/>
            <a:cs typeface="Times New Roman" pitchFamily="18" charset="0"/>
          </a:endParaRPr>
        </a:p>
      </dgm:t>
    </dgm:pt>
    <dgm:pt modelId="{56CFF5F9-A73D-466E-B067-2EC5D164A932}" type="sibTrans" cxnId="{BA2220E6-0249-49AB-A154-5C6957832A17}">
      <dgm:prSet/>
      <dgm:spPr/>
      <dgm:t>
        <a:bodyPr/>
        <a:lstStyle/>
        <a:p>
          <a:endParaRPr lang="zh-TW" altLang="en-US">
            <a:latin typeface="Times New Roman" pitchFamily="18" charset="0"/>
            <a:ea typeface="標楷體" pitchFamily="65" charset="-120"/>
            <a:cs typeface="Times New Roman" pitchFamily="18" charset="0"/>
          </a:endParaRPr>
        </a:p>
      </dgm:t>
    </dgm:pt>
    <dgm:pt modelId="{C091B5A8-C775-41C0-B771-33AB7297FCCF}">
      <dgm:prSet/>
      <dgm:spPr/>
      <dgm:t>
        <a:bodyPr/>
        <a:lstStyle/>
        <a:p>
          <a:pPr rtl="0"/>
          <a:r>
            <a:rPr lang="en-US" dirty="0">
              <a:latin typeface="Times New Roman" pitchFamily="18" charset="0"/>
              <a:ea typeface="標楷體" pitchFamily="65" charset="-120"/>
              <a:cs typeface="Times New Roman" pitchFamily="18" charset="0"/>
            </a:rPr>
            <a:t>(7) </a:t>
          </a:r>
          <a:r>
            <a:rPr lang="zh-TW" dirty="0">
              <a:latin typeface="Times New Roman" pitchFamily="18" charset="0"/>
              <a:ea typeface="標楷體" pitchFamily="65" charset="-120"/>
              <a:cs typeface="Times New Roman" pitchFamily="18" charset="0"/>
            </a:rPr>
            <a:t>增長依據 </a:t>
          </a:r>
          <a:r>
            <a:rPr lang="en-US" dirty="0">
              <a:latin typeface="Times New Roman" pitchFamily="18" charset="0"/>
              <a:ea typeface="標楷體" pitchFamily="65" charset="-120"/>
              <a:cs typeface="Times New Roman" pitchFamily="18" charset="0"/>
            </a:rPr>
            <a:t>(Grows with)</a:t>
          </a:r>
          <a:r>
            <a:rPr lang="zh-TW" dirty="0">
              <a:latin typeface="Times New Roman" pitchFamily="18" charset="0"/>
              <a:ea typeface="標楷體" pitchFamily="65" charset="-120"/>
              <a:cs typeface="Times New Roman" pitchFamily="18" charset="0"/>
            </a:rPr>
            <a:t>：定義資料表何時會增長。</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如，維度表</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增加新狀態時</a:t>
          </a:r>
          <a:r>
            <a:rPr lang="en-US" dirty="0">
              <a:latin typeface="Times New Roman" pitchFamily="18" charset="0"/>
              <a:ea typeface="標楷體" pitchFamily="65" charset="-120"/>
              <a:cs typeface="Times New Roman" pitchFamily="18" charset="0"/>
            </a:rPr>
            <a:t>)</a:t>
          </a:r>
          <a:endParaRPr lang="zh-TW" dirty="0">
            <a:latin typeface="Times New Roman" pitchFamily="18" charset="0"/>
            <a:ea typeface="標楷體" pitchFamily="65" charset="-120"/>
            <a:cs typeface="Times New Roman" pitchFamily="18" charset="0"/>
          </a:endParaRPr>
        </a:p>
      </dgm:t>
    </dgm:pt>
    <dgm:pt modelId="{A62FA613-10F9-4976-A82B-08DCCFFF4A19}" type="parTrans" cxnId="{ACEF61A1-36EA-421A-97B9-AA03506826EC}">
      <dgm:prSet/>
      <dgm:spPr/>
      <dgm:t>
        <a:bodyPr/>
        <a:lstStyle/>
        <a:p>
          <a:endParaRPr lang="zh-TW" altLang="en-US">
            <a:latin typeface="Times New Roman" pitchFamily="18" charset="0"/>
            <a:ea typeface="標楷體" pitchFamily="65" charset="-120"/>
            <a:cs typeface="Times New Roman" pitchFamily="18" charset="0"/>
          </a:endParaRPr>
        </a:p>
      </dgm:t>
    </dgm:pt>
    <dgm:pt modelId="{C9E66DB5-4FBF-4927-A731-289523AA45E9}" type="sibTrans" cxnId="{ACEF61A1-36EA-421A-97B9-AA03506826EC}">
      <dgm:prSet/>
      <dgm:spPr/>
      <dgm:t>
        <a:bodyPr/>
        <a:lstStyle/>
        <a:p>
          <a:endParaRPr lang="zh-TW" altLang="en-US">
            <a:latin typeface="Times New Roman" pitchFamily="18" charset="0"/>
            <a:ea typeface="標楷體" pitchFamily="65" charset="-120"/>
            <a:cs typeface="Times New Roman" pitchFamily="18" charset="0"/>
          </a:endParaRPr>
        </a:p>
      </dgm:t>
    </dgm:pt>
    <dgm:pt modelId="{233193EB-823A-4B0D-B04A-F148E45F7BF1}">
      <dgm:prSet/>
      <dgm:spPr/>
      <dgm:t>
        <a:bodyPr/>
        <a:lstStyle/>
        <a:p>
          <a:pPr rtl="0"/>
          <a:r>
            <a:rPr lang="en-US" dirty="0">
              <a:latin typeface="Times New Roman" pitchFamily="18" charset="0"/>
              <a:ea typeface="標楷體" pitchFamily="65" charset="-120"/>
              <a:cs typeface="Times New Roman" pitchFamily="18" charset="0"/>
            </a:rPr>
            <a:t>(8) </a:t>
          </a:r>
          <a:r>
            <a:rPr lang="zh-TW" dirty="0">
              <a:latin typeface="Times New Roman" pitchFamily="18" charset="0"/>
              <a:ea typeface="標楷體" pitchFamily="65" charset="-120"/>
              <a:cs typeface="Times New Roman" pitchFamily="18" charset="0"/>
            </a:rPr>
            <a:t>預計每月資料量 </a:t>
          </a:r>
          <a:r>
            <a:rPr lang="en-US" dirty="0">
              <a:latin typeface="Times New Roman" pitchFamily="18" charset="0"/>
              <a:ea typeface="標楷體" pitchFamily="65" charset="-120"/>
              <a:cs typeface="Times New Roman" pitchFamily="18" charset="0"/>
            </a:rPr>
            <a:t>(Expected monthly rows)</a:t>
          </a:r>
          <a:r>
            <a:rPr lang="zh-TW" dirty="0">
              <a:latin typeface="Times New Roman" pitchFamily="18" charset="0"/>
              <a:ea typeface="標楷體" pitchFamily="65" charset="-120"/>
              <a:cs typeface="Times New Roman" pitchFamily="18" charset="0"/>
            </a:rPr>
            <a:t>：預計資料的每月資料的筆數。</a:t>
          </a:r>
        </a:p>
      </dgm:t>
    </dgm:pt>
    <dgm:pt modelId="{DD7FEE21-3C51-439E-B37E-8F5EBC6F24DE}" type="parTrans" cxnId="{D8055BA1-68FA-4F22-81A8-11C04257521A}">
      <dgm:prSet/>
      <dgm:spPr/>
      <dgm:t>
        <a:bodyPr/>
        <a:lstStyle/>
        <a:p>
          <a:endParaRPr lang="zh-TW" altLang="en-US">
            <a:latin typeface="Times New Roman" pitchFamily="18" charset="0"/>
            <a:ea typeface="標楷體" pitchFamily="65" charset="-120"/>
            <a:cs typeface="Times New Roman" pitchFamily="18" charset="0"/>
          </a:endParaRPr>
        </a:p>
      </dgm:t>
    </dgm:pt>
    <dgm:pt modelId="{1446B906-5DE2-44C9-89DC-C8FCDF8FFE6A}" type="sibTrans" cxnId="{D8055BA1-68FA-4F22-81A8-11C04257521A}">
      <dgm:prSet/>
      <dgm:spPr/>
      <dgm:t>
        <a:bodyPr/>
        <a:lstStyle/>
        <a:p>
          <a:endParaRPr lang="zh-TW" altLang="en-US">
            <a:latin typeface="Times New Roman" pitchFamily="18" charset="0"/>
            <a:ea typeface="標楷體" pitchFamily="65" charset="-120"/>
            <a:cs typeface="Times New Roman" pitchFamily="18" charset="0"/>
          </a:endParaRPr>
        </a:p>
      </dgm:t>
    </dgm:pt>
    <dgm:pt modelId="{450EABA4-59EA-4EC4-BE3B-408FABCFB2EF}">
      <dgm:prSet/>
      <dgm:spPr/>
      <dgm:t>
        <a:bodyPr/>
        <a:lstStyle/>
        <a:p>
          <a:pPr rtl="0"/>
          <a:r>
            <a:rPr lang="en-US" dirty="0">
              <a:latin typeface="Times New Roman" pitchFamily="18" charset="0"/>
              <a:ea typeface="標楷體" pitchFamily="65" charset="-120"/>
              <a:cs typeface="Times New Roman" pitchFamily="18" charset="0"/>
            </a:rPr>
            <a:t>(9) </a:t>
          </a:r>
          <a:r>
            <a:rPr lang="zh-TW" dirty="0">
              <a:latin typeface="Times New Roman" pitchFamily="18" charset="0"/>
              <a:ea typeface="標楷體" pitchFamily="65" charset="-120"/>
              <a:cs typeface="Times New Roman" pitchFamily="18" charset="0"/>
            </a:rPr>
            <a:t>預計每月位元組數 </a:t>
          </a:r>
          <a:r>
            <a:rPr lang="en-US" dirty="0">
              <a:latin typeface="Times New Roman" pitchFamily="18" charset="0"/>
              <a:ea typeface="標楷體" pitchFamily="65" charset="-120"/>
              <a:cs typeface="Times New Roman" pitchFamily="18" charset="0"/>
            </a:rPr>
            <a:t>(Expected monthly bytes)</a:t>
          </a:r>
          <a:r>
            <a:rPr lang="zh-TW" dirty="0">
              <a:latin typeface="Times New Roman" pitchFamily="18" charset="0"/>
              <a:ea typeface="標楷體" pitchFamily="65" charset="-120"/>
              <a:cs typeface="Times New Roman" pitchFamily="18" charset="0"/>
            </a:rPr>
            <a:t>：等於平均資料長度 </a:t>
          </a:r>
          <a:r>
            <a:rPr lang="en-US" dirty="0">
              <a:latin typeface="Times New Roman" pitchFamily="18" charset="0"/>
              <a:ea typeface="標楷體" pitchFamily="65" charset="-120"/>
              <a:cs typeface="Times New Roman" pitchFamily="18" charset="0"/>
            </a:rPr>
            <a:t>× </a:t>
          </a:r>
          <a:r>
            <a:rPr lang="zh-TW" dirty="0">
              <a:latin typeface="Times New Roman" pitchFamily="18" charset="0"/>
              <a:ea typeface="標楷體" pitchFamily="65" charset="-120"/>
              <a:cs typeface="Times New Roman" pitchFamily="18" charset="0"/>
            </a:rPr>
            <a:t>預計每月資料量。</a:t>
          </a:r>
        </a:p>
      </dgm:t>
    </dgm:pt>
    <dgm:pt modelId="{E21A734F-17A0-47C6-94FA-953F516D2833}" type="parTrans" cxnId="{878A814C-DE47-4944-B7F1-3BB18FFF239E}">
      <dgm:prSet/>
      <dgm:spPr/>
      <dgm:t>
        <a:bodyPr/>
        <a:lstStyle/>
        <a:p>
          <a:endParaRPr lang="zh-TW" altLang="en-US">
            <a:latin typeface="Times New Roman" pitchFamily="18" charset="0"/>
            <a:ea typeface="標楷體" pitchFamily="65" charset="-120"/>
            <a:cs typeface="Times New Roman" pitchFamily="18" charset="0"/>
          </a:endParaRPr>
        </a:p>
      </dgm:t>
    </dgm:pt>
    <dgm:pt modelId="{3CB6BF62-56F8-407A-9A91-1D4CE1426016}" type="sibTrans" cxnId="{878A814C-DE47-4944-B7F1-3BB18FFF239E}">
      <dgm:prSet/>
      <dgm:spPr/>
      <dgm:t>
        <a:bodyPr/>
        <a:lstStyle/>
        <a:p>
          <a:endParaRPr lang="zh-TW" altLang="en-US">
            <a:latin typeface="Times New Roman" pitchFamily="18" charset="0"/>
            <a:ea typeface="標楷體" pitchFamily="65" charset="-120"/>
            <a:cs typeface="Times New Roman" pitchFamily="18" charset="0"/>
          </a:endParaRPr>
        </a:p>
      </dgm:t>
    </dgm:pt>
    <dgm:pt modelId="{EC8D59A8-A57C-4B04-8C55-900494F49C81}">
      <dgm:prSet/>
      <dgm:spPr/>
      <dgm:t>
        <a:bodyPr/>
        <a:lstStyle/>
        <a:p>
          <a:pPr rtl="0"/>
          <a:r>
            <a:rPr lang="en-US" dirty="0">
              <a:latin typeface="Times New Roman" pitchFamily="18" charset="0"/>
              <a:ea typeface="標楷體" pitchFamily="65" charset="-120"/>
              <a:cs typeface="Times New Roman" pitchFamily="18" charset="0"/>
            </a:rPr>
            <a:t>(10) </a:t>
          </a:r>
          <a:r>
            <a:rPr lang="zh-TW" dirty="0">
              <a:latin typeface="Times New Roman" pitchFamily="18" charset="0"/>
              <a:ea typeface="標楷體" pitchFamily="65" charset="-120"/>
              <a:cs typeface="Times New Roman" pitchFamily="18" charset="0"/>
            </a:rPr>
            <a:t>初始資料表大小 </a:t>
          </a:r>
          <a:r>
            <a:rPr lang="en-US" dirty="0">
              <a:latin typeface="Times New Roman" pitchFamily="18" charset="0"/>
              <a:ea typeface="標楷體" pitchFamily="65" charset="-120"/>
              <a:cs typeface="Times New Roman" pitchFamily="18" charset="0"/>
            </a:rPr>
            <a:t>(Initial table size bytes)</a:t>
          </a:r>
          <a:r>
            <a:rPr lang="zh-TW" dirty="0">
              <a:latin typeface="Times New Roman" pitchFamily="18" charset="0"/>
              <a:ea typeface="標楷體" pitchFamily="65" charset="-120"/>
              <a:cs typeface="Times New Roman" pitchFamily="18" charset="0"/>
            </a:rPr>
            <a:t>：等於平均資料長度 </a:t>
          </a:r>
          <a:r>
            <a:rPr lang="en-US" dirty="0">
              <a:latin typeface="Times New Roman" pitchFamily="18" charset="0"/>
              <a:ea typeface="標楷體" pitchFamily="65" charset="-120"/>
              <a:cs typeface="Times New Roman" pitchFamily="18" charset="0"/>
            </a:rPr>
            <a:t>× </a:t>
          </a:r>
          <a:r>
            <a:rPr lang="zh-TW" dirty="0">
              <a:latin typeface="Times New Roman" pitchFamily="18" charset="0"/>
              <a:ea typeface="標楷體" pitchFamily="65" charset="-120"/>
              <a:cs typeface="Times New Roman" pitchFamily="18" charset="0"/>
            </a:rPr>
            <a:t>初始資料量。</a:t>
          </a:r>
        </a:p>
      </dgm:t>
    </dgm:pt>
    <dgm:pt modelId="{C0E6ABBE-392C-40E9-9EA8-216DA6993AC0}" type="parTrans" cxnId="{23EB270B-18D8-44A6-B43A-B883DA9F0E7D}">
      <dgm:prSet/>
      <dgm:spPr/>
      <dgm:t>
        <a:bodyPr/>
        <a:lstStyle/>
        <a:p>
          <a:endParaRPr lang="zh-TW" altLang="en-US">
            <a:latin typeface="Times New Roman" pitchFamily="18" charset="0"/>
            <a:ea typeface="標楷體" pitchFamily="65" charset="-120"/>
            <a:cs typeface="Times New Roman" pitchFamily="18" charset="0"/>
          </a:endParaRPr>
        </a:p>
      </dgm:t>
    </dgm:pt>
    <dgm:pt modelId="{2A99CEC8-5D08-4603-ABF2-07A18D2AF1EC}" type="sibTrans" cxnId="{23EB270B-18D8-44A6-B43A-B883DA9F0E7D}">
      <dgm:prSet/>
      <dgm:spPr/>
      <dgm:t>
        <a:bodyPr/>
        <a:lstStyle/>
        <a:p>
          <a:endParaRPr lang="zh-TW" altLang="en-US">
            <a:latin typeface="Times New Roman" pitchFamily="18" charset="0"/>
            <a:ea typeface="標楷體" pitchFamily="65" charset="-120"/>
            <a:cs typeface="Times New Roman" pitchFamily="18" charset="0"/>
          </a:endParaRPr>
        </a:p>
      </dgm:t>
    </dgm:pt>
    <dgm:pt modelId="{FE70743E-5321-46F2-A47D-684D16133AB5}">
      <dgm:prSet/>
      <dgm:spPr/>
      <dgm:t>
        <a:bodyPr/>
        <a:lstStyle/>
        <a:p>
          <a:pPr rtl="0"/>
          <a:r>
            <a:rPr lang="en-US" dirty="0">
              <a:latin typeface="Times New Roman" pitchFamily="18" charset="0"/>
              <a:ea typeface="標楷體" pitchFamily="65" charset="-120"/>
              <a:cs typeface="Times New Roman" pitchFamily="18" charset="0"/>
            </a:rPr>
            <a:t>(11) 6 </a:t>
          </a:r>
          <a:r>
            <a:rPr lang="zh-TW" dirty="0">
              <a:latin typeface="Times New Roman" pitchFamily="18" charset="0"/>
              <a:ea typeface="標楷體" pitchFamily="65" charset="-120"/>
              <a:cs typeface="Times New Roman" pitchFamily="18" charset="0"/>
            </a:rPr>
            <a:t>個月資料表大小 </a:t>
          </a:r>
          <a:r>
            <a:rPr lang="en-US" dirty="0">
              <a:latin typeface="Times New Roman" pitchFamily="18" charset="0"/>
              <a:ea typeface="標楷體" pitchFamily="65" charset="-120"/>
              <a:cs typeface="Times New Roman" pitchFamily="18" charset="0"/>
            </a:rPr>
            <a:t>(Table size 6mo. (MB))</a:t>
          </a:r>
          <a:r>
            <a:rPr lang="zh-TW" dirty="0">
              <a:latin typeface="Times New Roman" pitchFamily="18" charset="0"/>
              <a:ea typeface="標楷體" pitchFamily="65" charset="-120"/>
              <a:cs typeface="Times New Roman" pitchFamily="18" charset="0"/>
            </a:rPr>
            <a:t>：公式為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平均資料長度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初始資料</a:t>
          </a:r>
          <a:r>
            <a:rPr lang="en-US" dirty="0">
              <a:latin typeface="Times New Roman" pitchFamily="18" charset="0"/>
              <a:ea typeface="標楷體" pitchFamily="65" charset="-120"/>
              <a:cs typeface="Times New Roman" pitchFamily="18" charset="0"/>
            </a:rPr>
            <a:t>) + (</a:t>
          </a:r>
          <a:r>
            <a:rPr lang="zh-TW" dirty="0">
              <a:latin typeface="Times New Roman" pitchFamily="18" charset="0"/>
              <a:ea typeface="標楷體" pitchFamily="65" charset="-120"/>
              <a:cs typeface="Times New Roman" pitchFamily="18" charset="0"/>
            </a:rPr>
            <a:t>平均資料長度 </a:t>
          </a:r>
          <a:r>
            <a:rPr lang="en-US" dirty="0">
              <a:latin typeface="Times New Roman" pitchFamily="18" charset="0"/>
              <a:ea typeface="標楷體" pitchFamily="65" charset="-120"/>
              <a:cs typeface="Times New Roman" pitchFamily="18" charset="0"/>
            </a:rPr>
            <a:t>× </a:t>
          </a:r>
          <a:r>
            <a:rPr lang="zh-TW" dirty="0">
              <a:latin typeface="Times New Roman" pitchFamily="18" charset="0"/>
              <a:ea typeface="標楷體" pitchFamily="65" charset="-120"/>
              <a:cs typeface="Times New Roman" pitchFamily="18" charset="0"/>
            </a:rPr>
            <a:t>預計每月資料量 </a:t>
          </a:r>
          <a:r>
            <a:rPr lang="en-US" dirty="0">
              <a:latin typeface="Times New Roman" pitchFamily="18" charset="0"/>
              <a:ea typeface="標楷體" pitchFamily="65" charset="-120"/>
              <a:cs typeface="Times New Roman" pitchFamily="18" charset="0"/>
            </a:rPr>
            <a:t>× 6))/1,048,576 (</a:t>
          </a:r>
          <a:r>
            <a:rPr lang="zh-TW" dirty="0">
              <a:latin typeface="Times New Roman" pitchFamily="18" charset="0"/>
              <a:ea typeface="標楷體" pitchFamily="65" charset="-120"/>
              <a:cs typeface="Times New Roman" pitchFamily="18" charset="0"/>
            </a:rPr>
            <a:t>以 </a:t>
          </a:r>
          <a:r>
            <a:rPr lang="en-US" dirty="0">
              <a:latin typeface="Times New Roman" pitchFamily="18" charset="0"/>
              <a:ea typeface="標楷體" pitchFamily="65" charset="-120"/>
              <a:cs typeface="Times New Roman" pitchFamily="18" charset="0"/>
            </a:rPr>
            <a:t>MB</a:t>
          </a:r>
          <a:r>
            <a:rPr lang="zh-TW" dirty="0">
              <a:latin typeface="Times New Roman" pitchFamily="18" charset="0"/>
              <a:ea typeface="標楷體" pitchFamily="65" charset="-120"/>
              <a:cs typeface="Times New Roman" pitchFamily="18" charset="0"/>
            </a:rPr>
            <a:t>為單位</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a:t>
          </a:r>
        </a:p>
      </dgm:t>
    </dgm:pt>
    <dgm:pt modelId="{0657F587-872F-4864-B723-8B35F2D98EA0}" type="parTrans" cxnId="{08751E10-9DCE-45CD-AFD3-7A4CB93712FD}">
      <dgm:prSet/>
      <dgm:spPr/>
      <dgm:t>
        <a:bodyPr/>
        <a:lstStyle/>
        <a:p>
          <a:endParaRPr lang="zh-TW" altLang="en-US">
            <a:latin typeface="Times New Roman" pitchFamily="18" charset="0"/>
            <a:ea typeface="標楷體" pitchFamily="65" charset="-120"/>
            <a:cs typeface="Times New Roman" pitchFamily="18" charset="0"/>
          </a:endParaRPr>
        </a:p>
      </dgm:t>
    </dgm:pt>
    <dgm:pt modelId="{379EE244-8949-475B-A9B0-1C21E81D100F}" type="sibTrans" cxnId="{08751E10-9DCE-45CD-AFD3-7A4CB93712FD}">
      <dgm:prSet/>
      <dgm:spPr/>
      <dgm:t>
        <a:bodyPr/>
        <a:lstStyle/>
        <a:p>
          <a:endParaRPr lang="zh-TW" altLang="en-US">
            <a:latin typeface="Times New Roman" pitchFamily="18" charset="0"/>
            <a:ea typeface="標楷體" pitchFamily="65" charset="-120"/>
            <a:cs typeface="Times New Roman" pitchFamily="18" charset="0"/>
          </a:endParaRPr>
        </a:p>
      </dgm:t>
    </dgm:pt>
    <dgm:pt modelId="{8EF7572A-19E7-4A2B-A82E-A8905EFA36DF}" type="pres">
      <dgm:prSet presAssocID="{BB592DFF-F645-468E-9B89-07E3B1B9C68D}" presName="linear" presStyleCnt="0">
        <dgm:presLayoutVars>
          <dgm:dir/>
          <dgm:animLvl val="lvl"/>
          <dgm:resizeHandles val="exact"/>
        </dgm:presLayoutVars>
      </dgm:prSet>
      <dgm:spPr/>
    </dgm:pt>
    <dgm:pt modelId="{39662B0A-AE8A-480F-96DE-99526D3F1EDC}" type="pres">
      <dgm:prSet presAssocID="{2FF62ABF-EDFA-4D50-87A6-47AC736FA0AF}" presName="parentLin" presStyleCnt="0"/>
      <dgm:spPr/>
    </dgm:pt>
    <dgm:pt modelId="{FE47A671-D96A-4FA5-9E61-35A94B5FD633}" type="pres">
      <dgm:prSet presAssocID="{2FF62ABF-EDFA-4D50-87A6-47AC736FA0AF}" presName="parentLeftMargin" presStyleLbl="node1" presStyleIdx="0" presStyleCnt="2"/>
      <dgm:spPr/>
    </dgm:pt>
    <dgm:pt modelId="{2EC18323-1524-4359-9BAF-6DE6B58815F1}" type="pres">
      <dgm:prSet presAssocID="{2FF62ABF-EDFA-4D50-87A6-47AC736FA0AF}" presName="parentText" presStyleLbl="node1" presStyleIdx="0" presStyleCnt="2">
        <dgm:presLayoutVars>
          <dgm:chMax val="0"/>
          <dgm:bulletEnabled val="1"/>
        </dgm:presLayoutVars>
      </dgm:prSet>
      <dgm:spPr/>
    </dgm:pt>
    <dgm:pt modelId="{413FE700-A678-4523-990A-6B419874FC50}" type="pres">
      <dgm:prSet presAssocID="{2FF62ABF-EDFA-4D50-87A6-47AC736FA0AF}" presName="negativeSpace" presStyleCnt="0"/>
      <dgm:spPr/>
    </dgm:pt>
    <dgm:pt modelId="{B6EB7881-B79B-4AA3-828C-10B2728BDF6B}" type="pres">
      <dgm:prSet presAssocID="{2FF62ABF-EDFA-4D50-87A6-47AC736FA0AF}" presName="childText" presStyleLbl="conFgAcc1" presStyleIdx="0" presStyleCnt="2">
        <dgm:presLayoutVars>
          <dgm:bulletEnabled val="1"/>
        </dgm:presLayoutVars>
      </dgm:prSet>
      <dgm:spPr/>
    </dgm:pt>
    <dgm:pt modelId="{BD2AD1EA-7E88-4302-A005-C2B7719D5629}" type="pres">
      <dgm:prSet presAssocID="{40D48EA5-4E63-4005-AC0F-1954C8720AE8}" presName="spaceBetweenRectangles" presStyleCnt="0"/>
      <dgm:spPr/>
    </dgm:pt>
    <dgm:pt modelId="{09177260-9B5A-4FA7-AD69-238E97266D5B}" type="pres">
      <dgm:prSet presAssocID="{F9430006-170B-46CE-8657-0B49189E50DB}" presName="parentLin" presStyleCnt="0"/>
      <dgm:spPr/>
    </dgm:pt>
    <dgm:pt modelId="{FFA1B167-E5A0-4AAC-BDFD-8D344689D6CC}" type="pres">
      <dgm:prSet presAssocID="{F9430006-170B-46CE-8657-0B49189E50DB}" presName="parentLeftMargin" presStyleLbl="node1" presStyleIdx="0" presStyleCnt="2"/>
      <dgm:spPr/>
    </dgm:pt>
    <dgm:pt modelId="{6E232741-A384-4B22-8330-B135DAFD2C74}" type="pres">
      <dgm:prSet presAssocID="{F9430006-170B-46CE-8657-0B49189E50DB}" presName="parentText" presStyleLbl="node1" presStyleIdx="1" presStyleCnt="2">
        <dgm:presLayoutVars>
          <dgm:chMax val="0"/>
          <dgm:bulletEnabled val="1"/>
        </dgm:presLayoutVars>
      </dgm:prSet>
      <dgm:spPr/>
    </dgm:pt>
    <dgm:pt modelId="{34E3CAFB-69D6-4F17-81AC-0BF618718421}" type="pres">
      <dgm:prSet presAssocID="{F9430006-170B-46CE-8657-0B49189E50DB}" presName="negativeSpace" presStyleCnt="0"/>
      <dgm:spPr/>
    </dgm:pt>
    <dgm:pt modelId="{BAD77CEA-7694-405C-A3FE-72D2A3A24D24}" type="pres">
      <dgm:prSet presAssocID="{F9430006-170B-46CE-8657-0B49189E50DB}" presName="childText" presStyleLbl="conFgAcc1" presStyleIdx="1" presStyleCnt="2">
        <dgm:presLayoutVars>
          <dgm:bulletEnabled val="1"/>
        </dgm:presLayoutVars>
      </dgm:prSet>
      <dgm:spPr/>
    </dgm:pt>
  </dgm:ptLst>
  <dgm:cxnLst>
    <dgm:cxn modelId="{23EB270B-18D8-44A6-B43A-B883DA9F0E7D}" srcId="{F9430006-170B-46CE-8657-0B49189E50DB}" destId="{EC8D59A8-A57C-4B04-8C55-900494F49C81}" srcOrd="9" destOrd="0" parTransId="{C0E6ABBE-392C-40E9-9EA8-216DA6993AC0}" sibTransId="{2A99CEC8-5D08-4603-ABF2-07A18D2AF1EC}"/>
    <dgm:cxn modelId="{08751E10-9DCE-45CD-AFD3-7A4CB93712FD}" srcId="{F9430006-170B-46CE-8657-0B49189E50DB}" destId="{FE70743E-5321-46F2-A47D-684D16133AB5}" srcOrd="10" destOrd="0" parTransId="{0657F587-872F-4864-B723-8B35F2D98EA0}" sibTransId="{379EE244-8949-475B-A9B0-1C21E81D100F}"/>
    <dgm:cxn modelId="{1703BC2E-7BE6-4188-8069-64B303E86812}" type="presOf" srcId="{F9430006-170B-46CE-8657-0B49189E50DB}" destId="{FFA1B167-E5A0-4AAC-BDFD-8D344689D6CC}" srcOrd="0" destOrd="0" presId="urn:microsoft.com/office/officeart/2005/8/layout/list1"/>
    <dgm:cxn modelId="{28C89533-A7C5-428D-B1A4-29192CF273D7}" srcId="{BB592DFF-F645-468E-9B89-07E3B1B9C68D}" destId="{F9430006-170B-46CE-8657-0B49189E50DB}" srcOrd="1" destOrd="0" parTransId="{70F1700B-35A7-485B-B23C-9DEE272B56B8}" sibTransId="{2B38FD36-98FD-4CF1-9A31-2CC6CE840CAF}"/>
    <dgm:cxn modelId="{67A7913C-B484-45A2-AB14-30F6A376DB44}" srcId="{F9430006-170B-46CE-8657-0B49189E50DB}" destId="{BB8ACA79-2E22-4752-9BE7-BBCFFAFF104F}" srcOrd="4" destOrd="0" parTransId="{BA9C2646-23F1-4592-B82F-7FA577A653E5}" sibTransId="{D144424F-1B3E-4D47-8325-718FC16BE2FB}"/>
    <dgm:cxn modelId="{F2F61B64-A2B3-4F78-960A-61FDDAE76048}" type="presOf" srcId="{450EABA4-59EA-4EC4-BE3B-408FABCFB2EF}" destId="{BAD77CEA-7694-405C-A3FE-72D2A3A24D24}" srcOrd="0" destOrd="8" presId="urn:microsoft.com/office/officeart/2005/8/layout/list1"/>
    <dgm:cxn modelId="{28F84D66-36C5-49A5-8187-7D5EFE0E7C67}" type="presOf" srcId="{2FF62ABF-EDFA-4D50-87A6-47AC736FA0AF}" destId="{2EC18323-1524-4359-9BAF-6DE6B58815F1}" srcOrd="1" destOrd="0" presId="urn:microsoft.com/office/officeart/2005/8/layout/list1"/>
    <dgm:cxn modelId="{2446C467-4B4F-48C1-B879-D572EEAD267A}" srcId="{2FF62ABF-EDFA-4D50-87A6-47AC736FA0AF}" destId="{07C087F1-DB54-47F8-8A77-99CE31598DA3}" srcOrd="0" destOrd="0" parTransId="{27D1B528-1356-463C-8D9A-F6E8E90FB54D}" sibTransId="{10231175-CB7D-4A8D-A0EE-58B6E284F756}"/>
    <dgm:cxn modelId="{0D1F6F4C-794C-4929-8355-0D4236C20AA4}" srcId="{F9430006-170B-46CE-8657-0B49189E50DB}" destId="{958350CB-18A0-4022-B241-9E5B0946236D}" srcOrd="0" destOrd="0" parTransId="{07922606-64B3-4C92-B10A-C11159B2BD1B}" sibTransId="{405AF1AF-3958-44A4-937C-64973B53A232}"/>
    <dgm:cxn modelId="{878A814C-DE47-4944-B7F1-3BB18FFF239E}" srcId="{F9430006-170B-46CE-8657-0B49189E50DB}" destId="{450EABA4-59EA-4EC4-BE3B-408FABCFB2EF}" srcOrd="8" destOrd="0" parTransId="{E21A734F-17A0-47C6-94FA-953F516D2833}" sibTransId="{3CB6BF62-56F8-407A-9A91-1D4CE1426016}"/>
    <dgm:cxn modelId="{9A5FCD54-56BA-4D11-A2CD-A87F29E8A127}" srcId="{F9430006-170B-46CE-8657-0B49189E50DB}" destId="{42C2D21B-455C-4A9C-BBEA-285CF66C2A56}" srcOrd="1" destOrd="0" parTransId="{35FFE638-A932-4161-AA94-E9578D76552A}" sibTransId="{CBAE8C71-176F-4C99-B3B7-983FD8B78D1F}"/>
    <dgm:cxn modelId="{781BFA75-E47F-448C-B6B7-AF0E6E0A9223}" type="presOf" srcId="{BB8ACA79-2E22-4752-9BE7-BBCFFAFF104F}" destId="{BAD77CEA-7694-405C-A3FE-72D2A3A24D24}" srcOrd="0" destOrd="4" presId="urn:microsoft.com/office/officeart/2005/8/layout/list1"/>
    <dgm:cxn modelId="{311B8C56-5F4B-45BA-A729-8852A489D13A}" type="presOf" srcId="{BB592DFF-F645-468E-9B89-07E3B1B9C68D}" destId="{8EF7572A-19E7-4A2B-A82E-A8905EFA36DF}" srcOrd="0" destOrd="0" presId="urn:microsoft.com/office/officeart/2005/8/layout/list1"/>
    <dgm:cxn modelId="{F10BD289-C23D-4F19-A22E-142CD6B981D9}" type="presOf" srcId="{2FF62ABF-EDFA-4D50-87A6-47AC736FA0AF}" destId="{FE47A671-D96A-4FA5-9E61-35A94B5FD633}" srcOrd="0" destOrd="0" presId="urn:microsoft.com/office/officeart/2005/8/layout/list1"/>
    <dgm:cxn modelId="{91FD9090-534A-4F67-8401-D0DBECD9645D}" type="presOf" srcId="{07C087F1-DB54-47F8-8A77-99CE31598DA3}" destId="{B6EB7881-B79B-4AA3-828C-10B2728BDF6B}" srcOrd="0" destOrd="0" presId="urn:microsoft.com/office/officeart/2005/8/layout/list1"/>
    <dgm:cxn modelId="{ACC94A95-989F-4E9A-AC0A-7AA755A82EB8}" srcId="{BB592DFF-F645-468E-9B89-07E3B1B9C68D}" destId="{2FF62ABF-EDFA-4D50-87A6-47AC736FA0AF}" srcOrd="0" destOrd="0" parTransId="{6849E707-6458-437F-86EB-37215BA995D0}" sibTransId="{40D48EA5-4E63-4005-AC0F-1954C8720AE8}"/>
    <dgm:cxn modelId="{B5F15695-1DBE-4C46-8B72-928EE24D173F}" type="presOf" srcId="{70A2CFB2-650F-4FB7-AD53-9F5C176F54AA}" destId="{BAD77CEA-7694-405C-A3FE-72D2A3A24D24}" srcOrd="0" destOrd="5" presId="urn:microsoft.com/office/officeart/2005/8/layout/list1"/>
    <dgm:cxn modelId="{BAEF6399-C8D6-4915-A2F7-526ADAD58DA5}" type="presOf" srcId="{C091B5A8-C775-41C0-B771-33AB7297FCCF}" destId="{BAD77CEA-7694-405C-A3FE-72D2A3A24D24}" srcOrd="0" destOrd="6" presId="urn:microsoft.com/office/officeart/2005/8/layout/list1"/>
    <dgm:cxn modelId="{D8055BA1-68FA-4F22-81A8-11C04257521A}" srcId="{F9430006-170B-46CE-8657-0B49189E50DB}" destId="{233193EB-823A-4B0D-B04A-F148E45F7BF1}" srcOrd="7" destOrd="0" parTransId="{DD7FEE21-3C51-439E-B37E-8F5EBC6F24DE}" sibTransId="{1446B906-5DE2-44C9-89DC-C8FCDF8FFE6A}"/>
    <dgm:cxn modelId="{ACEF61A1-36EA-421A-97B9-AA03506826EC}" srcId="{F9430006-170B-46CE-8657-0B49189E50DB}" destId="{C091B5A8-C775-41C0-B771-33AB7297FCCF}" srcOrd="6" destOrd="0" parTransId="{A62FA613-10F9-4976-A82B-08DCCFFF4A19}" sibTransId="{C9E66DB5-4FBF-4927-A731-289523AA45E9}"/>
    <dgm:cxn modelId="{15CD97B1-C485-4CC8-8012-182ED25D52B9}" type="presOf" srcId="{FE70743E-5321-46F2-A47D-684D16133AB5}" destId="{BAD77CEA-7694-405C-A3FE-72D2A3A24D24}" srcOrd="0" destOrd="10" presId="urn:microsoft.com/office/officeart/2005/8/layout/list1"/>
    <dgm:cxn modelId="{C7EBBCB3-0F49-4243-80D4-7E585C9FB646}" type="presOf" srcId="{F9430006-170B-46CE-8657-0B49189E50DB}" destId="{6E232741-A384-4B22-8330-B135DAFD2C74}" srcOrd="1" destOrd="0" presId="urn:microsoft.com/office/officeart/2005/8/layout/list1"/>
    <dgm:cxn modelId="{1EF4B2BA-4F7E-4664-9205-1EA631AE26C0}" srcId="{F9430006-170B-46CE-8657-0B49189E50DB}" destId="{37A36F23-7306-44BF-AFC0-5AB10C0819CD}" srcOrd="2" destOrd="0" parTransId="{588A0673-BF5C-40D9-81FB-742B6F7C3A3C}" sibTransId="{4A0267ED-64FC-49CD-A4A5-158928D0F7B2}"/>
    <dgm:cxn modelId="{7340A8C2-8C37-4222-83AF-747D2AF26BAC}" type="presOf" srcId="{C354BFCB-8BF4-4D8D-98A4-3C1534D4F863}" destId="{BAD77CEA-7694-405C-A3FE-72D2A3A24D24}" srcOrd="0" destOrd="3" presId="urn:microsoft.com/office/officeart/2005/8/layout/list1"/>
    <dgm:cxn modelId="{CEB536CB-6406-4622-A540-87E902F46E50}" type="presOf" srcId="{37A36F23-7306-44BF-AFC0-5AB10C0819CD}" destId="{BAD77CEA-7694-405C-A3FE-72D2A3A24D24}" srcOrd="0" destOrd="2" presId="urn:microsoft.com/office/officeart/2005/8/layout/list1"/>
    <dgm:cxn modelId="{35943BCB-9286-4D6F-A979-09AB865A00DD}" type="presOf" srcId="{958350CB-18A0-4022-B241-9E5B0946236D}" destId="{BAD77CEA-7694-405C-A3FE-72D2A3A24D24}" srcOrd="0" destOrd="0" presId="urn:microsoft.com/office/officeart/2005/8/layout/list1"/>
    <dgm:cxn modelId="{C14C7AE4-115F-416E-B130-9D0BF5EC67EA}" type="presOf" srcId="{EC8D59A8-A57C-4B04-8C55-900494F49C81}" destId="{BAD77CEA-7694-405C-A3FE-72D2A3A24D24}" srcOrd="0" destOrd="9" presId="urn:microsoft.com/office/officeart/2005/8/layout/list1"/>
    <dgm:cxn modelId="{10960CE6-9D33-45A1-AD9E-3213B1F7A730}" type="presOf" srcId="{233193EB-823A-4B0D-B04A-F148E45F7BF1}" destId="{BAD77CEA-7694-405C-A3FE-72D2A3A24D24}" srcOrd="0" destOrd="7" presId="urn:microsoft.com/office/officeart/2005/8/layout/list1"/>
    <dgm:cxn modelId="{BA2220E6-0249-49AB-A154-5C6957832A17}" srcId="{F9430006-170B-46CE-8657-0B49189E50DB}" destId="{70A2CFB2-650F-4FB7-AD53-9F5C176F54AA}" srcOrd="5" destOrd="0" parTransId="{60ACAEB0-4D11-43F3-BF2E-6B73779F5A67}" sibTransId="{56CFF5F9-A73D-466E-B067-2EC5D164A932}"/>
    <dgm:cxn modelId="{E79833F6-BE8B-4D85-BF00-5B63BC60BC2D}" srcId="{F9430006-170B-46CE-8657-0B49189E50DB}" destId="{C354BFCB-8BF4-4D8D-98A4-3C1534D4F863}" srcOrd="3" destOrd="0" parTransId="{32A94D27-A26F-4EDB-BEA9-78102FAA67F2}" sibTransId="{3D3D1524-C9FB-4E79-BA69-DB2C2FCF8D02}"/>
    <dgm:cxn modelId="{F108AAFE-3842-4B2E-ACB3-7D22158DB8CD}" type="presOf" srcId="{42C2D21B-455C-4A9C-BBEA-285CF66C2A56}" destId="{BAD77CEA-7694-405C-A3FE-72D2A3A24D24}" srcOrd="0" destOrd="1" presId="urn:microsoft.com/office/officeart/2005/8/layout/list1"/>
    <dgm:cxn modelId="{E83B4EA6-93F5-4F72-BC9C-AF2651C33954}" type="presParOf" srcId="{8EF7572A-19E7-4A2B-A82E-A8905EFA36DF}" destId="{39662B0A-AE8A-480F-96DE-99526D3F1EDC}" srcOrd="0" destOrd="0" presId="urn:microsoft.com/office/officeart/2005/8/layout/list1"/>
    <dgm:cxn modelId="{2DAC5A0B-1666-495E-947C-A78CE32D736B}" type="presParOf" srcId="{39662B0A-AE8A-480F-96DE-99526D3F1EDC}" destId="{FE47A671-D96A-4FA5-9E61-35A94B5FD633}" srcOrd="0" destOrd="0" presId="urn:microsoft.com/office/officeart/2005/8/layout/list1"/>
    <dgm:cxn modelId="{A5179C79-07F7-4B7F-835B-50804BF64D91}" type="presParOf" srcId="{39662B0A-AE8A-480F-96DE-99526D3F1EDC}" destId="{2EC18323-1524-4359-9BAF-6DE6B58815F1}" srcOrd="1" destOrd="0" presId="urn:microsoft.com/office/officeart/2005/8/layout/list1"/>
    <dgm:cxn modelId="{FC2BA44D-438C-45F0-A0F5-086DDEA06C43}" type="presParOf" srcId="{8EF7572A-19E7-4A2B-A82E-A8905EFA36DF}" destId="{413FE700-A678-4523-990A-6B419874FC50}" srcOrd="1" destOrd="0" presId="urn:microsoft.com/office/officeart/2005/8/layout/list1"/>
    <dgm:cxn modelId="{7B63075F-692D-4BCD-B89B-8CC0D2204008}" type="presParOf" srcId="{8EF7572A-19E7-4A2B-A82E-A8905EFA36DF}" destId="{B6EB7881-B79B-4AA3-828C-10B2728BDF6B}" srcOrd="2" destOrd="0" presId="urn:microsoft.com/office/officeart/2005/8/layout/list1"/>
    <dgm:cxn modelId="{C98C10BB-477D-447E-BDCF-BA221406305A}" type="presParOf" srcId="{8EF7572A-19E7-4A2B-A82E-A8905EFA36DF}" destId="{BD2AD1EA-7E88-4302-A005-C2B7719D5629}" srcOrd="3" destOrd="0" presId="urn:microsoft.com/office/officeart/2005/8/layout/list1"/>
    <dgm:cxn modelId="{3DFD7466-A56E-42BE-9597-E18BD5FE2A8A}" type="presParOf" srcId="{8EF7572A-19E7-4A2B-A82E-A8905EFA36DF}" destId="{09177260-9B5A-4FA7-AD69-238E97266D5B}" srcOrd="4" destOrd="0" presId="urn:microsoft.com/office/officeart/2005/8/layout/list1"/>
    <dgm:cxn modelId="{FA943961-61BC-4ED4-BDF5-AEA475ECB388}" type="presParOf" srcId="{09177260-9B5A-4FA7-AD69-238E97266D5B}" destId="{FFA1B167-E5A0-4AAC-BDFD-8D344689D6CC}" srcOrd="0" destOrd="0" presId="urn:microsoft.com/office/officeart/2005/8/layout/list1"/>
    <dgm:cxn modelId="{4BF7442A-D1C8-4511-98DC-3BF8D842D3B2}" type="presParOf" srcId="{09177260-9B5A-4FA7-AD69-238E97266D5B}" destId="{6E232741-A384-4B22-8330-B135DAFD2C74}" srcOrd="1" destOrd="0" presId="urn:microsoft.com/office/officeart/2005/8/layout/list1"/>
    <dgm:cxn modelId="{72B6714D-8464-4C54-9B92-4FCB25A75888}" type="presParOf" srcId="{8EF7572A-19E7-4A2B-A82E-A8905EFA36DF}" destId="{34E3CAFB-69D6-4F17-81AC-0BF618718421}" srcOrd="5" destOrd="0" presId="urn:microsoft.com/office/officeart/2005/8/layout/list1"/>
    <dgm:cxn modelId="{8AA8A6C1-5C47-4662-A87B-0F5E61E0F92F}" type="presParOf" srcId="{8EF7572A-19E7-4A2B-A82E-A8905EFA36DF}" destId="{BAD77CEA-7694-405C-A3FE-72D2A3A24D2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935D67-8E27-40E7-B380-EA3470283C5C}" type="doc">
      <dgm:prSet loTypeId="urn:microsoft.com/office/officeart/2005/8/layout/vList2" loCatId="list" qsTypeId="urn:microsoft.com/office/officeart/2005/8/quickstyle/simple3" qsCatId="simple" csTypeId="urn:microsoft.com/office/officeart/2005/8/colors/colorful1#3" csCatId="colorful" phldr="1"/>
      <dgm:spPr/>
      <dgm:t>
        <a:bodyPr/>
        <a:lstStyle/>
        <a:p>
          <a:endParaRPr lang="zh-TW" altLang="en-US"/>
        </a:p>
      </dgm:t>
    </dgm:pt>
    <dgm:pt modelId="{DDC142A0-76E7-447A-B7E2-D16C84499C72}">
      <dgm:prSet custT="1"/>
      <dgm:spPr/>
      <dgm:t>
        <a:bodyPr/>
        <a:lstStyle/>
        <a:p>
          <a:pPr rtl="0"/>
          <a:r>
            <a:rPr lang="en-US" sz="1600" b="1" dirty="0">
              <a:latin typeface="Times New Roman" pitchFamily="18" charset="0"/>
              <a:ea typeface="標楷體" pitchFamily="65" charset="-120"/>
              <a:cs typeface="Times New Roman" pitchFamily="18" charset="0"/>
            </a:rPr>
            <a:t>1. </a:t>
          </a:r>
          <a:r>
            <a:rPr lang="zh-TW" sz="1600" b="1" dirty="0">
              <a:latin typeface="Times New Roman" pitchFamily="18" charset="0"/>
              <a:ea typeface="標楷體" pitchFamily="65" charset="-120"/>
              <a:cs typeface="Times New Roman" pitchFamily="18" charset="0"/>
            </a:rPr>
            <a:t>平面文件 </a:t>
          </a:r>
          <a:r>
            <a:rPr lang="en-US" sz="1600" b="1" dirty="0">
              <a:latin typeface="Times New Roman" pitchFamily="18" charset="0"/>
              <a:ea typeface="標楷體" pitchFamily="65" charset="-120"/>
              <a:cs typeface="Times New Roman" pitchFamily="18" charset="0"/>
            </a:rPr>
            <a:t>(Flat files)</a:t>
          </a:r>
          <a:endParaRPr lang="zh-TW" sz="1600" b="1" dirty="0">
            <a:latin typeface="Times New Roman" pitchFamily="18" charset="0"/>
            <a:ea typeface="標楷體" pitchFamily="65" charset="-120"/>
            <a:cs typeface="Times New Roman" pitchFamily="18" charset="0"/>
          </a:endParaRPr>
        </a:p>
      </dgm:t>
    </dgm:pt>
    <dgm:pt modelId="{F35A5F05-66AF-4A76-B5ED-1507EC7ACB5C}" type="parTrans" cxnId="{28A09757-3F32-47CB-B106-CD7DA8712725}">
      <dgm:prSet/>
      <dgm:spPr/>
      <dgm:t>
        <a:bodyPr/>
        <a:lstStyle/>
        <a:p>
          <a:endParaRPr lang="zh-TW" altLang="en-US" sz="1600" b="1">
            <a:latin typeface="Times New Roman" pitchFamily="18" charset="0"/>
            <a:ea typeface="標楷體" pitchFamily="65" charset="-120"/>
            <a:cs typeface="Times New Roman" pitchFamily="18" charset="0"/>
          </a:endParaRPr>
        </a:p>
      </dgm:t>
    </dgm:pt>
    <dgm:pt modelId="{43E7B2FC-DFE8-471A-8D16-9972A815C423}" type="sibTrans" cxnId="{28A09757-3F32-47CB-B106-CD7DA8712725}">
      <dgm:prSet/>
      <dgm:spPr/>
      <dgm:t>
        <a:bodyPr/>
        <a:lstStyle/>
        <a:p>
          <a:endParaRPr lang="zh-TW" altLang="en-US" sz="1600" b="1">
            <a:latin typeface="Times New Roman" pitchFamily="18" charset="0"/>
            <a:ea typeface="標楷體" pitchFamily="65" charset="-120"/>
            <a:cs typeface="Times New Roman" pitchFamily="18" charset="0"/>
          </a:endParaRPr>
        </a:p>
      </dgm:t>
    </dgm:pt>
    <dgm:pt modelId="{8BCAA2C4-E3CF-405B-BC8A-527365FE5ABE}">
      <dgm:prSet custT="1"/>
      <dgm:spPr/>
      <dgm:t>
        <a:bodyPr/>
        <a:lstStyle/>
        <a:p>
          <a:pPr rtl="0"/>
          <a:r>
            <a:rPr lang="en-US" sz="1600" b="1" dirty="0">
              <a:latin typeface="Times New Roman" pitchFamily="18" charset="0"/>
              <a:ea typeface="標楷體" pitchFamily="65" charset="-120"/>
              <a:cs typeface="Times New Roman" pitchFamily="18" charset="0"/>
            </a:rPr>
            <a:t>2. XML </a:t>
          </a:r>
          <a:r>
            <a:rPr lang="zh-TW" sz="1600" b="1" dirty="0">
              <a:latin typeface="Times New Roman" pitchFamily="18" charset="0"/>
              <a:ea typeface="標楷體" pitchFamily="65" charset="-120"/>
              <a:cs typeface="Times New Roman" pitchFamily="18" charset="0"/>
            </a:rPr>
            <a:t>資料集 </a:t>
          </a:r>
          <a:r>
            <a:rPr lang="en-US" sz="1600" b="1" dirty="0">
              <a:latin typeface="Times New Roman" pitchFamily="18" charset="0"/>
              <a:ea typeface="標楷體" pitchFamily="65" charset="-120"/>
              <a:cs typeface="Times New Roman" pitchFamily="18" charset="0"/>
            </a:rPr>
            <a:t>(XML Data sets)</a:t>
          </a:r>
          <a:endParaRPr lang="zh-TW" sz="1600" b="1" dirty="0">
            <a:latin typeface="Times New Roman" pitchFamily="18" charset="0"/>
            <a:ea typeface="標楷體" pitchFamily="65" charset="-120"/>
            <a:cs typeface="Times New Roman" pitchFamily="18" charset="0"/>
          </a:endParaRPr>
        </a:p>
      </dgm:t>
    </dgm:pt>
    <dgm:pt modelId="{C0BCFD68-E3D8-4D29-9735-0D50F10B5538}" type="parTrans" cxnId="{CB54A4AB-2DFA-49F1-AF4D-600683C3E59E}">
      <dgm:prSet/>
      <dgm:spPr/>
      <dgm:t>
        <a:bodyPr/>
        <a:lstStyle/>
        <a:p>
          <a:endParaRPr lang="zh-TW" altLang="en-US" sz="1600" b="1">
            <a:latin typeface="Times New Roman" pitchFamily="18" charset="0"/>
            <a:ea typeface="標楷體" pitchFamily="65" charset="-120"/>
            <a:cs typeface="Times New Roman" pitchFamily="18" charset="0"/>
          </a:endParaRPr>
        </a:p>
      </dgm:t>
    </dgm:pt>
    <dgm:pt modelId="{62342B7D-9B85-4922-B69E-9ED781F8D5AE}" type="sibTrans" cxnId="{CB54A4AB-2DFA-49F1-AF4D-600683C3E59E}">
      <dgm:prSet/>
      <dgm:spPr/>
      <dgm:t>
        <a:bodyPr/>
        <a:lstStyle/>
        <a:p>
          <a:endParaRPr lang="zh-TW" altLang="en-US" sz="1600" b="1">
            <a:latin typeface="Times New Roman" pitchFamily="18" charset="0"/>
            <a:ea typeface="標楷體" pitchFamily="65" charset="-120"/>
            <a:cs typeface="Times New Roman" pitchFamily="18" charset="0"/>
          </a:endParaRPr>
        </a:p>
      </dgm:t>
    </dgm:pt>
    <dgm:pt modelId="{81F830C9-9393-4678-AD16-8D7B86787738}">
      <dgm:prSet custT="1"/>
      <dgm:spPr/>
      <dgm:t>
        <a:bodyPr/>
        <a:lstStyle/>
        <a:p>
          <a:pPr rtl="0"/>
          <a:r>
            <a:rPr lang="en-US" sz="1600" b="1" dirty="0">
              <a:latin typeface="Times New Roman" pitchFamily="18" charset="0"/>
              <a:ea typeface="標楷體" pitchFamily="65" charset="-120"/>
              <a:cs typeface="Times New Roman" pitchFamily="18" charset="0"/>
            </a:rPr>
            <a:t>3. </a:t>
          </a:r>
          <a:r>
            <a:rPr lang="zh-TW" sz="1600" b="1" dirty="0">
              <a:latin typeface="Times New Roman" pitchFamily="18" charset="0"/>
              <a:ea typeface="標楷體" pitchFamily="65" charset="-120"/>
              <a:cs typeface="Times New Roman" pitchFamily="18" charset="0"/>
            </a:rPr>
            <a:t>關聯資料表 </a:t>
          </a:r>
          <a:r>
            <a:rPr lang="en-US" sz="1600" b="1" dirty="0">
              <a:latin typeface="Times New Roman" pitchFamily="18" charset="0"/>
              <a:ea typeface="標楷體" pitchFamily="65" charset="-120"/>
              <a:cs typeface="Times New Roman" pitchFamily="18" charset="0"/>
            </a:rPr>
            <a:t>(Relational tables)</a:t>
          </a:r>
          <a:endParaRPr lang="zh-TW" sz="1600" b="1" dirty="0">
            <a:latin typeface="Times New Roman" pitchFamily="18" charset="0"/>
            <a:ea typeface="標楷體" pitchFamily="65" charset="-120"/>
            <a:cs typeface="Times New Roman" pitchFamily="18" charset="0"/>
          </a:endParaRPr>
        </a:p>
      </dgm:t>
    </dgm:pt>
    <dgm:pt modelId="{AAAD7396-F547-4C01-A526-42CE78DBC30D}" type="parTrans" cxnId="{29AA926F-980A-416B-A778-F4B586B81DE9}">
      <dgm:prSet/>
      <dgm:spPr/>
      <dgm:t>
        <a:bodyPr/>
        <a:lstStyle/>
        <a:p>
          <a:endParaRPr lang="zh-TW" altLang="en-US" sz="1600" b="1">
            <a:latin typeface="Times New Roman" pitchFamily="18" charset="0"/>
            <a:ea typeface="標楷體" pitchFamily="65" charset="-120"/>
            <a:cs typeface="Times New Roman" pitchFamily="18" charset="0"/>
          </a:endParaRPr>
        </a:p>
      </dgm:t>
    </dgm:pt>
    <dgm:pt modelId="{671C7D0A-2ED4-443B-9B05-316F6660FEFB}" type="sibTrans" cxnId="{29AA926F-980A-416B-A778-F4B586B81DE9}">
      <dgm:prSet/>
      <dgm:spPr/>
      <dgm:t>
        <a:bodyPr/>
        <a:lstStyle/>
        <a:p>
          <a:endParaRPr lang="zh-TW" altLang="en-US" sz="1600" b="1">
            <a:latin typeface="Times New Roman" pitchFamily="18" charset="0"/>
            <a:ea typeface="標楷體" pitchFamily="65" charset="-120"/>
            <a:cs typeface="Times New Roman" pitchFamily="18" charset="0"/>
          </a:endParaRPr>
        </a:p>
      </dgm:t>
    </dgm:pt>
    <dgm:pt modelId="{D190CA1A-BB61-4797-A007-972208121C78}">
      <dgm:prSet custT="1"/>
      <dgm:spPr/>
      <dgm:t>
        <a:bodyPr/>
        <a:lstStyle/>
        <a:p>
          <a:pPr rtl="0"/>
          <a:r>
            <a:rPr lang="en-US" altLang="zh-TW" sz="1600" b="1" dirty="0">
              <a:latin typeface="Times New Roman" pitchFamily="18" charset="0"/>
              <a:ea typeface="標楷體" pitchFamily="65" charset="-120"/>
              <a:cs typeface="Times New Roman" pitchFamily="18" charset="0"/>
            </a:rPr>
            <a:t>4.</a:t>
          </a:r>
          <a:r>
            <a:rPr lang="zh-TW" sz="1600" b="1" dirty="0">
              <a:latin typeface="Times New Roman" pitchFamily="18" charset="0"/>
              <a:ea typeface="標楷體" pitchFamily="65" charset="-120"/>
              <a:cs typeface="Times New Roman" pitchFamily="18" charset="0"/>
            </a:rPr>
            <a:t>獨立的 </a:t>
          </a:r>
          <a:r>
            <a:rPr lang="en-US" sz="1600" b="1" dirty="0">
              <a:latin typeface="Times New Roman" pitchFamily="18" charset="0"/>
              <a:ea typeface="標楷體" pitchFamily="65" charset="-120"/>
              <a:cs typeface="Times New Roman" pitchFamily="18" charset="0"/>
            </a:rPr>
            <a:t>DBMS </a:t>
          </a:r>
          <a:r>
            <a:rPr lang="zh-TW" sz="1600" b="1" dirty="0">
              <a:latin typeface="Times New Roman" pitchFamily="18" charset="0"/>
              <a:ea typeface="標楷體" pitchFamily="65" charset="-120"/>
              <a:cs typeface="Times New Roman" pitchFamily="18" charset="0"/>
            </a:rPr>
            <a:t>工作表 </a:t>
          </a:r>
          <a:r>
            <a:rPr lang="en-US" sz="1600" b="1" dirty="0">
              <a:latin typeface="Times New Roman" pitchFamily="18" charset="0"/>
              <a:ea typeface="標楷體" pitchFamily="65" charset="-120"/>
              <a:cs typeface="Times New Roman" pitchFamily="18" charset="0"/>
            </a:rPr>
            <a:t>(Independent DBMS working tables)</a:t>
          </a:r>
          <a:endParaRPr lang="zh-TW" sz="1600" b="1" dirty="0">
            <a:latin typeface="Times New Roman" pitchFamily="18" charset="0"/>
            <a:ea typeface="標楷體" pitchFamily="65" charset="-120"/>
            <a:cs typeface="Times New Roman" pitchFamily="18" charset="0"/>
          </a:endParaRPr>
        </a:p>
      </dgm:t>
    </dgm:pt>
    <dgm:pt modelId="{31DB0C5C-37FF-46AA-A2A8-A6A60937BCEE}" type="parTrans" cxnId="{C232DD85-0CCD-452F-BD66-397FD4AA8C26}">
      <dgm:prSet/>
      <dgm:spPr/>
      <dgm:t>
        <a:bodyPr/>
        <a:lstStyle/>
        <a:p>
          <a:endParaRPr lang="zh-TW" altLang="en-US" sz="1600" b="1">
            <a:latin typeface="Times New Roman" pitchFamily="18" charset="0"/>
            <a:ea typeface="標楷體" pitchFamily="65" charset="-120"/>
            <a:cs typeface="Times New Roman" pitchFamily="18" charset="0"/>
          </a:endParaRPr>
        </a:p>
      </dgm:t>
    </dgm:pt>
    <dgm:pt modelId="{A55271A8-7B22-42B7-B580-018F7894240C}" type="sibTrans" cxnId="{C232DD85-0CCD-452F-BD66-397FD4AA8C26}">
      <dgm:prSet/>
      <dgm:spPr/>
      <dgm:t>
        <a:bodyPr/>
        <a:lstStyle/>
        <a:p>
          <a:endParaRPr lang="zh-TW" altLang="en-US" sz="1600" b="1">
            <a:latin typeface="Times New Roman" pitchFamily="18" charset="0"/>
            <a:ea typeface="標楷體" pitchFamily="65" charset="-120"/>
            <a:cs typeface="Times New Roman" pitchFamily="18" charset="0"/>
          </a:endParaRPr>
        </a:p>
      </dgm:t>
    </dgm:pt>
    <dgm:pt modelId="{1A4DCA2F-31F0-489A-BB5D-60F1910FE1AC}">
      <dgm:prSet custT="1"/>
      <dgm:spPr/>
      <dgm:t>
        <a:bodyPr/>
        <a:lstStyle/>
        <a:p>
          <a:pPr rtl="0"/>
          <a:r>
            <a:rPr lang="en-US" sz="1600" b="1" dirty="0">
              <a:latin typeface="Times New Roman" pitchFamily="18" charset="0"/>
              <a:ea typeface="標楷體" pitchFamily="65" charset="-120"/>
              <a:cs typeface="Times New Roman" pitchFamily="18" charset="0"/>
            </a:rPr>
            <a:t>5. </a:t>
          </a:r>
          <a:r>
            <a:rPr lang="zh-TW" sz="1600" b="1" dirty="0">
              <a:latin typeface="Times New Roman" pitchFamily="18" charset="0"/>
              <a:ea typeface="標楷體" pitchFamily="65" charset="-120"/>
              <a:cs typeface="Times New Roman" pitchFamily="18" charset="0"/>
            </a:rPr>
            <a:t>第三正規化 </a:t>
          </a:r>
          <a:r>
            <a:rPr lang="en-US" sz="1600" b="1" dirty="0">
              <a:latin typeface="Times New Roman" pitchFamily="18" charset="0"/>
              <a:ea typeface="標楷體" pitchFamily="65" charset="-120"/>
              <a:cs typeface="Times New Roman" pitchFamily="18" charset="0"/>
            </a:rPr>
            <a:t>ER </a:t>
          </a:r>
          <a:r>
            <a:rPr lang="zh-TW" sz="1600" b="1" dirty="0">
              <a:latin typeface="Times New Roman" pitchFamily="18" charset="0"/>
              <a:ea typeface="標楷體" pitchFamily="65" charset="-120"/>
              <a:cs typeface="Times New Roman" pitchFamily="18" charset="0"/>
            </a:rPr>
            <a:t>模型 </a:t>
          </a:r>
          <a:r>
            <a:rPr lang="en-US" sz="1600" b="1" dirty="0">
              <a:latin typeface="Times New Roman" pitchFamily="18" charset="0"/>
              <a:ea typeface="標楷體" pitchFamily="65" charset="-120"/>
              <a:cs typeface="Times New Roman" pitchFamily="18" charset="0"/>
            </a:rPr>
            <a:t>(Third normal form entity/relation models)</a:t>
          </a:r>
          <a:endParaRPr lang="zh-TW" sz="1600" b="1" dirty="0">
            <a:latin typeface="Times New Roman" pitchFamily="18" charset="0"/>
            <a:ea typeface="標楷體" pitchFamily="65" charset="-120"/>
            <a:cs typeface="Times New Roman" pitchFamily="18" charset="0"/>
          </a:endParaRPr>
        </a:p>
      </dgm:t>
    </dgm:pt>
    <dgm:pt modelId="{BC873F46-DD64-4AAF-BAC3-F34C51DC0EDC}" type="parTrans" cxnId="{1A191E4C-B5C1-4F5C-96BA-EFF3E0C05D57}">
      <dgm:prSet/>
      <dgm:spPr/>
      <dgm:t>
        <a:bodyPr/>
        <a:lstStyle/>
        <a:p>
          <a:endParaRPr lang="zh-TW" altLang="en-US" sz="1600" b="1">
            <a:latin typeface="Times New Roman" pitchFamily="18" charset="0"/>
            <a:ea typeface="標楷體" pitchFamily="65" charset="-120"/>
            <a:cs typeface="Times New Roman" pitchFamily="18" charset="0"/>
          </a:endParaRPr>
        </a:p>
      </dgm:t>
    </dgm:pt>
    <dgm:pt modelId="{6AA3E0D3-3B71-4311-909E-3EF2C615556B}" type="sibTrans" cxnId="{1A191E4C-B5C1-4F5C-96BA-EFF3E0C05D57}">
      <dgm:prSet/>
      <dgm:spPr/>
      <dgm:t>
        <a:bodyPr/>
        <a:lstStyle/>
        <a:p>
          <a:endParaRPr lang="zh-TW" altLang="en-US" sz="1600" b="1">
            <a:latin typeface="Times New Roman" pitchFamily="18" charset="0"/>
            <a:ea typeface="標楷體" pitchFamily="65" charset="-120"/>
            <a:cs typeface="Times New Roman" pitchFamily="18" charset="0"/>
          </a:endParaRPr>
        </a:p>
      </dgm:t>
    </dgm:pt>
    <dgm:pt modelId="{B499D691-5254-4FB2-84C7-5BCB95C9946D}">
      <dgm:prSet custT="1"/>
      <dgm:spPr/>
      <dgm:t>
        <a:bodyPr/>
        <a:lstStyle/>
        <a:p>
          <a:pPr rtl="0"/>
          <a:r>
            <a:rPr lang="en-US" sz="1600" b="1" dirty="0">
              <a:latin typeface="Times New Roman" pitchFamily="18" charset="0"/>
              <a:ea typeface="標楷體" pitchFamily="65" charset="-120"/>
              <a:cs typeface="Times New Roman" pitchFamily="18" charset="0"/>
            </a:rPr>
            <a:t>6. </a:t>
          </a:r>
          <a:r>
            <a:rPr lang="zh-TW" sz="1600" b="1" dirty="0">
              <a:latin typeface="Times New Roman" pitchFamily="18" charset="0"/>
              <a:ea typeface="標楷體" pitchFamily="65" charset="-120"/>
              <a:cs typeface="Times New Roman" pitchFamily="18" charset="0"/>
            </a:rPr>
            <a:t>非關聯式資料來源 </a:t>
          </a:r>
          <a:r>
            <a:rPr lang="en-US" sz="1600" b="1" dirty="0">
              <a:latin typeface="Times New Roman" pitchFamily="18" charset="0"/>
              <a:ea typeface="標楷體" pitchFamily="65" charset="-120"/>
              <a:cs typeface="Times New Roman" pitchFamily="18" charset="0"/>
            </a:rPr>
            <a:t>(</a:t>
          </a:r>
          <a:r>
            <a:rPr lang="en-US" sz="1600" b="1" dirty="0" err="1">
              <a:latin typeface="Times New Roman" pitchFamily="18" charset="0"/>
              <a:ea typeface="標楷體" pitchFamily="65" charset="-120"/>
              <a:cs typeface="Times New Roman" pitchFamily="18" charset="0"/>
            </a:rPr>
            <a:t>Nonrelational</a:t>
          </a:r>
          <a:r>
            <a:rPr lang="en-US" sz="1600" b="1" dirty="0">
              <a:latin typeface="Times New Roman" pitchFamily="18" charset="0"/>
              <a:ea typeface="標楷體" pitchFamily="65" charset="-120"/>
              <a:cs typeface="Times New Roman" pitchFamily="18" charset="0"/>
            </a:rPr>
            <a:t> data sources)</a:t>
          </a:r>
          <a:endParaRPr lang="zh-TW" sz="1600" b="1" dirty="0">
            <a:latin typeface="Times New Roman" pitchFamily="18" charset="0"/>
            <a:ea typeface="標楷體" pitchFamily="65" charset="-120"/>
            <a:cs typeface="Times New Roman" pitchFamily="18" charset="0"/>
          </a:endParaRPr>
        </a:p>
      </dgm:t>
    </dgm:pt>
    <dgm:pt modelId="{23A26026-3896-424B-A002-04B780EF269F}" type="parTrans" cxnId="{0BB7C034-3CF3-4FFF-9A66-74B8806ADBD4}">
      <dgm:prSet/>
      <dgm:spPr/>
      <dgm:t>
        <a:bodyPr/>
        <a:lstStyle/>
        <a:p>
          <a:endParaRPr lang="zh-TW" altLang="en-US" sz="1600" b="1">
            <a:latin typeface="Times New Roman" pitchFamily="18" charset="0"/>
            <a:ea typeface="標楷體" pitchFamily="65" charset="-120"/>
            <a:cs typeface="Times New Roman" pitchFamily="18" charset="0"/>
          </a:endParaRPr>
        </a:p>
      </dgm:t>
    </dgm:pt>
    <dgm:pt modelId="{46E2BB9D-786B-465A-A2CF-1035112C360D}" type="sibTrans" cxnId="{0BB7C034-3CF3-4FFF-9A66-74B8806ADBD4}">
      <dgm:prSet/>
      <dgm:spPr/>
      <dgm:t>
        <a:bodyPr/>
        <a:lstStyle/>
        <a:p>
          <a:endParaRPr lang="zh-TW" altLang="en-US" sz="1600" b="1">
            <a:latin typeface="Times New Roman" pitchFamily="18" charset="0"/>
            <a:ea typeface="標楷體" pitchFamily="65" charset="-120"/>
            <a:cs typeface="Times New Roman" pitchFamily="18" charset="0"/>
          </a:endParaRPr>
        </a:p>
      </dgm:t>
    </dgm:pt>
    <dgm:pt modelId="{D84ECFA6-3235-4885-8656-B1E564EBAAC1}">
      <dgm:prSet custT="1"/>
      <dgm:spPr/>
      <dgm:t>
        <a:bodyPr/>
        <a:lstStyle/>
        <a:p>
          <a:pPr rtl="0"/>
          <a:r>
            <a:rPr lang="en-US" sz="1600" b="1" dirty="0">
              <a:latin typeface="Times New Roman" pitchFamily="18" charset="0"/>
              <a:ea typeface="標楷體" pitchFamily="65" charset="-120"/>
              <a:cs typeface="Times New Roman" pitchFamily="18" charset="0"/>
            </a:rPr>
            <a:t>7. </a:t>
          </a:r>
          <a:r>
            <a:rPr lang="zh-TW" sz="1600" b="1" dirty="0">
              <a:latin typeface="Times New Roman" pitchFamily="18" charset="0"/>
              <a:ea typeface="標楷體" pitchFamily="65" charset="-120"/>
              <a:cs typeface="Times New Roman" pitchFamily="18" charset="0"/>
            </a:rPr>
            <a:t>維度資料模型 </a:t>
          </a:r>
          <a:r>
            <a:rPr lang="en-US" sz="1600" b="1" dirty="0">
              <a:latin typeface="Times New Roman" pitchFamily="18" charset="0"/>
              <a:ea typeface="標楷體" pitchFamily="65" charset="-120"/>
              <a:cs typeface="Times New Roman" pitchFamily="18" charset="0"/>
            </a:rPr>
            <a:t>(Dimensional data models)</a:t>
          </a:r>
          <a:endParaRPr lang="zh-TW" sz="1600" b="1" dirty="0">
            <a:latin typeface="Times New Roman" pitchFamily="18" charset="0"/>
            <a:ea typeface="標楷體" pitchFamily="65" charset="-120"/>
            <a:cs typeface="Times New Roman" pitchFamily="18" charset="0"/>
          </a:endParaRPr>
        </a:p>
      </dgm:t>
    </dgm:pt>
    <dgm:pt modelId="{09245EB6-2235-4FEC-9F92-5C85B9CDA52B}" type="parTrans" cxnId="{B78D3648-A3A0-43F6-8212-40F641F20058}">
      <dgm:prSet/>
      <dgm:spPr/>
      <dgm:t>
        <a:bodyPr/>
        <a:lstStyle/>
        <a:p>
          <a:endParaRPr lang="zh-TW" altLang="en-US" sz="1600" b="1">
            <a:latin typeface="Times New Roman" pitchFamily="18" charset="0"/>
            <a:ea typeface="標楷體" pitchFamily="65" charset="-120"/>
            <a:cs typeface="Times New Roman" pitchFamily="18" charset="0"/>
          </a:endParaRPr>
        </a:p>
      </dgm:t>
    </dgm:pt>
    <dgm:pt modelId="{C03C12C8-D27C-4947-8441-7D574AC42837}" type="sibTrans" cxnId="{B78D3648-A3A0-43F6-8212-40F641F20058}">
      <dgm:prSet/>
      <dgm:spPr/>
      <dgm:t>
        <a:bodyPr/>
        <a:lstStyle/>
        <a:p>
          <a:endParaRPr lang="zh-TW" altLang="en-US" sz="1600" b="1">
            <a:latin typeface="Times New Roman" pitchFamily="18" charset="0"/>
            <a:ea typeface="標楷體" pitchFamily="65" charset="-120"/>
            <a:cs typeface="Times New Roman" pitchFamily="18" charset="0"/>
          </a:endParaRPr>
        </a:p>
      </dgm:t>
    </dgm:pt>
    <dgm:pt modelId="{6BFF3C79-800C-4254-8BA0-A2527C35A15F}" type="pres">
      <dgm:prSet presAssocID="{06935D67-8E27-40E7-B380-EA3470283C5C}" presName="linear" presStyleCnt="0">
        <dgm:presLayoutVars>
          <dgm:animLvl val="lvl"/>
          <dgm:resizeHandles val="exact"/>
        </dgm:presLayoutVars>
      </dgm:prSet>
      <dgm:spPr/>
    </dgm:pt>
    <dgm:pt modelId="{7B66950C-4CD0-42C6-898C-CBBB087B5DE4}" type="pres">
      <dgm:prSet presAssocID="{DDC142A0-76E7-447A-B7E2-D16C84499C72}" presName="parentText" presStyleLbl="node1" presStyleIdx="0" presStyleCnt="7">
        <dgm:presLayoutVars>
          <dgm:chMax val="0"/>
          <dgm:bulletEnabled val="1"/>
        </dgm:presLayoutVars>
      </dgm:prSet>
      <dgm:spPr/>
    </dgm:pt>
    <dgm:pt modelId="{2C01DBA3-B481-44AB-AB45-26701B17BDC7}" type="pres">
      <dgm:prSet presAssocID="{43E7B2FC-DFE8-471A-8D16-9972A815C423}" presName="spacer" presStyleCnt="0"/>
      <dgm:spPr/>
    </dgm:pt>
    <dgm:pt modelId="{BBD7F82C-DDAF-45D4-9187-822CC53E52A7}" type="pres">
      <dgm:prSet presAssocID="{8BCAA2C4-E3CF-405B-BC8A-527365FE5ABE}" presName="parentText" presStyleLbl="node1" presStyleIdx="1" presStyleCnt="7">
        <dgm:presLayoutVars>
          <dgm:chMax val="0"/>
          <dgm:bulletEnabled val="1"/>
        </dgm:presLayoutVars>
      </dgm:prSet>
      <dgm:spPr/>
    </dgm:pt>
    <dgm:pt modelId="{BBDBDCD0-B0B5-4B2E-BB10-A877037F59E1}" type="pres">
      <dgm:prSet presAssocID="{62342B7D-9B85-4922-B69E-9ED781F8D5AE}" presName="spacer" presStyleCnt="0"/>
      <dgm:spPr/>
    </dgm:pt>
    <dgm:pt modelId="{04F9E0E0-F3E4-4F71-BC9D-FEF2C9558EA0}" type="pres">
      <dgm:prSet presAssocID="{81F830C9-9393-4678-AD16-8D7B86787738}" presName="parentText" presStyleLbl="node1" presStyleIdx="2" presStyleCnt="7">
        <dgm:presLayoutVars>
          <dgm:chMax val="0"/>
          <dgm:bulletEnabled val="1"/>
        </dgm:presLayoutVars>
      </dgm:prSet>
      <dgm:spPr/>
    </dgm:pt>
    <dgm:pt modelId="{DDB80FD1-4791-4B6C-A8D3-B0CC57F70107}" type="pres">
      <dgm:prSet presAssocID="{671C7D0A-2ED4-443B-9B05-316F6660FEFB}" presName="spacer" presStyleCnt="0"/>
      <dgm:spPr/>
    </dgm:pt>
    <dgm:pt modelId="{BB4EE275-79F5-4BDD-B75E-83840220A2A3}" type="pres">
      <dgm:prSet presAssocID="{D190CA1A-BB61-4797-A007-972208121C78}" presName="parentText" presStyleLbl="node1" presStyleIdx="3" presStyleCnt="7">
        <dgm:presLayoutVars>
          <dgm:chMax val="0"/>
          <dgm:bulletEnabled val="1"/>
        </dgm:presLayoutVars>
      </dgm:prSet>
      <dgm:spPr/>
    </dgm:pt>
    <dgm:pt modelId="{A9887015-5187-496E-A94B-E97738D4E75B}" type="pres">
      <dgm:prSet presAssocID="{A55271A8-7B22-42B7-B580-018F7894240C}" presName="spacer" presStyleCnt="0"/>
      <dgm:spPr/>
    </dgm:pt>
    <dgm:pt modelId="{E358AA85-7A6D-4F53-81C4-6C41B38FA1E3}" type="pres">
      <dgm:prSet presAssocID="{1A4DCA2F-31F0-489A-BB5D-60F1910FE1AC}" presName="parentText" presStyleLbl="node1" presStyleIdx="4" presStyleCnt="7">
        <dgm:presLayoutVars>
          <dgm:chMax val="0"/>
          <dgm:bulletEnabled val="1"/>
        </dgm:presLayoutVars>
      </dgm:prSet>
      <dgm:spPr/>
    </dgm:pt>
    <dgm:pt modelId="{DEBAC81B-9126-4A9A-A06E-2089904C3352}" type="pres">
      <dgm:prSet presAssocID="{6AA3E0D3-3B71-4311-909E-3EF2C615556B}" presName="spacer" presStyleCnt="0"/>
      <dgm:spPr/>
    </dgm:pt>
    <dgm:pt modelId="{A997B798-D58D-4337-B005-CFA79679B84E}" type="pres">
      <dgm:prSet presAssocID="{B499D691-5254-4FB2-84C7-5BCB95C9946D}" presName="parentText" presStyleLbl="node1" presStyleIdx="5" presStyleCnt="7">
        <dgm:presLayoutVars>
          <dgm:chMax val="0"/>
          <dgm:bulletEnabled val="1"/>
        </dgm:presLayoutVars>
      </dgm:prSet>
      <dgm:spPr/>
    </dgm:pt>
    <dgm:pt modelId="{0E267BA2-CA20-4306-842D-1E2F321C8663}" type="pres">
      <dgm:prSet presAssocID="{46E2BB9D-786B-465A-A2CF-1035112C360D}" presName="spacer" presStyleCnt="0"/>
      <dgm:spPr/>
    </dgm:pt>
    <dgm:pt modelId="{052FACF8-D735-4E6E-9AEE-AFC189640687}" type="pres">
      <dgm:prSet presAssocID="{D84ECFA6-3235-4885-8656-B1E564EBAAC1}" presName="parentText" presStyleLbl="node1" presStyleIdx="6" presStyleCnt="7">
        <dgm:presLayoutVars>
          <dgm:chMax val="0"/>
          <dgm:bulletEnabled val="1"/>
        </dgm:presLayoutVars>
      </dgm:prSet>
      <dgm:spPr/>
    </dgm:pt>
  </dgm:ptLst>
  <dgm:cxnLst>
    <dgm:cxn modelId="{0BB7C034-3CF3-4FFF-9A66-74B8806ADBD4}" srcId="{06935D67-8E27-40E7-B380-EA3470283C5C}" destId="{B499D691-5254-4FB2-84C7-5BCB95C9946D}" srcOrd="5" destOrd="0" parTransId="{23A26026-3896-424B-A002-04B780EF269F}" sibTransId="{46E2BB9D-786B-465A-A2CF-1035112C360D}"/>
    <dgm:cxn modelId="{ED26D25F-6B7E-41D8-BECD-BB74D67C18D5}" type="presOf" srcId="{1A4DCA2F-31F0-489A-BB5D-60F1910FE1AC}" destId="{E358AA85-7A6D-4F53-81C4-6C41B38FA1E3}" srcOrd="0" destOrd="0" presId="urn:microsoft.com/office/officeart/2005/8/layout/vList2"/>
    <dgm:cxn modelId="{B78D3648-A3A0-43F6-8212-40F641F20058}" srcId="{06935D67-8E27-40E7-B380-EA3470283C5C}" destId="{D84ECFA6-3235-4885-8656-B1E564EBAAC1}" srcOrd="6" destOrd="0" parTransId="{09245EB6-2235-4FEC-9F92-5C85B9CDA52B}" sibTransId="{C03C12C8-D27C-4947-8441-7D574AC42837}"/>
    <dgm:cxn modelId="{1A191E4C-B5C1-4F5C-96BA-EFF3E0C05D57}" srcId="{06935D67-8E27-40E7-B380-EA3470283C5C}" destId="{1A4DCA2F-31F0-489A-BB5D-60F1910FE1AC}" srcOrd="4" destOrd="0" parTransId="{BC873F46-DD64-4AAF-BAC3-F34C51DC0EDC}" sibTransId="{6AA3E0D3-3B71-4311-909E-3EF2C615556B}"/>
    <dgm:cxn modelId="{29AA926F-980A-416B-A778-F4B586B81DE9}" srcId="{06935D67-8E27-40E7-B380-EA3470283C5C}" destId="{81F830C9-9393-4678-AD16-8D7B86787738}" srcOrd="2" destOrd="0" parTransId="{AAAD7396-F547-4C01-A526-42CE78DBC30D}" sibTransId="{671C7D0A-2ED4-443B-9B05-316F6660FEFB}"/>
    <dgm:cxn modelId="{2EC34070-6AD8-4556-BA4B-864BE62F80B6}" type="presOf" srcId="{D84ECFA6-3235-4885-8656-B1E564EBAAC1}" destId="{052FACF8-D735-4E6E-9AEE-AFC189640687}" srcOrd="0" destOrd="0" presId="urn:microsoft.com/office/officeart/2005/8/layout/vList2"/>
    <dgm:cxn modelId="{28A09757-3F32-47CB-B106-CD7DA8712725}" srcId="{06935D67-8E27-40E7-B380-EA3470283C5C}" destId="{DDC142A0-76E7-447A-B7E2-D16C84499C72}" srcOrd="0" destOrd="0" parTransId="{F35A5F05-66AF-4A76-B5ED-1507EC7ACB5C}" sibTransId="{43E7B2FC-DFE8-471A-8D16-9972A815C423}"/>
    <dgm:cxn modelId="{2F559259-4170-4554-B0C6-BE467E30858E}" type="presOf" srcId="{06935D67-8E27-40E7-B380-EA3470283C5C}" destId="{6BFF3C79-800C-4254-8BA0-A2527C35A15F}" srcOrd="0" destOrd="0" presId="urn:microsoft.com/office/officeart/2005/8/layout/vList2"/>
    <dgm:cxn modelId="{B26B007A-DDC6-4A5E-B9D7-7E7C231BE841}" type="presOf" srcId="{8BCAA2C4-E3CF-405B-BC8A-527365FE5ABE}" destId="{BBD7F82C-DDAF-45D4-9187-822CC53E52A7}" srcOrd="0" destOrd="0" presId="urn:microsoft.com/office/officeart/2005/8/layout/vList2"/>
    <dgm:cxn modelId="{9DFFCC7A-FDC6-45C1-8A22-E5F75461E8B3}" type="presOf" srcId="{B499D691-5254-4FB2-84C7-5BCB95C9946D}" destId="{A997B798-D58D-4337-B005-CFA79679B84E}" srcOrd="0" destOrd="0" presId="urn:microsoft.com/office/officeart/2005/8/layout/vList2"/>
    <dgm:cxn modelId="{C232DD85-0CCD-452F-BD66-397FD4AA8C26}" srcId="{06935D67-8E27-40E7-B380-EA3470283C5C}" destId="{D190CA1A-BB61-4797-A007-972208121C78}" srcOrd="3" destOrd="0" parTransId="{31DB0C5C-37FF-46AA-A2A8-A6A60937BCEE}" sibTransId="{A55271A8-7B22-42B7-B580-018F7894240C}"/>
    <dgm:cxn modelId="{CE1E0886-72E4-402D-BBE0-02EA3DA54C80}" type="presOf" srcId="{D190CA1A-BB61-4797-A007-972208121C78}" destId="{BB4EE275-79F5-4BDD-B75E-83840220A2A3}" srcOrd="0" destOrd="0" presId="urn:microsoft.com/office/officeart/2005/8/layout/vList2"/>
    <dgm:cxn modelId="{CB54A4AB-2DFA-49F1-AF4D-600683C3E59E}" srcId="{06935D67-8E27-40E7-B380-EA3470283C5C}" destId="{8BCAA2C4-E3CF-405B-BC8A-527365FE5ABE}" srcOrd="1" destOrd="0" parTransId="{C0BCFD68-E3D8-4D29-9735-0D50F10B5538}" sibTransId="{62342B7D-9B85-4922-B69E-9ED781F8D5AE}"/>
    <dgm:cxn modelId="{D6E594B4-E0B5-4E23-85C6-60C6BA8FC936}" type="presOf" srcId="{81F830C9-9393-4678-AD16-8D7B86787738}" destId="{04F9E0E0-F3E4-4F71-BC9D-FEF2C9558EA0}" srcOrd="0" destOrd="0" presId="urn:microsoft.com/office/officeart/2005/8/layout/vList2"/>
    <dgm:cxn modelId="{00FBFBBF-2802-4507-BE5B-46A671DDAF61}" type="presOf" srcId="{DDC142A0-76E7-447A-B7E2-D16C84499C72}" destId="{7B66950C-4CD0-42C6-898C-CBBB087B5DE4}" srcOrd="0" destOrd="0" presId="urn:microsoft.com/office/officeart/2005/8/layout/vList2"/>
    <dgm:cxn modelId="{F3277AF1-4764-4361-A0A8-6B56AE813355}" type="presParOf" srcId="{6BFF3C79-800C-4254-8BA0-A2527C35A15F}" destId="{7B66950C-4CD0-42C6-898C-CBBB087B5DE4}" srcOrd="0" destOrd="0" presId="urn:microsoft.com/office/officeart/2005/8/layout/vList2"/>
    <dgm:cxn modelId="{07A06451-9C28-4F80-9E49-7873CAD5EB31}" type="presParOf" srcId="{6BFF3C79-800C-4254-8BA0-A2527C35A15F}" destId="{2C01DBA3-B481-44AB-AB45-26701B17BDC7}" srcOrd="1" destOrd="0" presId="urn:microsoft.com/office/officeart/2005/8/layout/vList2"/>
    <dgm:cxn modelId="{E06AE285-A50E-466C-9C04-448166D4859C}" type="presParOf" srcId="{6BFF3C79-800C-4254-8BA0-A2527C35A15F}" destId="{BBD7F82C-DDAF-45D4-9187-822CC53E52A7}" srcOrd="2" destOrd="0" presId="urn:microsoft.com/office/officeart/2005/8/layout/vList2"/>
    <dgm:cxn modelId="{F650E3A4-4E90-4324-AFDE-18C187C9EFEE}" type="presParOf" srcId="{6BFF3C79-800C-4254-8BA0-A2527C35A15F}" destId="{BBDBDCD0-B0B5-4B2E-BB10-A877037F59E1}" srcOrd="3" destOrd="0" presId="urn:microsoft.com/office/officeart/2005/8/layout/vList2"/>
    <dgm:cxn modelId="{40A3F45D-B332-4846-A181-685B3969EB92}" type="presParOf" srcId="{6BFF3C79-800C-4254-8BA0-A2527C35A15F}" destId="{04F9E0E0-F3E4-4F71-BC9D-FEF2C9558EA0}" srcOrd="4" destOrd="0" presId="urn:microsoft.com/office/officeart/2005/8/layout/vList2"/>
    <dgm:cxn modelId="{EAFEB31F-F114-4122-98C7-179A52C01466}" type="presParOf" srcId="{6BFF3C79-800C-4254-8BA0-A2527C35A15F}" destId="{DDB80FD1-4791-4B6C-A8D3-B0CC57F70107}" srcOrd="5" destOrd="0" presId="urn:microsoft.com/office/officeart/2005/8/layout/vList2"/>
    <dgm:cxn modelId="{318B9A67-59CF-4A84-9F5F-05FFB0E58C84}" type="presParOf" srcId="{6BFF3C79-800C-4254-8BA0-A2527C35A15F}" destId="{BB4EE275-79F5-4BDD-B75E-83840220A2A3}" srcOrd="6" destOrd="0" presId="urn:microsoft.com/office/officeart/2005/8/layout/vList2"/>
    <dgm:cxn modelId="{48CC4C0D-9B68-4C27-80A4-C6FA5A28DF37}" type="presParOf" srcId="{6BFF3C79-800C-4254-8BA0-A2527C35A15F}" destId="{A9887015-5187-496E-A94B-E97738D4E75B}" srcOrd="7" destOrd="0" presId="urn:microsoft.com/office/officeart/2005/8/layout/vList2"/>
    <dgm:cxn modelId="{81A079BB-25AF-43DC-8FD2-3B22168AAB7E}" type="presParOf" srcId="{6BFF3C79-800C-4254-8BA0-A2527C35A15F}" destId="{E358AA85-7A6D-4F53-81C4-6C41B38FA1E3}" srcOrd="8" destOrd="0" presId="urn:microsoft.com/office/officeart/2005/8/layout/vList2"/>
    <dgm:cxn modelId="{17E3E05F-A42D-44A4-A7CB-B5DE32081857}" type="presParOf" srcId="{6BFF3C79-800C-4254-8BA0-A2527C35A15F}" destId="{DEBAC81B-9126-4A9A-A06E-2089904C3352}" srcOrd="9" destOrd="0" presId="urn:microsoft.com/office/officeart/2005/8/layout/vList2"/>
    <dgm:cxn modelId="{3B4876E3-B442-4E7C-9915-E896701DA61B}" type="presParOf" srcId="{6BFF3C79-800C-4254-8BA0-A2527C35A15F}" destId="{A997B798-D58D-4337-B005-CFA79679B84E}" srcOrd="10" destOrd="0" presId="urn:microsoft.com/office/officeart/2005/8/layout/vList2"/>
    <dgm:cxn modelId="{8513C481-C9B9-4C86-AE73-188651E1E786}" type="presParOf" srcId="{6BFF3C79-800C-4254-8BA0-A2527C35A15F}" destId="{0E267BA2-CA20-4306-842D-1E2F321C8663}" srcOrd="11" destOrd="0" presId="urn:microsoft.com/office/officeart/2005/8/layout/vList2"/>
    <dgm:cxn modelId="{E10B1112-6B42-4EDF-8847-55266DC2583C}" type="presParOf" srcId="{6BFF3C79-800C-4254-8BA0-A2527C35A15F}" destId="{052FACF8-D735-4E6E-9AEE-AFC18964068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7044CD-A826-4841-98EB-9E91E8F21CD4}"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zh-TW" altLang="en-US"/>
        </a:p>
      </dgm:t>
    </dgm:pt>
    <dgm:pt modelId="{9F39DF42-4337-4B3B-85F6-BA2FD4F1601A}">
      <dgm:prSet/>
      <dgm:spPr/>
      <dgm:t>
        <a:bodyPr/>
        <a:lstStyle/>
        <a:p>
          <a:pPr rtl="0"/>
          <a:r>
            <a:rPr lang="zh-TW" b="1" dirty="0">
              <a:latin typeface="Times New Roman" pitchFamily="18" charset="0"/>
              <a:ea typeface="標楷體" pitchFamily="65" charset="-120"/>
              <a:cs typeface="Times New Roman" pitchFamily="18" charset="0"/>
            </a:rPr>
            <a:t>邏輯資料對照表的</a:t>
          </a:r>
          <a:r>
            <a:rPr lang="zh-TW" altLang="en-US" b="1" dirty="0">
              <a:latin typeface="Times New Roman" pitchFamily="18" charset="0"/>
              <a:ea typeface="標楷體" pitchFamily="65" charset="-120"/>
              <a:cs typeface="Times New Roman" pitchFamily="18" charset="0"/>
            </a:rPr>
            <a:t>用途</a:t>
          </a:r>
          <a:endParaRPr lang="en-US" b="1" dirty="0">
            <a:latin typeface="Times New Roman" pitchFamily="18" charset="0"/>
            <a:ea typeface="標楷體" pitchFamily="65" charset="-120"/>
            <a:cs typeface="Times New Roman" pitchFamily="18" charset="0"/>
          </a:endParaRPr>
        </a:p>
      </dgm:t>
    </dgm:pt>
    <dgm:pt modelId="{19202F6E-BC2D-4254-A118-64DBBB5485B9}" type="parTrans" cxnId="{B0C110FD-17FC-49EC-BE48-9ED9A80C2BAC}">
      <dgm:prSet/>
      <dgm:spPr/>
      <dgm:t>
        <a:bodyPr/>
        <a:lstStyle/>
        <a:p>
          <a:endParaRPr lang="zh-TW" altLang="en-US">
            <a:latin typeface="Times New Roman" pitchFamily="18" charset="0"/>
            <a:ea typeface="標楷體" pitchFamily="65" charset="-120"/>
            <a:cs typeface="Times New Roman" pitchFamily="18" charset="0"/>
          </a:endParaRPr>
        </a:p>
      </dgm:t>
    </dgm:pt>
    <dgm:pt modelId="{008B1CEF-2396-40CB-9717-9B91EFAF954A}" type="sibTrans" cxnId="{B0C110FD-17FC-49EC-BE48-9ED9A80C2BAC}">
      <dgm:prSet/>
      <dgm:spPr/>
      <dgm:t>
        <a:bodyPr/>
        <a:lstStyle/>
        <a:p>
          <a:endParaRPr lang="zh-TW" altLang="en-US">
            <a:latin typeface="Times New Roman" pitchFamily="18" charset="0"/>
            <a:ea typeface="標楷體" pitchFamily="65" charset="-120"/>
            <a:cs typeface="Times New Roman" pitchFamily="18" charset="0"/>
          </a:endParaRPr>
        </a:p>
      </dgm:t>
    </dgm:pt>
    <dgm:pt modelId="{4063A40A-7C6E-4BD7-8FE8-ED08B48D766E}">
      <dgm:prSet/>
      <dgm:spPr/>
      <dgm:t>
        <a:bodyPr/>
        <a:lstStyle/>
        <a:p>
          <a:pPr rtl="0"/>
          <a:r>
            <a:rPr lang="zh-TW" dirty="0">
              <a:latin typeface="Times New Roman" pitchFamily="18" charset="0"/>
              <a:ea typeface="標楷體" pitchFamily="65" charset="-120"/>
              <a:cs typeface="Times New Roman" pitchFamily="18" charset="0"/>
            </a:rPr>
            <a:t>就是為 </a:t>
          </a:r>
          <a:r>
            <a:rPr lang="en-US" dirty="0">
              <a:latin typeface="Times New Roman" pitchFamily="18" charset="0"/>
              <a:ea typeface="標楷體" pitchFamily="65" charset="-120"/>
              <a:cs typeface="Times New Roman" pitchFamily="18" charset="0"/>
            </a:rPr>
            <a:t>ETL </a:t>
          </a:r>
          <a:r>
            <a:rPr lang="zh-TW" dirty="0">
              <a:latin typeface="Times New Roman" pitchFamily="18" charset="0"/>
              <a:ea typeface="標楷體" pitchFamily="65" charset="-120"/>
              <a:cs typeface="Times New Roman" pitchFamily="18" charset="0"/>
            </a:rPr>
            <a:t>開發者提供一個藍圖，清晰地描述在轉換過程中來源系統的資料定義，目標資料倉儲的資料模型，以及從原始資料到最終目的資料轉換所需要的操作。</a:t>
          </a:r>
          <a:endParaRPr lang="en-US" dirty="0">
            <a:latin typeface="Times New Roman" pitchFamily="18" charset="0"/>
            <a:ea typeface="標楷體" pitchFamily="65" charset="-120"/>
            <a:cs typeface="Times New Roman" pitchFamily="18" charset="0"/>
          </a:endParaRPr>
        </a:p>
      </dgm:t>
    </dgm:pt>
    <dgm:pt modelId="{7FD3F2E3-C8BB-4850-B3BA-014F6293581F}" type="parTrans" cxnId="{E811B18F-8DC6-4A3F-8204-C7EF716F68AD}">
      <dgm:prSet/>
      <dgm:spPr/>
      <dgm:t>
        <a:bodyPr/>
        <a:lstStyle/>
        <a:p>
          <a:endParaRPr lang="zh-TW" altLang="en-US">
            <a:latin typeface="Times New Roman" pitchFamily="18" charset="0"/>
            <a:ea typeface="標楷體" pitchFamily="65" charset="-120"/>
            <a:cs typeface="Times New Roman" pitchFamily="18" charset="0"/>
          </a:endParaRPr>
        </a:p>
      </dgm:t>
    </dgm:pt>
    <dgm:pt modelId="{FE20E579-C5A5-4E1C-865B-47B85A12EE43}" type="sibTrans" cxnId="{E811B18F-8DC6-4A3F-8204-C7EF716F68AD}">
      <dgm:prSet/>
      <dgm:spPr/>
      <dgm:t>
        <a:bodyPr/>
        <a:lstStyle/>
        <a:p>
          <a:endParaRPr lang="zh-TW" altLang="en-US">
            <a:latin typeface="Times New Roman" pitchFamily="18" charset="0"/>
            <a:ea typeface="標楷體" pitchFamily="65" charset="-120"/>
            <a:cs typeface="Times New Roman" pitchFamily="18" charset="0"/>
          </a:endParaRPr>
        </a:p>
      </dgm:t>
    </dgm:pt>
    <dgm:pt modelId="{EBC24A6F-89D2-418B-9291-7E5030125D41}">
      <dgm:prSet/>
      <dgm:spPr/>
      <dgm:t>
        <a:bodyPr/>
        <a:lstStyle/>
        <a:p>
          <a:pPr rtl="0"/>
          <a:r>
            <a:rPr lang="zh-TW" b="1" dirty="0">
              <a:latin typeface="Times New Roman" pitchFamily="18" charset="0"/>
              <a:ea typeface="標楷體" pitchFamily="65" charset="-120"/>
              <a:cs typeface="Times New Roman" pitchFamily="18" charset="0"/>
            </a:rPr>
            <a:t>邏輯資料對照表</a:t>
          </a:r>
          <a:r>
            <a:rPr lang="zh-TW" altLang="en-US" b="1" dirty="0">
              <a:latin typeface="Times New Roman" pitchFamily="18" charset="0"/>
              <a:ea typeface="標楷體" pitchFamily="65" charset="-120"/>
              <a:cs typeface="Times New Roman" pitchFamily="18" charset="0"/>
            </a:rPr>
            <a:t>的內容</a:t>
          </a:r>
        </a:p>
      </dgm:t>
    </dgm:pt>
    <dgm:pt modelId="{1A4E4D6D-3729-4F30-98D5-A2FC8637B960}" type="parTrans" cxnId="{8C6628BA-6322-43E6-A397-0CF8A65B3D0A}">
      <dgm:prSet/>
      <dgm:spPr/>
      <dgm:t>
        <a:bodyPr/>
        <a:lstStyle/>
        <a:p>
          <a:endParaRPr lang="zh-TW" altLang="en-US">
            <a:latin typeface="Times New Roman" pitchFamily="18" charset="0"/>
            <a:ea typeface="標楷體" pitchFamily="65" charset="-120"/>
            <a:cs typeface="Times New Roman" pitchFamily="18" charset="0"/>
          </a:endParaRPr>
        </a:p>
      </dgm:t>
    </dgm:pt>
    <dgm:pt modelId="{007470D5-3B71-4DE5-81A3-AA1C85979FFF}" type="sibTrans" cxnId="{8C6628BA-6322-43E6-A397-0CF8A65B3D0A}">
      <dgm:prSet/>
      <dgm:spPr/>
      <dgm:t>
        <a:bodyPr/>
        <a:lstStyle/>
        <a:p>
          <a:endParaRPr lang="zh-TW" altLang="en-US">
            <a:latin typeface="Times New Roman" pitchFamily="18" charset="0"/>
            <a:ea typeface="標楷體" pitchFamily="65" charset="-120"/>
            <a:cs typeface="Times New Roman" pitchFamily="18" charset="0"/>
          </a:endParaRPr>
        </a:p>
      </dgm:t>
    </dgm:pt>
    <dgm:pt modelId="{90ED76A0-D208-4E58-A930-4209C083E357}">
      <dgm:prSet/>
      <dgm:spPr/>
      <dgm:t>
        <a:bodyPr/>
        <a:lstStyle/>
        <a:p>
          <a:pPr rtl="0"/>
          <a:r>
            <a:rPr lang="en-US" dirty="0">
              <a:latin typeface="Times New Roman" pitchFamily="18" charset="0"/>
              <a:ea typeface="標楷體" pitchFamily="65" charset="-120"/>
              <a:cs typeface="Times New Roman" pitchFamily="18" charset="0"/>
            </a:rPr>
            <a:t>(1) </a:t>
          </a:r>
          <a:r>
            <a:rPr lang="zh-TW" dirty="0">
              <a:latin typeface="Times New Roman" pitchFamily="18" charset="0"/>
              <a:ea typeface="標楷體" pitchFamily="65" charset="-120"/>
              <a:cs typeface="Times New Roman" pitchFamily="18" charset="0"/>
            </a:rPr>
            <a:t>目標表名稱 </a:t>
          </a:r>
          <a:r>
            <a:rPr lang="en-US" dirty="0">
              <a:latin typeface="Times New Roman" pitchFamily="18" charset="0"/>
              <a:ea typeface="標楷體" pitchFamily="65" charset="-120"/>
              <a:cs typeface="Times New Roman" pitchFamily="18" charset="0"/>
            </a:rPr>
            <a:t>(Target table name)</a:t>
          </a:r>
          <a:r>
            <a:rPr lang="zh-TW" dirty="0">
              <a:latin typeface="Times New Roman" pitchFamily="18" charset="0"/>
              <a:ea typeface="標楷體" pitchFamily="65" charset="-120"/>
              <a:cs typeface="Times New Roman" pitchFamily="18" charset="0"/>
            </a:rPr>
            <a:t>：資料倉儲中出現的資料表名稱。</a:t>
          </a:r>
        </a:p>
      </dgm:t>
    </dgm:pt>
    <dgm:pt modelId="{273F9120-BB1E-4708-A0D4-BA54FEE537EE}" type="parTrans" cxnId="{A71DF7A9-FD02-4C2E-ADC1-528890480FEF}">
      <dgm:prSet/>
      <dgm:spPr/>
      <dgm:t>
        <a:bodyPr/>
        <a:lstStyle/>
        <a:p>
          <a:endParaRPr lang="zh-TW" altLang="en-US">
            <a:latin typeface="Times New Roman" pitchFamily="18" charset="0"/>
            <a:ea typeface="標楷體" pitchFamily="65" charset="-120"/>
            <a:cs typeface="Times New Roman" pitchFamily="18" charset="0"/>
          </a:endParaRPr>
        </a:p>
      </dgm:t>
    </dgm:pt>
    <dgm:pt modelId="{E44556FA-4D3B-4749-8ED7-D7BDF3F49E5B}" type="sibTrans" cxnId="{A71DF7A9-FD02-4C2E-ADC1-528890480FEF}">
      <dgm:prSet/>
      <dgm:spPr/>
      <dgm:t>
        <a:bodyPr/>
        <a:lstStyle/>
        <a:p>
          <a:endParaRPr lang="zh-TW" altLang="en-US">
            <a:latin typeface="Times New Roman" pitchFamily="18" charset="0"/>
            <a:ea typeface="標楷體" pitchFamily="65" charset="-120"/>
            <a:cs typeface="Times New Roman" pitchFamily="18" charset="0"/>
          </a:endParaRPr>
        </a:p>
      </dgm:t>
    </dgm:pt>
    <dgm:pt modelId="{C506819B-8411-4BEE-99F0-C577B13643C0}">
      <dgm:prSet/>
      <dgm:spPr/>
      <dgm:t>
        <a:bodyPr/>
        <a:lstStyle/>
        <a:p>
          <a:pPr rtl="0"/>
          <a:r>
            <a:rPr lang="en-US" dirty="0">
              <a:latin typeface="Times New Roman" pitchFamily="18" charset="0"/>
              <a:ea typeface="標楷體" pitchFamily="65" charset="-120"/>
              <a:cs typeface="Times New Roman" pitchFamily="18" charset="0"/>
            </a:rPr>
            <a:t>(2) </a:t>
          </a:r>
          <a:r>
            <a:rPr lang="zh-TW" dirty="0">
              <a:latin typeface="Times New Roman" pitchFamily="18" charset="0"/>
              <a:ea typeface="標楷體" pitchFamily="65" charset="-120"/>
              <a:cs typeface="Times New Roman" pitchFamily="18" charset="0"/>
            </a:rPr>
            <a:t>目標欄位名稱 </a:t>
          </a:r>
          <a:r>
            <a:rPr lang="en-US" dirty="0">
              <a:latin typeface="Times New Roman" pitchFamily="18" charset="0"/>
              <a:ea typeface="標楷體" pitchFamily="65" charset="-120"/>
              <a:cs typeface="Times New Roman" pitchFamily="18" charset="0"/>
            </a:rPr>
            <a:t>(Target column name)</a:t>
          </a:r>
          <a:r>
            <a:rPr lang="zh-TW" dirty="0">
              <a:latin typeface="Times New Roman" pitchFamily="18" charset="0"/>
              <a:ea typeface="標楷體" pitchFamily="65" charset="-120"/>
              <a:cs typeface="Times New Roman" pitchFamily="18" charset="0"/>
            </a:rPr>
            <a:t>：資料倉儲資料表中的欄位名稱。</a:t>
          </a:r>
        </a:p>
      </dgm:t>
    </dgm:pt>
    <dgm:pt modelId="{F1CBEA87-8FDD-4C74-AB17-67E1EFBAFA90}" type="parTrans" cxnId="{83773D18-3A77-4867-B148-0ABC3589D2CE}">
      <dgm:prSet/>
      <dgm:spPr/>
      <dgm:t>
        <a:bodyPr/>
        <a:lstStyle/>
        <a:p>
          <a:endParaRPr lang="zh-TW" altLang="en-US">
            <a:latin typeface="Times New Roman" pitchFamily="18" charset="0"/>
            <a:ea typeface="標楷體" pitchFamily="65" charset="-120"/>
            <a:cs typeface="Times New Roman" pitchFamily="18" charset="0"/>
          </a:endParaRPr>
        </a:p>
      </dgm:t>
    </dgm:pt>
    <dgm:pt modelId="{48E9860B-5A47-4F4F-862B-CDAA64FC078D}" type="sibTrans" cxnId="{83773D18-3A77-4867-B148-0ABC3589D2CE}">
      <dgm:prSet/>
      <dgm:spPr/>
      <dgm:t>
        <a:bodyPr/>
        <a:lstStyle/>
        <a:p>
          <a:endParaRPr lang="zh-TW" altLang="en-US">
            <a:latin typeface="Times New Roman" pitchFamily="18" charset="0"/>
            <a:ea typeface="標楷體" pitchFamily="65" charset="-120"/>
            <a:cs typeface="Times New Roman" pitchFamily="18" charset="0"/>
          </a:endParaRPr>
        </a:p>
      </dgm:t>
    </dgm:pt>
    <dgm:pt modelId="{9504CBE3-C882-4CB4-B0EB-A3337DC9ECC0}">
      <dgm:prSet/>
      <dgm:spPr/>
      <dgm:t>
        <a:bodyPr/>
        <a:lstStyle/>
        <a:p>
          <a:pPr rtl="0"/>
          <a:r>
            <a:rPr lang="en-US" dirty="0">
              <a:latin typeface="Times New Roman" pitchFamily="18" charset="0"/>
              <a:ea typeface="標楷體" pitchFamily="65" charset="-120"/>
              <a:cs typeface="Times New Roman" pitchFamily="18" charset="0"/>
            </a:rPr>
            <a:t>(3) </a:t>
          </a:r>
          <a:r>
            <a:rPr lang="zh-TW" dirty="0">
              <a:latin typeface="Times New Roman" pitchFamily="18" charset="0"/>
              <a:ea typeface="標楷體" pitchFamily="65" charset="-120"/>
              <a:cs typeface="Times New Roman" pitchFamily="18" charset="0"/>
            </a:rPr>
            <a:t>資料表類型 </a:t>
          </a:r>
          <a:r>
            <a:rPr lang="en-US" dirty="0">
              <a:latin typeface="Times New Roman" pitchFamily="18" charset="0"/>
              <a:ea typeface="標楷體" pitchFamily="65" charset="-120"/>
              <a:cs typeface="Times New Roman" pitchFamily="18" charset="0"/>
            </a:rPr>
            <a:t>(Table type)</a:t>
          </a:r>
          <a:r>
            <a:rPr lang="zh-TW" dirty="0">
              <a:latin typeface="Times New Roman" pitchFamily="18" charset="0"/>
              <a:ea typeface="標楷體" pitchFamily="65" charset="-120"/>
              <a:cs typeface="Times New Roman" pitchFamily="18" charset="0"/>
            </a:rPr>
            <a:t>：說明這個表是事實表、維度表等。</a:t>
          </a:r>
        </a:p>
      </dgm:t>
    </dgm:pt>
    <dgm:pt modelId="{25CCC0F2-F956-44FD-9825-987C5F8D3CE9}" type="parTrans" cxnId="{55044609-262A-451F-B554-95AE935A3417}">
      <dgm:prSet/>
      <dgm:spPr/>
      <dgm:t>
        <a:bodyPr/>
        <a:lstStyle/>
        <a:p>
          <a:endParaRPr lang="zh-TW" altLang="en-US">
            <a:latin typeface="Times New Roman" pitchFamily="18" charset="0"/>
            <a:ea typeface="標楷體" pitchFamily="65" charset="-120"/>
            <a:cs typeface="Times New Roman" pitchFamily="18" charset="0"/>
          </a:endParaRPr>
        </a:p>
      </dgm:t>
    </dgm:pt>
    <dgm:pt modelId="{CFEF5AFA-3FD5-432F-ABFC-9179E9836DCF}" type="sibTrans" cxnId="{55044609-262A-451F-B554-95AE935A3417}">
      <dgm:prSet/>
      <dgm:spPr/>
      <dgm:t>
        <a:bodyPr/>
        <a:lstStyle/>
        <a:p>
          <a:endParaRPr lang="zh-TW" altLang="en-US">
            <a:latin typeface="Times New Roman" pitchFamily="18" charset="0"/>
            <a:ea typeface="標楷體" pitchFamily="65" charset="-120"/>
            <a:cs typeface="Times New Roman" pitchFamily="18" charset="0"/>
          </a:endParaRPr>
        </a:p>
      </dgm:t>
    </dgm:pt>
    <dgm:pt modelId="{4AA51783-1B00-47C2-AAA2-C108FFDFA1B0}">
      <dgm:prSet/>
      <dgm:spPr/>
      <dgm:t>
        <a:bodyPr/>
        <a:lstStyle/>
        <a:p>
          <a:pPr rtl="0"/>
          <a:r>
            <a:rPr lang="en-US" dirty="0">
              <a:latin typeface="Times New Roman" pitchFamily="18" charset="0"/>
              <a:ea typeface="標楷體" pitchFamily="65" charset="-120"/>
              <a:cs typeface="Times New Roman" pitchFamily="18" charset="0"/>
            </a:rPr>
            <a:t>(4) </a:t>
          </a:r>
          <a:r>
            <a:rPr lang="zh-TW" dirty="0">
              <a:latin typeface="Times New Roman" pitchFamily="18" charset="0"/>
              <a:ea typeface="標楷體" pitchFamily="65" charset="-120"/>
              <a:cs typeface="Times New Roman" pitchFamily="18" charset="0"/>
            </a:rPr>
            <a:t>緩時變維度類型 </a:t>
          </a:r>
          <a:r>
            <a:rPr lang="en-US" dirty="0">
              <a:latin typeface="Times New Roman" pitchFamily="18" charset="0"/>
              <a:ea typeface="標楷體" pitchFamily="65" charset="-120"/>
              <a:cs typeface="Times New Roman" pitchFamily="18" charset="0"/>
            </a:rPr>
            <a:t>(SCD type)</a:t>
          </a:r>
          <a:r>
            <a:rPr lang="zh-TW" dirty="0">
              <a:latin typeface="Times New Roman" pitchFamily="18" charset="0"/>
              <a:ea typeface="標楷體" pitchFamily="65" charset="-120"/>
              <a:cs typeface="Times New Roman" pitchFamily="18" charset="0"/>
            </a:rPr>
            <a:t>：緩時變維度的三種處理方式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註 </a:t>
          </a:r>
          <a:r>
            <a:rPr lang="en-US" dirty="0">
              <a:latin typeface="Times New Roman" pitchFamily="18" charset="0"/>
              <a:ea typeface="標楷體" pitchFamily="65" charset="-120"/>
              <a:cs typeface="Times New Roman" pitchFamily="18" charset="0"/>
            </a:rPr>
            <a:t>1)</a:t>
          </a:r>
          <a:r>
            <a:rPr lang="zh-TW" dirty="0">
              <a:latin typeface="Times New Roman" pitchFamily="18" charset="0"/>
              <a:ea typeface="標楷體" pitchFamily="65" charset="-120"/>
              <a:cs typeface="Times New Roman" pitchFamily="18" charset="0"/>
            </a:rPr>
            <a:t>。</a:t>
          </a:r>
        </a:p>
      </dgm:t>
    </dgm:pt>
    <dgm:pt modelId="{359BCE11-5295-4D46-A7E1-161585264802}" type="parTrans" cxnId="{79D49AE0-3D3E-4F84-9E7E-52BC01E16B59}">
      <dgm:prSet/>
      <dgm:spPr/>
      <dgm:t>
        <a:bodyPr/>
        <a:lstStyle/>
        <a:p>
          <a:endParaRPr lang="zh-TW" altLang="en-US">
            <a:latin typeface="Times New Roman" pitchFamily="18" charset="0"/>
            <a:ea typeface="標楷體" pitchFamily="65" charset="-120"/>
            <a:cs typeface="Times New Roman" pitchFamily="18" charset="0"/>
          </a:endParaRPr>
        </a:p>
      </dgm:t>
    </dgm:pt>
    <dgm:pt modelId="{459233AD-2D63-4444-815C-E71493458FCF}" type="sibTrans" cxnId="{79D49AE0-3D3E-4F84-9E7E-52BC01E16B59}">
      <dgm:prSet/>
      <dgm:spPr/>
      <dgm:t>
        <a:bodyPr/>
        <a:lstStyle/>
        <a:p>
          <a:endParaRPr lang="zh-TW" altLang="en-US">
            <a:latin typeface="Times New Roman" pitchFamily="18" charset="0"/>
            <a:ea typeface="標楷體" pitchFamily="65" charset="-120"/>
            <a:cs typeface="Times New Roman" pitchFamily="18" charset="0"/>
          </a:endParaRPr>
        </a:p>
      </dgm:t>
    </dgm:pt>
    <dgm:pt modelId="{DC5CAC35-1FE7-45B4-8864-078E2DED4809}">
      <dgm:prSet/>
      <dgm:spPr/>
      <dgm:t>
        <a:bodyPr/>
        <a:lstStyle/>
        <a:p>
          <a:pPr rtl="0"/>
          <a:r>
            <a:rPr lang="en-US" dirty="0">
              <a:latin typeface="Times New Roman" pitchFamily="18" charset="0"/>
              <a:ea typeface="標楷體" pitchFamily="65" charset="-120"/>
              <a:cs typeface="Times New Roman" pitchFamily="18" charset="0"/>
            </a:rPr>
            <a:t>(5) </a:t>
          </a:r>
          <a:r>
            <a:rPr lang="zh-TW" dirty="0">
              <a:latin typeface="Times New Roman" pitchFamily="18" charset="0"/>
              <a:ea typeface="標楷體" pitchFamily="65" charset="-120"/>
              <a:cs typeface="Times New Roman" pitchFamily="18" charset="0"/>
            </a:rPr>
            <a:t>來源資料庫 </a:t>
          </a:r>
          <a:r>
            <a:rPr lang="en-US" dirty="0">
              <a:latin typeface="Times New Roman" pitchFamily="18" charset="0"/>
              <a:ea typeface="標楷體" pitchFamily="65" charset="-120"/>
              <a:cs typeface="Times New Roman" pitchFamily="18" charset="0"/>
            </a:rPr>
            <a:t>(Source database)</a:t>
          </a:r>
          <a:r>
            <a:rPr lang="zh-TW" dirty="0">
              <a:latin typeface="Times New Roman" pitchFamily="18" charset="0"/>
              <a:ea typeface="標楷體" pitchFamily="65" charset="-120"/>
              <a:cs typeface="Times New Roman" pitchFamily="18" charset="0"/>
            </a:rPr>
            <a:t>：來源資料所在的資料庫的名稱 </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連接字串</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a:t>
          </a:r>
        </a:p>
      </dgm:t>
    </dgm:pt>
    <dgm:pt modelId="{C41222F8-EAD3-4A64-B14E-58007A1F2169}" type="parTrans" cxnId="{240FEA0F-35AA-4D75-AB5A-AE3A96CC1569}">
      <dgm:prSet/>
      <dgm:spPr/>
      <dgm:t>
        <a:bodyPr/>
        <a:lstStyle/>
        <a:p>
          <a:endParaRPr lang="zh-TW" altLang="en-US">
            <a:latin typeface="Times New Roman" pitchFamily="18" charset="0"/>
            <a:ea typeface="標楷體" pitchFamily="65" charset="-120"/>
            <a:cs typeface="Times New Roman" pitchFamily="18" charset="0"/>
          </a:endParaRPr>
        </a:p>
      </dgm:t>
    </dgm:pt>
    <dgm:pt modelId="{D33FB0B8-672E-4A64-83D5-2BA1FB778EBB}" type="sibTrans" cxnId="{240FEA0F-35AA-4D75-AB5A-AE3A96CC1569}">
      <dgm:prSet/>
      <dgm:spPr/>
      <dgm:t>
        <a:bodyPr/>
        <a:lstStyle/>
        <a:p>
          <a:endParaRPr lang="zh-TW" altLang="en-US">
            <a:latin typeface="Times New Roman" pitchFamily="18" charset="0"/>
            <a:ea typeface="標楷體" pitchFamily="65" charset="-120"/>
            <a:cs typeface="Times New Roman" pitchFamily="18" charset="0"/>
          </a:endParaRPr>
        </a:p>
      </dgm:t>
    </dgm:pt>
    <dgm:pt modelId="{6778EC39-EABB-4DAC-9492-87A4D377471D}">
      <dgm:prSet/>
      <dgm:spPr/>
      <dgm:t>
        <a:bodyPr/>
        <a:lstStyle/>
        <a:p>
          <a:pPr rtl="0"/>
          <a:r>
            <a:rPr lang="en-US" dirty="0">
              <a:latin typeface="Times New Roman" pitchFamily="18" charset="0"/>
              <a:ea typeface="標楷體" pitchFamily="65" charset="-120"/>
              <a:cs typeface="Times New Roman" pitchFamily="18" charset="0"/>
            </a:rPr>
            <a:t>(6) </a:t>
          </a:r>
          <a:r>
            <a:rPr lang="zh-TW" dirty="0">
              <a:latin typeface="Times New Roman" pitchFamily="18" charset="0"/>
              <a:ea typeface="標楷體" pitchFamily="65" charset="-120"/>
              <a:cs typeface="Times New Roman" pitchFamily="18" charset="0"/>
            </a:rPr>
            <a:t>來源資料表名稱 </a:t>
          </a:r>
          <a:r>
            <a:rPr lang="en-US" dirty="0">
              <a:latin typeface="Times New Roman" pitchFamily="18" charset="0"/>
              <a:ea typeface="標楷體" pitchFamily="65" charset="-120"/>
              <a:cs typeface="Times New Roman" pitchFamily="18" charset="0"/>
            </a:rPr>
            <a:t>(Source table name)</a:t>
          </a:r>
          <a:r>
            <a:rPr lang="zh-TW" dirty="0">
              <a:latin typeface="Times New Roman" pitchFamily="18" charset="0"/>
              <a:ea typeface="標楷體" pitchFamily="65" charset="-120"/>
              <a:cs typeface="Times New Roman" pitchFamily="18" charset="0"/>
            </a:rPr>
            <a:t>：來源資料所在資料表名稱。</a:t>
          </a:r>
        </a:p>
      </dgm:t>
    </dgm:pt>
    <dgm:pt modelId="{A1857A63-CDB1-4326-8E74-E31076730988}" type="parTrans" cxnId="{5D52F171-7738-4FEA-9489-7D595F94E9CA}">
      <dgm:prSet/>
      <dgm:spPr/>
      <dgm:t>
        <a:bodyPr/>
        <a:lstStyle/>
        <a:p>
          <a:endParaRPr lang="zh-TW" altLang="en-US">
            <a:latin typeface="Times New Roman" pitchFamily="18" charset="0"/>
            <a:ea typeface="標楷體" pitchFamily="65" charset="-120"/>
            <a:cs typeface="Times New Roman" pitchFamily="18" charset="0"/>
          </a:endParaRPr>
        </a:p>
      </dgm:t>
    </dgm:pt>
    <dgm:pt modelId="{25AC697B-68C4-4457-89F2-6426E12DE654}" type="sibTrans" cxnId="{5D52F171-7738-4FEA-9489-7D595F94E9CA}">
      <dgm:prSet/>
      <dgm:spPr/>
      <dgm:t>
        <a:bodyPr/>
        <a:lstStyle/>
        <a:p>
          <a:endParaRPr lang="zh-TW" altLang="en-US">
            <a:latin typeface="Times New Roman" pitchFamily="18" charset="0"/>
            <a:ea typeface="標楷體" pitchFamily="65" charset="-120"/>
            <a:cs typeface="Times New Roman" pitchFamily="18" charset="0"/>
          </a:endParaRPr>
        </a:p>
      </dgm:t>
    </dgm:pt>
    <dgm:pt modelId="{532DD21D-0724-4F02-951B-CA41FF303D11}">
      <dgm:prSet/>
      <dgm:spPr/>
      <dgm:t>
        <a:bodyPr/>
        <a:lstStyle/>
        <a:p>
          <a:pPr rtl="0"/>
          <a:r>
            <a:rPr lang="en-US" dirty="0">
              <a:latin typeface="Times New Roman" pitchFamily="18" charset="0"/>
              <a:ea typeface="標楷體" pitchFamily="65" charset="-120"/>
              <a:cs typeface="Times New Roman" pitchFamily="18" charset="0"/>
            </a:rPr>
            <a:t>(7) </a:t>
          </a:r>
          <a:r>
            <a:rPr lang="zh-TW" dirty="0">
              <a:latin typeface="Times New Roman" pitchFamily="18" charset="0"/>
              <a:ea typeface="標楷體" pitchFamily="65" charset="-120"/>
              <a:cs typeface="Times New Roman" pitchFamily="18" charset="0"/>
            </a:rPr>
            <a:t>來源欄位名稱 </a:t>
          </a:r>
          <a:r>
            <a:rPr lang="en-US" dirty="0">
              <a:latin typeface="Times New Roman" pitchFamily="18" charset="0"/>
              <a:ea typeface="標楷體" pitchFamily="65" charset="-120"/>
              <a:cs typeface="Times New Roman" pitchFamily="18" charset="0"/>
            </a:rPr>
            <a:t>(Source column name)</a:t>
          </a:r>
          <a:r>
            <a:rPr lang="zh-TW" dirty="0">
              <a:latin typeface="Times New Roman" pitchFamily="18" charset="0"/>
              <a:ea typeface="標楷體" pitchFamily="65" charset="-120"/>
              <a:cs typeface="Times New Roman" pitchFamily="18" charset="0"/>
            </a:rPr>
            <a:t>：生成目標所需的相關欄位名稱。</a:t>
          </a:r>
          <a:endParaRPr lang="en-US" dirty="0">
            <a:latin typeface="Times New Roman" pitchFamily="18" charset="0"/>
            <a:ea typeface="標楷體" pitchFamily="65" charset="-120"/>
            <a:cs typeface="Times New Roman" pitchFamily="18" charset="0"/>
          </a:endParaRPr>
        </a:p>
      </dgm:t>
    </dgm:pt>
    <dgm:pt modelId="{6C61AFA3-4555-460B-80EA-FFC1D35F5A89}" type="parTrans" cxnId="{C4047899-2A6A-4D8B-B258-46DB938EA23B}">
      <dgm:prSet/>
      <dgm:spPr/>
      <dgm:t>
        <a:bodyPr/>
        <a:lstStyle/>
        <a:p>
          <a:endParaRPr lang="zh-TW" altLang="en-US">
            <a:latin typeface="Times New Roman" pitchFamily="18" charset="0"/>
            <a:ea typeface="標楷體" pitchFamily="65" charset="-120"/>
            <a:cs typeface="Times New Roman" pitchFamily="18" charset="0"/>
          </a:endParaRPr>
        </a:p>
      </dgm:t>
    </dgm:pt>
    <dgm:pt modelId="{20BF0298-176E-43D4-89A4-923DBCAE06ED}" type="sibTrans" cxnId="{C4047899-2A6A-4D8B-B258-46DB938EA23B}">
      <dgm:prSet/>
      <dgm:spPr/>
      <dgm:t>
        <a:bodyPr/>
        <a:lstStyle/>
        <a:p>
          <a:endParaRPr lang="zh-TW" altLang="en-US">
            <a:latin typeface="Times New Roman" pitchFamily="18" charset="0"/>
            <a:ea typeface="標楷體" pitchFamily="65" charset="-120"/>
            <a:cs typeface="Times New Roman" pitchFamily="18" charset="0"/>
          </a:endParaRPr>
        </a:p>
      </dgm:t>
    </dgm:pt>
    <dgm:pt modelId="{BD7722BF-D771-4AD3-8C90-AE085D483D09}">
      <dgm:prSet/>
      <dgm:spPr/>
      <dgm:t>
        <a:bodyPr/>
        <a:lstStyle/>
        <a:p>
          <a:pPr rtl="0"/>
          <a:r>
            <a:rPr lang="en-US" dirty="0">
              <a:latin typeface="Times New Roman" pitchFamily="18" charset="0"/>
              <a:ea typeface="標楷體" pitchFamily="65" charset="-120"/>
              <a:cs typeface="Times New Roman" pitchFamily="18" charset="0"/>
            </a:rPr>
            <a:t>(8) </a:t>
          </a:r>
          <a:r>
            <a:rPr lang="zh-TW" dirty="0">
              <a:latin typeface="Times New Roman" pitchFamily="18" charset="0"/>
              <a:ea typeface="標楷體" pitchFamily="65" charset="-120"/>
              <a:cs typeface="Times New Roman" pitchFamily="18" charset="0"/>
            </a:rPr>
            <a:t>轉換規則 </a:t>
          </a:r>
          <a:r>
            <a:rPr lang="en-US" dirty="0">
              <a:latin typeface="Times New Roman" pitchFamily="18" charset="0"/>
              <a:ea typeface="標楷體" pitchFamily="65" charset="-120"/>
              <a:cs typeface="Times New Roman" pitchFamily="18" charset="0"/>
            </a:rPr>
            <a:t>(Transformation)</a:t>
          </a:r>
          <a:r>
            <a:rPr lang="zh-TW" dirty="0">
              <a:latin typeface="Times New Roman" pitchFamily="18" charset="0"/>
              <a:ea typeface="標楷體" pitchFamily="65" charset="-120"/>
              <a:cs typeface="Times New Roman" pitchFamily="18" charset="0"/>
            </a:rPr>
            <a:t>：使用來源資料產生期望目標資料的操作</a:t>
          </a:r>
          <a:r>
            <a:rPr lang="en-US" dirty="0">
              <a:latin typeface="Times New Roman" pitchFamily="18" charset="0"/>
              <a:ea typeface="標楷體" pitchFamily="65" charset="-120"/>
              <a:cs typeface="Times New Roman" pitchFamily="18" charset="0"/>
            </a:rPr>
            <a:t>(SQL </a:t>
          </a:r>
          <a:r>
            <a:rPr lang="zh-TW" dirty="0">
              <a:latin typeface="Times New Roman" pitchFamily="18" charset="0"/>
              <a:ea typeface="標楷體" pitchFamily="65" charset="-120"/>
              <a:cs typeface="Times New Roman" pitchFamily="18" charset="0"/>
            </a:rPr>
            <a:t>或虛擬碼</a:t>
          </a:r>
          <a:r>
            <a:rPr lang="en-US" dirty="0">
              <a:latin typeface="Times New Roman" pitchFamily="18" charset="0"/>
              <a:ea typeface="標楷體" pitchFamily="65" charset="-120"/>
              <a:cs typeface="Times New Roman" pitchFamily="18" charset="0"/>
            </a:rPr>
            <a:t>)</a:t>
          </a:r>
          <a:r>
            <a:rPr lang="zh-TW" dirty="0">
              <a:latin typeface="Times New Roman" pitchFamily="18" charset="0"/>
              <a:ea typeface="標楷體" pitchFamily="65" charset="-120"/>
              <a:cs typeface="Times New Roman" pitchFamily="18" charset="0"/>
            </a:rPr>
            <a:t>。</a:t>
          </a:r>
        </a:p>
      </dgm:t>
    </dgm:pt>
    <dgm:pt modelId="{6E7B0D81-B981-4112-928B-62780AA6693C}" type="parTrans" cxnId="{44C5F409-8190-4F20-8DAC-33777FBE3E26}">
      <dgm:prSet/>
      <dgm:spPr/>
      <dgm:t>
        <a:bodyPr/>
        <a:lstStyle/>
        <a:p>
          <a:endParaRPr lang="zh-TW" altLang="en-US">
            <a:latin typeface="Times New Roman" pitchFamily="18" charset="0"/>
            <a:ea typeface="標楷體" pitchFamily="65" charset="-120"/>
            <a:cs typeface="Times New Roman" pitchFamily="18" charset="0"/>
          </a:endParaRPr>
        </a:p>
      </dgm:t>
    </dgm:pt>
    <dgm:pt modelId="{A0778733-7B97-46A1-AAB4-0000A215266C}" type="sibTrans" cxnId="{44C5F409-8190-4F20-8DAC-33777FBE3E26}">
      <dgm:prSet/>
      <dgm:spPr/>
      <dgm:t>
        <a:bodyPr/>
        <a:lstStyle/>
        <a:p>
          <a:endParaRPr lang="zh-TW" altLang="en-US">
            <a:latin typeface="Times New Roman" pitchFamily="18" charset="0"/>
            <a:ea typeface="標楷體" pitchFamily="65" charset="-120"/>
            <a:cs typeface="Times New Roman" pitchFamily="18" charset="0"/>
          </a:endParaRPr>
        </a:p>
      </dgm:t>
    </dgm:pt>
    <dgm:pt modelId="{E1F790ED-6FCE-4522-A43F-339E426DE74C}" type="pres">
      <dgm:prSet presAssocID="{F77044CD-A826-4841-98EB-9E91E8F21CD4}" presName="linear" presStyleCnt="0">
        <dgm:presLayoutVars>
          <dgm:dir/>
          <dgm:animLvl val="lvl"/>
          <dgm:resizeHandles val="exact"/>
        </dgm:presLayoutVars>
      </dgm:prSet>
      <dgm:spPr/>
    </dgm:pt>
    <dgm:pt modelId="{D60DF58E-F093-4D7C-85FC-458F0F5CE891}" type="pres">
      <dgm:prSet presAssocID="{9F39DF42-4337-4B3B-85F6-BA2FD4F1601A}" presName="parentLin" presStyleCnt="0"/>
      <dgm:spPr/>
    </dgm:pt>
    <dgm:pt modelId="{CFEAE818-C2D8-448D-8968-F621CF817D91}" type="pres">
      <dgm:prSet presAssocID="{9F39DF42-4337-4B3B-85F6-BA2FD4F1601A}" presName="parentLeftMargin" presStyleLbl="node1" presStyleIdx="0" presStyleCnt="2"/>
      <dgm:spPr/>
    </dgm:pt>
    <dgm:pt modelId="{16212C88-C3E3-4BFC-9136-17BCEA3F951E}" type="pres">
      <dgm:prSet presAssocID="{9F39DF42-4337-4B3B-85F6-BA2FD4F1601A}" presName="parentText" presStyleLbl="node1" presStyleIdx="0" presStyleCnt="2">
        <dgm:presLayoutVars>
          <dgm:chMax val="0"/>
          <dgm:bulletEnabled val="1"/>
        </dgm:presLayoutVars>
      </dgm:prSet>
      <dgm:spPr/>
    </dgm:pt>
    <dgm:pt modelId="{536CEA23-988F-4F20-A730-82018E5DFFDE}" type="pres">
      <dgm:prSet presAssocID="{9F39DF42-4337-4B3B-85F6-BA2FD4F1601A}" presName="negativeSpace" presStyleCnt="0"/>
      <dgm:spPr/>
    </dgm:pt>
    <dgm:pt modelId="{D2D6B5C3-BA7C-433E-8348-035D6190B66A}" type="pres">
      <dgm:prSet presAssocID="{9F39DF42-4337-4B3B-85F6-BA2FD4F1601A}" presName="childText" presStyleLbl="conFgAcc1" presStyleIdx="0" presStyleCnt="2">
        <dgm:presLayoutVars>
          <dgm:bulletEnabled val="1"/>
        </dgm:presLayoutVars>
      </dgm:prSet>
      <dgm:spPr/>
    </dgm:pt>
    <dgm:pt modelId="{3FCC282C-F670-40A1-99B5-F566EA5BAF05}" type="pres">
      <dgm:prSet presAssocID="{008B1CEF-2396-40CB-9717-9B91EFAF954A}" presName="spaceBetweenRectangles" presStyleCnt="0"/>
      <dgm:spPr/>
    </dgm:pt>
    <dgm:pt modelId="{EFE3EB9A-7351-4BFD-890A-B60B63EE6822}" type="pres">
      <dgm:prSet presAssocID="{EBC24A6F-89D2-418B-9291-7E5030125D41}" presName="parentLin" presStyleCnt="0"/>
      <dgm:spPr/>
    </dgm:pt>
    <dgm:pt modelId="{AE97B833-2DE2-4308-9FEA-48C89A2E20E9}" type="pres">
      <dgm:prSet presAssocID="{EBC24A6F-89D2-418B-9291-7E5030125D41}" presName="parentLeftMargin" presStyleLbl="node1" presStyleIdx="0" presStyleCnt="2"/>
      <dgm:spPr/>
    </dgm:pt>
    <dgm:pt modelId="{1EF4635B-F045-46BA-ABD9-81F92B0A4B0E}" type="pres">
      <dgm:prSet presAssocID="{EBC24A6F-89D2-418B-9291-7E5030125D41}" presName="parentText" presStyleLbl="node1" presStyleIdx="1" presStyleCnt="2">
        <dgm:presLayoutVars>
          <dgm:chMax val="0"/>
          <dgm:bulletEnabled val="1"/>
        </dgm:presLayoutVars>
      </dgm:prSet>
      <dgm:spPr/>
    </dgm:pt>
    <dgm:pt modelId="{AE18C019-43DA-4F7D-90C1-B0A66BD2E6FC}" type="pres">
      <dgm:prSet presAssocID="{EBC24A6F-89D2-418B-9291-7E5030125D41}" presName="negativeSpace" presStyleCnt="0"/>
      <dgm:spPr/>
    </dgm:pt>
    <dgm:pt modelId="{E7BADB63-5903-472D-88EE-30B858ADB563}" type="pres">
      <dgm:prSet presAssocID="{EBC24A6F-89D2-418B-9291-7E5030125D41}" presName="childText" presStyleLbl="conFgAcc1" presStyleIdx="1" presStyleCnt="2">
        <dgm:presLayoutVars>
          <dgm:bulletEnabled val="1"/>
        </dgm:presLayoutVars>
      </dgm:prSet>
      <dgm:spPr/>
    </dgm:pt>
  </dgm:ptLst>
  <dgm:cxnLst>
    <dgm:cxn modelId="{55044609-262A-451F-B554-95AE935A3417}" srcId="{EBC24A6F-89D2-418B-9291-7E5030125D41}" destId="{9504CBE3-C882-4CB4-B0EB-A3337DC9ECC0}" srcOrd="2" destOrd="0" parTransId="{25CCC0F2-F956-44FD-9825-987C5F8D3CE9}" sibTransId="{CFEF5AFA-3FD5-432F-ABFC-9179E9836DCF}"/>
    <dgm:cxn modelId="{44C5F409-8190-4F20-8DAC-33777FBE3E26}" srcId="{EBC24A6F-89D2-418B-9291-7E5030125D41}" destId="{BD7722BF-D771-4AD3-8C90-AE085D483D09}" srcOrd="7" destOrd="0" parTransId="{6E7B0D81-B981-4112-928B-62780AA6693C}" sibTransId="{A0778733-7B97-46A1-AAB4-0000A215266C}"/>
    <dgm:cxn modelId="{240FEA0F-35AA-4D75-AB5A-AE3A96CC1569}" srcId="{EBC24A6F-89D2-418B-9291-7E5030125D41}" destId="{DC5CAC35-1FE7-45B4-8864-078E2DED4809}" srcOrd="4" destOrd="0" parTransId="{C41222F8-EAD3-4A64-B14E-58007A1F2169}" sibTransId="{D33FB0B8-672E-4A64-83D5-2BA1FB778EBB}"/>
    <dgm:cxn modelId="{83773D18-3A77-4867-B148-0ABC3589D2CE}" srcId="{EBC24A6F-89D2-418B-9291-7E5030125D41}" destId="{C506819B-8411-4BEE-99F0-C577B13643C0}" srcOrd="1" destOrd="0" parTransId="{F1CBEA87-8FDD-4C74-AB17-67E1EFBAFA90}" sibTransId="{48E9860B-5A47-4F4F-862B-CDAA64FC078D}"/>
    <dgm:cxn modelId="{88324030-9F34-45E8-A412-E58F91C3A5F5}" type="presOf" srcId="{9F39DF42-4337-4B3B-85F6-BA2FD4F1601A}" destId="{CFEAE818-C2D8-448D-8968-F621CF817D91}" srcOrd="0" destOrd="0" presId="urn:microsoft.com/office/officeart/2005/8/layout/list1"/>
    <dgm:cxn modelId="{7DF5493C-11CB-49E3-B03D-44AC01F2857E}" type="presOf" srcId="{C506819B-8411-4BEE-99F0-C577B13643C0}" destId="{E7BADB63-5903-472D-88EE-30B858ADB563}" srcOrd="0" destOrd="1" presId="urn:microsoft.com/office/officeart/2005/8/layout/list1"/>
    <dgm:cxn modelId="{094F6666-0138-4492-9452-845AD8120A71}" type="presOf" srcId="{DC5CAC35-1FE7-45B4-8864-078E2DED4809}" destId="{E7BADB63-5903-472D-88EE-30B858ADB563}" srcOrd="0" destOrd="4" presId="urn:microsoft.com/office/officeart/2005/8/layout/list1"/>
    <dgm:cxn modelId="{B5290868-A1B4-40AA-9603-D5F6F4096E02}" type="presOf" srcId="{EBC24A6F-89D2-418B-9291-7E5030125D41}" destId="{AE97B833-2DE2-4308-9FEA-48C89A2E20E9}" srcOrd="0" destOrd="0" presId="urn:microsoft.com/office/officeart/2005/8/layout/list1"/>
    <dgm:cxn modelId="{D962A96A-23AC-4B0A-843F-B6820E0B6401}" type="presOf" srcId="{532DD21D-0724-4F02-951B-CA41FF303D11}" destId="{E7BADB63-5903-472D-88EE-30B858ADB563}" srcOrd="0" destOrd="6" presId="urn:microsoft.com/office/officeart/2005/8/layout/list1"/>
    <dgm:cxn modelId="{24DC216C-40AE-4A99-919F-C7DA95C481ED}" type="presOf" srcId="{6778EC39-EABB-4DAC-9492-87A4D377471D}" destId="{E7BADB63-5903-472D-88EE-30B858ADB563}" srcOrd="0" destOrd="5" presId="urn:microsoft.com/office/officeart/2005/8/layout/list1"/>
    <dgm:cxn modelId="{5D52F171-7738-4FEA-9489-7D595F94E9CA}" srcId="{EBC24A6F-89D2-418B-9291-7E5030125D41}" destId="{6778EC39-EABB-4DAC-9492-87A4D377471D}" srcOrd="5" destOrd="0" parTransId="{A1857A63-CDB1-4326-8E74-E31076730988}" sibTransId="{25AC697B-68C4-4457-89F2-6426E12DE654}"/>
    <dgm:cxn modelId="{3ED95E57-7495-4944-BB10-4035D2B79DDB}" type="presOf" srcId="{4AA51783-1B00-47C2-AAA2-C108FFDFA1B0}" destId="{E7BADB63-5903-472D-88EE-30B858ADB563}" srcOrd="0" destOrd="3" presId="urn:microsoft.com/office/officeart/2005/8/layout/list1"/>
    <dgm:cxn modelId="{A7E6038F-E14F-4C0C-AC5C-30076484B3DF}" type="presOf" srcId="{90ED76A0-D208-4E58-A930-4209C083E357}" destId="{E7BADB63-5903-472D-88EE-30B858ADB563}" srcOrd="0" destOrd="0" presId="urn:microsoft.com/office/officeart/2005/8/layout/list1"/>
    <dgm:cxn modelId="{E811B18F-8DC6-4A3F-8204-C7EF716F68AD}" srcId="{9F39DF42-4337-4B3B-85F6-BA2FD4F1601A}" destId="{4063A40A-7C6E-4BD7-8FE8-ED08B48D766E}" srcOrd="0" destOrd="0" parTransId="{7FD3F2E3-C8BB-4850-B3BA-014F6293581F}" sibTransId="{FE20E579-C5A5-4E1C-865B-47B85A12EE43}"/>
    <dgm:cxn modelId="{C4047899-2A6A-4D8B-B258-46DB938EA23B}" srcId="{EBC24A6F-89D2-418B-9291-7E5030125D41}" destId="{532DD21D-0724-4F02-951B-CA41FF303D11}" srcOrd="6" destOrd="0" parTransId="{6C61AFA3-4555-460B-80EA-FFC1D35F5A89}" sibTransId="{20BF0298-176E-43D4-89A4-923DBCAE06ED}"/>
    <dgm:cxn modelId="{86FDA29C-9ACD-46CE-8B4F-010218451B45}" type="presOf" srcId="{9504CBE3-C882-4CB4-B0EB-A3337DC9ECC0}" destId="{E7BADB63-5903-472D-88EE-30B858ADB563}" srcOrd="0" destOrd="2" presId="urn:microsoft.com/office/officeart/2005/8/layout/list1"/>
    <dgm:cxn modelId="{A71DF7A9-FD02-4C2E-ADC1-528890480FEF}" srcId="{EBC24A6F-89D2-418B-9291-7E5030125D41}" destId="{90ED76A0-D208-4E58-A930-4209C083E357}" srcOrd="0" destOrd="0" parTransId="{273F9120-BB1E-4708-A0D4-BA54FEE537EE}" sibTransId="{E44556FA-4D3B-4749-8ED7-D7BDF3F49E5B}"/>
    <dgm:cxn modelId="{480945AC-07A6-43AF-A4C3-204DD0783FB5}" type="presOf" srcId="{4063A40A-7C6E-4BD7-8FE8-ED08B48D766E}" destId="{D2D6B5C3-BA7C-433E-8348-035D6190B66A}" srcOrd="0" destOrd="0" presId="urn:microsoft.com/office/officeart/2005/8/layout/list1"/>
    <dgm:cxn modelId="{8C6628BA-6322-43E6-A397-0CF8A65B3D0A}" srcId="{F77044CD-A826-4841-98EB-9E91E8F21CD4}" destId="{EBC24A6F-89D2-418B-9291-7E5030125D41}" srcOrd="1" destOrd="0" parTransId="{1A4E4D6D-3729-4F30-98D5-A2FC8637B960}" sibTransId="{007470D5-3B71-4DE5-81A3-AA1C85979FFF}"/>
    <dgm:cxn modelId="{AF9063CB-5B3E-467A-B144-2A2A39BCF63A}" type="presOf" srcId="{EBC24A6F-89D2-418B-9291-7E5030125D41}" destId="{1EF4635B-F045-46BA-ABD9-81F92B0A4B0E}" srcOrd="1" destOrd="0" presId="urn:microsoft.com/office/officeart/2005/8/layout/list1"/>
    <dgm:cxn modelId="{79D49AE0-3D3E-4F84-9E7E-52BC01E16B59}" srcId="{EBC24A6F-89D2-418B-9291-7E5030125D41}" destId="{4AA51783-1B00-47C2-AAA2-C108FFDFA1B0}" srcOrd="3" destOrd="0" parTransId="{359BCE11-5295-4D46-A7E1-161585264802}" sibTransId="{459233AD-2D63-4444-815C-E71493458FCF}"/>
    <dgm:cxn modelId="{C1D84BEB-A042-4AF1-B563-90D5860A75B4}" type="presOf" srcId="{9F39DF42-4337-4B3B-85F6-BA2FD4F1601A}" destId="{16212C88-C3E3-4BFC-9136-17BCEA3F951E}" srcOrd="1" destOrd="0" presId="urn:microsoft.com/office/officeart/2005/8/layout/list1"/>
    <dgm:cxn modelId="{EA8478F3-8B8A-4B9D-8A74-415A4AF1F6C7}" type="presOf" srcId="{F77044CD-A826-4841-98EB-9E91E8F21CD4}" destId="{E1F790ED-6FCE-4522-A43F-339E426DE74C}" srcOrd="0" destOrd="0" presId="urn:microsoft.com/office/officeart/2005/8/layout/list1"/>
    <dgm:cxn modelId="{77E2A6F5-65CB-4421-BFF2-12F6353908FD}" type="presOf" srcId="{BD7722BF-D771-4AD3-8C90-AE085D483D09}" destId="{E7BADB63-5903-472D-88EE-30B858ADB563}" srcOrd="0" destOrd="7" presId="urn:microsoft.com/office/officeart/2005/8/layout/list1"/>
    <dgm:cxn modelId="{B0C110FD-17FC-49EC-BE48-9ED9A80C2BAC}" srcId="{F77044CD-A826-4841-98EB-9E91E8F21CD4}" destId="{9F39DF42-4337-4B3B-85F6-BA2FD4F1601A}" srcOrd="0" destOrd="0" parTransId="{19202F6E-BC2D-4254-A118-64DBBB5485B9}" sibTransId="{008B1CEF-2396-40CB-9717-9B91EFAF954A}"/>
    <dgm:cxn modelId="{D40D1777-D083-45E5-BD9D-5A226DBA6FFB}" type="presParOf" srcId="{E1F790ED-6FCE-4522-A43F-339E426DE74C}" destId="{D60DF58E-F093-4D7C-85FC-458F0F5CE891}" srcOrd="0" destOrd="0" presId="urn:microsoft.com/office/officeart/2005/8/layout/list1"/>
    <dgm:cxn modelId="{0F1443E7-3491-491D-95FD-D5723A2350AD}" type="presParOf" srcId="{D60DF58E-F093-4D7C-85FC-458F0F5CE891}" destId="{CFEAE818-C2D8-448D-8968-F621CF817D91}" srcOrd="0" destOrd="0" presId="urn:microsoft.com/office/officeart/2005/8/layout/list1"/>
    <dgm:cxn modelId="{A7FCEC3E-0754-4D32-90FB-9C316EB88FA1}" type="presParOf" srcId="{D60DF58E-F093-4D7C-85FC-458F0F5CE891}" destId="{16212C88-C3E3-4BFC-9136-17BCEA3F951E}" srcOrd="1" destOrd="0" presId="urn:microsoft.com/office/officeart/2005/8/layout/list1"/>
    <dgm:cxn modelId="{8AAEABE7-6394-4ED2-9600-F35B7CE5F985}" type="presParOf" srcId="{E1F790ED-6FCE-4522-A43F-339E426DE74C}" destId="{536CEA23-988F-4F20-A730-82018E5DFFDE}" srcOrd="1" destOrd="0" presId="urn:microsoft.com/office/officeart/2005/8/layout/list1"/>
    <dgm:cxn modelId="{B28FB207-0628-404F-909B-72E7D4D6D569}" type="presParOf" srcId="{E1F790ED-6FCE-4522-A43F-339E426DE74C}" destId="{D2D6B5C3-BA7C-433E-8348-035D6190B66A}" srcOrd="2" destOrd="0" presId="urn:microsoft.com/office/officeart/2005/8/layout/list1"/>
    <dgm:cxn modelId="{1023A44A-F302-4EDC-9C6E-8A6DCC5282F6}" type="presParOf" srcId="{E1F790ED-6FCE-4522-A43F-339E426DE74C}" destId="{3FCC282C-F670-40A1-99B5-F566EA5BAF05}" srcOrd="3" destOrd="0" presId="urn:microsoft.com/office/officeart/2005/8/layout/list1"/>
    <dgm:cxn modelId="{25F0500E-151C-4F6A-A951-A4230A8740D7}" type="presParOf" srcId="{E1F790ED-6FCE-4522-A43F-339E426DE74C}" destId="{EFE3EB9A-7351-4BFD-890A-B60B63EE6822}" srcOrd="4" destOrd="0" presId="urn:microsoft.com/office/officeart/2005/8/layout/list1"/>
    <dgm:cxn modelId="{79CA7B1E-A079-4C06-AC5B-8A5846236CAD}" type="presParOf" srcId="{EFE3EB9A-7351-4BFD-890A-B60B63EE6822}" destId="{AE97B833-2DE2-4308-9FEA-48C89A2E20E9}" srcOrd="0" destOrd="0" presId="urn:microsoft.com/office/officeart/2005/8/layout/list1"/>
    <dgm:cxn modelId="{9C4A4A8B-7689-4D72-9855-6576734B455B}" type="presParOf" srcId="{EFE3EB9A-7351-4BFD-890A-B60B63EE6822}" destId="{1EF4635B-F045-46BA-ABD9-81F92B0A4B0E}" srcOrd="1" destOrd="0" presId="urn:microsoft.com/office/officeart/2005/8/layout/list1"/>
    <dgm:cxn modelId="{96CD1648-9BE9-4BC2-A458-41A4FEF01987}" type="presParOf" srcId="{E1F790ED-6FCE-4522-A43F-339E426DE74C}" destId="{AE18C019-43DA-4F7D-90C1-B0A66BD2E6FC}" srcOrd="5" destOrd="0" presId="urn:microsoft.com/office/officeart/2005/8/layout/list1"/>
    <dgm:cxn modelId="{4FDD46D7-F863-4AA2-993D-35310DDE34E5}" type="presParOf" srcId="{E1F790ED-6FCE-4522-A43F-339E426DE74C}" destId="{E7BADB63-5903-472D-88EE-30B858ADB56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81330-EFA2-47CF-9BE4-BB973FCA171D}">
      <dsp:nvSpPr>
        <dsp:cNvPr id="0" name=""/>
        <dsp:cNvSpPr/>
      </dsp:nvSpPr>
      <dsp:spPr>
        <a:xfrm>
          <a:off x="0" y="465856"/>
          <a:ext cx="8229600" cy="4928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瞭解資料倉儲的資料</a:t>
          </a:r>
          <a:r>
            <a:rPr lang="zh-TW" altLang="en-US" sz="1900" b="1" kern="1200" dirty="0">
              <a:latin typeface="Times New Roman" pitchFamily="18" charset="0"/>
              <a:ea typeface="標楷體" pitchFamily="65" charset="-120"/>
              <a:cs typeface="Times New Roman" pitchFamily="18" charset="0"/>
            </a:rPr>
            <a:t>建置</a:t>
          </a:r>
          <a:r>
            <a:rPr lang="zh-TW" sz="1900" b="1" kern="1200" dirty="0">
              <a:latin typeface="Times New Roman" pitchFamily="18" charset="0"/>
              <a:ea typeface="標楷體" pitchFamily="65" charset="-120"/>
              <a:cs typeface="Times New Roman" pitchFamily="18" charset="0"/>
            </a:rPr>
            <a:t>流程中，其規劃與設計的步驟和任務。</a:t>
          </a:r>
        </a:p>
      </dsp:txBody>
      <dsp:txXfrm>
        <a:off x="24060" y="489916"/>
        <a:ext cx="8181480" cy="444760"/>
      </dsp:txXfrm>
    </dsp:sp>
    <dsp:sp modelId="{1C5881FF-2B5F-4445-8B26-209C3462A00F}">
      <dsp:nvSpPr>
        <dsp:cNvPr id="0" name=""/>
        <dsp:cNvSpPr/>
      </dsp:nvSpPr>
      <dsp:spPr>
        <a:xfrm>
          <a:off x="0" y="1013457"/>
          <a:ext cx="8229600" cy="4928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瞭解資料倉儲的資料處理流程的步驟，以及各步驟之任務。</a:t>
          </a:r>
        </a:p>
      </dsp:txBody>
      <dsp:txXfrm>
        <a:off x="24060" y="1037517"/>
        <a:ext cx="8181480" cy="444760"/>
      </dsp:txXfrm>
    </dsp:sp>
    <dsp:sp modelId="{FD155BA5-E469-4802-ACC0-59DDC71FC1F4}">
      <dsp:nvSpPr>
        <dsp:cNvPr id="0" name=""/>
        <dsp:cNvSpPr/>
      </dsp:nvSpPr>
      <dsp:spPr>
        <a:xfrm>
          <a:off x="0" y="1561058"/>
          <a:ext cx="8229600" cy="4928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瞭解資料倉儲的資料</a:t>
          </a:r>
          <a:r>
            <a:rPr lang="zh-TW" altLang="en-US" sz="1900" b="1" kern="1200" dirty="0">
              <a:latin typeface="Times New Roman" pitchFamily="18" charset="0"/>
              <a:ea typeface="標楷體" pitchFamily="65" charset="-120"/>
              <a:cs typeface="Times New Roman" pitchFamily="18" charset="0"/>
            </a:rPr>
            <a:t>建置</a:t>
          </a:r>
          <a:r>
            <a:rPr lang="zh-TW" sz="1900" b="1" kern="1200" dirty="0">
              <a:latin typeface="Times New Roman" pitchFamily="18" charset="0"/>
              <a:ea typeface="標楷體" pitchFamily="65" charset="-120"/>
              <a:cs typeface="Times New Roman" pitchFamily="18" charset="0"/>
            </a:rPr>
            <a:t>規劃，需要考慮的各種重要需求及 </a:t>
          </a:r>
          <a:r>
            <a:rPr lang="en-US" sz="1900" b="1" kern="1200" dirty="0">
              <a:latin typeface="Times New Roman" pitchFamily="18" charset="0"/>
              <a:ea typeface="標楷體" pitchFamily="65" charset="-120"/>
              <a:cs typeface="Times New Roman" pitchFamily="18" charset="0"/>
            </a:rPr>
            <a:t>ETL </a:t>
          </a:r>
          <a:r>
            <a:rPr lang="zh-TW" sz="1900" b="1" kern="1200" dirty="0">
              <a:latin typeface="Times New Roman" pitchFamily="18" charset="0"/>
              <a:ea typeface="標楷體" pitchFamily="65" charset="-120"/>
              <a:cs typeface="Times New Roman" pitchFamily="18" charset="0"/>
            </a:rPr>
            <a:t>系統架構。</a:t>
          </a:r>
        </a:p>
      </dsp:txBody>
      <dsp:txXfrm>
        <a:off x="24060" y="1585118"/>
        <a:ext cx="8181480" cy="444760"/>
      </dsp:txXfrm>
    </dsp:sp>
    <dsp:sp modelId="{314186DB-33A6-43DE-8F07-3FC2F538F928}">
      <dsp:nvSpPr>
        <dsp:cNvPr id="0" name=""/>
        <dsp:cNvSpPr/>
      </dsp:nvSpPr>
      <dsp:spPr>
        <a:xfrm>
          <a:off x="0" y="2108659"/>
          <a:ext cx="8229600" cy="4928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瞭解「資料集結」的概念， 及設計資料集結區的方法與工具。</a:t>
          </a:r>
        </a:p>
      </dsp:txBody>
      <dsp:txXfrm>
        <a:off x="24060" y="2132719"/>
        <a:ext cx="8181480" cy="444760"/>
      </dsp:txXfrm>
    </dsp:sp>
    <dsp:sp modelId="{1548925E-6669-4BD0-90BC-418FD10192F2}">
      <dsp:nvSpPr>
        <dsp:cNvPr id="0" name=""/>
        <dsp:cNvSpPr/>
      </dsp:nvSpPr>
      <dsp:spPr>
        <a:xfrm>
          <a:off x="0" y="2656260"/>
          <a:ext cx="8229600" cy="4928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 </a:t>
          </a:r>
          <a:r>
            <a:rPr lang="en-US" sz="1900" b="1" kern="1200" dirty="0">
              <a:latin typeface="Times New Roman" pitchFamily="18" charset="0"/>
              <a:ea typeface="標楷體" pitchFamily="65" charset="-120"/>
              <a:cs typeface="Times New Roman" pitchFamily="18" charset="0"/>
            </a:rPr>
            <a:t>ETL </a:t>
          </a:r>
          <a:r>
            <a:rPr lang="zh-TW" sz="1900" b="1" kern="1200" dirty="0">
              <a:latin typeface="Times New Roman" pitchFamily="18" charset="0"/>
              <a:ea typeface="標楷體" pitchFamily="65" charset="-120"/>
              <a:cs typeface="Times New Roman" pitchFamily="18" charset="0"/>
            </a:rPr>
            <a:t>系統中常用的資料結構及其特性。</a:t>
          </a:r>
        </a:p>
      </dsp:txBody>
      <dsp:txXfrm>
        <a:off x="24060" y="2680320"/>
        <a:ext cx="8181480" cy="444760"/>
      </dsp:txXfrm>
    </dsp:sp>
    <dsp:sp modelId="{B5F74E48-3326-4AAB-8E67-9AB724546659}">
      <dsp:nvSpPr>
        <dsp:cNvPr id="0" name=""/>
        <dsp:cNvSpPr/>
      </dsp:nvSpPr>
      <dsp:spPr>
        <a:xfrm>
          <a:off x="0" y="3210025"/>
          <a:ext cx="8229600" cy="49288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瞭解邏輯資料對照表的用途及其組成內容。</a:t>
          </a:r>
        </a:p>
      </dsp:txBody>
      <dsp:txXfrm>
        <a:off x="24060" y="3234085"/>
        <a:ext cx="8181480" cy="444760"/>
      </dsp:txXfrm>
    </dsp:sp>
    <dsp:sp modelId="{D2438B51-66B6-4B6E-A7F7-78A02DD4653D}">
      <dsp:nvSpPr>
        <dsp:cNvPr id="0" name=""/>
        <dsp:cNvSpPr/>
      </dsp:nvSpPr>
      <dsp:spPr>
        <a:xfrm>
          <a:off x="0" y="3757626"/>
          <a:ext cx="8229600" cy="49288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瞭解進行來源系統分析時，資料探索階段的步驟和工具。</a:t>
          </a:r>
        </a:p>
      </dsp:txBody>
      <dsp:txXfrm>
        <a:off x="24060" y="3781686"/>
        <a:ext cx="8181480" cy="444760"/>
      </dsp:txXfrm>
    </dsp:sp>
    <dsp:sp modelId="{7BEA212A-04B0-44B5-8435-DFF222FAF1D0}">
      <dsp:nvSpPr>
        <dsp:cNvPr id="0" name=""/>
        <dsp:cNvSpPr/>
      </dsp:nvSpPr>
      <dsp:spPr>
        <a:xfrm>
          <a:off x="0" y="4299062"/>
          <a:ext cx="8229600" cy="49288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瞭解在資料抽取過程中如何捕獲發生變化的資料。</a:t>
          </a:r>
        </a:p>
      </dsp:txBody>
      <dsp:txXfrm>
        <a:off x="24060" y="4323122"/>
        <a:ext cx="8181480" cy="444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52481-D249-439C-BCEB-54C36F3ED3A5}">
      <dsp:nvSpPr>
        <dsp:cNvPr id="0" name=""/>
        <dsp:cNvSpPr/>
      </dsp:nvSpPr>
      <dsp:spPr>
        <a:xfrm>
          <a:off x="0" y="334869"/>
          <a:ext cx="8429684" cy="86467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4237" tIns="374904" rIns="654237" bIns="128016" numCol="1" spcCol="1270" anchor="t" anchorCtr="0">
          <a:noAutofit/>
        </a:bodyPr>
        <a:lstStyle/>
        <a:p>
          <a:pPr marL="171450" lvl="1" indent="-171450" algn="l" defTabSz="800100" rtl="0">
            <a:lnSpc>
              <a:spcPct val="90000"/>
            </a:lnSpc>
            <a:spcBef>
              <a:spcPct val="0"/>
            </a:spcBef>
            <a:spcAft>
              <a:spcPct val="15000"/>
            </a:spcAft>
            <a:buChar char="•"/>
          </a:pPr>
          <a:r>
            <a:rPr lang="zh-TW" sz="1800" kern="1200" dirty="0"/>
            <a:t>為了瞭解來源系統的情況，為建置邏輯資料對照表做好準備。</a:t>
          </a:r>
          <a:endParaRPr lang="en-US" sz="1800" kern="1200" dirty="0"/>
        </a:p>
      </dsp:txBody>
      <dsp:txXfrm>
        <a:off x="0" y="334869"/>
        <a:ext cx="8429684" cy="864675"/>
      </dsp:txXfrm>
    </dsp:sp>
    <dsp:sp modelId="{2C85A1B5-F8E4-434F-9260-56D1AA8B4DA2}">
      <dsp:nvSpPr>
        <dsp:cNvPr id="0" name=""/>
        <dsp:cNvSpPr/>
      </dsp:nvSpPr>
      <dsp:spPr>
        <a:xfrm>
          <a:off x="421484" y="69189"/>
          <a:ext cx="5900778" cy="5313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marL="0" lvl="0" indent="0" algn="l" defTabSz="800100" rtl="0">
            <a:lnSpc>
              <a:spcPct val="90000"/>
            </a:lnSpc>
            <a:spcBef>
              <a:spcPct val="0"/>
            </a:spcBef>
            <a:spcAft>
              <a:spcPct val="35000"/>
            </a:spcAft>
            <a:buNone/>
          </a:pPr>
          <a:r>
            <a:rPr lang="zh-TW" sz="1800" b="1" kern="1200" dirty="0"/>
            <a:t>資料探索階段的</a:t>
          </a:r>
          <a:r>
            <a:rPr lang="zh-TW" altLang="en-US" sz="1800" b="1" kern="1200" dirty="0"/>
            <a:t>目的</a:t>
          </a:r>
          <a:endParaRPr lang="en-US" sz="1800" b="1" kern="1200" dirty="0"/>
        </a:p>
      </dsp:txBody>
      <dsp:txXfrm>
        <a:off x="447423" y="95128"/>
        <a:ext cx="5848900" cy="479482"/>
      </dsp:txXfrm>
    </dsp:sp>
    <dsp:sp modelId="{CCD04BE0-D1CB-4E9C-8A8D-FDC1D6E4D404}">
      <dsp:nvSpPr>
        <dsp:cNvPr id="0" name=""/>
        <dsp:cNvSpPr/>
      </dsp:nvSpPr>
      <dsp:spPr>
        <a:xfrm>
          <a:off x="0" y="1562424"/>
          <a:ext cx="8429684" cy="21546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4237" tIns="374904" rIns="654237" bIns="128016" numCol="1" spcCol="1270" anchor="t" anchorCtr="0">
          <a:noAutofit/>
        </a:bodyPr>
        <a:lstStyle/>
        <a:p>
          <a:pPr marL="171450" lvl="1" indent="-171450" algn="l" defTabSz="800100" rtl="0">
            <a:lnSpc>
              <a:spcPct val="90000"/>
            </a:lnSpc>
            <a:spcBef>
              <a:spcPct val="0"/>
            </a:spcBef>
            <a:spcAft>
              <a:spcPct val="15000"/>
            </a:spcAft>
            <a:buChar char="•"/>
          </a:pPr>
          <a:endParaRPr lang="zh-TW" sz="1800" kern="1200" dirty="0"/>
        </a:p>
        <a:p>
          <a:pPr marL="171450" lvl="1" indent="-171450" algn="l" defTabSz="800100" rtl="0">
            <a:lnSpc>
              <a:spcPct val="90000"/>
            </a:lnSpc>
            <a:spcBef>
              <a:spcPct val="0"/>
            </a:spcBef>
            <a:spcAft>
              <a:spcPct val="15000"/>
            </a:spcAft>
            <a:buChar char="•"/>
          </a:pPr>
          <a:endParaRPr lang="zh-TW" sz="1800" kern="1200" dirty="0"/>
        </a:p>
        <a:p>
          <a:pPr marL="171450" lvl="1" indent="-171450" algn="l" defTabSz="800100" rtl="0">
            <a:lnSpc>
              <a:spcPct val="90000"/>
            </a:lnSpc>
            <a:spcBef>
              <a:spcPct val="0"/>
            </a:spcBef>
            <a:spcAft>
              <a:spcPct val="15000"/>
            </a:spcAft>
            <a:buChar char="•"/>
          </a:pPr>
          <a:endParaRPr lang="zh-TW" sz="1800" kern="1200" dirty="0"/>
        </a:p>
        <a:p>
          <a:pPr marL="171450" lvl="1" indent="-171450" algn="l" defTabSz="800100" rtl="0">
            <a:lnSpc>
              <a:spcPct val="90000"/>
            </a:lnSpc>
            <a:spcBef>
              <a:spcPct val="0"/>
            </a:spcBef>
            <a:spcAft>
              <a:spcPct val="15000"/>
            </a:spcAft>
            <a:buChar char="•"/>
          </a:pPr>
          <a:endParaRPr lang="zh-TW" sz="1800" kern="1200" dirty="0"/>
        </a:p>
        <a:p>
          <a:pPr marL="171450" lvl="1" indent="-171450" algn="l" defTabSz="800100" rtl="0">
            <a:lnSpc>
              <a:spcPct val="90000"/>
            </a:lnSpc>
            <a:spcBef>
              <a:spcPct val="0"/>
            </a:spcBef>
            <a:spcAft>
              <a:spcPct val="15000"/>
            </a:spcAft>
            <a:buChar char="•"/>
          </a:pPr>
          <a:endParaRPr lang="zh-TW" sz="1800" kern="1200" dirty="0"/>
        </a:p>
        <a:p>
          <a:pPr marL="171450" lvl="1" indent="-171450" algn="l" defTabSz="800100" rtl="0">
            <a:lnSpc>
              <a:spcPct val="90000"/>
            </a:lnSpc>
            <a:spcBef>
              <a:spcPct val="0"/>
            </a:spcBef>
            <a:spcAft>
              <a:spcPct val="15000"/>
            </a:spcAft>
            <a:buChar char="•"/>
          </a:pPr>
          <a:endParaRPr lang="zh-TW" sz="1800" kern="1200" dirty="0"/>
        </a:p>
      </dsp:txBody>
      <dsp:txXfrm>
        <a:off x="0" y="1562424"/>
        <a:ext cx="8429684" cy="2154600"/>
      </dsp:txXfrm>
    </dsp:sp>
    <dsp:sp modelId="{45D4D81B-AB3B-4770-AD94-681BA10BF7B4}">
      <dsp:nvSpPr>
        <dsp:cNvPr id="0" name=""/>
        <dsp:cNvSpPr/>
      </dsp:nvSpPr>
      <dsp:spPr>
        <a:xfrm>
          <a:off x="421484" y="1296744"/>
          <a:ext cx="5900778" cy="53136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3035" tIns="0" rIns="223035" bIns="0" numCol="1" spcCol="1270" anchor="ctr" anchorCtr="0">
          <a:noAutofit/>
        </a:bodyPr>
        <a:lstStyle/>
        <a:p>
          <a:pPr marL="0" lvl="0" indent="0" algn="l" defTabSz="800100" rtl="0">
            <a:lnSpc>
              <a:spcPct val="90000"/>
            </a:lnSpc>
            <a:spcBef>
              <a:spcPct val="0"/>
            </a:spcBef>
            <a:spcAft>
              <a:spcPct val="35000"/>
            </a:spcAft>
            <a:buNone/>
          </a:pPr>
          <a:r>
            <a:rPr lang="zh-TW" sz="1800" b="1" kern="1200" dirty="0"/>
            <a:t>資料探索階段的步驟</a:t>
          </a:r>
        </a:p>
      </dsp:txBody>
      <dsp:txXfrm>
        <a:off x="447423" y="1322683"/>
        <a:ext cx="5848900"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5257B-C6B5-4091-9276-1BA59459ED2A}">
      <dsp:nvSpPr>
        <dsp:cNvPr id="0" name=""/>
        <dsp:cNvSpPr/>
      </dsp:nvSpPr>
      <dsp:spPr>
        <a:xfrm>
          <a:off x="2890" y="1554345"/>
          <a:ext cx="1322421" cy="61095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92456" rIns="3600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(1) </a:t>
          </a:r>
          <a:r>
            <a:rPr lang="zh-TW" sz="1300" kern="1200" dirty="0"/>
            <a:t>收集來源系統</a:t>
          </a:r>
          <a:endParaRPr lang="en-US" sz="1300" kern="1200" dirty="0"/>
        </a:p>
      </dsp:txBody>
      <dsp:txXfrm>
        <a:off x="2890" y="1554345"/>
        <a:ext cx="1322421" cy="407306"/>
      </dsp:txXfrm>
    </dsp:sp>
    <dsp:sp modelId="{7633B29D-55D5-4F54-A49B-0F164A6EE1DD}">
      <dsp:nvSpPr>
        <dsp:cNvPr id="0" name=""/>
        <dsp:cNvSpPr/>
      </dsp:nvSpPr>
      <dsp:spPr>
        <a:xfrm>
          <a:off x="209352" y="1961652"/>
          <a:ext cx="1451212" cy="15561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zh-TW" sz="1300" kern="1200" dirty="0"/>
            <a:t>包含來源系統的說明檔、資料字典、 報告等。</a:t>
          </a:r>
        </a:p>
      </dsp:txBody>
      <dsp:txXfrm>
        <a:off x="251857" y="2004157"/>
        <a:ext cx="1366202" cy="1471090"/>
      </dsp:txXfrm>
    </dsp:sp>
    <dsp:sp modelId="{AB68AE2D-C4DC-4CAC-9AA2-B0B398381A78}">
      <dsp:nvSpPr>
        <dsp:cNvPr id="0" name=""/>
        <dsp:cNvSpPr/>
      </dsp:nvSpPr>
      <dsp:spPr>
        <a:xfrm>
          <a:off x="1541885" y="1593376"/>
          <a:ext cx="459135" cy="32924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1541885" y="1659225"/>
        <a:ext cx="360362" cy="197546"/>
      </dsp:txXfrm>
    </dsp:sp>
    <dsp:sp modelId="{6C700986-FCE3-45E0-A795-6595CD6C34BF}">
      <dsp:nvSpPr>
        <dsp:cNvPr id="0" name=""/>
        <dsp:cNvSpPr/>
      </dsp:nvSpPr>
      <dsp:spPr>
        <a:xfrm>
          <a:off x="2191605" y="1554345"/>
          <a:ext cx="1322421" cy="61095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92456" rIns="3600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(2) </a:t>
          </a:r>
          <a:r>
            <a:rPr lang="zh-TW" sz="1300" kern="1200" dirty="0"/>
            <a:t>追蹤來源系統</a:t>
          </a:r>
          <a:endParaRPr lang="en-US" sz="1300" kern="1200" dirty="0"/>
        </a:p>
      </dsp:txBody>
      <dsp:txXfrm>
        <a:off x="2191605" y="1554345"/>
        <a:ext cx="1322421" cy="407306"/>
      </dsp:txXfrm>
    </dsp:sp>
    <dsp:sp modelId="{E72F0B53-FEE7-476B-8220-16675CFD0CDE}">
      <dsp:nvSpPr>
        <dsp:cNvPr id="0" name=""/>
        <dsp:cNvSpPr/>
      </dsp:nvSpPr>
      <dsp:spPr>
        <a:xfrm>
          <a:off x="2398067" y="1961652"/>
          <a:ext cx="1451212" cy="15561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zh-TW" sz="1300" kern="1200" dirty="0"/>
            <a:t>建置來源系統追縱報告 </a:t>
          </a:r>
          <a:r>
            <a:rPr lang="en-US" sz="1300" kern="1200" dirty="0"/>
            <a:t>(Source system tracking report)</a:t>
          </a:r>
          <a:r>
            <a:rPr lang="zh-TW" sz="1300" kern="1200" dirty="0"/>
            <a:t>。</a:t>
          </a:r>
        </a:p>
      </dsp:txBody>
      <dsp:txXfrm>
        <a:off x="2440572" y="2004157"/>
        <a:ext cx="1366202" cy="1471090"/>
      </dsp:txXfrm>
    </dsp:sp>
    <dsp:sp modelId="{090CEE82-C268-4004-AFF4-A6CF3518EADF}">
      <dsp:nvSpPr>
        <dsp:cNvPr id="0" name=""/>
        <dsp:cNvSpPr/>
      </dsp:nvSpPr>
      <dsp:spPr>
        <a:xfrm>
          <a:off x="3730600" y="1593376"/>
          <a:ext cx="459135" cy="329244"/>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730600" y="1659225"/>
        <a:ext cx="360362" cy="197546"/>
      </dsp:txXfrm>
    </dsp:sp>
    <dsp:sp modelId="{90A9762C-3D2C-4428-8CA1-ADEA9EE828A5}">
      <dsp:nvSpPr>
        <dsp:cNvPr id="0" name=""/>
        <dsp:cNvSpPr/>
      </dsp:nvSpPr>
      <dsp:spPr>
        <a:xfrm>
          <a:off x="4380320" y="1554345"/>
          <a:ext cx="1322421" cy="61095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92456" rIns="3600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(3) </a:t>
          </a:r>
          <a:r>
            <a:rPr lang="zh-TW" sz="1300" kern="1200" dirty="0"/>
            <a:t>確定原始系統</a:t>
          </a:r>
          <a:endParaRPr lang="en-US" sz="1300" kern="1200" dirty="0"/>
        </a:p>
      </dsp:txBody>
      <dsp:txXfrm>
        <a:off x="4380320" y="1554345"/>
        <a:ext cx="1322421" cy="407306"/>
      </dsp:txXfrm>
    </dsp:sp>
    <dsp:sp modelId="{3282B40B-6CD9-4BB9-99B5-1E99B5A8B19B}">
      <dsp:nvSpPr>
        <dsp:cNvPr id="0" name=""/>
        <dsp:cNvSpPr/>
      </dsp:nvSpPr>
      <dsp:spPr>
        <a:xfrm>
          <a:off x="4586782" y="1961652"/>
          <a:ext cx="1451212" cy="15561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zh-TW" sz="1300" kern="1200" dirty="0"/>
            <a:t>確定資料的發源地，解決相同資料不同版本之問題。</a:t>
          </a:r>
        </a:p>
      </dsp:txBody>
      <dsp:txXfrm>
        <a:off x="4629287" y="2004157"/>
        <a:ext cx="1366202" cy="1471090"/>
      </dsp:txXfrm>
    </dsp:sp>
    <dsp:sp modelId="{FBA7CB69-1A20-4CC7-BD8A-CDBD07506402}">
      <dsp:nvSpPr>
        <dsp:cNvPr id="0" name=""/>
        <dsp:cNvSpPr/>
      </dsp:nvSpPr>
      <dsp:spPr>
        <a:xfrm>
          <a:off x="5919315" y="1593376"/>
          <a:ext cx="459135" cy="329244"/>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5919315" y="1659225"/>
        <a:ext cx="360362" cy="197546"/>
      </dsp:txXfrm>
    </dsp:sp>
    <dsp:sp modelId="{F8991F58-DAC2-4BD3-BAFC-357D89DF15EE}">
      <dsp:nvSpPr>
        <dsp:cNvPr id="0" name=""/>
        <dsp:cNvSpPr/>
      </dsp:nvSpPr>
      <dsp:spPr>
        <a:xfrm>
          <a:off x="6569034" y="1554345"/>
          <a:ext cx="1322421" cy="61095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92456" rIns="3600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(4) </a:t>
          </a:r>
          <a:r>
            <a:rPr lang="zh-TW" sz="1300" kern="1200" dirty="0"/>
            <a:t>分析來源系統</a:t>
          </a:r>
          <a:endParaRPr lang="en-US" sz="1300" kern="1200" dirty="0"/>
        </a:p>
      </dsp:txBody>
      <dsp:txXfrm>
        <a:off x="6569034" y="1554345"/>
        <a:ext cx="1322421" cy="407306"/>
      </dsp:txXfrm>
    </dsp:sp>
    <dsp:sp modelId="{75029311-7EB1-4F1E-9527-7673034378BD}">
      <dsp:nvSpPr>
        <dsp:cNvPr id="0" name=""/>
        <dsp:cNvSpPr/>
      </dsp:nvSpPr>
      <dsp:spPr>
        <a:xfrm>
          <a:off x="6775497" y="1961652"/>
          <a:ext cx="1451212" cy="15561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zh-TW" sz="1300" kern="1200" dirty="0"/>
            <a:t>如完整的瞭解來源系統之 </a:t>
          </a:r>
          <a:r>
            <a:rPr lang="en-US" sz="1300" kern="1200" dirty="0"/>
            <a:t>ER </a:t>
          </a:r>
          <a:r>
            <a:rPr lang="zh-TW" sz="1300" kern="1200" dirty="0"/>
            <a:t>模型。</a:t>
          </a:r>
        </a:p>
        <a:p>
          <a:pPr marL="114300" lvl="1" indent="-114300" algn="l" defTabSz="577850" rtl="0">
            <a:lnSpc>
              <a:spcPct val="90000"/>
            </a:lnSpc>
            <a:spcBef>
              <a:spcPct val="0"/>
            </a:spcBef>
            <a:spcAft>
              <a:spcPct val="15000"/>
            </a:spcAft>
            <a:buChar char="•"/>
          </a:pPr>
          <a:endParaRPr lang="zh-TW" sz="1300" kern="1200" dirty="0"/>
        </a:p>
      </dsp:txBody>
      <dsp:txXfrm>
        <a:off x="6818002" y="2004157"/>
        <a:ext cx="1366202" cy="14710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E38E8-68EC-4C3F-92AA-D4A1B82A2D1E}">
      <dsp:nvSpPr>
        <dsp:cNvPr id="0" name=""/>
        <dsp:cNvSpPr/>
      </dsp:nvSpPr>
      <dsp:spPr>
        <a:xfrm>
          <a:off x="4114800" y="533635"/>
          <a:ext cx="2111561" cy="218611"/>
        </a:xfrm>
        <a:custGeom>
          <a:avLst/>
          <a:gdLst/>
          <a:ahLst/>
          <a:cxnLst/>
          <a:rect l="0" t="0" r="0" b="0"/>
          <a:pathLst>
            <a:path>
              <a:moveTo>
                <a:pt x="0" y="0"/>
              </a:moveTo>
              <a:lnTo>
                <a:pt x="0" y="109305"/>
              </a:lnTo>
              <a:lnTo>
                <a:pt x="2111561" y="109305"/>
              </a:lnTo>
              <a:lnTo>
                <a:pt x="2111561" y="2186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96B02-89B5-425A-A166-309D8F3D776A}">
      <dsp:nvSpPr>
        <dsp:cNvPr id="0" name=""/>
        <dsp:cNvSpPr/>
      </dsp:nvSpPr>
      <dsp:spPr>
        <a:xfrm>
          <a:off x="2003238" y="533635"/>
          <a:ext cx="2111561" cy="218611"/>
        </a:xfrm>
        <a:custGeom>
          <a:avLst/>
          <a:gdLst/>
          <a:ahLst/>
          <a:cxnLst/>
          <a:rect l="0" t="0" r="0" b="0"/>
          <a:pathLst>
            <a:path>
              <a:moveTo>
                <a:pt x="2111561" y="0"/>
              </a:moveTo>
              <a:lnTo>
                <a:pt x="2111561" y="109305"/>
              </a:lnTo>
              <a:lnTo>
                <a:pt x="0" y="109305"/>
              </a:lnTo>
              <a:lnTo>
                <a:pt x="0" y="2186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89155-D299-46FC-B03E-308AC2C42C6A}">
      <dsp:nvSpPr>
        <dsp:cNvPr id="0" name=""/>
        <dsp:cNvSpPr/>
      </dsp:nvSpPr>
      <dsp:spPr>
        <a:xfrm>
          <a:off x="2112544" y="13132"/>
          <a:ext cx="4004511" cy="5205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來源系統分析 </a:t>
          </a:r>
          <a:endParaRPr lang="en-US" altLang="zh-TW" sz="1500" kern="1200" dirty="0"/>
        </a:p>
        <a:p>
          <a:pPr marL="0" lvl="0" indent="0" algn="ctr" defTabSz="666750" rtl="0">
            <a:lnSpc>
              <a:spcPct val="90000"/>
            </a:lnSpc>
            <a:spcBef>
              <a:spcPct val="0"/>
            </a:spcBef>
            <a:spcAft>
              <a:spcPts val="0"/>
            </a:spcAft>
            <a:buNone/>
          </a:pPr>
          <a:r>
            <a:rPr lang="en-US" sz="1500" kern="1200" dirty="0"/>
            <a:t>(Source system analysis)</a:t>
          </a:r>
        </a:p>
      </dsp:txBody>
      <dsp:txXfrm>
        <a:off x="2112544" y="13132"/>
        <a:ext cx="4004511" cy="520503"/>
      </dsp:txXfrm>
    </dsp:sp>
    <dsp:sp modelId="{D3C41FB4-F3B8-43D0-B05D-D3EB53A919AE}">
      <dsp:nvSpPr>
        <dsp:cNvPr id="0" name=""/>
        <dsp:cNvSpPr/>
      </dsp:nvSpPr>
      <dsp:spPr>
        <a:xfrm>
          <a:off x="982" y="752247"/>
          <a:ext cx="4004511" cy="5205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資料探索階段 </a:t>
          </a:r>
          <a:endParaRPr lang="en-US" altLang="zh-TW" sz="1500" kern="1200" dirty="0"/>
        </a:p>
        <a:p>
          <a:pPr marL="0" lvl="0" indent="0" algn="ctr" defTabSz="666750" rtl="0">
            <a:lnSpc>
              <a:spcPct val="90000"/>
            </a:lnSpc>
            <a:spcBef>
              <a:spcPct val="0"/>
            </a:spcBef>
            <a:spcAft>
              <a:spcPts val="0"/>
            </a:spcAft>
            <a:buNone/>
          </a:pPr>
          <a:r>
            <a:rPr lang="en-US" sz="1500" kern="1200" dirty="0"/>
            <a:t>(Data discovery phase)</a:t>
          </a:r>
        </a:p>
      </dsp:txBody>
      <dsp:txXfrm>
        <a:off x="982" y="752247"/>
        <a:ext cx="4004511" cy="520503"/>
      </dsp:txXfrm>
    </dsp:sp>
    <dsp:sp modelId="{1FBE0704-42E5-4AB8-B968-B0E96791205A}">
      <dsp:nvSpPr>
        <dsp:cNvPr id="0" name=""/>
        <dsp:cNvSpPr/>
      </dsp:nvSpPr>
      <dsp:spPr>
        <a:xfrm>
          <a:off x="4224105" y="752247"/>
          <a:ext cx="4004511" cy="5205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異常偵測階段</a:t>
          </a:r>
          <a:endParaRPr lang="en-US" altLang="zh-TW" sz="1500" kern="1200" dirty="0"/>
        </a:p>
        <a:p>
          <a:pPr marL="0" lvl="0" indent="0" algn="ctr" defTabSz="666750" rtl="0">
            <a:lnSpc>
              <a:spcPct val="90000"/>
            </a:lnSpc>
            <a:spcBef>
              <a:spcPct val="0"/>
            </a:spcBef>
            <a:spcAft>
              <a:spcPts val="0"/>
            </a:spcAft>
            <a:buNone/>
          </a:pPr>
          <a:r>
            <a:rPr lang="zh-TW" sz="1500" kern="1200" dirty="0"/>
            <a:t> </a:t>
          </a:r>
          <a:r>
            <a:rPr lang="en-US" sz="1500" kern="1200" dirty="0"/>
            <a:t>(Anomaly detection phase)</a:t>
          </a:r>
          <a:endParaRPr lang="zh-TW" sz="1500" kern="1200" dirty="0"/>
        </a:p>
      </dsp:txBody>
      <dsp:txXfrm>
        <a:off x="4224105" y="752247"/>
        <a:ext cx="4004511" cy="5205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995B-A56C-47BD-A41F-C12E31A2783A}">
      <dsp:nvSpPr>
        <dsp:cNvPr id="0" name=""/>
        <dsp:cNvSpPr/>
      </dsp:nvSpPr>
      <dsp:spPr>
        <a:xfrm>
          <a:off x="0" y="370199"/>
          <a:ext cx="8229600" cy="60637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zh-TW" altLang="en-US" sz="1400" kern="1200" dirty="0">
              <a:latin typeface="Times New Roman" pitchFamily="18" charset="0"/>
              <a:ea typeface="標楷體" pitchFamily="65" charset="-120"/>
              <a:cs typeface="Times New Roman" pitchFamily="18" charset="0"/>
            </a:rPr>
            <a:t>詳細的記錄來源系統的相關資訊，作為分析來源系統的參考依據</a:t>
          </a:r>
          <a:endParaRPr lang="en-US" sz="1400" kern="1200" dirty="0">
            <a:latin typeface="Times New Roman" pitchFamily="18" charset="0"/>
            <a:ea typeface="標楷體" pitchFamily="65" charset="-120"/>
            <a:cs typeface="Times New Roman" pitchFamily="18" charset="0"/>
          </a:endParaRPr>
        </a:p>
      </dsp:txBody>
      <dsp:txXfrm>
        <a:off x="0" y="370199"/>
        <a:ext cx="8229600" cy="606375"/>
      </dsp:txXfrm>
    </dsp:sp>
    <dsp:sp modelId="{14471529-4ED9-47C5-AC0E-B43612FCDDEC}">
      <dsp:nvSpPr>
        <dsp:cNvPr id="0" name=""/>
        <dsp:cNvSpPr/>
      </dsp:nvSpPr>
      <dsp:spPr>
        <a:xfrm>
          <a:off x="411480" y="163559"/>
          <a:ext cx="5760720" cy="4132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zh-TW" altLang="en-US" sz="1400" b="1" kern="1200" dirty="0">
              <a:latin typeface="Times New Roman" pitchFamily="18" charset="0"/>
              <a:ea typeface="標楷體" pitchFamily="65" charset="-120"/>
              <a:cs typeface="Times New Roman" pitchFamily="18" charset="0"/>
            </a:rPr>
            <a:t>來源系統追蹤報告的用途</a:t>
          </a:r>
          <a:endParaRPr lang="en-US" sz="1400" b="1" kern="1200" dirty="0">
            <a:latin typeface="Times New Roman" pitchFamily="18" charset="0"/>
            <a:ea typeface="標楷體" pitchFamily="65" charset="-120"/>
            <a:cs typeface="Times New Roman" pitchFamily="18" charset="0"/>
          </a:endParaRPr>
        </a:p>
      </dsp:txBody>
      <dsp:txXfrm>
        <a:off x="431655" y="183734"/>
        <a:ext cx="5720370" cy="372930"/>
      </dsp:txXfrm>
    </dsp:sp>
    <dsp:sp modelId="{E5DDED86-FA50-4701-A75F-CB5A4A2210B7}">
      <dsp:nvSpPr>
        <dsp:cNvPr id="0" name=""/>
        <dsp:cNvSpPr/>
      </dsp:nvSpPr>
      <dsp:spPr>
        <a:xfrm>
          <a:off x="0" y="1258814"/>
          <a:ext cx="8229600" cy="37926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 </a:t>
          </a:r>
          <a:r>
            <a:rPr lang="zh-TW" sz="1400" kern="1200" dirty="0">
              <a:latin typeface="Times New Roman" pitchFamily="18" charset="0"/>
              <a:ea typeface="標楷體" pitchFamily="65" charset="-120"/>
              <a:cs typeface="Times New Roman" pitchFamily="18" charset="0"/>
            </a:rPr>
            <a:t>主題名稱 </a:t>
          </a:r>
          <a:r>
            <a:rPr lang="en-US" sz="1400" kern="1200" dirty="0">
              <a:latin typeface="Times New Roman" pitchFamily="18" charset="0"/>
              <a:ea typeface="標楷體" pitchFamily="65" charset="-120"/>
              <a:cs typeface="Times New Roman" pitchFamily="18" charset="0"/>
            </a:rPr>
            <a:t>(Subject area)</a:t>
          </a:r>
          <a:r>
            <a:rPr lang="zh-TW" sz="1400" kern="1200" dirty="0">
              <a:latin typeface="Times New Roman" pitchFamily="18" charset="0"/>
              <a:ea typeface="標楷體" pitchFamily="65" charset="-120"/>
              <a:cs typeface="Times New Roman" pitchFamily="18" charset="0"/>
            </a:rPr>
            <a:t>：來源系統支援的資料超市的名稱。</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(2) </a:t>
          </a:r>
          <a:r>
            <a:rPr lang="zh-TW" sz="1400" kern="1200" dirty="0">
              <a:latin typeface="Times New Roman" pitchFamily="18" charset="0"/>
              <a:ea typeface="標楷體" pitchFamily="65" charset="-120"/>
              <a:cs typeface="Times New Roman" pitchFamily="18" charset="0"/>
            </a:rPr>
            <a:t>介面名稱 </a:t>
          </a:r>
          <a:r>
            <a:rPr lang="en-US" sz="1400" kern="1200" dirty="0">
              <a:latin typeface="Times New Roman" pitchFamily="18" charset="0"/>
              <a:ea typeface="標楷體" pitchFamily="65" charset="-120"/>
              <a:cs typeface="Times New Roman" pitchFamily="18" charset="0"/>
            </a:rPr>
            <a:t>(Interface name)</a:t>
          </a:r>
          <a:r>
            <a:rPr lang="zh-TW" sz="1400" kern="1200" dirty="0">
              <a:latin typeface="Times New Roman" pitchFamily="18" charset="0"/>
              <a:ea typeface="標楷體" pitchFamily="65" charset="-120"/>
              <a:cs typeface="Times New Roman" pitchFamily="18" charset="0"/>
            </a:rPr>
            <a:t>：來源系統支援的交易應用系統的名稱。</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(3) </a:t>
          </a:r>
          <a:r>
            <a:rPr lang="zh-TW" sz="1400" kern="1200" dirty="0">
              <a:latin typeface="Times New Roman" pitchFamily="18" charset="0"/>
              <a:ea typeface="標楷體" pitchFamily="65" charset="-120"/>
              <a:cs typeface="Times New Roman" pitchFamily="18" charset="0"/>
            </a:rPr>
            <a:t>業務名稱 </a:t>
          </a:r>
          <a:r>
            <a:rPr lang="en-US" sz="1400" kern="1200" dirty="0">
              <a:latin typeface="Times New Roman" pitchFamily="18" charset="0"/>
              <a:ea typeface="標楷體" pitchFamily="65" charset="-120"/>
              <a:cs typeface="Times New Roman" pitchFamily="18" charset="0"/>
            </a:rPr>
            <a:t>(Business name)</a:t>
          </a:r>
          <a:r>
            <a:rPr lang="zh-TW" sz="1400" kern="1200" dirty="0">
              <a:latin typeface="Times New Roman" pitchFamily="18" charset="0"/>
              <a:ea typeface="標楷體" pitchFamily="65" charset="-120"/>
              <a:cs typeface="Times New Roman" pitchFamily="18" charset="0"/>
            </a:rPr>
            <a:t>：業務使用者通常使用的名稱。</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(4) </a:t>
          </a:r>
          <a:r>
            <a:rPr lang="zh-TW" sz="1400" kern="1200" dirty="0">
              <a:latin typeface="Times New Roman" pitchFamily="18" charset="0"/>
              <a:ea typeface="標楷體" pitchFamily="65" charset="-120"/>
              <a:cs typeface="Times New Roman" pitchFamily="18" charset="0"/>
            </a:rPr>
            <a:t>優先順序 </a:t>
          </a:r>
          <a:r>
            <a:rPr lang="en-US" sz="1400" kern="1200" dirty="0">
              <a:latin typeface="Times New Roman" pitchFamily="18" charset="0"/>
              <a:ea typeface="標楷體" pitchFamily="65" charset="-120"/>
              <a:cs typeface="Times New Roman" pitchFamily="18" charset="0"/>
            </a:rPr>
            <a:t>(Priority)</a:t>
          </a:r>
          <a:r>
            <a:rPr lang="zh-TW" sz="1400" kern="1200" dirty="0">
              <a:latin typeface="Times New Roman" pitchFamily="18" charset="0"/>
              <a:ea typeface="標楷體" pitchFamily="65" charset="-120"/>
              <a:cs typeface="Times New Roman" pitchFamily="18" charset="0"/>
            </a:rPr>
            <a:t>：用於確定將來處理的順序。</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(5) </a:t>
          </a:r>
          <a:r>
            <a:rPr lang="zh-TW" sz="1400" kern="1200" dirty="0">
              <a:latin typeface="Times New Roman" pitchFamily="18" charset="0"/>
              <a:ea typeface="標楷體" pitchFamily="65" charset="-120"/>
              <a:cs typeface="Times New Roman" pitchFamily="18" charset="0"/>
            </a:rPr>
            <a:t>部門</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業務 </a:t>
          </a:r>
          <a:r>
            <a:rPr lang="en-US" sz="1400" kern="1200" dirty="0">
              <a:latin typeface="Times New Roman" pitchFamily="18" charset="0"/>
              <a:ea typeface="標楷體" pitchFamily="65" charset="-120"/>
              <a:cs typeface="Times New Roman" pitchFamily="18" charset="0"/>
            </a:rPr>
            <a:t>(Department/Business use)</a:t>
          </a:r>
          <a:r>
            <a:rPr lang="zh-TW" sz="1400" kern="1200" dirty="0">
              <a:latin typeface="Times New Roman" pitchFamily="18" charset="0"/>
              <a:ea typeface="標楷體" pitchFamily="65" charset="-120"/>
              <a:cs typeface="Times New Roman" pitchFamily="18" charset="0"/>
            </a:rPr>
            <a:t>：使用來源系統的主要部門。</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(6) </a:t>
          </a:r>
          <a:r>
            <a:rPr lang="zh-TW" sz="1400" kern="1200" dirty="0">
              <a:latin typeface="Times New Roman" pitchFamily="18" charset="0"/>
              <a:ea typeface="標楷體" pitchFamily="65" charset="-120"/>
              <a:cs typeface="Times New Roman" pitchFamily="18" charset="0"/>
            </a:rPr>
            <a:t>業務所有者 </a:t>
          </a:r>
          <a:r>
            <a:rPr lang="en-US" sz="1400" kern="1200" dirty="0">
              <a:latin typeface="Times New Roman" pitchFamily="18" charset="0"/>
              <a:ea typeface="標楷體" pitchFamily="65" charset="-120"/>
              <a:cs typeface="Times New Roman" pitchFamily="18" charset="0"/>
            </a:rPr>
            <a:t>(Business owner)</a:t>
          </a:r>
          <a:r>
            <a:rPr lang="zh-TW" sz="1400" kern="1200" dirty="0">
              <a:latin typeface="Times New Roman" pitchFamily="18" charset="0"/>
              <a:ea typeface="標楷體" pitchFamily="65" charset="-120"/>
              <a:cs typeface="Times New Roman" pitchFamily="18" charset="0"/>
            </a:rPr>
            <a:t>：與使用或應用來源系統的聯絡人或者小組。</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(7) </a:t>
          </a:r>
          <a:r>
            <a:rPr lang="zh-TW" sz="1400" kern="1200" dirty="0">
              <a:latin typeface="Times New Roman" pitchFamily="18" charset="0"/>
              <a:ea typeface="標楷體" pitchFamily="65" charset="-120"/>
              <a:cs typeface="Times New Roman" pitchFamily="18" charset="0"/>
            </a:rPr>
            <a:t>技術所有者 </a:t>
          </a:r>
          <a:r>
            <a:rPr lang="en-US" sz="1400" kern="1200" dirty="0">
              <a:latin typeface="Times New Roman" pitchFamily="18" charset="0"/>
              <a:ea typeface="標楷體" pitchFamily="65" charset="-120"/>
              <a:cs typeface="Times New Roman" pitchFamily="18" charset="0"/>
            </a:rPr>
            <a:t>(Technical owner)</a:t>
          </a:r>
          <a:r>
            <a:rPr lang="zh-TW" sz="1400" kern="1200" dirty="0">
              <a:latin typeface="Times New Roman" pitchFamily="18" charset="0"/>
              <a:ea typeface="標楷體" pitchFamily="65" charset="-120"/>
              <a:cs typeface="Times New Roman" pitchFamily="18" charset="0"/>
            </a:rPr>
            <a:t>：負責維護來源系統的 </a:t>
          </a:r>
          <a:r>
            <a:rPr lang="en-US" sz="1400" kern="1200" dirty="0">
              <a:latin typeface="Times New Roman" pitchFamily="18" charset="0"/>
              <a:ea typeface="標楷體" pitchFamily="65" charset="-120"/>
              <a:cs typeface="Times New Roman" pitchFamily="18" charset="0"/>
            </a:rPr>
            <a:t>DBA </a:t>
          </a:r>
          <a:r>
            <a:rPr lang="zh-TW" sz="1400" kern="1200" dirty="0">
              <a:latin typeface="Times New Roman" pitchFamily="18" charset="0"/>
              <a:ea typeface="標楷體" pitchFamily="65" charset="-120"/>
              <a:cs typeface="Times New Roman" pitchFamily="18" charset="0"/>
            </a:rPr>
            <a:t>或 </a:t>
          </a:r>
          <a:r>
            <a:rPr lang="en-US" sz="1400" kern="1200" dirty="0">
              <a:latin typeface="Times New Roman" pitchFamily="18" charset="0"/>
              <a:ea typeface="標楷體" pitchFamily="65" charset="-120"/>
              <a:cs typeface="Times New Roman" pitchFamily="18" charset="0"/>
            </a:rPr>
            <a:t>IT </a:t>
          </a:r>
          <a:r>
            <a:rPr lang="zh-TW" sz="1400" kern="1200" dirty="0">
              <a:latin typeface="Times New Roman" pitchFamily="18" charset="0"/>
              <a:ea typeface="標楷體" pitchFamily="65" charset="-120"/>
              <a:cs typeface="Times New Roman" pitchFamily="18" charset="0"/>
            </a:rPr>
            <a:t>專案經理。</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(8) </a:t>
          </a:r>
          <a:r>
            <a:rPr lang="zh-TW" sz="1400" kern="1200" dirty="0">
              <a:latin typeface="Times New Roman" pitchFamily="18" charset="0"/>
              <a:ea typeface="標楷體" pitchFamily="65" charset="-120"/>
              <a:cs typeface="Times New Roman" pitchFamily="18" charset="0"/>
            </a:rPr>
            <a:t>資料庫管理系統 </a:t>
          </a:r>
          <a:r>
            <a:rPr lang="en-US" sz="1400" kern="1200" dirty="0">
              <a:latin typeface="Times New Roman" pitchFamily="18" charset="0"/>
              <a:ea typeface="標楷體" pitchFamily="65" charset="-120"/>
              <a:cs typeface="Times New Roman" pitchFamily="18" charset="0"/>
            </a:rPr>
            <a:t>(DBMS)</a:t>
          </a:r>
          <a:r>
            <a:rPr lang="zh-TW" sz="1400" kern="1200" dirty="0">
              <a:latin typeface="Times New Roman" pitchFamily="18" charset="0"/>
              <a:ea typeface="標楷體" pitchFamily="65" charset="-120"/>
              <a:cs typeface="Times New Roman" pitchFamily="18" charset="0"/>
            </a:rPr>
            <a:t>：來源系統所使用資料庫管理系統的名稱。</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(9) </a:t>
          </a:r>
          <a:r>
            <a:rPr lang="zh-TW" sz="1400" kern="1200" dirty="0">
              <a:latin typeface="Times New Roman" pitchFamily="18" charset="0"/>
              <a:ea typeface="標楷體" pitchFamily="65" charset="-120"/>
              <a:cs typeface="Times New Roman" pitchFamily="18" charset="0"/>
            </a:rPr>
            <a:t>上線伺服器 </a:t>
          </a:r>
          <a:r>
            <a:rPr lang="en-US" sz="1400" kern="1200" dirty="0">
              <a:latin typeface="Times New Roman" pitchFamily="18" charset="0"/>
              <a:ea typeface="標楷體" pitchFamily="65" charset="-120"/>
              <a:cs typeface="Times New Roman" pitchFamily="18" charset="0"/>
            </a:rPr>
            <a:t>(Production server/OS)</a:t>
          </a:r>
          <a:r>
            <a:rPr lang="zh-TW" sz="1400" kern="1200" dirty="0">
              <a:latin typeface="Times New Roman" pitchFamily="18" charset="0"/>
              <a:ea typeface="標楷體" pitchFamily="65" charset="-120"/>
              <a:cs typeface="Times New Roman" pitchFamily="18" charset="0"/>
            </a:rPr>
            <a:t>：運行資料庫的伺服器名稱。</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(10) </a:t>
          </a:r>
          <a:r>
            <a:rPr lang="zh-TW" sz="1400" kern="1200" dirty="0">
              <a:latin typeface="Times New Roman" pitchFamily="18" charset="0"/>
              <a:ea typeface="標楷體" pitchFamily="65" charset="-120"/>
              <a:cs typeface="Times New Roman" pitchFamily="18" charset="0"/>
            </a:rPr>
            <a:t>日常使用者數 </a:t>
          </a:r>
          <a:r>
            <a:rPr lang="en-US" sz="1400" kern="1200" dirty="0">
              <a:latin typeface="Times New Roman" pitchFamily="18" charset="0"/>
              <a:ea typeface="標楷體" pitchFamily="65" charset="-120"/>
              <a:cs typeface="Times New Roman" pitchFamily="18" charset="0"/>
            </a:rPr>
            <a:t>(# Daily users)</a:t>
          </a:r>
          <a:r>
            <a:rPr lang="zh-TW" sz="1400" kern="1200" dirty="0">
              <a:latin typeface="Times New Roman" pitchFamily="18" charset="0"/>
              <a:ea typeface="標楷體" pitchFamily="65" charset="-120"/>
              <a:cs typeface="Times New Roman" pitchFamily="18" charset="0"/>
            </a:rPr>
            <a:t>：評估有多少操作型人員使用這些資料。</a:t>
          </a:r>
          <a:endParaRPr lang="en-US" sz="1400" kern="1200" dirty="0">
            <a:latin typeface="Times New Roman" pitchFamily="18" charset="0"/>
            <a:ea typeface="標楷體" pitchFamily="65" charset="-120"/>
            <a:cs typeface="Times New Roman" pitchFamily="18" charset="0"/>
          </a:endParaRP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(11) DB </a:t>
          </a:r>
          <a:r>
            <a:rPr lang="zh-TW" sz="1400" kern="1200" dirty="0">
              <a:latin typeface="Times New Roman" pitchFamily="18" charset="0"/>
              <a:ea typeface="標楷體" pitchFamily="65" charset="-120"/>
              <a:cs typeface="Times New Roman" pitchFamily="18" charset="0"/>
            </a:rPr>
            <a:t>大小 </a:t>
          </a:r>
          <a:r>
            <a:rPr lang="en-US" sz="1400" kern="1200" dirty="0">
              <a:latin typeface="Times New Roman" pitchFamily="18" charset="0"/>
              <a:ea typeface="標楷體" pitchFamily="65" charset="-120"/>
              <a:cs typeface="Times New Roman" pitchFamily="18" charset="0"/>
            </a:rPr>
            <a:t>(DB size)</a:t>
          </a:r>
          <a:r>
            <a:rPr lang="zh-TW" sz="1400" kern="1200" dirty="0">
              <a:latin typeface="Times New Roman" pitchFamily="18" charset="0"/>
              <a:ea typeface="標楷體" pitchFamily="65" charset="-120"/>
              <a:cs typeface="Times New Roman" pitchFamily="18" charset="0"/>
            </a:rPr>
            <a:t>：評估 </a:t>
          </a:r>
          <a:r>
            <a:rPr lang="en-US" sz="1400" kern="1200" dirty="0">
              <a:latin typeface="Times New Roman" pitchFamily="18" charset="0"/>
              <a:ea typeface="標楷體" pitchFamily="65" charset="-120"/>
              <a:cs typeface="Times New Roman" pitchFamily="18" charset="0"/>
            </a:rPr>
            <a:t>ETL </a:t>
          </a:r>
          <a:r>
            <a:rPr lang="zh-TW" sz="1400" kern="1200" dirty="0">
              <a:latin typeface="Times New Roman" pitchFamily="18" charset="0"/>
              <a:ea typeface="標楷體" pitchFamily="65" charset="-120"/>
              <a:cs typeface="Times New Roman" pitchFamily="18" charset="0"/>
            </a:rPr>
            <a:t>的優先順序和將要付出的工作量。</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(12) DB </a:t>
          </a:r>
          <a:r>
            <a:rPr lang="zh-TW" sz="1400" kern="1200" dirty="0">
              <a:latin typeface="Times New Roman" pitchFamily="18" charset="0"/>
              <a:ea typeface="標楷體" pitchFamily="65" charset="-120"/>
              <a:cs typeface="Times New Roman" pitchFamily="18" charset="0"/>
            </a:rPr>
            <a:t>複雜度 </a:t>
          </a:r>
          <a:r>
            <a:rPr lang="en-US" sz="1400" kern="1200" dirty="0">
              <a:latin typeface="Times New Roman" pitchFamily="18" charset="0"/>
              <a:ea typeface="標楷體" pitchFamily="65" charset="-120"/>
              <a:cs typeface="Times New Roman" pitchFamily="18" charset="0"/>
            </a:rPr>
            <a:t>(DB complexity)</a:t>
          </a:r>
          <a:r>
            <a:rPr lang="zh-TW" sz="1400" kern="1200" dirty="0">
              <a:latin typeface="Times New Roman" pitchFamily="18" charset="0"/>
              <a:ea typeface="標楷體" pitchFamily="65" charset="-120"/>
              <a:cs typeface="Times New Roman" pitchFamily="18" charset="0"/>
            </a:rPr>
            <a:t>：指來源系統中資料表和檢視表 </a:t>
          </a:r>
          <a:r>
            <a:rPr lang="en-US" sz="1400" kern="1200" dirty="0">
              <a:latin typeface="Times New Roman" pitchFamily="18" charset="0"/>
              <a:ea typeface="標楷體" pitchFamily="65" charset="-120"/>
              <a:cs typeface="Times New Roman" pitchFamily="18" charset="0"/>
            </a:rPr>
            <a:t>(View)</a:t>
          </a:r>
          <a:r>
            <a:rPr lang="zh-TW" sz="1400" kern="1200" dirty="0">
              <a:latin typeface="Times New Roman" pitchFamily="18" charset="0"/>
              <a:ea typeface="標楷體" pitchFamily="65" charset="-120"/>
              <a:cs typeface="Times New Roman" pitchFamily="18" charset="0"/>
            </a:rPr>
            <a:t>的數目。</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(13) </a:t>
          </a:r>
          <a:r>
            <a:rPr lang="zh-TW" sz="1400" kern="1200" dirty="0">
              <a:latin typeface="Times New Roman" pitchFamily="18" charset="0"/>
              <a:ea typeface="標楷體" pitchFamily="65" charset="-120"/>
              <a:cs typeface="Times New Roman" pitchFamily="18" charset="0"/>
            </a:rPr>
            <a:t>每日交易數 </a:t>
          </a:r>
          <a:r>
            <a:rPr lang="en-US" sz="1400" kern="1200" dirty="0">
              <a:latin typeface="Times New Roman" pitchFamily="18" charset="0"/>
              <a:ea typeface="標楷體" pitchFamily="65" charset="-120"/>
              <a:cs typeface="Times New Roman" pitchFamily="18" charset="0"/>
            </a:rPr>
            <a:t>(# Transactions per day)</a:t>
          </a:r>
          <a:r>
            <a:rPr lang="zh-TW" sz="1400" kern="1200" dirty="0">
              <a:latin typeface="Times New Roman" pitchFamily="18" charset="0"/>
              <a:ea typeface="標楷體" pitchFamily="65" charset="-120"/>
              <a:cs typeface="Times New Roman" pitchFamily="18" charset="0"/>
            </a:rPr>
            <a:t>：評估增量載入過程所需要的容量。</a:t>
          </a:r>
        </a:p>
        <a:p>
          <a:pPr marL="114300" lvl="1"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(14) </a:t>
          </a:r>
          <a:r>
            <a:rPr lang="zh-TW" sz="1400" kern="1200" dirty="0">
              <a:latin typeface="Times New Roman" pitchFamily="18" charset="0"/>
              <a:ea typeface="標楷體" pitchFamily="65" charset="-120"/>
              <a:cs typeface="Times New Roman" pitchFamily="18" charset="0"/>
            </a:rPr>
            <a:t>備註 </a:t>
          </a:r>
          <a:r>
            <a:rPr lang="en-US" sz="1400" kern="1200" dirty="0">
              <a:latin typeface="Times New Roman" pitchFamily="18" charset="0"/>
              <a:ea typeface="標楷體" pitchFamily="65" charset="-120"/>
              <a:cs typeface="Times New Roman" pitchFamily="18" charset="0"/>
            </a:rPr>
            <a:t>(Comments)</a:t>
          </a:r>
          <a:r>
            <a:rPr lang="zh-TW" sz="1400" kern="1200" dirty="0">
              <a:latin typeface="Times New Roman" pitchFamily="18" charset="0"/>
              <a:ea typeface="標楷體" pitchFamily="65" charset="-120"/>
              <a:cs typeface="Times New Roman" pitchFamily="18" charset="0"/>
            </a:rPr>
            <a:t>：例如，是否為原始系統的原因。</a:t>
          </a:r>
        </a:p>
      </dsp:txBody>
      <dsp:txXfrm>
        <a:off x="0" y="1258814"/>
        <a:ext cx="8229600" cy="3792600"/>
      </dsp:txXfrm>
    </dsp:sp>
    <dsp:sp modelId="{D3AA9B23-65CC-45B0-B212-A492F48B3949}">
      <dsp:nvSpPr>
        <dsp:cNvPr id="0" name=""/>
        <dsp:cNvSpPr/>
      </dsp:nvSpPr>
      <dsp:spPr>
        <a:xfrm>
          <a:off x="411480" y="1052174"/>
          <a:ext cx="5760720" cy="41328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zh-TW" sz="1400" b="1" kern="1200" dirty="0">
              <a:latin typeface="Times New Roman" pitchFamily="18" charset="0"/>
              <a:ea typeface="標楷體" pitchFamily="65" charset="-120"/>
              <a:cs typeface="Times New Roman" pitchFamily="18" charset="0"/>
            </a:rPr>
            <a:t>來源系統追蹤報告</a:t>
          </a:r>
          <a:r>
            <a:rPr lang="zh-TW" altLang="en-US" sz="1400" b="1" kern="1200" dirty="0">
              <a:latin typeface="Times New Roman" pitchFamily="18" charset="0"/>
              <a:ea typeface="標楷體" pitchFamily="65" charset="-120"/>
              <a:cs typeface="Times New Roman" pitchFamily="18" charset="0"/>
            </a:rPr>
            <a:t>的內容</a:t>
          </a:r>
          <a:endParaRPr lang="en-US" sz="1400" b="1" kern="1200" dirty="0">
            <a:latin typeface="Times New Roman" pitchFamily="18" charset="0"/>
            <a:ea typeface="標楷體" pitchFamily="65" charset="-120"/>
            <a:cs typeface="Times New Roman" pitchFamily="18" charset="0"/>
          </a:endParaRPr>
        </a:p>
      </dsp:txBody>
      <dsp:txXfrm>
        <a:off x="431655" y="1072349"/>
        <a:ext cx="5720370" cy="372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9834A-DC7B-4E90-8B6B-66A735FD37EC}">
      <dsp:nvSpPr>
        <dsp:cNvPr id="0" name=""/>
        <dsp:cNvSpPr/>
      </dsp:nvSpPr>
      <dsp:spPr>
        <a:xfrm>
          <a:off x="41" y="0"/>
          <a:ext cx="3925699" cy="10312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監測來源系統</a:t>
          </a:r>
          <a:endParaRPr lang="en-US" altLang="zh-TW" sz="2300" b="1" kern="1200" dirty="0">
            <a:latin typeface="Times New Roman" pitchFamily="18" charset="0"/>
            <a:ea typeface="標楷體" pitchFamily="65" charset="-120"/>
            <a:cs typeface="Times New Roman" pitchFamily="18" charset="0"/>
          </a:endParaRPr>
        </a:p>
        <a:p>
          <a:pPr marL="0" lvl="0" indent="0" algn="ctr"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發生變化的資料</a:t>
          </a:r>
          <a:endParaRPr lang="en-US" sz="2300" b="1" kern="1200" dirty="0">
            <a:latin typeface="Times New Roman" pitchFamily="18" charset="0"/>
            <a:ea typeface="標楷體" pitchFamily="65" charset="-120"/>
            <a:cs typeface="Times New Roman" pitchFamily="18" charset="0"/>
          </a:endParaRPr>
        </a:p>
      </dsp:txBody>
      <dsp:txXfrm>
        <a:off x="41" y="0"/>
        <a:ext cx="3925699" cy="1031226"/>
      </dsp:txXfrm>
    </dsp:sp>
    <dsp:sp modelId="{A472A27B-64C0-438E-8A5B-906906D7EECF}">
      <dsp:nvSpPr>
        <dsp:cNvPr id="0" name=""/>
        <dsp:cNvSpPr/>
      </dsp:nvSpPr>
      <dsp:spPr>
        <a:xfrm>
          <a:off x="41" y="1051702"/>
          <a:ext cx="3925699" cy="312518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1. </a:t>
          </a:r>
          <a:r>
            <a:rPr lang="zh-TW" sz="2300" kern="1200" dirty="0">
              <a:latin typeface="Times New Roman" pitchFamily="18" charset="0"/>
              <a:ea typeface="標楷體" pitchFamily="65" charset="-120"/>
              <a:cs typeface="Times New Roman" pitchFamily="18" charset="0"/>
            </a:rPr>
            <a:t>使用審計欄</a:t>
          </a:r>
          <a:endParaRPr lang="en-US" sz="2300" kern="1200" dirty="0">
            <a:latin typeface="Times New Roman" pitchFamily="18" charset="0"/>
            <a:ea typeface="標楷體" pitchFamily="65" charset="-120"/>
            <a:cs typeface="Times New Roman" pitchFamily="18" charset="0"/>
          </a:endParaRPr>
        </a:p>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2. </a:t>
          </a:r>
          <a:r>
            <a:rPr lang="zh-TW" sz="2300" kern="1200" dirty="0">
              <a:latin typeface="Times New Roman" pitchFamily="18" charset="0"/>
              <a:ea typeface="標楷體" pitchFamily="65" charset="-120"/>
              <a:cs typeface="Times New Roman" pitchFamily="18" charset="0"/>
            </a:rPr>
            <a:t>使用資料庫日誌</a:t>
          </a:r>
          <a:endParaRPr lang="en-US" sz="2300" kern="1200" dirty="0">
            <a:latin typeface="Times New Roman" pitchFamily="18" charset="0"/>
            <a:ea typeface="標楷體" pitchFamily="65" charset="-120"/>
            <a:cs typeface="Times New Roman" pitchFamily="18" charset="0"/>
          </a:endParaRPr>
        </a:p>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3. </a:t>
          </a:r>
          <a:r>
            <a:rPr lang="zh-TW" sz="2300" kern="1200" dirty="0">
              <a:latin typeface="Times New Roman" pitchFamily="18" charset="0"/>
              <a:ea typeface="標楷體" pitchFamily="65" charset="-120"/>
              <a:cs typeface="Times New Roman" pitchFamily="18" charset="0"/>
            </a:rPr>
            <a:t>按時抽取</a:t>
          </a:r>
          <a:endParaRPr lang="en-US" sz="2300" kern="1200" dirty="0">
            <a:latin typeface="Times New Roman" pitchFamily="18" charset="0"/>
            <a:ea typeface="標楷體" pitchFamily="65" charset="-120"/>
            <a:cs typeface="Times New Roman" pitchFamily="18" charset="0"/>
          </a:endParaRPr>
        </a:p>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4. </a:t>
          </a:r>
          <a:r>
            <a:rPr lang="zh-TW" sz="2300" kern="1200" dirty="0">
              <a:latin typeface="Times New Roman" pitchFamily="18" charset="0"/>
              <a:ea typeface="標楷體" pitchFamily="65" charset="-120"/>
              <a:cs typeface="Times New Roman" pitchFamily="18" charset="0"/>
            </a:rPr>
            <a:t>排除處</a:t>
          </a:r>
          <a:r>
            <a:rPr lang="zh-TW" altLang="en-US" sz="2300" kern="1200" dirty="0">
              <a:latin typeface="Times New Roman" pitchFamily="18" charset="0"/>
              <a:ea typeface="標楷體" pitchFamily="65" charset="-120"/>
              <a:cs typeface="Times New Roman" pitchFamily="18" charset="0"/>
            </a:rPr>
            <a:t>理</a:t>
          </a:r>
          <a:endParaRPr lang="en-US" sz="2300" kern="1200" dirty="0">
            <a:latin typeface="Times New Roman" pitchFamily="18" charset="0"/>
            <a:ea typeface="標楷體" pitchFamily="65" charset="-120"/>
            <a:cs typeface="Times New Roman" pitchFamily="18" charset="0"/>
          </a:endParaRPr>
        </a:p>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5. </a:t>
          </a:r>
          <a:r>
            <a:rPr lang="zh-TW" sz="2300" kern="1200" dirty="0">
              <a:latin typeface="Times New Roman" pitchFamily="18" charset="0"/>
              <a:ea typeface="標楷體" pitchFamily="65" charset="-120"/>
              <a:cs typeface="Times New Roman" pitchFamily="18" charset="0"/>
            </a:rPr>
            <a:t>初始和增量載入</a:t>
          </a:r>
          <a:endParaRPr lang="en-US" sz="2300" kern="1200" dirty="0">
            <a:latin typeface="Times New Roman" pitchFamily="18" charset="0"/>
            <a:ea typeface="標楷體" pitchFamily="65" charset="-120"/>
            <a:cs typeface="Times New Roman" pitchFamily="18" charset="0"/>
          </a:endParaRPr>
        </a:p>
      </dsp:txBody>
      <dsp:txXfrm>
        <a:off x="41" y="1051702"/>
        <a:ext cx="3925699" cy="3125182"/>
      </dsp:txXfrm>
    </dsp:sp>
    <dsp:sp modelId="{F684419B-D536-4CC8-AFF5-F40F5B02222D}">
      <dsp:nvSpPr>
        <dsp:cNvPr id="0" name=""/>
        <dsp:cNvSpPr/>
      </dsp:nvSpPr>
      <dsp:spPr>
        <a:xfrm>
          <a:off x="4475338" y="20476"/>
          <a:ext cx="3925699" cy="103122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監測來源系統</a:t>
          </a:r>
          <a:endParaRPr lang="en-US" altLang="zh-TW" sz="2300" b="1" kern="1200" dirty="0">
            <a:latin typeface="Times New Roman" pitchFamily="18" charset="0"/>
            <a:ea typeface="標楷體" pitchFamily="65" charset="-120"/>
            <a:cs typeface="Times New Roman" pitchFamily="18" charset="0"/>
          </a:endParaRPr>
        </a:p>
        <a:p>
          <a:pPr marL="0" lvl="0" indent="0" algn="ctr"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被刪除或覆蓋的資料</a:t>
          </a:r>
          <a:endParaRPr lang="en-US" sz="2300" b="1" kern="1200" dirty="0">
            <a:latin typeface="Times New Roman" pitchFamily="18" charset="0"/>
            <a:ea typeface="標楷體" pitchFamily="65" charset="-120"/>
            <a:cs typeface="Times New Roman" pitchFamily="18" charset="0"/>
          </a:endParaRPr>
        </a:p>
      </dsp:txBody>
      <dsp:txXfrm>
        <a:off x="4475338" y="20476"/>
        <a:ext cx="3925699" cy="1031226"/>
      </dsp:txXfrm>
    </dsp:sp>
    <dsp:sp modelId="{D27480B0-003E-4081-A7CF-8D3C09CECF49}">
      <dsp:nvSpPr>
        <dsp:cNvPr id="0" name=""/>
        <dsp:cNvSpPr/>
      </dsp:nvSpPr>
      <dsp:spPr>
        <a:xfrm>
          <a:off x="4475338" y="1051702"/>
          <a:ext cx="3925699" cy="312518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1.</a:t>
          </a:r>
          <a:r>
            <a:rPr lang="zh-TW" sz="2300" kern="1200" dirty="0">
              <a:latin typeface="Times New Roman" pitchFamily="18" charset="0"/>
              <a:ea typeface="標楷體" pitchFamily="65" charset="-120"/>
              <a:cs typeface="Times New Roman" pitchFamily="18" charset="0"/>
            </a:rPr>
            <a:t>和來源系統的所有者商量，如果可能，明確的通知所有刪除或覆蓋的資料。</a:t>
          </a:r>
        </a:p>
        <a:p>
          <a:pPr marL="228600" lvl="1" indent="-228600" algn="l" defTabSz="1022350" rtl="0">
            <a:lnSpc>
              <a:spcPct val="90000"/>
            </a:lnSpc>
            <a:spcBef>
              <a:spcPct val="0"/>
            </a:spcBef>
            <a:spcAft>
              <a:spcPct val="15000"/>
            </a:spcAft>
            <a:buChar char="•"/>
          </a:pPr>
          <a:r>
            <a:rPr lang="en-US" sz="2300" kern="1200" dirty="0">
              <a:latin typeface="Times New Roman" pitchFamily="18" charset="0"/>
              <a:ea typeface="標楷體" pitchFamily="65" charset="-120"/>
              <a:cs typeface="Times New Roman" pitchFamily="18" charset="0"/>
            </a:rPr>
            <a:t>2.</a:t>
          </a:r>
          <a:r>
            <a:rPr lang="zh-TW" sz="2300" kern="1200" dirty="0">
              <a:latin typeface="Times New Roman" pitchFamily="18" charset="0"/>
              <a:ea typeface="標楷體" pitchFamily="65" charset="-120"/>
              <a:cs typeface="Times New Roman" pitchFamily="18" charset="0"/>
            </a:rPr>
            <a:t>週期性的檢查來自來源系統的量值的匯總值，並通知 </a:t>
          </a:r>
          <a:r>
            <a:rPr lang="en-US" sz="2300" kern="1200" dirty="0">
              <a:latin typeface="Times New Roman" pitchFamily="18" charset="0"/>
              <a:ea typeface="標楷體" pitchFamily="65" charset="-120"/>
              <a:cs typeface="Times New Roman" pitchFamily="18" charset="0"/>
            </a:rPr>
            <a:t>ETL </a:t>
          </a:r>
          <a:r>
            <a:rPr lang="zh-TW" sz="2300" kern="1200" dirty="0">
              <a:latin typeface="Times New Roman" pitchFamily="18" charset="0"/>
              <a:ea typeface="標楷體" pitchFamily="65" charset="-120"/>
              <a:cs typeface="Times New Roman" pitchFamily="18" charset="0"/>
            </a:rPr>
            <a:t>人員內容發生變化，並盡可能的深入下去找到這個變化。</a:t>
          </a:r>
        </a:p>
      </dsp:txBody>
      <dsp:txXfrm>
        <a:off x="4475338" y="1051702"/>
        <a:ext cx="3925699" cy="31251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901CB-1EA5-462F-95CC-D7B138A31719}">
      <dsp:nvSpPr>
        <dsp:cNvPr id="0" name=""/>
        <dsp:cNvSpPr/>
      </dsp:nvSpPr>
      <dsp:spPr>
        <a:xfrm>
          <a:off x="2925457" y="1737816"/>
          <a:ext cx="2378685" cy="12376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zh-TW" sz="2400" b="1" kern="1200" dirty="0">
              <a:latin typeface="Times New Roman" pitchFamily="18" charset="0"/>
              <a:ea typeface="標楷體" pitchFamily="65" charset="-120"/>
              <a:cs typeface="Times New Roman" pitchFamily="18" charset="0"/>
            </a:rPr>
            <a:t>資料品質</a:t>
          </a:r>
          <a:endParaRPr lang="en-US" altLang="zh-TW" sz="2400" b="1" kern="1200" dirty="0">
            <a:latin typeface="Times New Roman" pitchFamily="18" charset="0"/>
            <a:ea typeface="標楷體" pitchFamily="65" charset="-120"/>
            <a:cs typeface="Times New Roman" pitchFamily="18" charset="0"/>
          </a:endParaRPr>
        </a:p>
        <a:p>
          <a:pPr marL="0" lvl="0" indent="0" algn="ctr" defTabSz="1066800" rtl="0">
            <a:lnSpc>
              <a:spcPct val="90000"/>
            </a:lnSpc>
            <a:spcBef>
              <a:spcPct val="0"/>
            </a:spcBef>
            <a:spcAft>
              <a:spcPct val="35000"/>
            </a:spcAft>
            <a:buNone/>
          </a:pPr>
          <a:r>
            <a:rPr lang="zh-TW" sz="2400" b="1" kern="1200" dirty="0">
              <a:latin typeface="Times New Roman" pitchFamily="18" charset="0"/>
              <a:ea typeface="標楷體" pitchFamily="65" charset="-120"/>
              <a:cs typeface="Times New Roman" pitchFamily="18" charset="0"/>
            </a:rPr>
            <a:t>檢查</a:t>
          </a:r>
          <a:endParaRPr lang="en-US" sz="2400" b="1" kern="1200" dirty="0">
            <a:latin typeface="Times New Roman" pitchFamily="18" charset="0"/>
            <a:ea typeface="標楷體" pitchFamily="65" charset="-120"/>
            <a:cs typeface="Times New Roman" pitchFamily="18" charset="0"/>
          </a:endParaRPr>
        </a:p>
      </dsp:txBody>
      <dsp:txXfrm>
        <a:off x="3273807" y="1919066"/>
        <a:ext cx="1681985" cy="875154"/>
      </dsp:txXfrm>
    </dsp:sp>
    <dsp:sp modelId="{A1BBB5C9-5F8C-474F-B3C5-D7BE9E2A79E8}">
      <dsp:nvSpPr>
        <dsp:cNvPr id="0" name=""/>
        <dsp:cNvSpPr/>
      </dsp:nvSpPr>
      <dsp:spPr>
        <a:xfrm rot="16200000">
          <a:off x="3983014" y="1286223"/>
          <a:ext cx="263570" cy="42080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a:off x="4022550" y="1409919"/>
        <a:ext cx="184499" cy="252482"/>
      </dsp:txXfrm>
    </dsp:sp>
    <dsp:sp modelId="{45428816-010E-485C-83A2-57377B739E51}">
      <dsp:nvSpPr>
        <dsp:cNvPr id="0" name=""/>
        <dsp:cNvSpPr/>
      </dsp:nvSpPr>
      <dsp:spPr>
        <a:xfrm>
          <a:off x="2949603" y="2858"/>
          <a:ext cx="2330392" cy="1237654"/>
        </a:xfrm>
        <a:prstGeom prst="ellipse">
          <a:avLst/>
        </a:prstGeom>
        <a:solidFill>
          <a:schemeClr val="lt1"/>
        </a:solidFill>
        <a:ln w="25400" cap="flat" cmpd="sng" algn="ctr">
          <a:solidFill>
            <a:schemeClr val="accent1"/>
          </a:solidFill>
          <a:prstDash val="solid"/>
        </a:ln>
        <a:effectLst/>
        <a:scene3d>
          <a:camera prst="orthographicFront"/>
          <a:lightRig rig="threePt" dir="t"/>
        </a:scene3d>
        <a:sp3d>
          <a:bevelT w="114300" prst="artDeco"/>
        </a:sp3d>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(1) </a:t>
          </a:r>
          <a:r>
            <a:rPr lang="zh-TW" sz="1800" kern="1200" dirty="0">
              <a:latin typeface="Times New Roman" pitchFamily="18" charset="0"/>
              <a:ea typeface="標楷體" pitchFamily="65" charset="-120"/>
              <a:cs typeface="Times New Roman" pitchFamily="18" charset="0"/>
            </a:rPr>
            <a:t>正確性檢查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(Correct)</a:t>
          </a:r>
          <a:endParaRPr lang="zh-TW" sz="1800" kern="1200" dirty="0">
            <a:latin typeface="Times New Roman" pitchFamily="18" charset="0"/>
            <a:ea typeface="標楷體" pitchFamily="65" charset="-120"/>
            <a:cs typeface="Times New Roman" pitchFamily="18" charset="0"/>
          </a:endParaRPr>
        </a:p>
      </dsp:txBody>
      <dsp:txXfrm>
        <a:off x="3290881" y="184108"/>
        <a:ext cx="1647836" cy="875154"/>
      </dsp:txXfrm>
    </dsp:sp>
    <dsp:sp modelId="{AB47190F-1E2C-4698-BA02-0CDBF5C0C915}">
      <dsp:nvSpPr>
        <dsp:cNvPr id="0" name=""/>
        <dsp:cNvSpPr/>
      </dsp:nvSpPr>
      <dsp:spPr>
        <a:xfrm>
          <a:off x="5430106" y="2146242"/>
          <a:ext cx="303457" cy="42080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a:off x="5430106" y="2230402"/>
        <a:ext cx="212420" cy="252482"/>
      </dsp:txXfrm>
    </dsp:sp>
    <dsp:sp modelId="{1179B7E3-67BA-4D59-BEE1-D7706BAA99EB}">
      <dsp:nvSpPr>
        <dsp:cNvPr id="0" name=""/>
        <dsp:cNvSpPr/>
      </dsp:nvSpPr>
      <dsp:spPr>
        <a:xfrm>
          <a:off x="5876703" y="1737816"/>
          <a:ext cx="2330392" cy="1237654"/>
        </a:xfrm>
        <a:prstGeom prst="ellipse">
          <a:avLst/>
        </a:prstGeom>
        <a:solidFill>
          <a:schemeClr val="lt1"/>
        </a:solidFill>
        <a:ln w="25400" cap="flat" cmpd="sng" algn="ctr">
          <a:solidFill>
            <a:schemeClr val="accent1"/>
          </a:solidFill>
          <a:prstDash val="solid"/>
        </a:ln>
        <a:effectLst/>
        <a:scene3d>
          <a:camera prst="orthographicFront"/>
          <a:lightRig rig="threePt" dir="t"/>
        </a:scene3d>
        <a:sp3d>
          <a:bevelT w="114300" prst="artDeco"/>
        </a:sp3d>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(2) </a:t>
          </a:r>
          <a:r>
            <a:rPr lang="zh-TW" sz="1800" kern="1200" dirty="0">
              <a:latin typeface="Times New Roman" pitchFamily="18" charset="0"/>
              <a:ea typeface="標楷體" pitchFamily="65" charset="-120"/>
              <a:cs typeface="Times New Roman" pitchFamily="18" charset="0"/>
            </a:rPr>
            <a:t>明確性檢查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(Unambiguous)</a:t>
          </a:r>
          <a:endParaRPr lang="zh-TW" sz="1800" kern="1200" dirty="0">
            <a:latin typeface="Times New Roman" pitchFamily="18" charset="0"/>
            <a:ea typeface="標楷體" pitchFamily="65" charset="-120"/>
            <a:cs typeface="Times New Roman" pitchFamily="18" charset="0"/>
          </a:endParaRPr>
        </a:p>
      </dsp:txBody>
      <dsp:txXfrm>
        <a:off x="6217981" y="1919066"/>
        <a:ext cx="1647836" cy="875154"/>
      </dsp:txXfrm>
    </dsp:sp>
    <dsp:sp modelId="{2612FDDD-EC08-4F6E-BC56-8641C619C3AA}">
      <dsp:nvSpPr>
        <dsp:cNvPr id="0" name=""/>
        <dsp:cNvSpPr/>
      </dsp:nvSpPr>
      <dsp:spPr>
        <a:xfrm rot="5400000">
          <a:off x="3983014" y="3006262"/>
          <a:ext cx="263570" cy="42080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a:off x="4022550" y="3050887"/>
        <a:ext cx="184499" cy="252482"/>
      </dsp:txXfrm>
    </dsp:sp>
    <dsp:sp modelId="{85A9456A-6AB7-4CC8-AC79-97CDE222B853}">
      <dsp:nvSpPr>
        <dsp:cNvPr id="0" name=""/>
        <dsp:cNvSpPr/>
      </dsp:nvSpPr>
      <dsp:spPr>
        <a:xfrm>
          <a:off x="2949603" y="3472774"/>
          <a:ext cx="2330392" cy="1237654"/>
        </a:xfrm>
        <a:prstGeom prst="ellipse">
          <a:avLst/>
        </a:prstGeom>
        <a:solidFill>
          <a:schemeClr val="lt1"/>
        </a:solidFill>
        <a:ln w="25400" cap="flat" cmpd="sng" algn="ctr">
          <a:solidFill>
            <a:schemeClr val="accent1"/>
          </a:solidFill>
          <a:prstDash val="solid"/>
        </a:ln>
        <a:effectLst/>
        <a:scene3d>
          <a:camera prst="orthographicFront"/>
          <a:lightRig rig="threePt" dir="t"/>
        </a:scene3d>
        <a:sp3d>
          <a:bevelT w="114300" prst="artDeco"/>
        </a:sp3d>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(3) </a:t>
          </a:r>
          <a:r>
            <a:rPr lang="zh-TW" sz="1800" kern="1200" dirty="0">
              <a:latin typeface="Times New Roman" pitchFamily="18" charset="0"/>
              <a:ea typeface="標楷體" pitchFamily="65" charset="-120"/>
              <a:cs typeface="Times New Roman" pitchFamily="18" charset="0"/>
            </a:rPr>
            <a:t>一致性檢查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(Consistent)</a:t>
          </a:r>
          <a:endParaRPr lang="zh-TW" sz="1800" kern="1200" dirty="0">
            <a:latin typeface="Times New Roman" pitchFamily="18" charset="0"/>
            <a:ea typeface="標楷體" pitchFamily="65" charset="-120"/>
            <a:cs typeface="Times New Roman" pitchFamily="18" charset="0"/>
          </a:endParaRPr>
        </a:p>
      </dsp:txBody>
      <dsp:txXfrm>
        <a:off x="3290881" y="3654024"/>
        <a:ext cx="1647836" cy="875154"/>
      </dsp:txXfrm>
    </dsp:sp>
    <dsp:sp modelId="{905A475F-8329-4A9F-AE85-2E9E159A5F5E}">
      <dsp:nvSpPr>
        <dsp:cNvPr id="0" name=""/>
        <dsp:cNvSpPr/>
      </dsp:nvSpPr>
      <dsp:spPr>
        <a:xfrm rot="10800000">
          <a:off x="2479158" y="2146242"/>
          <a:ext cx="315384" cy="42080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10800000">
        <a:off x="2573773" y="2230402"/>
        <a:ext cx="220769" cy="252482"/>
      </dsp:txXfrm>
    </dsp:sp>
    <dsp:sp modelId="{F4DFCA6A-CFB5-48E9-958C-61A88609B877}">
      <dsp:nvSpPr>
        <dsp:cNvPr id="0" name=""/>
        <dsp:cNvSpPr/>
      </dsp:nvSpPr>
      <dsp:spPr>
        <a:xfrm>
          <a:off x="0" y="1737816"/>
          <a:ext cx="2330392" cy="1237654"/>
        </a:xfrm>
        <a:prstGeom prst="ellipse">
          <a:avLst/>
        </a:prstGeom>
        <a:solidFill>
          <a:schemeClr val="lt1"/>
        </a:solidFill>
        <a:ln w="25400" cap="flat" cmpd="sng" algn="ctr">
          <a:solidFill>
            <a:schemeClr val="accent1"/>
          </a:solidFill>
          <a:prstDash val="solid"/>
        </a:ln>
        <a:effectLst/>
        <a:scene3d>
          <a:camera prst="orthographicFront"/>
          <a:lightRig rig="threePt" dir="t"/>
        </a:scene3d>
        <a:sp3d>
          <a:bevelT w="114300" prst="artDeco"/>
        </a:sp3d>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(4) </a:t>
          </a:r>
          <a:r>
            <a:rPr lang="zh-TW" sz="1800" kern="1200" dirty="0">
              <a:latin typeface="Times New Roman" pitchFamily="18" charset="0"/>
              <a:ea typeface="標楷體" pitchFamily="65" charset="-120"/>
              <a:cs typeface="Times New Roman" pitchFamily="18" charset="0"/>
            </a:rPr>
            <a:t>完全性檢查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(Complete)</a:t>
          </a:r>
          <a:endParaRPr lang="zh-TW" sz="1800" kern="1200" dirty="0">
            <a:latin typeface="Times New Roman" pitchFamily="18" charset="0"/>
            <a:ea typeface="標楷體" pitchFamily="65" charset="-120"/>
            <a:cs typeface="Times New Roman" pitchFamily="18" charset="0"/>
          </a:endParaRPr>
        </a:p>
      </dsp:txBody>
      <dsp:txXfrm>
        <a:off x="341278" y="1919066"/>
        <a:ext cx="1647836" cy="875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B183A-5F46-4AE4-B39F-C6AB25253D26}">
      <dsp:nvSpPr>
        <dsp:cNvPr id="0" name=""/>
        <dsp:cNvSpPr/>
      </dsp:nvSpPr>
      <dsp:spPr>
        <a:xfrm>
          <a:off x="2971795" y="1668178"/>
          <a:ext cx="2457488" cy="118960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zh-TW" altLang="en-US" sz="2400" b="1" kern="1200" dirty="0">
              <a:latin typeface="Times New Roman" pitchFamily="18" charset="0"/>
              <a:ea typeface="標楷體" pitchFamily="65" charset="-120"/>
              <a:cs typeface="Times New Roman" pitchFamily="18" charset="0"/>
            </a:rPr>
            <a:t>資料品質系統的壓力</a:t>
          </a:r>
        </a:p>
      </dsp:txBody>
      <dsp:txXfrm>
        <a:off x="3331686" y="1842392"/>
        <a:ext cx="1737706" cy="841178"/>
      </dsp:txXfrm>
    </dsp:sp>
    <dsp:sp modelId="{DA6959A3-A4B3-477D-9CEB-EA3E439F7485}">
      <dsp:nvSpPr>
        <dsp:cNvPr id="0" name=""/>
        <dsp:cNvSpPr/>
      </dsp:nvSpPr>
      <dsp:spPr>
        <a:xfrm rot="16200000">
          <a:off x="4074304" y="1234910"/>
          <a:ext cx="252471" cy="40446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a:off x="4112175" y="1353674"/>
        <a:ext cx="176730" cy="242680"/>
      </dsp:txXfrm>
    </dsp:sp>
    <dsp:sp modelId="{5E97FF7C-BE68-437C-AA58-D1AF74C6A0D0}">
      <dsp:nvSpPr>
        <dsp:cNvPr id="0" name=""/>
        <dsp:cNvSpPr/>
      </dsp:nvSpPr>
      <dsp:spPr>
        <a:xfrm>
          <a:off x="3105674" y="2211"/>
          <a:ext cx="2189731" cy="1189606"/>
        </a:xfrm>
        <a:prstGeom prst="ellipse">
          <a:avLst/>
        </a:prstGeom>
        <a:solidFill>
          <a:schemeClr val="lt1"/>
        </a:solidFill>
        <a:ln w="25400" cap="flat" cmpd="sng" algn="ctr">
          <a:solidFill>
            <a:schemeClr val="accent2"/>
          </a:solidFill>
          <a:prstDash val="solid"/>
        </a:ln>
        <a:effectLst/>
        <a:scene3d>
          <a:camera prst="orthographicFront"/>
          <a:lightRig rig="threePt" dir="t"/>
        </a:scene3d>
        <a:sp3d>
          <a:bevelT w="114300" prst="artDeco"/>
        </a:sp3d>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(1) </a:t>
          </a:r>
          <a:r>
            <a:rPr lang="zh-TW" sz="1800" kern="1200" dirty="0">
              <a:latin typeface="Times New Roman" pitchFamily="18" charset="0"/>
              <a:ea typeface="標楷體" pitchFamily="65" charset="-120"/>
              <a:cs typeface="Times New Roman" pitchFamily="18" charset="0"/>
            </a:rPr>
            <a:t>完備性</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zh-TW" sz="1800" kern="1200" dirty="0">
              <a:latin typeface="Times New Roman" pitchFamily="18" charset="0"/>
              <a:ea typeface="標楷體" pitchFamily="65" charset="-120"/>
              <a:cs typeface="Times New Roman" pitchFamily="18" charset="0"/>
            </a:rPr>
            <a:t> </a:t>
          </a:r>
          <a:r>
            <a:rPr lang="en-US" sz="1800" kern="1200" dirty="0">
              <a:latin typeface="Times New Roman" pitchFamily="18" charset="0"/>
              <a:ea typeface="標楷體" pitchFamily="65" charset="-120"/>
              <a:cs typeface="Times New Roman" pitchFamily="18" charset="0"/>
            </a:rPr>
            <a:t>(Be thorough)</a:t>
          </a:r>
          <a:endParaRPr lang="zh-TW" sz="1800" kern="1200" dirty="0">
            <a:latin typeface="Times New Roman" pitchFamily="18" charset="0"/>
            <a:ea typeface="標楷體" pitchFamily="65" charset="-120"/>
            <a:cs typeface="Times New Roman" pitchFamily="18" charset="0"/>
          </a:endParaRPr>
        </a:p>
      </dsp:txBody>
      <dsp:txXfrm>
        <a:off x="3426353" y="176425"/>
        <a:ext cx="1548373" cy="841178"/>
      </dsp:txXfrm>
    </dsp:sp>
    <dsp:sp modelId="{10DB284C-46B7-4506-ABED-873C134CA227}">
      <dsp:nvSpPr>
        <dsp:cNvPr id="0" name=""/>
        <dsp:cNvSpPr/>
      </dsp:nvSpPr>
      <dsp:spPr>
        <a:xfrm>
          <a:off x="5538471" y="2060748"/>
          <a:ext cx="263042" cy="40446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dirty="0">
            <a:latin typeface="Times New Roman" pitchFamily="18" charset="0"/>
            <a:ea typeface="標楷體" pitchFamily="65" charset="-120"/>
            <a:cs typeface="Times New Roman" pitchFamily="18" charset="0"/>
          </a:endParaRPr>
        </a:p>
      </dsp:txBody>
      <dsp:txXfrm>
        <a:off x="5538471" y="2141641"/>
        <a:ext cx="184129" cy="242680"/>
      </dsp:txXfrm>
    </dsp:sp>
    <dsp:sp modelId="{4C5EAED1-BB69-4B50-B14C-D3797F386250}">
      <dsp:nvSpPr>
        <dsp:cNvPr id="0" name=""/>
        <dsp:cNvSpPr/>
      </dsp:nvSpPr>
      <dsp:spPr>
        <a:xfrm>
          <a:off x="5925590" y="1668178"/>
          <a:ext cx="2189731" cy="1189606"/>
        </a:xfrm>
        <a:prstGeom prst="ellipse">
          <a:avLst/>
        </a:prstGeom>
        <a:solidFill>
          <a:schemeClr val="lt1"/>
        </a:solidFill>
        <a:ln w="25400" cap="flat" cmpd="sng" algn="ctr">
          <a:solidFill>
            <a:schemeClr val="accent2"/>
          </a:solidFill>
          <a:prstDash val="solid"/>
        </a:ln>
        <a:effectLst/>
        <a:scene3d>
          <a:camera prst="orthographicFront"/>
          <a:lightRig rig="threePt" dir="t"/>
        </a:scene3d>
        <a:sp3d>
          <a:bevelT w="114300" prst="artDeco"/>
        </a:sp3d>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(2) </a:t>
          </a:r>
          <a:r>
            <a:rPr lang="zh-TW" sz="1800" kern="1200" dirty="0">
              <a:latin typeface="Times New Roman" pitchFamily="18" charset="0"/>
              <a:ea typeface="標楷體" pitchFamily="65" charset="-120"/>
              <a:cs typeface="Times New Roman" pitchFamily="18" charset="0"/>
            </a:rPr>
            <a:t>快速性</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zh-TW" sz="1800" kern="1200" dirty="0">
              <a:latin typeface="Times New Roman" pitchFamily="18" charset="0"/>
              <a:ea typeface="標楷體" pitchFamily="65" charset="-120"/>
              <a:cs typeface="Times New Roman" pitchFamily="18" charset="0"/>
            </a:rPr>
            <a:t> </a:t>
          </a:r>
          <a:r>
            <a:rPr lang="en-US" sz="1800" kern="1200" dirty="0">
              <a:latin typeface="Times New Roman" pitchFamily="18" charset="0"/>
              <a:ea typeface="標楷體" pitchFamily="65" charset="-120"/>
              <a:cs typeface="Times New Roman" pitchFamily="18" charset="0"/>
            </a:rPr>
            <a:t>(Be fast)</a:t>
          </a:r>
          <a:endParaRPr lang="zh-TW" sz="1800" kern="1200" dirty="0">
            <a:latin typeface="Times New Roman" pitchFamily="18" charset="0"/>
            <a:ea typeface="標楷體" pitchFamily="65" charset="-120"/>
            <a:cs typeface="Times New Roman" pitchFamily="18" charset="0"/>
          </a:endParaRPr>
        </a:p>
      </dsp:txBody>
      <dsp:txXfrm>
        <a:off x="6246269" y="1842392"/>
        <a:ext cx="1548373" cy="841178"/>
      </dsp:txXfrm>
    </dsp:sp>
    <dsp:sp modelId="{1B38B858-CDD3-4CF2-8582-80C50B9F3141}">
      <dsp:nvSpPr>
        <dsp:cNvPr id="0" name=""/>
        <dsp:cNvSpPr/>
      </dsp:nvSpPr>
      <dsp:spPr>
        <a:xfrm rot="5400000">
          <a:off x="4074304" y="2886586"/>
          <a:ext cx="252471" cy="40446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a:off x="4112175" y="2929609"/>
        <a:ext cx="176730" cy="242680"/>
      </dsp:txXfrm>
    </dsp:sp>
    <dsp:sp modelId="{B18835D6-053F-4AEE-A353-6782BEC119ED}">
      <dsp:nvSpPr>
        <dsp:cNvPr id="0" name=""/>
        <dsp:cNvSpPr/>
      </dsp:nvSpPr>
      <dsp:spPr>
        <a:xfrm>
          <a:off x="3105674" y="3334145"/>
          <a:ext cx="2189731" cy="1189606"/>
        </a:xfrm>
        <a:prstGeom prst="ellipse">
          <a:avLst/>
        </a:prstGeom>
        <a:solidFill>
          <a:schemeClr val="lt1"/>
        </a:solidFill>
        <a:ln w="25400" cap="flat" cmpd="sng" algn="ctr">
          <a:solidFill>
            <a:schemeClr val="accent2"/>
          </a:solidFill>
          <a:prstDash val="solid"/>
        </a:ln>
        <a:effectLst/>
        <a:scene3d>
          <a:camera prst="orthographicFront"/>
          <a:lightRig rig="threePt" dir="t"/>
        </a:scene3d>
        <a:sp3d>
          <a:bevelT w="114300" prst="artDeco"/>
        </a:sp3d>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(3) </a:t>
          </a:r>
          <a:r>
            <a:rPr lang="zh-TW" sz="1800" kern="1200" dirty="0">
              <a:latin typeface="Times New Roman" pitchFamily="18" charset="0"/>
              <a:ea typeface="標楷體" pitchFamily="65" charset="-120"/>
              <a:cs typeface="Times New Roman" pitchFamily="18" charset="0"/>
            </a:rPr>
            <a:t>正確性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(Be corrective)</a:t>
          </a:r>
          <a:endParaRPr lang="zh-TW" sz="1800" kern="1200" dirty="0">
            <a:latin typeface="Times New Roman" pitchFamily="18" charset="0"/>
            <a:ea typeface="標楷體" pitchFamily="65" charset="-120"/>
            <a:cs typeface="Times New Roman" pitchFamily="18" charset="0"/>
          </a:endParaRPr>
        </a:p>
      </dsp:txBody>
      <dsp:txXfrm>
        <a:off x="3426353" y="3508359"/>
        <a:ext cx="1548373" cy="841178"/>
      </dsp:txXfrm>
    </dsp:sp>
    <dsp:sp modelId="{BC4A966A-B7BF-478D-8443-122FCC724109}">
      <dsp:nvSpPr>
        <dsp:cNvPr id="0" name=""/>
        <dsp:cNvSpPr/>
      </dsp:nvSpPr>
      <dsp:spPr>
        <a:xfrm rot="10800000">
          <a:off x="2631690" y="2060748"/>
          <a:ext cx="240341" cy="404466"/>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1143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10800000">
        <a:off x="2703792" y="2141641"/>
        <a:ext cx="168239" cy="242680"/>
      </dsp:txXfrm>
    </dsp:sp>
    <dsp:sp modelId="{60364939-65AC-4C05-B8F9-612B73166104}">
      <dsp:nvSpPr>
        <dsp:cNvPr id="0" name=""/>
        <dsp:cNvSpPr/>
      </dsp:nvSpPr>
      <dsp:spPr>
        <a:xfrm>
          <a:off x="328589" y="1668178"/>
          <a:ext cx="2189731" cy="1189606"/>
        </a:xfrm>
        <a:prstGeom prst="ellipse">
          <a:avLst/>
        </a:prstGeom>
        <a:solidFill>
          <a:schemeClr val="lt1"/>
        </a:solidFill>
        <a:ln w="25400" cap="flat" cmpd="sng" algn="ctr">
          <a:solidFill>
            <a:schemeClr val="accent2"/>
          </a:solidFill>
          <a:prstDash val="solid"/>
        </a:ln>
        <a:effectLst/>
        <a:scene3d>
          <a:camera prst="orthographicFront"/>
          <a:lightRig rig="threePt" dir="t"/>
        </a:scene3d>
        <a:sp3d>
          <a:bevelT w="114300" prst="artDeco"/>
        </a:sp3d>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(4) </a:t>
          </a:r>
          <a:r>
            <a:rPr lang="zh-TW" sz="1800" kern="1200" dirty="0">
              <a:latin typeface="Times New Roman" pitchFamily="18" charset="0"/>
              <a:ea typeface="標楷體" pitchFamily="65" charset="-120"/>
              <a:cs typeface="Times New Roman" pitchFamily="18" charset="0"/>
            </a:rPr>
            <a:t>透明性 </a:t>
          </a:r>
          <a:endParaRPr lang="en-US" altLang="zh-TW" sz="1800" kern="1200" dirty="0">
            <a:latin typeface="Times New Roman" pitchFamily="18" charset="0"/>
            <a:ea typeface="標楷體" pitchFamily="65" charset="-120"/>
            <a:cs typeface="Times New Roman" pitchFamily="18" charset="0"/>
          </a:endParaRPr>
        </a:p>
        <a:p>
          <a:pPr marL="0" lvl="0" indent="0" algn="ctr"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(Be transparent)</a:t>
          </a:r>
          <a:endParaRPr lang="zh-TW" sz="1800" kern="1200" dirty="0">
            <a:latin typeface="Times New Roman" pitchFamily="18" charset="0"/>
            <a:ea typeface="標楷體" pitchFamily="65" charset="-120"/>
            <a:cs typeface="Times New Roman" pitchFamily="18" charset="0"/>
          </a:endParaRPr>
        </a:p>
      </dsp:txBody>
      <dsp:txXfrm>
        <a:off x="649268" y="1842392"/>
        <a:ext cx="1548373" cy="8411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7AB0F-9148-4F82-91A5-5A9997757DE8}">
      <dsp:nvSpPr>
        <dsp:cNvPr id="0" name=""/>
        <dsp:cNvSpPr/>
      </dsp:nvSpPr>
      <dsp:spPr>
        <a:xfrm rot="21300000">
          <a:off x="12714" y="1014379"/>
          <a:ext cx="4117974" cy="471570"/>
        </a:xfrm>
        <a:prstGeom prst="mathMinus">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E44C61E-8414-4437-ACD0-FD972230AD43}">
      <dsp:nvSpPr>
        <dsp:cNvPr id="0" name=""/>
        <dsp:cNvSpPr/>
      </dsp:nvSpPr>
      <dsp:spPr>
        <a:xfrm>
          <a:off x="497208" y="125016"/>
          <a:ext cx="1243021" cy="1000132"/>
        </a:xfrm>
        <a:prstGeom prst="down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9FE471-8430-4D1F-9F10-79EEC5BFBBAC}">
      <dsp:nvSpPr>
        <dsp:cNvPr id="0" name=""/>
        <dsp:cNvSpPr/>
      </dsp:nvSpPr>
      <dsp:spPr>
        <a:xfrm>
          <a:off x="2196004" y="0"/>
          <a:ext cx="1325889" cy="105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t>完備性</a:t>
          </a:r>
        </a:p>
      </dsp:txBody>
      <dsp:txXfrm>
        <a:off x="2196004" y="0"/>
        <a:ext cx="1325889" cy="1050138"/>
      </dsp:txXfrm>
    </dsp:sp>
    <dsp:sp modelId="{79F802B4-07D1-4F6E-960F-6A51B16125A5}">
      <dsp:nvSpPr>
        <dsp:cNvPr id="0" name=""/>
        <dsp:cNvSpPr/>
      </dsp:nvSpPr>
      <dsp:spPr>
        <a:xfrm>
          <a:off x="2403174" y="1375181"/>
          <a:ext cx="1243021" cy="1000132"/>
        </a:xfrm>
        <a:prstGeom prst="up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80CA55-7EA1-44F4-9D47-8DE48DCDD28F}">
      <dsp:nvSpPr>
        <dsp:cNvPr id="0" name=""/>
        <dsp:cNvSpPr/>
      </dsp:nvSpPr>
      <dsp:spPr>
        <a:xfrm>
          <a:off x="621510" y="1450191"/>
          <a:ext cx="1325889" cy="105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t>快速性</a:t>
          </a:r>
        </a:p>
      </dsp:txBody>
      <dsp:txXfrm>
        <a:off x="621510" y="1450191"/>
        <a:ext cx="1325889" cy="10501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EBAF1-2F6D-43D9-95BC-360829AED697}">
      <dsp:nvSpPr>
        <dsp:cNvPr id="0" name=""/>
        <dsp:cNvSpPr/>
      </dsp:nvSpPr>
      <dsp:spPr>
        <a:xfrm>
          <a:off x="0" y="320409"/>
          <a:ext cx="8229600" cy="1675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TW" sz="1900" kern="1200" dirty="0"/>
            <a:t>對於來源系統資料品質的分析，用來決定資料移轉的設計和做法，並且為 </a:t>
          </a:r>
          <a:r>
            <a:rPr lang="en-US" sz="1900" kern="1200" dirty="0"/>
            <a:t>ETL </a:t>
          </a:r>
          <a:r>
            <a:rPr lang="zh-TW" sz="1900" kern="1200" dirty="0"/>
            <a:t>系統中需要建立的錯誤事件事實表 </a:t>
          </a:r>
          <a:r>
            <a:rPr lang="en-US" sz="1900" kern="1200" dirty="0"/>
            <a:t>(Error event fact table) </a:t>
          </a:r>
          <a:r>
            <a:rPr lang="zh-TW" sz="1900" kern="1200" dirty="0"/>
            <a:t>和審計維度表 </a:t>
          </a:r>
          <a:r>
            <a:rPr lang="en-US" sz="1900" kern="1200" dirty="0"/>
            <a:t>(Audit dimension)</a:t>
          </a:r>
          <a:r>
            <a:rPr lang="zh-TW" sz="1900" kern="1200" dirty="0"/>
            <a:t>預作準備，</a:t>
          </a:r>
          <a:endParaRPr lang="en-US" sz="1900" kern="1200" dirty="0"/>
        </a:p>
      </dsp:txBody>
      <dsp:txXfrm>
        <a:off x="0" y="320409"/>
        <a:ext cx="8229600" cy="1675800"/>
      </dsp:txXfrm>
    </dsp:sp>
    <dsp:sp modelId="{2421248E-95E7-4F23-9268-984AD90270A2}">
      <dsp:nvSpPr>
        <dsp:cNvPr id="0" name=""/>
        <dsp:cNvSpPr/>
      </dsp:nvSpPr>
      <dsp:spPr>
        <a:xfrm>
          <a:off x="411480" y="39969"/>
          <a:ext cx="5760720" cy="5608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zh-TW" sz="1900" b="1" kern="1200" dirty="0"/>
            <a:t>資料概況分析報告的用途</a:t>
          </a:r>
          <a:endParaRPr lang="en-US" sz="1900" b="1" kern="1200" dirty="0"/>
        </a:p>
      </dsp:txBody>
      <dsp:txXfrm>
        <a:off x="438860" y="67349"/>
        <a:ext cx="5705960" cy="506120"/>
      </dsp:txXfrm>
    </dsp:sp>
    <dsp:sp modelId="{441E65F3-B78A-466B-A6E0-F74B33D06E98}">
      <dsp:nvSpPr>
        <dsp:cNvPr id="0" name=""/>
        <dsp:cNvSpPr/>
      </dsp:nvSpPr>
      <dsp:spPr>
        <a:xfrm>
          <a:off x="0" y="2379249"/>
          <a:ext cx="8229600" cy="269325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a:t>(1) </a:t>
          </a:r>
          <a:r>
            <a:rPr lang="zh-TW" sz="1700" b="1" kern="1200" dirty="0"/>
            <a:t>結構定義 </a:t>
          </a:r>
          <a:r>
            <a:rPr lang="en-US" sz="1700" b="1" kern="1200" dirty="0"/>
            <a:t>(Schema definitions)	(6) </a:t>
          </a:r>
          <a:r>
            <a:rPr lang="zh-TW" sz="1700" b="1" kern="1200" dirty="0"/>
            <a:t>業務物件 </a:t>
          </a:r>
          <a:r>
            <a:rPr lang="en-US" sz="1700" b="1" kern="1200" dirty="0"/>
            <a:t>(Business objects)</a:t>
          </a:r>
          <a:endParaRPr lang="zh-TW" sz="1700" kern="1200" dirty="0"/>
        </a:p>
        <a:p>
          <a:pPr marL="171450" lvl="1" indent="-171450" algn="l" defTabSz="755650" rtl="0">
            <a:lnSpc>
              <a:spcPct val="90000"/>
            </a:lnSpc>
            <a:spcBef>
              <a:spcPct val="0"/>
            </a:spcBef>
            <a:spcAft>
              <a:spcPct val="15000"/>
            </a:spcAft>
            <a:buChar char="•"/>
          </a:pPr>
          <a:r>
            <a:rPr lang="en-US" sz="1700" b="1" kern="1200" dirty="0"/>
            <a:t>(2) </a:t>
          </a:r>
          <a:r>
            <a:rPr lang="zh-TW" sz="1700" b="1" kern="1200" dirty="0"/>
            <a:t>應用主題 </a:t>
          </a:r>
          <a:r>
            <a:rPr lang="en-US" sz="1700" b="1" kern="1200" dirty="0"/>
            <a:t>(Domains)		</a:t>
          </a:r>
          <a:r>
            <a:rPr lang="en-US" altLang="zh-TW" sz="1700" b="1" kern="1200" dirty="0"/>
            <a:t>(</a:t>
          </a:r>
          <a:r>
            <a:rPr lang="en-US" sz="1700" b="1" kern="1200" dirty="0"/>
            <a:t>7) </a:t>
          </a:r>
          <a:r>
            <a:rPr lang="zh-TW" sz="1700" b="1" kern="1200" dirty="0"/>
            <a:t>資料來源 </a:t>
          </a:r>
          <a:r>
            <a:rPr lang="en-US" sz="1700" b="1" kern="1200" dirty="0"/>
            <a:t>(Data sources)</a:t>
          </a:r>
          <a:endParaRPr lang="zh-TW" sz="1700" kern="1200" dirty="0"/>
        </a:p>
        <a:p>
          <a:pPr marL="171450" lvl="1" indent="-171450" algn="l" defTabSz="755650" rtl="0">
            <a:lnSpc>
              <a:spcPct val="90000"/>
            </a:lnSpc>
            <a:spcBef>
              <a:spcPct val="0"/>
            </a:spcBef>
            <a:spcAft>
              <a:spcPct val="15000"/>
            </a:spcAft>
            <a:buChar char="•"/>
          </a:pPr>
          <a:r>
            <a:rPr lang="en-US" sz="1700" b="1" kern="1200" dirty="0"/>
            <a:t>(3) </a:t>
          </a:r>
          <a:r>
            <a:rPr lang="zh-TW" sz="1700" b="1" kern="1200" dirty="0"/>
            <a:t>資料表定義 </a:t>
          </a:r>
          <a:r>
            <a:rPr lang="en-US" sz="1700" b="1" kern="1200" dirty="0"/>
            <a:t>(Table definitions)	(8) </a:t>
          </a:r>
          <a:r>
            <a:rPr lang="zh-TW" sz="1700" b="1" kern="1200" dirty="0"/>
            <a:t>資料表別名 </a:t>
          </a:r>
          <a:r>
            <a:rPr lang="en-US" sz="1700" b="1" kern="1200" dirty="0"/>
            <a:t>(Synonyms)</a:t>
          </a:r>
          <a:endParaRPr lang="zh-TW" sz="1700" kern="1200" dirty="0"/>
        </a:p>
        <a:p>
          <a:pPr marL="171450" lvl="1" indent="-171450" algn="l" defTabSz="755650" rtl="0">
            <a:lnSpc>
              <a:spcPct val="90000"/>
            </a:lnSpc>
            <a:spcBef>
              <a:spcPct val="0"/>
            </a:spcBef>
            <a:spcAft>
              <a:spcPct val="15000"/>
            </a:spcAft>
            <a:buChar char="•"/>
          </a:pPr>
          <a:r>
            <a:rPr lang="en-US" sz="1700" b="1" kern="1200" dirty="0"/>
            <a:t>(4) </a:t>
          </a:r>
          <a:r>
            <a:rPr lang="zh-TW" sz="1700" b="1" kern="1200" dirty="0"/>
            <a:t>資料規則 </a:t>
          </a:r>
          <a:r>
            <a:rPr lang="en-US" sz="1700" b="1" kern="1200" dirty="0"/>
            <a:t>(Data rules)		(9) </a:t>
          </a:r>
          <a:r>
            <a:rPr lang="zh-TW" sz="1700" b="1" kern="1200" dirty="0"/>
            <a:t>值規則 </a:t>
          </a:r>
          <a:r>
            <a:rPr lang="en-US" sz="1700" b="1" kern="1200" dirty="0"/>
            <a:t>(Value rules)</a:t>
          </a:r>
          <a:endParaRPr lang="zh-TW" sz="1700" kern="1200" dirty="0"/>
        </a:p>
        <a:p>
          <a:pPr marL="171450" lvl="1" indent="-171450" algn="l" defTabSz="755650" rtl="0">
            <a:lnSpc>
              <a:spcPct val="90000"/>
            </a:lnSpc>
            <a:spcBef>
              <a:spcPct val="0"/>
            </a:spcBef>
            <a:spcAft>
              <a:spcPct val="15000"/>
            </a:spcAft>
            <a:buChar char="•"/>
          </a:pPr>
          <a:r>
            <a:rPr lang="en-US" sz="1700" b="1" kern="1200" dirty="0"/>
            <a:t>(5) </a:t>
          </a:r>
          <a:r>
            <a:rPr lang="zh-TW" sz="1700" b="1" kern="1200" dirty="0"/>
            <a:t>需要處理的問題 </a:t>
          </a:r>
          <a:r>
            <a:rPr lang="en-US" sz="1700" b="1" kern="1200" dirty="0"/>
            <a:t>(Issues that </a:t>
          </a:r>
          <a:br>
            <a:rPr lang="en-US" sz="1700" b="1" kern="1200" dirty="0"/>
          </a:br>
          <a:r>
            <a:rPr lang="en-US" sz="1700" b="1" kern="1200" dirty="0"/>
            <a:t>need to be addressed)</a:t>
          </a:r>
          <a:endParaRPr lang="zh-TW" sz="1700" kern="1200" dirty="0"/>
        </a:p>
      </dsp:txBody>
      <dsp:txXfrm>
        <a:off x="0" y="2379249"/>
        <a:ext cx="8229600" cy="2693250"/>
      </dsp:txXfrm>
    </dsp:sp>
    <dsp:sp modelId="{C074C5E4-1C05-4140-8635-691046F744DE}">
      <dsp:nvSpPr>
        <dsp:cNvPr id="0" name=""/>
        <dsp:cNvSpPr/>
      </dsp:nvSpPr>
      <dsp:spPr>
        <a:xfrm>
          <a:off x="411480" y="2098809"/>
          <a:ext cx="5760720" cy="56088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zh-TW" sz="1900" b="1" kern="1200" dirty="0"/>
            <a:t>資料概況分析報告 的內容</a:t>
          </a:r>
          <a:endParaRPr lang="en-US" sz="1900" b="1" kern="1200" dirty="0"/>
        </a:p>
      </dsp:txBody>
      <dsp:txXfrm>
        <a:off x="438860" y="2126189"/>
        <a:ext cx="5705960" cy="506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8351-3A3C-4412-AC92-9358CD6C4F90}">
      <dsp:nvSpPr>
        <dsp:cNvPr id="0" name=""/>
        <dsp:cNvSpPr/>
      </dsp:nvSpPr>
      <dsp:spPr>
        <a:xfrm>
          <a:off x="0" y="380312"/>
          <a:ext cx="8229600" cy="108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zh-TW" sz="1600" kern="1200" dirty="0"/>
            <a:t>係在資料清理過程中用來記錄發現的錯誤事件。是 </a:t>
          </a:r>
          <a:r>
            <a:rPr lang="en-US" sz="1600" kern="1200" dirty="0"/>
            <a:t>ETL </a:t>
          </a:r>
          <a:r>
            <a:rPr lang="zh-TW" sz="1600" kern="1200" dirty="0"/>
            <a:t>系統中收集、分析並且控制資料品質的核心工具</a:t>
          </a:r>
          <a:endParaRPr lang="en-US" sz="1600" kern="1200" dirty="0"/>
        </a:p>
      </dsp:txBody>
      <dsp:txXfrm>
        <a:off x="0" y="380312"/>
        <a:ext cx="8229600" cy="1083600"/>
      </dsp:txXfrm>
    </dsp:sp>
    <dsp:sp modelId="{D097A1C3-7C65-4BF1-A201-54B6BC9B100F}">
      <dsp:nvSpPr>
        <dsp:cNvPr id="0" name=""/>
        <dsp:cNvSpPr/>
      </dsp:nvSpPr>
      <dsp:spPr>
        <a:xfrm>
          <a:off x="411480" y="144152"/>
          <a:ext cx="5760720" cy="472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zh-TW" sz="1600" b="1" kern="1200" dirty="0"/>
            <a:t>錯誤事件事實表的用途</a:t>
          </a:r>
          <a:endParaRPr lang="en-US" sz="1600" b="1" kern="1200" dirty="0"/>
        </a:p>
      </dsp:txBody>
      <dsp:txXfrm>
        <a:off x="434537" y="167209"/>
        <a:ext cx="5714606" cy="426206"/>
      </dsp:txXfrm>
    </dsp:sp>
    <dsp:sp modelId="{C60D6ADE-121E-4DD1-B5C3-41566359B8C6}">
      <dsp:nvSpPr>
        <dsp:cNvPr id="0" name=""/>
        <dsp:cNvSpPr/>
      </dsp:nvSpPr>
      <dsp:spPr>
        <a:xfrm>
          <a:off x="0" y="1786472"/>
          <a:ext cx="8229600" cy="34272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a:p>
          <a:pPr marL="171450" lvl="1" indent="-171450" algn="l" defTabSz="711200" rtl="0">
            <a:lnSpc>
              <a:spcPct val="90000"/>
            </a:lnSpc>
            <a:spcBef>
              <a:spcPct val="0"/>
            </a:spcBef>
            <a:spcAft>
              <a:spcPct val="15000"/>
            </a:spcAft>
            <a:buChar char="•"/>
          </a:pPr>
          <a:endParaRPr lang="zh-TW" sz="1600" kern="1200" dirty="0"/>
        </a:p>
      </dsp:txBody>
      <dsp:txXfrm>
        <a:off x="0" y="1786472"/>
        <a:ext cx="8229600" cy="3427200"/>
      </dsp:txXfrm>
    </dsp:sp>
    <dsp:sp modelId="{CFC571D4-605A-410E-BA25-1DE1AB78A9B4}">
      <dsp:nvSpPr>
        <dsp:cNvPr id="0" name=""/>
        <dsp:cNvSpPr/>
      </dsp:nvSpPr>
      <dsp:spPr>
        <a:xfrm>
          <a:off x="411480" y="1550312"/>
          <a:ext cx="5760720" cy="47232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zh-TW" sz="1600" b="1" kern="1200" dirty="0"/>
            <a:t>錯誤事件事實表的</a:t>
          </a:r>
          <a:r>
            <a:rPr lang="zh-TW" altLang="en-US" sz="1600" b="1" kern="1200" dirty="0"/>
            <a:t>範例</a:t>
          </a:r>
          <a:endParaRPr lang="zh-TW" sz="1600" b="1" kern="1200" dirty="0"/>
        </a:p>
      </dsp:txBody>
      <dsp:txXfrm>
        <a:off x="434537" y="1573369"/>
        <a:ext cx="57146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EA597-E373-46C6-989F-AE231D310966}">
      <dsp:nvSpPr>
        <dsp:cNvPr id="0" name=""/>
        <dsp:cNvSpPr/>
      </dsp:nvSpPr>
      <dsp:spPr>
        <a:xfrm>
          <a:off x="0" y="44257"/>
          <a:ext cx="8229600" cy="41505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瞭解在資料清理時，資料品質檢查主要著重的四個方面。</a:t>
          </a:r>
        </a:p>
      </dsp:txBody>
      <dsp:txXfrm>
        <a:off x="20261" y="64518"/>
        <a:ext cx="8189078" cy="374535"/>
      </dsp:txXfrm>
    </dsp:sp>
    <dsp:sp modelId="{34516E51-9C9D-4D91-8EB8-A16B8967B327}">
      <dsp:nvSpPr>
        <dsp:cNvPr id="0" name=""/>
        <dsp:cNvSpPr/>
      </dsp:nvSpPr>
      <dsp:spPr>
        <a:xfrm>
          <a:off x="0" y="505395"/>
          <a:ext cx="8229600" cy="41505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瞭解在資料清理時，資料品質系統面對的四種壓力及平衡的方法。</a:t>
          </a:r>
        </a:p>
      </dsp:txBody>
      <dsp:txXfrm>
        <a:off x="20261" y="525656"/>
        <a:ext cx="8189078" cy="374535"/>
      </dsp:txXfrm>
    </dsp:sp>
    <dsp:sp modelId="{8DA1B789-2470-47B4-9817-0CA7819FFBE0}">
      <dsp:nvSpPr>
        <dsp:cNvPr id="0" name=""/>
        <dsp:cNvSpPr/>
      </dsp:nvSpPr>
      <dsp:spPr>
        <a:xfrm>
          <a:off x="0" y="966532"/>
          <a:ext cx="8229600" cy="41505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瞭解在資料清理時，在進行資料清理之前、中、後，追縱錯誤與衡量品質的方法。</a:t>
          </a:r>
        </a:p>
      </dsp:txBody>
      <dsp:txXfrm>
        <a:off x="20261" y="986793"/>
        <a:ext cx="8189078" cy="374535"/>
      </dsp:txXfrm>
    </dsp:sp>
    <dsp:sp modelId="{B9F96B56-B90C-4E37-8BCE-E00FE0CC5F9A}">
      <dsp:nvSpPr>
        <dsp:cNvPr id="0" name=""/>
        <dsp:cNvSpPr/>
      </dsp:nvSpPr>
      <dsp:spPr>
        <a:xfrm>
          <a:off x="0" y="1427670"/>
          <a:ext cx="8229600" cy="41505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瞭解資料清理時，資料品質之檢查方法的四種類型。</a:t>
          </a:r>
        </a:p>
      </dsp:txBody>
      <dsp:txXfrm>
        <a:off x="20261" y="1447931"/>
        <a:ext cx="8189078" cy="374535"/>
      </dsp:txXfrm>
    </dsp:sp>
    <dsp:sp modelId="{6FA22514-A64A-416A-85AE-A9285DDD7EC3}">
      <dsp:nvSpPr>
        <dsp:cNvPr id="0" name=""/>
        <dsp:cNvSpPr/>
      </dsp:nvSpPr>
      <dsp:spPr>
        <a:xfrm>
          <a:off x="0" y="1888807"/>
          <a:ext cx="8229600" cy="41505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瞭解資料清理時，資料品質檢查的處理流程與指導原則。</a:t>
          </a:r>
        </a:p>
      </dsp:txBody>
      <dsp:txXfrm>
        <a:off x="20261" y="1909068"/>
        <a:ext cx="8189078" cy="374535"/>
      </dsp:txXfrm>
    </dsp:sp>
    <dsp:sp modelId="{10CAB433-4476-4243-B6FF-3F0A421B30F6}">
      <dsp:nvSpPr>
        <dsp:cNvPr id="0" name=""/>
        <dsp:cNvSpPr/>
      </dsp:nvSpPr>
      <dsp:spPr>
        <a:xfrm>
          <a:off x="0" y="2349945"/>
          <a:ext cx="8229600" cy="415057"/>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瞭解資料清理時，資料進行一致化之原因，及一致化維度與一致化事實之概念。</a:t>
          </a:r>
        </a:p>
      </dsp:txBody>
      <dsp:txXfrm>
        <a:off x="20261" y="2370206"/>
        <a:ext cx="8189078" cy="374535"/>
      </dsp:txXfrm>
    </dsp:sp>
    <dsp:sp modelId="{1F0D5C25-6266-4C0D-ABA7-68BF1F9E694C}">
      <dsp:nvSpPr>
        <dsp:cNvPr id="0" name=""/>
        <dsp:cNvSpPr/>
      </dsp:nvSpPr>
      <dsp:spPr>
        <a:xfrm>
          <a:off x="0" y="2811082"/>
          <a:ext cx="8229600" cy="415057"/>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瞭解資料一致化時，建置一致化維度需要的三個步驟。</a:t>
          </a:r>
        </a:p>
      </dsp:txBody>
      <dsp:txXfrm>
        <a:off x="20261" y="2831343"/>
        <a:ext cx="8189078" cy="374535"/>
      </dsp:txXfrm>
    </dsp:sp>
    <dsp:sp modelId="{4B8DB925-E8D7-4801-B43B-B3E1868D2894}">
      <dsp:nvSpPr>
        <dsp:cNvPr id="0" name=""/>
        <dsp:cNvSpPr/>
      </dsp:nvSpPr>
      <dsp:spPr>
        <a:xfrm>
          <a:off x="0" y="3272220"/>
          <a:ext cx="8229600" cy="415057"/>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瞭解資料交付時，交付一致化維度表與一致化事實表之步驟。</a:t>
          </a:r>
        </a:p>
      </dsp:txBody>
      <dsp:txXfrm>
        <a:off x="20261" y="3292481"/>
        <a:ext cx="8189078" cy="374535"/>
      </dsp:txXfrm>
    </dsp:sp>
    <dsp:sp modelId="{56F80487-BA88-429E-A0AD-DBB0F915032E}">
      <dsp:nvSpPr>
        <dsp:cNvPr id="0" name=""/>
        <dsp:cNvSpPr/>
      </dsp:nvSpPr>
      <dsp:spPr>
        <a:xfrm>
          <a:off x="0" y="3733357"/>
          <a:ext cx="8229600" cy="41505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瞭解提交事實表時，上載事實表的技巧。</a:t>
          </a:r>
        </a:p>
      </dsp:txBody>
      <dsp:txXfrm>
        <a:off x="20261" y="3753618"/>
        <a:ext cx="8189078" cy="374535"/>
      </dsp:txXfrm>
    </dsp:sp>
    <dsp:sp modelId="{655BB1EB-C222-49FC-9FE8-DF8202664167}">
      <dsp:nvSpPr>
        <dsp:cNvPr id="0" name=""/>
        <dsp:cNvSpPr/>
      </dsp:nvSpPr>
      <dsp:spPr>
        <a:xfrm>
          <a:off x="0" y="4194495"/>
          <a:ext cx="8229600" cy="41505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瞭解提交事實表時，彙總事實表之用途、架構及設計要點。</a:t>
          </a:r>
        </a:p>
      </dsp:txBody>
      <dsp:txXfrm>
        <a:off x="20261" y="4214756"/>
        <a:ext cx="8189078" cy="374535"/>
      </dsp:txXfrm>
    </dsp:sp>
    <dsp:sp modelId="{830648A4-48D2-41C2-9E7E-0E9C4046CA66}">
      <dsp:nvSpPr>
        <dsp:cNvPr id="0" name=""/>
        <dsp:cNvSpPr/>
      </dsp:nvSpPr>
      <dsp:spPr>
        <a:xfrm>
          <a:off x="0" y="4655632"/>
          <a:ext cx="8229600" cy="415057"/>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瞭解在 </a:t>
          </a:r>
          <a:r>
            <a:rPr lang="en-US" sz="1600" b="1" kern="1200" dirty="0">
              <a:latin typeface="Times New Roman" pitchFamily="18" charset="0"/>
              <a:ea typeface="標楷體" pitchFamily="65" charset="-120"/>
              <a:cs typeface="Times New Roman" pitchFamily="18" charset="0"/>
            </a:rPr>
            <a:t>ETL </a:t>
          </a:r>
          <a:r>
            <a:rPr lang="zh-TW" sz="1600" b="1" kern="1200" dirty="0">
              <a:latin typeface="Times New Roman" pitchFamily="18" charset="0"/>
              <a:ea typeface="標楷體" pitchFamily="65" charset="-120"/>
              <a:cs typeface="Times New Roman" pitchFamily="18" charset="0"/>
            </a:rPr>
            <a:t>系統中，中繼資料的架構與分類。</a:t>
          </a:r>
        </a:p>
      </dsp:txBody>
      <dsp:txXfrm>
        <a:off x="20261" y="4675893"/>
        <a:ext cx="8189078" cy="3745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7C9E-50D7-45C9-A61B-0040A0AB2BF1}">
      <dsp:nvSpPr>
        <dsp:cNvPr id="0" name=""/>
        <dsp:cNvSpPr/>
      </dsp:nvSpPr>
      <dsp:spPr>
        <a:xfrm>
          <a:off x="0" y="383070"/>
          <a:ext cx="8229600" cy="132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r>
            <a:rPr lang="zh-TW" sz="1500" kern="1200" dirty="0"/>
            <a:t>在資料清理工作完成後提供終端使用者關於事實表資料品質的一個維度表，其與事實表中的每個事實資料相關聯，記錄篩檢程式執行的時間戳記和輸出結果、錯誤類型和發生次數，以及資料品質評分等訊息。</a:t>
          </a:r>
          <a:endParaRPr lang="en-US" sz="1500" kern="1200" dirty="0"/>
        </a:p>
      </dsp:txBody>
      <dsp:txXfrm>
        <a:off x="0" y="383070"/>
        <a:ext cx="8229600" cy="1323000"/>
      </dsp:txXfrm>
    </dsp:sp>
    <dsp:sp modelId="{6C282DE5-DAA2-4102-A2AA-9B26E4E07070}">
      <dsp:nvSpPr>
        <dsp:cNvPr id="0" name=""/>
        <dsp:cNvSpPr/>
      </dsp:nvSpPr>
      <dsp:spPr>
        <a:xfrm>
          <a:off x="411480" y="161670"/>
          <a:ext cx="5760720" cy="442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666750" rtl="0">
            <a:lnSpc>
              <a:spcPct val="90000"/>
            </a:lnSpc>
            <a:spcBef>
              <a:spcPct val="0"/>
            </a:spcBef>
            <a:spcAft>
              <a:spcPct val="35000"/>
            </a:spcAft>
            <a:buNone/>
          </a:pPr>
          <a:r>
            <a:rPr lang="zh-TW" sz="1500" b="1" kern="1200" dirty="0"/>
            <a:t>審計維度表的用途</a:t>
          </a:r>
          <a:endParaRPr lang="en-US" sz="1500" b="1" kern="1200" dirty="0"/>
        </a:p>
      </dsp:txBody>
      <dsp:txXfrm>
        <a:off x="433096" y="183286"/>
        <a:ext cx="5717488" cy="399568"/>
      </dsp:txXfrm>
    </dsp:sp>
    <dsp:sp modelId="{658ED088-F08B-4282-AB9B-0E6B985B48C4}">
      <dsp:nvSpPr>
        <dsp:cNvPr id="0" name=""/>
        <dsp:cNvSpPr/>
      </dsp:nvSpPr>
      <dsp:spPr>
        <a:xfrm>
          <a:off x="0" y="2008470"/>
          <a:ext cx="8229600" cy="34020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a:p>
          <a:pPr marL="114300" lvl="1" indent="-114300" algn="l" defTabSz="666750" rtl="0">
            <a:lnSpc>
              <a:spcPct val="90000"/>
            </a:lnSpc>
            <a:spcBef>
              <a:spcPct val="0"/>
            </a:spcBef>
            <a:spcAft>
              <a:spcPct val="15000"/>
            </a:spcAft>
            <a:buChar char="•"/>
          </a:pPr>
          <a:endParaRPr lang="zh-TW" sz="1500" kern="1200" dirty="0"/>
        </a:p>
      </dsp:txBody>
      <dsp:txXfrm>
        <a:off x="0" y="2008470"/>
        <a:ext cx="8229600" cy="3402000"/>
      </dsp:txXfrm>
    </dsp:sp>
    <dsp:sp modelId="{47FF54AA-93D4-450A-84DB-68661805F0F9}">
      <dsp:nvSpPr>
        <dsp:cNvPr id="0" name=""/>
        <dsp:cNvSpPr/>
      </dsp:nvSpPr>
      <dsp:spPr>
        <a:xfrm>
          <a:off x="411480" y="1787070"/>
          <a:ext cx="5760720" cy="44280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666750" rtl="0">
            <a:lnSpc>
              <a:spcPct val="90000"/>
            </a:lnSpc>
            <a:spcBef>
              <a:spcPct val="0"/>
            </a:spcBef>
            <a:spcAft>
              <a:spcPct val="35000"/>
            </a:spcAft>
            <a:buNone/>
          </a:pPr>
          <a:r>
            <a:rPr lang="zh-TW" sz="1500" b="1" kern="1200" dirty="0"/>
            <a:t>審計維度表的</a:t>
          </a:r>
          <a:r>
            <a:rPr lang="zh-TW" altLang="en-US" sz="1500" b="1" kern="1200" dirty="0"/>
            <a:t>範例</a:t>
          </a:r>
          <a:endParaRPr lang="zh-TW" sz="1500" b="1" kern="1200" dirty="0"/>
        </a:p>
      </dsp:txBody>
      <dsp:txXfrm>
        <a:off x="433096" y="1808686"/>
        <a:ext cx="5717488" cy="3995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18820-7E18-433F-A928-44C1ACE80149}">
      <dsp:nvSpPr>
        <dsp:cNvPr id="0" name=""/>
        <dsp:cNvSpPr/>
      </dsp:nvSpPr>
      <dsp:spPr>
        <a:xfrm>
          <a:off x="0" y="383355"/>
          <a:ext cx="8229600" cy="115132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zh-TW" sz="1700" kern="1200" dirty="0"/>
            <a:t>資料異常 </a:t>
          </a:r>
          <a:r>
            <a:rPr lang="en-US" sz="1700" kern="1200" dirty="0"/>
            <a:t>(Data anomaly) </a:t>
          </a:r>
          <a:r>
            <a:rPr lang="zh-TW" sz="1700" kern="1200" dirty="0"/>
            <a:t>指的是那些不適合和其他資料放到一起的資料，發現這些異常需要特別的技術及仔細地分析，並且最好及早發現。</a:t>
          </a:r>
          <a:endParaRPr lang="en-US" sz="1700" kern="1200" dirty="0"/>
        </a:p>
      </dsp:txBody>
      <dsp:txXfrm>
        <a:off x="0" y="383355"/>
        <a:ext cx="8229600" cy="1151325"/>
      </dsp:txXfrm>
    </dsp:sp>
    <dsp:sp modelId="{E0F553CB-B15B-409F-BABF-19BB3D24DF21}">
      <dsp:nvSpPr>
        <dsp:cNvPr id="0" name=""/>
        <dsp:cNvSpPr/>
      </dsp:nvSpPr>
      <dsp:spPr>
        <a:xfrm>
          <a:off x="411480" y="173826"/>
          <a:ext cx="5760720"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rtl="0">
            <a:lnSpc>
              <a:spcPct val="90000"/>
            </a:lnSpc>
            <a:spcBef>
              <a:spcPct val="0"/>
            </a:spcBef>
            <a:spcAft>
              <a:spcPct val="35000"/>
            </a:spcAft>
            <a:buNone/>
          </a:pPr>
          <a:r>
            <a:rPr lang="zh-TW" sz="1700" b="1" kern="1200" dirty="0"/>
            <a:t>異常資料偵測的功用</a:t>
          </a:r>
          <a:endParaRPr lang="en-US" sz="1700" b="1" kern="1200" dirty="0"/>
        </a:p>
      </dsp:txBody>
      <dsp:txXfrm>
        <a:off x="435978" y="198324"/>
        <a:ext cx="5711724" cy="452844"/>
      </dsp:txXfrm>
    </dsp:sp>
    <dsp:sp modelId="{A5BFBF1E-7C3F-4C50-8CCE-390CB5F49735}">
      <dsp:nvSpPr>
        <dsp:cNvPr id="0" name=""/>
        <dsp:cNvSpPr/>
      </dsp:nvSpPr>
      <dsp:spPr>
        <a:xfrm>
          <a:off x="0" y="1877400"/>
          <a:ext cx="8229600" cy="1204875"/>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en-US" sz="1700" b="0" kern="1200" dirty="0"/>
            <a:t>1. </a:t>
          </a:r>
          <a:r>
            <a:rPr lang="zh-TW" sz="1700" b="0" kern="1200" dirty="0"/>
            <a:t>資料計數 </a:t>
          </a:r>
          <a:r>
            <a:rPr lang="en-US" sz="1700" b="0" kern="1200" dirty="0"/>
            <a:t>(Data count)</a:t>
          </a:r>
          <a:endParaRPr lang="zh-TW" sz="1700" b="0" kern="1200" dirty="0"/>
        </a:p>
        <a:p>
          <a:pPr marL="171450" lvl="1" indent="-171450" algn="l" defTabSz="755650" rtl="0">
            <a:lnSpc>
              <a:spcPct val="90000"/>
            </a:lnSpc>
            <a:spcBef>
              <a:spcPct val="0"/>
            </a:spcBef>
            <a:spcAft>
              <a:spcPct val="15000"/>
            </a:spcAft>
            <a:buChar char="•"/>
          </a:pPr>
          <a:r>
            <a:rPr lang="en-US" sz="1700" b="0" kern="1200" dirty="0"/>
            <a:t>2. </a:t>
          </a:r>
          <a:r>
            <a:rPr lang="zh-TW" sz="1700" b="0" kern="1200" dirty="0"/>
            <a:t>資料採樣 </a:t>
          </a:r>
          <a:r>
            <a:rPr lang="en-US" sz="1700" b="0" kern="1200" dirty="0"/>
            <a:t>(Data sampling)</a:t>
          </a:r>
          <a:endParaRPr lang="zh-TW" sz="1700" b="0" kern="1200" dirty="0"/>
        </a:p>
      </dsp:txBody>
      <dsp:txXfrm>
        <a:off x="0" y="1877400"/>
        <a:ext cx="8229600" cy="1204875"/>
      </dsp:txXfrm>
    </dsp:sp>
    <dsp:sp modelId="{FBF3A6F1-B622-42CB-98B1-A6817EE75ABA}">
      <dsp:nvSpPr>
        <dsp:cNvPr id="0" name=""/>
        <dsp:cNvSpPr/>
      </dsp:nvSpPr>
      <dsp:spPr>
        <a:xfrm>
          <a:off x="411480" y="1626480"/>
          <a:ext cx="5760720" cy="50184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rtl="0">
            <a:lnSpc>
              <a:spcPct val="90000"/>
            </a:lnSpc>
            <a:spcBef>
              <a:spcPct val="0"/>
            </a:spcBef>
            <a:spcAft>
              <a:spcPct val="35000"/>
            </a:spcAft>
            <a:buNone/>
          </a:pPr>
          <a:r>
            <a:rPr lang="zh-TW" sz="1700" b="1" kern="1200" dirty="0"/>
            <a:t>異常資料偵測的作法</a:t>
          </a:r>
          <a:endParaRPr lang="en-US" sz="1700" b="1" kern="1200" dirty="0"/>
        </a:p>
      </dsp:txBody>
      <dsp:txXfrm>
        <a:off x="435978" y="1650978"/>
        <a:ext cx="5711724"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E38E8-68EC-4C3F-92AA-D4A1B82A2D1E}">
      <dsp:nvSpPr>
        <dsp:cNvPr id="0" name=""/>
        <dsp:cNvSpPr/>
      </dsp:nvSpPr>
      <dsp:spPr>
        <a:xfrm>
          <a:off x="4114800" y="533635"/>
          <a:ext cx="2111561" cy="218611"/>
        </a:xfrm>
        <a:custGeom>
          <a:avLst/>
          <a:gdLst/>
          <a:ahLst/>
          <a:cxnLst/>
          <a:rect l="0" t="0" r="0" b="0"/>
          <a:pathLst>
            <a:path>
              <a:moveTo>
                <a:pt x="0" y="0"/>
              </a:moveTo>
              <a:lnTo>
                <a:pt x="0" y="109305"/>
              </a:lnTo>
              <a:lnTo>
                <a:pt x="2111561" y="109305"/>
              </a:lnTo>
              <a:lnTo>
                <a:pt x="2111561" y="2186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96B02-89B5-425A-A166-309D8F3D776A}">
      <dsp:nvSpPr>
        <dsp:cNvPr id="0" name=""/>
        <dsp:cNvSpPr/>
      </dsp:nvSpPr>
      <dsp:spPr>
        <a:xfrm>
          <a:off x="2003238" y="533635"/>
          <a:ext cx="2111561" cy="218611"/>
        </a:xfrm>
        <a:custGeom>
          <a:avLst/>
          <a:gdLst/>
          <a:ahLst/>
          <a:cxnLst/>
          <a:rect l="0" t="0" r="0" b="0"/>
          <a:pathLst>
            <a:path>
              <a:moveTo>
                <a:pt x="2111561" y="0"/>
              </a:moveTo>
              <a:lnTo>
                <a:pt x="2111561" y="109305"/>
              </a:lnTo>
              <a:lnTo>
                <a:pt x="0" y="109305"/>
              </a:lnTo>
              <a:lnTo>
                <a:pt x="0" y="2186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89155-D299-46FC-B03E-308AC2C42C6A}">
      <dsp:nvSpPr>
        <dsp:cNvPr id="0" name=""/>
        <dsp:cNvSpPr/>
      </dsp:nvSpPr>
      <dsp:spPr>
        <a:xfrm>
          <a:off x="2112544" y="13132"/>
          <a:ext cx="4004511" cy="5205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來源系統分析 </a:t>
          </a:r>
          <a:endParaRPr lang="en-US" altLang="zh-TW" sz="1500" kern="1200" dirty="0"/>
        </a:p>
        <a:p>
          <a:pPr marL="0" lvl="0" indent="0" algn="ctr" defTabSz="666750" rtl="0">
            <a:lnSpc>
              <a:spcPct val="90000"/>
            </a:lnSpc>
            <a:spcBef>
              <a:spcPct val="0"/>
            </a:spcBef>
            <a:spcAft>
              <a:spcPts val="0"/>
            </a:spcAft>
            <a:buNone/>
          </a:pPr>
          <a:r>
            <a:rPr lang="en-US" sz="1500" kern="1200" dirty="0"/>
            <a:t>(Source system analysis)</a:t>
          </a:r>
        </a:p>
      </dsp:txBody>
      <dsp:txXfrm>
        <a:off x="2112544" y="13132"/>
        <a:ext cx="4004511" cy="520503"/>
      </dsp:txXfrm>
    </dsp:sp>
    <dsp:sp modelId="{D3C41FB4-F3B8-43D0-B05D-D3EB53A919AE}">
      <dsp:nvSpPr>
        <dsp:cNvPr id="0" name=""/>
        <dsp:cNvSpPr/>
      </dsp:nvSpPr>
      <dsp:spPr>
        <a:xfrm>
          <a:off x="982" y="752247"/>
          <a:ext cx="4004511" cy="5205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資料探索階段 </a:t>
          </a:r>
          <a:endParaRPr lang="en-US" altLang="zh-TW" sz="1500" kern="1200" dirty="0"/>
        </a:p>
        <a:p>
          <a:pPr marL="0" lvl="0" indent="0" algn="ctr" defTabSz="666750" rtl="0">
            <a:lnSpc>
              <a:spcPct val="90000"/>
            </a:lnSpc>
            <a:spcBef>
              <a:spcPct val="0"/>
            </a:spcBef>
            <a:spcAft>
              <a:spcPts val="0"/>
            </a:spcAft>
            <a:buNone/>
          </a:pPr>
          <a:r>
            <a:rPr lang="en-US" sz="1500" kern="1200" dirty="0"/>
            <a:t>(Data discovery phase)</a:t>
          </a:r>
        </a:p>
      </dsp:txBody>
      <dsp:txXfrm>
        <a:off x="982" y="752247"/>
        <a:ext cx="4004511" cy="520503"/>
      </dsp:txXfrm>
    </dsp:sp>
    <dsp:sp modelId="{1FBE0704-42E5-4AB8-B968-B0E96791205A}">
      <dsp:nvSpPr>
        <dsp:cNvPr id="0" name=""/>
        <dsp:cNvSpPr/>
      </dsp:nvSpPr>
      <dsp:spPr>
        <a:xfrm>
          <a:off x="4224105" y="752247"/>
          <a:ext cx="4004511" cy="5205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ts val="0"/>
            </a:spcAft>
            <a:buNone/>
          </a:pPr>
          <a:r>
            <a:rPr lang="zh-TW" sz="1500" kern="1200" dirty="0"/>
            <a:t>異常偵測階段</a:t>
          </a:r>
          <a:endParaRPr lang="en-US" altLang="zh-TW" sz="1500" kern="1200" dirty="0"/>
        </a:p>
        <a:p>
          <a:pPr marL="0" lvl="0" indent="0" algn="ctr" defTabSz="666750" rtl="0">
            <a:lnSpc>
              <a:spcPct val="90000"/>
            </a:lnSpc>
            <a:spcBef>
              <a:spcPct val="0"/>
            </a:spcBef>
            <a:spcAft>
              <a:spcPts val="0"/>
            </a:spcAft>
            <a:buNone/>
          </a:pPr>
          <a:r>
            <a:rPr lang="zh-TW" sz="1500" kern="1200" dirty="0"/>
            <a:t> </a:t>
          </a:r>
          <a:r>
            <a:rPr lang="en-US" sz="1500" kern="1200" dirty="0"/>
            <a:t>(Anomaly detection phase)</a:t>
          </a:r>
          <a:endParaRPr lang="zh-TW" sz="1500" kern="1200" dirty="0"/>
        </a:p>
      </dsp:txBody>
      <dsp:txXfrm>
        <a:off x="4224105" y="752247"/>
        <a:ext cx="4004511" cy="5205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89FEF-2BBE-49AE-A7F3-8C927B6C80ED}">
      <dsp:nvSpPr>
        <dsp:cNvPr id="0" name=""/>
        <dsp:cNvSpPr/>
      </dsp:nvSpPr>
      <dsp:spPr>
        <a:xfrm rot="16200000">
          <a:off x="879078" y="-879078"/>
          <a:ext cx="2356644" cy="4114800"/>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b="1" u="sng" kern="1200" dirty="0">
              <a:latin typeface="Times New Roman" pitchFamily="18" charset="0"/>
              <a:ea typeface="標楷體" pitchFamily="65" charset="-120"/>
              <a:cs typeface="Times New Roman" pitchFamily="18" charset="0"/>
            </a:rPr>
            <a:t>1. </a:t>
          </a:r>
          <a:r>
            <a:rPr lang="zh-TW" sz="2400" b="1" u="sng" kern="1200" dirty="0">
              <a:latin typeface="Times New Roman" pitchFamily="18" charset="0"/>
              <a:ea typeface="標楷體" pitchFamily="65" charset="-120"/>
              <a:cs typeface="Times New Roman" pitchFamily="18" charset="0"/>
            </a:rPr>
            <a:t>欄位檢查 </a:t>
          </a:r>
          <a:endParaRPr lang="en-US" altLang="zh-TW" sz="2400" b="1" u="sng"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r>
            <a:rPr lang="zh-TW" altLang="en-US" sz="1900" kern="1200" baseline="0" dirty="0">
              <a:solidFill>
                <a:schemeClr val="tx1"/>
              </a:solidFill>
              <a:latin typeface="Times New Roman" pitchFamily="18" charset="0"/>
              <a:ea typeface="標楷體" pitchFamily="65" charset="-120"/>
              <a:cs typeface="Times New Roman" pitchFamily="18" charset="0"/>
            </a:rPr>
            <a:t>就單筆資料確保由來源系統輸入的資料包含目標系統期望的資料</a:t>
          </a:r>
          <a:endParaRPr lang="en-US" altLang="zh-TW" sz="1900" kern="1200" dirty="0">
            <a:latin typeface="Times New Roman" pitchFamily="18" charset="0"/>
            <a:ea typeface="標楷體" pitchFamily="65" charset="-120"/>
            <a:cs typeface="Times New Roman" pitchFamily="18" charset="0"/>
          </a:endParaRPr>
        </a:p>
      </dsp:txBody>
      <dsp:txXfrm rot="5400000">
        <a:off x="0" y="0"/>
        <a:ext cx="4114800" cy="1767483"/>
      </dsp:txXfrm>
    </dsp:sp>
    <dsp:sp modelId="{632F3209-A188-41A8-A609-A07F005750AC}">
      <dsp:nvSpPr>
        <dsp:cNvPr id="0" name=""/>
        <dsp:cNvSpPr/>
      </dsp:nvSpPr>
      <dsp:spPr>
        <a:xfrm>
          <a:off x="4114800" y="0"/>
          <a:ext cx="4114800" cy="2356644"/>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b="1" u="sng" kern="1200" dirty="0">
              <a:latin typeface="Times New Roman" pitchFamily="18" charset="0"/>
              <a:ea typeface="標楷體" pitchFamily="65" charset="-120"/>
              <a:cs typeface="Times New Roman" pitchFamily="18" charset="0"/>
            </a:rPr>
            <a:t>2. </a:t>
          </a:r>
          <a:r>
            <a:rPr lang="zh-TW" sz="2400" b="1" u="sng" kern="1200" dirty="0">
              <a:latin typeface="Times New Roman" pitchFamily="18" charset="0"/>
              <a:ea typeface="標楷體" pitchFamily="65" charset="-120"/>
              <a:cs typeface="Times New Roman" pitchFamily="18" charset="0"/>
            </a:rPr>
            <a:t>結構檢查</a:t>
          </a:r>
          <a:endParaRPr lang="en-US" altLang="zh-TW" sz="2400" b="1" u="sng"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r>
            <a:rPr lang="zh-TW" altLang="en-US" sz="1900" kern="1200" baseline="0" dirty="0">
              <a:solidFill>
                <a:schemeClr val="tx1"/>
              </a:solidFill>
              <a:latin typeface="Times New Roman" pitchFamily="18" charset="0"/>
              <a:ea typeface="標楷體" pitchFamily="65" charset="-120"/>
              <a:cs typeface="Times New Roman" pitchFamily="18" charset="0"/>
            </a:rPr>
            <a:t>專注於各個欄位間關係之正確性</a:t>
          </a:r>
          <a:endParaRPr lang="en-US" altLang="zh-TW" sz="1900" kern="1200" dirty="0">
            <a:latin typeface="Times New Roman" pitchFamily="18" charset="0"/>
            <a:ea typeface="標楷體" pitchFamily="65" charset="-120"/>
            <a:cs typeface="Times New Roman" pitchFamily="18" charset="0"/>
          </a:endParaRPr>
        </a:p>
      </dsp:txBody>
      <dsp:txXfrm>
        <a:off x="4114800" y="0"/>
        <a:ext cx="4114800" cy="1767483"/>
      </dsp:txXfrm>
    </dsp:sp>
    <dsp:sp modelId="{106CC334-09F8-40FD-8706-244F84DB49B0}">
      <dsp:nvSpPr>
        <dsp:cNvPr id="0" name=""/>
        <dsp:cNvSpPr/>
      </dsp:nvSpPr>
      <dsp:spPr>
        <a:xfrm rot="10800000">
          <a:off x="0" y="2356644"/>
          <a:ext cx="4114800" cy="2356644"/>
        </a:xfrm>
        <a:prstGeom prst="round1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b="1" u="sng" kern="1200" dirty="0">
              <a:latin typeface="Times New Roman" pitchFamily="18" charset="0"/>
              <a:ea typeface="標楷體" pitchFamily="65" charset="-120"/>
              <a:cs typeface="Times New Roman" pitchFamily="18" charset="0"/>
            </a:rPr>
            <a:t>3. </a:t>
          </a:r>
          <a:r>
            <a:rPr lang="zh-TW" sz="2400" b="1" u="sng" kern="1200" dirty="0">
              <a:latin typeface="Times New Roman" pitchFamily="18" charset="0"/>
              <a:ea typeface="標楷體" pitchFamily="65" charset="-120"/>
              <a:cs typeface="Times New Roman" pitchFamily="18" charset="0"/>
            </a:rPr>
            <a:t>資料檢查</a:t>
          </a:r>
        </a:p>
        <a:p>
          <a:pPr marL="171450" lvl="1" indent="-171450" algn="l" defTabSz="844550" rtl="0">
            <a:lnSpc>
              <a:spcPct val="90000"/>
            </a:lnSpc>
            <a:spcBef>
              <a:spcPct val="0"/>
            </a:spcBef>
            <a:spcAft>
              <a:spcPct val="15000"/>
            </a:spcAft>
            <a:buChar char="•"/>
          </a:pPr>
          <a:r>
            <a:rPr lang="zh-TW" altLang="en-US" sz="1900" kern="1200" baseline="0" dirty="0">
              <a:solidFill>
                <a:schemeClr val="tx1"/>
              </a:solidFill>
              <a:latin typeface="Times New Roman" pitchFamily="18" charset="0"/>
              <a:ea typeface="標楷體" pitchFamily="65" charset="-120"/>
              <a:cs typeface="Times New Roman" pitchFamily="18" charset="0"/>
            </a:rPr>
            <a:t>對單筆資料根據業務規則進行檢查</a:t>
          </a:r>
          <a:endParaRPr lang="zh-TW" sz="1900" kern="1200" dirty="0">
            <a:latin typeface="Times New Roman" pitchFamily="18" charset="0"/>
            <a:ea typeface="標楷體" pitchFamily="65" charset="-120"/>
            <a:cs typeface="Times New Roman" pitchFamily="18" charset="0"/>
          </a:endParaRPr>
        </a:p>
      </dsp:txBody>
      <dsp:txXfrm rot="10800000">
        <a:off x="0" y="2945804"/>
        <a:ext cx="4114800" cy="1767483"/>
      </dsp:txXfrm>
    </dsp:sp>
    <dsp:sp modelId="{EC6916BB-591B-447D-9091-69107AF23EC6}">
      <dsp:nvSpPr>
        <dsp:cNvPr id="0" name=""/>
        <dsp:cNvSpPr/>
      </dsp:nvSpPr>
      <dsp:spPr>
        <a:xfrm rot="5400000">
          <a:off x="4993877" y="1477566"/>
          <a:ext cx="2356644" cy="4114800"/>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altLang="zh-TW" sz="2400" b="1" u="sng" kern="1200" dirty="0">
              <a:latin typeface="Times New Roman" pitchFamily="18" charset="0"/>
              <a:ea typeface="標楷體" pitchFamily="65" charset="-120"/>
              <a:cs typeface="Times New Roman" pitchFamily="18" charset="0"/>
            </a:rPr>
            <a:t>4.</a:t>
          </a:r>
          <a:r>
            <a:rPr lang="zh-TW" altLang="en-US" sz="2400" b="1" u="sng" kern="1200" dirty="0">
              <a:latin typeface="Times New Roman" pitchFamily="18" charset="0"/>
              <a:ea typeface="標楷體" pitchFamily="65" charset="-120"/>
              <a:cs typeface="Times New Roman" pitchFamily="18" charset="0"/>
            </a:rPr>
            <a:t>值檢查</a:t>
          </a:r>
        </a:p>
        <a:p>
          <a:pPr marL="171450" lvl="1" indent="-171450" algn="l" defTabSz="844550" rtl="0">
            <a:lnSpc>
              <a:spcPct val="90000"/>
            </a:lnSpc>
            <a:spcBef>
              <a:spcPct val="0"/>
            </a:spcBef>
            <a:spcAft>
              <a:spcPct val="15000"/>
            </a:spcAft>
            <a:buChar char="•"/>
          </a:pPr>
          <a:r>
            <a:rPr lang="zh-TW" altLang="en-US" sz="1900" kern="1200" baseline="0" dirty="0">
              <a:solidFill>
                <a:schemeClr val="tx1"/>
              </a:solidFill>
              <a:latin typeface="Times New Roman" pitchFamily="18" charset="0"/>
              <a:ea typeface="標楷體" pitchFamily="65" charset="-120"/>
              <a:cs typeface="Times New Roman" pitchFamily="18" charset="0"/>
            </a:rPr>
            <a:t>根據業務規則在資料規則上做合理的延伸檢查。</a:t>
          </a:r>
          <a:r>
            <a:rPr lang="en-US" altLang="zh-TW" sz="1900" kern="1200" baseline="0" dirty="0">
              <a:solidFill>
                <a:schemeClr val="tx1"/>
              </a:solidFill>
              <a:latin typeface="Times New Roman" pitchFamily="18" charset="0"/>
              <a:ea typeface="標楷體" pitchFamily="65" charset="-120"/>
              <a:cs typeface="Times New Roman" pitchFamily="18" charset="0"/>
            </a:rPr>
            <a:t>(</a:t>
          </a:r>
          <a:r>
            <a:rPr lang="zh-TW" altLang="en-US" sz="1900" kern="1200" baseline="0" dirty="0">
              <a:solidFill>
                <a:schemeClr val="tx1"/>
              </a:solidFill>
              <a:latin typeface="Times New Roman" pitchFamily="18" charset="0"/>
              <a:ea typeface="標楷體" pitchFamily="65" charset="-120"/>
              <a:cs typeface="Times New Roman" pitchFamily="18" charset="0"/>
            </a:rPr>
            <a:t>如彙總結果</a:t>
          </a:r>
          <a:r>
            <a:rPr lang="en-US" altLang="zh-TW" sz="1900" kern="1200" baseline="0" dirty="0">
              <a:solidFill>
                <a:schemeClr val="tx1"/>
              </a:solidFill>
              <a:latin typeface="Times New Roman" pitchFamily="18" charset="0"/>
              <a:ea typeface="標楷體" pitchFamily="65" charset="-120"/>
              <a:cs typeface="Times New Roman" pitchFamily="18" charset="0"/>
            </a:rPr>
            <a:t>)</a:t>
          </a:r>
          <a:endParaRPr lang="zh-TW" altLang="en-US" sz="1900" kern="1200" dirty="0">
            <a:latin typeface="Times New Roman" pitchFamily="18" charset="0"/>
            <a:ea typeface="標楷體" pitchFamily="65" charset="-120"/>
            <a:cs typeface="Times New Roman" pitchFamily="18" charset="0"/>
          </a:endParaRPr>
        </a:p>
      </dsp:txBody>
      <dsp:txXfrm rot="-5400000">
        <a:off x="4114800" y="2945804"/>
        <a:ext cx="4114800" cy="1767483"/>
      </dsp:txXfrm>
    </dsp:sp>
    <dsp:sp modelId="{7B4F5670-1FFA-470C-B838-54B8101AA4DC}">
      <dsp:nvSpPr>
        <dsp:cNvPr id="0" name=""/>
        <dsp:cNvSpPr/>
      </dsp:nvSpPr>
      <dsp:spPr>
        <a:xfrm>
          <a:off x="2686034" y="1618478"/>
          <a:ext cx="2857531" cy="1476331"/>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prst="artDeco"/>
        </a:sp3d>
      </dsp:spPr>
      <dsp:style>
        <a:lnRef idx="1">
          <a:scrgbClr r="0" g="0" b="0"/>
        </a:lnRef>
        <a:fillRef idx="2">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TW" sz="2400" b="1" kern="1200" dirty="0">
              <a:latin typeface="Times New Roman" pitchFamily="18" charset="0"/>
              <a:ea typeface="標楷體" pitchFamily="65" charset="-120"/>
              <a:cs typeface="Times New Roman" pitchFamily="18" charset="0"/>
            </a:rPr>
            <a:t>資料品質</a:t>
          </a:r>
          <a:endParaRPr lang="en-US" altLang="zh-TW" sz="2400" b="1" kern="1200" dirty="0">
            <a:latin typeface="Times New Roman" pitchFamily="18" charset="0"/>
            <a:ea typeface="標楷體" pitchFamily="65" charset="-120"/>
            <a:cs typeface="Times New Roman" pitchFamily="18" charset="0"/>
          </a:endParaRPr>
        </a:p>
        <a:p>
          <a:pPr marL="0" lvl="0" indent="0" algn="ctr" defTabSz="1066800" rtl="0">
            <a:lnSpc>
              <a:spcPct val="90000"/>
            </a:lnSpc>
            <a:spcBef>
              <a:spcPct val="0"/>
            </a:spcBef>
            <a:spcAft>
              <a:spcPct val="35000"/>
            </a:spcAft>
            <a:buNone/>
          </a:pPr>
          <a:r>
            <a:rPr lang="zh-TW" sz="2400" b="1" kern="1200" dirty="0">
              <a:latin typeface="Times New Roman" pitchFamily="18" charset="0"/>
              <a:ea typeface="標楷體" pitchFamily="65" charset="-120"/>
              <a:cs typeface="Times New Roman" pitchFamily="18" charset="0"/>
            </a:rPr>
            <a:t>檢查方法</a:t>
          </a:r>
          <a:endParaRPr lang="en-US" sz="2400" b="1" kern="1200" dirty="0">
            <a:latin typeface="Times New Roman" pitchFamily="18" charset="0"/>
            <a:ea typeface="標楷體" pitchFamily="65" charset="-120"/>
            <a:cs typeface="Times New Roman" pitchFamily="18" charset="0"/>
          </a:endParaRPr>
        </a:p>
      </dsp:txBody>
      <dsp:txXfrm>
        <a:off x="2758103" y="1690547"/>
        <a:ext cx="2713393" cy="13321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7B539-93AF-4DD1-A271-BC339DFCA766}">
      <dsp:nvSpPr>
        <dsp:cNvPr id="0" name=""/>
        <dsp:cNvSpPr/>
      </dsp:nvSpPr>
      <dsp:spPr>
        <a:xfrm>
          <a:off x="0" y="5477"/>
          <a:ext cx="3500462" cy="84711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Times New Roman" pitchFamily="18" charset="0"/>
              <a:ea typeface="標楷體" pitchFamily="65" charset="-120"/>
              <a:cs typeface="Times New Roman" pitchFamily="18" charset="0"/>
            </a:rPr>
            <a:t>(1) </a:t>
          </a:r>
          <a:r>
            <a:rPr lang="zh-TW" sz="1400" b="1" u="sng" kern="1200" dirty="0">
              <a:latin typeface="Times New Roman" pitchFamily="18" charset="0"/>
              <a:ea typeface="標楷體" pitchFamily="65" charset="-120"/>
              <a:cs typeface="Times New Roman" pitchFamily="18" charset="0"/>
            </a:rPr>
            <a:t>執行：</a:t>
          </a:r>
        </a:p>
        <a:p>
          <a:pPr marL="114300" lvl="1" indent="-114300" algn="l" defTabSz="622300" rtl="0">
            <a:lnSpc>
              <a:spcPct val="90000"/>
            </a:lnSpc>
            <a:spcBef>
              <a:spcPct val="0"/>
            </a:spcBef>
            <a:spcAft>
              <a:spcPct val="15000"/>
            </a:spcAft>
            <a:buChar char="•"/>
          </a:pPr>
          <a:r>
            <a:rPr lang="zh-TW" altLang="en-US" sz="1400" kern="1200" dirty="0">
              <a:latin typeface="Times New Roman" pitchFamily="18" charset="0"/>
              <a:ea typeface="標楷體" pitchFamily="65" charset="-120"/>
              <a:cs typeface="Times New Roman" pitchFamily="18" charset="0"/>
            </a:rPr>
            <a:t>一系列的篩檢程式按照中繼資料定義的順序執行。</a:t>
          </a:r>
        </a:p>
      </dsp:txBody>
      <dsp:txXfrm>
        <a:off x="24811" y="30288"/>
        <a:ext cx="3450840" cy="797492"/>
      </dsp:txXfrm>
    </dsp:sp>
    <dsp:sp modelId="{AC30FD49-EE9C-4BA6-A325-4788B2383BDA}">
      <dsp:nvSpPr>
        <dsp:cNvPr id="0" name=""/>
        <dsp:cNvSpPr/>
      </dsp:nvSpPr>
      <dsp:spPr>
        <a:xfrm rot="5400000">
          <a:off x="1591397" y="873770"/>
          <a:ext cx="317667" cy="381201"/>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Times New Roman" pitchFamily="18" charset="0"/>
            <a:ea typeface="標楷體" pitchFamily="65" charset="-120"/>
            <a:cs typeface="Times New Roman" pitchFamily="18" charset="0"/>
          </a:endParaRPr>
        </a:p>
      </dsp:txBody>
      <dsp:txXfrm rot="-5400000">
        <a:off x="1635870" y="905537"/>
        <a:ext cx="228721" cy="222367"/>
      </dsp:txXfrm>
    </dsp:sp>
    <dsp:sp modelId="{9CBDF2B5-11A2-4CB4-85D5-179B3CC48C51}">
      <dsp:nvSpPr>
        <dsp:cNvPr id="0" name=""/>
        <dsp:cNvSpPr/>
      </dsp:nvSpPr>
      <dsp:spPr>
        <a:xfrm>
          <a:off x="0" y="1276149"/>
          <a:ext cx="3500462" cy="84711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Times New Roman" pitchFamily="18" charset="0"/>
              <a:ea typeface="標楷體" pitchFamily="65" charset="-120"/>
              <a:cs typeface="Times New Roman" pitchFamily="18" charset="0"/>
            </a:rPr>
            <a:t>(2) </a:t>
          </a:r>
          <a:r>
            <a:rPr lang="zh-TW" sz="1400" b="1" u="sng" kern="1200" dirty="0">
              <a:latin typeface="Times New Roman" pitchFamily="18" charset="0"/>
              <a:ea typeface="標楷體" pitchFamily="65" charset="-120"/>
              <a:cs typeface="Times New Roman" pitchFamily="18" charset="0"/>
            </a:rPr>
            <a:t>記錄：</a:t>
          </a:r>
        </a:p>
        <a:p>
          <a:pPr marL="114300" lvl="1" indent="-114300" algn="l" defTabSz="622300" rtl="0">
            <a:lnSpc>
              <a:spcPct val="90000"/>
            </a:lnSpc>
            <a:spcBef>
              <a:spcPct val="0"/>
            </a:spcBef>
            <a:spcAft>
              <a:spcPct val="15000"/>
            </a:spcAft>
            <a:buChar char="•"/>
          </a:pPr>
          <a:r>
            <a:rPr lang="zh-TW" altLang="en-US" sz="1400" kern="1200" dirty="0">
              <a:latin typeface="Times New Roman" pitchFamily="18" charset="0"/>
              <a:ea typeface="標楷體" pitchFamily="65" charset="-120"/>
              <a:cs typeface="Times New Roman" pitchFamily="18" charset="0"/>
            </a:rPr>
            <a:t>篩檢程式所偵測到的每個錯誤記錄在錯誤事件事實表中。</a:t>
          </a:r>
        </a:p>
      </dsp:txBody>
      <dsp:txXfrm>
        <a:off x="24811" y="1300960"/>
        <a:ext cx="3450840" cy="797492"/>
      </dsp:txXfrm>
    </dsp:sp>
    <dsp:sp modelId="{354BD8BF-259E-4791-B295-B6624C239C56}">
      <dsp:nvSpPr>
        <dsp:cNvPr id="0" name=""/>
        <dsp:cNvSpPr/>
      </dsp:nvSpPr>
      <dsp:spPr>
        <a:xfrm rot="5400000">
          <a:off x="1591397" y="2144441"/>
          <a:ext cx="317667" cy="38120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Times New Roman" pitchFamily="18" charset="0"/>
            <a:ea typeface="標楷體" pitchFamily="65" charset="-120"/>
            <a:cs typeface="Times New Roman" pitchFamily="18" charset="0"/>
          </a:endParaRPr>
        </a:p>
      </dsp:txBody>
      <dsp:txXfrm rot="-5400000">
        <a:off x="1635870" y="2176208"/>
        <a:ext cx="228721" cy="222367"/>
      </dsp:txXfrm>
    </dsp:sp>
    <dsp:sp modelId="{89CEB420-9851-4581-8B3A-0D30EF23BE6A}">
      <dsp:nvSpPr>
        <dsp:cNvPr id="0" name=""/>
        <dsp:cNvSpPr/>
      </dsp:nvSpPr>
      <dsp:spPr>
        <a:xfrm>
          <a:off x="0" y="2546821"/>
          <a:ext cx="3500462" cy="14634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Times New Roman" pitchFamily="18" charset="0"/>
              <a:ea typeface="標楷體" pitchFamily="65" charset="-120"/>
              <a:cs typeface="Times New Roman" pitchFamily="18" charset="0"/>
            </a:rPr>
            <a:t>(3) </a:t>
          </a:r>
          <a:r>
            <a:rPr lang="zh-TW" sz="1400" b="1" u="sng" kern="1200" dirty="0">
              <a:latin typeface="Times New Roman" pitchFamily="18" charset="0"/>
              <a:ea typeface="標楷體" pitchFamily="65" charset="-120"/>
              <a:cs typeface="Times New Roman" pitchFamily="18" charset="0"/>
            </a:rPr>
            <a:t>判斷：</a:t>
          </a:r>
        </a:p>
        <a:p>
          <a:pPr marL="114300" lvl="1" indent="-114300" algn="l" defTabSz="622300" rtl="0">
            <a:lnSpc>
              <a:spcPct val="90000"/>
            </a:lnSpc>
            <a:spcBef>
              <a:spcPct val="0"/>
            </a:spcBef>
            <a:spcAft>
              <a:spcPct val="15000"/>
            </a:spcAft>
            <a:buChar char="•"/>
          </a:pPr>
          <a:r>
            <a:rPr lang="zh-TW" sz="1400" kern="1200" dirty="0">
              <a:latin typeface="Times New Roman" pitchFamily="18" charset="0"/>
              <a:ea typeface="標楷體" pitchFamily="65" charset="-120"/>
              <a:cs typeface="Times New Roman" pitchFamily="18" charset="0"/>
            </a:rPr>
            <a:t>當每一篩檢程式執行後，就會在錯誤事件事實表中查詢是否遇到致命的錯誤 </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如整批資料遺失</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a:t>
          </a:r>
        </a:p>
        <a:p>
          <a:pPr marL="228600" lvl="2"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(a) </a:t>
          </a:r>
          <a:r>
            <a:rPr lang="zh-TW" sz="1400" kern="1200" dirty="0">
              <a:latin typeface="Times New Roman" pitchFamily="18" charset="0"/>
              <a:ea typeface="標楷體" pitchFamily="65" charset="-120"/>
              <a:cs typeface="Times New Roman" pitchFamily="18" charset="0"/>
            </a:rPr>
            <a:t>如果沒有發現：持續運行 </a:t>
          </a:r>
          <a:r>
            <a:rPr lang="en-US" sz="1400" kern="1200" dirty="0">
              <a:latin typeface="Times New Roman" pitchFamily="18" charset="0"/>
              <a:ea typeface="標楷體" pitchFamily="65" charset="-120"/>
              <a:cs typeface="Times New Roman" pitchFamily="18" charset="0"/>
            </a:rPr>
            <a:t>ETL </a:t>
          </a:r>
          <a:r>
            <a:rPr lang="zh-TW" sz="1400" kern="1200" dirty="0">
              <a:latin typeface="Times New Roman" pitchFamily="18" charset="0"/>
              <a:ea typeface="標楷體" pitchFamily="65" charset="-120"/>
              <a:cs typeface="Times New Roman" pitchFamily="18" charset="0"/>
            </a:rPr>
            <a:t>流程；</a:t>
          </a:r>
        </a:p>
        <a:p>
          <a:pPr marL="228600" lvl="2" indent="-114300" algn="l" defTabSz="622300" rtl="0">
            <a:lnSpc>
              <a:spcPct val="90000"/>
            </a:lnSpc>
            <a:spcBef>
              <a:spcPct val="0"/>
            </a:spcBef>
            <a:spcAft>
              <a:spcPct val="15000"/>
            </a:spcAft>
            <a:buChar char="•"/>
          </a:pPr>
          <a:r>
            <a:rPr lang="en-US" sz="1400" kern="1200" dirty="0">
              <a:latin typeface="Times New Roman" pitchFamily="18" charset="0"/>
              <a:ea typeface="標楷體" pitchFamily="65" charset="-120"/>
              <a:cs typeface="Times New Roman" pitchFamily="18" charset="0"/>
            </a:rPr>
            <a:t>(b) </a:t>
          </a:r>
          <a:r>
            <a:rPr lang="zh-TW" sz="1400" kern="1200" dirty="0">
              <a:latin typeface="Times New Roman" pitchFamily="18" charset="0"/>
              <a:ea typeface="標楷體" pitchFamily="65" charset="-120"/>
              <a:cs typeface="Times New Roman" pitchFamily="18" charset="0"/>
            </a:rPr>
            <a:t>如果發現：停止 </a:t>
          </a:r>
          <a:r>
            <a:rPr lang="en-US" sz="1400" kern="1200" dirty="0">
              <a:latin typeface="Times New Roman" pitchFamily="18" charset="0"/>
              <a:ea typeface="標楷體" pitchFamily="65" charset="-120"/>
              <a:cs typeface="Times New Roman" pitchFamily="18" charset="0"/>
            </a:rPr>
            <a:t>ETL </a:t>
          </a:r>
          <a:r>
            <a:rPr lang="zh-TW" sz="1400" kern="1200" dirty="0">
              <a:latin typeface="Times New Roman" pitchFamily="18" charset="0"/>
              <a:ea typeface="標楷體" pitchFamily="65" charset="-120"/>
              <a:cs typeface="Times New Roman" pitchFamily="18" charset="0"/>
            </a:rPr>
            <a:t>處理流程。</a:t>
          </a:r>
          <a:endParaRPr lang="en-US" sz="1400" kern="1200" dirty="0">
            <a:latin typeface="Times New Roman" pitchFamily="18" charset="0"/>
            <a:ea typeface="標楷體" pitchFamily="65" charset="-120"/>
            <a:cs typeface="Times New Roman" pitchFamily="18" charset="0"/>
          </a:endParaRPr>
        </a:p>
      </dsp:txBody>
      <dsp:txXfrm>
        <a:off x="42863" y="2589684"/>
        <a:ext cx="3414736" cy="1377715"/>
      </dsp:txXfrm>
    </dsp:sp>
    <dsp:sp modelId="{1D9ACCD0-60EE-4FA8-A425-BD03E00B3DA7}">
      <dsp:nvSpPr>
        <dsp:cNvPr id="0" name=""/>
        <dsp:cNvSpPr/>
      </dsp:nvSpPr>
      <dsp:spPr>
        <a:xfrm rot="5400000">
          <a:off x="1591397" y="4031440"/>
          <a:ext cx="317667" cy="381201"/>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latin typeface="Times New Roman" pitchFamily="18" charset="0"/>
            <a:ea typeface="標楷體" pitchFamily="65" charset="-120"/>
            <a:cs typeface="Times New Roman" pitchFamily="18" charset="0"/>
          </a:endParaRPr>
        </a:p>
      </dsp:txBody>
      <dsp:txXfrm rot="-5400000">
        <a:off x="1635870" y="4063207"/>
        <a:ext cx="228721" cy="222367"/>
      </dsp:txXfrm>
    </dsp:sp>
    <dsp:sp modelId="{277151BC-10EF-4E38-8D05-F7022F8FB306}">
      <dsp:nvSpPr>
        <dsp:cNvPr id="0" name=""/>
        <dsp:cNvSpPr/>
      </dsp:nvSpPr>
      <dsp:spPr>
        <a:xfrm>
          <a:off x="0" y="4433819"/>
          <a:ext cx="3500462" cy="8471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latin typeface="Times New Roman" pitchFamily="18" charset="0"/>
              <a:ea typeface="標楷體" pitchFamily="65" charset="-120"/>
              <a:cs typeface="Times New Roman" pitchFamily="18" charset="0"/>
            </a:rPr>
            <a:t>(4) </a:t>
          </a:r>
          <a:r>
            <a:rPr lang="zh-TW" sz="1400" b="1" u="sng" kern="1200" dirty="0">
              <a:latin typeface="Times New Roman" pitchFamily="18" charset="0"/>
              <a:ea typeface="標楷體" pitchFamily="65" charset="-120"/>
              <a:cs typeface="Times New Roman" pitchFamily="18" charset="0"/>
            </a:rPr>
            <a:t>審計：</a:t>
          </a:r>
        </a:p>
        <a:p>
          <a:pPr marL="114300" lvl="1" indent="-114300" algn="l" defTabSz="622300" rtl="0">
            <a:lnSpc>
              <a:spcPct val="90000"/>
            </a:lnSpc>
            <a:spcBef>
              <a:spcPct val="0"/>
            </a:spcBef>
            <a:spcAft>
              <a:spcPct val="15000"/>
            </a:spcAft>
            <a:buChar char="•"/>
          </a:pPr>
          <a:r>
            <a:rPr lang="zh-TW" altLang="en-US" sz="1400" kern="1200" dirty="0">
              <a:latin typeface="Times New Roman" pitchFamily="18" charset="0"/>
              <a:ea typeface="標楷體" pitchFamily="65" charset="-120"/>
              <a:cs typeface="Times New Roman" pitchFamily="18" charset="0"/>
            </a:rPr>
            <a:t>當篩檢程式執行完畢後，根據錯誤事件事實表為審計維度表計算整個資料品質得分。</a:t>
          </a:r>
        </a:p>
      </dsp:txBody>
      <dsp:txXfrm>
        <a:off x="24811" y="4458630"/>
        <a:ext cx="3450840" cy="7974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11C2-7A05-41B0-8EAA-B8603DBF8597}">
      <dsp:nvSpPr>
        <dsp:cNvPr id="0" name=""/>
        <dsp:cNvSpPr/>
      </dsp:nvSpPr>
      <dsp:spPr>
        <a:xfrm>
          <a:off x="0" y="356843"/>
          <a:ext cx="8229600" cy="194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rtl="0">
            <a:lnSpc>
              <a:spcPct val="90000"/>
            </a:lnSpc>
            <a:spcBef>
              <a:spcPct val="0"/>
            </a:spcBef>
            <a:spcAft>
              <a:spcPct val="15000"/>
            </a:spcAft>
            <a:buChar char="•"/>
          </a:pPr>
          <a:r>
            <a:rPr lang="zh-TW" sz="2200" kern="1200" dirty="0">
              <a:latin typeface="Times New Roman" pitchFamily="18" charset="0"/>
              <a:ea typeface="標楷體" pitchFamily="65" charset="-120"/>
              <a:cs typeface="Times New Roman" pitchFamily="18" charset="0"/>
            </a:rPr>
            <a:t>一致化維度對於每個被關聯的事實表來說都是相同的，為所有事實表提供統一的資料內容和屬性描述，這樣才可以將不同事實表間的資料進行資料整合。一個好的一致化維度常需要融合多個舊系統的資源及外部資料來源。</a:t>
          </a:r>
        </a:p>
      </dsp:txBody>
      <dsp:txXfrm>
        <a:off x="0" y="356843"/>
        <a:ext cx="8229600" cy="1940400"/>
      </dsp:txXfrm>
    </dsp:sp>
    <dsp:sp modelId="{6149831C-C2A3-4F9C-9AEC-9BBFE7E193B3}">
      <dsp:nvSpPr>
        <dsp:cNvPr id="0" name=""/>
        <dsp:cNvSpPr/>
      </dsp:nvSpPr>
      <dsp:spPr>
        <a:xfrm>
          <a:off x="411480" y="32123"/>
          <a:ext cx="5760720" cy="6494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一致化維度</a:t>
          </a:r>
        </a:p>
      </dsp:txBody>
      <dsp:txXfrm>
        <a:off x="443183" y="63826"/>
        <a:ext cx="5697314" cy="586034"/>
      </dsp:txXfrm>
    </dsp:sp>
    <dsp:sp modelId="{5F4E7217-3DD7-4611-BC06-A49DAF4E4589}">
      <dsp:nvSpPr>
        <dsp:cNvPr id="0" name=""/>
        <dsp:cNvSpPr/>
      </dsp:nvSpPr>
      <dsp:spPr>
        <a:xfrm>
          <a:off x="0" y="2740764"/>
          <a:ext cx="8229600" cy="1940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rtl="0">
            <a:lnSpc>
              <a:spcPct val="90000"/>
            </a:lnSpc>
            <a:spcBef>
              <a:spcPct val="0"/>
            </a:spcBef>
            <a:spcAft>
              <a:spcPct val="15000"/>
            </a:spcAft>
            <a:buChar char="•"/>
          </a:pPr>
          <a:r>
            <a:rPr lang="zh-TW" sz="2200" kern="1200" dirty="0">
              <a:latin typeface="Times New Roman" pitchFamily="18" charset="0"/>
              <a:ea typeface="標楷體" pitchFamily="65" charset="-120"/>
              <a:cs typeface="Times New Roman" pitchFamily="18" charset="0"/>
            </a:rPr>
            <a:t>在確定一致化維度的過程中同時也確定了標準的事實定義。建立一致化維度與一致化事實是一個合作的過程，因為每一張事實表的管理員都必須就使用一致化維度來達成一致化的事實。</a:t>
          </a:r>
        </a:p>
      </dsp:txBody>
      <dsp:txXfrm>
        <a:off x="0" y="2740764"/>
        <a:ext cx="8229600" cy="1940400"/>
      </dsp:txXfrm>
    </dsp:sp>
    <dsp:sp modelId="{FA536FDC-D33F-47BF-9F10-070A67F3735F}">
      <dsp:nvSpPr>
        <dsp:cNvPr id="0" name=""/>
        <dsp:cNvSpPr/>
      </dsp:nvSpPr>
      <dsp:spPr>
        <a:xfrm>
          <a:off x="411480" y="2416043"/>
          <a:ext cx="5760720" cy="6494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一致化事實</a:t>
          </a:r>
        </a:p>
      </dsp:txBody>
      <dsp:txXfrm>
        <a:off x="443183" y="2447746"/>
        <a:ext cx="5697314" cy="5860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9B0B-2549-44DB-BC8D-976EDDF3EC55}">
      <dsp:nvSpPr>
        <dsp:cNvPr id="0" name=""/>
        <dsp:cNvSpPr/>
      </dsp:nvSpPr>
      <dsp:spPr>
        <a:xfrm>
          <a:off x="0" y="3688966"/>
          <a:ext cx="8229600" cy="12108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itchFamily="18" charset="0"/>
              <a:ea typeface="標楷體" pitchFamily="65" charset="-120"/>
              <a:cs typeface="Times New Roman" pitchFamily="18" charset="0"/>
            </a:rPr>
            <a:t>3. </a:t>
          </a:r>
          <a:r>
            <a:rPr lang="zh-TW" sz="2200" b="1" kern="1200" dirty="0">
              <a:latin typeface="Times New Roman" pitchFamily="18" charset="0"/>
              <a:ea typeface="標楷體" pitchFamily="65" charset="-120"/>
              <a:cs typeface="Times New Roman" pitchFamily="18" charset="0"/>
            </a:rPr>
            <a:t>篩選 </a:t>
          </a:r>
          <a:r>
            <a:rPr lang="en-US" sz="2200" b="1" kern="1200" dirty="0">
              <a:latin typeface="Times New Roman" pitchFamily="18" charset="0"/>
              <a:ea typeface="標楷體" pitchFamily="65" charset="-120"/>
              <a:cs typeface="Times New Roman" pitchFamily="18" charset="0"/>
            </a:rPr>
            <a:t>(Surviving)</a:t>
          </a:r>
          <a:endParaRPr lang="zh-TW" sz="2200" kern="1200" dirty="0">
            <a:latin typeface="Times New Roman" pitchFamily="18" charset="0"/>
            <a:ea typeface="標楷體" pitchFamily="65" charset="-120"/>
            <a:cs typeface="Times New Roman" pitchFamily="18" charset="0"/>
          </a:endParaRPr>
        </a:p>
      </dsp:txBody>
      <dsp:txXfrm>
        <a:off x="0" y="3688966"/>
        <a:ext cx="8229600" cy="653832"/>
      </dsp:txXfrm>
    </dsp:sp>
    <dsp:sp modelId="{5321FF46-C537-46CE-9875-6931E884DD9F}">
      <dsp:nvSpPr>
        <dsp:cNvPr id="0" name=""/>
        <dsp:cNvSpPr/>
      </dsp:nvSpPr>
      <dsp:spPr>
        <a:xfrm>
          <a:off x="0" y="4318583"/>
          <a:ext cx="8229600" cy="55696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l" defTabSz="755650" rtl="0">
            <a:lnSpc>
              <a:spcPct val="90000"/>
            </a:lnSpc>
            <a:spcBef>
              <a:spcPct val="0"/>
            </a:spcBef>
            <a:spcAft>
              <a:spcPct val="35000"/>
            </a:spcAft>
            <a:buNone/>
          </a:pPr>
          <a:r>
            <a:rPr lang="zh-TW" sz="1700" kern="1200" dirty="0">
              <a:latin typeface="Times New Roman" pitchFamily="18" charset="0"/>
              <a:ea typeface="標楷體" pitchFamily="65" charset="-120"/>
              <a:cs typeface="Times New Roman" pitchFamily="18" charset="0"/>
            </a:rPr>
            <a:t>篩選是指整合一組完成比對的資料作為一致化維度的主資料，成為最終交付的一致化維度，提供最豐富完整之維度資料。</a:t>
          </a:r>
        </a:p>
      </dsp:txBody>
      <dsp:txXfrm>
        <a:off x="0" y="4318583"/>
        <a:ext cx="8229600" cy="556968"/>
      </dsp:txXfrm>
    </dsp:sp>
    <dsp:sp modelId="{137658D9-5029-4D9C-9939-949C81CBB9C4}">
      <dsp:nvSpPr>
        <dsp:cNvPr id="0" name=""/>
        <dsp:cNvSpPr/>
      </dsp:nvSpPr>
      <dsp:spPr>
        <a:xfrm rot="10800000">
          <a:off x="0" y="1844916"/>
          <a:ext cx="8229600" cy="1862212"/>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itchFamily="18" charset="0"/>
              <a:ea typeface="標楷體" pitchFamily="65" charset="-120"/>
              <a:cs typeface="Times New Roman" pitchFamily="18" charset="0"/>
            </a:rPr>
            <a:t>2. </a:t>
          </a:r>
          <a:r>
            <a:rPr lang="zh-TW" sz="2200" b="1" kern="1200" dirty="0">
              <a:latin typeface="Times New Roman" pitchFamily="18" charset="0"/>
              <a:ea typeface="標楷體" pitchFamily="65" charset="-120"/>
              <a:cs typeface="Times New Roman" pitchFamily="18" charset="0"/>
            </a:rPr>
            <a:t>比對 </a:t>
          </a:r>
          <a:r>
            <a:rPr lang="en-US" sz="2200" b="1" kern="1200" dirty="0">
              <a:latin typeface="Times New Roman" pitchFamily="18" charset="0"/>
              <a:ea typeface="標楷體" pitchFamily="65" charset="-120"/>
              <a:cs typeface="Times New Roman" pitchFamily="18" charset="0"/>
            </a:rPr>
            <a:t>(</a:t>
          </a:r>
          <a:r>
            <a:rPr lang="zh-TW" sz="2200" b="1" kern="1200" dirty="0">
              <a:latin typeface="Times New Roman" pitchFamily="18" charset="0"/>
              <a:ea typeface="標楷體" pitchFamily="65" charset="-120"/>
              <a:cs typeface="Times New Roman" pitchFamily="18" charset="0"/>
            </a:rPr>
            <a:t>去重複</a:t>
          </a:r>
          <a:r>
            <a:rPr lang="en-US" sz="2200" b="1" kern="1200" dirty="0">
              <a:latin typeface="Times New Roman" pitchFamily="18" charset="0"/>
              <a:ea typeface="標楷體" pitchFamily="65" charset="-120"/>
              <a:cs typeface="Times New Roman" pitchFamily="18" charset="0"/>
            </a:rPr>
            <a:t>) (Matching drives </a:t>
          </a:r>
          <a:r>
            <a:rPr lang="en-US" sz="2200" b="1" kern="1200" dirty="0" err="1">
              <a:latin typeface="Times New Roman" pitchFamily="18" charset="0"/>
              <a:ea typeface="標楷體" pitchFamily="65" charset="-120"/>
              <a:cs typeface="Times New Roman" pitchFamily="18" charset="0"/>
            </a:rPr>
            <a:t>deduplication</a:t>
          </a:r>
          <a:r>
            <a:rPr lang="en-US" sz="2200" b="1" kern="1200" dirty="0">
              <a:latin typeface="Times New Roman" pitchFamily="18" charset="0"/>
              <a:ea typeface="標楷體" pitchFamily="65" charset="-120"/>
              <a:cs typeface="Times New Roman" pitchFamily="18" charset="0"/>
            </a:rPr>
            <a:t>)</a:t>
          </a:r>
          <a:endParaRPr lang="zh-TW" sz="2200" kern="1200" dirty="0">
            <a:latin typeface="Times New Roman" pitchFamily="18" charset="0"/>
            <a:ea typeface="標楷體" pitchFamily="65" charset="-120"/>
            <a:cs typeface="Times New Roman" pitchFamily="18" charset="0"/>
          </a:endParaRPr>
        </a:p>
      </dsp:txBody>
      <dsp:txXfrm rot="-10800000">
        <a:off x="0" y="1844916"/>
        <a:ext cx="8229600" cy="653636"/>
      </dsp:txXfrm>
    </dsp:sp>
    <dsp:sp modelId="{5B9201F6-D677-43C1-8259-2356191BD10F}">
      <dsp:nvSpPr>
        <dsp:cNvPr id="0" name=""/>
        <dsp:cNvSpPr/>
      </dsp:nvSpPr>
      <dsp:spPr>
        <a:xfrm>
          <a:off x="0" y="2498552"/>
          <a:ext cx="8229600" cy="55680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zh-TW" sz="1700" kern="1200" dirty="0">
              <a:latin typeface="Times New Roman" pitchFamily="18" charset="0"/>
              <a:ea typeface="標楷體" pitchFamily="65" charset="-120"/>
              <a:cs typeface="Times New Roman" pitchFamily="18" charset="0"/>
            </a:rPr>
            <a:t>指刪除重複的標準化資料。</a:t>
          </a:r>
        </a:p>
      </dsp:txBody>
      <dsp:txXfrm>
        <a:off x="0" y="2498552"/>
        <a:ext cx="8229600" cy="556801"/>
      </dsp:txXfrm>
    </dsp:sp>
    <dsp:sp modelId="{285AF669-2A06-404A-842A-64FDB96E00E0}">
      <dsp:nvSpPr>
        <dsp:cNvPr id="0" name=""/>
        <dsp:cNvSpPr/>
      </dsp:nvSpPr>
      <dsp:spPr>
        <a:xfrm rot="10800000">
          <a:off x="0" y="866"/>
          <a:ext cx="8229600" cy="1862212"/>
        </a:xfrm>
        <a:prstGeom prst="upArrowCallou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Times New Roman" pitchFamily="18" charset="0"/>
              <a:ea typeface="標楷體" pitchFamily="65" charset="-120"/>
              <a:cs typeface="Times New Roman" pitchFamily="18" charset="0"/>
            </a:rPr>
            <a:t>1. </a:t>
          </a:r>
          <a:r>
            <a:rPr lang="zh-TW" sz="2200" b="1" kern="1200" dirty="0">
              <a:latin typeface="Times New Roman" pitchFamily="18" charset="0"/>
              <a:ea typeface="標楷體" pitchFamily="65" charset="-120"/>
              <a:cs typeface="Times New Roman" pitchFamily="18" charset="0"/>
            </a:rPr>
            <a:t>標準化 </a:t>
          </a:r>
          <a:r>
            <a:rPr lang="en-US" sz="2200" b="1" kern="1200" dirty="0">
              <a:latin typeface="Times New Roman" pitchFamily="18" charset="0"/>
              <a:ea typeface="標楷體" pitchFamily="65" charset="-120"/>
              <a:cs typeface="Times New Roman" pitchFamily="18" charset="0"/>
            </a:rPr>
            <a:t>(Standardizing)</a:t>
          </a:r>
          <a:endParaRPr lang="zh-TW" sz="2200" kern="1200" dirty="0">
            <a:latin typeface="Times New Roman" pitchFamily="18" charset="0"/>
            <a:ea typeface="標楷體" pitchFamily="65" charset="-120"/>
            <a:cs typeface="Times New Roman" pitchFamily="18" charset="0"/>
          </a:endParaRPr>
        </a:p>
      </dsp:txBody>
      <dsp:txXfrm rot="-10800000">
        <a:off x="0" y="866"/>
        <a:ext cx="8229600" cy="653636"/>
      </dsp:txXfrm>
    </dsp:sp>
    <dsp:sp modelId="{B0780EF1-77E1-4737-AABE-C660DD02B6EE}">
      <dsp:nvSpPr>
        <dsp:cNvPr id="0" name=""/>
        <dsp:cNvSpPr/>
      </dsp:nvSpPr>
      <dsp:spPr>
        <a:xfrm>
          <a:off x="0" y="654502"/>
          <a:ext cx="8229600" cy="55680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l" defTabSz="755650" rtl="0">
            <a:lnSpc>
              <a:spcPct val="90000"/>
            </a:lnSpc>
            <a:spcBef>
              <a:spcPct val="0"/>
            </a:spcBef>
            <a:spcAft>
              <a:spcPct val="35000"/>
            </a:spcAft>
            <a:buNone/>
          </a:pPr>
          <a:r>
            <a:rPr lang="zh-TW" sz="1700" kern="1200" dirty="0">
              <a:latin typeface="Times New Roman" pitchFamily="18" charset="0"/>
              <a:ea typeface="標楷體" pitchFamily="65" charset="-120"/>
              <a:cs typeface="Times New Roman" pitchFamily="18" charset="0"/>
            </a:rPr>
            <a:t>標準化的目的是使不同資料來源採用相同的資料編碼方式、資料格式等，為下一步比對 </a:t>
          </a:r>
          <a:r>
            <a:rPr lang="en-US" sz="1700" kern="1200" dirty="0">
              <a:latin typeface="Times New Roman" pitchFamily="18" charset="0"/>
              <a:ea typeface="標楷體" pitchFamily="65" charset="-120"/>
              <a:cs typeface="Times New Roman" pitchFamily="18" charset="0"/>
            </a:rPr>
            <a:t>(</a:t>
          </a:r>
          <a:r>
            <a:rPr lang="zh-TW" sz="1700" kern="1200" dirty="0">
              <a:latin typeface="Times New Roman" pitchFamily="18" charset="0"/>
              <a:ea typeface="標楷體" pitchFamily="65" charset="-120"/>
              <a:cs typeface="Times New Roman" pitchFamily="18" charset="0"/>
            </a:rPr>
            <a:t>去重複</a:t>
          </a:r>
          <a:r>
            <a:rPr lang="en-US" sz="1700" kern="1200" dirty="0">
              <a:latin typeface="Times New Roman" pitchFamily="18" charset="0"/>
              <a:ea typeface="標楷體" pitchFamily="65" charset="-120"/>
              <a:cs typeface="Times New Roman" pitchFamily="18" charset="0"/>
            </a:rPr>
            <a:t>) </a:t>
          </a:r>
          <a:r>
            <a:rPr lang="zh-TW" sz="1700" kern="1200" dirty="0">
              <a:latin typeface="Times New Roman" pitchFamily="18" charset="0"/>
              <a:ea typeface="標楷體" pitchFamily="65" charset="-120"/>
              <a:cs typeface="Times New Roman" pitchFamily="18" charset="0"/>
            </a:rPr>
            <a:t>步驟作準備。</a:t>
          </a:r>
          <a:endParaRPr lang="en-US" sz="1700" kern="1200" dirty="0">
            <a:latin typeface="Times New Roman" pitchFamily="18" charset="0"/>
            <a:ea typeface="標楷體" pitchFamily="65" charset="-120"/>
            <a:cs typeface="Times New Roman" pitchFamily="18" charset="0"/>
          </a:endParaRPr>
        </a:p>
      </dsp:txBody>
      <dsp:txXfrm>
        <a:off x="0" y="654502"/>
        <a:ext cx="8229600" cy="55680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A33BF-66A7-4FE0-8FC6-FD33FA4D7440}">
      <dsp:nvSpPr>
        <dsp:cNvPr id="0" name=""/>
        <dsp:cNvSpPr/>
      </dsp:nvSpPr>
      <dsp:spPr>
        <a:xfrm>
          <a:off x="0" y="428956"/>
          <a:ext cx="8229600" cy="2028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zh-TW" sz="2300" kern="1200" dirty="0">
              <a:latin typeface="Times New Roman" pitchFamily="18" charset="0"/>
              <a:ea typeface="標楷體" pitchFamily="65" charset="-120"/>
              <a:cs typeface="Times New Roman" pitchFamily="18" charset="0"/>
            </a:rPr>
            <a:t>負責管理和發布所有一致化維度。一致化維度必須是集中管理的物件，當維度表管理者發布了維度的新版本時，事實表提供者有義務立刻更新本地端的維度表，並且需配合嚴格的版本控管。</a:t>
          </a:r>
          <a:endParaRPr lang="en-US" sz="2300" kern="1200" dirty="0">
            <a:latin typeface="Times New Roman" pitchFamily="18" charset="0"/>
            <a:ea typeface="標楷體" pitchFamily="65" charset="-120"/>
            <a:cs typeface="Times New Roman" pitchFamily="18" charset="0"/>
          </a:endParaRPr>
        </a:p>
      </dsp:txBody>
      <dsp:txXfrm>
        <a:off x="0" y="428956"/>
        <a:ext cx="8229600" cy="2028600"/>
      </dsp:txXfrm>
    </dsp:sp>
    <dsp:sp modelId="{15E422C8-2FEC-4BB9-8421-5F0CFD207754}">
      <dsp:nvSpPr>
        <dsp:cNvPr id="0" name=""/>
        <dsp:cNvSpPr/>
      </dsp:nvSpPr>
      <dsp:spPr>
        <a:xfrm>
          <a:off x="411480" y="89476"/>
          <a:ext cx="5760720" cy="6789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維度表管理者 </a:t>
          </a:r>
          <a:r>
            <a:rPr lang="en-US" sz="2300" b="1" kern="1200" dirty="0">
              <a:latin typeface="Times New Roman" pitchFamily="18" charset="0"/>
              <a:ea typeface="標楷體" pitchFamily="65" charset="-120"/>
              <a:cs typeface="Times New Roman" pitchFamily="18" charset="0"/>
            </a:rPr>
            <a:t>(The dimension manager) </a:t>
          </a:r>
        </a:p>
      </dsp:txBody>
      <dsp:txXfrm>
        <a:off x="444624" y="122620"/>
        <a:ext cx="5694432" cy="612672"/>
      </dsp:txXfrm>
    </dsp:sp>
    <dsp:sp modelId="{52BD9827-7DF5-4EC4-B2C5-88743BF49699}">
      <dsp:nvSpPr>
        <dsp:cNvPr id="0" name=""/>
        <dsp:cNvSpPr/>
      </dsp:nvSpPr>
      <dsp:spPr>
        <a:xfrm>
          <a:off x="0" y="2921236"/>
          <a:ext cx="8229600" cy="17025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rtl="0">
            <a:lnSpc>
              <a:spcPct val="90000"/>
            </a:lnSpc>
            <a:spcBef>
              <a:spcPct val="0"/>
            </a:spcBef>
            <a:spcAft>
              <a:spcPct val="15000"/>
            </a:spcAft>
            <a:buChar char="•"/>
          </a:pPr>
          <a:r>
            <a:rPr lang="zh-TW" sz="2300" kern="1200" dirty="0">
              <a:latin typeface="Times New Roman" pitchFamily="18" charset="0"/>
              <a:ea typeface="標楷體" pitchFamily="65" charset="-120"/>
              <a:cs typeface="Times New Roman" pitchFamily="18" charset="0"/>
            </a:rPr>
            <a:t>事實表提供者管理一張或者更多的事實表，並且負責終端使用者如何連結使用。他們必須使用維度表管理者提供的一致化維度，來建構其所負責事實表之資料。</a:t>
          </a:r>
        </a:p>
      </dsp:txBody>
      <dsp:txXfrm>
        <a:off x="0" y="2921236"/>
        <a:ext cx="8229600" cy="1702575"/>
      </dsp:txXfrm>
    </dsp:sp>
    <dsp:sp modelId="{F2FC30E9-BB70-4F17-B84A-C031EF5D7BF5}">
      <dsp:nvSpPr>
        <dsp:cNvPr id="0" name=""/>
        <dsp:cNvSpPr/>
      </dsp:nvSpPr>
      <dsp:spPr>
        <a:xfrm>
          <a:off x="411480" y="2581756"/>
          <a:ext cx="5760720" cy="6789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022350" rtl="0">
            <a:lnSpc>
              <a:spcPct val="90000"/>
            </a:lnSpc>
            <a:spcBef>
              <a:spcPct val="0"/>
            </a:spcBef>
            <a:spcAft>
              <a:spcPct val="35000"/>
            </a:spcAft>
            <a:buNone/>
          </a:pPr>
          <a:r>
            <a:rPr lang="zh-TW" sz="2300" b="1" kern="1200" dirty="0">
              <a:latin typeface="Times New Roman" pitchFamily="18" charset="0"/>
              <a:ea typeface="標楷體" pitchFamily="65" charset="-120"/>
              <a:cs typeface="Times New Roman" pitchFamily="18" charset="0"/>
            </a:rPr>
            <a:t>事實表提供者 </a:t>
          </a:r>
          <a:r>
            <a:rPr lang="en-US" sz="2300" b="1" kern="1200" dirty="0">
              <a:latin typeface="Times New Roman" pitchFamily="18" charset="0"/>
              <a:ea typeface="標楷體" pitchFamily="65" charset="-120"/>
              <a:cs typeface="Times New Roman" pitchFamily="18" charset="0"/>
            </a:rPr>
            <a:t>(The fact table provider) </a:t>
          </a:r>
        </a:p>
      </dsp:txBody>
      <dsp:txXfrm>
        <a:off x="444624" y="2614900"/>
        <a:ext cx="5694432" cy="61267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819-191F-468A-8D0C-2E6FB579F48D}">
      <dsp:nvSpPr>
        <dsp:cNvPr id="0" name=""/>
        <dsp:cNvSpPr/>
      </dsp:nvSpPr>
      <dsp:spPr>
        <a:xfrm>
          <a:off x="307312" y="2946"/>
          <a:ext cx="7614974" cy="6890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(1) </a:t>
          </a:r>
          <a:r>
            <a:rPr lang="zh-TW" sz="1800" kern="1200" dirty="0">
              <a:latin typeface="Times New Roman" pitchFamily="18" charset="0"/>
              <a:ea typeface="標楷體" pitchFamily="65" charset="-120"/>
              <a:cs typeface="Times New Roman" pitchFamily="18" charset="0"/>
            </a:rPr>
            <a:t>增加新的維度資料到一致化維度，產生新的代理鍵。</a:t>
          </a:r>
        </a:p>
      </dsp:txBody>
      <dsp:txXfrm>
        <a:off x="327493" y="23127"/>
        <a:ext cx="7574612" cy="648681"/>
      </dsp:txXfrm>
    </dsp:sp>
    <dsp:sp modelId="{D085D0E4-81E4-4DC2-9425-3B3008B0A924}">
      <dsp:nvSpPr>
        <dsp:cNvPr id="0" name=""/>
        <dsp:cNvSpPr/>
      </dsp:nvSpPr>
      <dsp:spPr>
        <a:xfrm rot="5400000">
          <a:off x="3985604" y="709216"/>
          <a:ext cx="258391" cy="31006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5400000">
        <a:off x="4021780" y="735055"/>
        <a:ext cx="186041" cy="180874"/>
      </dsp:txXfrm>
    </dsp:sp>
    <dsp:sp modelId="{579217B8-AEC2-49FC-B06D-269AD54C3DB6}">
      <dsp:nvSpPr>
        <dsp:cNvPr id="0" name=""/>
        <dsp:cNvSpPr/>
      </dsp:nvSpPr>
      <dsp:spPr>
        <a:xfrm>
          <a:off x="307312" y="1036511"/>
          <a:ext cx="7614974" cy="6890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(2) </a:t>
          </a:r>
          <a:r>
            <a:rPr lang="zh-TW" sz="1800" kern="1200" dirty="0">
              <a:latin typeface="Times New Roman" pitchFamily="18" charset="0"/>
              <a:ea typeface="標楷體" pitchFamily="65" charset="-120"/>
              <a:cs typeface="Times New Roman" pitchFamily="18" charset="0"/>
            </a:rPr>
            <a:t>為第二型緩時變維度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保留歷史</a:t>
          </a:r>
          <a:r>
            <a:rPr lang="en-US" sz="1800" kern="1200" dirty="0">
              <a:latin typeface="Times New Roman" pitchFamily="18" charset="0"/>
              <a:ea typeface="標楷體" pitchFamily="65" charset="-120"/>
              <a:cs typeface="Times New Roman" pitchFamily="18" charset="0"/>
            </a:rPr>
            <a:t>) </a:t>
          </a:r>
          <a:r>
            <a:rPr lang="zh-TW" sz="1800" kern="1200" dirty="0">
              <a:latin typeface="Times New Roman" pitchFamily="18" charset="0"/>
              <a:ea typeface="標楷體" pitchFamily="65" charset="-120"/>
              <a:cs typeface="Times New Roman" pitchFamily="18" charset="0"/>
            </a:rPr>
            <a:t>的變化，增加新維度記錄到現有一致化維度中，並生成新的代理鍵。</a:t>
          </a:r>
        </a:p>
      </dsp:txBody>
      <dsp:txXfrm>
        <a:off x="327493" y="1056692"/>
        <a:ext cx="7574612" cy="648681"/>
      </dsp:txXfrm>
    </dsp:sp>
    <dsp:sp modelId="{2853DD40-FDA1-403B-B38B-2A1F43EC22F8}">
      <dsp:nvSpPr>
        <dsp:cNvPr id="0" name=""/>
        <dsp:cNvSpPr/>
      </dsp:nvSpPr>
      <dsp:spPr>
        <a:xfrm rot="5400000">
          <a:off x="3985604" y="1742780"/>
          <a:ext cx="258391" cy="31006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5400000">
        <a:off x="4021780" y="1768619"/>
        <a:ext cx="186041" cy="180874"/>
      </dsp:txXfrm>
    </dsp:sp>
    <dsp:sp modelId="{771FC575-12DB-4B41-9F33-F593E4919F9D}">
      <dsp:nvSpPr>
        <dsp:cNvPr id="0" name=""/>
        <dsp:cNvSpPr/>
      </dsp:nvSpPr>
      <dsp:spPr>
        <a:xfrm>
          <a:off x="307312" y="2070076"/>
          <a:ext cx="7614974" cy="6890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(3) </a:t>
          </a:r>
          <a:r>
            <a:rPr lang="zh-TW" sz="1800" kern="1200" dirty="0">
              <a:latin typeface="Times New Roman" pitchFamily="18" charset="0"/>
              <a:ea typeface="標楷體" pitchFamily="65" charset="-120"/>
              <a:cs typeface="Times New Roman" pitchFamily="18" charset="0"/>
            </a:rPr>
            <a:t>為第一型緩時變維度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覆寫</a:t>
          </a:r>
          <a:r>
            <a:rPr lang="en-US" sz="1800" kern="1200" dirty="0">
              <a:latin typeface="Times New Roman" pitchFamily="18" charset="0"/>
              <a:ea typeface="標楷體" pitchFamily="65" charset="-120"/>
              <a:cs typeface="Times New Roman" pitchFamily="18" charset="0"/>
            </a:rPr>
            <a:t>) </a:t>
          </a:r>
          <a:r>
            <a:rPr lang="zh-TW" sz="1800" kern="1200" dirty="0">
              <a:latin typeface="Times New Roman" pitchFamily="18" charset="0"/>
              <a:ea typeface="標楷體" pitchFamily="65" charset="-120"/>
              <a:cs typeface="Times New Roman" pitchFamily="18" charset="0"/>
            </a:rPr>
            <a:t>和第三型緩時變維度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替換實體</a:t>
          </a:r>
          <a:r>
            <a:rPr lang="en-US" sz="1800" kern="1200" dirty="0">
              <a:latin typeface="Times New Roman" pitchFamily="18" charset="0"/>
              <a:ea typeface="標楷體" pitchFamily="65" charset="-120"/>
              <a:cs typeface="Times New Roman" pitchFamily="18" charset="0"/>
            </a:rPr>
            <a:t>) </a:t>
          </a:r>
          <a:r>
            <a:rPr lang="zh-TW" sz="1800" kern="1200" dirty="0">
              <a:latin typeface="Times New Roman" pitchFamily="18" charset="0"/>
              <a:ea typeface="標楷體" pitchFamily="65" charset="-120"/>
              <a:cs typeface="Times New Roman" pitchFamily="18" charset="0"/>
            </a:rPr>
            <a:t>的變化，修改維度資料，但不改變代理鍵。</a:t>
          </a:r>
        </a:p>
      </dsp:txBody>
      <dsp:txXfrm>
        <a:off x="327493" y="2090257"/>
        <a:ext cx="7574612" cy="648681"/>
      </dsp:txXfrm>
    </dsp:sp>
    <dsp:sp modelId="{DF8A45B5-F5E3-41F2-A3FF-786D2EDEA5DD}">
      <dsp:nvSpPr>
        <dsp:cNvPr id="0" name=""/>
        <dsp:cNvSpPr/>
      </dsp:nvSpPr>
      <dsp:spPr>
        <a:xfrm rot="5400000">
          <a:off x="3985604" y="2776345"/>
          <a:ext cx="258391" cy="31006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5400000">
        <a:off x="4021780" y="2802184"/>
        <a:ext cx="186041" cy="180874"/>
      </dsp:txXfrm>
    </dsp:sp>
    <dsp:sp modelId="{D384C65A-EB24-4879-82A9-E34BBD2796DF}">
      <dsp:nvSpPr>
        <dsp:cNvPr id="0" name=""/>
        <dsp:cNvSpPr/>
      </dsp:nvSpPr>
      <dsp:spPr>
        <a:xfrm>
          <a:off x="307312" y="3103641"/>
          <a:ext cx="7614974" cy="6890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(4) </a:t>
          </a:r>
          <a:r>
            <a:rPr lang="zh-TW" sz="1800" kern="1200" dirty="0">
              <a:latin typeface="Times New Roman" pitchFamily="18" charset="0"/>
              <a:ea typeface="標楷體" pitchFamily="65" charset="-120"/>
              <a:cs typeface="Times New Roman" pitchFamily="18" charset="0"/>
            </a:rPr>
            <a:t>一旦完成修改，則更新維度的版本號。</a:t>
          </a:r>
        </a:p>
      </dsp:txBody>
      <dsp:txXfrm>
        <a:off x="327493" y="3123822"/>
        <a:ext cx="7574612" cy="648681"/>
      </dsp:txXfrm>
    </dsp:sp>
    <dsp:sp modelId="{73D41BE8-196C-4746-86BB-BB2F2914433C}">
      <dsp:nvSpPr>
        <dsp:cNvPr id="0" name=""/>
        <dsp:cNvSpPr/>
      </dsp:nvSpPr>
      <dsp:spPr>
        <a:xfrm rot="5400000">
          <a:off x="3985604" y="3809910"/>
          <a:ext cx="258391" cy="310069"/>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Times New Roman" pitchFamily="18" charset="0"/>
            <a:ea typeface="標楷體" pitchFamily="65" charset="-120"/>
            <a:cs typeface="Times New Roman" pitchFamily="18" charset="0"/>
          </a:endParaRPr>
        </a:p>
      </dsp:txBody>
      <dsp:txXfrm rot="-5400000">
        <a:off x="4021780" y="3835749"/>
        <a:ext cx="186041" cy="180874"/>
      </dsp:txXfrm>
    </dsp:sp>
    <dsp:sp modelId="{1E08D8C3-0181-43FB-B624-D818955610D3}">
      <dsp:nvSpPr>
        <dsp:cNvPr id="0" name=""/>
        <dsp:cNvSpPr/>
      </dsp:nvSpPr>
      <dsp:spPr>
        <a:xfrm>
          <a:off x="307312" y="4137205"/>
          <a:ext cx="7614974" cy="6890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38100">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(5) </a:t>
          </a:r>
          <a:r>
            <a:rPr lang="zh-TW" sz="1800" kern="1200" dirty="0">
              <a:latin typeface="Times New Roman" pitchFamily="18" charset="0"/>
              <a:ea typeface="標楷體" pitchFamily="65" charset="-120"/>
              <a:cs typeface="Times New Roman" pitchFamily="18" charset="0"/>
            </a:rPr>
            <a:t>為所有的事實表提供者同步發布修訂後的一致化維度。</a:t>
          </a:r>
        </a:p>
      </dsp:txBody>
      <dsp:txXfrm>
        <a:off x="327493" y="4157386"/>
        <a:ext cx="7574612" cy="6486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DCAE-87F1-4DD1-84E6-1F5D81F05F94}">
      <dsp:nvSpPr>
        <dsp:cNvPr id="0" name=""/>
        <dsp:cNvSpPr/>
      </dsp:nvSpPr>
      <dsp:spPr>
        <a:xfrm>
          <a:off x="0" y="3815"/>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(1) </a:t>
          </a:r>
          <a:r>
            <a:rPr lang="zh-TW" sz="1400" kern="1200" dirty="0">
              <a:latin typeface="Times New Roman" pitchFamily="18" charset="0"/>
              <a:ea typeface="標楷體" pitchFamily="65" charset="-120"/>
              <a:cs typeface="Times New Roman" pitchFamily="18" charset="0"/>
            </a:rPr>
            <a:t>接收或者下載更新一致化維度。</a:t>
          </a:r>
        </a:p>
      </dsp:txBody>
      <dsp:txXfrm>
        <a:off x="9535" y="13350"/>
        <a:ext cx="8667730" cy="306467"/>
      </dsp:txXfrm>
    </dsp:sp>
    <dsp:sp modelId="{A2783313-F37E-468A-9FFC-27CDB5C03418}">
      <dsp:nvSpPr>
        <dsp:cNvPr id="0" name=""/>
        <dsp:cNvSpPr/>
      </dsp:nvSpPr>
      <dsp:spPr>
        <a:xfrm rot="5400000">
          <a:off x="4282361" y="337491"/>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349699"/>
        <a:ext cx="87896" cy="85453"/>
      </dsp:txXfrm>
    </dsp:sp>
    <dsp:sp modelId="{DACD86FA-5023-425E-8765-8B609C989846}">
      <dsp:nvSpPr>
        <dsp:cNvPr id="0" name=""/>
        <dsp:cNvSpPr/>
      </dsp:nvSpPr>
      <dsp:spPr>
        <a:xfrm>
          <a:off x="0" y="492121"/>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(2) </a:t>
          </a:r>
          <a:r>
            <a:rPr lang="zh-TW" sz="1400" kern="1200" dirty="0">
              <a:latin typeface="Times New Roman" pitchFamily="18" charset="0"/>
              <a:ea typeface="標楷體" pitchFamily="65" charset="-120"/>
              <a:cs typeface="Times New Roman" pitchFamily="18" charset="0"/>
            </a:rPr>
            <a:t>處理標記為新且當前在用的維度資料，改映射到代理鍵的當前鍵值。</a:t>
          </a:r>
        </a:p>
      </dsp:txBody>
      <dsp:txXfrm>
        <a:off x="9535" y="501656"/>
        <a:ext cx="8667730" cy="306467"/>
      </dsp:txXfrm>
    </dsp:sp>
    <dsp:sp modelId="{C9DC1A88-7C82-4A27-9B00-F3AEB5A7CB1D}">
      <dsp:nvSpPr>
        <dsp:cNvPr id="0" name=""/>
        <dsp:cNvSpPr/>
      </dsp:nvSpPr>
      <dsp:spPr>
        <a:xfrm rot="5400000">
          <a:off x="4282361" y="825798"/>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838006"/>
        <a:ext cx="87896" cy="85453"/>
      </dsp:txXfrm>
    </dsp:sp>
    <dsp:sp modelId="{9B9DADEC-3357-4F6D-8691-2463452205DE}">
      <dsp:nvSpPr>
        <dsp:cNvPr id="0" name=""/>
        <dsp:cNvSpPr/>
      </dsp:nvSpPr>
      <dsp:spPr>
        <a:xfrm>
          <a:off x="0" y="980428"/>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(3) </a:t>
          </a:r>
          <a:r>
            <a:rPr lang="zh-TW" sz="1400" kern="1200" dirty="0">
              <a:latin typeface="Times New Roman" pitchFamily="18" charset="0"/>
              <a:ea typeface="標楷體" pitchFamily="65" charset="-120"/>
              <a:cs typeface="Times New Roman" pitchFamily="18" charset="0"/>
            </a:rPr>
            <a:t>處理標記為新並且為遲到的維度資料。</a:t>
          </a:r>
        </a:p>
      </dsp:txBody>
      <dsp:txXfrm>
        <a:off x="9535" y="989963"/>
        <a:ext cx="8667730" cy="306467"/>
      </dsp:txXfrm>
    </dsp:sp>
    <dsp:sp modelId="{BA3AC553-0453-47F6-AE70-10FFAD1CD96F}">
      <dsp:nvSpPr>
        <dsp:cNvPr id="0" name=""/>
        <dsp:cNvSpPr/>
      </dsp:nvSpPr>
      <dsp:spPr>
        <a:xfrm rot="5400000">
          <a:off x="4282361" y="1314104"/>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1326312"/>
        <a:ext cx="87896" cy="85453"/>
      </dsp:txXfrm>
    </dsp:sp>
    <dsp:sp modelId="{AC66D526-2BB0-447E-8677-62577C6D7913}">
      <dsp:nvSpPr>
        <dsp:cNvPr id="0" name=""/>
        <dsp:cNvSpPr/>
      </dsp:nvSpPr>
      <dsp:spPr>
        <a:xfrm>
          <a:off x="0" y="1468735"/>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(4) </a:t>
          </a:r>
          <a:r>
            <a:rPr lang="zh-TW" sz="1400" kern="1200" dirty="0">
              <a:latin typeface="Times New Roman" pitchFamily="18" charset="0"/>
              <a:ea typeface="標楷體" pitchFamily="65" charset="-120"/>
              <a:cs typeface="Times New Roman" pitchFamily="18" charset="0"/>
            </a:rPr>
            <a:t>用正確的代理鍵替換自然鍵後，把所有新事實資料添加到事實表中。</a:t>
          </a:r>
        </a:p>
      </dsp:txBody>
      <dsp:txXfrm>
        <a:off x="9535" y="1478270"/>
        <a:ext cx="8667730" cy="306467"/>
      </dsp:txXfrm>
    </dsp:sp>
    <dsp:sp modelId="{3DCB4199-DE3F-4DB0-A2D2-9EF12574BB99}">
      <dsp:nvSpPr>
        <dsp:cNvPr id="0" name=""/>
        <dsp:cNvSpPr/>
      </dsp:nvSpPr>
      <dsp:spPr>
        <a:xfrm rot="5400000">
          <a:off x="4282361" y="1802411"/>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1814619"/>
        <a:ext cx="87896" cy="85453"/>
      </dsp:txXfrm>
    </dsp:sp>
    <dsp:sp modelId="{1E62F053-1254-4AAD-A91D-D1EEBBE3EF13}">
      <dsp:nvSpPr>
        <dsp:cNvPr id="0" name=""/>
        <dsp:cNvSpPr/>
      </dsp:nvSpPr>
      <dsp:spPr>
        <a:xfrm>
          <a:off x="0" y="1957041"/>
          <a:ext cx="8686800" cy="54618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(5) </a:t>
          </a:r>
          <a:r>
            <a:rPr lang="zh-TW" sz="1400" kern="1200" dirty="0">
              <a:latin typeface="Times New Roman" pitchFamily="18" charset="0"/>
              <a:ea typeface="標楷體" pitchFamily="65" charset="-120"/>
              <a:cs typeface="Times New Roman" pitchFamily="18" charset="0"/>
            </a:rPr>
            <a:t>修改所有的事實表。包含為了修正錯誤、補填累積快照事實表的日期和遲到維度資料更新所引發的修改。</a:t>
          </a:r>
        </a:p>
      </dsp:txBody>
      <dsp:txXfrm>
        <a:off x="15997" y="1973038"/>
        <a:ext cx="8654806" cy="514193"/>
      </dsp:txXfrm>
    </dsp:sp>
    <dsp:sp modelId="{47D47535-41F0-404A-B9CB-D63369A8F2DC}">
      <dsp:nvSpPr>
        <dsp:cNvPr id="0" name=""/>
        <dsp:cNvSpPr/>
      </dsp:nvSpPr>
      <dsp:spPr>
        <a:xfrm rot="5400000">
          <a:off x="4282361" y="2511367"/>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2523575"/>
        <a:ext cx="87896" cy="85453"/>
      </dsp:txXfrm>
    </dsp:sp>
    <dsp:sp modelId="{519FDA51-DBD2-44DF-845D-DE61B8549B62}">
      <dsp:nvSpPr>
        <dsp:cNvPr id="0" name=""/>
        <dsp:cNvSpPr/>
      </dsp:nvSpPr>
      <dsp:spPr>
        <a:xfrm>
          <a:off x="0" y="2665998"/>
          <a:ext cx="8686800" cy="613042"/>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(6) </a:t>
          </a:r>
          <a:r>
            <a:rPr lang="zh-TW" sz="1400" kern="1200" dirty="0">
              <a:latin typeface="Times New Roman" pitchFamily="18" charset="0"/>
              <a:ea typeface="標楷體" pitchFamily="65" charset="-120"/>
              <a:cs typeface="Times New Roman" pitchFamily="18" charset="0"/>
            </a:rPr>
            <a:t>刪除無效的彙總 </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參考 </a:t>
          </a:r>
          <a:r>
            <a:rPr lang="en-US" sz="1400" kern="1200" dirty="0">
              <a:latin typeface="Times New Roman" pitchFamily="18" charset="0"/>
              <a:ea typeface="標楷體" pitchFamily="65" charset="-120"/>
              <a:cs typeface="Times New Roman" pitchFamily="18" charset="0"/>
            </a:rPr>
            <a:t>5.7.2 </a:t>
          </a:r>
          <a:r>
            <a:rPr lang="zh-TW" sz="1400" kern="1200" dirty="0">
              <a:latin typeface="Times New Roman" pitchFamily="18" charset="0"/>
              <a:ea typeface="標楷體" pitchFamily="65" charset="-120"/>
              <a:cs typeface="Times New Roman" pitchFamily="18" charset="0"/>
            </a:rPr>
            <a:t>節</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。只有當第一型或第三型緩時變維度的變化發生在彙總的目標欄位上</a:t>
          </a:r>
          <a:r>
            <a:rPr lang="en-US" sz="1400" kern="1200" dirty="0">
              <a:latin typeface="Times New Roman" pitchFamily="18" charset="0"/>
              <a:ea typeface="標楷體" pitchFamily="65" charset="-120"/>
              <a:cs typeface="Times New Roman" pitchFamily="18" charset="0"/>
            </a:rPr>
            <a:t>)</a:t>
          </a:r>
          <a:r>
            <a:rPr lang="zh-TW" sz="1400" kern="1200" dirty="0">
              <a:latin typeface="Times New Roman" pitchFamily="18" charset="0"/>
              <a:ea typeface="標楷體" pitchFamily="65" charset="-120"/>
              <a:cs typeface="Times New Roman" pitchFamily="18" charset="0"/>
            </a:rPr>
            <a:t>，或者歷史事實資料在第 </a:t>
          </a:r>
          <a:r>
            <a:rPr lang="en-US" sz="1400" kern="1200" dirty="0">
              <a:latin typeface="Times New Roman" pitchFamily="18" charset="0"/>
              <a:ea typeface="標楷體" pitchFamily="65" charset="-120"/>
              <a:cs typeface="Times New Roman" pitchFamily="18" charset="0"/>
            </a:rPr>
            <a:t>(5) </a:t>
          </a:r>
          <a:r>
            <a:rPr lang="zh-TW" sz="1400" kern="1200" dirty="0">
              <a:latin typeface="Times New Roman" pitchFamily="18" charset="0"/>
              <a:ea typeface="標楷體" pitchFamily="65" charset="-120"/>
              <a:cs typeface="Times New Roman" pitchFamily="18" charset="0"/>
            </a:rPr>
            <a:t>步中被修改的時候，當前的歷史彙總才會變得無效，其他屬性的改變不會使彙總無效。</a:t>
          </a:r>
        </a:p>
      </dsp:txBody>
      <dsp:txXfrm>
        <a:off x="17955" y="2683953"/>
        <a:ext cx="8650890" cy="577132"/>
      </dsp:txXfrm>
    </dsp:sp>
    <dsp:sp modelId="{EB46703A-8A4C-4CD2-80B0-1D28CBE99E79}">
      <dsp:nvSpPr>
        <dsp:cNvPr id="0" name=""/>
        <dsp:cNvSpPr/>
      </dsp:nvSpPr>
      <dsp:spPr>
        <a:xfrm rot="5400000">
          <a:off x="4282361" y="3287179"/>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3299387"/>
        <a:ext cx="87896" cy="85453"/>
      </dsp:txXfrm>
    </dsp:sp>
    <dsp:sp modelId="{75B649C6-AA3D-4E98-A9BD-2E28D8C38421}">
      <dsp:nvSpPr>
        <dsp:cNvPr id="0" name=""/>
        <dsp:cNvSpPr/>
      </dsp:nvSpPr>
      <dsp:spPr>
        <a:xfrm>
          <a:off x="0" y="3441809"/>
          <a:ext cx="8686800" cy="733032"/>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(7) </a:t>
          </a:r>
          <a:r>
            <a:rPr lang="zh-TW" sz="1400" kern="1200" dirty="0">
              <a:latin typeface="Times New Roman" pitchFamily="18" charset="0"/>
              <a:ea typeface="標楷體" pitchFamily="65" charset="-120"/>
              <a:cs typeface="Times New Roman" pitchFamily="18" charset="0"/>
            </a:rPr>
            <a:t>重新計算受影響的彙總。如果維度的新版本沒有更新，則只有當載入了新的事實資料時才需要重新處理。如果維度的版本號有更新，則在第 </a:t>
          </a:r>
          <a:r>
            <a:rPr lang="en-US" sz="1400" kern="1200" dirty="0">
              <a:latin typeface="Times New Roman" pitchFamily="18" charset="0"/>
              <a:ea typeface="標楷體" pitchFamily="65" charset="-120"/>
              <a:cs typeface="Times New Roman" pitchFamily="18" charset="0"/>
            </a:rPr>
            <a:t>(6) </a:t>
          </a:r>
          <a:r>
            <a:rPr lang="zh-TW" sz="1400" kern="1200" dirty="0">
              <a:latin typeface="Times New Roman" pitchFamily="18" charset="0"/>
              <a:ea typeface="標楷體" pitchFamily="65" charset="-120"/>
              <a:cs typeface="Times New Roman" pitchFamily="18" charset="0"/>
            </a:rPr>
            <a:t>步中的刪除彙總事實表後，整個的歷史彙總將重新計算。</a:t>
          </a:r>
          <a:r>
            <a:rPr lang="en-US" sz="1400" kern="1200" dirty="0">
              <a:latin typeface="Times New Roman" pitchFamily="18" charset="0"/>
              <a:ea typeface="標楷體" pitchFamily="65" charset="-120"/>
              <a:cs typeface="Times New Roman" pitchFamily="18" charset="0"/>
            </a:rPr>
            <a:t>OLAP </a:t>
          </a:r>
          <a:r>
            <a:rPr lang="zh-TW" sz="1400" kern="1200" dirty="0">
              <a:latin typeface="Times New Roman" pitchFamily="18" charset="0"/>
              <a:ea typeface="標楷體" pitchFamily="65" charset="-120"/>
              <a:cs typeface="Times New Roman" pitchFamily="18" charset="0"/>
            </a:rPr>
            <a:t>系統會自動處理這些步驟。</a:t>
          </a:r>
        </a:p>
      </dsp:txBody>
      <dsp:txXfrm>
        <a:off x="21470" y="3463279"/>
        <a:ext cx="8643860" cy="690092"/>
      </dsp:txXfrm>
    </dsp:sp>
    <dsp:sp modelId="{78EF3AAE-0645-4A49-82D5-A65102E802BC}">
      <dsp:nvSpPr>
        <dsp:cNvPr id="0" name=""/>
        <dsp:cNvSpPr/>
      </dsp:nvSpPr>
      <dsp:spPr>
        <a:xfrm rot="5400000">
          <a:off x="4282361" y="4182981"/>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4195189"/>
        <a:ext cx="87896" cy="85453"/>
      </dsp:txXfrm>
    </dsp:sp>
    <dsp:sp modelId="{598A7B93-6B30-4975-A714-9DD7F36F0029}">
      <dsp:nvSpPr>
        <dsp:cNvPr id="0" name=""/>
        <dsp:cNvSpPr/>
      </dsp:nvSpPr>
      <dsp:spPr>
        <a:xfrm>
          <a:off x="0" y="4337611"/>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(8) </a:t>
          </a:r>
          <a:r>
            <a:rPr lang="zh-TW" sz="1400" kern="1200" dirty="0">
              <a:latin typeface="Times New Roman" pitchFamily="18" charset="0"/>
              <a:ea typeface="標楷體" pitchFamily="65" charset="-120"/>
              <a:cs typeface="Times New Roman" pitchFamily="18" charset="0"/>
            </a:rPr>
            <a:t>確保所有基礎資料表和彙總事實表的資料品質，確保正確計算彙總事實表。</a:t>
          </a:r>
        </a:p>
      </dsp:txBody>
      <dsp:txXfrm>
        <a:off x="9535" y="4347146"/>
        <a:ext cx="8667730" cy="306467"/>
      </dsp:txXfrm>
    </dsp:sp>
    <dsp:sp modelId="{AA29FE92-E4BB-483A-903F-E97B1D3981EA}">
      <dsp:nvSpPr>
        <dsp:cNvPr id="0" name=""/>
        <dsp:cNvSpPr/>
      </dsp:nvSpPr>
      <dsp:spPr>
        <a:xfrm rot="5400000">
          <a:off x="4282361" y="4671287"/>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4683495"/>
        <a:ext cx="87896" cy="85453"/>
      </dsp:txXfrm>
    </dsp:sp>
    <dsp:sp modelId="{8CC53158-2CDE-441E-866D-80486F64F8E0}">
      <dsp:nvSpPr>
        <dsp:cNvPr id="0" name=""/>
        <dsp:cNvSpPr/>
      </dsp:nvSpPr>
      <dsp:spPr>
        <a:xfrm>
          <a:off x="0" y="4825918"/>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(9) </a:t>
          </a:r>
          <a:r>
            <a:rPr lang="zh-TW" sz="1400" kern="1200" dirty="0">
              <a:latin typeface="Times New Roman" pitchFamily="18" charset="0"/>
              <a:ea typeface="標楷體" pitchFamily="65" charset="-120"/>
              <a:cs typeface="Times New Roman" pitchFamily="18" charset="0"/>
            </a:rPr>
            <a:t>把更新完成的事實表和維度表上線。</a:t>
          </a:r>
        </a:p>
      </dsp:txBody>
      <dsp:txXfrm>
        <a:off x="9535" y="4835453"/>
        <a:ext cx="8667730" cy="306467"/>
      </dsp:txXfrm>
    </dsp:sp>
    <dsp:sp modelId="{8FF16253-96BD-40E7-A385-5E7545A0BFD2}">
      <dsp:nvSpPr>
        <dsp:cNvPr id="0" name=""/>
        <dsp:cNvSpPr/>
      </dsp:nvSpPr>
      <dsp:spPr>
        <a:xfrm rot="5400000">
          <a:off x="4282361" y="5159594"/>
          <a:ext cx="122076" cy="146492"/>
        </a:xfrm>
        <a:prstGeom prst="rightArrow">
          <a:avLst>
            <a:gd name="adj1" fmla="val 60000"/>
            <a:gd name="adj2" fmla="val 50000"/>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zh-TW" altLang="en-US" sz="1400" kern="1200">
            <a:latin typeface="Times New Roman" pitchFamily="18" charset="0"/>
            <a:ea typeface="標楷體" pitchFamily="65" charset="-120"/>
            <a:cs typeface="Times New Roman" pitchFamily="18" charset="0"/>
          </a:endParaRPr>
        </a:p>
      </dsp:txBody>
      <dsp:txXfrm rot="-5400000">
        <a:off x="4299452" y="5171802"/>
        <a:ext cx="87896" cy="85453"/>
      </dsp:txXfrm>
    </dsp:sp>
    <dsp:sp modelId="{A33635FB-AF49-4CAA-81C0-FA8FF3635EB6}">
      <dsp:nvSpPr>
        <dsp:cNvPr id="0" name=""/>
        <dsp:cNvSpPr/>
      </dsp:nvSpPr>
      <dsp:spPr>
        <a:xfrm>
          <a:off x="0" y="5314225"/>
          <a:ext cx="8686800" cy="325537"/>
        </a:xfrm>
        <a:prstGeom prst="roundRect">
          <a:avLst>
            <a:gd name="adj" fmla="val 10000"/>
          </a:avLst>
        </a:prstGeom>
        <a:solidFill>
          <a:schemeClr val="lt1"/>
        </a:solidFill>
        <a:ln w="28575" cap="flat" cmpd="sng" algn="ctr">
          <a:solidFill>
            <a:schemeClr val="accent4"/>
          </a:solidFill>
          <a:prstDash val="solid"/>
        </a:ln>
        <a:effectLst/>
        <a:scene3d>
          <a:camera prst="orthographicFront"/>
          <a:lightRig rig="flat" dir="t"/>
        </a:scene3d>
        <a:sp3d>
          <a:bevelT w="114300" prst="artDeco"/>
        </a:sp3d>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Times New Roman" pitchFamily="18" charset="0"/>
              <a:ea typeface="標楷體" pitchFamily="65" charset="-120"/>
              <a:cs typeface="Times New Roman" pitchFamily="18" charset="0"/>
            </a:rPr>
            <a:t>(10) </a:t>
          </a:r>
          <a:r>
            <a:rPr lang="zh-TW" sz="1400" kern="1200" dirty="0">
              <a:latin typeface="Times New Roman" pitchFamily="18" charset="0"/>
              <a:ea typeface="標楷體" pitchFamily="65" charset="-120"/>
              <a:cs typeface="Times New Roman" pitchFamily="18" charset="0"/>
            </a:rPr>
            <a:t>通知終端使用者資料倉儲已被更新。</a:t>
          </a:r>
        </a:p>
      </dsp:txBody>
      <dsp:txXfrm>
        <a:off x="9535" y="5323760"/>
        <a:ext cx="8667730" cy="30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CD2AF-3213-4067-8AB9-632A11961D69}">
      <dsp:nvSpPr>
        <dsp:cNvPr id="0" name=""/>
        <dsp:cNvSpPr/>
      </dsp:nvSpPr>
      <dsp:spPr>
        <a:xfrm rot="5400000">
          <a:off x="5055471" y="-2391716"/>
          <a:ext cx="385207"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TW" sz="1800" b="1" kern="1200" dirty="0">
              <a:latin typeface="Times New Roman" pitchFamily="18" charset="0"/>
              <a:ea typeface="標楷體" pitchFamily="65" charset="-120"/>
              <a:cs typeface="Times New Roman" pitchFamily="18" charset="0"/>
            </a:rPr>
            <a:t>從原始資料來源抽取資料。</a:t>
          </a:r>
          <a:endParaRPr lang="zh-TW" sz="1800" kern="1200" dirty="0">
            <a:latin typeface="Times New Roman" pitchFamily="18" charset="0"/>
            <a:ea typeface="標楷體" pitchFamily="65" charset="-120"/>
            <a:cs typeface="Times New Roman" pitchFamily="18" charset="0"/>
          </a:endParaRPr>
        </a:p>
      </dsp:txBody>
      <dsp:txXfrm rot="-5400000">
        <a:off x="2614603" y="67956"/>
        <a:ext cx="5248140" cy="347599"/>
      </dsp:txXfrm>
    </dsp:sp>
    <dsp:sp modelId="{8F6A0D14-23F0-4D4A-AB9E-F8D834E53BA9}">
      <dsp:nvSpPr>
        <dsp:cNvPr id="0" name=""/>
        <dsp:cNvSpPr/>
      </dsp:nvSpPr>
      <dsp:spPr>
        <a:xfrm>
          <a:off x="348052" y="1001"/>
          <a:ext cx="2266550" cy="48150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抽取：</a:t>
          </a:r>
          <a:endParaRPr lang="en-US" sz="2200" b="1" kern="1200" dirty="0">
            <a:latin typeface="Times New Roman" pitchFamily="18" charset="0"/>
            <a:ea typeface="標楷體" pitchFamily="65" charset="-120"/>
            <a:cs typeface="Times New Roman" pitchFamily="18" charset="0"/>
          </a:endParaRPr>
        </a:p>
      </dsp:txBody>
      <dsp:txXfrm>
        <a:off x="371557" y="24506"/>
        <a:ext cx="2219540" cy="434498"/>
      </dsp:txXfrm>
    </dsp:sp>
    <dsp:sp modelId="{956DD445-9EC0-49B7-8842-5DAC5454BCF1}">
      <dsp:nvSpPr>
        <dsp:cNvPr id="0" name=""/>
        <dsp:cNvSpPr/>
      </dsp:nvSpPr>
      <dsp:spPr>
        <a:xfrm rot="5400000">
          <a:off x="5055471" y="-1886132"/>
          <a:ext cx="385207"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TW" sz="1800" b="1" kern="1200" dirty="0">
              <a:latin typeface="Times New Roman" pitchFamily="18" charset="0"/>
              <a:ea typeface="標楷體" pitchFamily="65" charset="-120"/>
              <a:cs typeface="Times New Roman" pitchFamily="18" charset="0"/>
            </a:rPr>
            <a:t>確保資料品質，清理資料使資料能夠被使用。</a:t>
          </a:r>
          <a:endParaRPr lang="zh-TW" sz="1800" kern="1200" dirty="0">
            <a:latin typeface="Times New Roman" pitchFamily="18" charset="0"/>
            <a:ea typeface="標楷體" pitchFamily="65" charset="-120"/>
            <a:cs typeface="Times New Roman" pitchFamily="18" charset="0"/>
          </a:endParaRPr>
        </a:p>
      </dsp:txBody>
      <dsp:txXfrm rot="-5400000">
        <a:off x="2614603" y="573540"/>
        <a:ext cx="5248140" cy="347599"/>
      </dsp:txXfrm>
    </dsp:sp>
    <dsp:sp modelId="{FA783062-2FF2-402E-94A2-A774810A3FF3}">
      <dsp:nvSpPr>
        <dsp:cNvPr id="0" name=""/>
        <dsp:cNvSpPr/>
      </dsp:nvSpPr>
      <dsp:spPr>
        <a:xfrm>
          <a:off x="348052" y="506585"/>
          <a:ext cx="2266550" cy="48150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清理：</a:t>
          </a:r>
          <a:endParaRPr lang="en-US" sz="2200" b="1" kern="1200" dirty="0">
            <a:latin typeface="Times New Roman" pitchFamily="18" charset="0"/>
            <a:ea typeface="標楷體" pitchFamily="65" charset="-120"/>
            <a:cs typeface="Times New Roman" pitchFamily="18" charset="0"/>
          </a:endParaRPr>
        </a:p>
      </dsp:txBody>
      <dsp:txXfrm>
        <a:off x="371557" y="530090"/>
        <a:ext cx="2219540" cy="434498"/>
      </dsp:txXfrm>
    </dsp:sp>
    <dsp:sp modelId="{E4BB8D6E-8E33-4502-8930-8C98101FEA52}">
      <dsp:nvSpPr>
        <dsp:cNvPr id="0" name=""/>
        <dsp:cNvSpPr/>
      </dsp:nvSpPr>
      <dsp:spPr>
        <a:xfrm rot="5400000">
          <a:off x="5055471" y="-1380547"/>
          <a:ext cx="385207"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TW" sz="1800" b="1" kern="1200" dirty="0">
              <a:latin typeface="Times New Roman" pitchFamily="18" charset="0"/>
              <a:ea typeface="標楷體" pitchFamily="65" charset="-120"/>
              <a:cs typeface="Times New Roman" pitchFamily="18" charset="0"/>
            </a:rPr>
            <a:t>確保各個資料來源的資料一致性。</a:t>
          </a:r>
          <a:endParaRPr lang="zh-TW" sz="1800" kern="1200" dirty="0">
            <a:latin typeface="Times New Roman" pitchFamily="18" charset="0"/>
            <a:ea typeface="標楷體" pitchFamily="65" charset="-120"/>
            <a:cs typeface="Times New Roman" pitchFamily="18" charset="0"/>
          </a:endParaRPr>
        </a:p>
      </dsp:txBody>
      <dsp:txXfrm rot="-5400000">
        <a:off x="2614603" y="1079125"/>
        <a:ext cx="5248140" cy="347599"/>
      </dsp:txXfrm>
    </dsp:sp>
    <dsp:sp modelId="{D350D2F5-4D67-4776-A1E2-DE8F06A118AD}">
      <dsp:nvSpPr>
        <dsp:cNvPr id="0" name=""/>
        <dsp:cNvSpPr/>
      </dsp:nvSpPr>
      <dsp:spPr>
        <a:xfrm>
          <a:off x="348052" y="1012169"/>
          <a:ext cx="2266550" cy="481508"/>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一致化：</a:t>
          </a:r>
          <a:endParaRPr lang="en-US" sz="2200" b="1" kern="1200" dirty="0">
            <a:latin typeface="Times New Roman" pitchFamily="18" charset="0"/>
            <a:ea typeface="標楷體" pitchFamily="65" charset="-120"/>
            <a:cs typeface="Times New Roman" pitchFamily="18" charset="0"/>
          </a:endParaRPr>
        </a:p>
      </dsp:txBody>
      <dsp:txXfrm>
        <a:off x="371557" y="1035674"/>
        <a:ext cx="2219540" cy="434498"/>
      </dsp:txXfrm>
    </dsp:sp>
    <dsp:sp modelId="{E0DA3A15-CCC8-4F49-82D5-0CD6DD549F58}">
      <dsp:nvSpPr>
        <dsp:cNvPr id="0" name=""/>
        <dsp:cNvSpPr/>
      </dsp:nvSpPr>
      <dsp:spPr>
        <a:xfrm rot="5400000">
          <a:off x="5055471" y="-874963"/>
          <a:ext cx="385207"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TW" sz="1800" b="1" kern="1200" dirty="0">
              <a:latin typeface="Times New Roman" pitchFamily="18" charset="0"/>
              <a:ea typeface="標楷體" pitchFamily="65" charset="-120"/>
              <a:cs typeface="Times New Roman" pitchFamily="18" charset="0"/>
            </a:rPr>
            <a:t>將資料交付給使用者進行開發或執行決策。</a:t>
          </a:r>
          <a:endParaRPr lang="zh-TW" sz="1800" kern="1200" dirty="0">
            <a:latin typeface="Times New Roman" pitchFamily="18" charset="0"/>
            <a:ea typeface="標楷體" pitchFamily="65" charset="-120"/>
            <a:cs typeface="Times New Roman" pitchFamily="18" charset="0"/>
          </a:endParaRPr>
        </a:p>
      </dsp:txBody>
      <dsp:txXfrm rot="-5400000">
        <a:off x="2614603" y="1584709"/>
        <a:ext cx="5248140" cy="347599"/>
      </dsp:txXfrm>
    </dsp:sp>
    <dsp:sp modelId="{F2F85C6A-B707-4B88-9ABF-F44BA9561C59}">
      <dsp:nvSpPr>
        <dsp:cNvPr id="0" name=""/>
        <dsp:cNvSpPr/>
      </dsp:nvSpPr>
      <dsp:spPr>
        <a:xfrm>
          <a:off x="348052" y="1517754"/>
          <a:ext cx="2266550" cy="48150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zh-TW" sz="2200" b="1" kern="1200" dirty="0">
              <a:latin typeface="Times New Roman" pitchFamily="18" charset="0"/>
              <a:ea typeface="標楷體" pitchFamily="65" charset="-120"/>
              <a:cs typeface="Times New Roman" pitchFamily="18" charset="0"/>
            </a:rPr>
            <a:t>交付：</a:t>
          </a:r>
          <a:endParaRPr lang="en-US" sz="2200" b="1" kern="1200" dirty="0">
            <a:latin typeface="Times New Roman" pitchFamily="18" charset="0"/>
            <a:ea typeface="標楷體" pitchFamily="65" charset="-120"/>
            <a:cs typeface="Times New Roman" pitchFamily="18" charset="0"/>
          </a:endParaRPr>
        </a:p>
      </dsp:txBody>
      <dsp:txXfrm>
        <a:off x="371557" y="1541259"/>
        <a:ext cx="2219540" cy="43449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8FCB9-7E5F-4936-A60E-9180E2C70A0C}">
      <dsp:nvSpPr>
        <dsp:cNvPr id="0" name=""/>
        <dsp:cNvSpPr/>
      </dsp:nvSpPr>
      <dsp:spPr>
        <a:xfrm>
          <a:off x="0" y="452986"/>
          <a:ext cx="8229600" cy="11072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TW" sz="1900" kern="1200" dirty="0">
              <a:latin typeface="Times New Roman" pitchFamily="18" charset="0"/>
              <a:ea typeface="標楷體" pitchFamily="65" charset="-120"/>
              <a:cs typeface="Times New Roman" pitchFamily="18" charset="0"/>
            </a:rPr>
            <a:t>索引對於查詢來說可以提升性能，但是在資料載入時卻是相反作用。使用了大量索引的表將導致你的處理變得非常緩慢。</a:t>
          </a:r>
          <a:endParaRPr lang="en-US" sz="1900" b="1" kern="1200" dirty="0">
            <a:latin typeface="Times New Roman" pitchFamily="18" charset="0"/>
            <a:ea typeface="標楷體" pitchFamily="65" charset="-120"/>
            <a:cs typeface="Times New Roman" pitchFamily="18" charset="0"/>
          </a:endParaRPr>
        </a:p>
      </dsp:txBody>
      <dsp:txXfrm>
        <a:off x="0" y="452986"/>
        <a:ext cx="8229600" cy="1107225"/>
      </dsp:txXfrm>
    </dsp:sp>
    <dsp:sp modelId="{8F586EC4-EA2F-4166-B6EF-1FD927AFA6B1}">
      <dsp:nvSpPr>
        <dsp:cNvPr id="0" name=""/>
        <dsp:cNvSpPr/>
      </dsp:nvSpPr>
      <dsp:spPr>
        <a:xfrm>
          <a:off x="411480" y="172546"/>
          <a:ext cx="5760720" cy="5608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en-US" sz="1900" b="1" kern="1200" dirty="0">
              <a:latin typeface="Times New Roman" pitchFamily="18" charset="0"/>
              <a:ea typeface="標楷體" pitchFamily="65" charset="-120"/>
              <a:cs typeface="Times New Roman" pitchFamily="18" charset="0"/>
            </a:rPr>
            <a:t>1. </a:t>
          </a:r>
          <a:r>
            <a:rPr lang="zh-TW" sz="1900" b="1" kern="1200" dirty="0">
              <a:latin typeface="Times New Roman" pitchFamily="18" charset="0"/>
              <a:ea typeface="標楷體" pitchFamily="65" charset="-120"/>
              <a:cs typeface="Times New Roman" pitchFamily="18" charset="0"/>
            </a:rPr>
            <a:t>管理索引 </a:t>
          </a:r>
          <a:r>
            <a:rPr lang="en-US" sz="1900" b="1" kern="1200" dirty="0">
              <a:latin typeface="Times New Roman" pitchFamily="18" charset="0"/>
              <a:ea typeface="標楷體" pitchFamily="65" charset="-120"/>
              <a:cs typeface="Times New Roman" pitchFamily="18" charset="0"/>
            </a:rPr>
            <a:t>(Managing indexes)</a:t>
          </a:r>
          <a:endParaRPr lang="zh-TW" sz="1900" kern="1200" dirty="0">
            <a:latin typeface="Times New Roman" pitchFamily="18" charset="0"/>
            <a:ea typeface="標楷體" pitchFamily="65" charset="-120"/>
            <a:cs typeface="Times New Roman" pitchFamily="18" charset="0"/>
          </a:endParaRPr>
        </a:p>
      </dsp:txBody>
      <dsp:txXfrm>
        <a:off x="438860" y="199926"/>
        <a:ext cx="5705960" cy="506120"/>
      </dsp:txXfrm>
    </dsp:sp>
    <dsp:sp modelId="{C0F94943-72B2-49A9-AEB8-E6208666D989}">
      <dsp:nvSpPr>
        <dsp:cNvPr id="0" name=""/>
        <dsp:cNvSpPr/>
      </dsp:nvSpPr>
      <dsp:spPr>
        <a:xfrm>
          <a:off x="0" y="1943251"/>
          <a:ext cx="8229600" cy="11072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TW" sz="1900" kern="1200" dirty="0">
              <a:latin typeface="Times New Roman" pitchFamily="18" charset="0"/>
              <a:ea typeface="標楷體" pitchFamily="65" charset="-120"/>
              <a:cs typeface="Times New Roman" pitchFamily="18" charset="0"/>
            </a:rPr>
            <a:t>為了管理或者提高查詢性能，使用分割技術將資料表 </a:t>
          </a:r>
          <a:r>
            <a:rPr lang="en-US" sz="1900" kern="1200" dirty="0">
              <a:latin typeface="Times New Roman" pitchFamily="18" charset="0"/>
              <a:ea typeface="標楷體" pitchFamily="65" charset="-120"/>
              <a:cs typeface="Times New Roman" pitchFamily="18" charset="0"/>
            </a:rPr>
            <a:t>(</a:t>
          </a:r>
          <a:r>
            <a:rPr lang="zh-TW" sz="1900" kern="1200" dirty="0">
              <a:latin typeface="Times New Roman" pitchFamily="18" charset="0"/>
              <a:ea typeface="標楷體" pitchFamily="65" charset="-120"/>
              <a:cs typeface="Times New Roman" pitchFamily="18" charset="0"/>
            </a:rPr>
            <a:t>及它們的索引</a:t>
          </a:r>
          <a:r>
            <a:rPr lang="en-US" sz="1900" kern="1200" dirty="0">
              <a:latin typeface="Times New Roman" pitchFamily="18" charset="0"/>
              <a:ea typeface="標楷體" pitchFamily="65" charset="-120"/>
              <a:cs typeface="Times New Roman" pitchFamily="18" charset="0"/>
            </a:rPr>
            <a:t>) </a:t>
          </a:r>
          <a:r>
            <a:rPr lang="zh-TW" sz="1900" kern="1200" dirty="0">
              <a:latin typeface="Times New Roman" pitchFamily="18" charset="0"/>
              <a:ea typeface="標楷體" pitchFamily="65" charset="-120"/>
              <a:cs typeface="Times New Roman" pitchFamily="18" charset="0"/>
            </a:rPr>
            <a:t>在實體上分為一些小的資料表。</a:t>
          </a:r>
          <a:endParaRPr lang="en-US" sz="1900" b="1" kern="1200" dirty="0">
            <a:latin typeface="Times New Roman" pitchFamily="18" charset="0"/>
            <a:ea typeface="標楷體" pitchFamily="65" charset="-120"/>
            <a:cs typeface="Times New Roman" pitchFamily="18" charset="0"/>
          </a:endParaRPr>
        </a:p>
      </dsp:txBody>
      <dsp:txXfrm>
        <a:off x="0" y="1943251"/>
        <a:ext cx="8229600" cy="1107225"/>
      </dsp:txXfrm>
    </dsp:sp>
    <dsp:sp modelId="{8255627A-69B6-481B-A6B5-9EF33EA14F9E}">
      <dsp:nvSpPr>
        <dsp:cNvPr id="0" name=""/>
        <dsp:cNvSpPr/>
      </dsp:nvSpPr>
      <dsp:spPr>
        <a:xfrm>
          <a:off x="411480" y="1662811"/>
          <a:ext cx="5760720" cy="5608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en-US" sz="1900" b="1" kern="1200" dirty="0">
              <a:latin typeface="Times New Roman" pitchFamily="18" charset="0"/>
              <a:ea typeface="標楷體" pitchFamily="65" charset="-120"/>
              <a:cs typeface="Times New Roman" pitchFamily="18" charset="0"/>
            </a:rPr>
            <a:t>2. </a:t>
          </a:r>
          <a:r>
            <a:rPr lang="zh-TW" sz="1900" b="1" kern="1200" dirty="0">
              <a:latin typeface="Times New Roman" pitchFamily="18" charset="0"/>
              <a:ea typeface="標楷體" pitchFamily="65" charset="-120"/>
              <a:cs typeface="Times New Roman" pitchFamily="18" charset="0"/>
            </a:rPr>
            <a:t>管理分割 </a:t>
          </a:r>
          <a:r>
            <a:rPr lang="en-US" sz="1900" b="1" kern="1200" dirty="0">
              <a:latin typeface="Times New Roman" pitchFamily="18" charset="0"/>
              <a:ea typeface="標楷體" pitchFamily="65" charset="-120"/>
              <a:cs typeface="Times New Roman" pitchFamily="18" charset="0"/>
            </a:rPr>
            <a:t>(Managing partitions)</a:t>
          </a:r>
          <a:endParaRPr lang="zh-TW" sz="1900" kern="1200" dirty="0">
            <a:latin typeface="Times New Roman" pitchFamily="18" charset="0"/>
            <a:ea typeface="標楷體" pitchFamily="65" charset="-120"/>
            <a:cs typeface="Times New Roman" pitchFamily="18" charset="0"/>
          </a:endParaRPr>
        </a:p>
      </dsp:txBody>
      <dsp:txXfrm>
        <a:off x="438860" y="1690191"/>
        <a:ext cx="5705960" cy="506120"/>
      </dsp:txXfrm>
    </dsp:sp>
    <dsp:sp modelId="{16B85CCE-DA89-4376-9FC2-1731B34C66B2}">
      <dsp:nvSpPr>
        <dsp:cNvPr id="0" name=""/>
        <dsp:cNvSpPr/>
      </dsp:nvSpPr>
      <dsp:spPr>
        <a:xfrm>
          <a:off x="0" y="3433516"/>
          <a:ext cx="8229600" cy="11072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TW" sz="1900" kern="1200" dirty="0">
              <a:latin typeface="Times New Roman" pitchFamily="18" charset="0"/>
              <a:ea typeface="標楷體" pitchFamily="65" charset="-120"/>
              <a:cs typeface="Times New Roman" pitchFamily="18" charset="0"/>
            </a:rPr>
            <a:t>回溯日誌又叫做重做日誌 </a:t>
          </a:r>
          <a:r>
            <a:rPr lang="en-US" sz="1900" kern="1200" dirty="0">
              <a:latin typeface="Times New Roman" pitchFamily="18" charset="0"/>
              <a:ea typeface="標楷體" pitchFamily="65" charset="-120"/>
              <a:cs typeface="Times New Roman" pitchFamily="18" charset="0"/>
            </a:rPr>
            <a:t>(Redo log)</a:t>
          </a:r>
          <a:r>
            <a:rPr lang="zh-TW" sz="1900" kern="1200" dirty="0">
              <a:latin typeface="Times New Roman" pitchFamily="18" charset="0"/>
              <a:ea typeface="標楷體" pitchFamily="65" charset="-120"/>
              <a:cs typeface="Times New Roman" pitchFamily="18" charset="0"/>
            </a:rPr>
            <a:t>，這對交易系統 </a:t>
          </a:r>
          <a:r>
            <a:rPr lang="en-US" sz="1900" kern="1200" dirty="0">
              <a:latin typeface="Times New Roman" pitchFamily="18" charset="0"/>
              <a:ea typeface="標楷體" pitchFamily="65" charset="-120"/>
              <a:cs typeface="Times New Roman" pitchFamily="18" charset="0"/>
            </a:rPr>
            <a:t>(OLTP) </a:t>
          </a:r>
          <a:r>
            <a:rPr lang="zh-TW" sz="1900" kern="1200" dirty="0">
              <a:latin typeface="Times New Roman" pitchFamily="18" charset="0"/>
              <a:ea typeface="標楷體" pitchFamily="65" charset="-120"/>
              <a:cs typeface="Times New Roman" pitchFamily="18" charset="0"/>
            </a:rPr>
            <a:t>來說是非常重要的，但在資料倉儲環境中並不太需要回溯日誌，</a:t>
          </a:r>
        </a:p>
      </dsp:txBody>
      <dsp:txXfrm>
        <a:off x="0" y="3433516"/>
        <a:ext cx="8229600" cy="1107225"/>
      </dsp:txXfrm>
    </dsp:sp>
    <dsp:sp modelId="{B9E73291-4215-4CCE-8FAB-88F3404AD4A2}">
      <dsp:nvSpPr>
        <dsp:cNvPr id="0" name=""/>
        <dsp:cNvSpPr/>
      </dsp:nvSpPr>
      <dsp:spPr>
        <a:xfrm>
          <a:off x="411480" y="3153076"/>
          <a:ext cx="5760720" cy="56088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en-US" sz="1900" b="1" kern="1200" dirty="0">
              <a:latin typeface="Times New Roman" pitchFamily="18" charset="0"/>
              <a:ea typeface="標楷體" pitchFamily="65" charset="-120"/>
              <a:cs typeface="Times New Roman" pitchFamily="18" charset="0"/>
            </a:rPr>
            <a:t>3. </a:t>
          </a:r>
          <a:r>
            <a:rPr lang="zh-TW" sz="1900" b="1" kern="1200" dirty="0">
              <a:latin typeface="Times New Roman" pitchFamily="18" charset="0"/>
              <a:ea typeface="標楷體" pitchFamily="65" charset="-120"/>
              <a:cs typeface="Times New Roman" pitchFamily="18" charset="0"/>
            </a:rPr>
            <a:t>省略回溯日誌 </a:t>
          </a:r>
          <a:r>
            <a:rPr lang="en-US" sz="1900" b="1" kern="1200" dirty="0">
              <a:latin typeface="Times New Roman" pitchFamily="18" charset="0"/>
              <a:ea typeface="標楷體" pitchFamily="65" charset="-120"/>
              <a:cs typeface="Times New Roman" pitchFamily="18" charset="0"/>
            </a:rPr>
            <a:t>(Outwitting the rollback log)</a:t>
          </a:r>
          <a:endParaRPr lang="zh-TW" sz="1900" kern="1200" dirty="0">
            <a:latin typeface="Times New Roman" pitchFamily="18" charset="0"/>
            <a:ea typeface="標楷體" pitchFamily="65" charset="-120"/>
            <a:cs typeface="Times New Roman" pitchFamily="18" charset="0"/>
          </a:endParaRPr>
        </a:p>
      </dsp:txBody>
      <dsp:txXfrm>
        <a:off x="438860" y="3180456"/>
        <a:ext cx="5705960" cy="5061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A1DB3-E2EB-4C2E-BCE2-9BE18430D2E5}">
      <dsp:nvSpPr>
        <dsp:cNvPr id="0" name=""/>
        <dsp:cNvSpPr/>
      </dsp:nvSpPr>
      <dsp:spPr>
        <a:xfrm>
          <a:off x="0" y="305052"/>
          <a:ext cx="8229600" cy="73631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zh-TW" sz="1700" kern="1200" dirty="0">
              <a:latin typeface="Times New Roman" pitchFamily="18" charset="0"/>
              <a:ea typeface="標楷體" pitchFamily="65" charset="-120"/>
              <a:cs typeface="Times New Roman" pitchFamily="18" charset="0"/>
            </a:rPr>
            <a:t>提高大型資料倉儲查詢的性能</a:t>
          </a:r>
          <a:endParaRPr lang="en-US" sz="1700" kern="1200" dirty="0">
            <a:latin typeface="Times New Roman" pitchFamily="18" charset="0"/>
            <a:ea typeface="標楷體" pitchFamily="65" charset="-120"/>
            <a:cs typeface="Times New Roman" pitchFamily="18" charset="0"/>
          </a:endParaRPr>
        </a:p>
      </dsp:txBody>
      <dsp:txXfrm>
        <a:off x="0" y="305052"/>
        <a:ext cx="8229600" cy="736312"/>
      </dsp:txXfrm>
    </dsp:sp>
    <dsp:sp modelId="{90ACD573-2888-4BAE-9BA3-865EA23A39F7}">
      <dsp:nvSpPr>
        <dsp:cNvPr id="0" name=""/>
        <dsp:cNvSpPr/>
      </dsp:nvSpPr>
      <dsp:spPr>
        <a:xfrm>
          <a:off x="411480" y="54132"/>
          <a:ext cx="5760720"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rtl="0">
            <a:lnSpc>
              <a:spcPct val="90000"/>
            </a:lnSpc>
            <a:spcBef>
              <a:spcPct val="0"/>
            </a:spcBef>
            <a:spcAft>
              <a:spcPct val="35000"/>
            </a:spcAft>
            <a:buNone/>
          </a:pPr>
          <a:r>
            <a:rPr lang="zh-TW" sz="1700" b="1" kern="1200" dirty="0">
              <a:latin typeface="Times New Roman" pitchFamily="18" charset="0"/>
              <a:ea typeface="標楷體" pitchFamily="65" charset="-120"/>
              <a:cs typeface="Times New Roman" pitchFamily="18" charset="0"/>
            </a:rPr>
            <a:t>彙總技術的用途</a:t>
          </a:r>
          <a:endParaRPr lang="en-US" sz="1700" b="1" kern="1200" dirty="0">
            <a:latin typeface="Times New Roman" pitchFamily="18" charset="0"/>
            <a:ea typeface="標楷體" pitchFamily="65" charset="-120"/>
            <a:cs typeface="Times New Roman" pitchFamily="18" charset="0"/>
          </a:endParaRPr>
        </a:p>
      </dsp:txBody>
      <dsp:txXfrm>
        <a:off x="435978" y="78630"/>
        <a:ext cx="5711724" cy="452844"/>
      </dsp:txXfrm>
    </dsp:sp>
    <dsp:sp modelId="{5336F239-8877-499A-B7A1-8DFCCD489802}">
      <dsp:nvSpPr>
        <dsp:cNvPr id="0" name=""/>
        <dsp:cNvSpPr/>
      </dsp:nvSpPr>
      <dsp:spPr>
        <a:xfrm>
          <a:off x="0" y="1384084"/>
          <a:ext cx="8229600" cy="990675"/>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zh-TW" sz="1700" kern="1200" dirty="0">
              <a:latin typeface="Times New Roman" pitchFamily="18" charset="0"/>
              <a:ea typeface="標楷體" pitchFamily="65" charset="-120"/>
              <a:cs typeface="Times New Roman" pitchFamily="18" charset="0"/>
            </a:rPr>
            <a:t>根據原事實表上另建立一組適當的彙總事實表，提供不同查詢細度之 </a:t>
          </a:r>
          <a:r>
            <a:rPr lang="en-US" sz="1700" kern="1200" dirty="0">
              <a:latin typeface="Times New Roman" pitchFamily="18" charset="0"/>
              <a:ea typeface="標楷體" pitchFamily="65" charset="-120"/>
              <a:cs typeface="Times New Roman" pitchFamily="18" charset="0"/>
            </a:rPr>
            <a:t>SQL </a:t>
          </a:r>
          <a:r>
            <a:rPr lang="zh-TW" sz="1700" kern="1200" dirty="0">
              <a:latin typeface="Times New Roman" pitchFamily="18" charset="0"/>
              <a:ea typeface="標楷體" pitchFamily="65" charset="-120"/>
              <a:cs typeface="Times New Roman" pitchFamily="18" charset="0"/>
            </a:rPr>
            <a:t>指令，選擇最適合之彙總版本進行查詢。</a:t>
          </a:r>
          <a:r>
            <a:rPr lang="en-US" sz="1700" kern="1200" dirty="0">
              <a:latin typeface="Times New Roman" pitchFamily="18" charset="0"/>
              <a:ea typeface="標楷體" pitchFamily="65" charset="-120"/>
              <a:cs typeface="Times New Roman" pitchFamily="18" charset="0"/>
            </a:rPr>
            <a:t>(</a:t>
          </a:r>
          <a:r>
            <a:rPr lang="zh-TW" sz="1700" kern="1200" dirty="0">
              <a:latin typeface="Times New Roman" pitchFamily="18" charset="0"/>
              <a:ea typeface="標楷體" pitchFamily="65" charset="-120"/>
              <a:cs typeface="Times New Roman" pitchFamily="18" charset="0"/>
            </a:rPr>
            <a:t>比較圖</a:t>
          </a:r>
          <a:r>
            <a:rPr lang="en-US" sz="1700" kern="1200" dirty="0">
              <a:latin typeface="Times New Roman" pitchFamily="18" charset="0"/>
              <a:ea typeface="標楷體" pitchFamily="65" charset="-120"/>
              <a:cs typeface="Times New Roman" pitchFamily="18" charset="0"/>
            </a:rPr>
            <a:t>5-12</a:t>
          </a:r>
          <a:r>
            <a:rPr lang="zh-TW" sz="1700" kern="1200" dirty="0">
              <a:latin typeface="Times New Roman" pitchFamily="18" charset="0"/>
              <a:ea typeface="標楷體" pitchFamily="65" charset="-120"/>
              <a:cs typeface="Times New Roman" pitchFamily="18" charset="0"/>
            </a:rPr>
            <a:t>和圖</a:t>
          </a:r>
          <a:r>
            <a:rPr lang="en-US" sz="1700" kern="1200" dirty="0">
              <a:latin typeface="Times New Roman" pitchFamily="18" charset="0"/>
              <a:ea typeface="標楷體" pitchFamily="65" charset="-120"/>
              <a:cs typeface="Times New Roman" pitchFamily="18" charset="0"/>
            </a:rPr>
            <a:t>5-13)</a:t>
          </a:r>
          <a:endParaRPr lang="zh-TW" sz="1700" kern="1200" dirty="0">
            <a:latin typeface="Times New Roman" pitchFamily="18" charset="0"/>
            <a:ea typeface="標楷體" pitchFamily="65" charset="-120"/>
            <a:cs typeface="Times New Roman" pitchFamily="18" charset="0"/>
          </a:endParaRPr>
        </a:p>
      </dsp:txBody>
      <dsp:txXfrm>
        <a:off x="0" y="1384084"/>
        <a:ext cx="8229600" cy="990675"/>
      </dsp:txXfrm>
    </dsp:sp>
    <dsp:sp modelId="{AAC6C4E7-2300-4245-8196-DEAB8D497ADA}">
      <dsp:nvSpPr>
        <dsp:cNvPr id="0" name=""/>
        <dsp:cNvSpPr/>
      </dsp:nvSpPr>
      <dsp:spPr>
        <a:xfrm>
          <a:off x="411480" y="1133164"/>
          <a:ext cx="5760720" cy="50184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rtl="0">
            <a:lnSpc>
              <a:spcPct val="90000"/>
            </a:lnSpc>
            <a:spcBef>
              <a:spcPct val="0"/>
            </a:spcBef>
            <a:spcAft>
              <a:spcPct val="35000"/>
            </a:spcAft>
            <a:buNone/>
          </a:pPr>
          <a:r>
            <a:rPr lang="zh-TW" sz="1700" b="1" kern="1200" dirty="0">
              <a:latin typeface="Times New Roman" pitchFamily="18" charset="0"/>
              <a:ea typeface="標楷體" pitchFamily="65" charset="-120"/>
              <a:cs typeface="Times New Roman" pitchFamily="18" charset="0"/>
            </a:rPr>
            <a:t>彙總技術的原理</a:t>
          </a:r>
          <a:endParaRPr lang="en-US" sz="1700" b="1" kern="1200" dirty="0">
            <a:latin typeface="Times New Roman" pitchFamily="18" charset="0"/>
            <a:ea typeface="標楷體" pitchFamily="65" charset="-120"/>
            <a:cs typeface="Times New Roman" pitchFamily="18" charset="0"/>
          </a:endParaRPr>
        </a:p>
      </dsp:txBody>
      <dsp:txXfrm>
        <a:off x="435978" y="1157662"/>
        <a:ext cx="5711724" cy="45284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CEB68-4895-4830-B877-62CE804B7E98}">
      <dsp:nvSpPr>
        <dsp:cNvPr id="0" name=""/>
        <dsp:cNvSpPr/>
      </dsp:nvSpPr>
      <dsp:spPr>
        <a:xfrm>
          <a:off x="0" y="1054"/>
          <a:ext cx="3500462" cy="125034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(1) </a:t>
          </a:r>
          <a:r>
            <a:rPr lang="zh-TW" sz="1800" kern="1200" dirty="0">
              <a:latin typeface="Times New Roman" pitchFamily="18" charset="0"/>
              <a:ea typeface="標楷體" pitchFamily="65" charset="-120"/>
              <a:cs typeface="Times New Roman" pitchFamily="18" charset="0"/>
            </a:rPr>
            <a:t>針對資料倉儲中重要維度常用的彙總層級，建立多組彙總事實表。</a:t>
          </a:r>
        </a:p>
      </dsp:txBody>
      <dsp:txXfrm>
        <a:off x="61037" y="62091"/>
        <a:ext cx="3378388" cy="1128267"/>
      </dsp:txXfrm>
    </dsp:sp>
    <dsp:sp modelId="{6CC2745C-677D-4DA3-96D6-1034B4F85F97}">
      <dsp:nvSpPr>
        <dsp:cNvPr id="0" name=""/>
        <dsp:cNvSpPr/>
      </dsp:nvSpPr>
      <dsp:spPr>
        <a:xfrm>
          <a:off x="0" y="1264741"/>
          <a:ext cx="3500462" cy="1250341"/>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(2) </a:t>
          </a:r>
          <a:r>
            <a:rPr lang="zh-TW" sz="1800" kern="1200" dirty="0">
              <a:latin typeface="Times New Roman" pitchFamily="18" charset="0"/>
              <a:ea typeface="標楷體" pitchFamily="65" charset="-120"/>
              <a:cs typeface="Times New Roman" pitchFamily="18" charset="0"/>
            </a:rPr>
            <a:t>彙總導航器是中介軟體的一部分，位於用戶端和 </a:t>
          </a:r>
          <a:r>
            <a:rPr lang="en-US" sz="1800" kern="1200" dirty="0">
              <a:latin typeface="Times New Roman" pitchFamily="18" charset="0"/>
              <a:ea typeface="標楷體" pitchFamily="65" charset="-120"/>
              <a:cs typeface="Times New Roman" pitchFamily="18" charset="0"/>
            </a:rPr>
            <a:t>DBMS </a:t>
          </a:r>
          <a:r>
            <a:rPr lang="zh-TW" sz="1800" kern="1200" dirty="0">
              <a:latin typeface="Times New Roman" pitchFamily="18" charset="0"/>
              <a:ea typeface="標楷體" pitchFamily="65" charset="-120"/>
              <a:cs typeface="Times New Roman" pitchFamily="18" charset="0"/>
            </a:rPr>
            <a:t>之間。</a:t>
          </a:r>
        </a:p>
      </dsp:txBody>
      <dsp:txXfrm>
        <a:off x="61037" y="1325778"/>
        <a:ext cx="3378388" cy="1128267"/>
      </dsp:txXfrm>
    </dsp:sp>
    <dsp:sp modelId="{F635BAFC-05A6-4F64-B248-8874AECB01CB}">
      <dsp:nvSpPr>
        <dsp:cNvPr id="0" name=""/>
        <dsp:cNvSpPr/>
      </dsp:nvSpPr>
      <dsp:spPr>
        <a:xfrm>
          <a:off x="0" y="2528427"/>
          <a:ext cx="3500462" cy="1250341"/>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(3) </a:t>
          </a:r>
          <a:r>
            <a:rPr lang="zh-TW" sz="1800" kern="1200" dirty="0">
              <a:latin typeface="Times New Roman" pitchFamily="18" charset="0"/>
              <a:ea typeface="標楷體" pitchFamily="65" charset="-120"/>
              <a:cs typeface="Times New Roman" pitchFamily="18" charset="0"/>
            </a:rPr>
            <a:t>彙總導航器用於將查詢基礎事實表的 </a:t>
          </a:r>
          <a:r>
            <a:rPr lang="en-US" sz="1800" kern="1200" dirty="0">
              <a:latin typeface="Times New Roman" pitchFamily="18" charset="0"/>
              <a:ea typeface="標楷體" pitchFamily="65" charset="-120"/>
              <a:cs typeface="Times New Roman" pitchFamily="18" charset="0"/>
            </a:rPr>
            <a:t>SQL </a:t>
          </a:r>
          <a:r>
            <a:rPr lang="zh-TW" sz="1800" kern="1200" dirty="0">
              <a:latin typeface="Times New Roman" pitchFamily="18" charset="0"/>
              <a:ea typeface="標楷體" pitchFamily="65" charset="-120"/>
              <a:cs typeface="Times New Roman" pitchFamily="18" charset="0"/>
            </a:rPr>
            <a:t>轉化為查詢彙總事實表的</a:t>
          </a:r>
          <a:r>
            <a:rPr lang="en-US" sz="1800" kern="1200" dirty="0">
              <a:latin typeface="Times New Roman" pitchFamily="18" charset="0"/>
              <a:ea typeface="標楷體" pitchFamily="65" charset="-120"/>
              <a:cs typeface="Times New Roman" pitchFamily="18" charset="0"/>
            </a:rPr>
            <a:t>SQL</a:t>
          </a:r>
          <a:r>
            <a:rPr lang="zh-TW" sz="1800" kern="1200" dirty="0">
              <a:latin typeface="Times New Roman" pitchFamily="18" charset="0"/>
              <a:ea typeface="標楷體" pitchFamily="65" charset="-120"/>
              <a:cs typeface="Times New Roman" pitchFamily="18" charset="0"/>
            </a:rPr>
            <a:t>。</a:t>
          </a:r>
        </a:p>
      </dsp:txBody>
      <dsp:txXfrm>
        <a:off x="61037" y="2589464"/>
        <a:ext cx="3378388" cy="1128267"/>
      </dsp:txXfrm>
    </dsp:sp>
    <dsp:sp modelId="{962E0529-996A-4088-BC3A-1DA4939A1D47}">
      <dsp:nvSpPr>
        <dsp:cNvPr id="0" name=""/>
        <dsp:cNvSpPr/>
      </dsp:nvSpPr>
      <dsp:spPr>
        <a:xfrm>
          <a:off x="0" y="3792114"/>
          <a:ext cx="3500462" cy="125034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itchFamily="18" charset="0"/>
              <a:ea typeface="標楷體" pitchFamily="65" charset="-120"/>
              <a:cs typeface="Times New Roman" pitchFamily="18" charset="0"/>
            </a:rPr>
            <a:t>(4) </a:t>
          </a:r>
          <a:r>
            <a:rPr lang="zh-TW" sz="1800" kern="1200" dirty="0">
              <a:latin typeface="Times New Roman" pitchFamily="18" charset="0"/>
              <a:ea typeface="標楷體" pitchFamily="65" charset="-120"/>
              <a:cs typeface="Times New Roman" pitchFamily="18" charset="0"/>
            </a:rPr>
            <a:t>彙總導航器使用特殊的中繼資料進行要點 </a:t>
          </a:r>
          <a:r>
            <a:rPr lang="en-US" sz="1800" kern="1200" dirty="0">
              <a:latin typeface="Times New Roman" pitchFamily="18" charset="0"/>
              <a:ea typeface="標楷體" pitchFamily="65" charset="-120"/>
              <a:cs typeface="Times New Roman" pitchFamily="18" charset="0"/>
            </a:rPr>
            <a:t>(3) </a:t>
          </a:r>
          <a:r>
            <a:rPr lang="zh-TW" sz="1800" kern="1200" dirty="0">
              <a:latin typeface="Times New Roman" pitchFamily="18" charset="0"/>
              <a:ea typeface="標楷體" pitchFamily="65" charset="-120"/>
              <a:cs typeface="Times New Roman" pitchFamily="18" charset="0"/>
            </a:rPr>
            <a:t>之轉化，該中繼資料描述了資料倉儲之彙總方式。</a:t>
          </a:r>
        </a:p>
      </dsp:txBody>
      <dsp:txXfrm>
        <a:off x="61037" y="3853151"/>
        <a:ext cx="3378388" cy="112826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ED00B-0D79-4648-A92A-DD94DE56717E}">
      <dsp:nvSpPr>
        <dsp:cNvPr id="0" name=""/>
        <dsp:cNvSpPr/>
      </dsp:nvSpPr>
      <dsp:spPr>
        <a:xfrm>
          <a:off x="0" y="282925"/>
          <a:ext cx="3971924" cy="16726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265" tIns="374904" rIns="308265" bIns="85344" numCol="1" spcCol="1270" anchor="t" anchorCtr="0">
          <a:noAutofit/>
        </a:bodyPr>
        <a:lstStyle/>
        <a:p>
          <a:pPr marL="114300" lvl="1" indent="-114300" algn="l" defTabSz="533400" rtl="0">
            <a:lnSpc>
              <a:spcPct val="90000"/>
            </a:lnSpc>
            <a:spcBef>
              <a:spcPct val="0"/>
            </a:spcBef>
            <a:spcAft>
              <a:spcPct val="15000"/>
            </a:spcAft>
            <a:buChar char="•"/>
          </a:pPr>
          <a:r>
            <a:rPr lang="zh-TW" altLang="en-US" sz="1200" kern="1200" dirty="0">
              <a:latin typeface="Times New Roman" pitchFamily="18" charset="0"/>
              <a:ea typeface="標楷體" pitchFamily="65" charset="-120"/>
              <a:cs typeface="Times New Roman" pitchFamily="18" charset="0"/>
            </a:rPr>
            <a:t>從業務層面上描述資料的涵義，包含：</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業務定義 </a:t>
          </a:r>
          <a:r>
            <a:rPr lang="en-US" sz="1200" kern="1200" dirty="0">
              <a:latin typeface="Times New Roman" pitchFamily="18" charset="0"/>
              <a:ea typeface="標楷體" pitchFamily="65" charset="-120"/>
              <a:cs typeface="Times New Roman" pitchFamily="18" charset="0"/>
            </a:rPr>
            <a:t>(Business </a:t>
          </a:r>
          <a:r>
            <a:rPr lang="en-US" sz="1200" kern="1200">
              <a:latin typeface="Times New Roman" pitchFamily="18" charset="0"/>
              <a:ea typeface="標楷體" pitchFamily="65" charset="-120"/>
              <a:cs typeface="Times New Roman" pitchFamily="18" charset="0"/>
            </a:rPr>
            <a:t>definitions)</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來源系統資訊</a:t>
          </a:r>
          <a:r>
            <a:rPr lang="en-US" sz="1200" kern="1200" dirty="0">
              <a:latin typeface="Times New Roman" pitchFamily="18" charset="0"/>
              <a:ea typeface="標楷體" pitchFamily="65" charset="-120"/>
              <a:cs typeface="Times New Roman" pitchFamily="18" charset="0"/>
            </a:rPr>
            <a:t>(Source system </a:t>
          </a:r>
          <a:r>
            <a:rPr lang="en-US" sz="1200" kern="1200">
              <a:latin typeface="Times New Roman" pitchFamily="18" charset="0"/>
              <a:ea typeface="標楷體" pitchFamily="65" charset="-120"/>
              <a:cs typeface="Times New Roman" pitchFamily="18" charset="0"/>
            </a:rPr>
            <a:t>info)</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資料倉儲資料字典 </a:t>
          </a:r>
          <a:r>
            <a:rPr lang="en-US" sz="1200" kern="1200" dirty="0">
              <a:latin typeface="Times New Roman" pitchFamily="18" charset="0"/>
              <a:ea typeface="標楷體" pitchFamily="65" charset="-120"/>
              <a:cs typeface="Times New Roman" pitchFamily="18" charset="0"/>
            </a:rPr>
            <a:t>(Data warehouse data </a:t>
          </a:r>
          <a:r>
            <a:rPr lang="en-US" sz="1200" kern="1200">
              <a:latin typeface="Times New Roman" pitchFamily="18" charset="0"/>
              <a:ea typeface="標楷體" pitchFamily="65" charset="-120"/>
              <a:cs typeface="Times New Roman" pitchFamily="18" charset="0"/>
            </a:rPr>
            <a:t>dictionary)</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邏輯資料映射 </a:t>
          </a:r>
          <a:r>
            <a:rPr lang="en-US" sz="1200" kern="1200" dirty="0">
              <a:latin typeface="Times New Roman" pitchFamily="18" charset="0"/>
              <a:ea typeface="標楷體" pitchFamily="65" charset="-120"/>
              <a:cs typeface="Times New Roman" pitchFamily="18" charset="0"/>
            </a:rPr>
            <a:t>(Logical data mappings) </a:t>
          </a:r>
          <a:r>
            <a:rPr lang="zh-TW" sz="1200" kern="1200" dirty="0">
              <a:latin typeface="Times New Roman" pitchFamily="18" charset="0"/>
              <a:ea typeface="標楷體" pitchFamily="65" charset="-120"/>
              <a:cs typeface="Times New Roman" pitchFamily="18" charset="0"/>
            </a:rPr>
            <a:t>等。</a:t>
          </a:r>
        </a:p>
      </dsp:txBody>
      <dsp:txXfrm>
        <a:off x="0" y="282925"/>
        <a:ext cx="3971924" cy="1672650"/>
      </dsp:txXfrm>
    </dsp:sp>
    <dsp:sp modelId="{9F7E4F3B-2D05-435E-89A7-3263A3A1C016}">
      <dsp:nvSpPr>
        <dsp:cNvPr id="0" name=""/>
        <dsp:cNvSpPr/>
      </dsp:nvSpPr>
      <dsp:spPr>
        <a:xfrm>
          <a:off x="198596" y="17245"/>
          <a:ext cx="2780346" cy="5313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090" tIns="0" rIns="105090" bIns="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Times New Roman" pitchFamily="18" charset="0"/>
              <a:ea typeface="標楷體" pitchFamily="65" charset="-120"/>
              <a:cs typeface="Times New Roman" pitchFamily="18" charset="0"/>
            </a:rPr>
            <a:t>1. </a:t>
          </a:r>
          <a:r>
            <a:rPr lang="zh-TW" sz="1200" b="1" kern="1200" dirty="0">
              <a:latin typeface="Times New Roman" pitchFamily="18" charset="0"/>
              <a:ea typeface="標楷體" pitchFamily="65" charset="-120"/>
              <a:cs typeface="Times New Roman" pitchFamily="18" charset="0"/>
            </a:rPr>
            <a:t>業務中繼資料 </a:t>
          </a:r>
          <a:r>
            <a:rPr lang="en-US" sz="1200" b="1" kern="1200" dirty="0">
              <a:latin typeface="Times New Roman" pitchFamily="18" charset="0"/>
              <a:ea typeface="標楷體" pitchFamily="65" charset="-120"/>
              <a:cs typeface="Times New Roman" pitchFamily="18" charset="0"/>
            </a:rPr>
            <a:t>(Business metadata)</a:t>
          </a:r>
          <a:endParaRPr lang="zh-TW" sz="1200" kern="1200" dirty="0">
            <a:latin typeface="Times New Roman" pitchFamily="18" charset="0"/>
            <a:ea typeface="標楷體" pitchFamily="65" charset="-120"/>
            <a:cs typeface="Times New Roman" pitchFamily="18" charset="0"/>
          </a:endParaRPr>
        </a:p>
      </dsp:txBody>
      <dsp:txXfrm>
        <a:off x="224535" y="43184"/>
        <a:ext cx="2728468" cy="479482"/>
      </dsp:txXfrm>
    </dsp:sp>
    <dsp:sp modelId="{470CABB8-C0C5-4E2D-9E8B-8824DCDF686A}">
      <dsp:nvSpPr>
        <dsp:cNvPr id="0" name=""/>
        <dsp:cNvSpPr/>
      </dsp:nvSpPr>
      <dsp:spPr>
        <a:xfrm>
          <a:off x="0" y="2318455"/>
          <a:ext cx="3971924" cy="20979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265" tIns="374904" rIns="308265" bIns="85344" numCol="1" spcCol="1270" anchor="t" anchorCtr="0">
          <a:noAutofit/>
        </a:bodyPr>
        <a:lstStyle/>
        <a:p>
          <a:pPr marL="114300" lvl="1" indent="-114300" algn="l" defTabSz="533400" rtl="0">
            <a:lnSpc>
              <a:spcPct val="90000"/>
            </a:lnSpc>
            <a:spcBef>
              <a:spcPct val="0"/>
            </a:spcBef>
            <a:spcAft>
              <a:spcPct val="15000"/>
            </a:spcAft>
            <a:buChar char="•"/>
          </a:pPr>
          <a:r>
            <a:rPr lang="zh-TW" altLang="en-US" sz="1200" kern="1200" dirty="0">
              <a:latin typeface="Times New Roman" pitchFamily="18" charset="0"/>
              <a:ea typeface="標楷體" pitchFamily="65" charset="-120"/>
              <a:cs typeface="Times New Roman" pitchFamily="18" charset="0"/>
            </a:rPr>
            <a:t>從技術層面上描述資料，包含：</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系統清單 </a:t>
          </a:r>
          <a:r>
            <a:rPr lang="en-US" sz="1200" kern="1200" dirty="0">
              <a:latin typeface="Times New Roman" pitchFamily="18" charset="0"/>
              <a:ea typeface="標楷體" pitchFamily="65" charset="-120"/>
              <a:cs typeface="Times New Roman" pitchFamily="18" charset="0"/>
            </a:rPr>
            <a:t>(System </a:t>
          </a:r>
          <a:r>
            <a:rPr lang="en-US" sz="1200" kern="1200">
              <a:latin typeface="Times New Roman" pitchFamily="18" charset="0"/>
              <a:ea typeface="標楷體" pitchFamily="65" charset="-120"/>
              <a:cs typeface="Times New Roman" pitchFamily="18" charset="0"/>
            </a:rPr>
            <a:t>inventory)</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資料模型</a:t>
          </a:r>
          <a:r>
            <a:rPr lang="en-US" sz="1200" kern="1200" dirty="0">
              <a:latin typeface="Times New Roman" pitchFamily="18" charset="0"/>
              <a:ea typeface="標楷體" pitchFamily="65" charset="-120"/>
              <a:cs typeface="Times New Roman" pitchFamily="18" charset="0"/>
            </a:rPr>
            <a:t>(Data </a:t>
          </a:r>
          <a:r>
            <a:rPr lang="en-US" sz="1200" kern="1200">
              <a:latin typeface="Times New Roman" pitchFamily="18" charset="0"/>
              <a:ea typeface="標楷體" pitchFamily="65" charset="-120"/>
              <a:cs typeface="Times New Roman" pitchFamily="18" charset="0"/>
            </a:rPr>
            <a:t>models)</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資料定義 </a:t>
          </a:r>
          <a:r>
            <a:rPr lang="en-US" sz="1200" kern="1200" dirty="0">
              <a:latin typeface="Times New Roman" pitchFamily="18" charset="0"/>
              <a:ea typeface="標楷體" pitchFamily="65" charset="-120"/>
              <a:cs typeface="Times New Roman" pitchFamily="18" charset="0"/>
            </a:rPr>
            <a:t>(Data </a:t>
          </a:r>
          <a:r>
            <a:rPr lang="en-US" sz="1200" kern="1200">
              <a:latin typeface="Times New Roman" pitchFamily="18" charset="0"/>
              <a:ea typeface="標楷體" pitchFamily="65" charset="-120"/>
              <a:cs typeface="Times New Roman" pitchFamily="18" charset="0"/>
            </a:rPr>
            <a:t>definitions)</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業務規則 </a:t>
          </a:r>
          <a:r>
            <a:rPr lang="en-US" sz="1200" kern="1200" dirty="0">
              <a:latin typeface="Times New Roman" pitchFamily="18" charset="0"/>
              <a:ea typeface="標楷體" pitchFamily="65" charset="-120"/>
              <a:cs typeface="Times New Roman" pitchFamily="18" charset="0"/>
            </a:rPr>
            <a:t>(Business </a:t>
          </a:r>
          <a:r>
            <a:rPr lang="en-US" sz="1200" kern="1200">
              <a:latin typeface="Times New Roman" pitchFamily="18" charset="0"/>
              <a:ea typeface="標楷體" pitchFamily="65" charset="-120"/>
              <a:cs typeface="Times New Roman" pitchFamily="18" charset="0"/>
            </a:rPr>
            <a:t>rules)</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en-US" sz="1200" kern="1200" dirty="0">
              <a:latin typeface="Times New Roman" pitchFamily="18" charset="0"/>
              <a:ea typeface="標楷體" pitchFamily="65" charset="-120"/>
              <a:cs typeface="Times New Roman" pitchFamily="18" charset="0"/>
            </a:rPr>
            <a:t>ETL</a:t>
          </a:r>
          <a:r>
            <a:rPr lang="zh-TW" sz="1200" kern="1200" dirty="0">
              <a:latin typeface="Times New Roman" pitchFamily="18" charset="0"/>
              <a:ea typeface="標楷體" pitchFamily="65" charset="-120"/>
              <a:cs typeface="Times New Roman" pitchFamily="18" charset="0"/>
            </a:rPr>
            <a:t>任務 </a:t>
          </a:r>
          <a:r>
            <a:rPr lang="en-US" sz="1200" kern="1200" dirty="0">
              <a:latin typeface="Times New Roman" pitchFamily="18" charset="0"/>
              <a:ea typeface="標楷體" pitchFamily="65" charset="-120"/>
              <a:cs typeface="Times New Roman" pitchFamily="18" charset="0"/>
            </a:rPr>
            <a:t>(ETL </a:t>
          </a:r>
          <a:r>
            <a:rPr lang="en-US" sz="1200" kern="1200">
              <a:latin typeface="Times New Roman" pitchFamily="18" charset="0"/>
              <a:ea typeface="標楷體" pitchFamily="65" charset="-120"/>
              <a:cs typeface="Times New Roman" pitchFamily="18" charset="0"/>
            </a:rPr>
            <a:t>jobs)</a:t>
          </a:r>
          <a:r>
            <a:rPr lang="zh-TW" sz="1200" kern="1200">
              <a:latin typeface="Times New Roman" pitchFamily="18" charset="0"/>
              <a:ea typeface="標楷體" pitchFamily="65" charset="-120"/>
              <a:cs typeface="Times New Roman" pitchFamily="18" charset="0"/>
            </a:rPr>
            <a:t>、</a:t>
          </a:r>
          <a:endParaRPr lang="zh-TW" sz="1200" kern="1200" dirty="0">
            <a:latin typeface="Times New Roman" pitchFamily="18" charset="0"/>
            <a:ea typeface="標楷體" pitchFamily="65" charset="-120"/>
            <a:cs typeface="Times New Roman" pitchFamily="18" charset="0"/>
          </a:endParaRP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資料轉換 </a:t>
          </a:r>
          <a:r>
            <a:rPr lang="en-US" sz="1200" kern="1200" dirty="0">
              <a:latin typeface="Times New Roman" pitchFamily="18" charset="0"/>
              <a:ea typeface="標楷體" pitchFamily="65" charset="-120"/>
              <a:cs typeface="Times New Roman" pitchFamily="18" charset="0"/>
            </a:rPr>
            <a:t>(Transformations)</a:t>
          </a:r>
          <a:r>
            <a:rPr lang="zh-TW" sz="1200" kern="1200" dirty="0">
              <a:latin typeface="Times New Roman" pitchFamily="18" charset="0"/>
              <a:ea typeface="標楷體" pitchFamily="65" charset="-120"/>
              <a:cs typeface="Times New Roman" pitchFamily="18" charset="0"/>
            </a:rPr>
            <a:t>、</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批次參數 </a:t>
          </a:r>
          <a:r>
            <a:rPr lang="en-US" sz="1200" kern="1200" dirty="0">
              <a:latin typeface="Times New Roman" pitchFamily="18" charset="0"/>
              <a:ea typeface="標楷體" pitchFamily="65" charset="-120"/>
              <a:cs typeface="Times New Roman" pitchFamily="18" charset="0"/>
            </a:rPr>
            <a:t>(Batch parameters) </a:t>
          </a:r>
          <a:r>
            <a:rPr lang="zh-TW" sz="1200" kern="1200" dirty="0">
              <a:latin typeface="Times New Roman" pitchFamily="18" charset="0"/>
              <a:ea typeface="標楷體" pitchFamily="65" charset="-120"/>
              <a:cs typeface="Times New Roman" pitchFamily="18" charset="0"/>
            </a:rPr>
            <a:t>等。</a:t>
          </a:r>
        </a:p>
      </dsp:txBody>
      <dsp:txXfrm>
        <a:off x="0" y="2318455"/>
        <a:ext cx="3971924" cy="2097900"/>
      </dsp:txXfrm>
    </dsp:sp>
    <dsp:sp modelId="{BF05EB09-C26E-4463-89AE-A2CFDC029210}">
      <dsp:nvSpPr>
        <dsp:cNvPr id="0" name=""/>
        <dsp:cNvSpPr/>
      </dsp:nvSpPr>
      <dsp:spPr>
        <a:xfrm>
          <a:off x="198596" y="2052775"/>
          <a:ext cx="2780346" cy="531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090" tIns="0" rIns="105090" bIns="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Times New Roman" pitchFamily="18" charset="0"/>
              <a:ea typeface="標楷體" pitchFamily="65" charset="-120"/>
              <a:cs typeface="Times New Roman" pitchFamily="18" charset="0"/>
            </a:rPr>
            <a:t>2. </a:t>
          </a:r>
          <a:r>
            <a:rPr lang="zh-TW" sz="1200" b="1" kern="1200" dirty="0">
              <a:latin typeface="Times New Roman" pitchFamily="18" charset="0"/>
              <a:ea typeface="標楷體" pitchFamily="65" charset="-120"/>
              <a:cs typeface="Times New Roman" pitchFamily="18" charset="0"/>
            </a:rPr>
            <a:t>技術中繼資料 </a:t>
          </a:r>
          <a:r>
            <a:rPr lang="en-US" sz="1200" b="1" kern="1200" dirty="0">
              <a:latin typeface="Times New Roman" pitchFamily="18" charset="0"/>
              <a:ea typeface="標楷體" pitchFamily="65" charset="-120"/>
              <a:cs typeface="Times New Roman" pitchFamily="18" charset="0"/>
            </a:rPr>
            <a:t>(Technical metadata)</a:t>
          </a:r>
          <a:endParaRPr lang="zh-TW" sz="1200" kern="1200" dirty="0">
            <a:latin typeface="Times New Roman" pitchFamily="18" charset="0"/>
            <a:ea typeface="標楷體" pitchFamily="65" charset="-120"/>
            <a:cs typeface="Times New Roman" pitchFamily="18" charset="0"/>
          </a:endParaRPr>
        </a:p>
      </dsp:txBody>
      <dsp:txXfrm>
        <a:off x="224535" y="2078714"/>
        <a:ext cx="2728468" cy="479482"/>
      </dsp:txXfrm>
    </dsp:sp>
    <dsp:sp modelId="{26DFCA94-1938-4697-B66C-DA87763F42A3}">
      <dsp:nvSpPr>
        <dsp:cNvPr id="0" name=""/>
        <dsp:cNvSpPr/>
      </dsp:nvSpPr>
      <dsp:spPr>
        <a:xfrm>
          <a:off x="0" y="4779235"/>
          <a:ext cx="3971924" cy="12757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8265" tIns="374904" rIns="308265" bIns="85344" numCol="1" spcCol="1270" anchor="t" anchorCtr="0">
          <a:noAutofit/>
        </a:bodyPr>
        <a:lstStyle/>
        <a:p>
          <a:pPr marL="114300" lvl="1" indent="-114300" algn="l" defTabSz="533400" rtl="0">
            <a:lnSpc>
              <a:spcPct val="90000"/>
            </a:lnSpc>
            <a:spcBef>
              <a:spcPct val="0"/>
            </a:spcBef>
            <a:spcAft>
              <a:spcPct val="15000"/>
            </a:spcAft>
            <a:buChar char="•"/>
          </a:pPr>
          <a:r>
            <a:rPr lang="zh-TW" altLang="en-US" sz="1200" kern="1200" dirty="0">
              <a:latin typeface="Times New Roman" pitchFamily="18" charset="0"/>
              <a:ea typeface="標楷體" pitchFamily="65" charset="-120"/>
              <a:cs typeface="Times New Roman" pitchFamily="18" charset="0"/>
            </a:rPr>
            <a:t>從執行層面上輔助執行與記錄結果的資料，包括：</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執行結果 </a:t>
          </a:r>
          <a:r>
            <a:rPr lang="en-US" sz="1200" kern="1200" dirty="0">
              <a:latin typeface="Times New Roman" pitchFamily="18" charset="0"/>
              <a:ea typeface="標楷體" pitchFamily="65" charset="-120"/>
              <a:cs typeface="Times New Roman" pitchFamily="18" charset="0"/>
            </a:rPr>
            <a:t>(Run results)</a:t>
          </a:r>
          <a:r>
            <a:rPr lang="zh-TW" sz="1200" kern="1200" dirty="0">
              <a:latin typeface="Times New Roman" pitchFamily="18" charset="0"/>
              <a:ea typeface="標楷體" pitchFamily="65" charset="-120"/>
              <a:cs typeface="Times New Roman" pitchFamily="18" charset="0"/>
            </a:rPr>
            <a:t>、</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例外處理 </a:t>
          </a:r>
          <a:r>
            <a:rPr lang="en-US" sz="1200" kern="1200" dirty="0">
              <a:latin typeface="Times New Roman" pitchFamily="18" charset="0"/>
              <a:ea typeface="標楷體" pitchFamily="65" charset="-120"/>
              <a:cs typeface="Times New Roman" pitchFamily="18" charset="0"/>
            </a:rPr>
            <a:t>(Exception handling)</a:t>
          </a:r>
          <a:r>
            <a:rPr lang="zh-TW" sz="1200" kern="1200" dirty="0">
              <a:latin typeface="Times New Roman" pitchFamily="18" charset="0"/>
              <a:ea typeface="標楷體" pitchFamily="65" charset="-120"/>
              <a:cs typeface="Times New Roman" pitchFamily="18" charset="0"/>
            </a:rPr>
            <a:t>、</a:t>
          </a:r>
        </a:p>
        <a:p>
          <a:pPr marL="228600" lvl="2" indent="-114300" algn="l" defTabSz="533400" rtl="0">
            <a:lnSpc>
              <a:spcPct val="90000"/>
            </a:lnSpc>
            <a:spcBef>
              <a:spcPct val="0"/>
            </a:spcBef>
            <a:spcAft>
              <a:spcPct val="15000"/>
            </a:spcAft>
            <a:buChar char="•"/>
          </a:pPr>
          <a:r>
            <a:rPr lang="zh-TW" sz="1200" kern="1200" dirty="0">
              <a:latin typeface="Times New Roman" pitchFamily="18" charset="0"/>
              <a:ea typeface="標楷體" pitchFamily="65" charset="-120"/>
              <a:cs typeface="Times New Roman" pitchFamily="18" charset="0"/>
            </a:rPr>
            <a:t>即時排程 </a:t>
          </a:r>
          <a:r>
            <a:rPr lang="en-US" sz="1200" kern="1200" dirty="0">
              <a:latin typeface="Times New Roman" pitchFamily="18" charset="0"/>
              <a:ea typeface="標楷體" pitchFamily="65" charset="-120"/>
              <a:cs typeface="Times New Roman" pitchFamily="18" charset="0"/>
            </a:rPr>
            <a:t>(Immediate schedule) </a:t>
          </a:r>
          <a:r>
            <a:rPr lang="zh-TW" sz="1200" kern="1200" dirty="0">
              <a:latin typeface="Times New Roman" pitchFamily="18" charset="0"/>
              <a:ea typeface="標楷體" pitchFamily="65" charset="-120"/>
              <a:cs typeface="Times New Roman" pitchFamily="18" charset="0"/>
            </a:rPr>
            <a:t>等。</a:t>
          </a:r>
        </a:p>
      </dsp:txBody>
      <dsp:txXfrm>
        <a:off x="0" y="4779235"/>
        <a:ext cx="3971924" cy="1275750"/>
      </dsp:txXfrm>
    </dsp:sp>
    <dsp:sp modelId="{778E3475-42D3-41BE-8128-2F240E58C17A}">
      <dsp:nvSpPr>
        <dsp:cNvPr id="0" name=""/>
        <dsp:cNvSpPr/>
      </dsp:nvSpPr>
      <dsp:spPr>
        <a:xfrm>
          <a:off x="198596" y="4513555"/>
          <a:ext cx="2780346" cy="5313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5090" tIns="0" rIns="105090" bIns="0" numCol="1" spcCol="1270" anchor="ctr" anchorCtr="0">
          <a:noAutofit/>
        </a:bodyPr>
        <a:lstStyle/>
        <a:p>
          <a:pPr marL="0" lvl="0" indent="0" algn="l" defTabSz="533400" rtl="0">
            <a:lnSpc>
              <a:spcPct val="90000"/>
            </a:lnSpc>
            <a:spcBef>
              <a:spcPct val="0"/>
            </a:spcBef>
            <a:spcAft>
              <a:spcPct val="35000"/>
            </a:spcAft>
            <a:buNone/>
          </a:pPr>
          <a:r>
            <a:rPr lang="en-US" sz="1200" b="1" kern="1200" dirty="0">
              <a:latin typeface="Times New Roman" pitchFamily="18" charset="0"/>
              <a:ea typeface="標楷體" pitchFamily="65" charset="-120"/>
              <a:cs typeface="Times New Roman" pitchFamily="18" charset="0"/>
            </a:rPr>
            <a:t>3. </a:t>
          </a:r>
          <a:r>
            <a:rPr lang="zh-TW" sz="1200" b="1" kern="1200" dirty="0">
              <a:latin typeface="Times New Roman" pitchFamily="18" charset="0"/>
              <a:ea typeface="標楷體" pitchFamily="65" charset="-120"/>
              <a:cs typeface="Times New Roman" pitchFamily="18" charset="0"/>
            </a:rPr>
            <a:t>處理過程中繼資料 </a:t>
          </a:r>
          <a:r>
            <a:rPr lang="en-US" sz="1200" b="1" kern="1200" dirty="0">
              <a:latin typeface="Times New Roman" pitchFamily="18" charset="0"/>
              <a:ea typeface="標楷體" pitchFamily="65" charset="-120"/>
              <a:cs typeface="Times New Roman" pitchFamily="18" charset="0"/>
            </a:rPr>
            <a:t>(Process metadata)</a:t>
          </a:r>
          <a:endParaRPr lang="zh-TW" sz="1200" kern="1200" dirty="0">
            <a:latin typeface="Times New Roman" pitchFamily="18" charset="0"/>
            <a:ea typeface="標楷體" pitchFamily="65" charset="-120"/>
            <a:cs typeface="Times New Roman" pitchFamily="18" charset="0"/>
          </a:endParaRPr>
        </a:p>
      </dsp:txBody>
      <dsp:txXfrm>
        <a:off x="224535" y="4539494"/>
        <a:ext cx="2728468" cy="47948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03744-8F18-40D9-86DB-D03DDF4A4612}">
      <dsp:nvSpPr>
        <dsp:cNvPr id="0" name=""/>
        <dsp:cNvSpPr/>
      </dsp:nvSpPr>
      <dsp:spPr>
        <a:xfrm>
          <a:off x="0" y="202319"/>
          <a:ext cx="8229600" cy="98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(a) </a:t>
          </a:r>
          <a:r>
            <a:rPr lang="zh-TW" sz="1800" kern="1200" dirty="0">
              <a:latin typeface="Times New Roman" pitchFamily="18" charset="0"/>
              <a:ea typeface="標楷體" pitchFamily="65" charset="-120"/>
              <a:cs typeface="Times New Roman" pitchFamily="18" charset="0"/>
            </a:rPr>
            <a:t>邏輯資料對照表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5.4.1 </a:t>
          </a:r>
          <a:r>
            <a:rPr lang="zh-TW" sz="1800" kern="1200" dirty="0">
              <a:latin typeface="Times New Roman" pitchFamily="18" charset="0"/>
              <a:ea typeface="標楷體" pitchFamily="65" charset="-120"/>
              <a:cs typeface="Times New Roman" pitchFamily="18" charset="0"/>
            </a:rPr>
            <a:t>節</a:t>
          </a:r>
          <a:r>
            <a:rPr lang="en-US" sz="1800" kern="1200" dirty="0">
              <a:latin typeface="Times New Roman" pitchFamily="18" charset="0"/>
              <a:ea typeface="標楷體" pitchFamily="65" charset="-120"/>
              <a:cs typeface="Times New Roman" pitchFamily="18" charset="0"/>
            </a:rPr>
            <a:t>)</a:t>
          </a:r>
          <a:endParaRPr lang="zh-TW" sz="1800" kern="1200" dirty="0">
            <a:latin typeface="Times New Roman" pitchFamily="18" charset="0"/>
            <a:ea typeface="標楷體" pitchFamily="65" charset="-120"/>
            <a:cs typeface="Times New Roman" pitchFamily="18" charset="0"/>
          </a:endParaRPr>
        </a:p>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(b) </a:t>
          </a:r>
          <a:r>
            <a:rPr lang="zh-TW" sz="1800" kern="1200" dirty="0">
              <a:latin typeface="Times New Roman" pitchFamily="18" charset="0"/>
              <a:ea typeface="標楷體" pitchFamily="65" charset="-120"/>
              <a:cs typeface="Times New Roman" pitchFamily="18" charset="0"/>
            </a:rPr>
            <a:t>來源系統追縱報告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5.4.2 </a:t>
          </a:r>
          <a:r>
            <a:rPr lang="zh-TW" sz="1800" kern="1200" dirty="0">
              <a:latin typeface="Times New Roman" pitchFamily="18" charset="0"/>
              <a:ea typeface="標楷體" pitchFamily="65" charset="-120"/>
              <a:cs typeface="Times New Roman" pitchFamily="18" charset="0"/>
            </a:rPr>
            <a:t>節</a:t>
          </a:r>
          <a:r>
            <a:rPr lang="en-US" sz="1800" kern="1200" dirty="0">
              <a:latin typeface="Times New Roman" pitchFamily="18" charset="0"/>
              <a:ea typeface="標楷體" pitchFamily="65" charset="-120"/>
              <a:cs typeface="Times New Roman" pitchFamily="18" charset="0"/>
            </a:rPr>
            <a:t>)</a:t>
          </a:r>
          <a:endParaRPr lang="zh-TW" sz="1800" kern="1200" dirty="0">
            <a:latin typeface="Times New Roman" pitchFamily="18" charset="0"/>
            <a:ea typeface="標楷體" pitchFamily="65" charset="-120"/>
            <a:cs typeface="Times New Roman" pitchFamily="18" charset="0"/>
          </a:endParaRPr>
        </a:p>
      </dsp:txBody>
      <dsp:txXfrm>
        <a:off x="0" y="202319"/>
        <a:ext cx="8229600" cy="982800"/>
      </dsp:txXfrm>
    </dsp:sp>
    <dsp:sp modelId="{ED3BD638-D8E8-49CC-8159-0F38475AB04C}">
      <dsp:nvSpPr>
        <dsp:cNvPr id="0" name=""/>
        <dsp:cNvSpPr/>
      </dsp:nvSpPr>
      <dsp:spPr>
        <a:xfrm>
          <a:off x="411480" y="10439"/>
          <a:ext cx="5760720" cy="3837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資料抽取</a:t>
          </a:r>
        </a:p>
      </dsp:txBody>
      <dsp:txXfrm>
        <a:off x="430214" y="29173"/>
        <a:ext cx="5723252" cy="346292"/>
      </dsp:txXfrm>
    </dsp:sp>
    <dsp:sp modelId="{CCC751FF-DC19-430D-A55F-BFC7F86EA66D}">
      <dsp:nvSpPr>
        <dsp:cNvPr id="0" name=""/>
        <dsp:cNvSpPr/>
      </dsp:nvSpPr>
      <dsp:spPr>
        <a:xfrm>
          <a:off x="0" y="1447200"/>
          <a:ext cx="8229600" cy="1310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(a) </a:t>
          </a:r>
          <a:r>
            <a:rPr lang="zh-TW" sz="1800" kern="1200" dirty="0">
              <a:latin typeface="Times New Roman" pitchFamily="18" charset="0"/>
              <a:ea typeface="標楷體" pitchFamily="65" charset="-120"/>
              <a:cs typeface="Times New Roman" pitchFamily="18" charset="0"/>
            </a:rPr>
            <a:t>資料概況評估報告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5.5.2 </a:t>
          </a:r>
          <a:r>
            <a:rPr lang="zh-TW" sz="1800" kern="1200" dirty="0">
              <a:latin typeface="Times New Roman" pitchFamily="18" charset="0"/>
              <a:ea typeface="標楷體" pitchFamily="65" charset="-120"/>
              <a:cs typeface="Times New Roman" pitchFamily="18" charset="0"/>
            </a:rPr>
            <a:t>節</a:t>
          </a:r>
          <a:r>
            <a:rPr lang="en-US" sz="1800" kern="1200" dirty="0">
              <a:latin typeface="Times New Roman" pitchFamily="18" charset="0"/>
              <a:ea typeface="標楷體" pitchFamily="65" charset="-120"/>
              <a:cs typeface="Times New Roman" pitchFamily="18" charset="0"/>
            </a:rPr>
            <a:t>)</a:t>
          </a:r>
          <a:endParaRPr lang="zh-TW" sz="1800" kern="1200" dirty="0">
            <a:latin typeface="Times New Roman" pitchFamily="18" charset="0"/>
            <a:ea typeface="標楷體" pitchFamily="65" charset="-120"/>
            <a:cs typeface="Times New Roman" pitchFamily="18" charset="0"/>
          </a:endParaRPr>
        </a:p>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(b) </a:t>
          </a:r>
          <a:r>
            <a:rPr lang="zh-TW" sz="1800" kern="1200" dirty="0">
              <a:latin typeface="Times New Roman" pitchFamily="18" charset="0"/>
              <a:ea typeface="標楷體" pitchFamily="65" charset="-120"/>
              <a:cs typeface="Times New Roman" pitchFamily="18" charset="0"/>
            </a:rPr>
            <a:t>錯誤事件記錄事實表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5.4.2 </a:t>
          </a:r>
          <a:r>
            <a:rPr lang="zh-TW" sz="1800" kern="1200" dirty="0">
              <a:latin typeface="Times New Roman" pitchFamily="18" charset="0"/>
              <a:ea typeface="標楷體" pitchFamily="65" charset="-120"/>
              <a:cs typeface="Times New Roman" pitchFamily="18" charset="0"/>
            </a:rPr>
            <a:t>節，圖 </a:t>
          </a:r>
          <a:r>
            <a:rPr lang="en-US" sz="1800" kern="1200" dirty="0">
              <a:latin typeface="Times New Roman" pitchFamily="18" charset="0"/>
              <a:ea typeface="標楷體" pitchFamily="65" charset="-120"/>
              <a:cs typeface="Times New Roman" pitchFamily="18" charset="0"/>
            </a:rPr>
            <a:t>5-6)</a:t>
          </a:r>
          <a:endParaRPr lang="zh-TW" sz="1800" kern="1200" dirty="0">
            <a:latin typeface="Times New Roman" pitchFamily="18" charset="0"/>
            <a:ea typeface="標楷體" pitchFamily="65" charset="-120"/>
            <a:cs typeface="Times New Roman" pitchFamily="18" charset="0"/>
          </a:endParaRPr>
        </a:p>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(c) </a:t>
          </a:r>
          <a:r>
            <a:rPr lang="zh-TW" sz="1800" kern="1200" dirty="0">
              <a:latin typeface="Times New Roman" pitchFamily="18" charset="0"/>
              <a:ea typeface="標楷體" pitchFamily="65" charset="-120"/>
              <a:cs typeface="Times New Roman" pitchFamily="18" charset="0"/>
            </a:rPr>
            <a:t>審計維度表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5.5.2 </a:t>
          </a:r>
          <a:r>
            <a:rPr lang="zh-TW" sz="1800" kern="1200" dirty="0">
              <a:latin typeface="Times New Roman" pitchFamily="18" charset="0"/>
              <a:ea typeface="標楷體" pitchFamily="65" charset="-120"/>
              <a:cs typeface="Times New Roman" pitchFamily="18" charset="0"/>
            </a:rPr>
            <a:t>節，圖 </a:t>
          </a:r>
          <a:r>
            <a:rPr lang="en-US" sz="1800" kern="1200" dirty="0">
              <a:latin typeface="Times New Roman" pitchFamily="18" charset="0"/>
              <a:ea typeface="標楷體" pitchFamily="65" charset="-120"/>
              <a:cs typeface="Times New Roman" pitchFamily="18" charset="0"/>
            </a:rPr>
            <a:t>5-7)</a:t>
          </a:r>
          <a:endParaRPr lang="zh-TW" sz="1800" kern="1200" dirty="0">
            <a:latin typeface="Times New Roman" pitchFamily="18" charset="0"/>
            <a:ea typeface="標楷體" pitchFamily="65" charset="-120"/>
            <a:cs typeface="Times New Roman" pitchFamily="18" charset="0"/>
          </a:endParaRPr>
        </a:p>
      </dsp:txBody>
      <dsp:txXfrm>
        <a:off x="0" y="1447200"/>
        <a:ext cx="8229600" cy="1310400"/>
      </dsp:txXfrm>
    </dsp:sp>
    <dsp:sp modelId="{3146DE90-22D9-45B6-83AA-2AD563BC61D7}">
      <dsp:nvSpPr>
        <dsp:cNvPr id="0" name=""/>
        <dsp:cNvSpPr/>
      </dsp:nvSpPr>
      <dsp:spPr>
        <a:xfrm>
          <a:off x="411480" y="1255320"/>
          <a:ext cx="5760720" cy="3837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資料清理</a:t>
          </a:r>
        </a:p>
      </dsp:txBody>
      <dsp:txXfrm>
        <a:off x="430214" y="1274054"/>
        <a:ext cx="5723252" cy="346292"/>
      </dsp:txXfrm>
    </dsp:sp>
    <dsp:sp modelId="{1B1F06B9-3CFF-4E9B-A5CA-F395D344A5CD}">
      <dsp:nvSpPr>
        <dsp:cNvPr id="0" name=""/>
        <dsp:cNvSpPr/>
      </dsp:nvSpPr>
      <dsp:spPr>
        <a:xfrm>
          <a:off x="0" y="3019680"/>
          <a:ext cx="8229600" cy="98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(a) </a:t>
          </a:r>
          <a:r>
            <a:rPr lang="zh-TW" sz="1800" kern="1200" dirty="0">
              <a:latin typeface="Times New Roman" pitchFamily="18" charset="0"/>
              <a:ea typeface="標楷體" pitchFamily="65" charset="-120"/>
              <a:cs typeface="Times New Roman" pitchFamily="18" charset="0"/>
            </a:rPr>
            <a:t>支援欄位值一致化之資料模型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5.5.4 </a:t>
          </a:r>
          <a:r>
            <a:rPr lang="zh-TW" sz="1800" kern="1200" dirty="0">
              <a:latin typeface="Times New Roman" pitchFamily="18" charset="0"/>
              <a:ea typeface="標楷體" pitchFamily="65" charset="-120"/>
              <a:cs typeface="Times New Roman" pitchFamily="18" charset="0"/>
            </a:rPr>
            <a:t>節，圖 </a:t>
          </a:r>
          <a:r>
            <a:rPr lang="en-US" sz="1800" kern="1200" dirty="0">
              <a:latin typeface="Times New Roman" pitchFamily="18" charset="0"/>
              <a:ea typeface="標楷體" pitchFamily="65" charset="-120"/>
              <a:cs typeface="Times New Roman" pitchFamily="18" charset="0"/>
            </a:rPr>
            <a:t>5-10)</a:t>
          </a:r>
          <a:endParaRPr lang="zh-TW" sz="1800" kern="1200" dirty="0">
            <a:latin typeface="Times New Roman" pitchFamily="18" charset="0"/>
            <a:ea typeface="標楷體" pitchFamily="65" charset="-120"/>
            <a:cs typeface="Times New Roman" pitchFamily="18" charset="0"/>
          </a:endParaRPr>
        </a:p>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(b) </a:t>
          </a:r>
          <a:r>
            <a:rPr lang="zh-TW" sz="1800" kern="1200" dirty="0">
              <a:latin typeface="Times New Roman" pitchFamily="18" charset="0"/>
              <a:ea typeface="標楷體" pitchFamily="65" charset="-120"/>
              <a:cs typeface="Times New Roman" pitchFamily="18" charset="0"/>
            </a:rPr>
            <a:t>支援篩選之中繼資料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 </a:t>
          </a:r>
          <a:r>
            <a:rPr lang="en-US" sz="1800" kern="1200" dirty="0">
              <a:latin typeface="Times New Roman" pitchFamily="18" charset="0"/>
              <a:ea typeface="標楷體" pitchFamily="65" charset="-120"/>
              <a:cs typeface="Times New Roman" pitchFamily="18" charset="0"/>
            </a:rPr>
            <a:t>5.5.4 </a:t>
          </a:r>
          <a:r>
            <a:rPr lang="zh-TW" sz="1800" kern="1200" dirty="0">
              <a:latin typeface="Times New Roman" pitchFamily="18" charset="0"/>
              <a:ea typeface="標楷體" pitchFamily="65" charset="-120"/>
              <a:cs typeface="Times New Roman" pitchFamily="18" charset="0"/>
            </a:rPr>
            <a:t>節，圖 </a:t>
          </a:r>
          <a:r>
            <a:rPr lang="en-US" sz="1800" kern="1200" dirty="0">
              <a:latin typeface="Times New Roman" pitchFamily="18" charset="0"/>
              <a:ea typeface="標楷體" pitchFamily="65" charset="-120"/>
              <a:cs typeface="Times New Roman" pitchFamily="18" charset="0"/>
            </a:rPr>
            <a:t>5-11)</a:t>
          </a:r>
          <a:endParaRPr lang="zh-TW" sz="1800" kern="1200" dirty="0">
            <a:latin typeface="Times New Roman" pitchFamily="18" charset="0"/>
            <a:ea typeface="標楷體" pitchFamily="65" charset="-120"/>
            <a:cs typeface="Times New Roman" pitchFamily="18" charset="0"/>
          </a:endParaRPr>
        </a:p>
      </dsp:txBody>
      <dsp:txXfrm>
        <a:off x="0" y="3019680"/>
        <a:ext cx="8229600" cy="982800"/>
      </dsp:txXfrm>
    </dsp:sp>
    <dsp:sp modelId="{83AA8152-1C17-4835-9273-5A4B5DCAA59D}">
      <dsp:nvSpPr>
        <dsp:cNvPr id="0" name=""/>
        <dsp:cNvSpPr/>
      </dsp:nvSpPr>
      <dsp:spPr>
        <a:xfrm>
          <a:off x="411480" y="2827800"/>
          <a:ext cx="5760720" cy="3837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資料一致化</a:t>
          </a:r>
        </a:p>
      </dsp:txBody>
      <dsp:txXfrm>
        <a:off x="430214" y="2846534"/>
        <a:ext cx="5723252" cy="346292"/>
      </dsp:txXfrm>
    </dsp:sp>
    <dsp:sp modelId="{4E797200-A803-4BB4-83E2-637D7AFF4BC3}">
      <dsp:nvSpPr>
        <dsp:cNvPr id="0" name=""/>
        <dsp:cNvSpPr/>
      </dsp:nvSpPr>
      <dsp:spPr>
        <a:xfrm>
          <a:off x="0" y="4264560"/>
          <a:ext cx="8229600" cy="982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(a) </a:t>
          </a:r>
          <a:r>
            <a:rPr lang="zh-TW" sz="1800" kern="1200" dirty="0">
              <a:latin typeface="Times New Roman" pitchFamily="18" charset="0"/>
              <a:ea typeface="標楷體" pitchFamily="65" charset="-120"/>
              <a:cs typeface="Times New Roman" pitchFamily="18" charset="0"/>
            </a:rPr>
            <a:t>各類維度表資料模型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參考第三章</a:t>
          </a:r>
          <a:r>
            <a:rPr lang="en-US" sz="1800" kern="1200" dirty="0">
              <a:latin typeface="Times New Roman" pitchFamily="18" charset="0"/>
              <a:ea typeface="標楷體" pitchFamily="65" charset="-120"/>
              <a:cs typeface="Times New Roman" pitchFamily="18" charset="0"/>
            </a:rPr>
            <a:t>)</a:t>
          </a:r>
          <a:endParaRPr lang="zh-TW" sz="1800" kern="1200" dirty="0">
            <a:latin typeface="Times New Roman" pitchFamily="18" charset="0"/>
            <a:ea typeface="標楷體" pitchFamily="65" charset="-120"/>
            <a:cs typeface="Times New Roman" pitchFamily="18" charset="0"/>
          </a:endParaRPr>
        </a:p>
        <a:p>
          <a:pPr marL="171450" lvl="1" indent="-171450" algn="l" defTabSz="800100" rtl="0">
            <a:lnSpc>
              <a:spcPct val="90000"/>
            </a:lnSpc>
            <a:spcBef>
              <a:spcPct val="0"/>
            </a:spcBef>
            <a:spcAft>
              <a:spcPct val="15000"/>
            </a:spcAft>
            <a:buChar char="•"/>
          </a:pPr>
          <a:r>
            <a:rPr lang="en-US" sz="1800" kern="1200" dirty="0">
              <a:latin typeface="Times New Roman" pitchFamily="18" charset="0"/>
              <a:ea typeface="標楷體" pitchFamily="65" charset="-120"/>
              <a:cs typeface="Times New Roman" pitchFamily="18" charset="0"/>
            </a:rPr>
            <a:t>(b) </a:t>
          </a:r>
          <a:r>
            <a:rPr lang="zh-TW" sz="1800" kern="1200" dirty="0">
              <a:latin typeface="Times New Roman" pitchFamily="18" charset="0"/>
              <a:ea typeface="標楷體" pitchFamily="65" charset="-120"/>
              <a:cs typeface="Times New Roman" pitchFamily="18" charset="0"/>
            </a:rPr>
            <a:t>各類事實表資料模型 </a:t>
          </a:r>
          <a:r>
            <a:rPr lang="en-US" sz="1800" kern="1200" dirty="0">
              <a:latin typeface="Times New Roman" pitchFamily="18" charset="0"/>
              <a:ea typeface="標楷體" pitchFamily="65" charset="-120"/>
              <a:cs typeface="Times New Roman" pitchFamily="18" charset="0"/>
            </a:rPr>
            <a:t>(</a:t>
          </a:r>
          <a:r>
            <a:rPr lang="zh-TW" sz="1800" kern="1200" dirty="0">
              <a:latin typeface="Times New Roman" pitchFamily="18" charset="0"/>
              <a:ea typeface="標楷體" pitchFamily="65" charset="-120"/>
              <a:cs typeface="Times New Roman" pitchFamily="18" charset="0"/>
            </a:rPr>
            <a:t>參考第三章</a:t>
          </a:r>
          <a:r>
            <a:rPr lang="en-US" sz="1800" kern="1200" dirty="0">
              <a:latin typeface="Times New Roman" pitchFamily="18" charset="0"/>
              <a:ea typeface="標楷體" pitchFamily="65" charset="-120"/>
              <a:cs typeface="Times New Roman" pitchFamily="18" charset="0"/>
            </a:rPr>
            <a:t>)</a:t>
          </a:r>
          <a:endParaRPr lang="zh-TW" sz="1800" kern="1200" dirty="0">
            <a:latin typeface="Times New Roman" pitchFamily="18" charset="0"/>
            <a:ea typeface="標楷體" pitchFamily="65" charset="-120"/>
            <a:cs typeface="Times New Roman" pitchFamily="18" charset="0"/>
          </a:endParaRPr>
        </a:p>
      </dsp:txBody>
      <dsp:txXfrm>
        <a:off x="0" y="4264560"/>
        <a:ext cx="8229600" cy="982800"/>
      </dsp:txXfrm>
    </dsp:sp>
    <dsp:sp modelId="{9BE50C78-22C5-4C04-8DCE-FF5A8FD6A26D}">
      <dsp:nvSpPr>
        <dsp:cNvPr id="0" name=""/>
        <dsp:cNvSpPr/>
      </dsp:nvSpPr>
      <dsp:spPr>
        <a:xfrm>
          <a:off x="411480" y="4072680"/>
          <a:ext cx="5760720" cy="3837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資料交付</a:t>
          </a:r>
        </a:p>
      </dsp:txBody>
      <dsp:txXfrm>
        <a:off x="430214" y="4091414"/>
        <a:ext cx="5723252" cy="3462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B065-EF4C-4A57-A8ED-EE1D7CBD89B3}">
      <dsp:nvSpPr>
        <dsp:cNvPr id="0" name=""/>
        <dsp:cNvSpPr/>
      </dsp:nvSpPr>
      <dsp:spPr>
        <a:xfrm>
          <a:off x="0" y="288337"/>
          <a:ext cx="8229600" cy="11670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TW" sz="1900" kern="1200" dirty="0">
              <a:latin typeface="Times New Roman" pitchFamily="18" charset="0"/>
              <a:ea typeface="標楷體" pitchFamily="65" charset="-120"/>
              <a:cs typeface="Times New Roman" pitchFamily="18" charset="0"/>
            </a:rPr>
            <a:t>設計與規劃流程</a:t>
          </a:r>
          <a:endParaRPr lang="en-US"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r>
            <a:rPr lang="zh-TW" sz="1900" kern="1200" dirty="0">
              <a:latin typeface="Times New Roman" pitchFamily="18" charset="0"/>
              <a:ea typeface="標楷體" pitchFamily="65" charset="-120"/>
              <a:cs typeface="Times New Roman" pitchFamily="18" charset="0"/>
            </a:rPr>
            <a:t>資料處理流程</a:t>
          </a:r>
          <a:endParaRPr lang="en-US" sz="1900" kern="1200" dirty="0">
            <a:latin typeface="Times New Roman" pitchFamily="18" charset="0"/>
            <a:ea typeface="標楷體" pitchFamily="65" charset="-120"/>
            <a:cs typeface="Times New Roman" pitchFamily="18" charset="0"/>
          </a:endParaRPr>
        </a:p>
      </dsp:txBody>
      <dsp:txXfrm>
        <a:off x="0" y="288337"/>
        <a:ext cx="8229600" cy="1167075"/>
      </dsp:txXfrm>
    </dsp:sp>
    <dsp:sp modelId="{3E59CB68-4884-4F60-8787-6A4C59E959CD}">
      <dsp:nvSpPr>
        <dsp:cNvPr id="0" name=""/>
        <dsp:cNvSpPr/>
      </dsp:nvSpPr>
      <dsp:spPr>
        <a:xfrm>
          <a:off x="411480" y="7897"/>
          <a:ext cx="5760720" cy="5608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了解資料倉儲資料</a:t>
          </a:r>
          <a:r>
            <a:rPr lang="zh-TW" altLang="en-US" sz="1900" b="1" kern="1200" dirty="0">
              <a:latin typeface="Times New Roman" pitchFamily="18" charset="0"/>
              <a:ea typeface="標楷體" pitchFamily="65" charset="-120"/>
              <a:cs typeface="Times New Roman" pitchFamily="18" charset="0"/>
            </a:rPr>
            <a:t>建置</a:t>
          </a:r>
          <a:r>
            <a:rPr lang="zh-TW" sz="1900" b="1" kern="1200" dirty="0">
              <a:latin typeface="Times New Roman" pitchFamily="18" charset="0"/>
              <a:ea typeface="標楷體" pitchFamily="65" charset="-120"/>
              <a:cs typeface="Times New Roman" pitchFamily="18" charset="0"/>
            </a:rPr>
            <a:t>的流程</a:t>
          </a:r>
          <a:endParaRPr lang="en-US" sz="1900" b="1" kern="1200" dirty="0">
            <a:latin typeface="Times New Roman" pitchFamily="18" charset="0"/>
            <a:ea typeface="標楷體" pitchFamily="65" charset="-120"/>
            <a:cs typeface="Times New Roman" pitchFamily="18" charset="0"/>
          </a:endParaRPr>
        </a:p>
      </dsp:txBody>
      <dsp:txXfrm>
        <a:off x="438860" y="35277"/>
        <a:ext cx="5705960" cy="506120"/>
      </dsp:txXfrm>
    </dsp:sp>
    <dsp:sp modelId="{E9F413E8-4F05-44CE-AEA2-BC4898589A67}">
      <dsp:nvSpPr>
        <dsp:cNvPr id="0" name=""/>
        <dsp:cNvSpPr/>
      </dsp:nvSpPr>
      <dsp:spPr>
        <a:xfrm>
          <a:off x="0" y="1838452"/>
          <a:ext cx="8229600" cy="34114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a:p>
          <a:pPr marL="171450" lvl="1" indent="-171450" algn="l" defTabSz="844550" rtl="0">
            <a:lnSpc>
              <a:spcPct val="90000"/>
            </a:lnSpc>
            <a:spcBef>
              <a:spcPct val="0"/>
            </a:spcBef>
            <a:spcAft>
              <a:spcPct val="15000"/>
            </a:spcAft>
            <a:buChar char="•"/>
          </a:pPr>
          <a:endParaRPr lang="zh-TW" sz="1900" kern="1200" dirty="0">
            <a:latin typeface="Times New Roman" pitchFamily="18" charset="0"/>
            <a:ea typeface="標楷體" pitchFamily="65" charset="-120"/>
            <a:cs typeface="Times New Roman" pitchFamily="18" charset="0"/>
          </a:endParaRPr>
        </a:p>
      </dsp:txBody>
      <dsp:txXfrm>
        <a:off x="0" y="1838452"/>
        <a:ext cx="8229600" cy="3411450"/>
      </dsp:txXfrm>
    </dsp:sp>
    <dsp:sp modelId="{B2EEF89B-44D9-4745-8AC2-F6A86D98BD6B}">
      <dsp:nvSpPr>
        <dsp:cNvPr id="0" name=""/>
        <dsp:cNvSpPr/>
      </dsp:nvSpPr>
      <dsp:spPr>
        <a:xfrm>
          <a:off x="411480" y="1558012"/>
          <a:ext cx="5760720" cy="5608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844550" rtl="0">
            <a:lnSpc>
              <a:spcPct val="90000"/>
            </a:lnSpc>
            <a:spcBef>
              <a:spcPct val="0"/>
            </a:spcBef>
            <a:spcAft>
              <a:spcPct val="35000"/>
            </a:spcAft>
            <a:buNone/>
          </a:pPr>
          <a:r>
            <a:rPr lang="zh-TW" sz="1900" b="1" kern="1200" dirty="0">
              <a:latin typeface="Times New Roman" pitchFamily="18" charset="0"/>
              <a:ea typeface="標楷體" pitchFamily="65" charset="-120"/>
              <a:cs typeface="Times New Roman" pitchFamily="18" charset="0"/>
            </a:rPr>
            <a:t>了解</a:t>
          </a:r>
          <a:r>
            <a:rPr lang="en-US" sz="1900" b="1" kern="1200" dirty="0">
              <a:latin typeface="Times New Roman" pitchFamily="18" charset="0"/>
              <a:ea typeface="標楷體" pitchFamily="65" charset="-120"/>
              <a:cs typeface="Times New Roman" pitchFamily="18" charset="0"/>
            </a:rPr>
            <a:t>ETL </a:t>
          </a:r>
          <a:r>
            <a:rPr lang="zh-TW" sz="1900" b="1" kern="1200" dirty="0">
              <a:latin typeface="Times New Roman" pitchFamily="18" charset="0"/>
              <a:ea typeface="標楷體" pitchFamily="65" charset="-120"/>
              <a:cs typeface="Times New Roman" pitchFamily="18" charset="0"/>
            </a:rPr>
            <a:t>四個步驟的核心概念</a:t>
          </a:r>
        </a:p>
      </dsp:txBody>
      <dsp:txXfrm>
        <a:off x="438860" y="1585392"/>
        <a:ext cx="5705960" cy="5061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A79F2-A5F5-40A3-8FCF-E5AEDE1C0F46}">
      <dsp:nvSpPr>
        <dsp:cNvPr id="0" name=""/>
        <dsp:cNvSpPr/>
      </dsp:nvSpPr>
      <dsp:spPr>
        <a:xfrm rot="5400000">
          <a:off x="4555729" y="-2320639"/>
          <a:ext cx="564053" cy="534927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57150" bIns="0" numCol="1" spcCol="1270" anchor="ctr" anchorCtr="0">
          <a:noAutofit/>
        </a:bodyPr>
        <a:lstStyle/>
        <a:p>
          <a:pPr marL="114300" lvl="1" indent="-114300" algn="l" defTabSz="666750" rtl="0">
            <a:lnSpc>
              <a:spcPct val="100000"/>
            </a:lnSpc>
            <a:spcBef>
              <a:spcPct val="0"/>
            </a:spcBef>
            <a:spcAft>
              <a:spcPts val="0"/>
            </a:spcAft>
            <a:buChar char="•"/>
          </a:pPr>
          <a:r>
            <a:rPr lang="zh-TW" sz="1500" kern="1200" dirty="0">
              <a:latin typeface="Times New Roman" pitchFamily="18" charset="0"/>
              <a:ea typeface="標楷體" pitchFamily="65" charset="-120"/>
              <a:cs typeface="Times New Roman" pitchFamily="18" charset="0"/>
            </a:rPr>
            <a:t>為 </a:t>
          </a:r>
          <a:r>
            <a:rPr lang="en-US" sz="1500" kern="1200" dirty="0">
              <a:latin typeface="Times New Roman" pitchFamily="18" charset="0"/>
              <a:ea typeface="標楷體" pitchFamily="65" charset="-120"/>
              <a:cs typeface="Times New Roman" pitchFamily="18" charset="0"/>
            </a:rPr>
            <a:t>ETL </a:t>
          </a:r>
          <a:r>
            <a:rPr lang="zh-TW" sz="1500" kern="1200" dirty="0">
              <a:latin typeface="Times New Roman" pitchFamily="18" charset="0"/>
              <a:ea typeface="標楷體" pitchFamily="65" charset="-120"/>
              <a:cs typeface="Times New Roman" pitchFamily="18" charset="0"/>
            </a:rPr>
            <a:t>系統選擇特定的原始資料來源，並結合邏輯資料對照表和來源系統分析擬定資料抽取計畫。</a:t>
          </a:r>
        </a:p>
      </dsp:txBody>
      <dsp:txXfrm rot="-5400000">
        <a:off x="2163118" y="99507"/>
        <a:ext cx="5321742" cy="508983"/>
      </dsp:txXfrm>
    </dsp:sp>
    <dsp:sp modelId="{BA10E786-9358-4F34-AF76-B20A802D8F1C}">
      <dsp:nvSpPr>
        <dsp:cNvPr id="0" name=""/>
        <dsp:cNvSpPr/>
      </dsp:nvSpPr>
      <dsp:spPr>
        <a:xfrm>
          <a:off x="845851" y="1465"/>
          <a:ext cx="1317266" cy="70506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zh-TW" sz="2700" kern="1200" dirty="0">
              <a:latin typeface="Times New Roman" pitchFamily="18" charset="0"/>
              <a:ea typeface="標楷體" pitchFamily="65" charset="-120"/>
              <a:cs typeface="Times New Roman" pitchFamily="18" charset="0"/>
            </a:rPr>
            <a:t>抽取</a:t>
          </a:r>
          <a:endParaRPr lang="en-US" sz="2700" kern="1200" dirty="0">
            <a:latin typeface="Times New Roman" pitchFamily="18" charset="0"/>
            <a:ea typeface="標楷體" pitchFamily="65" charset="-120"/>
            <a:cs typeface="Times New Roman" pitchFamily="18" charset="0"/>
          </a:endParaRPr>
        </a:p>
      </dsp:txBody>
      <dsp:txXfrm>
        <a:off x="880269" y="35883"/>
        <a:ext cx="1248430" cy="636230"/>
      </dsp:txXfrm>
    </dsp:sp>
    <dsp:sp modelId="{3DA7065E-EEE4-487A-9F2B-5D902C225861}">
      <dsp:nvSpPr>
        <dsp:cNvPr id="0" name=""/>
        <dsp:cNvSpPr/>
      </dsp:nvSpPr>
      <dsp:spPr>
        <a:xfrm rot="5400000">
          <a:off x="4555729" y="-1580319"/>
          <a:ext cx="564053" cy="534927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57150" bIns="0" numCol="1" spcCol="1270" anchor="ctr" anchorCtr="0">
          <a:noAutofit/>
        </a:bodyPr>
        <a:lstStyle/>
        <a:p>
          <a:pPr marL="114300" lvl="1" indent="-114300" algn="l" defTabSz="666750" rtl="0">
            <a:lnSpc>
              <a:spcPct val="100000"/>
            </a:lnSpc>
            <a:spcBef>
              <a:spcPct val="0"/>
            </a:spcBef>
            <a:spcAft>
              <a:spcPts val="0"/>
            </a:spcAft>
            <a:buChar char="•"/>
          </a:pPr>
          <a:r>
            <a:rPr lang="zh-TW" sz="1500" kern="1200" dirty="0">
              <a:latin typeface="Times New Roman" pitchFamily="18" charset="0"/>
              <a:ea typeface="標楷體" pitchFamily="65" charset="-120"/>
              <a:cs typeface="Times New Roman" pitchFamily="18" charset="0"/>
            </a:rPr>
            <a:t>說明如何將資料概況分析報告、錯誤事件事實表、審計維度表和一系列的資料品質篩檢程式，有效的整合到 </a:t>
          </a:r>
          <a:r>
            <a:rPr lang="en-US" sz="1500" kern="1200" dirty="0">
              <a:latin typeface="Times New Roman" pitchFamily="18" charset="0"/>
              <a:ea typeface="標楷體" pitchFamily="65" charset="-120"/>
              <a:cs typeface="Times New Roman" pitchFamily="18" charset="0"/>
            </a:rPr>
            <a:t>ETL </a:t>
          </a:r>
          <a:r>
            <a:rPr lang="zh-TW" sz="1500" kern="1200" dirty="0">
              <a:latin typeface="Times New Roman" pitchFamily="18" charset="0"/>
              <a:ea typeface="標楷體" pitchFamily="65" charset="-120"/>
              <a:cs typeface="Times New Roman" pitchFamily="18" charset="0"/>
            </a:rPr>
            <a:t>系統中。</a:t>
          </a:r>
        </a:p>
      </dsp:txBody>
      <dsp:txXfrm rot="-5400000">
        <a:off x="2163118" y="839827"/>
        <a:ext cx="5321742" cy="508983"/>
      </dsp:txXfrm>
    </dsp:sp>
    <dsp:sp modelId="{E49F8323-4767-4B84-A311-95C01443F213}">
      <dsp:nvSpPr>
        <dsp:cNvPr id="0" name=""/>
        <dsp:cNvSpPr/>
      </dsp:nvSpPr>
      <dsp:spPr>
        <a:xfrm>
          <a:off x="845851" y="741785"/>
          <a:ext cx="1317266" cy="70506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zh-TW" sz="2700" kern="1200" dirty="0">
              <a:latin typeface="Times New Roman" pitchFamily="18" charset="0"/>
              <a:ea typeface="標楷體" pitchFamily="65" charset="-120"/>
              <a:cs typeface="Times New Roman" pitchFamily="18" charset="0"/>
            </a:rPr>
            <a:t>清理</a:t>
          </a:r>
          <a:endParaRPr lang="en-US" sz="2700" kern="1200" dirty="0">
            <a:latin typeface="Times New Roman" pitchFamily="18" charset="0"/>
            <a:ea typeface="標楷體" pitchFamily="65" charset="-120"/>
            <a:cs typeface="Times New Roman" pitchFamily="18" charset="0"/>
          </a:endParaRPr>
        </a:p>
      </dsp:txBody>
      <dsp:txXfrm>
        <a:off x="880269" y="776203"/>
        <a:ext cx="1248430" cy="636230"/>
      </dsp:txXfrm>
    </dsp:sp>
    <dsp:sp modelId="{DE78B0F8-864A-44CE-A7FD-5A80D7DBE27A}">
      <dsp:nvSpPr>
        <dsp:cNvPr id="0" name=""/>
        <dsp:cNvSpPr/>
      </dsp:nvSpPr>
      <dsp:spPr>
        <a:xfrm rot="5400000">
          <a:off x="4555729" y="-839999"/>
          <a:ext cx="564053" cy="5349277"/>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57150" bIns="0" numCol="1" spcCol="1270" anchor="ctr" anchorCtr="0">
          <a:noAutofit/>
        </a:bodyPr>
        <a:lstStyle/>
        <a:p>
          <a:pPr marL="114300" lvl="1" indent="-114300" algn="l" defTabSz="666750" rtl="0">
            <a:lnSpc>
              <a:spcPct val="100000"/>
            </a:lnSpc>
            <a:spcBef>
              <a:spcPct val="0"/>
            </a:spcBef>
            <a:spcAft>
              <a:spcPts val="0"/>
            </a:spcAft>
            <a:buChar char="•"/>
          </a:pPr>
          <a:r>
            <a:rPr lang="zh-TW" sz="1500" kern="1200" dirty="0">
              <a:latin typeface="Times New Roman" pitchFamily="18" charset="0"/>
              <a:ea typeface="標楷體" pitchFamily="65" charset="-120"/>
              <a:cs typeface="Times New Roman" pitchFamily="18" charset="0"/>
            </a:rPr>
            <a:t>了解一致化維度和一致化事實的重要性，並學習經由標準化、比對、篩選三個階段來建置一致化維度。</a:t>
          </a:r>
        </a:p>
      </dsp:txBody>
      <dsp:txXfrm rot="-5400000">
        <a:off x="2163118" y="1580147"/>
        <a:ext cx="5321742" cy="508983"/>
      </dsp:txXfrm>
    </dsp:sp>
    <dsp:sp modelId="{CCED8CFD-24F8-423C-B702-26B92F4EE61B}">
      <dsp:nvSpPr>
        <dsp:cNvPr id="0" name=""/>
        <dsp:cNvSpPr/>
      </dsp:nvSpPr>
      <dsp:spPr>
        <a:xfrm>
          <a:off x="845851" y="1482105"/>
          <a:ext cx="1317266" cy="70506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zh-TW" sz="2700" kern="1200" dirty="0">
              <a:latin typeface="Times New Roman" pitchFamily="18" charset="0"/>
              <a:ea typeface="標楷體" pitchFamily="65" charset="-120"/>
              <a:cs typeface="Times New Roman" pitchFamily="18" charset="0"/>
            </a:rPr>
            <a:t>一致化</a:t>
          </a:r>
          <a:endParaRPr lang="en-US" sz="2700" kern="1200" dirty="0">
            <a:latin typeface="Times New Roman" pitchFamily="18" charset="0"/>
            <a:ea typeface="標楷體" pitchFamily="65" charset="-120"/>
            <a:cs typeface="Times New Roman" pitchFamily="18" charset="0"/>
          </a:endParaRPr>
        </a:p>
      </dsp:txBody>
      <dsp:txXfrm>
        <a:off x="880269" y="1516523"/>
        <a:ext cx="1248430" cy="636230"/>
      </dsp:txXfrm>
    </dsp:sp>
    <dsp:sp modelId="{87175990-120B-41D8-99F1-77758614B744}">
      <dsp:nvSpPr>
        <dsp:cNvPr id="0" name=""/>
        <dsp:cNvSpPr/>
      </dsp:nvSpPr>
      <dsp:spPr>
        <a:xfrm rot="5400000">
          <a:off x="4555729" y="-99679"/>
          <a:ext cx="564053" cy="534927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57150" bIns="0" numCol="1" spcCol="1270" anchor="ctr" anchorCtr="0">
          <a:noAutofit/>
        </a:bodyPr>
        <a:lstStyle/>
        <a:p>
          <a:pPr marL="114300" lvl="1" indent="-114300" algn="l" defTabSz="666750" rtl="0">
            <a:lnSpc>
              <a:spcPct val="100000"/>
            </a:lnSpc>
            <a:spcBef>
              <a:spcPct val="0"/>
            </a:spcBef>
            <a:spcAft>
              <a:spcPts val="0"/>
            </a:spcAft>
            <a:buChar char="•"/>
          </a:pPr>
          <a:r>
            <a:rPr lang="zh-TW" sz="1500" kern="1200" dirty="0">
              <a:latin typeface="Times New Roman" pitchFamily="18" charset="0"/>
              <a:ea typeface="標楷體" pitchFamily="65" charset="-120"/>
              <a:cs typeface="Times New Roman" pitchFamily="18" charset="0"/>
            </a:rPr>
            <a:t>了解提交維度表與事實表的步驟、問題與對策。</a:t>
          </a:r>
        </a:p>
      </dsp:txBody>
      <dsp:txXfrm rot="-5400000">
        <a:off x="2163118" y="2320467"/>
        <a:ext cx="5321742" cy="508983"/>
      </dsp:txXfrm>
    </dsp:sp>
    <dsp:sp modelId="{FBFFDD2E-5FAB-43F1-BBBF-D234CCFB27F9}">
      <dsp:nvSpPr>
        <dsp:cNvPr id="0" name=""/>
        <dsp:cNvSpPr/>
      </dsp:nvSpPr>
      <dsp:spPr>
        <a:xfrm>
          <a:off x="845851" y="2222425"/>
          <a:ext cx="1317266" cy="7050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zh-TW" sz="2700" kern="1200" dirty="0">
              <a:latin typeface="Times New Roman" pitchFamily="18" charset="0"/>
              <a:ea typeface="標楷體" pitchFamily="65" charset="-120"/>
              <a:cs typeface="Times New Roman" pitchFamily="18" charset="0"/>
            </a:rPr>
            <a:t>提交</a:t>
          </a:r>
          <a:endParaRPr lang="en-US" sz="2700" kern="1200" dirty="0">
            <a:latin typeface="Times New Roman" pitchFamily="18" charset="0"/>
            <a:ea typeface="標楷體" pitchFamily="65" charset="-120"/>
            <a:cs typeface="Times New Roman" pitchFamily="18" charset="0"/>
          </a:endParaRPr>
        </a:p>
      </dsp:txBody>
      <dsp:txXfrm>
        <a:off x="880269" y="2256843"/>
        <a:ext cx="1248430" cy="636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AB649-996F-46D4-8108-D2F7E9A4DEF6}">
      <dsp:nvSpPr>
        <dsp:cNvPr id="0" name=""/>
        <dsp:cNvSpPr/>
      </dsp:nvSpPr>
      <dsp:spPr>
        <a:xfrm>
          <a:off x="2179124" y="351604"/>
          <a:ext cx="4426305" cy="4426305"/>
        </a:xfrm>
        <a:prstGeom prst="blockArc">
          <a:avLst>
            <a:gd name="adj1" fmla="val 13901129"/>
            <a:gd name="adj2" fmla="val 16881356"/>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900BF7DD-C4D2-4152-A289-C8B1A48BABFA}">
      <dsp:nvSpPr>
        <dsp:cNvPr id="0" name=""/>
        <dsp:cNvSpPr/>
      </dsp:nvSpPr>
      <dsp:spPr>
        <a:xfrm>
          <a:off x="1742864" y="619759"/>
          <a:ext cx="4426305" cy="4426305"/>
        </a:xfrm>
        <a:prstGeom prst="blockArc">
          <a:avLst>
            <a:gd name="adj1" fmla="val 12260957"/>
            <a:gd name="adj2" fmla="val 14709538"/>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6B126629-06AA-4F15-A852-4C67674A7111}">
      <dsp:nvSpPr>
        <dsp:cNvPr id="0" name=""/>
        <dsp:cNvSpPr/>
      </dsp:nvSpPr>
      <dsp:spPr>
        <a:xfrm>
          <a:off x="1830186" y="394334"/>
          <a:ext cx="4426305" cy="4426305"/>
        </a:xfrm>
        <a:prstGeom prst="blockArc">
          <a:avLst>
            <a:gd name="adj1" fmla="val 9719998"/>
            <a:gd name="adj2" fmla="val 11880002"/>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32FDDCC3-F0D0-49FF-B5C5-A793B87602A4}">
      <dsp:nvSpPr>
        <dsp:cNvPr id="0" name=""/>
        <dsp:cNvSpPr/>
      </dsp:nvSpPr>
      <dsp:spPr>
        <a:xfrm>
          <a:off x="1768222" y="227185"/>
          <a:ext cx="4426305" cy="4426305"/>
        </a:xfrm>
        <a:prstGeom prst="blockArc">
          <a:avLst>
            <a:gd name="adj1" fmla="val 7060480"/>
            <a:gd name="adj2" fmla="val 9439148"/>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D44DA0E0-5AF2-4FB2-B4AB-E61DB01DC791}">
      <dsp:nvSpPr>
        <dsp:cNvPr id="0" name=""/>
        <dsp:cNvSpPr/>
      </dsp:nvSpPr>
      <dsp:spPr>
        <a:xfrm>
          <a:off x="2112621" y="451502"/>
          <a:ext cx="4426305" cy="4426305"/>
        </a:xfrm>
        <a:prstGeom prst="blockArc">
          <a:avLst>
            <a:gd name="adj1" fmla="val 4611456"/>
            <a:gd name="adj2" fmla="val 7708792"/>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B511397F-E8CD-458F-A58E-59A015E17763}">
      <dsp:nvSpPr>
        <dsp:cNvPr id="0" name=""/>
        <dsp:cNvSpPr/>
      </dsp:nvSpPr>
      <dsp:spPr>
        <a:xfrm>
          <a:off x="3064677" y="442452"/>
          <a:ext cx="4426305" cy="4426305"/>
        </a:xfrm>
        <a:prstGeom prst="blockArc">
          <a:avLst>
            <a:gd name="adj1" fmla="val 3141193"/>
            <a:gd name="adj2" fmla="val 6123192"/>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C9BEDCAC-19ED-41BD-839F-BD1885E104FB}">
      <dsp:nvSpPr>
        <dsp:cNvPr id="0" name=""/>
        <dsp:cNvSpPr/>
      </dsp:nvSpPr>
      <dsp:spPr>
        <a:xfrm>
          <a:off x="3469091" y="195454"/>
          <a:ext cx="4426305" cy="4426305"/>
        </a:xfrm>
        <a:prstGeom prst="blockArc">
          <a:avLst>
            <a:gd name="adj1" fmla="val 1415199"/>
            <a:gd name="adj2" fmla="val 3889036"/>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87431DDD-C8CE-4C0D-8CBA-7EE7337F1F65}">
      <dsp:nvSpPr>
        <dsp:cNvPr id="0" name=""/>
        <dsp:cNvSpPr/>
      </dsp:nvSpPr>
      <dsp:spPr>
        <a:xfrm>
          <a:off x="3393571" y="394334"/>
          <a:ext cx="4426305" cy="4426305"/>
        </a:xfrm>
        <a:prstGeom prst="blockArc">
          <a:avLst>
            <a:gd name="adj1" fmla="val 20519999"/>
            <a:gd name="adj2" fmla="val 1080001"/>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7A4EC89C-9737-43EA-A261-EFC4C2CF557A}">
      <dsp:nvSpPr>
        <dsp:cNvPr id="0" name=""/>
        <dsp:cNvSpPr/>
      </dsp:nvSpPr>
      <dsp:spPr>
        <a:xfrm>
          <a:off x="3474931" y="606469"/>
          <a:ext cx="4426305" cy="4426305"/>
        </a:xfrm>
        <a:prstGeom prst="blockArc">
          <a:avLst>
            <a:gd name="adj1" fmla="val 17700817"/>
            <a:gd name="adj2" fmla="val 20161987"/>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D713384D-38E1-4A2B-AC83-330E76D3E218}">
      <dsp:nvSpPr>
        <dsp:cNvPr id="0" name=""/>
        <dsp:cNvSpPr/>
      </dsp:nvSpPr>
      <dsp:spPr>
        <a:xfrm>
          <a:off x="3054024" y="348462"/>
          <a:ext cx="4426305" cy="4426305"/>
        </a:xfrm>
        <a:prstGeom prst="blockArc">
          <a:avLst>
            <a:gd name="adj1" fmla="val 15493957"/>
            <a:gd name="adj2" fmla="val 18480061"/>
            <a:gd name="adj3" fmla="val 2756"/>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14300" prst="artDeco"/>
        </a:sp3d>
      </dsp:spPr>
      <dsp:style>
        <a:lnRef idx="0">
          <a:scrgbClr r="0" g="0" b="0"/>
        </a:lnRef>
        <a:fillRef idx="3">
          <a:scrgbClr r="0" g="0" b="0"/>
        </a:fillRef>
        <a:effectRef idx="2">
          <a:scrgbClr r="0" g="0" b="0"/>
        </a:effectRef>
        <a:fontRef idx="minor">
          <a:schemeClr val="lt1"/>
        </a:fontRef>
      </dsp:style>
    </dsp:sp>
    <dsp:sp modelId="{E18F03C8-1B86-4AD9-8CA9-78A67242CFB8}">
      <dsp:nvSpPr>
        <dsp:cNvPr id="0" name=""/>
        <dsp:cNvSpPr/>
      </dsp:nvSpPr>
      <dsp:spPr>
        <a:xfrm>
          <a:off x="3643305" y="1785946"/>
          <a:ext cx="2357486" cy="1643081"/>
        </a:xfrm>
        <a:prstGeom prst="ellipse">
          <a:avLst/>
        </a:prstGeom>
        <a:solidFill>
          <a:schemeClr val="accent2">
            <a:lumMod val="20000"/>
            <a:lumOff val="80000"/>
          </a:schemeClr>
        </a:solidFill>
        <a:ln w="25400" cap="flat" cmpd="sng" algn="ctr">
          <a:solidFill>
            <a:schemeClr val="accent2"/>
          </a:solidFill>
          <a:prstDash val="solid"/>
        </a:ln>
        <a:effectLst/>
        <a:scene3d>
          <a:camera prst="orthographicFront"/>
          <a:lightRig rig="threePt" dir="t"/>
        </a:scene3d>
        <a:sp3d>
          <a:bevelT w="114300" prst="artDeco"/>
        </a:sp3d>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Times New Roman" pitchFamily="18" charset="0"/>
              <a:ea typeface="標楷體" pitchFamily="65" charset="-120"/>
              <a:cs typeface="Times New Roman" pitchFamily="18" charset="0"/>
            </a:rPr>
            <a:t>一切圍繞著「需求」</a:t>
          </a:r>
        </a:p>
      </dsp:txBody>
      <dsp:txXfrm>
        <a:off x="3988551" y="2026570"/>
        <a:ext cx="1666994" cy="1161833"/>
      </dsp:txXfrm>
    </dsp:sp>
    <dsp:sp modelId="{E8ABD7FE-FA9B-443F-992D-E7534F3B193F}">
      <dsp:nvSpPr>
        <dsp:cNvPr id="0" name=""/>
        <dsp:cNvSpPr/>
      </dsp:nvSpPr>
      <dsp:spPr>
        <a:xfrm>
          <a:off x="3926106" y="1254"/>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1. </a:t>
          </a:r>
          <a:r>
            <a:rPr lang="zh-TW" altLang="en-US" sz="2400" b="1" kern="1200" dirty="0">
              <a:latin typeface="Times New Roman" pitchFamily="18" charset="0"/>
              <a:ea typeface="標楷體" pitchFamily="65" charset="-120"/>
              <a:cs typeface="Times New Roman" pitchFamily="18" charset="0"/>
            </a:rPr>
            <a:t>業務需求</a:t>
          </a:r>
          <a:endParaRPr lang="zh-TW" altLang="en-US" sz="2400" kern="1200" dirty="0">
            <a:latin typeface="Times New Roman" pitchFamily="18" charset="0"/>
            <a:ea typeface="標楷體" pitchFamily="65" charset="-120"/>
            <a:cs typeface="Times New Roman" pitchFamily="18" charset="0"/>
          </a:endParaRPr>
        </a:p>
      </dsp:txBody>
      <dsp:txXfrm>
        <a:off x="4188521" y="125317"/>
        <a:ext cx="1267055" cy="599028"/>
      </dsp:txXfrm>
    </dsp:sp>
    <dsp:sp modelId="{50B55876-C581-48BF-9264-E10923C89849}">
      <dsp:nvSpPr>
        <dsp:cNvPr id="0" name=""/>
        <dsp:cNvSpPr/>
      </dsp:nvSpPr>
      <dsp:spPr>
        <a:xfrm>
          <a:off x="5715041" y="418106"/>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2. </a:t>
          </a:r>
          <a:r>
            <a:rPr lang="zh-TW" altLang="en-US" sz="2400" b="1" kern="1200" dirty="0">
              <a:latin typeface="Times New Roman" pitchFamily="18" charset="0"/>
              <a:ea typeface="標楷體" pitchFamily="65" charset="-120"/>
              <a:cs typeface="Times New Roman" pitchFamily="18" charset="0"/>
            </a:rPr>
            <a:t>法規需求</a:t>
          </a:r>
          <a:endParaRPr lang="en-US" altLang="zh-TW" sz="2400" b="1" kern="1200" dirty="0">
            <a:latin typeface="Times New Roman" pitchFamily="18" charset="0"/>
            <a:ea typeface="標楷體" pitchFamily="65" charset="-120"/>
            <a:cs typeface="Times New Roman" pitchFamily="18" charset="0"/>
          </a:endParaRPr>
        </a:p>
      </dsp:txBody>
      <dsp:txXfrm>
        <a:off x="5977456" y="542169"/>
        <a:ext cx="1267055" cy="599028"/>
      </dsp:txXfrm>
    </dsp:sp>
    <dsp:sp modelId="{9A93B0DD-6EF1-4920-A383-61C118A18746}">
      <dsp:nvSpPr>
        <dsp:cNvPr id="0" name=""/>
        <dsp:cNvSpPr/>
      </dsp:nvSpPr>
      <dsp:spPr>
        <a:xfrm>
          <a:off x="6786609" y="1509431"/>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3. </a:t>
          </a:r>
          <a:r>
            <a:rPr lang="zh-TW" altLang="en-US" sz="2400" b="1" kern="1200" dirty="0">
              <a:latin typeface="Times New Roman" pitchFamily="18" charset="0"/>
              <a:ea typeface="標楷體" pitchFamily="65" charset="-120"/>
              <a:cs typeface="Times New Roman" pitchFamily="18" charset="0"/>
            </a:rPr>
            <a:t>品質需求</a:t>
          </a:r>
          <a:endParaRPr lang="en-US" altLang="zh-TW" sz="2400" b="1" kern="1200" dirty="0">
            <a:latin typeface="Times New Roman" pitchFamily="18" charset="0"/>
            <a:ea typeface="標楷體" pitchFamily="65" charset="-120"/>
            <a:cs typeface="Times New Roman" pitchFamily="18" charset="0"/>
          </a:endParaRPr>
        </a:p>
      </dsp:txBody>
      <dsp:txXfrm>
        <a:off x="7049024" y="1633494"/>
        <a:ext cx="1267055" cy="599028"/>
      </dsp:txXfrm>
    </dsp:sp>
    <dsp:sp modelId="{D66CA2B6-34BD-473E-871B-B4F2C685BEFB}">
      <dsp:nvSpPr>
        <dsp:cNvPr id="0" name=""/>
        <dsp:cNvSpPr/>
      </dsp:nvSpPr>
      <dsp:spPr>
        <a:xfrm>
          <a:off x="6786609" y="2858387"/>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4. </a:t>
          </a:r>
          <a:r>
            <a:rPr lang="zh-TW" altLang="en-US" sz="2400" b="1" kern="1200" dirty="0">
              <a:latin typeface="Times New Roman" pitchFamily="18" charset="0"/>
              <a:ea typeface="標楷體" pitchFamily="65" charset="-120"/>
              <a:cs typeface="Times New Roman" pitchFamily="18" charset="0"/>
            </a:rPr>
            <a:t>安全需求</a:t>
          </a:r>
          <a:endParaRPr lang="en-US" altLang="zh-TW" sz="2400" b="1" kern="1200" dirty="0">
            <a:latin typeface="Times New Roman" pitchFamily="18" charset="0"/>
            <a:ea typeface="標楷體" pitchFamily="65" charset="-120"/>
            <a:cs typeface="Times New Roman" pitchFamily="18" charset="0"/>
          </a:endParaRPr>
        </a:p>
      </dsp:txBody>
      <dsp:txXfrm>
        <a:off x="7049024" y="2982450"/>
        <a:ext cx="1267055" cy="599028"/>
      </dsp:txXfrm>
    </dsp:sp>
    <dsp:sp modelId="{BB167F10-AEC3-4401-BDFD-2D3C6115161B}">
      <dsp:nvSpPr>
        <dsp:cNvPr id="0" name=""/>
        <dsp:cNvSpPr/>
      </dsp:nvSpPr>
      <dsp:spPr>
        <a:xfrm>
          <a:off x="5715036" y="3960235"/>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5. </a:t>
          </a:r>
          <a:r>
            <a:rPr lang="zh-TW" altLang="en-US" sz="2400" b="1" kern="1200" dirty="0">
              <a:latin typeface="Times New Roman" pitchFamily="18" charset="0"/>
              <a:ea typeface="標楷體" pitchFamily="65" charset="-120"/>
              <a:cs typeface="Times New Roman" pitchFamily="18" charset="0"/>
            </a:rPr>
            <a:t>整合需求</a:t>
          </a:r>
          <a:endParaRPr lang="en-US" altLang="zh-TW" sz="2400" b="1" kern="1200" dirty="0">
            <a:latin typeface="Times New Roman" pitchFamily="18" charset="0"/>
            <a:ea typeface="標楷體" pitchFamily="65" charset="-120"/>
            <a:cs typeface="Times New Roman" pitchFamily="18" charset="0"/>
          </a:endParaRPr>
        </a:p>
      </dsp:txBody>
      <dsp:txXfrm>
        <a:off x="5977451" y="4084298"/>
        <a:ext cx="1267055" cy="599028"/>
      </dsp:txXfrm>
    </dsp:sp>
    <dsp:sp modelId="{5A15CF75-B6C5-4B3E-8443-C14F794B1A0D}">
      <dsp:nvSpPr>
        <dsp:cNvPr id="0" name=""/>
        <dsp:cNvSpPr/>
      </dsp:nvSpPr>
      <dsp:spPr>
        <a:xfrm>
          <a:off x="3926106" y="4366564"/>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6. </a:t>
          </a:r>
          <a:r>
            <a:rPr lang="zh-TW" altLang="en-US" sz="2400" b="1" kern="1200" dirty="0">
              <a:latin typeface="Times New Roman" pitchFamily="18" charset="0"/>
              <a:ea typeface="標楷體" pitchFamily="65" charset="-120"/>
              <a:cs typeface="Times New Roman" pitchFamily="18" charset="0"/>
            </a:rPr>
            <a:t>時程需求</a:t>
          </a:r>
          <a:endParaRPr lang="en-US" altLang="zh-TW" sz="2400" b="1" kern="1200" dirty="0">
            <a:latin typeface="Times New Roman" pitchFamily="18" charset="0"/>
            <a:ea typeface="標楷體" pitchFamily="65" charset="-120"/>
            <a:cs typeface="Times New Roman" pitchFamily="18" charset="0"/>
          </a:endParaRPr>
        </a:p>
      </dsp:txBody>
      <dsp:txXfrm>
        <a:off x="4188521" y="4490627"/>
        <a:ext cx="1267055" cy="599028"/>
      </dsp:txXfrm>
    </dsp:sp>
    <dsp:sp modelId="{A2A58CAB-3230-429A-963F-2C0DAE7A6269}">
      <dsp:nvSpPr>
        <dsp:cNvPr id="0" name=""/>
        <dsp:cNvSpPr/>
      </dsp:nvSpPr>
      <dsp:spPr>
        <a:xfrm>
          <a:off x="2071697" y="3949718"/>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7. </a:t>
          </a:r>
          <a:r>
            <a:rPr lang="zh-TW" altLang="en-US" sz="2400" b="1" kern="1200" dirty="0">
              <a:latin typeface="Times New Roman" pitchFamily="18" charset="0"/>
              <a:ea typeface="標楷體" pitchFamily="65" charset="-120"/>
              <a:cs typeface="Times New Roman" pitchFamily="18" charset="0"/>
            </a:rPr>
            <a:t>備份需求</a:t>
          </a:r>
          <a:endParaRPr lang="en-US" altLang="zh-TW" sz="2400" b="1" kern="1200" dirty="0">
            <a:latin typeface="Times New Roman" pitchFamily="18" charset="0"/>
            <a:ea typeface="標楷體" pitchFamily="65" charset="-120"/>
            <a:cs typeface="Times New Roman" pitchFamily="18" charset="0"/>
          </a:endParaRPr>
        </a:p>
      </dsp:txBody>
      <dsp:txXfrm>
        <a:off x="2334112" y="4073781"/>
        <a:ext cx="1267055" cy="599028"/>
      </dsp:txXfrm>
    </dsp:sp>
    <dsp:sp modelId="{0345D9D8-EBA2-415E-9AD7-913907391B73}">
      <dsp:nvSpPr>
        <dsp:cNvPr id="0" name=""/>
        <dsp:cNvSpPr/>
      </dsp:nvSpPr>
      <dsp:spPr>
        <a:xfrm>
          <a:off x="1071568" y="2858388"/>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8. </a:t>
          </a:r>
          <a:r>
            <a:rPr lang="zh-TW" altLang="en-US" sz="2400" b="1" kern="1200" dirty="0">
              <a:latin typeface="Times New Roman" pitchFamily="18" charset="0"/>
              <a:ea typeface="標楷體" pitchFamily="65" charset="-120"/>
              <a:cs typeface="Times New Roman" pitchFamily="18" charset="0"/>
            </a:rPr>
            <a:t>交付需求</a:t>
          </a:r>
          <a:endParaRPr lang="en-US" altLang="zh-TW" sz="2400" b="1" kern="1200" dirty="0">
            <a:latin typeface="Times New Roman" pitchFamily="18" charset="0"/>
            <a:ea typeface="標楷體" pitchFamily="65" charset="-120"/>
            <a:cs typeface="Times New Roman" pitchFamily="18" charset="0"/>
          </a:endParaRPr>
        </a:p>
      </dsp:txBody>
      <dsp:txXfrm>
        <a:off x="1333983" y="2982451"/>
        <a:ext cx="1267055" cy="599028"/>
      </dsp:txXfrm>
    </dsp:sp>
    <dsp:sp modelId="{9365D14B-F8D3-4B2D-9B05-6E092379CA0A}">
      <dsp:nvSpPr>
        <dsp:cNvPr id="0" name=""/>
        <dsp:cNvSpPr/>
      </dsp:nvSpPr>
      <dsp:spPr>
        <a:xfrm>
          <a:off x="1071568" y="1509430"/>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9. </a:t>
          </a:r>
          <a:r>
            <a:rPr lang="zh-TW" altLang="en-US" sz="2400" b="1" kern="1200" dirty="0">
              <a:latin typeface="Times New Roman" pitchFamily="18" charset="0"/>
              <a:ea typeface="標楷體" pitchFamily="65" charset="-120"/>
              <a:cs typeface="Times New Roman" pitchFamily="18" charset="0"/>
            </a:rPr>
            <a:t>技能需求</a:t>
          </a:r>
          <a:endParaRPr lang="en-US" altLang="zh-TW" sz="2400" b="1" kern="1200" dirty="0">
            <a:latin typeface="Times New Roman" pitchFamily="18" charset="0"/>
            <a:ea typeface="標楷體" pitchFamily="65" charset="-120"/>
            <a:cs typeface="Times New Roman" pitchFamily="18" charset="0"/>
          </a:endParaRPr>
        </a:p>
      </dsp:txBody>
      <dsp:txXfrm>
        <a:off x="1333983" y="1633493"/>
        <a:ext cx="1267055" cy="599028"/>
      </dsp:txXfrm>
    </dsp:sp>
    <dsp:sp modelId="{752799CC-C887-49A4-B00B-6FBA79B944D5}">
      <dsp:nvSpPr>
        <dsp:cNvPr id="0" name=""/>
        <dsp:cNvSpPr/>
      </dsp:nvSpPr>
      <dsp:spPr>
        <a:xfrm>
          <a:off x="2143136" y="428625"/>
          <a:ext cx="1791885" cy="8471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10. </a:t>
          </a:r>
          <a:r>
            <a:rPr lang="zh-TW" altLang="en-US" sz="2400" b="1" kern="1200" dirty="0">
              <a:latin typeface="Times New Roman" pitchFamily="18" charset="0"/>
              <a:ea typeface="標楷體" pitchFamily="65" charset="-120"/>
              <a:cs typeface="Times New Roman" pitchFamily="18" charset="0"/>
            </a:rPr>
            <a:t>資源需求</a:t>
          </a:r>
          <a:endParaRPr lang="zh-TW" altLang="en-US" sz="2400" kern="1200" dirty="0">
            <a:latin typeface="Times New Roman" pitchFamily="18" charset="0"/>
            <a:ea typeface="標楷體" pitchFamily="65" charset="-120"/>
            <a:cs typeface="Times New Roman" pitchFamily="18" charset="0"/>
          </a:endParaRPr>
        </a:p>
      </dsp:txBody>
      <dsp:txXfrm>
        <a:off x="2405551" y="552688"/>
        <a:ext cx="1267055" cy="599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F3045-F63D-47ED-A47A-AA3BE80FC513}">
      <dsp:nvSpPr>
        <dsp:cNvPr id="0" name=""/>
        <dsp:cNvSpPr/>
      </dsp:nvSpPr>
      <dsp:spPr>
        <a:xfrm>
          <a:off x="3143275" y="1857388"/>
          <a:ext cx="2357446" cy="1334887"/>
        </a:xfrm>
        <a:prstGeom prst="ellipse">
          <a:avLst/>
        </a:prstGeom>
        <a:solidFill>
          <a:schemeClr val="tx2">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itchFamily="18" charset="0"/>
              <a:ea typeface="標楷體" pitchFamily="65" charset="-120"/>
              <a:cs typeface="Times New Roman" pitchFamily="18" charset="0"/>
            </a:rPr>
            <a:t>ETL </a:t>
          </a:r>
          <a:r>
            <a:rPr lang="zh-TW" altLang="en-US" sz="2400" b="1" kern="1200" dirty="0">
              <a:latin typeface="Times New Roman" pitchFamily="18" charset="0"/>
              <a:ea typeface="標楷體" pitchFamily="65" charset="-120"/>
              <a:cs typeface="Times New Roman" pitchFamily="18" charset="0"/>
            </a:rPr>
            <a:t>架構考量</a:t>
          </a:r>
          <a:endParaRPr lang="zh-TW" altLang="en-US" sz="2400" kern="1200" dirty="0">
            <a:latin typeface="Times New Roman" pitchFamily="18" charset="0"/>
            <a:ea typeface="標楷體" pitchFamily="65" charset="-120"/>
            <a:cs typeface="Times New Roman" pitchFamily="18" charset="0"/>
          </a:endParaRPr>
        </a:p>
      </dsp:txBody>
      <dsp:txXfrm>
        <a:off x="3488515" y="2052878"/>
        <a:ext cx="1666966" cy="943907"/>
      </dsp:txXfrm>
    </dsp:sp>
    <dsp:sp modelId="{4EDA499D-663C-4480-AB53-391AD563E25E}">
      <dsp:nvSpPr>
        <dsp:cNvPr id="0" name=""/>
        <dsp:cNvSpPr/>
      </dsp:nvSpPr>
      <dsp:spPr>
        <a:xfrm rot="16200000">
          <a:off x="4108764" y="1243980"/>
          <a:ext cx="426469"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a:off x="4172735" y="1397210"/>
        <a:ext cx="298528" cy="267779"/>
      </dsp:txXfrm>
    </dsp:sp>
    <dsp:sp modelId="{5446A0CC-F18A-44F0-A486-1AEC14598791}">
      <dsp:nvSpPr>
        <dsp:cNvPr id="0" name=""/>
        <dsp:cNvSpPr/>
      </dsp:nvSpPr>
      <dsp:spPr>
        <a:xfrm>
          <a:off x="3399324" y="2619"/>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1. </a:t>
          </a:r>
          <a:r>
            <a:rPr lang="zh-TW" altLang="en-US" sz="2000" b="1" kern="1200" dirty="0">
              <a:latin typeface="Times New Roman" pitchFamily="18" charset="0"/>
              <a:ea typeface="標楷體" pitchFamily="65" charset="-120"/>
              <a:cs typeface="Times New Roman" pitchFamily="18" charset="0"/>
            </a:rPr>
            <a:t>購買 </a:t>
          </a:r>
          <a:r>
            <a:rPr lang="en-US" altLang="zh-TW" sz="2000" b="1" kern="1200" dirty="0">
              <a:latin typeface="Times New Roman" pitchFamily="18" charset="0"/>
              <a:ea typeface="標楷體" pitchFamily="65" charset="-120"/>
              <a:cs typeface="Times New Roman" pitchFamily="18" charset="0"/>
            </a:rPr>
            <a:t>ETL </a:t>
          </a:r>
          <a:r>
            <a:rPr lang="zh-TW" altLang="en-US" sz="2000" b="1" kern="1200" dirty="0">
              <a:latin typeface="Times New Roman" pitchFamily="18" charset="0"/>
              <a:ea typeface="標楷體" pitchFamily="65" charset="-120"/>
              <a:cs typeface="Times New Roman" pitchFamily="18" charset="0"/>
            </a:rPr>
            <a:t>工具或自行開發</a:t>
          </a:r>
          <a:endParaRPr lang="en-US" altLang="zh-TW" sz="2000" b="1" kern="1200" dirty="0">
            <a:latin typeface="Times New Roman" pitchFamily="18" charset="0"/>
            <a:ea typeface="標楷體" pitchFamily="65" charset="-120"/>
            <a:cs typeface="Times New Roman" pitchFamily="18" charset="0"/>
          </a:endParaRPr>
        </a:p>
      </dsp:txBody>
      <dsp:txXfrm>
        <a:off x="3669569" y="156404"/>
        <a:ext cx="1304859" cy="742540"/>
      </dsp:txXfrm>
    </dsp:sp>
    <dsp:sp modelId="{2A0CFC1E-8C55-4260-A585-E487BA5B3083}">
      <dsp:nvSpPr>
        <dsp:cNvPr id="0" name=""/>
        <dsp:cNvSpPr/>
      </dsp:nvSpPr>
      <dsp:spPr>
        <a:xfrm rot="19392948">
          <a:off x="5161709" y="1468298"/>
          <a:ext cx="549881"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a:off x="5175038" y="1597644"/>
        <a:ext cx="415992" cy="267779"/>
      </dsp:txXfrm>
    </dsp:sp>
    <dsp:sp modelId="{37D0F366-F54E-4FE0-8AC6-A5748DC3B962}">
      <dsp:nvSpPr>
        <dsp:cNvPr id="0" name=""/>
        <dsp:cNvSpPr/>
      </dsp:nvSpPr>
      <dsp:spPr>
        <a:xfrm>
          <a:off x="5500721" y="428635"/>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2. </a:t>
          </a:r>
          <a:r>
            <a:rPr lang="zh-TW" altLang="en-US" sz="2000" b="1" kern="1200" dirty="0">
              <a:latin typeface="Times New Roman" pitchFamily="18" charset="0"/>
              <a:ea typeface="標楷體" pitchFamily="65" charset="-120"/>
              <a:cs typeface="Times New Roman" pitchFamily="18" charset="0"/>
            </a:rPr>
            <a:t>批次還是串流的處理流程</a:t>
          </a:r>
          <a:endParaRPr lang="en-US" altLang="zh-TW" sz="2000" b="1" kern="1200" dirty="0">
            <a:latin typeface="Times New Roman" pitchFamily="18" charset="0"/>
            <a:ea typeface="標楷體" pitchFamily="65" charset="-120"/>
            <a:cs typeface="Times New Roman" pitchFamily="18" charset="0"/>
          </a:endParaRPr>
        </a:p>
      </dsp:txBody>
      <dsp:txXfrm>
        <a:off x="5770966" y="582420"/>
        <a:ext cx="1304859" cy="742540"/>
      </dsp:txXfrm>
    </dsp:sp>
    <dsp:sp modelId="{B001C58E-91E2-4D8D-BFFD-C3EDB51D7C98}">
      <dsp:nvSpPr>
        <dsp:cNvPr id="0" name=""/>
        <dsp:cNvSpPr/>
      </dsp:nvSpPr>
      <dsp:spPr>
        <a:xfrm rot="21187524">
          <a:off x="5671835" y="2109879"/>
          <a:ext cx="482127"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a:off x="5672316" y="2207151"/>
        <a:ext cx="348238" cy="267779"/>
      </dsp:txXfrm>
    </dsp:sp>
    <dsp:sp modelId="{C064CE71-354B-4852-B93F-8274C72CBE3A}">
      <dsp:nvSpPr>
        <dsp:cNvPr id="0" name=""/>
        <dsp:cNvSpPr/>
      </dsp:nvSpPr>
      <dsp:spPr>
        <a:xfrm>
          <a:off x="6357978" y="1643071"/>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3. </a:t>
          </a:r>
          <a:r>
            <a:rPr lang="zh-TW" altLang="en-US" sz="2000" b="1" kern="1200" dirty="0">
              <a:latin typeface="Times New Roman" pitchFamily="18" charset="0"/>
              <a:ea typeface="標楷體" pitchFamily="65" charset="-120"/>
              <a:cs typeface="Times New Roman" pitchFamily="18" charset="0"/>
            </a:rPr>
            <a:t>水平還是垂直的任務依賴 </a:t>
          </a:r>
          <a:endParaRPr lang="en-US" altLang="zh-TW" sz="2000" b="1" kern="1200" dirty="0">
            <a:latin typeface="Times New Roman" pitchFamily="18" charset="0"/>
            <a:ea typeface="標楷體" pitchFamily="65" charset="-120"/>
            <a:cs typeface="Times New Roman" pitchFamily="18" charset="0"/>
          </a:endParaRPr>
        </a:p>
      </dsp:txBody>
      <dsp:txXfrm>
        <a:off x="6628223" y="1796856"/>
        <a:ext cx="1304859" cy="742540"/>
      </dsp:txXfrm>
    </dsp:sp>
    <dsp:sp modelId="{00AF7B4E-7C8C-4201-9023-D033B7162CED}">
      <dsp:nvSpPr>
        <dsp:cNvPr id="0" name=""/>
        <dsp:cNvSpPr/>
      </dsp:nvSpPr>
      <dsp:spPr>
        <a:xfrm rot="1150140">
          <a:off x="5506639" y="2799425"/>
          <a:ext cx="494343"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a:off x="5510351" y="2866702"/>
        <a:ext cx="360454" cy="267779"/>
      </dsp:txXfrm>
    </dsp:sp>
    <dsp:sp modelId="{55C758B0-E6C2-432D-A5B8-8058F65275BE}">
      <dsp:nvSpPr>
        <dsp:cNvPr id="0" name=""/>
        <dsp:cNvSpPr/>
      </dsp:nvSpPr>
      <dsp:spPr>
        <a:xfrm>
          <a:off x="6072235" y="2928962"/>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4. </a:t>
          </a:r>
          <a:r>
            <a:rPr lang="zh-TW" altLang="en-US" sz="2000" b="1" kern="1200" dirty="0">
              <a:latin typeface="Times New Roman" pitchFamily="18" charset="0"/>
              <a:ea typeface="標楷體" pitchFamily="65" charset="-120"/>
              <a:cs typeface="Times New Roman" pitchFamily="18" charset="0"/>
            </a:rPr>
            <a:t>排程自動化 </a:t>
          </a:r>
          <a:endParaRPr lang="en-US" altLang="zh-TW" sz="2000" b="1" kern="1200" dirty="0">
            <a:latin typeface="Times New Roman" pitchFamily="18" charset="0"/>
            <a:ea typeface="標楷體" pitchFamily="65" charset="-120"/>
            <a:cs typeface="Times New Roman" pitchFamily="18" charset="0"/>
          </a:endParaRPr>
        </a:p>
      </dsp:txBody>
      <dsp:txXfrm>
        <a:off x="6342480" y="3082747"/>
        <a:ext cx="1304859" cy="742540"/>
      </dsp:txXfrm>
    </dsp:sp>
    <dsp:sp modelId="{09E5660D-144D-4FD3-9B9E-B65CC55F835A}">
      <dsp:nvSpPr>
        <dsp:cNvPr id="0" name=""/>
        <dsp:cNvSpPr/>
      </dsp:nvSpPr>
      <dsp:spPr>
        <a:xfrm rot="3440367">
          <a:off x="4721226" y="3297036"/>
          <a:ext cx="477619"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a:off x="4752043" y="3329936"/>
        <a:ext cx="343730" cy="267779"/>
      </dsp:txXfrm>
    </dsp:sp>
    <dsp:sp modelId="{5232A1BF-0260-46C5-B385-011DB8BD2D10}">
      <dsp:nvSpPr>
        <dsp:cNvPr id="0" name=""/>
        <dsp:cNvSpPr/>
      </dsp:nvSpPr>
      <dsp:spPr>
        <a:xfrm>
          <a:off x="4604008" y="3879111"/>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5. </a:t>
          </a:r>
          <a:r>
            <a:rPr lang="zh-TW" altLang="en-US" sz="2000" b="1" kern="1200" dirty="0">
              <a:latin typeface="Times New Roman" pitchFamily="18" charset="0"/>
              <a:ea typeface="標楷體" pitchFamily="65" charset="-120"/>
              <a:cs typeface="Times New Roman" pitchFamily="18" charset="0"/>
            </a:rPr>
            <a:t>異常處理的機制 </a:t>
          </a:r>
          <a:endParaRPr lang="en-US" altLang="zh-TW" sz="2000" b="1" kern="1200" dirty="0">
            <a:latin typeface="Times New Roman" pitchFamily="18" charset="0"/>
            <a:ea typeface="標楷體" pitchFamily="65" charset="-120"/>
            <a:cs typeface="Times New Roman" pitchFamily="18" charset="0"/>
          </a:endParaRPr>
        </a:p>
      </dsp:txBody>
      <dsp:txXfrm>
        <a:off x="4874253" y="4032896"/>
        <a:ext cx="1304859" cy="742540"/>
      </dsp:txXfrm>
    </dsp:sp>
    <dsp:sp modelId="{89580FD9-5ACE-407F-A0C4-6724E72180AC}">
      <dsp:nvSpPr>
        <dsp:cNvPr id="0" name=""/>
        <dsp:cNvSpPr/>
      </dsp:nvSpPr>
      <dsp:spPr>
        <a:xfrm rot="7435387">
          <a:off x="3408506" y="3296560"/>
          <a:ext cx="488761"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rot="10800000">
        <a:off x="3512811" y="3330269"/>
        <a:ext cx="354872" cy="267779"/>
      </dsp:txXfrm>
    </dsp:sp>
    <dsp:sp modelId="{29A7EAF1-5056-40B1-A816-CFA650B5386F}">
      <dsp:nvSpPr>
        <dsp:cNvPr id="0" name=""/>
        <dsp:cNvSpPr/>
      </dsp:nvSpPr>
      <dsp:spPr>
        <a:xfrm>
          <a:off x="2135363" y="3879111"/>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6. </a:t>
          </a:r>
          <a:r>
            <a:rPr lang="zh-TW" altLang="en-US" sz="2000" b="1" kern="1200" dirty="0">
              <a:latin typeface="Times New Roman" pitchFamily="18" charset="0"/>
              <a:ea typeface="標楷體" pitchFamily="65" charset="-120"/>
              <a:cs typeface="Times New Roman" pitchFamily="18" charset="0"/>
            </a:rPr>
            <a:t>品質控制的機制 </a:t>
          </a:r>
          <a:endParaRPr lang="en-US" altLang="zh-TW" sz="2000" b="1" kern="1200" dirty="0">
            <a:latin typeface="Times New Roman" pitchFamily="18" charset="0"/>
            <a:ea typeface="標楷體" pitchFamily="65" charset="-120"/>
            <a:cs typeface="Times New Roman" pitchFamily="18" charset="0"/>
          </a:endParaRPr>
        </a:p>
      </dsp:txBody>
      <dsp:txXfrm>
        <a:off x="2405608" y="4032896"/>
        <a:ext cx="1304859" cy="742540"/>
      </dsp:txXfrm>
    </dsp:sp>
    <dsp:sp modelId="{5571630E-C878-4BC4-9FDE-90297E936246}">
      <dsp:nvSpPr>
        <dsp:cNvPr id="0" name=""/>
        <dsp:cNvSpPr/>
      </dsp:nvSpPr>
      <dsp:spPr>
        <a:xfrm rot="9654648">
          <a:off x="2634371" y="2799269"/>
          <a:ext cx="499621"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rot="10800000">
        <a:off x="2764579" y="2866634"/>
        <a:ext cx="365732" cy="267779"/>
      </dsp:txXfrm>
    </dsp:sp>
    <dsp:sp modelId="{8C91C898-39B7-4A3A-8D19-3957F47A06D5}">
      <dsp:nvSpPr>
        <dsp:cNvPr id="0" name=""/>
        <dsp:cNvSpPr/>
      </dsp:nvSpPr>
      <dsp:spPr>
        <a:xfrm>
          <a:off x="714382" y="2928955"/>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7. </a:t>
          </a:r>
          <a:r>
            <a:rPr lang="zh-TW" altLang="en-US" sz="2000" b="1" kern="1200" dirty="0">
              <a:latin typeface="Times New Roman" pitchFamily="18" charset="0"/>
              <a:ea typeface="標楷體" pitchFamily="65" charset="-120"/>
              <a:cs typeface="Times New Roman" pitchFamily="18" charset="0"/>
            </a:rPr>
            <a:t>復原與重新啟動</a:t>
          </a:r>
          <a:endParaRPr lang="en-US" altLang="zh-TW" sz="2000" b="1" kern="1200" dirty="0">
            <a:latin typeface="Times New Roman" pitchFamily="18" charset="0"/>
            <a:ea typeface="標楷體" pitchFamily="65" charset="-120"/>
            <a:cs typeface="Times New Roman" pitchFamily="18" charset="0"/>
          </a:endParaRPr>
        </a:p>
      </dsp:txBody>
      <dsp:txXfrm>
        <a:off x="984627" y="3082740"/>
        <a:ext cx="1304859" cy="742540"/>
      </dsp:txXfrm>
    </dsp:sp>
    <dsp:sp modelId="{92EFD022-5A31-4872-A35A-DD516532D705}">
      <dsp:nvSpPr>
        <dsp:cNvPr id="0" name=""/>
        <dsp:cNvSpPr/>
      </dsp:nvSpPr>
      <dsp:spPr>
        <a:xfrm rot="11129100">
          <a:off x="2484713" y="2148234"/>
          <a:ext cx="478525"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rot="10800000">
        <a:off x="2618295" y="2243892"/>
        <a:ext cx="344636" cy="267779"/>
      </dsp:txXfrm>
    </dsp:sp>
    <dsp:sp modelId="{A6D05563-8119-40D3-8816-422C7B32685E}">
      <dsp:nvSpPr>
        <dsp:cNvPr id="0" name=""/>
        <dsp:cNvSpPr/>
      </dsp:nvSpPr>
      <dsp:spPr>
        <a:xfrm>
          <a:off x="428636" y="1714517"/>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8. </a:t>
          </a:r>
          <a:r>
            <a:rPr lang="zh-TW" altLang="en-US" sz="2000" b="1" kern="1200" dirty="0">
              <a:latin typeface="Times New Roman" pitchFamily="18" charset="0"/>
              <a:ea typeface="標楷體" pitchFamily="65" charset="-120"/>
              <a:cs typeface="Times New Roman" pitchFamily="18" charset="0"/>
            </a:rPr>
            <a:t>中繼資料的處理方式 </a:t>
          </a:r>
          <a:endParaRPr lang="en-US" altLang="zh-TW" sz="2000" b="1" kern="1200" dirty="0">
            <a:latin typeface="Times New Roman" pitchFamily="18" charset="0"/>
            <a:ea typeface="標楷體" pitchFamily="65" charset="-120"/>
            <a:cs typeface="Times New Roman" pitchFamily="18" charset="0"/>
          </a:endParaRPr>
        </a:p>
      </dsp:txBody>
      <dsp:txXfrm>
        <a:off x="698881" y="1868302"/>
        <a:ext cx="1304859" cy="742540"/>
      </dsp:txXfrm>
    </dsp:sp>
    <dsp:sp modelId="{4C8142B5-CB96-412F-A066-81A0412EA73A}">
      <dsp:nvSpPr>
        <dsp:cNvPr id="0" name=""/>
        <dsp:cNvSpPr/>
      </dsp:nvSpPr>
      <dsp:spPr>
        <a:xfrm rot="12977688">
          <a:off x="2986114" y="1503401"/>
          <a:ext cx="497896" cy="446297"/>
        </a:xfrm>
        <a:prstGeom prst="righ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Times New Roman" pitchFamily="18" charset="0"/>
            <a:ea typeface="標楷體" pitchFamily="65" charset="-120"/>
            <a:cs typeface="Times New Roman" pitchFamily="18" charset="0"/>
          </a:endParaRPr>
        </a:p>
      </dsp:txBody>
      <dsp:txXfrm rot="10800000">
        <a:off x="3107015" y="1632287"/>
        <a:ext cx="364007" cy="267779"/>
      </dsp:txXfrm>
    </dsp:sp>
    <dsp:sp modelId="{D501795C-5576-4FA2-8635-A9ECA967EE4C}">
      <dsp:nvSpPr>
        <dsp:cNvPr id="0" name=""/>
        <dsp:cNvSpPr/>
      </dsp:nvSpPr>
      <dsp:spPr>
        <a:xfrm>
          <a:off x="1357325" y="500065"/>
          <a:ext cx="1845349" cy="105011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0070C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rtDeco"/>
        </a:sp3d>
      </dsp:spPr>
      <dsp:style>
        <a:lnRef idx="0">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altLang="zh-TW" sz="2000" b="1" kern="1200" dirty="0">
              <a:latin typeface="Times New Roman" pitchFamily="18" charset="0"/>
              <a:ea typeface="標楷體" pitchFamily="65" charset="-120"/>
              <a:cs typeface="Times New Roman" pitchFamily="18" charset="0"/>
            </a:rPr>
            <a:t>9. </a:t>
          </a:r>
          <a:r>
            <a:rPr lang="zh-TW" altLang="en-US" sz="2000" b="1" kern="1200" dirty="0">
              <a:latin typeface="Times New Roman" pitchFamily="18" charset="0"/>
              <a:ea typeface="標楷體" pitchFamily="65" charset="-120"/>
              <a:cs typeface="Times New Roman" pitchFamily="18" charset="0"/>
            </a:rPr>
            <a:t>資料安全的控管方式 </a:t>
          </a:r>
          <a:endParaRPr lang="en-US" altLang="zh-TW" sz="2000" b="1" kern="1200" dirty="0">
            <a:latin typeface="Times New Roman" pitchFamily="18" charset="0"/>
            <a:ea typeface="標楷體" pitchFamily="65" charset="-120"/>
            <a:cs typeface="Times New Roman" pitchFamily="18" charset="0"/>
          </a:endParaRPr>
        </a:p>
      </dsp:txBody>
      <dsp:txXfrm>
        <a:off x="1627570" y="653850"/>
        <a:ext cx="1304859" cy="742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D294B-979B-4CE8-B2FA-268C2F9BEECB}">
      <dsp:nvSpPr>
        <dsp:cNvPr id="0" name=""/>
        <dsp:cNvSpPr/>
      </dsp:nvSpPr>
      <dsp:spPr>
        <a:xfrm>
          <a:off x="0" y="295891"/>
          <a:ext cx="3571868" cy="1953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000" tIns="416560" rIns="72000"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Times New Roman" pitchFamily="18" charset="0"/>
              <a:ea typeface="標楷體" pitchFamily="65" charset="-120"/>
              <a:cs typeface="Times New Roman" pitchFamily="18" charset="0"/>
            </a:rPr>
            <a:t>指後端所進行 </a:t>
          </a:r>
          <a:r>
            <a:rPr lang="en-US" altLang="zh-TW" sz="1800" kern="1200" dirty="0">
              <a:latin typeface="Times New Roman" pitchFamily="18" charset="0"/>
              <a:ea typeface="標楷體" pitchFamily="65" charset="-120"/>
              <a:cs typeface="Times New Roman" pitchFamily="18" charset="0"/>
            </a:rPr>
            <a:t>ETL </a:t>
          </a:r>
          <a:r>
            <a:rPr lang="zh-TW" altLang="en-US" sz="1800" kern="1200" dirty="0">
              <a:latin typeface="Times New Roman" pitchFamily="18" charset="0"/>
              <a:ea typeface="標楷體" pitchFamily="65" charset="-120"/>
              <a:cs typeface="Times New Roman" pitchFamily="18" charset="0"/>
            </a:rPr>
            <a:t>的各個步驟 </a:t>
          </a:r>
          <a:r>
            <a:rPr lang="en-US" altLang="zh-TW" sz="1800" kern="1200" dirty="0">
              <a:latin typeface="Times New Roman" pitchFamily="18" charset="0"/>
              <a:ea typeface="標楷體" pitchFamily="65" charset="-120"/>
              <a:cs typeface="Times New Roman" pitchFamily="18" charset="0"/>
            </a:rPr>
            <a:t>(</a:t>
          </a:r>
          <a:r>
            <a:rPr lang="zh-TW" altLang="en-US" sz="1800" kern="1200" dirty="0">
              <a:latin typeface="Times New Roman" pitchFamily="18" charset="0"/>
              <a:ea typeface="標楷體" pitchFamily="65" charset="-120"/>
              <a:cs typeface="Times New Roman" pitchFamily="18" charset="0"/>
            </a:rPr>
            <a:t>抽取、清理、一致化與交付</a:t>
          </a:r>
          <a:r>
            <a:rPr lang="en-US" altLang="zh-TW" sz="1800" kern="1200" dirty="0">
              <a:latin typeface="Times New Roman" pitchFamily="18" charset="0"/>
              <a:ea typeface="標楷體" pitchFamily="65" charset="-120"/>
              <a:cs typeface="Times New Roman" pitchFamily="18" charset="0"/>
            </a:rPr>
            <a:t>) </a:t>
          </a:r>
          <a:r>
            <a:rPr lang="zh-TW" altLang="en-US" sz="1800" kern="1200" dirty="0">
              <a:latin typeface="Times New Roman" pitchFamily="18" charset="0"/>
              <a:ea typeface="標楷體" pitchFamily="65" charset="-120"/>
              <a:cs typeface="Times New Roman" pitchFamily="18" charset="0"/>
            </a:rPr>
            <a:t>將所產生的資料進行儲存。</a:t>
          </a:r>
        </a:p>
        <a:p>
          <a:pPr marL="171450" lvl="1" indent="-171450" algn="l" defTabSz="800100">
            <a:lnSpc>
              <a:spcPct val="90000"/>
            </a:lnSpc>
            <a:spcBef>
              <a:spcPct val="0"/>
            </a:spcBef>
            <a:spcAft>
              <a:spcPct val="15000"/>
            </a:spcAft>
            <a:buChar char="•"/>
          </a:pPr>
          <a:r>
            <a:rPr lang="zh-TW" altLang="en-US" sz="1800" kern="1200" dirty="0">
              <a:latin typeface="Times New Roman" pitchFamily="18" charset="0"/>
              <a:ea typeface="標楷體" pitchFamily="65" charset="-120"/>
              <a:cs typeface="Times New Roman" pitchFamily="18" charset="0"/>
            </a:rPr>
            <a:t>建議每一個 </a:t>
          </a:r>
          <a:r>
            <a:rPr lang="en-US" altLang="zh-TW" sz="1800" kern="1200" dirty="0">
              <a:latin typeface="Times New Roman" pitchFamily="18" charset="0"/>
              <a:ea typeface="標楷體" pitchFamily="65" charset="-120"/>
              <a:cs typeface="Times New Roman" pitchFamily="18" charset="0"/>
            </a:rPr>
            <a:t>ETL </a:t>
          </a:r>
          <a:r>
            <a:rPr lang="zh-TW" altLang="en-US" sz="1800" kern="1200" dirty="0">
              <a:latin typeface="Times New Roman" pitchFamily="18" charset="0"/>
              <a:ea typeface="標楷體" pitchFamily="65" charset="-120"/>
              <a:cs typeface="Times New Roman" pitchFamily="18" charset="0"/>
            </a:rPr>
            <a:t>步驟都需要進行資料的集結。</a:t>
          </a:r>
        </a:p>
      </dsp:txBody>
      <dsp:txXfrm>
        <a:off x="0" y="295891"/>
        <a:ext cx="3571868" cy="1953000"/>
      </dsp:txXfrm>
    </dsp:sp>
    <dsp:sp modelId="{50B67E93-7416-4FE3-9D9A-FC4FE66EFBEA}">
      <dsp:nvSpPr>
        <dsp:cNvPr id="0" name=""/>
        <dsp:cNvSpPr/>
      </dsp:nvSpPr>
      <dsp:spPr>
        <a:xfrm>
          <a:off x="178593" y="691"/>
          <a:ext cx="3130660" cy="5904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506" tIns="0" rIns="94506" bIns="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集結 </a:t>
          </a:r>
          <a:r>
            <a:rPr lang="en-US" altLang="zh-TW" sz="1800" b="1" kern="1200" dirty="0">
              <a:latin typeface="Times New Roman" pitchFamily="18" charset="0"/>
              <a:ea typeface="標楷體" pitchFamily="65" charset="-120"/>
              <a:cs typeface="Times New Roman" pitchFamily="18" charset="0"/>
            </a:rPr>
            <a:t>(Staging)</a:t>
          </a:r>
          <a:endParaRPr lang="zh-TW" altLang="en-US" sz="1800" b="1" kern="1200" dirty="0">
            <a:latin typeface="Times New Roman" pitchFamily="18" charset="0"/>
            <a:ea typeface="標楷體" pitchFamily="65" charset="-120"/>
            <a:cs typeface="Times New Roman" pitchFamily="18" charset="0"/>
          </a:endParaRPr>
        </a:p>
      </dsp:txBody>
      <dsp:txXfrm>
        <a:off x="207414" y="29512"/>
        <a:ext cx="3073018" cy="532758"/>
      </dsp:txXfrm>
    </dsp:sp>
    <dsp:sp modelId="{1A3A672B-AFA0-459D-9C97-2425BAB0F1AC}">
      <dsp:nvSpPr>
        <dsp:cNvPr id="0" name=""/>
        <dsp:cNvSpPr/>
      </dsp:nvSpPr>
      <dsp:spPr>
        <a:xfrm>
          <a:off x="0" y="2652092"/>
          <a:ext cx="3571868" cy="2205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000" tIns="416560" rIns="72000"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Times New Roman" pitchFamily="18" charset="0"/>
              <a:ea typeface="標楷體" pitchFamily="65" charset="-120"/>
              <a:cs typeface="Times New Roman" pitchFamily="18" charset="0"/>
            </a:rPr>
            <a:t>持久集結區 </a:t>
          </a:r>
          <a:r>
            <a:rPr lang="en-US" altLang="zh-TW" sz="1800" kern="1200" dirty="0">
              <a:latin typeface="Times New Roman" pitchFamily="18" charset="0"/>
              <a:ea typeface="標楷體" pitchFamily="65" charset="-120"/>
              <a:cs typeface="Times New Roman" pitchFamily="18" charset="0"/>
            </a:rPr>
            <a:t>(Persistent staging area)</a:t>
          </a:r>
          <a:r>
            <a:rPr lang="zh-TW" altLang="en-US" sz="1800" kern="1200" dirty="0">
              <a:latin typeface="Times New Roman" pitchFamily="18" charset="0"/>
              <a:ea typeface="標楷體" pitchFamily="65" charset="-120"/>
              <a:cs typeface="Times New Roman" pitchFamily="18" charset="0"/>
            </a:rPr>
            <a:t>：係維護歷史資料而使用的集結區。</a:t>
          </a:r>
          <a:endParaRPr lang="en-US" altLang="zh-TW" sz="1800" kern="1200" dirty="0">
            <a:latin typeface="Times New Roman" pitchFamily="18" charset="0"/>
            <a:ea typeface="標楷體" pitchFamily="65" charset="-120"/>
            <a:cs typeface="Times New Roman" pitchFamily="18" charset="0"/>
          </a:endParaRPr>
        </a:p>
        <a:p>
          <a:pPr marL="171450" lvl="1" indent="-171450" algn="l" defTabSz="800100">
            <a:lnSpc>
              <a:spcPct val="90000"/>
            </a:lnSpc>
            <a:spcBef>
              <a:spcPct val="0"/>
            </a:spcBef>
            <a:spcAft>
              <a:spcPct val="15000"/>
            </a:spcAft>
            <a:buChar char="•"/>
          </a:pPr>
          <a:r>
            <a:rPr lang="zh-TW" altLang="en-US" sz="1800" kern="1200" dirty="0">
              <a:latin typeface="Times New Roman" pitchFamily="18" charset="0"/>
              <a:ea typeface="標楷體" pitchFamily="65" charset="-120"/>
              <a:cs typeface="Times New Roman" pitchFamily="18" charset="0"/>
            </a:rPr>
            <a:t>臨時集結區</a:t>
          </a:r>
          <a:r>
            <a:rPr lang="en-US" altLang="zh-TW" sz="1800" kern="1200" dirty="0">
              <a:latin typeface="Times New Roman" pitchFamily="18" charset="0"/>
              <a:ea typeface="標楷體" pitchFamily="65" charset="-120"/>
              <a:cs typeface="Times New Roman" pitchFamily="18" charset="0"/>
            </a:rPr>
            <a:t>(Temporary staging area)</a:t>
          </a:r>
          <a:r>
            <a:rPr lang="zh-TW" altLang="en-US" sz="1800" kern="1200" dirty="0">
              <a:latin typeface="Times New Roman" pitchFamily="18" charset="0"/>
              <a:ea typeface="標楷體" pitchFamily="65" charset="-120"/>
              <a:cs typeface="Times New Roman" pitchFamily="18" charset="0"/>
            </a:rPr>
            <a:t>：則是資料在每次載入過程後即被刪除。</a:t>
          </a:r>
          <a:endParaRPr lang="en-US" altLang="zh-TW" sz="1800" kern="1200" dirty="0">
            <a:latin typeface="Times New Roman" pitchFamily="18" charset="0"/>
            <a:ea typeface="標楷體" pitchFamily="65" charset="-120"/>
            <a:cs typeface="Times New Roman" pitchFamily="18" charset="0"/>
          </a:endParaRPr>
        </a:p>
      </dsp:txBody>
      <dsp:txXfrm>
        <a:off x="0" y="2652092"/>
        <a:ext cx="3571868" cy="2205000"/>
      </dsp:txXfrm>
    </dsp:sp>
    <dsp:sp modelId="{0462E8C6-C5C3-4E65-B834-4F46C6424FEB}">
      <dsp:nvSpPr>
        <dsp:cNvPr id="0" name=""/>
        <dsp:cNvSpPr/>
      </dsp:nvSpPr>
      <dsp:spPr>
        <a:xfrm>
          <a:off x="178593" y="2356892"/>
          <a:ext cx="3130660" cy="5904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506" tIns="0" rIns="94506" bIns="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latin typeface="Times New Roman" pitchFamily="18" charset="0"/>
              <a:ea typeface="標楷體" pitchFamily="65" charset="-120"/>
              <a:cs typeface="Times New Roman" pitchFamily="18" charset="0"/>
            </a:rPr>
            <a:t>資料集結區</a:t>
          </a:r>
          <a:r>
            <a:rPr lang="en-US" altLang="zh-TW" sz="1800" b="1" kern="1200" dirty="0">
              <a:latin typeface="Times New Roman" pitchFamily="18" charset="0"/>
              <a:ea typeface="標楷體" pitchFamily="65" charset="-120"/>
              <a:cs typeface="Times New Roman" pitchFamily="18" charset="0"/>
            </a:rPr>
            <a:t>(Data staging area)</a:t>
          </a:r>
        </a:p>
      </dsp:txBody>
      <dsp:txXfrm>
        <a:off x="207414" y="2385713"/>
        <a:ext cx="3073018"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B7881-B79B-4AA3-828C-10B2728BDF6B}">
      <dsp:nvSpPr>
        <dsp:cNvPr id="0" name=""/>
        <dsp:cNvSpPr/>
      </dsp:nvSpPr>
      <dsp:spPr>
        <a:xfrm>
          <a:off x="0" y="515306"/>
          <a:ext cx="8715436" cy="64968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312420" rIns="676415" bIns="106680" numCol="1" spcCol="1270" anchor="t" anchorCtr="0">
          <a:noAutofit/>
        </a:bodyPr>
        <a:lstStyle/>
        <a:p>
          <a:pPr marL="114300" lvl="1" indent="-114300" algn="l" defTabSz="666750" rtl="0">
            <a:lnSpc>
              <a:spcPct val="90000"/>
            </a:lnSpc>
            <a:spcBef>
              <a:spcPct val="0"/>
            </a:spcBef>
            <a:spcAft>
              <a:spcPct val="15000"/>
            </a:spcAft>
            <a:buChar char="•"/>
          </a:pPr>
          <a:r>
            <a:rPr lang="zh-TW" sz="1500" kern="1200" dirty="0">
              <a:latin typeface="Times New Roman" pitchFamily="18" charset="0"/>
              <a:ea typeface="標楷體" pitchFamily="65" charset="-120"/>
              <a:cs typeface="Times New Roman" pitchFamily="18" charset="0"/>
            </a:rPr>
            <a:t>提供給資料庫管理員和系統管理員進行集結區的空間分配。</a:t>
          </a:r>
          <a:endParaRPr lang="en-US" sz="1500" kern="1200" dirty="0">
            <a:latin typeface="Times New Roman" pitchFamily="18" charset="0"/>
            <a:ea typeface="標楷體" pitchFamily="65" charset="-120"/>
            <a:cs typeface="Times New Roman" pitchFamily="18" charset="0"/>
          </a:endParaRPr>
        </a:p>
      </dsp:txBody>
      <dsp:txXfrm>
        <a:off x="0" y="515306"/>
        <a:ext cx="8715436" cy="649687"/>
      </dsp:txXfrm>
    </dsp:sp>
    <dsp:sp modelId="{2EC18323-1524-4359-9BAF-6DE6B58815F1}">
      <dsp:nvSpPr>
        <dsp:cNvPr id="0" name=""/>
        <dsp:cNvSpPr/>
      </dsp:nvSpPr>
      <dsp:spPr>
        <a:xfrm>
          <a:off x="435771" y="293906"/>
          <a:ext cx="6100805" cy="442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96" tIns="0" rIns="230596" bIns="0" numCol="1" spcCol="1270" anchor="ctr" anchorCtr="0">
          <a:noAutofit/>
        </a:bodyPr>
        <a:lstStyle/>
        <a:p>
          <a:pPr marL="0" lvl="0" indent="0" algn="l" defTabSz="666750" rtl="0">
            <a:lnSpc>
              <a:spcPct val="90000"/>
            </a:lnSpc>
            <a:spcBef>
              <a:spcPct val="0"/>
            </a:spcBef>
            <a:spcAft>
              <a:spcPct val="35000"/>
            </a:spcAft>
            <a:buNone/>
          </a:pPr>
          <a:r>
            <a:rPr lang="zh-TW" sz="1500" b="1" kern="1200" dirty="0">
              <a:latin typeface="Times New Roman" pitchFamily="18" charset="0"/>
              <a:ea typeface="標楷體" pitchFamily="65" charset="-120"/>
              <a:cs typeface="Times New Roman" pitchFamily="18" charset="0"/>
            </a:rPr>
            <a:t>集結區規模估算表的用途</a:t>
          </a:r>
          <a:endParaRPr lang="en-US" sz="1500" b="1" kern="1200" dirty="0">
            <a:latin typeface="Times New Roman" pitchFamily="18" charset="0"/>
            <a:ea typeface="標楷體" pitchFamily="65" charset="-120"/>
            <a:cs typeface="Times New Roman" pitchFamily="18" charset="0"/>
          </a:endParaRPr>
        </a:p>
      </dsp:txBody>
      <dsp:txXfrm>
        <a:off x="457387" y="315522"/>
        <a:ext cx="6057573" cy="399568"/>
      </dsp:txXfrm>
    </dsp:sp>
    <dsp:sp modelId="{BAD77CEA-7694-405C-A3FE-72D2A3A24D24}">
      <dsp:nvSpPr>
        <dsp:cNvPr id="0" name=""/>
        <dsp:cNvSpPr/>
      </dsp:nvSpPr>
      <dsp:spPr>
        <a:xfrm>
          <a:off x="0" y="1467393"/>
          <a:ext cx="8715436" cy="34965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6415" tIns="312420" rIns="676415"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(1) </a:t>
          </a:r>
          <a:r>
            <a:rPr lang="zh-TW" sz="1500" kern="1200" dirty="0">
              <a:latin typeface="Times New Roman" pitchFamily="18" charset="0"/>
              <a:ea typeface="標楷體" pitchFamily="65" charset="-120"/>
              <a:cs typeface="Times New Roman" pitchFamily="18" charset="0"/>
            </a:rPr>
            <a:t>資料表名稱 </a:t>
          </a:r>
          <a:r>
            <a:rPr lang="en-US" sz="1500" kern="1200" dirty="0">
              <a:latin typeface="Times New Roman" pitchFamily="18" charset="0"/>
              <a:ea typeface="標楷體" pitchFamily="65" charset="-120"/>
              <a:cs typeface="Times New Roman" pitchFamily="18" charset="0"/>
            </a:rPr>
            <a:t>(Table name)</a:t>
          </a:r>
          <a:r>
            <a:rPr lang="zh-TW" sz="1500" kern="1200" dirty="0">
              <a:latin typeface="Times New Roman" pitchFamily="18" charset="0"/>
              <a:ea typeface="標楷體" pitchFamily="65" charset="-120"/>
              <a:cs typeface="Times New Roman" pitchFamily="18" charset="0"/>
            </a:rPr>
            <a:t>：在集結區中的資料表的名字。</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(2) </a:t>
          </a:r>
          <a:r>
            <a:rPr lang="zh-TW" sz="1500" kern="1200" dirty="0">
              <a:latin typeface="Times New Roman" pitchFamily="18" charset="0"/>
              <a:ea typeface="標楷體" pitchFamily="65" charset="-120"/>
              <a:cs typeface="Times New Roman" pitchFamily="18" charset="0"/>
            </a:rPr>
            <a:t>更新策略 </a:t>
          </a:r>
          <a:r>
            <a:rPr lang="en-US" sz="1500" kern="1200" dirty="0">
              <a:latin typeface="Times New Roman" pitchFamily="18" charset="0"/>
              <a:ea typeface="標楷體" pitchFamily="65" charset="-120"/>
              <a:cs typeface="Times New Roman" pitchFamily="18" charset="0"/>
            </a:rPr>
            <a:t>(Update strategy)</a:t>
          </a:r>
          <a:r>
            <a:rPr lang="zh-TW" sz="1500" kern="1200" dirty="0">
              <a:latin typeface="Times New Roman" pitchFamily="18" charset="0"/>
              <a:ea typeface="標楷體" pitchFamily="65" charset="-120"/>
              <a:cs typeface="Times New Roman" pitchFamily="18" charset="0"/>
            </a:rPr>
            <a:t>：如，截斷</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重新載入、新增</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刪除等 。</a:t>
          </a:r>
          <a:endParaRPr lang="en-US" sz="1500" kern="1200" dirty="0">
            <a:latin typeface="Times New Roman" pitchFamily="18" charset="0"/>
            <a:ea typeface="標楷體" pitchFamily="65" charset="-120"/>
            <a:cs typeface="Times New Roman" pitchFamily="18" charset="0"/>
          </a:endParaRP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(3) </a:t>
          </a:r>
          <a:r>
            <a:rPr lang="zh-TW" sz="1500" kern="1200" dirty="0">
              <a:latin typeface="Times New Roman" pitchFamily="18" charset="0"/>
              <a:ea typeface="標楷體" pitchFamily="65" charset="-120"/>
              <a:cs typeface="Times New Roman" pitchFamily="18" charset="0"/>
            </a:rPr>
            <a:t>載入頻率 </a:t>
          </a:r>
          <a:r>
            <a:rPr lang="en-US" sz="1500" kern="1200" dirty="0">
              <a:latin typeface="Times New Roman" pitchFamily="18" charset="0"/>
              <a:ea typeface="標楷體" pitchFamily="65" charset="-120"/>
              <a:cs typeface="Times New Roman" pitchFamily="18" charset="0"/>
            </a:rPr>
            <a:t>(Load frequency)</a:t>
          </a:r>
          <a:r>
            <a:rPr lang="zh-TW" sz="1500" kern="1200" dirty="0">
              <a:latin typeface="Times New Roman" pitchFamily="18" charset="0"/>
              <a:ea typeface="標楷體" pitchFamily="65" charset="-120"/>
              <a:cs typeface="Times New Roman" pitchFamily="18" charset="0"/>
            </a:rPr>
            <a:t>：如，每日、每週、每月等。</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(4) ETL </a:t>
          </a:r>
          <a:r>
            <a:rPr lang="zh-TW" sz="1500" kern="1200" dirty="0">
              <a:latin typeface="Times New Roman" pitchFamily="18" charset="0"/>
              <a:ea typeface="標楷體" pitchFamily="65" charset="-120"/>
              <a:cs typeface="Times New Roman" pitchFamily="18" charset="0"/>
            </a:rPr>
            <a:t>作業 </a:t>
          </a:r>
          <a:r>
            <a:rPr lang="en-US" sz="1500" kern="1200" dirty="0">
              <a:latin typeface="Times New Roman" pitchFamily="18" charset="0"/>
              <a:ea typeface="標楷體" pitchFamily="65" charset="-120"/>
              <a:cs typeface="Times New Roman" pitchFamily="18" charset="0"/>
            </a:rPr>
            <a:t>(ETL job(s))</a:t>
          </a:r>
          <a:r>
            <a:rPr lang="zh-TW" sz="1500" kern="1200" dirty="0">
              <a:latin typeface="Times New Roman" pitchFamily="18" charset="0"/>
              <a:ea typeface="標楷體" pitchFamily="65" charset="-120"/>
              <a:cs typeface="Times New Roman" pitchFamily="18" charset="0"/>
            </a:rPr>
            <a:t>：處理資料表的作業或程式。</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可能有多個作業</a:t>
          </a:r>
          <a:r>
            <a:rPr lang="en-US" sz="1500" kern="1200" dirty="0">
              <a:latin typeface="Times New Roman" pitchFamily="18" charset="0"/>
              <a:ea typeface="標楷體" pitchFamily="65" charset="-120"/>
              <a:cs typeface="Times New Roman" pitchFamily="18" charset="0"/>
            </a:rPr>
            <a:t>)</a:t>
          </a:r>
          <a:endParaRPr lang="zh-TW" sz="1500" kern="1200" dirty="0">
            <a:latin typeface="Times New Roman" pitchFamily="18" charset="0"/>
            <a:ea typeface="標楷體" pitchFamily="65" charset="-120"/>
            <a:cs typeface="Times New Roman" pitchFamily="18" charset="0"/>
          </a:endParaRP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(5) </a:t>
          </a:r>
          <a:r>
            <a:rPr lang="zh-TW" sz="1500" kern="1200" dirty="0">
              <a:latin typeface="Times New Roman" pitchFamily="18" charset="0"/>
              <a:ea typeface="標楷體" pitchFamily="65" charset="-120"/>
              <a:cs typeface="Times New Roman" pitchFamily="18" charset="0"/>
            </a:rPr>
            <a:t>初始資料量 </a:t>
          </a:r>
          <a:r>
            <a:rPr lang="en-US" sz="1500" kern="1200" dirty="0">
              <a:latin typeface="Times New Roman" pitchFamily="18" charset="0"/>
              <a:ea typeface="標楷體" pitchFamily="65" charset="-120"/>
              <a:cs typeface="Times New Roman" pitchFamily="18" charset="0"/>
            </a:rPr>
            <a:t>(Initial row count)</a:t>
          </a:r>
          <a:r>
            <a:rPr lang="zh-TW" sz="1500" kern="1200" dirty="0">
              <a:latin typeface="Times New Roman" pitchFamily="18" charset="0"/>
              <a:ea typeface="標楷體" pitchFamily="65" charset="-120"/>
              <a:cs typeface="Times New Roman" pitchFamily="18" charset="0"/>
            </a:rPr>
            <a:t>：資料表初始時的資料筆數。</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(6) </a:t>
          </a:r>
          <a:r>
            <a:rPr lang="zh-TW" sz="1500" kern="1200" dirty="0">
              <a:latin typeface="Times New Roman" pitchFamily="18" charset="0"/>
              <a:ea typeface="標楷體" pitchFamily="65" charset="-120"/>
              <a:cs typeface="Times New Roman" pitchFamily="18" charset="0"/>
            </a:rPr>
            <a:t>平均資料長度 </a:t>
          </a:r>
          <a:r>
            <a:rPr lang="en-US" sz="1500" kern="1200" dirty="0">
              <a:latin typeface="Times New Roman" pitchFamily="18" charset="0"/>
              <a:ea typeface="標楷體" pitchFamily="65" charset="-120"/>
              <a:cs typeface="Times New Roman" pitchFamily="18" charset="0"/>
            </a:rPr>
            <a:t>(</a:t>
          </a:r>
          <a:r>
            <a:rPr lang="en-US" sz="1500" kern="1200" dirty="0" err="1">
              <a:latin typeface="Times New Roman" pitchFamily="18" charset="0"/>
              <a:ea typeface="標楷體" pitchFamily="65" charset="-120"/>
              <a:cs typeface="Times New Roman" pitchFamily="18" charset="0"/>
            </a:rPr>
            <a:t>Avg</a:t>
          </a:r>
          <a:r>
            <a:rPr lang="en-US" sz="1500" kern="1200" dirty="0">
              <a:latin typeface="Times New Roman" pitchFamily="18" charset="0"/>
              <a:ea typeface="標楷體" pitchFamily="65" charset="-120"/>
              <a:cs typeface="Times New Roman" pitchFamily="18" charset="0"/>
            </a:rPr>
            <a:t> row length)</a:t>
          </a:r>
          <a:r>
            <a:rPr lang="zh-TW" sz="1500" kern="1200" dirty="0">
              <a:latin typeface="Times New Roman" pitchFamily="18" charset="0"/>
              <a:ea typeface="標楷體" pitchFamily="65" charset="-120"/>
              <a:cs typeface="Times New Roman" pitchFamily="18" charset="0"/>
            </a:rPr>
            <a:t>：資料表中資料的平均長度。</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(7) </a:t>
          </a:r>
          <a:r>
            <a:rPr lang="zh-TW" sz="1500" kern="1200" dirty="0">
              <a:latin typeface="Times New Roman" pitchFamily="18" charset="0"/>
              <a:ea typeface="標楷體" pitchFamily="65" charset="-120"/>
              <a:cs typeface="Times New Roman" pitchFamily="18" charset="0"/>
            </a:rPr>
            <a:t>增長依據 </a:t>
          </a:r>
          <a:r>
            <a:rPr lang="en-US" sz="1500" kern="1200" dirty="0">
              <a:latin typeface="Times New Roman" pitchFamily="18" charset="0"/>
              <a:ea typeface="標楷體" pitchFamily="65" charset="-120"/>
              <a:cs typeface="Times New Roman" pitchFamily="18" charset="0"/>
            </a:rPr>
            <a:t>(Grows with)</a:t>
          </a:r>
          <a:r>
            <a:rPr lang="zh-TW" sz="1500" kern="1200" dirty="0">
              <a:latin typeface="Times New Roman" pitchFamily="18" charset="0"/>
              <a:ea typeface="標楷體" pitchFamily="65" charset="-120"/>
              <a:cs typeface="Times New Roman" pitchFamily="18" charset="0"/>
            </a:rPr>
            <a:t>：定義資料表何時會增長。</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如，維度表</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增加新狀態時</a:t>
          </a:r>
          <a:r>
            <a:rPr lang="en-US" sz="1500" kern="1200" dirty="0">
              <a:latin typeface="Times New Roman" pitchFamily="18" charset="0"/>
              <a:ea typeface="標楷體" pitchFamily="65" charset="-120"/>
              <a:cs typeface="Times New Roman" pitchFamily="18" charset="0"/>
            </a:rPr>
            <a:t>)</a:t>
          </a:r>
          <a:endParaRPr lang="zh-TW" sz="1500" kern="1200" dirty="0">
            <a:latin typeface="Times New Roman" pitchFamily="18" charset="0"/>
            <a:ea typeface="標楷體" pitchFamily="65" charset="-120"/>
            <a:cs typeface="Times New Roman" pitchFamily="18" charset="0"/>
          </a:endParaRP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(8) </a:t>
          </a:r>
          <a:r>
            <a:rPr lang="zh-TW" sz="1500" kern="1200" dirty="0">
              <a:latin typeface="Times New Roman" pitchFamily="18" charset="0"/>
              <a:ea typeface="標楷體" pitchFamily="65" charset="-120"/>
              <a:cs typeface="Times New Roman" pitchFamily="18" charset="0"/>
            </a:rPr>
            <a:t>預計每月資料量 </a:t>
          </a:r>
          <a:r>
            <a:rPr lang="en-US" sz="1500" kern="1200" dirty="0">
              <a:latin typeface="Times New Roman" pitchFamily="18" charset="0"/>
              <a:ea typeface="標楷體" pitchFamily="65" charset="-120"/>
              <a:cs typeface="Times New Roman" pitchFamily="18" charset="0"/>
            </a:rPr>
            <a:t>(Expected monthly rows)</a:t>
          </a:r>
          <a:r>
            <a:rPr lang="zh-TW" sz="1500" kern="1200" dirty="0">
              <a:latin typeface="Times New Roman" pitchFamily="18" charset="0"/>
              <a:ea typeface="標楷體" pitchFamily="65" charset="-120"/>
              <a:cs typeface="Times New Roman" pitchFamily="18" charset="0"/>
            </a:rPr>
            <a:t>：預計資料的每月資料的筆數。</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(9) </a:t>
          </a:r>
          <a:r>
            <a:rPr lang="zh-TW" sz="1500" kern="1200" dirty="0">
              <a:latin typeface="Times New Roman" pitchFamily="18" charset="0"/>
              <a:ea typeface="標楷體" pitchFamily="65" charset="-120"/>
              <a:cs typeface="Times New Roman" pitchFamily="18" charset="0"/>
            </a:rPr>
            <a:t>預計每月位元組數 </a:t>
          </a:r>
          <a:r>
            <a:rPr lang="en-US" sz="1500" kern="1200" dirty="0">
              <a:latin typeface="Times New Roman" pitchFamily="18" charset="0"/>
              <a:ea typeface="標楷體" pitchFamily="65" charset="-120"/>
              <a:cs typeface="Times New Roman" pitchFamily="18" charset="0"/>
            </a:rPr>
            <a:t>(Expected monthly bytes)</a:t>
          </a:r>
          <a:r>
            <a:rPr lang="zh-TW" sz="1500" kern="1200" dirty="0">
              <a:latin typeface="Times New Roman" pitchFamily="18" charset="0"/>
              <a:ea typeface="標楷體" pitchFamily="65" charset="-120"/>
              <a:cs typeface="Times New Roman" pitchFamily="18" charset="0"/>
            </a:rPr>
            <a:t>：等於平均資料長度 </a:t>
          </a:r>
          <a:r>
            <a:rPr lang="en-US" sz="1500" kern="1200" dirty="0">
              <a:latin typeface="Times New Roman" pitchFamily="18" charset="0"/>
              <a:ea typeface="標楷體" pitchFamily="65" charset="-120"/>
              <a:cs typeface="Times New Roman" pitchFamily="18" charset="0"/>
            </a:rPr>
            <a:t>× </a:t>
          </a:r>
          <a:r>
            <a:rPr lang="zh-TW" sz="1500" kern="1200" dirty="0">
              <a:latin typeface="Times New Roman" pitchFamily="18" charset="0"/>
              <a:ea typeface="標楷體" pitchFamily="65" charset="-120"/>
              <a:cs typeface="Times New Roman" pitchFamily="18" charset="0"/>
            </a:rPr>
            <a:t>預計每月資料量。</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(10) </a:t>
          </a:r>
          <a:r>
            <a:rPr lang="zh-TW" sz="1500" kern="1200" dirty="0">
              <a:latin typeface="Times New Roman" pitchFamily="18" charset="0"/>
              <a:ea typeface="標楷體" pitchFamily="65" charset="-120"/>
              <a:cs typeface="Times New Roman" pitchFamily="18" charset="0"/>
            </a:rPr>
            <a:t>初始資料表大小 </a:t>
          </a:r>
          <a:r>
            <a:rPr lang="en-US" sz="1500" kern="1200" dirty="0">
              <a:latin typeface="Times New Roman" pitchFamily="18" charset="0"/>
              <a:ea typeface="標楷體" pitchFamily="65" charset="-120"/>
              <a:cs typeface="Times New Roman" pitchFamily="18" charset="0"/>
            </a:rPr>
            <a:t>(Initial table size bytes)</a:t>
          </a:r>
          <a:r>
            <a:rPr lang="zh-TW" sz="1500" kern="1200" dirty="0">
              <a:latin typeface="Times New Roman" pitchFamily="18" charset="0"/>
              <a:ea typeface="標楷體" pitchFamily="65" charset="-120"/>
              <a:cs typeface="Times New Roman" pitchFamily="18" charset="0"/>
            </a:rPr>
            <a:t>：等於平均資料長度 </a:t>
          </a:r>
          <a:r>
            <a:rPr lang="en-US" sz="1500" kern="1200" dirty="0">
              <a:latin typeface="Times New Roman" pitchFamily="18" charset="0"/>
              <a:ea typeface="標楷體" pitchFamily="65" charset="-120"/>
              <a:cs typeface="Times New Roman" pitchFamily="18" charset="0"/>
            </a:rPr>
            <a:t>× </a:t>
          </a:r>
          <a:r>
            <a:rPr lang="zh-TW" sz="1500" kern="1200" dirty="0">
              <a:latin typeface="Times New Roman" pitchFamily="18" charset="0"/>
              <a:ea typeface="標楷體" pitchFamily="65" charset="-120"/>
              <a:cs typeface="Times New Roman" pitchFamily="18" charset="0"/>
            </a:rPr>
            <a:t>初始資料量。</a:t>
          </a:r>
        </a:p>
        <a:p>
          <a:pPr marL="114300" lvl="1" indent="-114300" algn="l" defTabSz="666750" rtl="0">
            <a:lnSpc>
              <a:spcPct val="90000"/>
            </a:lnSpc>
            <a:spcBef>
              <a:spcPct val="0"/>
            </a:spcBef>
            <a:spcAft>
              <a:spcPct val="15000"/>
            </a:spcAft>
            <a:buChar char="•"/>
          </a:pPr>
          <a:r>
            <a:rPr lang="en-US" sz="1500" kern="1200" dirty="0">
              <a:latin typeface="Times New Roman" pitchFamily="18" charset="0"/>
              <a:ea typeface="標楷體" pitchFamily="65" charset="-120"/>
              <a:cs typeface="Times New Roman" pitchFamily="18" charset="0"/>
            </a:rPr>
            <a:t>(11) 6 </a:t>
          </a:r>
          <a:r>
            <a:rPr lang="zh-TW" sz="1500" kern="1200" dirty="0">
              <a:latin typeface="Times New Roman" pitchFamily="18" charset="0"/>
              <a:ea typeface="標楷體" pitchFamily="65" charset="-120"/>
              <a:cs typeface="Times New Roman" pitchFamily="18" charset="0"/>
            </a:rPr>
            <a:t>個月資料表大小 </a:t>
          </a:r>
          <a:r>
            <a:rPr lang="en-US" sz="1500" kern="1200" dirty="0">
              <a:latin typeface="Times New Roman" pitchFamily="18" charset="0"/>
              <a:ea typeface="標楷體" pitchFamily="65" charset="-120"/>
              <a:cs typeface="Times New Roman" pitchFamily="18" charset="0"/>
            </a:rPr>
            <a:t>(Table size 6mo. (MB))</a:t>
          </a:r>
          <a:r>
            <a:rPr lang="zh-TW" sz="1500" kern="1200" dirty="0">
              <a:latin typeface="Times New Roman" pitchFamily="18" charset="0"/>
              <a:ea typeface="標楷體" pitchFamily="65" charset="-120"/>
              <a:cs typeface="Times New Roman" pitchFamily="18" charset="0"/>
            </a:rPr>
            <a:t>：公式為 </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平均資料長度 </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初始資料</a:t>
          </a:r>
          <a:r>
            <a:rPr lang="en-US" sz="1500" kern="1200" dirty="0">
              <a:latin typeface="Times New Roman" pitchFamily="18" charset="0"/>
              <a:ea typeface="標楷體" pitchFamily="65" charset="-120"/>
              <a:cs typeface="Times New Roman" pitchFamily="18" charset="0"/>
            </a:rPr>
            <a:t>) + (</a:t>
          </a:r>
          <a:r>
            <a:rPr lang="zh-TW" sz="1500" kern="1200" dirty="0">
              <a:latin typeface="Times New Roman" pitchFamily="18" charset="0"/>
              <a:ea typeface="標楷體" pitchFamily="65" charset="-120"/>
              <a:cs typeface="Times New Roman" pitchFamily="18" charset="0"/>
            </a:rPr>
            <a:t>平均資料長度 </a:t>
          </a:r>
          <a:r>
            <a:rPr lang="en-US" sz="1500" kern="1200" dirty="0">
              <a:latin typeface="Times New Roman" pitchFamily="18" charset="0"/>
              <a:ea typeface="標楷體" pitchFamily="65" charset="-120"/>
              <a:cs typeface="Times New Roman" pitchFamily="18" charset="0"/>
            </a:rPr>
            <a:t>× </a:t>
          </a:r>
          <a:r>
            <a:rPr lang="zh-TW" sz="1500" kern="1200" dirty="0">
              <a:latin typeface="Times New Roman" pitchFamily="18" charset="0"/>
              <a:ea typeface="標楷體" pitchFamily="65" charset="-120"/>
              <a:cs typeface="Times New Roman" pitchFamily="18" charset="0"/>
            </a:rPr>
            <a:t>預計每月資料量 </a:t>
          </a:r>
          <a:r>
            <a:rPr lang="en-US" sz="1500" kern="1200" dirty="0">
              <a:latin typeface="Times New Roman" pitchFamily="18" charset="0"/>
              <a:ea typeface="標楷體" pitchFamily="65" charset="-120"/>
              <a:cs typeface="Times New Roman" pitchFamily="18" charset="0"/>
            </a:rPr>
            <a:t>× 6))/1,048,576 (</a:t>
          </a:r>
          <a:r>
            <a:rPr lang="zh-TW" sz="1500" kern="1200" dirty="0">
              <a:latin typeface="Times New Roman" pitchFamily="18" charset="0"/>
              <a:ea typeface="標楷體" pitchFamily="65" charset="-120"/>
              <a:cs typeface="Times New Roman" pitchFamily="18" charset="0"/>
            </a:rPr>
            <a:t>以 </a:t>
          </a:r>
          <a:r>
            <a:rPr lang="en-US" sz="1500" kern="1200" dirty="0">
              <a:latin typeface="Times New Roman" pitchFamily="18" charset="0"/>
              <a:ea typeface="標楷體" pitchFamily="65" charset="-120"/>
              <a:cs typeface="Times New Roman" pitchFamily="18" charset="0"/>
            </a:rPr>
            <a:t>MB</a:t>
          </a:r>
          <a:r>
            <a:rPr lang="zh-TW" sz="1500" kern="1200" dirty="0">
              <a:latin typeface="Times New Roman" pitchFamily="18" charset="0"/>
              <a:ea typeface="標楷體" pitchFamily="65" charset="-120"/>
              <a:cs typeface="Times New Roman" pitchFamily="18" charset="0"/>
            </a:rPr>
            <a:t>為單位</a:t>
          </a:r>
          <a:r>
            <a:rPr lang="en-US" sz="1500" kern="1200" dirty="0">
              <a:latin typeface="Times New Roman" pitchFamily="18" charset="0"/>
              <a:ea typeface="標楷體" pitchFamily="65" charset="-120"/>
              <a:cs typeface="Times New Roman" pitchFamily="18" charset="0"/>
            </a:rPr>
            <a:t>)</a:t>
          </a:r>
          <a:r>
            <a:rPr lang="zh-TW" sz="1500" kern="1200" dirty="0">
              <a:latin typeface="Times New Roman" pitchFamily="18" charset="0"/>
              <a:ea typeface="標楷體" pitchFamily="65" charset="-120"/>
              <a:cs typeface="Times New Roman" pitchFamily="18" charset="0"/>
            </a:rPr>
            <a:t>。</a:t>
          </a:r>
        </a:p>
      </dsp:txBody>
      <dsp:txXfrm>
        <a:off x="0" y="1467393"/>
        <a:ext cx="8715436" cy="3496500"/>
      </dsp:txXfrm>
    </dsp:sp>
    <dsp:sp modelId="{6E232741-A384-4B22-8330-B135DAFD2C74}">
      <dsp:nvSpPr>
        <dsp:cNvPr id="0" name=""/>
        <dsp:cNvSpPr/>
      </dsp:nvSpPr>
      <dsp:spPr>
        <a:xfrm>
          <a:off x="435771" y="1245993"/>
          <a:ext cx="6100805" cy="44280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96" tIns="0" rIns="230596" bIns="0" numCol="1" spcCol="1270" anchor="ctr" anchorCtr="0">
          <a:noAutofit/>
        </a:bodyPr>
        <a:lstStyle/>
        <a:p>
          <a:pPr marL="0" lvl="0" indent="0" algn="l" defTabSz="666750" rtl="0">
            <a:lnSpc>
              <a:spcPct val="90000"/>
            </a:lnSpc>
            <a:spcBef>
              <a:spcPct val="0"/>
            </a:spcBef>
            <a:spcAft>
              <a:spcPct val="35000"/>
            </a:spcAft>
            <a:buNone/>
          </a:pPr>
          <a:r>
            <a:rPr lang="zh-TW" sz="1500" b="1" kern="1200" dirty="0">
              <a:latin typeface="Times New Roman" pitchFamily="18" charset="0"/>
              <a:ea typeface="標楷體" pitchFamily="65" charset="-120"/>
              <a:cs typeface="Times New Roman" pitchFamily="18" charset="0"/>
            </a:rPr>
            <a:t>集結區規模估算表的內</a:t>
          </a:r>
          <a:r>
            <a:rPr lang="zh-TW" altLang="en-US" sz="1500" b="1" kern="1200" dirty="0">
              <a:latin typeface="Times New Roman" pitchFamily="18" charset="0"/>
              <a:ea typeface="標楷體" pitchFamily="65" charset="-120"/>
              <a:cs typeface="Times New Roman" pitchFamily="18" charset="0"/>
            </a:rPr>
            <a:t>容</a:t>
          </a:r>
          <a:endParaRPr lang="zh-TW" sz="1500" b="1" kern="1200" dirty="0">
            <a:latin typeface="Times New Roman" pitchFamily="18" charset="0"/>
            <a:ea typeface="標楷體" pitchFamily="65" charset="-120"/>
            <a:cs typeface="Times New Roman" pitchFamily="18" charset="0"/>
          </a:endParaRPr>
        </a:p>
      </dsp:txBody>
      <dsp:txXfrm>
        <a:off x="457387" y="1267609"/>
        <a:ext cx="6057573"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6950C-4CD0-42C6-898C-CBBB087B5DE4}">
      <dsp:nvSpPr>
        <dsp:cNvPr id="0" name=""/>
        <dsp:cNvSpPr/>
      </dsp:nvSpPr>
      <dsp:spPr>
        <a:xfrm>
          <a:off x="0" y="635"/>
          <a:ext cx="3114668" cy="6373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1. </a:t>
          </a:r>
          <a:r>
            <a:rPr lang="zh-TW" sz="1600" b="1" kern="1200" dirty="0">
              <a:latin typeface="Times New Roman" pitchFamily="18" charset="0"/>
              <a:ea typeface="標楷體" pitchFamily="65" charset="-120"/>
              <a:cs typeface="Times New Roman" pitchFamily="18" charset="0"/>
            </a:rPr>
            <a:t>平面文件 </a:t>
          </a:r>
          <a:r>
            <a:rPr lang="en-US" sz="1600" b="1" kern="1200" dirty="0">
              <a:latin typeface="Times New Roman" pitchFamily="18" charset="0"/>
              <a:ea typeface="標楷體" pitchFamily="65" charset="-120"/>
              <a:cs typeface="Times New Roman" pitchFamily="18" charset="0"/>
            </a:rPr>
            <a:t>(Flat files)</a:t>
          </a:r>
          <a:endParaRPr lang="zh-TW" sz="1600" b="1" kern="1200" dirty="0">
            <a:latin typeface="Times New Roman" pitchFamily="18" charset="0"/>
            <a:ea typeface="標楷體" pitchFamily="65" charset="-120"/>
            <a:cs typeface="Times New Roman" pitchFamily="18" charset="0"/>
          </a:endParaRPr>
        </a:p>
      </dsp:txBody>
      <dsp:txXfrm>
        <a:off x="31113" y="31748"/>
        <a:ext cx="3052442" cy="575118"/>
      </dsp:txXfrm>
    </dsp:sp>
    <dsp:sp modelId="{BBD7F82C-DDAF-45D4-9187-822CC53E52A7}">
      <dsp:nvSpPr>
        <dsp:cNvPr id="0" name=""/>
        <dsp:cNvSpPr/>
      </dsp:nvSpPr>
      <dsp:spPr>
        <a:xfrm>
          <a:off x="0" y="648526"/>
          <a:ext cx="3114668" cy="63734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2. XML </a:t>
          </a:r>
          <a:r>
            <a:rPr lang="zh-TW" sz="1600" b="1" kern="1200" dirty="0">
              <a:latin typeface="Times New Roman" pitchFamily="18" charset="0"/>
              <a:ea typeface="標楷體" pitchFamily="65" charset="-120"/>
              <a:cs typeface="Times New Roman" pitchFamily="18" charset="0"/>
            </a:rPr>
            <a:t>資料集 </a:t>
          </a:r>
          <a:r>
            <a:rPr lang="en-US" sz="1600" b="1" kern="1200" dirty="0">
              <a:latin typeface="Times New Roman" pitchFamily="18" charset="0"/>
              <a:ea typeface="標楷體" pitchFamily="65" charset="-120"/>
              <a:cs typeface="Times New Roman" pitchFamily="18" charset="0"/>
            </a:rPr>
            <a:t>(XML Data sets)</a:t>
          </a:r>
          <a:endParaRPr lang="zh-TW" sz="1600" b="1" kern="1200" dirty="0">
            <a:latin typeface="Times New Roman" pitchFamily="18" charset="0"/>
            <a:ea typeface="標楷體" pitchFamily="65" charset="-120"/>
            <a:cs typeface="Times New Roman" pitchFamily="18" charset="0"/>
          </a:endParaRPr>
        </a:p>
      </dsp:txBody>
      <dsp:txXfrm>
        <a:off x="31113" y="679639"/>
        <a:ext cx="3052442" cy="575118"/>
      </dsp:txXfrm>
    </dsp:sp>
    <dsp:sp modelId="{04F9E0E0-F3E4-4F71-BC9D-FEF2C9558EA0}">
      <dsp:nvSpPr>
        <dsp:cNvPr id="0" name=""/>
        <dsp:cNvSpPr/>
      </dsp:nvSpPr>
      <dsp:spPr>
        <a:xfrm>
          <a:off x="0" y="1296418"/>
          <a:ext cx="3114668" cy="63734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3. </a:t>
          </a:r>
          <a:r>
            <a:rPr lang="zh-TW" sz="1600" b="1" kern="1200" dirty="0">
              <a:latin typeface="Times New Roman" pitchFamily="18" charset="0"/>
              <a:ea typeface="標楷體" pitchFamily="65" charset="-120"/>
              <a:cs typeface="Times New Roman" pitchFamily="18" charset="0"/>
            </a:rPr>
            <a:t>關聯資料表 </a:t>
          </a:r>
          <a:r>
            <a:rPr lang="en-US" sz="1600" b="1" kern="1200" dirty="0">
              <a:latin typeface="Times New Roman" pitchFamily="18" charset="0"/>
              <a:ea typeface="標楷體" pitchFamily="65" charset="-120"/>
              <a:cs typeface="Times New Roman" pitchFamily="18" charset="0"/>
            </a:rPr>
            <a:t>(Relational tables)</a:t>
          </a:r>
          <a:endParaRPr lang="zh-TW" sz="1600" b="1" kern="1200" dirty="0">
            <a:latin typeface="Times New Roman" pitchFamily="18" charset="0"/>
            <a:ea typeface="標楷體" pitchFamily="65" charset="-120"/>
            <a:cs typeface="Times New Roman" pitchFamily="18" charset="0"/>
          </a:endParaRPr>
        </a:p>
      </dsp:txBody>
      <dsp:txXfrm>
        <a:off x="31113" y="1327531"/>
        <a:ext cx="3052442" cy="575118"/>
      </dsp:txXfrm>
    </dsp:sp>
    <dsp:sp modelId="{BB4EE275-79F5-4BDD-B75E-83840220A2A3}">
      <dsp:nvSpPr>
        <dsp:cNvPr id="0" name=""/>
        <dsp:cNvSpPr/>
      </dsp:nvSpPr>
      <dsp:spPr>
        <a:xfrm>
          <a:off x="0" y="1944309"/>
          <a:ext cx="3114668" cy="63734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altLang="zh-TW" sz="1600" b="1" kern="1200" dirty="0">
              <a:latin typeface="Times New Roman" pitchFamily="18" charset="0"/>
              <a:ea typeface="標楷體" pitchFamily="65" charset="-120"/>
              <a:cs typeface="Times New Roman" pitchFamily="18" charset="0"/>
            </a:rPr>
            <a:t>4.</a:t>
          </a:r>
          <a:r>
            <a:rPr lang="zh-TW" sz="1600" b="1" kern="1200" dirty="0">
              <a:latin typeface="Times New Roman" pitchFamily="18" charset="0"/>
              <a:ea typeface="標楷體" pitchFamily="65" charset="-120"/>
              <a:cs typeface="Times New Roman" pitchFamily="18" charset="0"/>
            </a:rPr>
            <a:t>獨立的 </a:t>
          </a:r>
          <a:r>
            <a:rPr lang="en-US" sz="1600" b="1" kern="1200" dirty="0">
              <a:latin typeface="Times New Roman" pitchFamily="18" charset="0"/>
              <a:ea typeface="標楷體" pitchFamily="65" charset="-120"/>
              <a:cs typeface="Times New Roman" pitchFamily="18" charset="0"/>
            </a:rPr>
            <a:t>DBMS </a:t>
          </a:r>
          <a:r>
            <a:rPr lang="zh-TW" sz="1600" b="1" kern="1200" dirty="0">
              <a:latin typeface="Times New Roman" pitchFamily="18" charset="0"/>
              <a:ea typeface="標楷體" pitchFamily="65" charset="-120"/>
              <a:cs typeface="Times New Roman" pitchFamily="18" charset="0"/>
            </a:rPr>
            <a:t>工作表 </a:t>
          </a:r>
          <a:r>
            <a:rPr lang="en-US" sz="1600" b="1" kern="1200" dirty="0">
              <a:latin typeface="Times New Roman" pitchFamily="18" charset="0"/>
              <a:ea typeface="標楷體" pitchFamily="65" charset="-120"/>
              <a:cs typeface="Times New Roman" pitchFamily="18" charset="0"/>
            </a:rPr>
            <a:t>(Independent DBMS working tables)</a:t>
          </a:r>
          <a:endParaRPr lang="zh-TW" sz="1600" b="1" kern="1200" dirty="0">
            <a:latin typeface="Times New Roman" pitchFamily="18" charset="0"/>
            <a:ea typeface="標楷體" pitchFamily="65" charset="-120"/>
            <a:cs typeface="Times New Roman" pitchFamily="18" charset="0"/>
          </a:endParaRPr>
        </a:p>
      </dsp:txBody>
      <dsp:txXfrm>
        <a:off x="31113" y="1975422"/>
        <a:ext cx="3052442" cy="575118"/>
      </dsp:txXfrm>
    </dsp:sp>
    <dsp:sp modelId="{E358AA85-7A6D-4F53-81C4-6C41B38FA1E3}">
      <dsp:nvSpPr>
        <dsp:cNvPr id="0" name=""/>
        <dsp:cNvSpPr/>
      </dsp:nvSpPr>
      <dsp:spPr>
        <a:xfrm>
          <a:off x="0" y="2592200"/>
          <a:ext cx="3114668" cy="637344"/>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5. </a:t>
          </a:r>
          <a:r>
            <a:rPr lang="zh-TW" sz="1600" b="1" kern="1200" dirty="0">
              <a:latin typeface="Times New Roman" pitchFamily="18" charset="0"/>
              <a:ea typeface="標楷體" pitchFamily="65" charset="-120"/>
              <a:cs typeface="Times New Roman" pitchFamily="18" charset="0"/>
            </a:rPr>
            <a:t>第三正規化 </a:t>
          </a:r>
          <a:r>
            <a:rPr lang="en-US" sz="1600" b="1" kern="1200" dirty="0">
              <a:latin typeface="Times New Roman" pitchFamily="18" charset="0"/>
              <a:ea typeface="標楷體" pitchFamily="65" charset="-120"/>
              <a:cs typeface="Times New Roman" pitchFamily="18" charset="0"/>
            </a:rPr>
            <a:t>ER </a:t>
          </a:r>
          <a:r>
            <a:rPr lang="zh-TW" sz="1600" b="1" kern="1200" dirty="0">
              <a:latin typeface="Times New Roman" pitchFamily="18" charset="0"/>
              <a:ea typeface="標楷體" pitchFamily="65" charset="-120"/>
              <a:cs typeface="Times New Roman" pitchFamily="18" charset="0"/>
            </a:rPr>
            <a:t>模型 </a:t>
          </a:r>
          <a:r>
            <a:rPr lang="en-US" sz="1600" b="1" kern="1200" dirty="0">
              <a:latin typeface="Times New Roman" pitchFamily="18" charset="0"/>
              <a:ea typeface="標楷體" pitchFamily="65" charset="-120"/>
              <a:cs typeface="Times New Roman" pitchFamily="18" charset="0"/>
            </a:rPr>
            <a:t>(Third normal form entity/relation models)</a:t>
          </a:r>
          <a:endParaRPr lang="zh-TW" sz="1600" b="1" kern="1200" dirty="0">
            <a:latin typeface="Times New Roman" pitchFamily="18" charset="0"/>
            <a:ea typeface="標楷體" pitchFamily="65" charset="-120"/>
            <a:cs typeface="Times New Roman" pitchFamily="18" charset="0"/>
          </a:endParaRPr>
        </a:p>
      </dsp:txBody>
      <dsp:txXfrm>
        <a:off x="31113" y="2623313"/>
        <a:ext cx="3052442" cy="575118"/>
      </dsp:txXfrm>
    </dsp:sp>
    <dsp:sp modelId="{A997B798-D58D-4337-B005-CFA79679B84E}">
      <dsp:nvSpPr>
        <dsp:cNvPr id="0" name=""/>
        <dsp:cNvSpPr/>
      </dsp:nvSpPr>
      <dsp:spPr>
        <a:xfrm>
          <a:off x="0" y="3240091"/>
          <a:ext cx="3114668" cy="6373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6. </a:t>
          </a:r>
          <a:r>
            <a:rPr lang="zh-TW" sz="1600" b="1" kern="1200" dirty="0">
              <a:latin typeface="Times New Roman" pitchFamily="18" charset="0"/>
              <a:ea typeface="標楷體" pitchFamily="65" charset="-120"/>
              <a:cs typeface="Times New Roman" pitchFamily="18" charset="0"/>
            </a:rPr>
            <a:t>非關聯式資料來源 </a:t>
          </a:r>
          <a:r>
            <a:rPr lang="en-US" sz="1600" b="1" kern="1200" dirty="0">
              <a:latin typeface="Times New Roman" pitchFamily="18" charset="0"/>
              <a:ea typeface="標楷體" pitchFamily="65" charset="-120"/>
              <a:cs typeface="Times New Roman" pitchFamily="18" charset="0"/>
            </a:rPr>
            <a:t>(</a:t>
          </a:r>
          <a:r>
            <a:rPr lang="en-US" sz="1600" b="1" kern="1200" dirty="0" err="1">
              <a:latin typeface="Times New Roman" pitchFamily="18" charset="0"/>
              <a:ea typeface="標楷體" pitchFamily="65" charset="-120"/>
              <a:cs typeface="Times New Roman" pitchFamily="18" charset="0"/>
            </a:rPr>
            <a:t>Nonrelational</a:t>
          </a:r>
          <a:r>
            <a:rPr lang="en-US" sz="1600" b="1" kern="1200" dirty="0">
              <a:latin typeface="Times New Roman" pitchFamily="18" charset="0"/>
              <a:ea typeface="標楷體" pitchFamily="65" charset="-120"/>
              <a:cs typeface="Times New Roman" pitchFamily="18" charset="0"/>
            </a:rPr>
            <a:t> data sources)</a:t>
          </a:r>
          <a:endParaRPr lang="zh-TW" sz="1600" b="1" kern="1200" dirty="0">
            <a:latin typeface="Times New Roman" pitchFamily="18" charset="0"/>
            <a:ea typeface="標楷體" pitchFamily="65" charset="-120"/>
            <a:cs typeface="Times New Roman" pitchFamily="18" charset="0"/>
          </a:endParaRPr>
        </a:p>
      </dsp:txBody>
      <dsp:txXfrm>
        <a:off x="31113" y="3271204"/>
        <a:ext cx="3052442" cy="575118"/>
      </dsp:txXfrm>
    </dsp:sp>
    <dsp:sp modelId="{052FACF8-D735-4E6E-9AEE-AFC189640687}">
      <dsp:nvSpPr>
        <dsp:cNvPr id="0" name=""/>
        <dsp:cNvSpPr/>
      </dsp:nvSpPr>
      <dsp:spPr>
        <a:xfrm>
          <a:off x="0" y="3887983"/>
          <a:ext cx="3114668" cy="63734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itchFamily="18" charset="0"/>
              <a:ea typeface="標楷體" pitchFamily="65" charset="-120"/>
              <a:cs typeface="Times New Roman" pitchFamily="18" charset="0"/>
            </a:rPr>
            <a:t>7. </a:t>
          </a:r>
          <a:r>
            <a:rPr lang="zh-TW" sz="1600" b="1" kern="1200" dirty="0">
              <a:latin typeface="Times New Roman" pitchFamily="18" charset="0"/>
              <a:ea typeface="標楷體" pitchFamily="65" charset="-120"/>
              <a:cs typeface="Times New Roman" pitchFamily="18" charset="0"/>
            </a:rPr>
            <a:t>維度資料模型 </a:t>
          </a:r>
          <a:r>
            <a:rPr lang="en-US" sz="1600" b="1" kern="1200" dirty="0">
              <a:latin typeface="Times New Roman" pitchFamily="18" charset="0"/>
              <a:ea typeface="標楷體" pitchFamily="65" charset="-120"/>
              <a:cs typeface="Times New Roman" pitchFamily="18" charset="0"/>
            </a:rPr>
            <a:t>(Dimensional data models)</a:t>
          </a:r>
          <a:endParaRPr lang="zh-TW" sz="1600" b="1" kern="1200" dirty="0">
            <a:latin typeface="Times New Roman" pitchFamily="18" charset="0"/>
            <a:ea typeface="標楷體" pitchFamily="65" charset="-120"/>
            <a:cs typeface="Times New Roman" pitchFamily="18" charset="0"/>
          </a:endParaRPr>
        </a:p>
      </dsp:txBody>
      <dsp:txXfrm>
        <a:off x="31113" y="3919096"/>
        <a:ext cx="3052442" cy="575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6B5C3-BA7C-433E-8348-035D6190B66A}">
      <dsp:nvSpPr>
        <dsp:cNvPr id="0" name=""/>
        <dsp:cNvSpPr/>
      </dsp:nvSpPr>
      <dsp:spPr>
        <a:xfrm>
          <a:off x="0" y="449955"/>
          <a:ext cx="8229600" cy="1184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zh-TW" sz="1600" kern="1200" dirty="0">
              <a:latin typeface="Times New Roman" pitchFamily="18" charset="0"/>
              <a:ea typeface="標楷體" pitchFamily="65" charset="-120"/>
              <a:cs typeface="Times New Roman" pitchFamily="18" charset="0"/>
            </a:rPr>
            <a:t>就是為 </a:t>
          </a:r>
          <a:r>
            <a:rPr lang="en-US" sz="1600" kern="1200" dirty="0">
              <a:latin typeface="Times New Roman" pitchFamily="18" charset="0"/>
              <a:ea typeface="標楷體" pitchFamily="65" charset="-120"/>
              <a:cs typeface="Times New Roman" pitchFamily="18" charset="0"/>
            </a:rPr>
            <a:t>ETL </a:t>
          </a:r>
          <a:r>
            <a:rPr lang="zh-TW" sz="1600" kern="1200" dirty="0">
              <a:latin typeface="Times New Roman" pitchFamily="18" charset="0"/>
              <a:ea typeface="標楷體" pitchFamily="65" charset="-120"/>
              <a:cs typeface="Times New Roman" pitchFamily="18" charset="0"/>
            </a:rPr>
            <a:t>開發者提供一個藍圖，清晰地描述在轉換過程中來源系統的資料定義，目標資料倉儲的資料模型，以及從原始資料到最終目的資料轉換所需要的操作。</a:t>
          </a:r>
          <a:endParaRPr lang="en-US" sz="1600" kern="1200" dirty="0">
            <a:latin typeface="Times New Roman" pitchFamily="18" charset="0"/>
            <a:ea typeface="標楷體" pitchFamily="65" charset="-120"/>
            <a:cs typeface="Times New Roman" pitchFamily="18" charset="0"/>
          </a:endParaRPr>
        </a:p>
      </dsp:txBody>
      <dsp:txXfrm>
        <a:off x="0" y="449955"/>
        <a:ext cx="8229600" cy="1184400"/>
      </dsp:txXfrm>
    </dsp:sp>
    <dsp:sp modelId="{16212C88-C3E3-4BFC-9136-17BCEA3F951E}">
      <dsp:nvSpPr>
        <dsp:cNvPr id="0" name=""/>
        <dsp:cNvSpPr/>
      </dsp:nvSpPr>
      <dsp:spPr>
        <a:xfrm>
          <a:off x="411480" y="213794"/>
          <a:ext cx="5760720" cy="472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邏輯資料對照表的</a:t>
          </a:r>
          <a:r>
            <a:rPr lang="zh-TW" altLang="en-US" sz="1600" b="1" kern="1200" dirty="0">
              <a:latin typeface="Times New Roman" pitchFamily="18" charset="0"/>
              <a:ea typeface="標楷體" pitchFamily="65" charset="-120"/>
              <a:cs typeface="Times New Roman" pitchFamily="18" charset="0"/>
            </a:rPr>
            <a:t>用途</a:t>
          </a:r>
          <a:endParaRPr lang="en-US" sz="1600" b="1" kern="1200" dirty="0">
            <a:latin typeface="Times New Roman" pitchFamily="18" charset="0"/>
            <a:ea typeface="標楷體" pitchFamily="65" charset="-120"/>
            <a:cs typeface="Times New Roman" pitchFamily="18" charset="0"/>
          </a:endParaRPr>
        </a:p>
      </dsp:txBody>
      <dsp:txXfrm>
        <a:off x="434537" y="236851"/>
        <a:ext cx="5714606" cy="426206"/>
      </dsp:txXfrm>
    </dsp:sp>
    <dsp:sp modelId="{E7BADB63-5903-472D-88EE-30B858ADB563}">
      <dsp:nvSpPr>
        <dsp:cNvPr id="0" name=""/>
        <dsp:cNvSpPr/>
      </dsp:nvSpPr>
      <dsp:spPr>
        <a:xfrm>
          <a:off x="0" y="1956915"/>
          <a:ext cx="8229600" cy="2872800"/>
        </a:xfrm>
        <a:prstGeom prst="rect">
          <a:avLst/>
        </a:prstGeom>
        <a:solidFill>
          <a:schemeClr val="lt1">
            <a:alpha val="90000"/>
            <a:hueOff val="0"/>
            <a:satOff val="0"/>
            <a:lumOff val="0"/>
            <a:alphaOff val="0"/>
          </a:schemeClr>
        </a:solidFill>
        <a:ln w="9525" cap="flat" cmpd="sng" algn="ctr">
          <a:solidFill>
            <a:schemeClr val="accent5">
              <a:hueOff val="-13864861"/>
              <a:satOff val="2791"/>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(1) </a:t>
          </a:r>
          <a:r>
            <a:rPr lang="zh-TW" sz="1600" kern="1200" dirty="0">
              <a:latin typeface="Times New Roman" pitchFamily="18" charset="0"/>
              <a:ea typeface="標楷體" pitchFamily="65" charset="-120"/>
              <a:cs typeface="Times New Roman" pitchFamily="18" charset="0"/>
            </a:rPr>
            <a:t>目標表名稱 </a:t>
          </a:r>
          <a:r>
            <a:rPr lang="en-US" sz="1600" kern="1200" dirty="0">
              <a:latin typeface="Times New Roman" pitchFamily="18" charset="0"/>
              <a:ea typeface="標楷體" pitchFamily="65" charset="-120"/>
              <a:cs typeface="Times New Roman" pitchFamily="18" charset="0"/>
            </a:rPr>
            <a:t>(Target table name)</a:t>
          </a:r>
          <a:r>
            <a:rPr lang="zh-TW" sz="1600" kern="1200" dirty="0">
              <a:latin typeface="Times New Roman" pitchFamily="18" charset="0"/>
              <a:ea typeface="標楷體" pitchFamily="65" charset="-120"/>
              <a:cs typeface="Times New Roman" pitchFamily="18" charset="0"/>
            </a:rPr>
            <a:t>：資料倉儲中出現的資料表名稱。</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(2) </a:t>
          </a:r>
          <a:r>
            <a:rPr lang="zh-TW" sz="1600" kern="1200" dirty="0">
              <a:latin typeface="Times New Roman" pitchFamily="18" charset="0"/>
              <a:ea typeface="標楷體" pitchFamily="65" charset="-120"/>
              <a:cs typeface="Times New Roman" pitchFamily="18" charset="0"/>
            </a:rPr>
            <a:t>目標欄位名稱 </a:t>
          </a:r>
          <a:r>
            <a:rPr lang="en-US" sz="1600" kern="1200" dirty="0">
              <a:latin typeface="Times New Roman" pitchFamily="18" charset="0"/>
              <a:ea typeface="標楷體" pitchFamily="65" charset="-120"/>
              <a:cs typeface="Times New Roman" pitchFamily="18" charset="0"/>
            </a:rPr>
            <a:t>(Target column name)</a:t>
          </a:r>
          <a:r>
            <a:rPr lang="zh-TW" sz="1600" kern="1200" dirty="0">
              <a:latin typeface="Times New Roman" pitchFamily="18" charset="0"/>
              <a:ea typeface="標楷體" pitchFamily="65" charset="-120"/>
              <a:cs typeface="Times New Roman" pitchFamily="18" charset="0"/>
            </a:rPr>
            <a:t>：資料倉儲資料表中的欄位名稱。</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(3) </a:t>
          </a:r>
          <a:r>
            <a:rPr lang="zh-TW" sz="1600" kern="1200" dirty="0">
              <a:latin typeface="Times New Roman" pitchFamily="18" charset="0"/>
              <a:ea typeface="標楷體" pitchFamily="65" charset="-120"/>
              <a:cs typeface="Times New Roman" pitchFamily="18" charset="0"/>
            </a:rPr>
            <a:t>資料表類型 </a:t>
          </a:r>
          <a:r>
            <a:rPr lang="en-US" sz="1600" kern="1200" dirty="0">
              <a:latin typeface="Times New Roman" pitchFamily="18" charset="0"/>
              <a:ea typeface="標楷體" pitchFamily="65" charset="-120"/>
              <a:cs typeface="Times New Roman" pitchFamily="18" charset="0"/>
            </a:rPr>
            <a:t>(Table type)</a:t>
          </a:r>
          <a:r>
            <a:rPr lang="zh-TW" sz="1600" kern="1200" dirty="0">
              <a:latin typeface="Times New Roman" pitchFamily="18" charset="0"/>
              <a:ea typeface="標楷體" pitchFamily="65" charset="-120"/>
              <a:cs typeface="Times New Roman" pitchFamily="18" charset="0"/>
            </a:rPr>
            <a:t>：說明這個表是事實表、維度表等。</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(4) </a:t>
          </a:r>
          <a:r>
            <a:rPr lang="zh-TW" sz="1600" kern="1200" dirty="0">
              <a:latin typeface="Times New Roman" pitchFamily="18" charset="0"/>
              <a:ea typeface="標楷體" pitchFamily="65" charset="-120"/>
              <a:cs typeface="Times New Roman" pitchFamily="18" charset="0"/>
            </a:rPr>
            <a:t>緩時變維度類型 </a:t>
          </a:r>
          <a:r>
            <a:rPr lang="en-US" sz="1600" kern="1200" dirty="0">
              <a:latin typeface="Times New Roman" pitchFamily="18" charset="0"/>
              <a:ea typeface="標楷體" pitchFamily="65" charset="-120"/>
              <a:cs typeface="Times New Roman" pitchFamily="18" charset="0"/>
            </a:rPr>
            <a:t>(SCD type)</a:t>
          </a:r>
          <a:r>
            <a:rPr lang="zh-TW" sz="1600" kern="1200" dirty="0">
              <a:latin typeface="Times New Roman" pitchFamily="18" charset="0"/>
              <a:ea typeface="標楷體" pitchFamily="65" charset="-120"/>
              <a:cs typeface="Times New Roman" pitchFamily="18" charset="0"/>
            </a:rPr>
            <a:t>：緩時變維度的三種處理方式 </a:t>
          </a:r>
          <a:r>
            <a:rPr lang="en-US" sz="1600" kern="1200" dirty="0">
              <a:latin typeface="Times New Roman" pitchFamily="18" charset="0"/>
              <a:ea typeface="標楷體" pitchFamily="65" charset="-120"/>
              <a:cs typeface="Times New Roman" pitchFamily="18" charset="0"/>
            </a:rPr>
            <a:t>(</a:t>
          </a:r>
          <a:r>
            <a:rPr lang="zh-TW" sz="1600" kern="1200" dirty="0">
              <a:latin typeface="Times New Roman" pitchFamily="18" charset="0"/>
              <a:ea typeface="標楷體" pitchFamily="65" charset="-120"/>
              <a:cs typeface="Times New Roman" pitchFamily="18" charset="0"/>
            </a:rPr>
            <a:t>註 </a:t>
          </a:r>
          <a:r>
            <a:rPr lang="en-US" sz="1600" kern="1200" dirty="0">
              <a:latin typeface="Times New Roman" pitchFamily="18" charset="0"/>
              <a:ea typeface="標楷體" pitchFamily="65" charset="-120"/>
              <a:cs typeface="Times New Roman" pitchFamily="18" charset="0"/>
            </a:rPr>
            <a:t>1)</a:t>
          </a:r>
          <a:r>
            <a:rPr lang="zh-TW" sz="1600" kern="1200" dirty="0">
              <a:latin typeface="Times New Roman" pitchFamily="18" charset="0"/>
              <a:ea typeface="標楷體" pitchFamily="65" charset="-120"/>
              <a:cs typeface="Times New Roman" pitchFamily="18" charset="0"/>
            </a:rPr>
            <a:t>。</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(5) </a:t>
          </a:r>
          <a:r>
            <a:rPr lang="zh-TW" sz="1600" kern="1200" dirty="0">
              <a:latin typeface="Times New Roman" pitchFamily="18" charset="0"/>
              <a:ea typeface="標楷體" pitchFamily="65" charset="-120"/>
              <a:cs typeface="Times New Roman" pitchFamily="18" charset="0"/>
            </a:rPr>
            <a:t>來源資料庫 </a:t>
          </a:r>
          <a:r>
            <a:rPr lang="en-US" sz="1600" kern="1200" dirty="0">
              <a:latin typeface="Times New Roman" pitchFamily="18" charset="0"/>
              <a:ea typeface="標楷體" pitchFamily="65" charset="-120"/>
              <a:cs typeface="Times New Roman" pitchFamily="18" charset="0"/>
            </a:rPr>
            <a:t>(Source database)</a:t>
          </a:r>
          <a:r>
            <a:rPr lang="zh-TW" sz="1600" kern="1200" dirty="0">
              <a:latin typeface="Times New Roman" pitchFamily="18" charset="0"/>
              <a:ea typeface="標楷體" pitchFamily="65" charset="-120"/>
              <a:cs typeface="Times New Roman" pitchFamily="18" charset="0"/>
            </a:rPr>
            <a:t>：來源資料所在的資料庫的名稱 </a:t>
          </a:r>
          <a:r>
            <a:rPr lang="en-US" sz="1600" kern="1200" dirty="0">
              <a:latin typeface="Times New Roman" pitchFamily="18" charset="0"/>
              <a:ea typeface="標楷體" pitchFamily="65" charset="-120"/>
              <a:cs typeface="Times New Roman" pitchFamily="18" charset="0"/>
            </a:rPr>
            <a:t>(</a:t>
          </a:r>
          <a:r>
            <a:rPr lang="zh-TW" sz="1600" kern="1200" dirty="0">
              <a:latin typeface="Times New Roman" pitchFamily="18" charset="0"/>
              <a:ea typeface="標楷體" pitchFamily="65" charset="-120"/>
              <a:cs typeface="Times New Roman" pitchFamily="18" charset="0"/>
            </a:rPr>
            <a:t>連接字串</a:t>
          </a:r>
          <a:r>
            <a:rPr lang="en-US" sz="1600" kern="1200" dirty="0">
              <a:latin typeface="Times New Roman" pitchFamily="18" charset="0"/>
              <a:ea typeface="標楷體" pitchFamily="65" charset="-120"/>
              <a:cs typeface="Times New Roman" pitchFamily="18" charset="0"/>
            </a:rPr>
            <a:t>)</a:t>
          </a:r>
          <a:r>
            <a:rPr lang="zh-TW" sz="1600" kern="1200" dirty="0">
              <a:latin typeface="Times New Roman" pitchFamily="18" charset="0"/>
              <a:ea typeface="標楷體" pitchFamily="65" charset="-120"/>
              <a:cs typeface="Times New Roman" pitchFamily="18" charset="0"/>
            </a:rPr>
            <a:t>。</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(6) </a:t>
          </a:r>
          <a:r>
            <a:rPr lang="zh-TW" sz="1600" kern="1200" dirty="0">
              <a:latin typeface="Times New Roman" pitchFamily="18" charset="0"/>
              <a:ea typeface="標楷體" pitchFamily="65" charset="-120"/>
              <a:cs typeface="Times New Roman" pitchFamily="18" charset="0"/>
            </a:rPr>
            <a:t>來源資料表名稱 </a:t>
          </a:r>
          <a:r>
            <a:rPr lang="en-US" sz="1600" kern="1200" dirty="0">
              <a:latin typeface="Times New Roman" pitchFamily="18" charset="0"/>
              <a:ea typeface="標楷體" pitchFamily="65" charset="-120"/>
              <a:cs typeface="Times New Roman" pitchFamily="18" charset="0"/>
            </a:rPr>
            <a:t>(Source table name)</a:t>
          </a:r>
          <a:r>
            <a:rPr lang="zh-TW" sz="1600" kern="1200" dirty="0">
              <a:latin typeface="Times New Roman" pitchFamily="18" charset="0"/>
              <a:ea typeface="標楷體" pitchFamily="65" charset="-120"/>
              <a:cs typeface="Times New Roman" pitchFamily="18" charset="0"/>
            </a:rPr>
            <a:t>：來源資料所在資料表名稱。</a:t>
          </a: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(7) </a:t>
          </a:r>
          <a:r>
            <a:rPr lang="zh-TW" sz="1600" kern="1200" dirty="0">
              <a:latin typeface="Times New Roman" pitchFamily="18" charset="0"/>
              <a:ea typeface="標楷體" pitchFamily="65" charset="-120"/>
              <a:cs typeface="Times New Roman" pitchFamily="18" charset="0"/>
            </a:rPr>
            <a:t>來源欄位名稱 </a:t>
          </a:r>
          <a:r>
            <a:rPr lang="en-US" sz="1600" kern="1200" dirty="0">
              <a:latin typeface="Times New Roman" pitchFamily="18" charset="0"/>
              <a:ea typeface="標楷體" pitchFamily="65" charset="-120"/>
              <a:cs typeface="Times New Roman" pitchFamily="18" charset="0"/>
            </a:rPr>
            <a:t>(Source column name)</a:t>
          </a:r>
          <a:r>
            <a:rPr lang="zh-TW" sz="1600" kern="1200" dirty="0">
              <a:latin typeface="Times New Roman" pitchFamily="18" charset="0"/>
              <a:ea typeface="標楷體" pitchFamily="65" charset="-120"/>
              <a:cs typeface="Times New Roman" pitchFamily="18" charset="0"/>
            </a:rPr>
            <a:t>：生成目標所需的相關欄位名稱。</a:t>
          </a:r>
          <a:endParaRPr lang="en-US" sz="1600" kern="1200" dirty="0">
            <a:latin typeface="Times New Roman" pitchFamily="18" charset="0"/>
            <a:ea typeface="標楷體" pitchFamily="65" charset="-120"/>
            <a:cs typeface="Times New Roman" pitchFamily="18" charset="0"/>
          </a:endParaRPr>
        </a:p>
        <a:p>
          <a:pPr marL="171450" lvl="1" indent="-171450" algn="l" defTabSz="711200" rtl="0">
            <a:lnSpc>
              <a:spcPct val="90000"/>
            </a:lnSpc>
            <a:spcBef>
              <a:spcPct val="0"/>
            </a:spcBef>
            <a:spcAft>
              <a:spcPct val="15000"/>
            </a:spcAft>
            <a:buChar char="•"/>
          </a:pPr>
          <a:r>
            <a:rPr lang="en-US" sz="1600" kern="1200" dirty="0">
              <a:latin typeface="Times New Roman" pitchFamily="18" charset="0"/>
              <a:ea typeface="標楷體" pitchFamily="65" charset="-120"/>
              <a:cs typeface="Times New Roman" pitchFamily="18" charset="0"/>
            </a:rPr>
            <a:t>(8) </a:t>
          </a:r>
          <a:r>
            <a:rPr lang="zh-TW" sz="1600" kern="1200" dirty="0">
              <a:latin typeface="Times New Roman" pitchFamily="18" charset="0"/>
              <a:ea typeface="標楷體" pitchFamily="65" charset="-120"/>
              <a:cs typeface="Times New Roman" pitchFamily="18" charset="0"/>
            </a:rPr>
            <a:t>轉換規則 </a:t>
          </a:r>
          <a:r>
            <a:rPr lang="en-US" sz="1600" kern="1200" dirty="0">
              <a:latin typeface="Times New Roman" pitchFamily="18" charset="0"/>
              <a:ea typeface="標楷體" pitchFamily="65" charset="-120"/>
              <a:cs typeface="Times New Roman" pitchFamily="18" charset="0"/>
            </a:rPr>
            <a:t>(Transformation)</a:t>
          </a:r>
          <a:r>
            <a:rPr lang="zh-TW" sz="1600" kern="1200" dirty="0">
              <a:latin typeface="Times New Roman" pitchFamily="18" charset="0"/>
              <a:ea typeface="標楷體" pitchFamily="65" charset="-120"/>
              <a:cs typeface="Times New Roman" pitchFamily="18" charset="0"/>
            </a:rPr>
            <a:t>：使用來源資料產生期望目標資料的操作</a:t>
          </a:r>
          <a:r>
            <a:rPr lang="en-US" sz="1600" kern="1200" dirty="0">
              <a:latin typeface="Times New Roman" pitchFamily="18" charset="0"/>
              <a:ea typeface="標楷體" pitchFamily="65" charset="-120"/>
              <a:cs typeface="Times New Roman" pitchFamily="18" charset="0"/>
            </a:rPr>
            <a:t>(SQL </a:t>
          </a:r>
          <a:r>
            <a:rPr lang="zh-TW" sz="1600" kern="1200" dirty="0">
              <a:latin typeface="Times New Roman" pitchFamily="18" charset="0"/>
              <a:ea typeface="標楷體" pitchFamily="65" charset="-120"/>
              <a:cs typeface="Times New Roman" pitchFamily="18" charset="0"/>
            </a:rPr>
            <a:t>或虛擬碼</a:t>
          </a:r>
          <a:r>
            <a:rPr lang="en-US" sz="1600" kern="1200" dirty="0">
              <a:latin typeface="Times New Roman" pitchFamily="18" charset="0"/>
              <a:ea typeface="標楷體" pitchFamily="65" charset="-120"/>
              <a:cs typeface="Times New Roman" pitchFamily="18" charset="0"/>
            </a:rPr>
            <a:t>)</a:t>
          </a:r>
          <a:r>
            <a:rPr lang="zh-TW" sz="1600" kern="1200" dirty="0">
              <a:latin typeface="Times New Roman" pitchFamily="18" charset="0"/>
              <a:ea typeface="標楷體" pitchFamily="65" charset="-120"/>
              <a:cs typeface="Times New Roman" pitchFamily="18" charset="0"/>
            </a:rPr>
            <a:t>。</a:t>
          </a:r>
        </a:p>
      </dsp:txBody>
      <dsp:txXfrm>
        <a:off x="0" y="1956915"/>
        <a:ext cx="8229600" cy="2872800"/>
      </dsp:txXfrm>
    </dsp:sp>
    <dsp:sp modelId="{1EF4635B-F045-46BA-ABD9-81F92B0A4B0E}">
      <dsp:nvSpPr>
        <dsp:cNvPr id="0" name=""/>
        <dsp:cNvSpPr/>
      </dsp:nvSpPr>
      <dsp:spPr>
        <a:xfrm>
          <a:off x="411480" y="1720755"/>
          <a:ext cx="5760720" cy="472320"/>
        </a:xfrm>
        <a:prstGeom prst="roundRect">
          <a:avLst/>
        </a:prstGeom>
        <a:gradFill rotWithShape="0">
          <a:gsLst>
            <a:gs pos="0">
              <a:schemeClr val="accent5">
                <a:hueOff val="-13864861"/>
                <a:satOff val="2791"/>
                <a:lumOff val="-12941"/>
                <a:alphaOff val="0"/>
                <a:tint val="50000"/>
                <a:satMod val="300000"/>
              </a:schemeClr>
            </a:gs>
            <a:gs pos="35000">
              <a:schemeClr val="accent5">
                <a:hueOff val="-13864861"/>
                <a:satOff val="2791"/>
                <a:lumOff val="-12941"/>
                <a:alphaOff val="0"/>
                <a:tint val="37000"/>
                <a:satMod val="300000"/>
              </a:schemeClr>
            </a:gs>
            <a:gs pos="100000">
              <a:schemeClr val="accent5">
                <a:hueOff val="-13864861"/>
                <a:satOff val="279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zh-TW" sz="1600" b="1" kern="1200" dirty="0">
              <a:latin typeface="Times New Roman" pitchFamily="18" charset="0"/>
              <a:ea typeface="標楷體" pitchFamily="65" charset="-120"/>
              <a:cs typeface="Times New Roman" pitchFamily="18" charset="0"/>
            </a:rPr>
            <a:t>邏輯資料對照表</a:t>
          </a:r>
          <a:r>
            <a:rPr lang="zh-TW" altLang="en-US" sz="1600" b="1" kern="1200" dirty="0">
              <a:latin typeface="Times New Roman" pitchFamily="18" charset="0"/>
              <a:ea typeface="標楷體" pitchFamily="65" charset="-120"/>
              <a:cs typeface="Times New Roman" pitchFamily="18" charset="0"/>
            </a:rPr>
            <a:t>的內容</a:t>
          </a:r>
        </a:p>
      </dsp:txBody>
      <dsp:txXfrm>
        <a:off x="434537" y="1743812"/>
        <a:ext cx="57146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6B270378-A97B-4C26-9AA3-E36886B53FB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F6905F85-819B-449A-A70A-A0759363B6C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5332BCFB-F41F-4E43-B44C-88BC1B60E4B7}" type="datetimeFigureOut">
              <a:rPr lang="zh-TW" altLang="en-US"/>
              <a:pPr>
                <a:defRPr/>
              </a:pPr>
              <a:t>2017/7/17</a:t>
            </a:fld>
            <a:endParaRPr lang="zh-TW" altLang="en-US"/>
          </a:p>
        </p:txBody>
      </p:sp>
      <p:sp>
        <p:nvSpPr>
          <p:cNvPr id="4" name="投影片圖像版面配置區 3">
            <a:extLst>
              <a:ext uri="{FF2B5EF4-FFF2-40B4-BE49-F238E27FC236}">
                <a16:creationId xmlns:a16="http://schemas.microsoft.com/office/drawing/2014/main" id="{65E7C767-8635-4985-BBEE-A44799B85B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8D413B55-804C-418D-BD64-E182DF79087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7208B30B-B1F9-4B14-A7D6-8BDE177AE2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C6E73019-1D2F-46B7-AE51-098680D1313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8B2545F1-BF6A-4A59-BA26-FF256ADEA7B5}"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a:extLst>
              <a:ext uri="{FF2B5EF4-FFF2-40B4-BE49-F238E27FC236}">
                <a16:creationId xmlns:a16="http://schemas.microsoft.com/office/drawing/2014/main" id="{1084CFE5-4E9D-4040-B8FF-7F8D06306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a:extLst>
              <a:ext uri="{FF2B5EF4-FFF2-40B4-BE49-F238E27FC236}">
                <a16:creationId xmlns:a16="http://schemas.microsoft.com/office/drawing/2014/main" id="{E6F7C609-E600-471A-AEF1-21A526EC6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刪除</a:t>
            </a:r>
            <a:r>
              <a:rPr lang="en-US" altLang="zh-TW"/>
              <a:t>Discussion</a:t>
            </a:r>
            <a:r>
              <a:rPr lang="zh-TW" altLang="en-US"/>
              <a:t>一章</a:t>
            </a:r>
          </a:p>
        </p:txBody>
      </p:sp>
      <p:sp>
        <p:nvSpPr>
          <p:cNvPr id="56324" name="投影片編號版面配置區 3">
            <a:extLst>
              <a:ext uri="{FF2B5EF4-FFF2-40B4-BE49-F238E27FC236}">
                <a16:creationId xmlns:a16="http://schemas.microsoft.com/office/drawing/2014/main" id="{5A72525A-2F94-472B-A206-A73389B6BF41}"/>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2A389CB-72D0-4F3C-AB0C-9156525305CB}" type="slidenum">
              <a:rPr kumimoji="0" lang="zh-TW" altLang="en-US">
                <a:latin typeface="Calibri" panose="020F0502020204030204" pitchFamily="34" charset="0"/>
              </a:rPr>
              <a:pPr eaLnBrk="1" hangingPunct="1"/>
              <a:t>2</a:t>
            </a:fld>
            <a:endParaRPr kumimoji="0" lang="zh-TW"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a:extLst>
              <a:ext uri="{FF2B5EF4-FFF2-40B4-BE49-F238E27FC236}">
                <a16:creationId xmlns:a16="http://schemas.microsoft.com/office/drawing/2014/main" id="{3999D1DB-7F3C-4DE7-9E8B-52BF72FED2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a:extLst>
              <a:ext uri="{FF2B5EF4-FFF2-40B4-BE49-F238E27FC236}">
                <a16:creationId xmlns:a16="http://schemas.microsoft.com/office/drawing/2014/main" id="{CFEC3A92-521D-48AB-970E-297E5A9AA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b="1"/>
              <a:t>(1) </a:t>
            </a:r>
            <a:r>
              <a:rPr lang="zh-TW" altLang="en-US" b="1"/>
              <a:t>錯誤事件事實表 </a:t>
            </a:r>
            <a:r>
              <a:rPr lang="en-US" altLang="zh-TW" b="1"/>
              <a:t>(Error event fact table) </a:t>
            </a:r>
            <a:r>
              <a:rPr lang="zh-TW" altLang="en-US" b="1"/>
              <a:t>：</a:t>
            </a:r>
            <a:endParaRPr lang="en-US" altLang="zh-TW" b="1"/>
          </a:p>
          <a:p>
            <a:pPr lvl="1" eaLnBrk="1" hangingPunct="1">
              <a:spcBef>
                <a:spcPct val="0"/>
              </a:spcBef>
            </a:pPr>
            <a:r>
              <a:rPr lang="zh-TW" altLang="en-US" b="1"/>
              <a:t>每一個被篩檢程式 </a:t>
            </a:r>
            <a:r>
              <a:rPr lang="en-US" altLang="zh-TW" b="1"/>
              <a:t>(Screen)</a:t>
            </a:r>
            <a:r>
              <a:rPr lang="zh-TW" altLang="en-US"/>
              <a:t>發現的錯誤或問題都被記錄在錯誤事件事實表中。</a:t>
            </a:r>
            <a:r>
              <a:rPr lang="en-US" altLang="zh-TW"/>
              <a:t>(</a:t>
            </a:r>
            <a:r>
              <a:rPr lang="zh-TW" altLang="en-US"/>
              <a:t>如果運行 </a:t>
            </a:r>
            <a:r>
              <a:rPr lang="en-US" altLang="zh-TW"/>
              <a:t>10 </a:t>
            </a:r>
            <a:r>
              <a:rPr lang="zh-TW" altLang="en-US"/>
              <a:t>個不同的篩檢程式，且每個篩檢程式發現 </a:t>
            </a:r>
            <a:r>
              <a:rPr lang="en-US" altLang="zh-TW"/>
              <a:t>10 </a:t>
            </a:r>
            <a:r>
              <a:rPr lang="zh-TW" altLang="en-US"/>
              <a:t>個缺陷資料，總共就產生</a:t>
            </a:r>
            <a:r>
              <a:rPr lang="en-US" altLang="zh-TW"/>
              <a:t>100 </a:t>
            </a:r>
            <a:r>
              <a:rPr lang="zh-TW" altLang="en-US"/>
              <a:t>個資料。</a:t>
            </a:r>
            <a:r>
              <a:rPr lang="en-US" altLang="zh-TW"/>
              <a:t>)</a:t>
            </a:r>
          </a:p>
          <a:p>
            <a:pPr eaLnBrk="1" hangingPunct="1">
              <a:spcBef>
                <a:spcPct val="0"/>
              </a:spcBef>
            </a:pPr>
            <a:r>
              <a:rPr lang="en-US" altLang="zh-TW" b="1"/>
              <a:t>(2) </a:t>
            </a:r>
            <a:r>
              <a:rPr lang="zh-TW" altLang="en-US" b="1"/>
              <a:t>日期維度表 </a:t>
            </a:r>
            <a:r>
              <a:rPr lang="en-US" altLang="zh-TW" b="1"/>
              <a:t>(Date dimension table)</a:t>
            </a:r>
            <a:r>
              <a:rPr lang="zh-TW" altLang="en-US" b="1"/>
              <a:t>：</a:t>
            </a:r>
            <a:endParaRPr lang="en-US" altLang="zh-TW" b="1"/>
          </a:p>
          <a:p>
            <a:pPr lvl="1" eaLnBrk="1" hangingPunct="1">
              <a:spcBef>
                <a:spcPct val="0"/>
              </a:spcBef>
            </a:pPr>
            <a:r>
              <a:rPr lang="zh-TW" altLang="en-US" b="1"/>
              <a:t>表示日期和時間。</a:t>
            </a:r>
          </a:p>
          <a:p>
            <a:pPr eaLnBrk="1" hangingPunct="1">
              <a:spcBef>
                <a:spcPct val="0"/>
              </a:spcBef>
            </a:pPr>
            <a:r>
              <a:rPr lang="en-US" altLang="zh-TW" b="1"/>
              <a:t>(3) </a:t>
            </a:r>
            <a:r>
              <a:rPr lang="zh-TW" altLang="en-US" b="1"/>
              <a:t>批次處理維度表 </a:t>
            </a:r>
            <a:r>
              <a:rPr lang="en-US" altLang="zh-TW" b="1"/>
              <a:t>(Batch dimension table)</a:t>
            </a:r>
            <a:r>
              <a:rPr lang="zh-TW" altLang="en-US" b="1"/>
              <a:t>：</a:t>
            </a:r>
            <a:endParaRPr lang="en-US" altLang="zh-TW" b="1"/>
          </a:p>
          <a:p>
            <a:pPr lvl="1" eaLnBrk="1" hangingPunct="1">
              <a:spcBef>
                <a:spcPct val="0"/>
              </a:spcBef>
            </a:pPr>
            <a:r>
              <a:rPr lang="zh-TW" altLang="en-US" b="1"/>
              <a:t>為每次批次處理建立一筆資</a:t>
            </a:r>
            <a:r>
              <a:rPr lang="zh-TW" altLang="en-US"/>
              <a:t>料。</a:t>
            </a:r>
          </a:p>
          <a:p>
            <a:pPr eaLnBrk="1" hangingPunct="1">
              <a:spcBef>
                <a:spcPct val="0"/>
              </a:spcBef>
            </a:pPr>
            <a:r>
              <a:rPr lang="en-US" altLang="zh-TW" b="1"/>
              <a:t>(4) </a:t>
            </a:r>
            <a:r>
              <a:rPr lang="zh-TW" altLang="en-US" b="1"/>
              <a:t>來源系統維度表 </a:t>
            </a:r>
            <a:r>
              <a:rPr lang="en-US" altLang="zh-TW" b="1"/>
              <a:t>(Source system dimension table)</a:t>
            </a:r>
            <a:r>
              <a:rPr lang="zh-TW" altLang="en-US" b="1"/>
              <a:t>：</a:t>
            </a:r>
            <a:endParaRPr lang="en-US" altLang="zh-TW" b="1"/>
          </a:p>
          <a:p>
            <a:pPr lvl="1" eaLnBrk="1" hangingPunct="1">
              <a:spcBef>
                <a:spcPct val="0"/>
              </a:spcBef>
            </a:pPr>
            <a:r>
              <a:rPr lang="zh-TW" altLang="en-US" b="1"/>
              <a:t>用來識別有缺陷資</a:t>
            </a:r>
            <a:r>
              <a:rPr lang="zh-TW" altLang="en-US"/>
              <a:t>料的資料來源系統。</a:t>
            </a:r>
            <a:endParaRPr lang="en-US" altLang="zh-TW"/>
          </a:p>
          <a:p>
            <a:pPr eaLnBrk="1" hangingPunct="1">
              <a:spcBef>
                <a:spcPct val="0"/>
              </a:spcBef>
            </a:pPr>
            <a:r>
              <a:rPr lang="en-US" altLang="zh-TW" b="1"/>
              <a:t>(5) </a:t>
            </a:r>
            <a:r>
              <a:rPr lang="zh-TW" altLang="en-US" b="1"/>
              <a:t>篩檢程式維度表 </a:t>
            </a:r>
            <a:r>
              <a:rPr lang="en-US" altLang="zh-TW" b="1"/>
              <a:t>(Screen dimension table)</a:t>
            </a:r>
            <a:r>
              <a:rPr lang="zh-TW" altLang="en-US" b="1"/>
              <a:t>：描述每個篩檢程式的內</a:t>
            </a:r>
            <a:r>
              <a:rPr lang="zh-TW" altLang="en-US"/>
              <a:t>容，該資料表記錄的屬性如下：</a:t>
            </a:r>
          </a:p>
          <a:p>
            <a:pPr lvl="1" eaLnBrk="1" hangingPunct="1">
              <a:spcBef>
                <a:spcPct val="0"/>
              </a:spcBef>
            </a:pPr>
            <a:r>
              <a:rPr lang="en-US" altLang="zh-TW" b="1"/>
              <a:t>(a) </a:t>
            </a:r>
            <a:r>
              <a:rPr lang="zh-TW" altLang="en-US" b="1"/>
              <a:t>篩檢程式類型 </a:t>
            </a:r>
            <a:r>
              <a:rPr lang="en-US" altLang="zh-TW" b="1"/>
              <a:t>(Screen type) </a:t>
            </a:r>
            <a:r>
              <a:rPr lang="zh-TW" altLang="en-US" b="1"/>
              <a:t>和篩檢程式種類 </a:t>
            </a:r>
            <a:r>
              <a:rPr lang="en-US" altLang="zh-TW" b="1"/>
              <a:t>(Screen category</a:t>
            </a:r>
            <a:r>
              <a:rPr lang="en-US" altLang="zh-TW"/>
              <a:t>name)</a:t>
            </a:r>
            <a:r>
              <a:rPr lang="zh-TW" altLang="en-US"/>
              <a:t>：按主題把相關的篩檢程式分組。</a:t>
            </a:r>
          </a:p>
          <a:p>
            <a:pPr lvl="1" eaLnBrk="1" hangingPunct="1">
              <a:spcBef>
                <a:spcPct val="0"/>
              </a:spcBef>
            </a:pPr>
            <a:r>
              <a:rPr lang="en-US" altLang="zh-TW" b="1"/>
              <a:t>(b) ETL </a:t>
            </a:r>
            <a:r>
              <a:rPr lang="zh-TW" altLang="en-US" b="1"/>
              <a:t>階段 </a:t>
            </a:r>
            <a:r>
              <a:rPr lang="en-US" altLang="zh-TW" b="1"/>
              <a:t>(ETL stage)</a:t>
            </a:r>
            <a:r>
              <a:rPr lang="zh-TW" altLang="en-US" b="1"/>
              <a:t>：描述篩檢程式在 </a:t>
            </a:r>
            <a:r>
              <a:rPr lang="en-US" altLang="zh-TW" b="1"/>
              <a:t>ETL </a:t>
            </a:r>
            <a:r>
              <a:rPr lang="zh-TW" altLang="en-US" b="1"/>
              <a:t>過程中被應用的階</a:t>
            </a:r>
            <a:r>
              <a:rPr lang="zh-TW" altLang="en-US"/>
              <a:t>段。</a:t>
            </a:r>
            <a:endParaRPr lang="en-US" altLang="zh-TW"/>
          </a:p>
          <a:p>
            <a:pPr lvl="1" eaLnBrk="1" hangingPunct="1">
              <a:spcBef>
                <a:spcPct val="0"/>
              </a:spcBef>
            </a:pPr>
            <a:r>
              <a:rPr lang="en-US" altLang="zh-TW" b="1"/>
              <a:t>(c) </a:t>
            </a:r>
            <a:r>
              <a:rPr lang="zh-TW" altLang="en-US" b="1"/>
              <a:t>處理順序編號 </a:t>
            </a:r>
            <a:r>
              <a:rPr lang="en-US" altLang="zh-TW" b="1"/>
              <a:t>(Processing order number)</a:t>
            </a:r>
            <a:r>
              <a:rPr lang="zh-TW" altLang="en-US" b="1"/>
              <a:t>：篩檢程式在 </a:t>
            </a:r>
            <a:r>
              <a:rPr lang="en-US" altLang="zh-TW" b="1"/>
              <a:t>ETL </a:t>
            </a:r>
            <a:r>
              <a:rPr lang="zh-TW" altLang="en-US" b="1"/>
              <a:t>過程中</a:t>
            </a:r>
            <a:r>
              <a:rPr lang="zh-TW" altLang="en-US"/>
              <a:t>的處理順序編號。</a:t>
            </a:r>
          </a:p>
          <a:p>
            <a:pPr lvl="1" eaLnBrk="1" hangingPunct="1">
              <a:spcBef>
                <a:spcPct val="0"/>
              </a:spcBef>
            </a:pPr>
            <a:r>
              <a:rPr lang="en-US" altLang="zh-TW" b="1"/>
              <a:t>(d) </a:t>
            </a:r>
            <a:r>
              <a:rPr lang="zh-TW" altLang="en-US" b="1"/>
              <a:t>嚴重程度分數 </a:t>
            </a:r>
            <a:r>
              <a:rPr lang="en-US" altLang="zh-TW" b="1"/>
              <a:t>(Default severity score)</a:t>
            </a:r>
            <a:r>
              <a:rPr lang="zh-TW" altLang="en-US" b="1"/>
              <a:t>：異常錯誤之嚴重程度計分，</a:t>
            </a:r>
            <a:r>
              <a:rPr lang="zh-TW" altLang="en-US"/>
              <a:t>這個評分將反應至錯誤事件事實表中，彙總計算最終的嚴重程度得分。</a:t>
            </a:r>
          </a:p>
          <a:p>
            <a:pPr lvl="1" eaLnBrk="1" hangingPunct="1">
              <a:spcBef>
                <a:spcPct val="0"/>
              </a:spcBef>
            </a:pPr>
            <a:r>
              <a:rPr lang="en-US" altLang="zh-TW" b="1"/>
              <a:t>(e) </a:t>
            </a:r>
            <a:r>
              <a:rPr lang="zh-TW" altLang="en-US" b="1"/>
              <a:t>異常處理 </a:t>
            </a:r>
            <a:r>
              <a:rPr lang="en-US" altLang="zh-TW" b="1"/>
              <a:t>(Exception action)</a:t>
            </a:r>
            <a:r>
              <a:rPr lang="zh-TW" altLang="en-US" b="1"/>
              <a:t>：發現異常資料時之動作 </a:t>
            </a:r>
            <a:r>
              <a:rPr lang="en-US" altLang="zh-TW" b="1"/>
              <a:t>(</a:t>
            </a:r>
            <a:r>
              <a:rPr lang="zh-TW" altLang="en-US" b="1"/>
              <a:t>如通過、拒</a:t>
            </a:r>
            <a:r>
              <a:rPr lang="zh-TW" altLang="en-US"/>
              <a:t>絕，或停止 </a:t>
            </a:r>
            <a:r>
              <a:rPr lang="en-US" altLang="zh-TW"/>
              <a:t>ETL)</a:t>
            </a:r>
            <a:r>
              <a:rPr lang="zh-TW" altLang="en-US"/>
              <a:t>。</a:t>
            </a:r>
          </a:p>
          <a:p>
            <a:pPr lvl="1" eaLnBrk="1" hangingPunct="1">
              <a:spcBef>
                <a:spcPct val="0"/>
              </a:spcBef>
            </a:pPr>
            <a:r>
              <a:rPr lang="en-US" altLang="zh-TW" b="1"/>
              <a:t>(f) </a:t>
            </a:r>
            <a:r>
              <a:rPr lang="zh-TW" altLang="en-US" b="1"/>
              <a:t>篩檢 </a:t>
            </a:r>
            <a:r>
              <a:rPr lang="en-US" altLang="zh-TW" b="1"/>
              <a:t>SQL (Screen SQL)</a:t>
            </a:r>
            <a:r>
              <a:rPr lang="zh-TW" altLang="en-US" b="1"/>
              <a:t>：篩檢程式的實際 </a:t>
            </a:r>
            <a:r>
              <a:rPr lang="en-US" altLang="zh-TW" b="1"/>
              <a:t>SQL </a:t>
            </a:r>
            <a:r>
              <a:rPr lang="zh-TW" altLang="en-US" b="1"/>
              <a:t>片段。</a:t>
            </a:r>
            <a:endParaRPr lang="zh-TW" altLang="en-US"/>
          </a:p>
          <a:p>
            <a:pPr eaLnBrk="1" hangingPunct="1">
              <a:spcBef>
                <a:spcPct val="0"/>
              </a:spcBef>
            </a:pPr>
            <a:endParaRPr lang="zh-TW" altLang="en-US"/>
          </a:p>
        </p:txBody>
      </p:sp>
      <p:sp>
        <p:nvSpPr>
          <p:cNvPr id="65540" name="投影片編號版面配置區 3">
            <a:extLst>
              <a:ext uri="{FF2B5EF4-FFF2-40B4-BE49-F238E27FC236}">
                <a16:creationId xmlns:a16="http://schemas.microsoft.com/office/drawing/2014/main" id="{EC1BBD9F-7C1D-4630-B27C-696144244AA1}"/>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220E604-56A8-4F17-B713-8116788957CB}" type="slidenum">
              <a:rPr kumimoji="0" lang="zh-TW" altLang="en-US">
                <a:latin typeface="Calibri" panose="020F0502020204030204" pitchFamily="34" charset="0"/>
              </a:rPr>
              <a:pPr eaLnBrk="1" hangingPunct="1"/>
              <a:t>30</a:t>
            </a:fld>
            <a:endParaRPr kumimoji="0" lang="zh-TW"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a:extLst>
              <a:ext uri="{FF2B5EF4-FFF2-40B4-BE49-F238E27FC236}">
                <a16:creationId xmlns:a16="http://schemas.microsoft.com/office/drawing/2014/main" id="{A462608C-9B61-408E-A2D1-4926F0C1DC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a:extLst>
              <a:ext uri="{FF2B5EF4-FFF2-40B4-BE49-F238E27FC236}">
                <a16:creationId xmlns:a16="http://schemas.microsoft.com/office/drawing/2014/main" id="{7F4EC0EC-F576-4460-B80C-D27BDB68A6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b="1"/>
              <a:t>1. </a:t>
            </a:r>
            <a:r>
              <a:rPr lang="zh-TW" altLang="en-US" b="1"/>
              <a:t>資料計數 </a:t>
            </a:r>
            <a:r>
              <a:rPr lang="en-US" altLang="zh-TW" b="1"/>
              <a:t>(Data count)</a:t>
            </a:r>
            <a:endParaRPr lang="zh-TW" altLang="en-US"/>
          </a:p>
          <a:p>
            <a:pPr lvl="1" eaLnBrk="1" hangingPunct="1">
              <a:spcBef>
                <a:spcPct val="0"/>
              </a:spcBef>
            </a:pPr>
            <a:r>
              <a:rPr lang="zh-TW" altLang="en-US"/>
              <a:t>最簡單的檢測方法是對有問題的欄位進行分組時計算該表的資料筆數。透過簡單的查詢、分析值的分布，如發現奇異值，就可能發現損壞的資料。</a:t>
            </a:r>
          </a:p>
          <a:p>
            <a:pPr lvl="1" eaLnBrk="1" hangingPunct="1">
              <a:spcBef>
                <a:spcPct val="0"/>
              </a:spcBef>
            </a:pPr>
            <a:r>
              <a:rPr lang="en-US" altLang="zh-TW"/>
              <a:t>SQL </a:t>
            </a:r>
            <a:r>
              <a:rPr lang="zh-TW" altLang="en-US"/>
              <a:t>範例如下：</a:t>
            </a:r>
          </a:p>
          <a:p>
            <a:pPr lvl="2" eaLnBrk="1" hangingPunct="1">
              <a:spcBef>
                <a:spcPct val="0"/>
              </a:spcBef>
            </a:pPr>
            <a:r>
              <a:rPr lang="en-US" altLang="zh-TW"/>
              <a:t>Select state</a:t>
            </a:r>
            <a:r>
              <a:rPr lang="zh-TW" altLang="en-US"/>
              <a:t>，</a:t>
            </a:r>
            <a:r>
              <a:rPr lang="en-US" altLang="zh-TW"/>
              <a:t>count(*) From order_detail Group by state</a:t>
            </a:r>
            <a:endParaRPr lang="zh-TW" altLang="en-US"/>
          </a:p>
          <a:p>
            <a:pPr eaLnBrk="1" hangingPunct="1">
              <a:spcBef>
                <a:spcPct val="0"/>
              </a:spcBef>
            </a:pPr>
            <a:r>
              <a:rPr lang="en-US" altLang="zh-TW" b="1"/>
              <a:t>2. </a:t>
            </a:r>
            <a:r>
              <a:rPr lang="zh-TW" altLang="en-US" b="1"/>
              <a:t>資料採樣 </a:t>
            </a:r>
            <a:r>
              <a:rPr lang="en-US" altLang="zh-TW" b="1"/>
              <a:t>(Data sampling)</a:t>
            </a:r>
            <a:endParaRPr lang="zh-TW" altLang="en-US"/>
          </a:p>
          <a:p>
            <a:pPr lvl="1" eaLnBrk="1" hangingPunct="1">
              <a:spcBef>
                <a:spcPct val="0"/>
              </a:spcBef>
            </a:pPr>
            <a:r>
              <a:rPr lang="zh-TW" altLang="en-US"/>
              <a:t>對於資料量大的表，一般通過採樣技術來減少資料量，然後分析其分布的合理性。需注意，儘量不要用日期區間來做限制條件，因為很可能會錯過異常。</a:t>
            </a:r>
          </a:p>
          <a:p>
            <a:pPr lvl="1" eaLnBrk="1" hangingPunct="1">
              <a:spcBef>
                <a:spcPct val="0"/>
              </a:spcBef>
            </a:pPr>
            <a:r>
              <a:rPr lang="en-US" altLang="zh-TW"/>
              <a:t>SQL </a:t>
            </a:r>
            <a:r>
              <a:rPr lang="zh-TW" altLang="en-US"/>
              <a:t>範例如下：</a:t>
            </a:r>
          </a:p>
          <a:p>
            <a:pPr lvl="2" eaLnBrk="1" hangingPunct="1">
              <a:spcBef>
                <a:spcPct val="0"/>
              </a:spcBef>
            </a:pPr>
            <a:r>
              <a:rPr lang="en-US" altLang="zh-TW"/>
              <a:t>select a.* from employee a</a:t>
            </a:r>
            <a:r>
              <a:rPr lang="zh-TW" altLang="en-US"/>
              <a:t>，</a:t>
            </a:r>
          </a:p>
          <a:p>
            <a:pPr lvl="2" eaLnBrk="1" hangingPunct="1">
              <a:spcBef>
                <a:spcPct val="0"/>
              </a:spcBef>
            </a:pPr>
            <a:r>
              <a:rPr lang="en-US" altLang="zh-TW"/>
              <a:t>(select rownum counter</a:t>
            </a:r>
            <a:r>
              <a:rPr lang="zh-TW" altLang="en-US"/>
              <a:t>， </a:t>
            </a:r>
            <a:r>
              <a:rPr lang="en-US" altLang="zh-TW"/>
              <a:t>a.* from employee a) B</a:t>
            </a:r>
            <a:endParaRPr lang="zh-TW" altLang="en-US"/>
          </a:p>
          <a:p>
            <a:pPr lvl="2" eaLnBrk="1" hangingPunct="1">
              <a:spcBef>
                <a:spcPct val="0"/>
              </a:spcBef>
            </a:pPr>
            <a:r>
              <a:rPr lang="en-US" altLang="zh-TW"/>
              <a:t>where a.emp_id = b.emp_id and mod(b.counter</a:t>
            </a:r>
            <a:r>
              <a:rPr lang="zh-TW" altLang="en-US"/>
              <a:t>， </a:t>
            </a:r>
            <a:r>
              <a:rPr lang="en-US" altLang="zh-TW"/>
              <a:t>trunc((select count(*)</a:t>
            </a:r>
            <a:endParaRPr lang="zh-TW" altLang="en-US"/>
          </a:p>
          <a:p>
            <a:pPr eaLnBrk="1" hangingPunct="1">
              <a:spcBef>
                <a:spcPct val="0"/>
              </a:spcBef>
            </a:pPr>
            <a:endParaRPr lang="zh-TW" altLang="en-US"/>
          </a:p>
        </p:txBody>
      </p:sp>
      <p:sp>
        <p:nvSpPr>
          <p:cNvPr id="66564" name="投影片編號版面配置區 3">
            <a:extLst>
              <a:ext uri="{FF2B5EF4-FFF2-40B4-BE49-F238E27FC236}">
                <a16:creationId xmlns:a16="http://schemas.microsoft.com/office/drawing/2014/main" id="{4955D6D9-54DB-47DE-9520-4CF7378145D6}"/>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9F73ED2-3CA2-4446-A357-6149CDFE6304}" type="slidenum">
              <a:rPr kumimoji="0" lang="zh-TW" altLang="en-US">
                <a:latin typeface="Calibri" panose="020F0502020204030204" pitchFamily="34" charset="0"/>
              </a:rPr>
              <a:pPr eaLnBrk="1" hangingPunct="1"/>
              <a:t>32</a:t>
            </a:fld>
            <a:endParaRPr kumimoji="0" lang="zh-TW"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a:extLst>
              <a:ext uri="{FF2B5EF4-FFF2-40B4-BE49-F238E27FC236}">
                <a16:creationId xmlns:a16="http://schemas.microsoft.com/office/drawing/2014/main" id="{14101565-F195-41F3-9012-FB0C95F13B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A55EF4A4-50A0-4081-8503-8EBEBF05C0E7}"/>
              </a:ext>
            </a:extLst>
          </p:cNvPr>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altLang="zh-TW" b="1" dirty="0"/>
              <a:t>5.5.3.2 </a:t>
            </a:r>
            <a:r>
              <a:rPr lang="zh-TW" altLang="en-US" b="1" dirty="0"/>
              <a:t>資料品質檢查</a:t>
            </a:r>
          </a:p>
          <a:p>
            <a:pPr eaLnBrk="1" fontAlgn="auto" hangingPunct="1">
              <a:spcBef>
                <a:spcPts val="0"/>
              </a:spcBef>
              <a:spcAft>
                <a:spcPts val="0"/>
              </a:spcAft>
              <a:defRPr/>
            </a:pPr>
            <a:r>
              <a:rPr lang="zh-TW" altLang="en-US" dirty="0"/>
              <a:t>資料品質檢查需要根據各種檢查目的設計出各種篩檢程式，</a:t>
            </a:r>
            <a:r>
              <a:rPr lang="en-US" altLang="zh-TW" dirty="0"/>
              <a:t>ETL </a:t>
            </a:r>
            <a:r>
              <a:rPr lang="zh-TW" altLang="en-US" dirty="0"/>
              <a:t>系統透</a:t>
            </a:r>
          </a:p>
          <a:p>
            <a:pPr eaLnBrk="1" fontAlgn="auto" hangingPunct="1">
              <a:spcBef>
                <a:spcPts val="0"/>
              </a:spcBef>
              <a:spcAft>
                <a:spcPts val="0"/>
              </a:spcAft>
              <a:defRPr/>
            </a:pPr>
            <a:r>
              <a:rPr lang="zh-TW" altLang="en-US" dirty="0"/>
              <a:t>過執行這些篩檢程式來確保資料具有足夠程度之資料品質。資料品質之檢查</a:t>
            </a:r>
          </a:p>
          <a:p>
            <a:pPr eaLnBrk="1" fontAlgn="auto" hangingPunct="1">
              <a:spcBef>
                <a:spcPts val="0"/>
              </a:spcBef>
              <a:spcAft>
                <a:spcPts val="0"/>
              </a:spcAft>
              <a:defRPr/>
            </a:pPr>
            <a:r>
              <a:rPr lang="zh-TW" altLang="en-US" dirty="0"/>
              <a:t>方法大致可分為四個大的類型，分別說明如下：</a:t>
            </a:r>
          </a:p>
          <a:p>
            <a:pPr eaLnBrk="1" fontAlgn="auto" hangingPunct="1">
              <a:spcBef>
                <a:spcPts val="0"/>
              </a:spcBef>
              <a:spcAft>
                <a:spcPts val="0"/>
              </a:spcAft>
              <a:defRPr/>
            </a:pPr>
            <a:r>
              <a:rPr lang="en-US" altLang="zh-TW" b="1" dirty="0"/>
              <a:t>1. </a:t>
            </a:r>
            <a:r>
              <a:rPr lang="zh-TW" altLang="en-US" b="1" dirty="0"/>
              <a:t>欄位檢查 </a:t>
            </a:r>
            <a:r>
              <a:rPr lang="en-US" altLang="zh-TW" b="1" dirty="0"/>
              <a:t>(Column property enforcement)</a:t>
            </a:r>
          </a:p>
          <a:p>
            <a:pPr eaLnBrk="1" fontAlgn="auto" hangingPunct="1">
              <a:spcBef>
                <a:spcPts val="0"/>
              </a:spcBef>
              <a:spcAft>
                <a:spcPts val="0"/>
              </a:spcAft>
              <a:defRPr/>
            </a:pPr>
            <a:r>
              <a:rPr lang="zh-TW" altLang="en-US" dirty="0"/>
              <a:t>欄位檢查係就單筆資料確保由來源系統輸入的資料包含目標系統期望的</a:t>
            </a:r>
          </a:p>
          <a:p>
            <a:pPr eaLnBrk="1" fontAlgn="auto" hangingPunct="1">
              <a:spcBef>
                <a:spcPts val="0"/>
              </a:spcBef>
              <a:spcAft>
                <a:spcPts val="0"/>
              </a:spcAft>
              <a:defRPr/>
            </a:pPr>
            <a:r>
              <a:rPr lang="zh-TW" altLang="en-US" dirty="0"/>
              <a:t>資料。較常用的欄位檢查包括如下篩檢程式：</a:t>
            </a:r>
          </a:p>
          <a:p>
            <a:pPr eaLnBrk="1" fontAlgn="auto" hangingPunct="1">
              <a:spcBef>
                <a:spcPts val="0"/>
              </a:spcBef>
              <a:spcAft>
                <a:spcPts val="0"/>
              </a:spcAft>
              <a:defRPr/>
            </a:pPr>
            <a:r>
              <a:rPr lang="en-US" altLang="zh-TW" b="1" dirty="0"/>
              <a:t>(1) </a:t>
            </a:r>
            <a:r>
              <a:rPr lang="zh-TW" altLang="en-US" b="1" dirty="0"/>
              <a:t>檢查空值 </a:t>
            </a:r>
            <a:r>
              <a:rPr lang="en-US" altLang="zh-TW" b="1" dirty="0"/>
              <a:t>(Null) (5) </a:t>
            </a:r>
            <a:r>
              <a:rPr lang="zh-TW" altLang="en-US" b="1" dirty="0"/>
              <a:t>出現不合理長度之文字</a:t>
            </a:r>
          </a:p>
          <a:p>
            <a:pPr eaLnBrk="1" fontAlgn="auto" hangingPunct="1">
              <a:spcBef>
                <a:spcPts val="0"/>
              </a:spcBef>
              <a:spcAft>
                <a:spcPts val="0"/>
              </a:spcAft>
              <a:defRPr/>
            </a:pPr>
            <a:r>
              <a:rPr lang="en-US" altLang="zh-TW" b="1" dirty="0"/>
              <a:t>(2) </a:t>
            </a:r>
            <a:r>
              <a:rPr lang="zh-TW" altLang="en-US" b="1" dirty="0"/>
              <a:t>出現不合理大小的數值 </a:t>
            </a:r>
            <a:r>
              <a:rPr lang="en-US" altLang="zh-TW" b="1" dirty="0"/>
              <a:t>(6) </a:t>
            </a:r>
            <a:r>
              <a:rPr lang="zh-TW" altLang="en-US" b="1" dirty="0"/>
              <a:t>出現無效值列表中的數值</a:t>
            </a:r>
          </a:p>
          <a:p>
            <a:pPr eaLnBrk="1" fontAlgn="auto" hangingPunct="1">
              <a:spcBef>
                <a:spcPts val="0"/>
              </a:spcBef>
              <a:spcAft>
                <a:spcPts val="0"/>
              </a:spcAft>
              <a:defRPr/>
            </a:pPr>
            <a:r>
              <a:rPr lang="en-US" altLang="zh-TW" b="1" dirty="0"/>
              <a:t>(3) </a:t>
            </a:r>
            <a:r>
              <a:rPr lang="zh-TW" altLang="en-US" b="1" dirty="0"/>
              <a:t>出現有效值列表以外的數值 </a:t>
            </a:r>
            <a:r>
              <a:rPr lang="en-US" altLang="zh-TW" b="1" dirty="0"/>
              <a:t>(7) </a:t>
            </a:r>
            <a:r>
              <a:rPr lang="zh-TW" altLang="en-US" b="1" dirty="0"/>
              <a:t>拼寫檢查</a:t>
            </a:r>
          </a:p>
          <a:p>
            <a:pPr eaLnBrk="1" fontAlgn="auto" hangingPunct="1">
              <a:spcBef>
                <a:spcPts val="0"/>
              </a:spcBef>
              <a:spcAft>
                <a:spcPts val="0"/>
              </a:spcAft>
              <a:defRPr/>
            </a:pPr>
            <a:r>
              <a:rPr lang="en-US" altLang="zh-TW" b="1" dirty="0"/>
              <a:t>(4) </a:t>
            </a:r>
            <a:r>
              <a:rPr lang="zh-TW" altLang="en-US" b="1" dirty="0"/>
              <a:t>格式檢查</a:t>
            </a:r>
          </a:p>
          <a:p>
            <a:pPr eaLnBrk="1" fontAlgn="auto" hangingPunct="1">
              <a:spcBef>
                <a:spcPts val="0"/>
              </a:spcBef>
              <a:spcAft>
                <a:spcPts val="0"/>
              </a:spcAft>
              <a:defRPr/>
            </a:pPr>
            <a:r>
              <a:rPr lang="en-US" altLang="zh-TW" b="1" dirty="0"/>
              <a:t>24 </a:t>
            </a:r>
            <a:r>
              <a:rPr lang="zh-TW" altLang="en-US" b="1" dirty="0"/>
              <a:t>商業智慧</a:t>
            </a:r>
          </a:p>
          <a:p>
            <a:pPr eaLnBrk="1" fontAlgn="auto" hangingPunct="1">
              <a:spcBef>
                <a:spcPts val="0"/>
              </a:spcBef>
              <a:spcAft>
                <a:spcPts val="0"/>
              </a:spcAft>
              <a:defRPr/>
            </a:pPr>
            <a:r>
              <a:rPr lang="zh-TW" altLang="en-US" dirty="0"/>
              <a:t>基於這些篩檢程式的檢查結果，</a:t>
            </a:r>
            <a:r>
              <a:rPr lang="en-US" altLang="zh-TW" dirty="0"/>
              <a:t>ETL </a:t>
            </a:r>
            <a:r>
              <a:rPr lang="zh-TW" altLang="en-US" dirty="0"/>
              <a:t>作業流程可以選擇：</a:t>
            </a:r>
          </a:p>
          <a:p>
            <a:pPr eaLnBrk="1" fontAlgn="auto" hangingPunct="1">
              <a:spcBef>
                <a:spcPts val="0"/>
              </a:spcBef>
              <a:spcAft>
                <a:spcPts val="0"/>
              </a:spcAft>
              <a:defRPr/>
            </a:pPr>
            <a:r>
              <a:rPr lang="en-US" altLang="zh-TW" b="1" dirty="0"/>
              <a:t>(1) </a:t>
            </a:r>
            <a:r>
              <a:rPr lang="zh-TW" altLang="en-US" b="1" dirty="0"/>
              <a:t>讓沒有錯誤的資料通過</a:t>
            </a:r>
          </a:p>
          <a:p>
            <a:pPr eaLnBrk="1" fontAlgn="auto" hangingPunct="1">
              <a:spcBef>
                <a:spcPts val="0"/>
              </a:spcBef>
              <a:spcAft>
                <a:spcPts val="0"/>
              </a:spcAft>
              <a:defRPr/>
            </a:pPr>
            <a:r>
              <a:rPr lang="en-US" altLang="zh-TW" b="1" dirty="0"/>
              <a:t>(2) </a:t>
            </a:r>
            <a:r>
              <a:rPr lang="zh-TW" altLang="en-US" b="1" dirty="0"/>
              <a:t>讓資料通過，同時標記有錯誤的欄位值。</a:t>
            </a:r>
            <a:r>
              <a:rPr lang="en-US" altLang="zh-TW" b="1" dirty="0"/>
              <a:t>(</a:t>
            </a:r>
            <a:r>
              <a:rPr lang="zh-TW" altLang="en-US" b="1" dirty="0"/>
              <a:t>一般情況之指導原則</a:t>
            </a:r>
            <a:r>
              <a:rPr lang="en-US" altLang="zh-TW" b="1" dirty="0"/>
              <a:t>)</a:t>
            </a:r>
          </a:p>
          <a:p>
            <a:pPr eaLnBrk="1" fontAlgn="auto" hangingPunct="1">
              <a:spcBef>
                <a:spcPts val="0"/>
              </a:spcBef>
              <a:spcAft>
                <a:spcPts val="0"/>
              </a:spcAft>
              <a:defRPr/>
            </a:pPr>
            <a:r>
              <a:rPr lang="en-US" altLang="zh-TW" b="1" dirty="0"/>
              <a:t>(3) </a:t>
            </a:r>
            <a:r>
              <a:rPr lang="zh-TW" altLang="en-US" b="1" dirty="0"/>
              <a:t>拒絕資料</a:t>
            </a:r>
          </a:p>
          <a:p>
            <a:pPr eaLnBrk="1" fontAlgn="auto" hangingPunct="1">
              <a:spcBef>
                <a:spcPts val="0"/>
              </a:spcBef>
              <a:spcAft>
                <a:spcPts val="0"/>
              </a:spcAft>
              <a:defRPr/>
            </a:pPr>
            <a:r>
              <a:rPr lang="en-US" altLang="zh-TW" b="1" dirty="0"/>
              <a:t>(4) </a:t>
            </a:r>
            <a:r>
              <a:rPr lang="zh-TW" altLang="en-US" b="1" dirty="0"/>
              <a:t>停止 </a:t>
            </a:r>
            <a:r>
              <a:rPr lang="en-US" altLang="zh-TW" b="1" dirty="0"/>
              <a:t>ETL </a:t>
            </a:r>
            <a:r>
              <a:rPr lang="zh-TW" altLang="en-US" b="1" dirty="0"/>
              <a:t>作業流</a:t>
            </a:r>
          </a:p>
          <a:p>
            <a:pPr eaLnBrk="1" fontAlgn="auto" hangingPunct="1">
              <a:spcBef>
                <a:spcPts val="0"/>
              </a:spcBef>
              <a:spcAft>
                <a:spcPts val="0"/>
              </a:spcAft>
              <a:defRPr/>
            </a:pPr>
            <a:r>
              <a:rPr lang="en-US" altLang="zh-TW" b="1" dirty="0"/>
              <a:t>2. </a:t>
            </a:r>
            <a:r>
              <a:rPr lang="zh-TW" altLang="en-US" b="1" dirty="0"/>
              <a:t>結構檢查 </a:t>
            </a:r>
            <a:r>
              <a:rPr lang="en-US" altLang="zh-TW" b="1" dirty="0"/>
              <a:t>(Structure enforcement)</a:t>
            </a:r>
          </a:p>
          <a:p>
            <a:pPr eaLnBrk="1" fontAlgn="auto" hangingPunct="1">
              <a:spcBef>
                <a:spcPts val="0"/>
              </a:spcBef>
              <a:spcAft>
                <a:spcPts val="0"/>
              </a:spcAft>
              <a:defRPr/>
            </a:pPr>
            <a:r>
              <a:rPr lang="zh-TW" altLang="en-US" dirty="0"/>
              <a:t>相對於欄位檢查係專注於單一欄位之正確性，結構檢查則是專注於各</a:t>
            </a:r>
          </a:p>
          <a:p>
            <a:pPr eaLnBrk="1" fontAlgn="auto" hangingPunct="1">
              <a:spcBef>
                <a:spcPts val="0"/>
              </a:spcBef>
              <a:spcAft>
                <a:spcPts val="0"/>
              </a:spcAft>
              <a:defRPr/>
            </a:pPr>
            <a:r>
              <a:rPr lang="zh-TW" altLang="en-US" dirty="0"/>
              <a:t>個欄位間關係之正確性。例如，檢查每個表有合適的主鍵和外來鍵，並且遵</a:t>
            </a:r>
          </a:p>
          <a:p>
            <a:pPr eaLnBrk="1" fontAlgn="auto" hangingPunct="1">
              <a:spcBef>
                <a:spcPts val="0"/>
              </a:spcBef>
              <a:spcAft>
                <a:spcPts val="0"/>
              </a:spcAft>
              <a:defRPr/>
            </a:pPr>
            <a:r>
              <a:rPr lang="zh-TW" altLang="en-US" dirty="0"/>
              <a:t>循參照完整性；檢查確認欄位間存在之階層架構，例如有效的郵件通訊位址</a:t>
            </a:r>
          </a:p>
          <a:p>
            <a:pPr eaLnBrk="1" fontAlgn="auto" hangingPunct="1">
              <a:spcBef>
                <a:spcPts val="0"/>
              </a:spcBef>
              <a:spcAft>
                <a:spcPts val="0"/>
              </a:spcAft>
              <a:defRPr/>
            </a:pPr>
            <a:r>
              <a:rPr lang="en-US" altLang="zh-TW" dirty="0"/>
              <a:t>(</a:t>
            </a:r>
            <a:r>
              <a:rPr lang="zh-TW" altLang="en-US" dirty="0"/>
              <a:t>如郵遞區號、通訊地址</a:t>
            </a:r>
            <a:r>
              <a:rPr lang="en-US" altLang="zh-TW" dirty="0"/>
              <a:t>)</a:t>
            </a:r>
            <a:r>
              <a:rPr lang="zh-TW" altLang="en-US" dirty="0"/>
              <a:t>。</a:t>
            </a:r>
          </a:p>
          <a:p>
            <a:pPr eaLnBrk="1" fontAlgn="auto" hangingPunct="1">
              <a:spcBef>
                <a:spcPts val="0"/>
              </a:spcBef>
              <a:spcAft>
                <a:spcPts val="0"/>
              </a:spcAft>
              <a:defRPr/>
            </a:pPr>
            <a:r>
              <a:rPr lang="en-US" altLang="zh-TW" b="1" dirty="0"/>
              <a:t>3. </a:t>
            </a:r>
            <a:r>
              <a:rPr lang="zh-TW" altLang="en-US" b="1" dirty="0"/>
              <a:t>資料檢查 </a:t>
            </a:r>
            <a:r>
              <a:rPr lang="en-US" altLang="zh-TW" b="1" dirty="0"/>
              <a:t>(Data enforcement)</a:t>
            </a:r>
          </a:p>
          <a:p>
            <a:pPr eaLnBrk="1" fontAlgn="auto" hangingPunct="1">
              <a:spcBef>
                <a:spcPts val="0"/>
              </a:spcBef>
              <a:spcAft>
                <a:spcPts val="0"/>
              </a:spcAft>
              <a:defRPr/>
            </a:pPr>
            <a:r>
              <a:rPr lang="zh-TW" altLang="en-US" dirty="0"/>
              <a:t>資料檢查主要係根據業務規則進行檢查，主要是對單筆資料做業務規則</a:t>
            </a:r>
          </a:p>
          <a:p>
            <a:pPr eaLnBrk="1" fontAlgn="auto" hangingPunct="1">
              <a:spcBef>
                <a:spcPts val="0"/>
              </a:spcBef>
              <a:spcAft>
                <a:spcPts val="0"/>
              </a:spcAft>
              <a:defRPr/>
            </a:pPr>
            <a:r>
              <a:rPr lang="zh-TW" altLang="en-US" dirty="0"/>
              <a:t>檢查，如客戶單筆消費金額合理上下限檢查。</a:t>
            </a:r>
          </a:p>
          <a:p>
            <a:pPr eaLnBrk="1" fontAlgn="auto" hangingPunct="1">
              <a:spcBef>
                <a:spcPts val="0"/>
              </a:spcBef>
              <a:spcAft>
                <a:spcPts val="0"/>
              </a:spcAft>
              <a:defRPr/>
            </a:pPr>
            <a:r>
              <a:rPr lang="en-US" altLang="zh-TW" b="1" dirty="0"/>
              <a:t>4. </a:t>
            </a:r>
            <a:r>
              <a:rPr lang="zh-TW" altLang="en-US" b="1" dirty="0"/>
              <a:t>值檢查 </a:t>
            </a:r>
            <a:r>
              <a:rPr lang="en-US" altLang="zh-TW" b="1" dirty="0"/>
              <a:t>(Value enforcement)</a:t>
            </a:r>
          </a:p>
          <a:p>
            <a:pPr eaLnBrk="1" fontAlgn="auto" hangingPunct="1">
              <a:spcBef>
                <a:spcPts val="0"/>
              </a:spcBef>
              <a:spcAft>
                <a:spcPts val="0"/>
              </a:spcAft>
              <a:defRPr/>
            </a:pPr>
            <a:r>
              <a:rPr lang="zh-TW" altLang="en-US" dirty="0"/>
              <a:t>對於值檢查亦根據業務規則進行檢查，值規則是在資料規則上做合理的</a:t>
            </a:r>
          </a:p>
          <a:p>
            <a:pPr eaLnBrk="1" fontAlgn="auto" hangingPunct="1">
              <a:spcBef>
                <a:spcPts val="0"/>
              </a:spcBef>
              <a:spcAft>
                <a:spcPts val="0"/>
              </a:spcAft>
              <a:defRPr/>
            </a:pPr>
            <a:r>
              <a:rPr lang="zh-TW" altLang="en-US" dirty="0"/>
              <a:t>延伸，如進一步根據業務規則進行彙總計算後進行分析判斷，如單日客戶總</a:t>
            </a:r>
          </a:p>
          <a:p>
            <a:pPr eaLnBrk="1" fontAlgn="auto" hangingPunct="1">
              <a:spcBef>
                <a:spcPts val="0"/>
              </a:spcBef>
              <a:spcAft>
                <a:spcPts val="0"/>
              </a:spcAft>
              <a:defRPr/>
            </a:pPr>
            <a:r>
              <a:rPr lang="zh-TW" altLang="en-US" dirty="0"/>
              <a:t>消費金額之合理上下限檢查。</a:t>
            </a:r>
          </a:p>
        </p:txBody>
      </p:sp>
      <p:sp>
        <p:nvSpPr>
          <p:cNvPr id="67588" name="投影片編號版面配置區 3">
            <a:extLst>
              <a:ext uri="{FF2B5EF4-FFF2-40B4-BE49-F238E27FC236}">
                <a16:creationId xmlns:a16="http://schemas.microsoft.com/office/drawing/2014/main" id="{FCFCE4C0-B212-4F0D-A6D9-24E2A51F2C2F}"/>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564B4B6-568D-42F2-A571-9FFD469E2228}" type="slidenum">
              <a:rPr kumimoji="0" lang="zh-TW" altLang="en-US">
                <a:latin typeface="Calibri" panose="020F0502020204030204" pitchFamily="34" charset="0"/>
              </a:rPr>
              <a:pPr eaLnBrk="1" hangingPunct="1"/>
              <a:t>33</a:t>
            </a:fld>
            <a:endParaRPr kumimoji="0" lang="zh-TW"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a:extLst>
              <a:ext uri="{FF2B5EF4-FFF2-40B4-BE49-F238E27FC236}">
                <a16:creationId xmlns:a16="http://schemas.microsoft.com/office/drawing/2014/main" id="{81F42278-8D7B-40AB-BA79-F3FF3FD0CA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a:extLst>
              <a:ext uri="{FF2B5EF4-FFF2-40B4-BE49-F238E27FC236}">
                <a16:creationId xmlns:a16="http://schemas.microsoft.com/office/drawing/2014/main" id="{81FB00CA-CA20-46F9-9455-89F0DCFDA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b="1"/>
              <a:t>(1) </a:t>
            </a:r>
            <a:r>
              <a:rPr lang="zh-TW" altLang="en-US" b="1"/>
              <a:t>執行：一系列的篩檢程式按照中繼資料定義的順序執行。</a:t>
            </a:r>
          </a:p>
          <a:p>
            <a:pPr eaLnBrk="1" hangingPunct="1">
              <a:spcBef>
                <a:spcPct val="0"/>
              </a:spcBef>
            </a:pPr>
            <a:r>
              <a:rPr lang="en-US" altLang="zh-TW" b="1"/>
              <a:t>(2) </a:t>
            </a:r>
            <a:r>
              <a:rPr lang="zh-TW" altLang="en-US" b="1"/>
              <a:t>記錄：篩檢程式所偵測到的每個錯誤記錄在錯誤事件事實表中。</a:t>
            </a:r>
          </a:p>
          <a:p>
            <a:pPr eaLnBrk="1" hangingPunct="1">
              <a:spcBef>
                <a:spcPct val="0"/>
              </a:spcBef>
            </a:pPr>
            <a:r>
              <a:rPr lang="en-US" altLang="zh-TW" b="1"/>
              <a:t>(3) </a:t>
            </a:r>
            <a:r>
              <a:rPr lang="zh-TW" altLang="en-US" b="1"/>
              <a:t>判斷：當每一篩檢程式執行後，就會在錯誤事件事實表中查詢是否</a:t>
            </a:r>
            <a:r>
              <a:rPr lang="zh-TW" altLang="en-US"/>
              <a:t>遇到致命的錯誤 </a:t>
            </a:r>
            <a:r>
              <a:rPr lang="en-US" altLang="zh-TW"/>
              <a:t>(</a:t>
            </a:r>
            <a:r>
              <a:rPr lang="zh-TW" altLang="en-US"/>
              <a:t>如整批資料遺失</a:t>
            </a:r>
            <a:r>
              <a:rPr lang="en-US" altLang="zh-TW"/>
              <a:t>)</a:t>
            </a:r>
            <a:r>
              <a:rPr lang="zh-TW" altLang="en-US"/>
              <a:t>。</a:t>
            </a:r>
          </a:p>
          <a:p>
            <a:pPr eaLnBrk="1" hangingPunct="1">
              <a:spcBef>
                <a:spcPct val="0"/>
              </a:spcBef>
            </a:pPr>
            <a:r>
              <a:rPr lang="en-US" altLang="zh-TW" b="1"/>
              <a:t>(a) </a:t>
            </a:r>
            <a:r>
              <a:rPr lang="zh-TW" altLang="en-US" b="1"/>
              <a:t>如果沒有發現：持續運行 </a:t>
            </a:r>
            <a:r>
              <a:rPr lang="en-US" altLang="zh-TW" b="1"/>
              <a:t>ETL </a:t>
            </a:r>
            <a:r>
              <a:rPr lang="zh-TW" altLang="en-US" b="1"/>
              <a:t>流程；</a:t>
            </a:r>
          </a:p>
          <a:p>
            <a:pPr eaLnBrk="1" hangingPunct="1">
              <a:spcBef>
                <a:spcPct val="0"/>
              </a:spcBef>
            </a:pPr>
            <a:r>
              <a:rPr lang="en-US" altLang="zh-TW" b="1"/>
              <a:t>(b) </a:t>
            </a:r>
            <a:r>
              <a:rPr lang="zh-TW" altLang="en-US" b="1"/>
              <a:t>如果發現：停止 </a:t>
            </a:r>
            <a:r>
              <a:rPr lang="en-US" altLang="zh-TW" b="1"/>
              <a:t>ETL </a:t>
            </a:r>
            <a:r>
              <a:rPr lang="zh-TW" altLang="en-US" b="1"/>
              <a:t>處理流程。</a:t>
            </a:r>
            <a:endParaRPr lang="en-US" altLang="zh-TW" b="1"/>
          </a:p>
          <a:p>
            <a:pPr eaLnBrk="1" hangingPunct="1">
              <a:spcBef>
                <a:spcPct val="0"/>
              </a:spcBef>
            </a:pPr>
            <a:r>
              <a:rPr lang="en-US" altLang="zh-TW" b="1"/>
              <a:t>(4) </a:t>
            </a:r>
            <a:r>
              <a:rPr lang="zh-TW" altLang="en-US" b="1"/>
              <a:t>審計：當篩檢程式執行完畢後，根據錯誤事件事實表為審計維度表</a:t>
            </a:r>
            <a:r>
              <a:rPr lang="zh-TW" altLang="en-US"/>
              <a:t>計算整個資料品質得分。</a:t>
            </a:r>
          </a:p>
          <a:p>
            <a:pPr eaLnBrk="1" hangingPunct="1">
              <a:spcBef>
                <a:spcPct val="0"/>
              </a:spcBef>
            </a:pPr>
            <a:endParaRPr lang="en-US" altLang="zh-TW"/>
          </a:p>
          <a:p>
            <a:pPr eaLnBrk="1" hangingPunct="1">
              <a:spcBef>
                <a:spcPct val="0"/>
              </a:spcBef>
            </a:pPr>
            <a:endParaRPr lang="en-US" altLang="zh-TW"/>
          </a:p>
          <a:p>
            <a:pPr eaLnBrk="1" hangingPunct="1">
              <a:spcBef>
                <a:spcPct val="0"/>
              </a:spcBef>
            </a:pPr>
            <a:r>
              <a:rPr lang="zh-TW" altLang="en-US"/>
              <a:t>持續運行原則</a:t>
            </a:r>
          </a:p>
          <a:p>
            <a:pPr lvl="1" eaLnBrk="1" hangingPunct="1">
              <a:spcBef>
                <a:spcPct val="0"/>
              </a:spcBef>
            </a:pPr>
            <a:r>
              <a:rPr lang="zh-TW" altLang="en-US"/>
              <a:t>資料清理的指導原則是發現並且記錄存在的資料品質錯誤，而不是跳過資料或者是停止 </a:t>
            </a:r>
            <a:r>
              <a:rPr lang="en-US" altLang="zh-TW"/>
              <a:t>ETL </a:t>
            </a:r>
            <a:r>
              <a:rPr lang="zh-TW" altLang="en-US"/>
              <a:t>過程。因為，資料品質問題在資料倉儲生命週期中是一個不幸並且存在的事實。為儘量使資料清理系統持續運行，必須提供一些預備機制以處理意想不到情況的機制 </a:t>
            </a:r>
            <a:r>
              <a:rPr lang="en-US" altLang="zh-TW"/>
              <a:t>(</a:t>
            </a:r>
            <a:r>
              <a:rPr lang="zh-TW" altLang="en-US"/>
              <a:t>如資料缺陷或系統斷線</a:t>
            </a:r>
            <a:r>
              <a:rPr lang="en-US" altLang="zh-TW"/>
              <a:t>)</a:t>
            </a:r>
            <a:r>
              <a:rPr lang="zh-TW" altLang="en-US"/>
              <a:t>。資料清理系統也必然需要一些例外處理，例如，如果檢測到過多底層錯誤 </a:t>
            </a:r>
            <a:r>
              <a:rPr lang="en-US" altLang="zh-TW"/>
              <a:t>(</a:t>
            </a:r>
            <a:r>
              <a:rPr lang="zh-TW" altLang="en-US"/>
              <a:t>如代碼整批錯誤</a:t>
            </a:r>
            <a:r>
              <a:rPr lang="en-US" altLang="zh-TW"/>
              <a:t>)</a:t>
            </a:r>
            <a:r>
              <a:rPr lang="zh-TW" altLang="en-US"/>
              <a:t>，就要採取例外之處理動作。</a:t>
            </a:r>
          </a:p>
          <a:p>
            <a:pPr eaLnBrk="1" hangingPunct="1">
              <a:spcBef>
                <a:spcPct val="0"/>
              </a:spcBef>
            </a:pPr>
            <a:endParaRPr lang="zh-TW" altLang="en-US"/>
          </a:p>
        </p:txBody>
      </p:sp>
      <p:sp>
        <p:nvSpPr>
          <p:cNvPr id="68612" name="投影片編號版面配置區 3">
            <a:extLst>
              <a:ext uri="{FF2B5EF4-FFF2-40B4-BE49-F238E27FC236}">
                <a16:creationId xmlns:a16="http://schemas.microsoft.com/office/drawing/2014/main" id="{49D7ED87-E9BF-4C08-8E08-7BC91585ADEC}"/>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13877B7-7B6D-4AD0-95FE-F625E8F4C319}" type="slidenum">
              <a:rPr kumimoji="0" lang="zh-TW" altLang="en-US">
                <a:latin typeface="Calibri" panose="020F0502020204030204" pitchFamily="34" charset="0"/>
              </a:rPr>
              <a:pPr eaLnBrk="1" hangingPunct="1"/>
              <a:t>34</a:t>
            </a:fld>
            <a:endParaRPr kumimoji="0" lang="zh-TW"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a:extLst>
              <a:ext uri="{FF2B5EF4-FFF2-40B4-BE49-F238E27FC236}">
                <a16:creationId xmlns:a16="http://schemas.microsoft.com/office/drawing/2014/main" id="{144F9742-FE84-4FD9-8606-E7EF524F97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a:extLst>
              <a:ext uri="{FF2B5EF4-FFF2-40B4-BE49-F238E27FC236}">
                <a16:creationId xmlns:a16="http://schemas.microsoft.com/office/drawing/2014/main" id="{5830E138-00B1-472C-849C-25530B0F81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參考圖 </a:t>
            </a:r>
            <a:r>
              <a:rPr lang="en-US" altLang="zh-TW"/>
              <a:t>5-10</a:t>
            </a:r>
            <a:r>
              <a:rPr lang="zh-TW" altLang="en-US"/>
              <a:t>，為一個支援欄位值一致化的中繼資料表範例。其記錄每</a:t>
            </a:r>
          </a:p>
          <a:p>
            <a:pPr eaLnBrk="1" hangingPunct="1">
              <a:spcBef>
                <a:spcPct val="0"/>
              </a:spcBef>
            </a:pPr>
            <a:r>
              <a:rPr lang="zh-TW" altLang="en-US"/>
              <a:t>個資料表和它相關欄位的中繼資料。該一致化欄位參照事實表中 </a:t>
            </a:r>
            <a:r>
              <a:rPr lang="en-US" altLang="zh-TW"/>
              <a:t>(Conformed</a:t>
            </a:r>
          </a:p>
          <a:p>
            <a:pPr eaLnBrk="1" hangingPunct="1">
              <a:spcBef>
                <a:spcPct val="0"/>
              </a:spcBef>
            </a:pPr>
            <a:r>
              <a:rPr lang="en-US" altLang="zh-TW"/>
              <a:t>column reference fact table) </a:t>
            </a:r>
            <a:r>
              <a:rPr lang="zh-TW" altLang="en-US"/>
              <a:t>記錄了標準的一致化欄位值定義，而欄位維度</a:t>
            </a:r>
          </a:p>
          <a:p>
            <a:pPr eaLnBrk="1" hangingPunct="1">
              <a:spcBef>
                <a:spcPct val="0"/>
              </a:spcBef>
            </a:pPr>
            <a:r>
              <a:rPr lang="en-US" altLang="zh-TW"/>
              <a:t>(Column dimension) </a:t>
            </a:r>
            <a:r>
              <a:rPr lang="zh-TW" altLang="en-US"/>
              <a:t>包含來源資料中對應欄位之原始值。舉例來說，如果</a:t>
            </a:r>
          </a:p>
          <a:p>
            <a:pPr eaLnBrk="1" hangingPunct="1">
              <a:spcBef>
                <a:spcPct val="0"/>
              </a:spcBef>
            </a:pPr>
            <a:r>
              <a:rPr lang="en-US" altLang="zh-TW"/>
              <a:t>Male </a:t>
            </a:r>
            <a:r>
              <a:rPr lang="zh-TW" altLang="en-US"/>
              <a:t>和 </a:t>
            </a:r>
            <a:r>
              <a:rPr lang="en-US" altLang="zh-TW"/>
              <a:t>Female </a:t>
            </a:r>
            <a:r>
              <a:rPr lang="zh-TW" altLang="en-US"/>
              <a:t>是性別維度一致化的目標值 </a:t>
            </a:r>
            <a:r>
              <a:rPr lang="en-US" altLang="zh-TW"/>
              <a:t>(Conformed value)</a:t>
            </a:r>
            <a:r>
              <a:rPr lang="zh-TW" altLang="en-US"/>
              <a:t>，則事實表將</a:t>
            </a:r>
          </a:p>
          <a:p>
            <a:pPr eaLnBrk="1" hangingPunct="1">
              <a:spcBef>
                <a:spcPct val="0"/>
              </a:spcBef>
            </a:pPr>
            <a:r>
              <a:rPr lang="zh-TW" altLang="en-US"/>
              <a:t>會在來源系統 </a:t>
            </a:r>
            <a:r>
              <a:rPr lang="en-US" altLang="zh-TW"/>
              <a:t>A </a:t>
            </a:r>
            <a:r>
              <a:rPr lang="zh-TW" altLang="en-US"/>
              <a:t>中用 </a:t>
            </a:r>
            <a:r>
              <a:rPr lang="en-US" altLang="zh-TW"/>
              <a:t>M </a:t>
            </a:r>
            <a:r>
              <a:rPr lang="zh-TW" altLang="en-US"/>
              <a:t>關聯 </a:t>
            </a:r>
            <a:r>
              <a:rPr lang="en-US" altLang="zh-TW"/>
              <a:t>Male</a:t>
            </a:r>
            <a:r>
              <a:rPr lang="zh-TW" altLang="en-US"/>
              <a:t>，用 </a:t>
            </a:r>
            <a:r>
              <a:rPr lang="en-US" altLang="zh-TW"/>
              <a:t>F </a:t>
            </a:r>
            <a:r>
              <a:rPr lang="zh-TW" altLang="en-US"/>
              <a:t>關聯 </a:t>
            </a:r>
            <a:r>
              <a:rPr lang="en-US" altLang="zh-TW"/>
              <a:t>Female</a:t>
            </a:r>
            <a:r>
              <a:rPr lang="zh-TW" altLang="en-US"/>
              <a:t>；在來源系統 </a:t>
            </a:r>
            <a:r>
              <a:rPr lang="en-US" altLang="zh-TW"/>
              <a:t>B </a:t>
            </a:r>
            <a:r>
              <a:rPr lang="zh-TW" altLang="en-US"/>
              <a:t>中用</a:t>
            </a:r>
            <a:r>
              <a:rPr lang="en-US" altLang="zh-TW"/>
              <a:t>M </a:t>
            </a:r>
            <a:r>
              <a:rPr lang="zh-TW" altLang="en-US"/>
              <a:t>關聯 </a:t>
            </a:r>
            <a:r>
              <a:rPr lang="en-US" altLang="zh-TW"/>
              <a:t>Male</a:t>
            </a:r>
            <a:r>
              <a:rPr lang="zh-TW" altLang="en-US"/>
              <a:t>，但是用 </a:t>
            </a:r>
            <a:r>
              <a:rPr lang="en-US" altLang="zh-TW"/>
              <a:t>W </a:t>
            </a:r>
            <a:r>
              <a:rPr lang="zh-TW" altLang="en-US"/>
              <a:t>關聯 </a:t>
            </a:r>
            <a:r>
              <a:rPr lang="en-US" altLang="zh-TW"/>
              <a:t>Female</a:t>
            </a:r>
            <a:r>
              <a:rPr lang="zh-TW" altLang="en-US"/>
              <a:t>；而在來源系統 </a:t>
            </a:r>
            <a:r>
              <a:rPr lang="en-US" altLang="zh-TW"/>
              <a:t>C </a:t>
            </a:r>
            <a:r>
              <a:rPr lang="zh-TW" altLang="en-US"/>
              <a:t>中，則用 </a:t>
            </a:r>
            <a:r>
              <a:rPr lang="en-US" altLang="zh-TW"/>
              <a:t>Man </a:t>
            </a:r>
            <a:r>
              <a:rPr lang="zh-TW" altLang="en-US"/>
              <a:t>關聯</a:t>
            </a:r>
          </a:p>
          <a:p>
            <a:pPr eaLnBrk="1" hangingPunct="1">
              <a:spcBef>
                <a:spcPct val="0"/>
              </a:spcBef>
            </a:pPr>
            <a:r>
              <a:rPr lang="en-US" altLang="zh-TW"/>
              <a:t>Male</a:t>
            </a:r>
            <a:r>
              <a:rPr lang="zh-TW" altLang="en-US"/>
              <a:t>，用 </a:t>
            </a:r>
            <a:r>
              <a:rPr lang="en-US" altLang="zh-TW"/>
              <a:t>Woman </a:t>
            </a:r>
            <a:r>
              <a:rPr lang="zh-TW" altLang="en-US"/>
              <a:t>關聯 </a:t>
            </a:r>
            <a:r>
              <a:rPr lang="en-US" altLang="zh-TW"/>
              <a:t>Female</a:t>
            </a:r>
            <a:r>
              <a:rPr lang="zh-TW" altLang="en-US"/>
              <a:t>。</a:t>
            </a:r>
          </a:p>
        </p:txBody>
      </p:sp>
      <p:sp>
        <p:nvSpPr>
          <p:cNvPr id="69636" name="投影片編號版面配置區 3">
            <a:extLst>
              <a:ext uri="{FF2B5EF4-FFF2-40B4-BE49-F238E27FC236}">
                <a16:creationId xmlns:a16="http://schemas.microsoft.com/office/drawing/2014/main" id="{7910B1F6-F896-4A99-82EF-7C9A9D373F67}"/>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B5CA6E6-3F2E-41D6-A2BF-C91F5AFCEFCA}" type="slidenum">
              <a:rPr kumimoji="0" lang="zh-TW" altLang="en-US">
                <a:latin typeface="Calibri" panose="020F0502020204030204" pitchFamily="34" charset="0"/>
              </a:rPr>
              <a:pPr eaLnBrk="1" hangingPunct="1"/>
              <a:t>38</a:t>
            </a:fld>
            <a:endParaRPr kumimoji="0" lang="zh-TW"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a:extLst>
              <a:ext uri="{FF2B5EF4-FFF2-40B4-BE49-F238E27FC236}">
                <a16:creationId xmlns:a16="http://schemas.microsoft.com/office/drawing/2014/main" id="{68F73483-1A00-4C27-A92D-1F8D9356F4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a:extLst>
              <a:ext uri="{FF2B5EF4-FFF2-40B4-BE49-F238E27FC236}">
                <a16:creationId xmlns:a16="http://schemas.microsoft.com/office/drawing/2014/main" id="{B725DED6-2E2A-46D1-A929-2C8DEB96C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參考圖 </a:t>
            </a:r>
            <a:r>
              <a:rPr lang="en-US" altLang="zh-TW"/>
              <a:t>5-11</a:t>
            </a:r>
            <a:r>
              <a:rPr lang="zh-TW" altLang="en-US"/>
              <a:t>，為用以支援篩選的中繼資料表。來源至目標對照表</a:t>
            </a:r>
          </a:p>
          <a:p>
            <a:pPr eaLnBrk="1" hangingPunct="1">
              <a:spcBef>
                <a:spcPct val="0"/>
              </a:spcBef>
            </a:pPr>
            <a:r>
              <a:rPr lang="en-US" altLang="zh-TW"/>
              <a:t>(Survivorship source to target map) </a:t>
            </a:r>
            <a:r>
              <a:rPr lang="zh-TW" altLang="en-US"/>
              <a:t>用來記錄來源資料欄位 </a:t>
            </a:r>
            <a:r>
              <a:rPr lang="en-US" altLang="zh-TW"/>
              <a:t>(Source column key)</a:t>
            </a:r>
          </a:p>
          <a:p>
            <a:pPr eaLnBrk="1" hangingPunct="1">
              <a:spcBef>
                <a:spcPct val="0"/>
              </a:spcBef>
            </a:pPr>
            <a:r>
              <a:rPr lang="en-US" altLang="zh-TW"/>
              <a:t>(</a:t>
            </a:r>
            <a:r>
              <a:rPr lang="zh-TW" altLang="en-US"/>
              <a:t>已清理但沒有一致化的欄位</a:t>
            </a:r>
            <a:r>
              <a:rPr lang="en-US" altLang="zh-TW"/>
              <a:t>) </a:t>
            </a:r>
            <a:r>
              <a:rPr lang="zh-TW" altLang="en-US"/>
              <a:t>與目標資料欄位 </a:t>
            </a:r>
            <a:r>
              <a:rPr lang="en-US" altLang="zh-TW"/>
              <a:t>(Target column key) (</a:t>
            </a:r>
            <a:r>
              <a:rPr lang="zh-TW" altLang="en-US"/>
              <a:t>一致化</a:t>
            </a:r>
          </a:p>
          <a:p>
            <a:pPr eaLnBrk="1" hangingPunct="1">
              <a:spcBef>
                <a:spcPct val="0"/>
              </a:spcBef>
            </a:pPr>
            <a:r>
              <a:rPr lang="zh-TW" altLang="en-US"/>
              <a:t>維度的欄位</a:t>
            </a:r>
            <a:r>
              <a:rPr lang="en-US" altLang="zh-TW"/>
              <a:t>) </a:t>
            </a:r>
            <a:r>
              <a:rPr lang="zh-TW" altLang="en-US"/>
              <a:t>之間的資料映射關係。篩選分組表 </a:t>
            </a:r>
            <a:r>
              <a:rPr lang="en-US" altLang="zh-TW"/>
              <a:t>(Survivorship block) </a:t>
            </a:r>
            <a:r>
              <a:rPr lang="zh-TW" altLang="en-US"/>
              <a:t>則把</a:t>
            </a:r>
          </a:p>
          <a:p>
            <a:pPr eaLnBrk="1" hangingPunct="1">
              <a:spcBef>
                <a:spcPct val="0"/>
              </a:spcBef>
            </a:pPr>
            <a:r>
              <a:rPr lang="zh-TW" altLang="en-US"/>
              <a:t>上述的映射 </a:t>
            </a:r>
            <a:r>
              <a:rPr lang="en-US" altLang="zh-TW"/>
              <a:t>(</a:t>
            </a:r>
            <a:r>
              <a:rPr lang="zh-TW" altLang="en-US"/>
              <a:t>來源資料欄位到目標資料欄位</a:t>
            </a:r>
            <a:r>
              <a:rPr lang="en-US" altLang="zh-TW"/>
              <a:t>) </a:t>
            </a:r>
            <a:r>
              <a:rPr lang="zh-TW" altLang="en-US"/>
              <a:t>進行分組，每一組表示其所含</a:t>
            </a:r>
          </a:p>
          <a:p>
            <a:pPr eaLnBrk="1" hangingPunct="1">
              <a:spcBef>
                <a:spcPct val="0"/>
              </a:spcBef>
            </a:pPr>
            <a:r>
              <a:rPr lang="zh-TW" altLang="en-US"/>
              <a:t>之資料映射關係相互共存 </a:t>
            </a:r>
            <a:r>
              <a:rPr lang="en-US" altLang="zh-TW"/>
              <a:t>(</a:t>
            </a:r>
            <a:r>
              <a:rPr lang="zh-TW" altLang="en-US"/>
              <a:t>如前面所提到地址欄位的問題</a:t>
            </a:r>
            <a:r>
              <a:rPr lang="en-US" altLang="zh-TW"/>
              <a:t>)</a:t>
            </a:r>
            <a:r>
              <a:rPr lang="zh-TW" altLang="en-US"/>
              <a:t>。該優先排序表</a:t>
            </a:r>
          </a:p>
          <a:p>
            <a:pPr eaLnBrk="1" hangingPunct="1">
              <a:spcBef>
                <a:spcPct val="0"/>
              </a:spcBef>
            </a:pPr>
            <a:r>
              <a:rPr lang="en-US" altLang="zh-TW"/>
              <a:t>(Survivorship block source rank) </a:t>
            </a:r>
            <a:r>
              <a:rPr lang="zh-TW" altLang="en-US"/>
              <a:t>記錄每一篩選分析對應來源系統的優先順序。</a:t>
            </a:r>
          </a:p>
          <a:p>
            <a:pPr eaLnBrk="1" hangingPunct="1">
              <a:spcBef>
                <a:spcPct val="0"/>
              </a:spcBef>
            </a:pPr>
            <a:r>
              <a:rPr lang="zh-TW" altLang="en-US"/>
              <a:t>根據此中繼資料，就能使用動態 </a:t>
            </a:r>
            <a:r>
              <a:rPr lang="en-US" altLang="zh-TW"/>
              <a:t>SQL </a:t>
            </a:r>
            <a:r>
              <a:rPr lang="zh-TW" altLang="en-US"/>
              <a:t>為每一篩選分組按照該來源系統排序，</a:t>
            </a:r>
          </a:p>
          <a:p>
            <a:pPr eaLnBrk="1" hangingPunct="1">
              <a:spcBef>
                <a:spcPct val="0"/>
              </a:spcBef>
            </a:pPr>
            <a:r>
              <a:rPr lang="zh-TW" altLang="en-US"/>
              <a:t>查到非空之最適值。</a:t>
            </a:r>
          </a:p>
        </p:txBody>
      </p:sp>
      <p:sp>
        <p:nvSpPr>
          <p:cNvPr id="70660" name="投影片編號版面配置區 3">
            <a:extLst>
              <a:ext uri="{FF2B5EF4-FFF2-40B4-BE49-F238E27FC236}">
                <a16:creationId xmlns:a16="http://schemas.microsoft.com/office/drawing/2014/main" id="{2452E659-C427-4321-9754-8C516E1725F7}"/>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689F1B4-2BB8-4511-B4C3-BB02E7E2F825}" type="slidenum">
              <a:rPr kumimoji="0" lang="zh-TW" altLang="en-US">
                <a:latin typeface="Calibri" panose="020F0502020204030204" pitchFamily="34" charset="0"/>
              </a:rPr>
              <a:pPr eaLnBrk="1" hangingPunct="1"/>
              <a:t>39</a:t>
            </a:fld>
            <a:endParaRPr kumimoji="0" lang="zh-TW"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a:extLst>
              <a:ext uri="{FF2B5EF4-FFF2-40B4-BE49-F238E27FC236}">
                <a16:creationId xmlns:a16="http://schemas.microsoft.com/office/drawing/2014/main" id="{A154CB6C-2975-4D50-B2F6-BEBD2F4915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a:extLst>
              <a:ext uri="{FF2B5EF4-FFF2-40B4-BE49-F238E27FC236}">
                <a16:creationId xmlns:a16="http://schemas.microsoft.com/office/drawing/2014/main" id="{C4D65E4E-0409-4729-A02E-9BA29ADF0F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1684" name="投影片編號版面配置區 3">
            <a:extLst>
              <a:ext uri="{FF2B5EF4-FFF2-40B4-BE49-F238E27FC236}">
                <a16:creationId xmlns:a16="http://schemas.microsoft.com/office/drawing/2014/main" id="{D6FEC6BE-0B04-47B9-A9E0-37B5E8DB4E9D}"/>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9B5E920-0F15-441A-9F17-779306772FE3}" type="slidenum">
              <a:rPr kumimoji="0" lang="zh-TW" altLang="en-US">
                <a:latin typeface="Calibri" panose="020F0502020204030204" pitchFamily="34" charset="0"/>
              </a:rPr>
              <a:pPr eaLnBrk="1" hangingPunct="1"/>
              <a:t>40</a:t>
            </a:fld>
            <a:endParaRPr kumimoji="0" lang="zh-TW"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a:extLst>
              <a:ext uri="{FF2B5EF4-FFF2-40B4-BE49-F238E27FC236}">
                <a16:creationId xmlns:a16="http://schemas.microsoft.com/office/drawing/2014/main" id="{9C5F11A0-ACD6-4DEF-BFE8-CEC2D3DD9B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a:extLst>
              <a:ext uri="{FF2B5EF4-FFF2-40B4-BE49-F238E27FC236}">
                <a16:creationId xmlns:a16="http://schemas.microsoft.com/office/drawing/2014/main" id="{6503C40D-A2D8-44E4-B76C-893DA867E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比較圖 </a:t>
            </a:r>
            <a:r>
              <a:rPr lang="en-US" altLang="zh-TW"/>
              <a:t>5-12 </a:t>
            </a:r>
            <a:r>
              <a:rPr lang="zh-TW" altLang="en-US"/>
              <a:t>與圖 </a:t>
            </a:r>
            <a:r>
              <a:rPr lang="en-US" altLang="zh-TW"/>
              <a:t>5-13</a:t>
            </a:r>
            <a:r>
              <a:rPr lang="zh-TW" altLang="en-US"/>
              <a:t>，提高大型資料倉儲性能最重要的手段是在基礎資</a:t>
            </a:r>
          </a:p>
          <a:p>
            <a:pPr eaLnBrk="1" hangingPunct="1">
              <a:spcBef>
                <a:spcPct val="0"/>
              </a:spcBef>
            </a:pPr>
            <a:r>
              <a:rPr lang="zh-TW" altLang="en-US"/>
              <a:t>料上建立一組適當的彙總資料。亦即藉由控制維度表的細度 </a:t>
            </a:r>
            <a:r>
              <a:rPr lang="en-US" altLang="zh-TW"/>
              <a:t>(</a:t>
            </a:r>
            <a:r>
              <a:rPr lang="zh-TW" altLang="en-US"/>
              <a:t>如產品項目 </a:t>
            </a:r>
            <a:r>
              <a:rPr lang="en-US" altLang="zh-TW"/>
              <a:t>(</a:t>
            </a:r>
            <a:r>
              <a:rPr lang="zh-TW" altLang="en-US"/>
              <a:t>小</a:t>
            </a:r>
            <a:r>
              <a:rPr lang="en-US" altLang="zh-TW"/>
              <a:t>)</a:t>
            </a:r>
          </a:p>
          <a:p>
            <a:pPr eaLnBrk="1" hangingPunct="1">
              <a:spcBef>
                <a:spcPct val="0"/>
              </a:spcBef>
            </a:pPr>
            <a:r>
              <a:rPr lang="zh-TW" altLang="en-US"/>
              <a:t>改成產品類別 </a:t>
            </a:r>
            <a:r>
              <a:rPr lang="en-US" altLang="zh-TW"/>
              <a:t>(</a:t>
            </a:r>
            <a:r>
              <a:rPr lang="zh-TW" altLang="en-US"/>
              <a:t>大</a:t>
            </a:r>
            <a:r>
              <a:rPr lang="en-US" altLang="zh-TW"/>
              <a:t>))</a:t>
            </a:r>
            <a:r>
              <a:rPr lang="zh-TW" altLang="en-US"/>
              <a:t>，來改變原事實表事實之細度，並對原事實表之量值進行</a:t>
            </a:r>
          </a:p>
          <a:p>
            <a:pPr eaLnBrk="1" hangingPunct="1">
              <a:spcBef>
                <a:spcPct val="0"/>
              </a:spcBef>
            </a:pPr>
            <a:r>
              <a:rPr lang="zh-TW" altLang="en-US"/>
              <a:t>彙總計算後，另產生一組細度較大之彙總事實表，可以大幅的減少原事實表</a:t>
            </a:r>
          </a:p>
          <a:p>
            <a:pPr eaLnBrk="1" hangingPunct="1">
              <a:spcBef>
                <a:spcPct val="0"/>
              </a:spcBef>
            </a:pPr>
            <a:r>
              <a:rPr lang="zh-TW" altLang="en-US"/>
              <a:t>的資料量，作為查詢的可用版本。藉此，就可以提供不同查詢細度之 </a:t>
            </a:r>
            <a:r>
              <a:rPr lang="en-US" altLang="zh-TW"/>
              <a:t>SQL </a:t>
            </a:r>
            <a:r>
              <a:rPr lang="zh-TW" altLang="en-US"/>
              <a:t>指</a:t>
            </a:r>
          </a:p>
          <a:p>
            <a:pPr eaLnBrk="1" hangingPunct="1">
              <a:spcBef>
                <a:spcPct val="0"/>
              </a:spcBef>
            </a:pPr>
            <a:r>
              <a:rPr lang="zh-TW" altLang="en-US"/>
              <a:t>令，選擇最適合之彙總版本進行查詢。透過建立彙總之技術可以顯著的提高</a:t>
            </a:r>
          </a:p>
          <a:p>
            <a:pPr eaLnBrk="1" hangingPunct="1">
              <a:spcBef>
                <a:spcPct val="0"/>
              </a:spcBef>
            </a:pPr>
            <a:r>
              <a:rPr lang="zh-TW" altLang="en-US"/>
              <a:t>性能。參</a:t>
            </a:r>
          </a:p>
        </p:txBody>
      </p:sp>
      <p:sp>
        <p:nvSpPr>
          <p:cNvPr id="72708" name="投影片編號版面配置區 3">
            <a:extLst>
              <a:ext uri="{FF2B5EF4-FFF2-40B4-BE49-F238E27FC236}">
                <a16:creationId xmlns:a16="http://schemas.microsoft.com/office/drawing/2014/main" id="{2E2B4EE4-C187-48B0-BAD7-40449ECF021B}"/>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1BE38AB-C286-4B8B-8F74-682121445778}" type="slidenum">
              <a:rPr kumimoji="0" lang="zh-TW" altLang="en-US">
                <a:latin typeface="Calibri" panose="020F0502020204030204" pitchFamily="34" charset="0"/>
              </a:rPr>
              <a:pPr eaLnBrk="1" hangingPunct="1"/>
              <a:t>45</a:t>
            </a:fld>
            <a:endParaRPr kumimoji="0" lang="zh-TW"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a:extLst>
              <a:ext uri="{FF2B5EF4-FFF2-40B4-BE49-F238E27FC236}">
                <a16:creationId xmlns:a16="http://schemas.microsoft.com/office/drawing/2014/main" id="{01A9FF3A-2C8B-4AF0-81D5-B55B95A36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a:extLst>
              <a:ext uri="{FF2B5EF4-FFF2-40B4-BE49-F238E27FC236}">
                <a16:creationId xmlns:a16="http://schemas.microsoft.com/office/drawing/2014/main" id="{E809BA8A-6840-41D0-8A36-8FAA6D668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彙總導航架構設計之要點如下：</a:t>
            </a:r>
          </a:p>
        </p:txBody>
      </p:sp>
      <p:sp>
        <p:nvSpPr>
          <p:cNvPr id="73732" name="投影片編號版面配置區 3">
            <a:extLst>
              <a:ext uri="{FF2B5EF4-FFF2-40B4-BE49-F238E27FC236}">
                <a16:creationId xmlns:a16="http://schemas.microsoft.com/office/drawing/2014/main" id="{762D8B17-D91C-415B-B837-0F8DD81C5A2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1EEC469-9F33-4FB1-88DC-ACB2065461D9}" type="slidenum">
              <a:rPr kumimoji="0" lang="zh-TW" altLang="en-US">
                <a:latin typeface="Calibri" panose="020F0502020204030204" pitchFamily="34" charset="0"/>
              </a:rPr>
              <a:pPr eaLnBrk="1" hangingPunct="1"/>
              <a:t>46</a:t>
            </a:fld>
            <a:endParaRPr kumimoji="0" lang="zh-TW"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a:extLst>
              <a:ext uri="{FF2B5EF4-FFF2-40B4-BE49-F238E27FC236}">
                <a16:creationId xmlns:a16="http://schemas.microsoft.com/office/drawing/2014/main" id="{259EBCF3-2A5F-46C6-9E82-4EC1B2B21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a:extLst>
              <a:ext uri="{FF2B5EF4-FFF2-40B4-BE49-F238E27FC236}">
                <a16:creationId xmlns:a16="http://schemas.microsoft.com/office/drawing/2014/main" id="{8B778842-48C0-4A22-AC91-F0A215F973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b="1"/>
              <a:t>1. </a:t>
            </a:r>
            <a:r>
              <a:rPr lang="zh-TW" altLang="en-US" b="1"/>
              <a:t>業務中繼資料 </a:t>
            </a:r>
            <a:r>
              <a:rPr lang="en-US" altLang="zh-TW" b="1"/>
              <a:t>(Business metadata)</a:t>
            </a:r>
            <a:endParaRPr lang="zh-TW" altLang="en-US"/>
          </a:p>
          <a:p>
            <a:pPr lvl="1" eaLnBrk="1" hangingPunct="1">
              <a:spcBef>
                <a:spcPct val="0"/>
              </a:spcBef>
            </a:pPr>
            <a:r>
              <a:rPr lang="zh-TW" altLang="en-US"/>
              <a:t>從業務層面上描述資料的涵義，包含業務定義 </a:t>
            </a:r>
            <a:r>
              <a:rPr lang="en-US" altLang="zh-TW"/>
              <a:t>(Business definitions)</a:t>
            </a:r>
            <a:r>
              <a:rPr lang="zh-TW" altLang="en-US"/>
              <a:t>、來源系統資訊</a:t>
            </a:r>
            <a:r>
              <a:rPr lang="en-US" altLang="zh-TW"/>
              <a:t>(Source system info)</a:t>
            </a:r>
            <a:r>
              <a:rPr lang="zh-TW" altLang="en-US"/>
              <a:t>、資料倉儲資料字典 </a:t>
            </a:r>
            <a:r>
              <a:rPr lang="en-US" altLang="zh-TW"/>
              <a:t>(Data warehouse data dictionary)</a:t>
            </a:r>
            <a:r>
              <a:rPr lang="zh-TW" altLang="en-US"/>
              <a:t>、邏輯資料映射 </a:t>
            </a:r>
            <a:r>
              <a:rPr lang="en-US" altLang="zh-TW"/>
              <a:t>(Logical data mappings) </a:t>
            </a:r>
            <a:r>
              <a:rPr lang="zh-TW" altLang="en-US"/>
              <a:t>等用途之中繼資料。</a:t>
            </a:r>
          </a:p>
          <a:p>
            <a:pPr eaLnBrk="1" hangingPunct="1">
              <a:spcBef>
                <a:spcPct val="0"/>
              </a:spcBef>
            </a:pPr>
            <a:r>
              <a:rPr lang="en-US" altLang="zh-TW" b="1"/>
              <a:t>2. </a:t>
            </a:r>
            <a:r>
              <a:rPr lang="zh-TW" altLang="en-US" b="1"/>
              <a:t>技術中繼資料 </a:t>
            </a:r>
            <a:r>
              <a:rPr lang="en-US" altLang="zh-TW" b="1"/>
              <a:t>(Technical metadata)</a:t>
            </a:r>
            <a:endParaRPr lang="zh-TW" altLang="en-US"/>
          </a:p>
          <a:p>
            <a:pPr lvl="1" eaLnBrk="1" hangingPunct="1">
              <a:spcBef>
                <a:spcPct val="0"/>
              </a:spcBef>
            </a:pPr>
            <a:r>
              <a:rPr lang="zh-TW" altLang="en-US"/>
              <a:t>從技術層面上描述資料，包含系統清單 </a:t>
            </a:r>
            <a:r>
              <a:rPr lang="en-US" altLang="zh-TW"/>
              <a:t>(System inventory)</a:t>
            </a:r>
            <a:r>
              <a:rPr lang="zh-TW" altLang="en-US"/>
              <a:t>、資料模型</a:t>
            </a:r>
            <a:r>
              <a:rPr lang="en-US" altLang="zh-TW"/>
              <a:t>(Data models)</a:t>
            </a:r>
            <a:r>
              <a:rPr lang="zh-TW" altLang="en-US"/>
              <a:t>、資料定義 </a:t>
            </a:r>
            <a:r>
              <a:rPr lang="en-US" altLang="zh-TW"/>
              <a:t>(Data definitions)</a:t>
            </a:r>
            <a:r>
              <a:rPr lang="zh-TW" altLang="en-US"/>
              <a:t>、業務規則 </a:t>
            </a:r>
            <a:r>
              <a:rPr lang="en-US" altLang="zh-TW"/>
              <a:t>(Business rules)</a:t>
            </a:r>
            <a:r>
              <a:rPr lang="zh-TW" altLang="en-US"/>
              <a:t>、</a:t>
            </a:r>
            <a:r>
              <a:rPr lang="en-US" altLang="zh-TW"/>
              <a:t>ETL</a:t>
            </a:r>
            <a:r>
              <a:rPr lang="zh-TW" altLang="en-US"/>
              <a:t>任務 </a:t>
            </a:r>
            <a:r>
              <a:rPr lang="en-US" altLang="zh-TW"/>
              <a:t>(ETL jobs)</a:t>
            </a:r>
            <a:r>
              <a:rPr lang="zh-TW" altLang="en-US"/>
              <a:t>、資料轉換 </a:t>
            </a:r>
            <a:r>
              <a:rPr lang="en-US" altLang="zh-TW"/>
              <a:t>(Transformations)</a:t>
            </a:r>
            <a:r>
              <a:rPr lang="zh-TW" altLang="en-US"/>
              <a:t>、批次參數 </a:t>
            </a:r>
            <a:r>
              <a:rPr lang="en-US" altLang="zh-TW"/>
              <a:t>(Batch parameters) </a:t>
            </a:r>
            <a:r>
              <a:rPr lang="zh-TW" altLang="en-US"/>
              <a:t>等用途之中繼資料。</a:t>
            </a:r>
          </a:p>
          <a:p>
            <a:pPr eaLnBrk="1" hangingPunct="1">
              <a:spcBef>
                <a:spcPct val="0"/>
              </a:spcBef>
            </a:pPr>
            <a:r>
              <a:rPr lang="en-US" altLang="zh-TW" b="1"/>
              <a:t>3. </a:t>
            </a:r>
            <a:r>
              <a:rPr lang="zh-TW" altLang="en-US" b="1"/>
              <a:t>處理過程中繼資料 </a:t>
            </a:r>
            <a:r>
              <a:rPr lang="en-US" altLang="zh-TW" b="1"/>
              <a:t>(Process metadata)</a:t>
            </a:r>
            <a:endParaRPr lang="zh-TW" altLang="en-US"/>
          </a:p>
          <a:p>
            <a:pPr lvl="1" eaLnBrk="1" hangingPunct="1">
              <a:spcBef>
                <a:spcPct val="0"/>
              </a:spcBef>
            </a:pPr>
            <a:r>
              <a:rPr lang="zh-TW" altLang="en-US"/>
              <a:t>從執行層面上輔助執行與記錄結果的資料，包括執行結果 </a:t>
            </a:r>
            <a:r>
              <a:rPr lang="en-US" altLang="zh-TW"/>
              <a:t>(Run results)</a:t>
            </a:r>
            <a:r>
              <a:rPr lang="zh-TW" altLang="en-US"/>
              <a:t>、例外處理 </a:t>
            </a:r>
            <a:r>
              <a:rPr lang="en-US" altLang="zh-TW"/>
              <a:t>(Exception handling)</a:t>
            </a:r>
            <a:r>
              <a:rPr lang="zh-TW" altLang="en-US"/>
              <a:t>、即時排程 </a:t>
            </a:r>
            <a:r>
              <a:rPr lang="en-US" altLang="zh-TW"/>
              <a:t>(Immediate schedule) </a:t>
            </a:r>
            <a:r>
              <a:rPr lang="zh-TW" altLang="en-US"/>
              <a:t>等用途之中繼資料。</a:t>
            </a:r>
          </a:p>
          <a:p>
            <a:pPr eaLnBrk="1" hangingPunct="1">
              <a:spcBef>
                <a:spcPct val="0"/>
              </a:spcBef>
            </a:pPr>
            <a:endParaRPr lang="zh-TW" altLang="en-US"/>
          </a:p>
        </p:txBody>
      </p:sp>
      <p:sp>
        <p:nvSpPr>
          <p:cNvPr id="74756" name="投影片編號版面配置區 3">
            <a:extLst>
              <a:ext uri="{FF2B5EF4-FFF2-40B4-BE49-F238E27FC236}">
                <a16:creationId xmlns:a16="http://schemas.microsoft.com/office/drawing/2014/main" id="{922FCC9F-5909-4F21-825F-84AA1433FEEB}"/>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22B27D7-D4AB-4652-BEAE-15271EE3532F}" type="slidenum">
              <a:rPr kumimoji="0" lang="zh-TW" altLang="en-US">
                <a:latin typeface="Calibri" panose="020F0502020204030204" pitchFamily="34" charset="0"/>
              </a:rPr>
              <a:pPr eaLnBrk="1" hangingPunct="1"/>
              <a:t>48</a:t>
            </a:fld>
            <a:endParaRPr kumimoji="0" lang="zh-TW"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a:extLst>
              <a:ext uri="{FF2B5EF4-FFF2-40B4-BE49-F238E27FC236}">
                <a16:creationId xmlns:a16="http://schemas.microsoft.com/office/drawing/2014/main" id="{7E93D372-9CE3-44E3-8D1E-7242892C15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5957F923-295D-489D-A9CD-A19DA81648E4}"/>
              </a:ext>
            </a:extLst>
          </p:cNvPr>
          <p:cNvSpPr>
            <a:spLocks noGrp="1"/>
          </p:cNvSpPr>
          <p:nvPr>
            <p:ph type="body" idx="1"/>
          </p:nvPr>
        </p:nvSpPr>
        <p:spPr/>
        <p:txBody>
          <a:bodyPr/>
          <a:lstStyle/>
          <a:p>
            <a:pPr marL="0" lvl="1" eaLnBrk="1" fontAlgn="auto" hangingPunct="1">
              <a:spcBef>
                <a:spcPts val="0"/>
              </a:spcBef>
              <a:spcAft>
                <a:spcPts val="0"/>
              </a:spcAft>
              <a:defRPr/>
            </a:pPr>
            <a:r>
              <a:rPr lang="en-US" altLang="zh-TW" dirty="0"/>
              <a:t>ETL</a:t>
            </a:r>
            <a:r>
              <a:rPr lang="zh-TW" altLang="en-US" dirty="0"/>
              <a:t>是資料倉儲運作的基礎，一個設計良好的 </a:t>
            </a:r>
            <a:r>
              <a:rPr lang="en-US" altLang="zh-TW" dirty="0"/>
              <a:t>ETL </a:t>
            </a:r>
            <a:r>
              <a:rPr lang="zh-TW" altLang="en-US" dirty="0"/>
              <a:t>系統需要從來源系統抽取資料，再清理資料提升資料品質，然後將資料一致化，使各方的來源資料可以整合在一起使用，最後以規範的格式交付資料，以便應用開發者可以開發應用系統，也使終端使用者可以制定決策。對於一個資料倉儲系統，開發、建置和維護 </a:t>
            </a:r>
            <a:r>
              <a:rPr lang="en-US" altLang="zh-TW" dirty="0"/>
              <a:t>ETL </a:t>
            </a:r>
            <a:r>
              <a:rPr lang="zh-TW" altLang="en-US" dirty="0"/>
              <a:t>系統所投入的資源很容易就可以到達 </a:t>
            </a:r>
            <a:r>
              <a:rPr lang="en-US" altLang="zh-TW" dirty="0"/>
              <a:t>70%</a:t>
            </a:r>
            <a:r>
              <a:rPr lang="zh-TW" altLang="en-US" dirty="0"/>
              <a:t>。由此可見 </a:t>
            </a:r>
            <a:r>
              <a:rPr lang="en-US" altLang="zh-TW" dirty="0"/>
              <a:t>ETL </a:t>
            </a:r>
            <a:r>
              <a:rPr lang="zh-TW" altLang="en-US" dirty="0"/>
              <a:t>系統對於資料倉儲專案的成敗有決定性的影響。</a:t>
            </a:r>
            <a:endParaRPr lang="en-US" altLang="zh-TW" dirty="0"/>
          </a:p>
          <a:p>
            <a:pPr marL="0" lvl="1" eaLnBrk="1" fontAlgn="auto" hangingPunct="1">
              <a:spcBef>
                <a:spcPts val="0"/>
              </a:spcBef>
              <a:spcAft>
                <a:spcPts val="0"/>
              </a:spcAft>
              <a:defRPr/>
            </a:pPr>
            <a:endParaRPr lang="en-US" altLang="zh-TW" dirty="0"/>
          </a:p>
          <a:p>
            <a:pPr eaLnBrk="1" fontAlgn="auto" hangingPunct="1">
              <a:spcBef>
                <a:spcPts val="0"/>
              </a:spcBef>
              <a:spcAft>
                <a:spcPts val="0"/>
              </a:spcAft>
              <a:defRPr/>
            </a:pPr>
            <a:r>
              <a:rPr lang="zh-TW" altLang="en-US" dirty="0"/>
              <a:t>參考 書籍</a:t>
            </a:r>
            <a:endParaRPr lang="en-US" altLang="zh-TW" dirty="0"/>
          </a:p>
          <a:p>
            <a:pPr lvl="1" eaLnBrk="1" fontAlgn="auto" hangingPunct="1">
              <a:spcBef>
                <a:spcPts val="0"/>
              </a:spcBef>
              <a:spcAft>
                <a:spcPts val="0"/>
              </a:spcAft>
              <a:defRPr/>
            </a:pPr>
            <a:r>
              <a:rPr lang="en-US" altLang="zh-TW" dirty="0"/>
              <a:t>Kimball </a:t>
            </a:r>
            <a:r>
              <a:rPr lang="zh-TW" altLang="en-US" dirty="0"/>
              <a:t>所著 </a:t>
            </a:r>
            <a:r>
              <a:rPr lang="en-US" altLang="zh-TW" i="1" dirty="0"/>
              <a:t>THE DATA WAREHOUSE ETL Toolkit </a:t>
            </a:r>
            <a:r>
              <a:rPr lang="zh-TW" altLang="en-US" i="1" dirty="0"/>
              <a:t>一書</a:t>
            </a:r>
            <a:endParaRPr lang="zh-TW" altLang="en-US" dirty="0"/>
          </a:p>
          <a:p>
            <a:pPr marL="0" lvl="1" eaLnBrk="1" fontAlgn="auto" hangingPunct="1">
              <a:spcBef>
                <a:spcPts val="0"/>
              </a:spcBef>
              <a:spcAft>
                <a:spcPts val="0"/>
              </a:spcAft>
              <a:defRPr/>
            </a:pPr>
            <a:endParaRPr lang="en-US" altLang="zh-TW" dirty="0"/>
          </a:p>
          <a:p>
            <a:pPr eaLnBrk="1" fontAlgn="auto" hangingPunct="1">
              <a:spcBef>
                <a:spcPts val="0"/>
              </a:spcBef>
              <a:spcAft>
                <a:spcPts val="0"/>
              </a:spcAft>
              <a:defRPr/>
            </a:pPr>
            <a:endParaRPr lang="zh-TW" altLang="en-US" dirty="0"/>
          </a:p>
        </p:txBody>
      </p:sp>
      <p:sp>
        <p:nvSpPr>
          <p:cNvPr id="57348" name="投影片編號版面配置區 3">
            <a:extLst>
              <a:ext uri="{FF2B5EF4-FFF2-40B4-BE49-F238E27FC236}">
                <a16:creationId xmlns:a16="http://schemas.microsoft.com/office/drawing/2014/main" id="{938CDE58-37F8-48D8-8288-81DB1921018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208EDEA-E3AA-47AA-B39E-BD1D3BA4EF10}" type="slidenum">
              <a:rPr kumimoji="0" lang="zh-TW" altLang="en-US">
                <a:latin typeface="Calibri" panose="020F0502020204030204" pitchFamily="34" charset="0"/>
              </a:rPr>
              <a:pPr eaLnBrk="1" hangingPunct="1"/>
              <a:t>6</a:t>
            </a:fld>
            <a:endParaRPr kumimoji="0" lang="zh-TW"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a:extLst>
              <a:ext uri="{FF2B5EF4-FFF2-40B4-BE49-F238E27FC236}">
                <a16:creationId xmlns:a16="http://schemas.microsoft.com/office/drawing/2014/main" id="{1AC74ACA-70D7-44FB-92D8-8DB5A60DF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190C372A-13EE-471A-8BEF-1AAD05354575}"/>
              </a:ext>
            </a:extLst>
          </p:cNvPr>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altLang="zh-TW" b="1" dirty="0"/>
              <a:t>1. </a:t>
            </a:r>
            <a:r>
              <a:rPr lang="zh-TW" altLang="en-US" b="1" dirty="0"/>
              <a:t>業務需求 </a:t>
            </a:r>
            <a:r>
              <a:rPr lang="en-US" altLang="zh-TW" b="1" dirty="0"/>
              <a:t>(Business needs)</a:t>
            </a:r>
          </a:p>
          <a:p>
            <a:pPr eaLnBrk="1" fontAlgn="auto" hangingPunct="1">
              <a:spcBef>
                <a:spcPts val="0"/>
              </a:spcBef>
              <a:spcAft>
                <a:spcPts val="0"/>
              </a:spcAft>
              <a:defRPr/>
            </a:pPr>
            <a:r>
              <a:rPr lang="zh-TW" altLang="en-US" dirty="0"/>
              <a:t>業務需求指的是資料倉儲終端使用者的資訊需求，是最基礎且最重要的</a:t>
            </a:r>
          </a:p>
          <a:p>
            <a:pPr eaLnBrk="1" fontAlgn="auto" hangingPunct="1">
              <a:spcBef>
                <a:spcPts val="0"/>
              </a:spcBef>
              <a:spcAft>
                <a:spcPts val="0"/>
              </a:spcAft>
              <a:defRPr/>
            </a:pPr>
            <a:r>
              <a:rPr lang="zh-TW" altLang="en-US" dirty="0"/>
              <a:t>需求。業務需求直接決定了資料來源的選擇。業務需求是不斷變化的，</a:t>
            </a:r>
            <a:r>
              <a:rPr lang="en-US" altLang="zh-TW" dirty="0"/>
              <a:t>ETL</a:t>
            </a:r>
          </a:p>
          <a:p>
            <a:pPr eaLnBrk="1" fontAlgn="auto" hangingPunct="1">
              <a:spcBef>
                <a:spcPts val="0"/>
              </a:spcBef>
              <a:spcAft>
                <a:spcPts val="0"/>
              </a:spcAft>
              <a:defRPr/>
            </a:pPr>
            <a:r>
              <a:rPr lang="zh-TW" altLang="en-US" dirty="0"/>
              <a:t>小組的核心工作就是不斷地了解和檢驗業務需求。</a:t>
            </a:r>
          </a:p>
          <a:p>
            <a:pPr eaLnBrk="1" fontAlgn="auto" hangingPunct="1">
              <a:spcBef>
                <a:spcPts val="0"/>
              </a:spcBef>
              <a:spcAft>
                <a:spcPts val="0"/>
              </a:spcAft>
              <a:defRPr/>
            </a:pPr>
            <a:r>
              <a:rPr lang="en-US" altLang="zh-TW" b="1" dirty="0"/>
              <a:t>2. </a:t>
            </a:r>
            <a:r>
              <a:rPr lang="zh-TW" altLang="en-US" b="1" dirty="0"/>
              <a:t>法規需求 </a:t>
            </a:r>
            <a:r>
              <a:rPr lang="en-US" altLang="zh-TW" b="1" dirty="0"/>
              <a:t>(Compliance requirements)</a:t>
            </a:r>
          </a:p>
          <a:p>
            <a:pPr eaLnBrk="1" fontAlgn="auto" hangingPunct="1">
              <a:spcBef>
                <a:spcPts val="0"/>
              </a:spcBef>
              <a:spcAft>
                <a:spcPts val="0"/>
              </a:spcAft>
              <a:defRPr/>
            </a:pPr>
            <a:r>
              <a:rPr lang="zh-TW" altLang="en-US" dirty="0"/>
              <a:t>近年來，依據法令的要求，企業上報的資料必須更加準確與完整，尤其</a:t>
            </a:r>
          </a:p>
          <a:p>
            <a:pPr eaLnBrk="1" fontAlgn="auto" hangingPunct="1">
              <a:spcBef>
                <a:spcPts val="0"/>
              </a:spcBef>
              <a:spcAft>
                <a:spcPts val="0"/>
              </a:spcAft>
              <a:defRPr/>
            </a:pPr>
            <a:r>
              <a:rPr lang="zh-TW" altLang="en-US" dirty="0"/>
              <a:t>是財務報表。許多行業已使用資料倉儲來滿足日常報表需求。對資料倉儲典</a:t>
            </a:r>
            <a:endParaRPr lang="en-US" altLang="zh-TW" dirty="0"/>
          </a:p>
          <a:p>
            <a:pPr eaLnBrk="1" fontAlgn="auto" hangingPunct="1">
              <a:spcBef>
                <a:spcPts val="0"/>
              </a:spcBef>
              <a:spcAft>
                <a:spcPts val="0"/>
              </a:spcAft>
              <a:defRPr/>
            </a:pPr>
            <a:r>
              <a:rPr lang="zh-TW" altLang="en-US" dirty="0"/>
              <a:t>型的法規需求包括：資料來源及資料倉儲的歸檔備分、修改交易資料的完整</a:t>
            </a:r>
          </a:p>
          <a:p>
            <a:pPr eaLnBrk="1" fontAlgn="auto" hangingPunct="1">
              <a:spcBef>
                <a:spcPts val="0"/>
              </a:spcBef>
              <a:spcAft>
                <a:spcPts val="0"/>
              </a:spcAft>
              <a:defRPr/>
            </a:pPr>
            <a:r>
              <a:rPr lang="zh-TW" altLang="en-US" dirty="0"/>
              <a:t>性證明等等。</a:t>
            </a:r>
          </a:p>
          <a:p>
            <a:pPr eaLnBrk="1" fontAlgn="auto" hangingPunct="1">
              <a:spcBef>
                <a:spcPts val="0"/>
              </a:spcBef>
              <a:spcAft>
                <a:spcPts val="0"/>
              </a:spcAft>
              <a:defRPr/>
            </a:pPr>
            <a:r>
              <a:rPr lang="en-US" altLang="zh-TW" b="1" dirty="0"/>
              <a:t>3. </a:t>
            </a:r>
            <a:r>
              <a:rPr lang="zh-TW" altLang="en-US" b="1" dirty="0"/>
              <a:t>品質需求 </a:t>
            </a:r>
            <a:r>
              <a:rPr lang="en-US" altLang="zh-TW" b="1" dirty="0"/>
              <a:t>(Quality requirements)</a:t>
            </a:r>
          </a:p>
          <a:p>
            <a:pPr eaLnBrk="1" fontAlgn="auto" hangingPunct="1">
              <a:spcBef>
                <a:spcPts val="0"/>
              </a:spcBef>
              <a:spcAft>
                <a:spcPts val="0"/>
              </a:spcAft>
              <a:defRPr/>
            </a:pPr>
            <a:r>
              <a:rPr lang="zh-TW" altLang="en-US" dirty="0"/>
              <a:t>資料品質需透過各種資料評估方法來檢查資料，充分瞭解 </a:t>
            </a:r>
            <a:r>
              <a:rPr lang="en-US" altLang="zh-TW" dirty="0"/>
              <a:t>ETL </a:t>
            </a:r>
            <a:r>
              <a:rPr lang="zh-TW" altLang="en-US" dirty="0"/>
              <a:t>需要使用</a:t>
            </a:r>
          </a:p>
          <a:p>
            <a:pPr eaLnBrk="1" fontAlgn="auto" hangingPunct="1">
              <a:spcBef>
                <a:spcPts val="0"/>
              </a:spcBef>
              <a:spcAft>
                <a:spcPts val="0"/>
              </a:spcAft>
              <a:defRPr/>
            </a:pPr>
            <a:r>
              <a:rPr lang="zh-TW" altLang="en-US" dirty="0"/>
              <a:t>的資料的內容、結構和品質，其評估結果可能關係到資料倉儲的成敗。好的</a:t>
            </a:r>
          </a:p>
          <a:p>
            <a:pPr eaLnBrk="1" fontAlgn="auto" hangingPunct="1">
              <a:spcBef>
                <a:spcPts val="0"/>
              </a:spcBef>
              <a:spcAft>
                <a:spcPts val="0"/>
              </a:spcAft>
              <a:defRPr/>
            </a:pPr>
            <a:r>
              <a:rPr lang="zh-TW" altLang="en-US" dirty="0"/>
              <a:t>資料評估能夠處理巨量的資料，並找到需要解決的資料問題。</a:t>
            </a:r>
          </a:p>
          <a:p>
            <a:pPr eaLnBrk="1" fontAlgn="auto" hangingPunct="1">
              <a:spcBef>
                <a:spcPts val="0"/>
              </a:spcBef>
              <a:spcAft>
                <a:spcPts val="0"/>
              </a:spcAft>
              <a:defRPr/>
            </a:pPr>
            <a:r>
              <a:rPr lang="en-US" altLang="zh-TW" b="1" dirty="0"/>
              <a:t>4. </a:t>
            </a:r>
            <a:r>
              <a:rPr lang="zh-TW" altLang="en-US" b="1" dirty="0"/>
              <a:t>安全需求 </a:t>
            </a:r>
            <a:r>
              <a:rPr lang="en-US" altLang="zh-TW" b="1" dirty="0"/>
              <a:t>(Security requirements)</a:t>
            </a:r>
          </a:p>
          <a:p>
            <a:pPr eaLnBrk="1" fontAlgn="auto" hangingPunct="1">
              <a:spcBef>
                <a:spcPts val="0"/>
              </a:spcBef>
              <a:spcAft>
                <a:spcPts val="0"/>
              </a:spcAft>
              <a:defRPr/>
            </a:pPr>
            <a:r>
              <a:rPr lang="zh-TW" altLang="en-US" dirty="0"/>
              <a:t>資料倉儲需要更高規格的安全考量。基於安全性考量，資料倉儲只能向</a:t>
            </a:r>
          </a:p>
          <a:p>
            <a:pPr eaLnBrk="1" fontAlgn="auto" hangingPunct="1">
              <a:spcBef>
                <a:spcPts val="0"/>
              </a:spcBef>
              <a:spcAft>
                <a:spcPts val="0"/>
              </a:spcAft>
              <a:defRPr/>
            </a:pPr>
            <a:r>
              <a:rPr lang="zh-TW" altLang="en-US" dirty="0"/>
              <a:t>使用者提供其有權查詢的資料。對於許多資料倉儲而言，安全問題仍只被視</a:t>
            </a:r>
          </a:p>
          <a:p>
            <a:pPr eaLnBrk="1" fontAlgn="auto" hangingPunct="1">
              <a:spcBef>
                <a:spcPts val="0"/>
              </a:spcBef>
              <a:spcAft>
                <a:spcPts val="0"/>
              </a:spcAft>
              <a:defRPr/>
            </a:pPr>
            <a:r>
              <a:rPr lang="zh-TW" altLang="en-US" dirty="0"/>
              <a:t>為一個附加的工作，如此自然的就會存在風險。此外，安全考量的範疇須擴</a:t>
            </a:r>
          </a:p>
          <a:p>
            <a:pPr eaLnBrk="1" fontAlgn="auto" hangingPunct="1">
              <a:spcBef>
                <a:spcPts val="0"/>
              </a:spcBef>
              <a:spcAft>
                <a:spcPts val="0"/>
              </a:spcAft>
              <a:defRPr/>
            </a:pPr>
            <a:r>
              <a:rPr lang="zh-TW" altLang="en-US" dirty="0"/>
              <a:t>展到資料的實體備份。</a:t>
            </a:r>
          </a:p>
          <a:p>
            <a:pPr eaLnBrk="1" fontAlgn="auto" hangingPunct="1">
              <a:spcBef>
                <a:spcPts val="0"/>
              </a:spcBef>
              <a:spcAft>
                <a:spcPts val="0"/>
              </a:spcAft>
              <a:defRPr/>
            </a:pPr>
            <a:r>
              <a:rPr lang="en-US" altLang="zh-TW" b="1" dirty="0"/>
              <a:t>5. </a:t>
            </a:r>
            <a:r>
              <a:rPr lang="zh-TW" altLang="en-US" b="1" dirty="0"/>
              <a:t>整合需求 </a:t>
            </a:r>
            <a:r>
              <a:rPr lang="en-US" altLang="zh-TW" b="1" dirty="0"/>
              <a:t>(Integration requirements)</a:t>
            </a:r>
          </a:p>
          <a:p>
            <a:pPr eaLnBrk="1" fontAlgn="auto" hangingPunct="1">
              <a:spcBef>
                <a:spcPts val="0"/>
              </a:spcBef>
              <a:spcAft>
                <a:spcPts val="0"/>
              </a:spcAft>
              <a:defRPr/>
            </a:pPr>
            <a:r>
              <a:rPr lang="zh-TW" altLang="en-US" dirty="0"/>
              <a:t>整合需求係為能整合各種來源資料進行分析。在 </a:t>
            </a:r>
            <a:r>
              <a:rPr lang="en-US" altLang="zh-TW" dirty="0"/>
              <a:t>ETL </a:t>
            </a:r>
            <a:r>
              <a:rPr lang="zh-TW" altLang="en-US" dirty="0"/>
              <a:t>系統中，資料整合</a:t>
            </a:r>
          </a:p>
          <a:p>
            <a:pPr eaLnBrk="1" fontAlgn="auto" hangingPunct="1">
              <a:spcBef>
                <a:spcPts val="0"/>
              </a:spcBef>
              <a:spcAft>
                <a:spcPts val="0"/>
              </a:spcAft>
              <a:defRPr/>
            </a:pPr>
            <a:r>
              <a:rPr lang="zh-TW" altLang="en-US" dirty="0"/>
              <a:t>亦叫做一致化步驟，用以產生提供一致化的維度表和事實表，以達成整合不</a:t>
            </a:r>
          </a:p>
          <a:p>
            <a:pPr eaLnBrk="1" fontAlgn="auto" hangingPunct="1">
              <a:spcBef>
                <a:spcPts val="0"/>
              </a:spcBef>
              <a:spcAft>
                <a:spcPts val="0"/>
              </a:spcAft>
              <a:defRPr/>
            </a:pPr>
            <a:r>
              <a:rPr lang="zh-TW" altLang="en-US" dirty="0"/>
              <a:t>同來源系統之來源資料進行分析之目的。</a:t>
            </a:r>
          </a:p>
          <a:p>
            <a:pPr eaLnBrk="1" fontAlgn="auto" hangingPunct="1">
              <a:spcBef>
                <a:spcPts val="0"/>
              </a:spcBef>
              <a:spcAft>
                <a:spcPts val="0"/>
              </a:spcAft>
              <a:defRPr/>
            </a:pPr>
            <a:r>
              <a:rPr lang="en-US" altLang="zh-TW" b="1" dirty="0"/>
              <a:t>6. </a:t>
            </a:r>
            <a:r>
              <a:rPr lang="zh-TW" altLang="en-US" b="1" dirty="0"/>
              <a:t>時程需求 </a:t>
            </a:r>
            <a:r>
              <a:rPr lang="en-US" altLang="zh-TW" b="1" dirty="0"/>
              <a:t>(Latency requirement)</a:t>
            </a:r>
          </a:p>
          <a:p>
            <a:pPr eaLnBrk="1" fontAlgn="auto" hangingPunct="1">
              <a:spcBef>
                <a:spcPts val="0"/>
              </a:spcBef>
              <a:spcAft>
                <a:spcPts val="0"/>
              </a:spcAft>
              <a:defRPr/>
            </a:pPr>
            <a:r>
              <a:rPr lang="zh-TW" altLang="en-US" dirty="0"/>
              <a:t>時程需求係描述資料提交到終端使用者的速度。時程需求對系統的架構</a:t>
            </a:r>
          </a:p>
          <a:p>
            <a:pPr eaLnBrk="1" fontAlgn="auto" hangingPunct="1">
              <a:spcBef>
                <a:spcPts val="0"/>
              </a:spcBef>
              <a:spcAft>
                <a:spcPts val="0"/>
              </a:spcAft>
              <a:defRPr/>
            </a:pPr>
            <a:r>
              <a:rPr lang="zh-TW" altLang="en-US" dirty="0"/>
              <a:t>有巨大的影響。例如，時程需求太緊迫，</a:t>
            </a:r>
            <a:r>
              <a:rPr lang="en-US" altLang="zh-TW" dirty="0"/>
              <a:t>ETL </a:t>
            </a:r>
            <a:r>
              <a:rPr lang="zh-TW" altLang="en-US" dirty="0"/>
              <a:t>系統架構就必須從批次處理架</a:t>
            </a:r>
          </a:p>
          <a:p>
            <a:pPr eaLnBrk="1" fontAlgn="auto" hangingPunct="1">
              <a:spcBef>
                <a:spcPts val="0"/>
              </a:spcBef>
              <a:spcAft>
                <a:spcPts val="0"/>
              </a:spcAft>
              <a:defRPr/>
            </a:pPr>
            <a:r>
              <a:rPr lang="zh-TW" altLang="en-US" dirty="0"/>
              <a:t>構轉化成串流式處理架構。這樣的轉變，無論是軟體和硬體，都需要完全不</a:t>
            </a:r>
          </a:p>
          <a:p>
            <a:pPr eaLnBrk="1" fontAlgn="auto" hangingPunct="1">
              <a:spcBef>
                <a:spcPts val="0"/>
              </a:spcBef>
              <a:spcAft>
                <a:spcPts val="0"/>
              </a:spcAft>
              <a:defRPr/>
            </a:pPr>
            <a:r>
              <a:rPr lang="zh-TW" altLang="en-US" dirty="0"/>
              <a:t>同的考量。</a:t>
            </a:r>
          </a:p>
          <a:p>
            <a:pPr eaLnBrk="1" fontAlgn="auto" hangingPunct="1">
              <a:spcBef>
                <a:spcPts val="0"/>
              </a:spcBef>
              <a:spcAft>
                <a:spcPts val="0"/>
              </a:spcAft>
              <a:defRPr/>
            </a:pPr>
            <a:r>
              <a:rPr lang="en-US" altLang="zh-TW" b="1" dirty="0"/>
              <a:t>7. </a:t>
            </a:r>
            <a:r>
              <a:rPr lang="zh-TW" altLang="en-US" b="1" dirty="0"/>
              <a:t>備份需求 </a:t>
            </a:r>
            <a:r>
              <a:rPr lang="en-US" altLang="zh-TW" b="1" dirty="0"/>
              <a:t>(Backup requirements)</a:t>
            </a:r>
          </a:p>
          <a:p>
            <a:pPr eaLnBrk="1" fontAlgn="auto" hangingPunct="1">
              <a:spcBef>
                <a:spcPts val="0"/>
              </a:spcBef>
              <a:spcAft>
                <a:spcPts val="0"/>
              </a:spcAft>
              <a:defRPr/>
            </a:pPr>
            <a:r>
              <a:rPr lang="zh-TW" altLang="en-US" dirty="0"/>
              <a:t>為了能夠比對歷史資料、重新復原與回寫等作業需求，</a:t>
            </a:r>
            <a:r>
              <a:rPr lang="en-US" altLang="zh-TW" dirty="0"/>
              <a:t>ETL </a:t>
            </a:r>
            <a:r>
              <a:rPr lang="zh-TW" altLang="en-US" dirty="0"/>
              <a:t>過程一定需</a:t>
            </a:r>
          </a:p>
          <a:p>
            <a:pPr eaLnBrk="1" fontAlgn="auto" hangingPunct="1">
              <a:spcBef>
                <a:spcPts val="0"/>
              </a:spcBef>
              <a:spcAft>
                <a:spcPts val="0"/>
              </a:spcAft>
              <a:defRPr/>
            </a:pPr>
            <a:r>
              <a:rPr lang="zh-TW" altLang="en-US" dirty="0"/>
              <a:t>要進行資料備份 </a:t>
            </a:r>
            <a:r>
              <a:rPr lang="en-US" altLang="zh-TW" dirty="0"/>
              <a:t>(</a:t>
            </a:r>
            <a:r>
              <a:rPr lang="zh-TW" altLang="en-US" dirty="0"/>
              <a:t>將資料無限期地儲存到永久的介質上</a:t>
            </a:r>
            <a:r>
              <a:rPr lang="en-US" altLang="zh-TW" dirty="0"/>
              <a:t>)</a:t>
            </a:r>
            <a:r>
              <a:rPr lang="zh-TW" altLang="en-US" dirty="0"/>
              <a:t>。在抽取、清理、一</a:t>
            </a:r>
          </a:p>
          <a:p>
            <a:pPr eaLnBrk="1" fontAlgn="auto" hangingPunct="1">
              <a:spcBef>
                <a:spcPts val="0"/>
              </a:spcBef>
              <a:spcAft>
                <a:spcPts val="0"/>
              </a:spcAft>
              <a:defRPr/>
            </a:pPr>
            <a:r>
              <a:rPr lang="zh-TW" altLang="en-US" dirty="0"/>
              <a:t>致化與交付各步驟所集結的資料都應當備份，除非已確定絕不會恢復某個資</a:t>
            </a:r>
          </a:p>
          <a:p>
            <a:pPr eaLnBrk="1" fontAlgn="auto" hangingPunct="1">
              <a:spcBef>
                <a:spcPts val="0"/>
              </a:spcBef>
              <a:spcAft>
                <a:spcPts val="0"/>
              </a:spcAft>
              <a:defRPr/>
            </a:pPr>
            <a:r>
              <a:rPr lang="zh-TW" altLang="en-US" dirty="0"/>
              <a:t>料集。</a:t>
            </a:r>
          </a:p>
          <a:p>
            <a:pPr eaLnBrk="1" fontAlgn="auto" hangingPunct="1">
              <a:spcBef>
                <a:spcPts val="0"/>
              </a:spcBef>
              <a:spcAft>
                <a:spcPts val="0"/>
              </a:spcAft>
              <a:defRPr/>
            </a:pPr>
            <a:r>
              <a:rPr lang="en-US" altLang="zh-TW" b="1" dirty="0"/>
              <a:t>8. </a:t>
            </a:r>
            <a:r>
              <a:rPr lang="zh-TW" altLang="en-US" b="1" dirty="0"/>
              <a:t>交付需求 </a:t>
            </a:r>
            <a:r>
              <a:rPr lang="en-US" altLang="zh-TW" b="1" dirty="0"/>
              <a:t>(Delivery requirements)</a:t>
            </a:r>
          </a:p>
          <a:p>
            <a:pPr eaLnBrk="1" fontAlgn="auto" hangingPunct="1">
              <a:spcBef>
                <a:spcPts val="0"/>
              </a:spcBef>
              <a:spcAft>
                <a:spcPts val="0"/>
              </a:spcAft>
              <a:defRPr/>
            </a:pPr>
            <a:r>
              <a:rPr lang="en-US" altLang="zh-TW" dirty="0"/>
              <a:t>ETL </a:t>
            </a:r>
            <a:r>
              <a:rPr lang="zh-TW" altLang="en-US" dirty="0"/>
              <a:t>系統的最終步驟是將資料提交給使用者的應用程式。提交過程十分</a:t>
            </a:r>
            <a:endParaRPr lang="en-US" altLang="zh-TW" dirty="0"/>
          </a:p>
          <a:p>
            <a:pPr eaLnBrk="1" fontAlgn="auto" hangingPunct="1">
              <a:spcBef>
                <a:spcPts val="0"/>
              </a:spcBef>
              <a:spcAft>
                <a:spcPts val="0"/>
              </a:spcAft>
              <a:defRPr/>
            </a:pPr>
            <a:r>
              <a:rPr lang="zh-TW" altLang="en-US" dirty="0"/>
              <a:t>的重要。</a:t>
            </a:r>
            <a:r>
              <a:rPr lang="en-US" altLang="zh-TW" dirty="0"/>
              <a:t>ETL </a:t>
            </a:r>
            <a:r>
              <a:rPr lang="zh-TW" altLang="en-US" dirty="0"/>
              <a:t>小組必須與建模小組緊密配合，對提供終端使用者應用程式所</a:t>
            </a:r>
          </a:p>
          <a:p>
            <a:pPr eaLnBrk="1" fontAlgn="auto" hangingPunct="1">
              <a:spcBef>
                <a:spcPts val="0"/>
              </a:spcBef>
              <a:spcAft>
                <a:spcPts val="0"/>
              </a:spcAft>
              <a:defRPr/>
            </a:pPr>
            <a:r>
              <a:rPr lang="zh-TW" altLang="en-US" dirty="0"/>
              <a:t>用到的資料結構和內容進行嚴格把關，務必使交付的過程簡單便捷。</a:t>
            </a:r>
          </a:p>
          <a:p>
            <a:pPr eaLnBrk="1" fontAlgn="auto" hangingPunct="1">
              <a:spcBef>
                <a:spcPts val="0"/>
              </a:spcBef>
              <a:spcAft>
                <a:spcPts val="0"/>
              </a:spcAft>
              <a:defRPr/>
            </a:pPr>
            <a:r>
              <a:rPr lang="en-US" altLang="zh-TW" b="1" dirty="0"/>
              <a:t>9. </a:t>
            </a:r>
            <a:r>
              <a:rPr lang="zh-TW" altLang="en-US" b="1" dirty="0"/>
              <a:t>技能需求 </a:t>
            </a:r>
            <a:r>
              <a:rPr lang="en-US" altLang="zh-TW" b="1" dirty="0"/>
              <a:t>(Skills requirements)</a:t>
            </a:r>
          </a:p>
          <a:p>
            <a:pPr eaLnBrk="1" fontAlgn="auto" hangingPunct="1">
              <a:spcBef>
                <a:spcPts val="0"/>
              </a:spcBef>
              <a:spcAft>
                <a:spcPts val="0"/>
              </a:spcAft>
              <a:defRPr/>
            </a:pPr>
            <a:r>
              <a:rPr lang="zh-TW" altLang="en-US" dirty="0"/>
              <a:t>建立 </a:t>
            </a:r>
            <a:r>
              <a:rPr lang="en-US" altLang="zh-TW" dirty="0"/>
              <a:t>ETL </a:t>
            </a:r>
            <a:r>
              <a:rPr lang="zh-TW" altLang="en-US" dirty="0"/>
              <a:t>系統時，設計方面的重要決定必須由建置和管理系統的人做出</a:t>
            </a:r>
          </a:p>
          <a:p>
            <a:pPr eaLnBrk="1" fontAlgn="auto" hangingPunct="1">
              <a:spcBef>
                <a:spcPts val="0"/>
              </a:spcBef>
              <a:spcAft>
                <a:spcPts val="0"/>
              </a:spcAft>
              <a:defRPr/>
            </a:pPr>
            <a:r>
              <a:rPr lang="zh-TW" altLang="en-US" dirty="0"/>
              <a:t>適當決定。如果具有 </a:t>
            </a:r>
            <a:r>
              <a:rPr lang="en-US" altLang="zh-TW" dirty="0"/>
              <a:t>ETL </a:t>
            </a:r>
            <a:r>
              <a:rPr lang="zh-TW" altLang="en-US" dirty="0"/>
              <a:t>工具的使用經驗，並且知道如何管理專案，那麼在</a:t>
            </a:r>
          </a:p>
          <a:p>
            <a:pPr eaLnBrk="1" fontAlgn="auto" hangingPunct="1">
              <a:spcBef>
                <a:spcPts val="0"/>
              </a:spcBef>
              <a:spcAft>
                <a:spcPts val="0"/>
              </a:spcAft>
              <a:defRPr/>
            </a:pPr>
            <a:r>
              <a:rPr lang="zh-TW" altLang="en-US" dirty="0"/>
              <a:t>建立 </a:t>
            </a:r>
            <a:r>
              <a:rPr lang="en-US" altLang="zh-TW" dirty="0"/>
              <a:t>ETL </a:t>
            </a:r>
            <a:r>
              <a:rPr lang="zh-TW" altLang="en-US" dirty="0"/>
              <a:t>系統時可能會有更強的信心。</a:t>
            </a:r>
          </a:p>
          <a:p>
            <a:pPr eaLnBrk="1" fontAlgn="auto" hangingPunct="1">
              <a:spcBef>
                <a:spcPts val="0"/>
              </a:spcBef>
              <a:spcAft>
                <a:spcPts val="0"/>
              </a:spcAft>
              <a:defRPr/>
            </a:pPr>
            <a:r>
              <a:rPr lang="en-US" altLang="zh-TW" b="1" dirty="0"/>
              <a:t>10. </a:t>
            </a:r>
            <a:r>
              <a:rPr lang="zh-TW" altLang="en-US" b="1" dirty="0"/>
              <a:t>資源需求 </a:t>
            </a:r>
            <a:r>
              <a:rPr lang="en-US" altLang="zh-TW" b="1" dirty="0"/>
              <a:t>(Resource requirements)</a:t>
            </a:r>
          </a:p>
          <a:p>
            <a:pPr eaLnBrk="1" fontAlgn="auto" hangingPunct="1">
              <a:spcBef>
                <a:spcPts val="0"/>
              </a:spcBef>
              <a:spcAft>
                <a:spcPts val="0"/>
              </a:spcAft>
              <a:defRPr/>
            </a:pPr>
            <a:r>
              <a:rPr lang="zh-TW" altLang="en-US" dirty="0"/>
              <a:t>很多情況下，上級管理部門堅持使用既有的軟硬體授權。大部分情況</a:t>
            </a:r>
          </a:p>
          <a:p>
            <a:pPr eaLnBrk="1" fontAlgn="auto" hangingPunct="1">
              <a:spcBef>
                <a:spcPts val="0"/>
              </a:spcBef>
              <a:spcAft>
                <a:spcPts val="0"/>
              </a:spcAft>
              <a:defRPr/>
            </a:pPr>
            <a:r>
              <a:rPr lang="zh-TW" altLang="en-US" dirty="0"/>
              <a:t>下，這個要求是能夠接受的，並且也符合實際的需要。但有些情況下，使用</a:t>
            </a:r>
          </a:p>
          <a:p>
            <a:pPr eaLnBrk="1" fontAlgn="auto" hangingPunct="1">
              <a:spcBef>
                <a:spcPts val="0"/>
              </a:spcBef>
              <a:spcAft>
                <a:spcPts val="0"/>
              </a:spcAft>
              <a:defRPr/>
            </a:pPr>
            <a:r>
              <a:rPr lang="zh-TW" altLang="en-US" dirty="0"/>
              <a:t>既有的授權卻是個錯誤，因為不可能滿足使用者的需求。</a:t>
            </a:r>
          </a:p>
        </p:txBody>
      </p:sp>
      <p:sp>
        <p:nvSpPr>
          <p:cNvPr id="58372" name="投影片編號版面配置區 3">
            <a:extLst>
              <a:ext uri="{FF2B5EF4-FFF2-40B4-BE49-F238E27FC236}">
                <a16:creationId xmlns:a16="http://schemas.microsoft.com/office/drawing/2014/main" id="{6C542B01-8ABF-47B9-8D20-3A3987D98017}"/>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CADD4FD-8FFC-42A5-890A-85672B1D4C94}" type="slidenum">
              <a:rPr kumimoji="0" lang="zh-TW" altLang="en-US">
                <a:latin typeface="Calibri" panose="020F0502020204030204" pitchFamily="34" charset="0"/>
              </a:rPr>
              <a:pPr eaLnBrk="1" hangingPunct="1"/>
              <a:t>12</a:t>
            </a:fld>
            <a:endParaRPr kumimoji="0" lang="zh-TW"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a:extLst>
              <a:ext uri="{FF2B5EF4-FFF2-40B4-BE49-F238E27FC236}">
                <a16:creationId xmlns:a16="http://schemas.microsoft.com/office/drawing/2014/main" id="{6E0A3C0B-CFF7-4F2C-BA39-79A872C607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a:extLst>
              <a:ext uri="{FF2B5EF4-FFF2-40B4-BE49-F238E27FC236}">
                <a16:creationId xmlns:a16="http://schemas.microsoft.com/office/drawing/2014/main" id="{8A0E4263-4D36-4144-BDAD-76C72E755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59396" name="投影片編號版面配置區 3">
            <a:extLst>
              <a:ext uri="{FF2B5EF4-FFF2-40B4-BE49-F238E27FC236}">
                <a16:creationId xmlns:a16="http://schemas.microsoft.com/office/drawing/2014/main" id="{962857AF-A95C-4FA5-9737-AF72DAB12F53}"/>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B1ABDE1-D4D6-4907-AB45-F3804FC8AC08}" type="slidenum">
              <a:rPr kumimoji="0" lang="zh-TW" altLang="en-US">
                <a:latin typeface="Calibri" panose="020F0502020204030204" pitchFamily="34" charset="0"/>
              </a:rPr>
              <a:pPr eaLnBrk="1" hangingPunct="1"/>
              <a:t>13</a:t>
            </a:fld>
            <a:endParaRPr kumimoji="0" lang="zh-TW"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a:extLst>
              <a:ext uri="{FF2B5EF4-FFF2-40B4-BE49-F238E27FC236}">
                <a16:creationId xmlns:a16="http://schemas.microsoft.com/office/drawing/2014/main" id="{133812AC-F217-4E94-BB06-9B9BDE1A96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a:extLst>
              <a:ext uri="{FF2B5EF4-FFF2-40B4-BE49-F238E27FC236}">
                <a16:creationId xmlns:a16="http://schemas.microsoft.com/office/drawing/2014/main" id="{BFE59B17-F7BD-4462-82E7-DA5AE771A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0420" name="投影片編號版面配置區 3">
            <a:extLst>
              <a:ext uri="{FF2B5EF4-FFF2-40B4-BE49-F238E27FC236}">
                <a16:creationId xmlns:a16="http://schemas.microsoft.com/office/drawing/2014/main" id="{A080877D-5218-422F-8273-3E6792537A42}"/>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7064B6C-5CC6-4218-855E-67C91BC1ED7C}" type="slidenum">
              <a:rPr kumimoji="0" lang="zh-TW" altLang="en-US">
                <a:latin typeface="Calibri" panose="020F0502020204030204" pitchFamily="34" charset="0"/>
              </a:rPr>
              <a:pPr eaLnBrk="1" hangingPunct="1"/>
              <a:t>15</a:t>
            </a:fld>
            <a:endParaRPr kumimoji="0" lang="zh-TW"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a:extLst>
              <a:ext uri="{FF2B5EF4-FFF2-40B4-BE49-F238E27FC236}">
                <a16:creationId xmlns:a16="http://schemas.microsoft.com/office/drawing/2014/main" id="{C4032969-D09C-49BA-B833-3489A5BC7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a:extLst>
              <a:ext uri="{FF2B5EF4-FFF2-40B4-BE49-F238E27FC236}">
                <a16:creationId xmlns:a16="http://schemas.microsoft.com/office/drawing/2014/main" id="{2E96277C-F82E-4E97-BCEC-9547E4A80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1444" name="投影片編號版面配置區 3">
            <a:extLst>
              <a:ext uri="{FF2B5EF4-FFF2-40B4-BE49-F238E27FC236}">
                <a16:creationId xmlns:a16="http://schemas.microsoft.com/office/drawing/2014/main" id="{81B82F06-0174-46DD-9EC9-B9D8D8238C51}"/>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BE556E47-1D64-4A4D-B6C1-F32AA7E58329}" type="slidenum">
              <a:rPr kumimoji="0" lang="zh-TW" altLang="en-US">
                <a:latin typeface="Calibri" panose="020F0502020204030204" pitchFamily="34" charset="0"/>
              </a:rPr>
              <a:pPr eaLnBrk="1" hangingPunct="1"/>
              <a:t>22</a:t>
            </a:fld>
            <a:endParaRPr kumimoji="0" lang="zh-TW"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a:extLst>
              <a:ext uri="{FF2B5EF4-FFF2-40B4-BE49-F238E27FC236}">
                <a16:creationId xmlns:a16="http://schemas.microsoft.com/office/drawing/2014/main" id="{E39820C7-BF9C-4A79-A161-B4B09F0202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a:extLst>
              <a:ext uri="{FF2B5EF4-FFF2-40B4-BE49-F238E27FC236}">
                <a16:creationId xmlns:a16="http://schemas.microsoft.com/office/drawing/2014/main" id="{D54FE24C-AE78-4FE0-8459-149E66D15A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資料品質檢查的四個面向：</a:t>
            </a:r>
            <a:endParaRPr lang="en-US" altLang="zh-TW"/>
          </a:p>
          <a:p>
            <a:pPr lvl="1" eaLnBrk="1" hangingPunct="1">
              <a:spcBef>
                <a:spcPct val="0"/>
              </a:spcBef>
            </a:pPr>
            <a:r>
              <a:rPr lang="en-US" altLang="zh-TW" b="1"/>
              <a:t>(1) </a:t>
            </a:r>
            <a:r>
              <a:rPr lang="zh-TW" altLang="en-US" b="1"/>
              <a:t>正確性檢查 </a:t>
            </a:r>
            <a:r>
              <a:rPr lang="en-US" altLang="zh-TW" b="1"/>
              <a:t>(Correct)</a:t>
            </a:r>
            <a:r>
              <a:rPr lang="zh-TW" altLang="en-US" b="1"/>
              <a:t>：檢查資料的值及其描述是否真實反映客觀事</a:t>
            </a:r>
            <a:r>
              <a:rPr lang="zh-TW" altLang="en-US"/>
              <a:t>務。例如地址的描述是否完全。</a:t>
            </a:r>
          </a:p>
          <a:p>
            <a:pPr lvl="1" eaLnBrk="1" hangingPunct="1">
              <a:spcBef>
                <a:spcPct val="0"/>
              </a:spcBef>
            </a:pPr>
            <a:r>
              <a:rPr lang="en-US" altLang="zh-TW" b="1"/>
              <a:t>(2) </a:t>
            </a:r>
            <a:r>
              <a:rPr lang="zh-TW" altLang="en-US" b="1"/>
              <a:t>明確性檢查 </a:t>
            </a:r>
            <a:r>
              <a:rPr lang="en-US" altLang="zh-TW" b="1"/>
              <a:t>(Unambiguous)</a:t>
            </a:r>
            <a:r>
              <a:rPr lang="zh-TW" altLang="en-US" b="1"/>
              <a:t>：檢查資料的值及其描述是否只有一個意</a:t>
            </a:r>
            <a:r>
              <a:rPr lang="zh-TW" altLang="en-US"/>
              <a:t>思或者只有一個解釋。例如地名相同的兩個縣需要加區分方法。</a:t>
            </a:r>
          </a:p>
          <a:p>
            <a:pPr lvl="1" eaLnBrk="1" hangingPunct="1">
              <a:spcBef>
                <a:spcPct val="0"/>
              </a:spcBef>
            </a:pPr>
            <a:r>
              <a:rPr lang="en-US" altLang="zh-TW" b="1"/>
              <a:t>(3) </a:t>
            </a:r>
            <a:r>
              <a:rPr lang="zh-TW" altLang="en-US" b="1"/>
              <a:t>一致性檢查 </a:t>
            </a:r>
            <a:r>
              <a:rPr lang="en-US" altLang="zh-TW" b="1"/>
              <a:t>(Consistent)</a:t>
            </a:r>
            <a:r>
              <a:rPr lang="zh-TW" altLang="en-US" b="1"/>
              <a:t>：檢查資料的值及其描述是否統一的採用固</a:t>
            </a:r>
            <a:r>
              <a:rPr lang="zh-TW" altLang="en-US"/>
              <a:t>定的方式來表示。例如幣別代號的一致性。</a:t>
            </a:r>
          </a:p>
          <a:p>
            <a:pPr lvl="1" eaLnBrk="1" hangingPunct="1">
              <a:spcBef>
                <a:spcPct val="0"/>
              </a:spcBef>
            </a:pPr>
            <a:r>
              <a:rPr lang="en-US" altLang="zh-TW" b="1"/>
              <a:t>(4) </a:t>
            </a:r>
            <a:r>
              <a:rPr lang="zh-TW" altLang="en-US" b="1"/>
              <a:t>完全性檢查 </a:t>
            </a:r>
            <a:r>
              <a:rPr lang="en-US" altLang="zh-TW" b="1"/>
              <a:t>(Complete)</a:t>
            </a:r>
            <a:r>
              <a:rPr lang="zh-TW" altLang="en-US" b="1"/>
              <a:t>：完全性有兩個需要檢查的地方，一個是檢查</a:t>
            </a:r>
            <a:r>
              <a:rPr lang="zh-TW" altLang="en-US"/>
              <a:t>欄位的資料的值是否完全，例如檢查空值。另一個是檢查資料合計的筆數是否正確。</a:t>
            </a:r>
          </a:p>
          <a:p>
            <a:pPr eaLnBrk="1" hangingPunct="1">
              <a:spcBef>
                <a:spcPct val="0"/>
              </a:spcBef>
            </a:pPr>
            <a:endParaRPr lang="zh-TW" altLang="en-US"/>
          </a:p>
        </p:txBody>
      </p:sp>
      <p:sp>
        <p:nvSpPr>
          <p:cNvPr id="62468" name="投影片編號版面配置區 3">
            <a:extLst>
              <a:ext uri="{FF2B5EF4-FFF2-40B4-BE49-F238E27FC236}">
                <a16:creationId xmlns:a16="http://schemas.microsoft.com/office/drawing/2014/main" id="{E6757200-C02C-407B-8BCE-B640EE4AF126}"/>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17C9131-948F-4E04-860D-C8AF704B83CD}" type="slidenum">
              <a:rPr kumimoji="0" lang="zh-TW" altLang="en-US">
                <a:latin typeface="Calibri" panose="020F0502020204030204" pitchFamily="34" charset="0"/>
              </a:rPr>
              <a:pPr eaLnBrk="1" hangingPunct="1"/>
              <a:t>26</a:t>
            </a:fld>
            <a:endParaRPr kumimoji="0" lang="zh-TW"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a:extLst>
              <a:ext uri="{FF2B5EF4-FFF2-40B4-BE49-F238E27FC236}">
                <a16:creationId xmlns:a16="http://schemas.microsoft.com/office/drawing/2014/main" id="{F7672F9E-D8ED-418A-BE7E-3FC35D6DB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a:extLst>
              <a:ext uri="{FF2B5EF4-FFF2-40B4-BE49-F238E27FC236}">
                <a16:creationId xmlns:a16="http://schemas.microsoft.com/office/drawing/2014/main" id="{37596852-1DE2-40FC-8A4E-E3183FF12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資料品質系統的壓力的四種面向：</a:t>
            </a:r>
          </a:p>
          <a:p>
            <a:pPr lvl="1" eaLnBrk="1" hangingPunct="1">
              <a:spcBef>
                <a:spcPct val="0"/>
              </a:spcBef>
            </a:pPr>
            <a:r>
              <a:rPr lang="en-US" altLang="zh-TW" b="1"/>
              <a:t>(1) </a:t>
            </a:r>
            <a:r>
              <a:rPr lang="zh-TW" altLang="en-US" b="1"/>
              <a:t>完備性 </a:t>
            </a:r>
            <a:r>
              <a:rPr lang="en-US" altLang="zh-TW" b="1"/>
              <a:t>(Be thorough)</a:t>
            </a:r>
            <a:r>
              <a:rPr lang="zh-TW" altLang="en-US" b="1"/>
              <a:t>：必須保證在資料檢測的全面性。</a:t>
            </a:r>
          </a:p>
          <a:p>
            <a:pPr lvl="1" eaLnBrk="1" hangingPunct="1">
              <a:spcBef>
                <a:spcPct val="0"/>
              </a:spcBef>
            </a:pPr>
            <a:r>
              <a:rPr lang="en-US" altLang="zh-TW" b="1"/>
              <a:t>(2) </a:t>
            </a:r>
            <a:r>
              <a:rPr lang="zh-TW" altLang="en-US" b="1"/>
              <a:t>快速性 </a:t>
            </a:r>
            <a:r>
              <a:rPr lang="en-US" altLang="zh-TW" b="1"/>
              <a:t>(Be fast)</a:t>
            </a:r>
            <a:r>
              <a:rPr lang="zh-TW" altLang="en-US" b="1"/>
              <a:t>：必須快速的處理大量且不斷增長的資料。</a:t>
            </a:r>
          </a:p>
          <a:p>
            <a:pPr lvl="1" eaLnBrk="1" hangingPunct="1">
              <a:spcBef>
                <a:spcPct val="0"/>
              </a:spcBef>
            </a:pPr>
            <a:r>
              <a:rPr lang="en-US" altLang="zh-TW" b="1"/>
              <a:t>(3) </a:t>
            </a:r>
            <a:r>
              <a:rPr lang="zh-TW" altLang="en-US" b="1"/>
              <a:t>正確性 </a:t>
            </a:r>
            <a:r>
              <a:rPr lang="en-US" altLang="zh-TW" b="1"/>
              <a:t>(Be corrective)</a:t>
            </a:r>
            <a:r>
              <a:rPr lang="zh-TW" altLang="en-US" b="1"/>
              <a:t>：必須保證資料的正確性。</a:t>
            </a:r>
          </a:p>
          <a:p>
            <a:pPr lvl="1" eaLnBrk="1" hangingPunct="1">
              <a:spcBef>
                <a:spcPct val="0"/>
              </a:spcBef>
            </a:pPr>
            <a:r>
              <a:rPr lang="en-US" altLang="zh-TW" b="1"/>
              <a:t>(4) </a:t>
            </a:r>
            <a:r>
              <a:rPr lang="zh-TW" altLang="en-US" b="1"/>
              <a:t>透明性 </a:t>
            </a:r>
            <a:r>
              <a:rPr lang="en-US" altLang="zh-TW" b="1"/>
              <a:t>(Be transparent)</a:t>
            </a:r>
            <a:r>
              <a:rPr lang="zh-TW" altLang="en-US" b="1"/>
              <a:t>：必須誠實的揭露資料的錯誤與缺陷。</a:t>
            </a:r>
            <a:endParaRPr lang="zh-TW" altLang="en-US"/>
          </a:p>
          <a:p>
            <a:pPr eaLnBrk="1" hangingPunct="1">
              <a:spcBef>
                <a:spcPct val="0"/>
              </a:spcBef>
            </a:pPr>
            <a:endParaRPr lang="zh-TW" altLang="en-US"/>
          </a:p>
        </p:txBody>
      </p:sp>
      <p:sp>
        <p:nvSpPr>
          <p:cNvPr id="63492" name="投影片編號版面配置區 3">
            <a:extLst>
              <a:ext uri="{FF2B5EF4-FFF2-40B4-BE49-F238E27FC236}">
                <a16:creationId xmlns:a16="http://schemas.microsoft.com/office/drawing/2014/main" id="{D916D279-0F3F-4B55-B747-9E9ACDAF3F8A}"/>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0F8736E-D33A-4033-B5DB-2CC16D3D31C3}" type="slidenum">
              <a:rPr kumimoji="0" lang="zh-TW" altLang="en-US">
                <a:latin typeface="Calibri" panose="020F0502020204030204" pitchFamily="34" charset="0"/>
              </a:rPr>
              <a:pPr eaLnBrk="1" hangingPunct="1"/>
              <a:t>27</a:t>
            </a:fld>
            <a:endParaRPr kumimoji="0" lang="zh-TW"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a:extLst>
              <a:ext uri="{FF2B5EF4-FFF2-40B4-BE49-F238E27FC236}">
                <a16:creationId xmlns:a16="http://schemas.microsoft.com/office/drawing/2014/main" id="{9BAB2F70-0243-4748-933E-0605E754C4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a:extLst>
              <a:ext uri="{FF2B5EF4-FFF2-40B4-BE49-F238E27FC236}">
                <a16:creationId xmlns:a16="http://schemas.microsoft.com/office/drawing/2014/main" id="{F9756C70-AE14-4877-8334-6412B41F1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對於資料品質系統來講，完全同時達到上述目標是不可能的。必須要做適當的取捨，包含：</a:t>
            </a:r>
          </a:p>
          <a:p>
            <a:pPr eaLnBrk="1" hangingPunct="1">
              <a:spcBef>
                <a:spcPct val="0"/>
              </a:spcBef>
            </a:pPr>
            <a:r>
              <a:rPr lang="en-US" altLang="zh-TW" b="1"/>
              <a:t>1. </a:t>
            </a:r>
            <a:r>
              <a:rPr lang="zh-TW" altLang="en-US" b="1"/>
              <a:t>衝突一：完備性與快速性</a:t>
            </a:r>
          </a:p>
          <a:p>
            <a:pPr lvl="1" eaLnBrk="1" hangingPunct="1">
              <a:spcBef>
                <a:spcPct val="0"/>
              </a:spcBef>
            </a:pPr>
            <a:r>
              <a:rPr lang="zh-TW" altLang="en-US"/>
              <a:t>資料品質系統無法同時兼顧快速性和完備性。解決的方法就是思考資料品質的問題來找到平衡點，比如：</a:t>
            </a:r>
            <a:r>
              <a:rPr lang="en-US" altLang="zh-TW"/>
              <a:t>(1) </a:t>
            </a:r>
            <a:r>
              <a:rPr lang="zh-TW" altLang="en-US"/>
              <a:t>時效性：什麼時間點資料會變得過時？及 </a:t>
            </a:r>
            <a:r>
              <a:rPr lang="en-US" altLang="zh-TW"/>
              <a:t>(2) </a:t>
            </a:r>
            <a:r>
              <a:rPr lang="zh-TW" altLang="en-US"/>
              <a:t>正確性：保證這些資料的正確性有多重要？等等。</a:t>
            </a:r>
          </a:p>
          <a:p>
            <a:pPr eaLnBrk="1" hangingPunct="1">
              <a:spcBef>
                <a:spcPct val="0"/>
              </a:spcBef>
            </a:pPr>
            <a:r>
              <a:rPr lang="en-US" altLang="zh-TW" b="1"/>
              <a:t>2. </a:t>
            </a:r>
            <a:r>
              <a:rPr lang="zh-TW" altLang="en-US" b="1"/>
              <a:t>衝突二：正確性與透明性</a:t>
            </a:r>
          </a:p>
          <a:p>
            <a:pPr lvl="1" eaLnBrk="1" hangingPunct="1">
              <a:spcBef>
                <a:spcPct val="0"/>
              </a:spcBef>
            </a:pPr>
            <a:r>
              <a:rPr lang="zh-TW" altLang="en-US"/>
              <a:t>資料品質系統無法同時滿足正確性和透明性。解決的方法是對不同的錯誤建立一個可判斷的原則界限，能夠在清理過程進行糾正或者標識，並生成</a:t>
            </a:r>
          </a:p>
        </p:txBody>
      </p:sp>
      <p:sp>
        <p:nvSpPr>
          <p:cNvPr id="64516" name="投影片編號版面配置區 3">
            <a:extLst>
              <a:ext uri="{FF2B5EF4-FFF2-40B4-BE49-F238E27FC236}">
                <a16:creationId xmlns:a16="http://schemas.microsoft.com/office/drawing/2014/main" id="{909E3D51-9344-4203-A5F3-510CB315134F}"/>
              </a:ext>
            </a:extLst>
          </p:cNvPr>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982AD98-74BE-49A9-BAE9-ED3BC74A7EAB}" type="slidenum">
              <a:rPr kumimoji="0" lang="zh-TW" altLang="en-US">
                <a:latin typeface="Calibri" panose="020F0502020204030204" pitchFamily="34" charset="0"/>
              </a:rPr>
              <a:pPr eaLnBrk="1" hangingPunct="1"/>
              <a:t>28</a:t>
            </a:fld>
            <a:endParaRPr kumimoji="0" lang="zh-TW"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spTree>
      <p:nvGrpSpPr>
        <p:cNvPr id="1" name=""/>
        <p:cNvGrpSpPr/>
        <p:nvPr/>
      </p:nvGrpSpPr>
      <p:grpSpPr>
        <a:xfrm>
          <a:off x="0" y="0"/>
          <a:ext cx="0" cy="0"/>
          <a:chOff x="0" y="0"/>
          <a:chExt cx="0" cy="0"/>
        </a:xfrm>
      </p:grpSpPr>
      <p:pic>
        <p:nvPicPr>
          <p:cNvPr id="5" name="Picture 79" descr="9">
            <a:extLst>
              <a:ext uri="{FF2B5EF4-FFF2-40B4-BE49-F238E27FC236}">
                <a16:creationId xmlns:a16="http://schemas.microsoft.com/office/drawing/2014/main" id="{65495801-ABAE-4C76-820A-EFDFDB549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11350" y="3586163"/>
            <a:ext cx="72326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1">
            <a:extLst>
              <a:ext uri="{FF2B5EF4-FFF2-40B4-BE49-F238E27FC236}">
                <a16:creationId xmlns:a16="http://schemas.microsoft.com/office/drawing/2014/main" id="{E9E81C29-4AC4-4C4A-93F2-D4314166E4CE}"/>
              </a:ext>
            </a:extLst>
          </p:cNvPr>
          <p:cNvGrpSpPr>
            <a:grpSpLocks/>
          </p:cNvGrpSpPr>
          <p:nvPr/>
        </p:nvGrpSpPr>
        <p:grpSpPr bwMode="auto">
          <a:xfrm>
            <a:off x="4095750" y="2949575"/>
            <a:ext cx="4918075" cy="2976563"/>
            <a:chOff x="672" y="912"/>
            <a:chExt cx="4535" cy="2746"/>
          </a:xfrm>
        </p:grpSpPr>
        <p:grpSp>
          <p:nvGrpSpPr>
            <p:cNvPr id="8" name="Group 82">
              <a:extLst>
                <a:ext uri="{FF2B5EF4-FFF2-40B4-BE49-F238E27FC236}">
                  <a16:creationId xmlns:a16="http://schemas.microsoft.com/office/drawing/2014/main" id="{08F68421-2E3A-45B3-9512-654F726D542B}"/>
                </a:ext>
              </a:extLst>
            </p:cNvPr>
            <p:cNvGrpSpPr>
              <a:grpSpLocks/>
            </p:cNvGrpSpPr>
            <p:nvPr/>
          </p:nvGrpSpPr>
          <p:grpSpPr bwMode="auto">
            <a:xfrm>
              <a:off x="672" y="999"/>
              <a:ext cx="2645" cy="2460"/>
              <a:chOff x="672" y="999"/>
              <a:chExt cx="2645" cy="2460"/>
            </a:xfrm>
          </p:grpSpPr>
          <p:sp>
            <p:nvSpPr>
              <p:cNvPr id="32" name="Freeform 83">
                <a:extLst>
                  <a:ext uri="{FF2B5EF4-FFF2-40B4-BE49-F238E27FC236}">
                    <a16:creationId xmlns:a16="http://schemas.microsoft.com/office/drawing/2014/main" id="{7D5192EC-BAF8-4863-BA36-521AD22A60B9}"/>
                  </a:ext>
                </a:extLst>
              </p:cNvPr>
              <p:cNvSpPr>
                <a:spLocks/>
              </p:cNvSpPr>
              <p:nvPr/>
            </p:nvSpPr>
            <p:spPr bwMode="gray">
              <a:xfrm>
                <a:off x="672" y="1012"/>
                <a:ext cx="2645" cy="2137"/>
              </a:xfrm>
              <a:custGeom>
                <a:avLst/>
                <a:gdLst>
                  <a:gd name="T0" fmla="*/ 1494 w 2645"/>
                  <a:gd name="T1" fmla="*/ 104 h 2136"/>
                  <a:gd name="T2" fmla="*/ 1301 w 2645"/>
                  <a:gd name="T3" fmla="*/ 299 h 2136"/>
                  <a:gd name="T4" fmla="*/ 1205 w 2645"/>
                  <a:gd name="T5" fmla="*/ 249 h 2136"/>
                  <a:gd name="T6" fmla="*/ 1211 w 2645"/>
                  <a:gd name="T7" fmla="*/ 389 h 2136"/>
                  <a:gd name="T8" fmla="*/ 1212 w 2645"/>
                  <a:gd name="T9" fmla="*/ 500 h 2136"/>
                  <a:gd name="T10" fmla="*/ 1152 w 2645"/>
                  <a:gd name="T11" fmla="*/ 482 h 2136"/>
                  <a:gd name="T12" fmla="*/ 1176 w 2645"/>
                  <a:gd name="T13" fmla="*/ 266 h 2136"/>
                  <a:gd name="T14" fmla="*/ 1091 w 2645"/>
                  <a:gd name="T15" fmla="*/ 384 h 2136"/>
                  <a:gd name="T16" fmla="*/ 1004 w 2645"/>
                  <a:gd name="T17" fmla="*/ 399 h 2136"/>
                  <a:gd name="T18" fmla="*/ 824 w 2645"/>
                  <a:gd name="T19" fmla="*/ 462 h 2136"/>
                  <a:gd name="T20" fmla="*/ 785 w 2645"/>
                  <a:gd name="T21" fmla="*/ 489 h 2136"/>
                  <a:gd name="T22" fmla="*/ 687 w 2645"/>
                  <a:gd name="T23" fmla="*/ 543 h 2136"/>
                  <a:gd name="T24" fmla="*/ 720 w 2645"/>
                  <a:gd name="T25" fmla="*/ 393 h 2136"/>
                  <a:gd name="T26" fmla="*/ 616 w 2645"/>
                  <a:gd name="T27" fmla="*/ 315 h 2136"/>
                  <a:gd name="T28" fmla="*/ 345 w 2645"/>
                  <a:gd name="T29" fmla="*/ 579 h 2136"/>
                  <a:gd name="T30" fmla="*/ 397 w 2645"/>
                  <a:gd name="T31" fmla="*/ 741 h 2136"/>
                  <a:gd name="T32" fmla="*/ 522 w 2645"/>
                  <a:gd name="T33" fmla="*/ 557 h 2136"/>
                  <a:gd name="T34" fmla="*/ 598 w 2645"/>
                  <a:gd name="T35" fmla="*/ 653 h 2136"/>
                  <a:gd name="T36" fmla="*/ 507 w 2645"/>
                  <a:gd name="T37" fmla="*/ 746 h 2136"/>
                  <a:gd name="T38" fmla="*/ 373 w 2645"/>
                  <a:gd name="T39" fmla="*/ 726 h 2136"/>
                  <a:gd name="T40" fmla="*/ 186 w 2645"/>
                  <a:gd name="T41" fmla="*/ 932 h 2136"/>
                  <a:gd name="T42" fmla="*/ 153 w 2645"/>
                  <a:gd name="T43" fmla="*/ 1137 h 2136"/>
                  <a:gd name="T44" fmla="*/ 342 w 2645"/>
                  <a:gd name="T45" fmla="*/ 1025 h 2136"/>
                  <a:gd name="T46" fmla="*/ 444 w 2645"/>
                  <a:gd name="T47" fmla="*/ 1115 h 2136"/>
                  <a:gd name="T48" fmla="*/ 493 w 2645"/>
                  <a:gd name="T49" fmla="*/ 1062 h 2136"/>
                  <a:gd name="T50" fmla="*/ 624 w 2645"/>
                  <a:gd name="T51" fmla="*/ 1152 h 2136"/>
                  <a:gd name="T52" fmla="*/ 489 w 2645"/>
                  <a:gd name="T53" fmla="*/ 1211 h 2136"/>
                  <a:gd name="T54" fmla="*/ 388 w 2645"/>
                  <a:gd name="T55" fmla="*/ 1152 h 2136"/>
                  <a:gd name="T56" fmla="*/ 91 w 2645"/>
                  <a:gd name="T57" fmla="*/ 1256 h 2136"/>
                  <a:gd name="T58" fmla="*/ 0 w 2645"/>
                  <a:gd name="T59" fmla="*/ 1439 h 2136"/>
                  <a:gd name="T60" fmla="*/ 339 w 2645"/>
                  <a:gd name="T61" fmla="*/ 1658 h 2136"/>
                  <a:gd name="T62" fmla="*/ 451 w 2645"/>
                  <a:gd name="T63" fmla="*/ 2121 h 2136"/>
                  <a:gd name="T64" fmla="*/ 682 w 2645"/>
                  <a:gd name="T65" fmla="*/ 1916 h 2136"/>
                  <a:gd name="T66" fmla="*/ 775 w 2645"/>
                  <a:gd name="T67" fmla="*/ 1661 h 2136"/>
                  <a:gd name="T68" fmla="*/ 760 w 2645"/>
                  <a:gd name="T69" fmla="*/ 1460 h 2136"/>
                  <a:gd name="T70" fmla="*/ 682 w 2645"/>
                  <a:gd name="T71" fmla="*/ 1266 h 2136"/>
                  <a:gd name="T72" fmla="*/ 873 w 2645"/>
                  <a:gd name="T73" fmla="*/ 1464 h 2136"/>
                  <a:gd name="T74" fmla="*/ 975 w 2645"/>
                  <a:gd name="T75" fmla="*/ 1329 h 2136"/>
                  <a:gd name="T76" fmla="*/ 819 w 2645"/>
                  <a:gd name="T77" fmla="*/ 1259 h 2136"/>
                  <a:gd name="T78" fmla="*/ 996 w 2645"/>
                  <a:gd name="T79" fmla="*/ 1331 h 2136"/>
                  <a:gd name="T80" fmla="*/ 1120 w 2645"/>
                  <a:gd name="T81" fmla="*/ 1379 h 2136"/>
                  <a:gd name="T82" fmla="*/ 1240 w 2645"/>
                  <a:gd name="T83" fmla="*/ 1469 h 2136"/>
                  <a:gd name="T84" fmla="*/ 1425 w 2645"/>
                  <a:gd name="T85" fmla="*/ 1419 h 2136"/>
                  <a:gd name="T86" fmla="*/ 1561 w 2645"/>
                  <a:gd name="T87" fmla="*/ 1644 h 2136"/>
                  <a:gd name="T88" fmla="*/ 1543 w 2645"/>
                  <a:gd name="T89" fmla="*/ 1515 h 2136"/>
                  <a:gd name="T90" fmla="*/ 1621 w 2645"/>
                  <a:gd name="T91" fmla="*/ 1371 h 2136"/>
                  <a:gd name="T92" fmla="*/ 1780 w 2645"/>
                  <a:gd name="T93" fmla="*/ 1248 h 2136"/>
                  <a:gd name="T94" fmla="*/ 1740 w 2645"/>
                  <a:gd name="T95" fmla="*/ 1097 h 2136"/>
                  <a:gd name="T96" fmla="*/ 1828 w 2645"/>
                  <a:gd name="T97" fmla="*/ 1169 h 2136"/>
                  <a:gd name="T98" fmla="*/ 1962 w 2645"/>
                  <a:gd name="T99" fmla="*/ 998 h 2136"/>
                  <a:gd name="T100" fmla="*/ 2120 w 2645"/>
                  <a:gd name="T101" fmla="*/ 689 h 2136"/>
                  <a:gd name="T102" fmla="*/ 2308 w 2645"/>
                  <a:gd name="T103" fmla="*/ 624 h 2136"/>
                  <a:gd name="T104" fmla="*/ 2228 w 2645"/>
                  <a:gd name="T105" fmla="*/ 884 h 2136"/>
                  <a:gd name="T106" fmla="*/ 2396 w 2645"/>
                  <a:gd name="T107" fmla="*/ 665 h 2136"/>
                  <a:gd name="T108" fmla="*/ 2591 w 2645"/>
                  <a:gd name="T109" fmla="*/ 555 h 2136"/>
                  <a:gd name="T110" fmla="*/ 2465 w 2645"/>
                  <a:gd name="T111" fmla="*/ 381 h 2136"/>
                  <a:gd name="T112" fmla="*/ 2354 w 2645"/>
                  <a:gd name="T113" fmla="*/ 390 h 2136"/>
                  <a:gd name="T114" fmla="*/ 2100 w 2645"/>
                  <a:gd name="T115" fmla="*/ 305 h 2136"/>
                  <a:gd name="T116" fmla="*/ 1923 w 2645"/>
                  <a:gd name="T117" fmla="*/ 302 h 2136"/>
                  <a:gd name="T118" fmla="*/ 1668 w 2645"/>
                  <a:gd name="T119" fmla="*/ 207 h 2136"/>
                  <a:gd name="T120" fmla="*/ 1674 w 2645"/>
                  <a:gd name="T121" fmla="*/ 80 h 2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45" h="2136">
                    <a:moveTo>
                      <a:pt x="1572" y="3"/>
                    </a:moveTo>
                    <a:cubicBezTo>
                      <a:pt x="1539" y="0"/>
                      <a:pt x="1543" y="39"/>
                      <a:pt x="1530" y="51"/>
                    </a:cubicBezTo>
                    <a:lnTo>
                      <a:pt x="1514" y="75"/>
                    </a:lnTo>
                    <a:lnTo>
                      <a:pt x="1493" y="75"/>
                    </a:lnTo>
                    <a:lnTo>
                      <a:pt x="1526" y="105"/>
                    </a:lnTo>
                    <a:lnTo>
                      <a:pt x="1521" y="135"/>
                    </a:lnTo>
                    <a:cubicBezTo>
                      <a:pt x="1516" y="135"/>
                      <a:pt x="1504" y="111"/>
                      <a:pt x="1494" y="104"/>
                    </a:cubicBezTo>
                    <a:cubicBezTo>
                      <a:pt x="1484" y="97"/>
                      <a:pt x="1476" y="91"/>
                      <a:pt x="1460" y="92"/>
                    </a:cubicBezTo>
                    <a:cubicBezTo>
                      <a:pt x="1436" y="86"/>
                      <a:pt x="1416" y="96"/>
                      <a:pt x="1397" y="108"/>
                    </a:cubicBezTo>
                    <a:lnTo>
                      <a:pt x="1343" y="165"/>
                    </a:lnTo>
                    <a:lnTo>
                      <a:pt x="1323" y="204"/>
                    </a:lnTo>
                    <a:lnTo>
                      <a:pt x="1271" y="227"/>
                    </a:lnTo>
                    <a:lnTo>
                      <a:pt x="1271" y="282"/>
                    </a:lnTo>
                    <a:lnTo>
                      <a:pt x="1301" y="299"/>
                    </a:lnTo>
                    <a:lnTo>
                      <a:pt x="1311" y="344"/>
                    </a:lnTo>
                    <a:lnTo>
                      <a:pt x="1300" y="384"/>
                    </a:lnTo>
                    <a:lnTo>
                      <a:pt x="1284" y="366"/>
                    </a:lnTo>
                    <a:lnTo>
                      <a:pt x="1290" y="303"/>
                    </a:lnTo>
                    <a:lnTo>
                      <a:pt x="1259" y="294"/>
                    </a:lnTo>
                    <a:lnTo>
                      <a:pt x="1215" y="284"/>
                    </a:lnTo>
                    <a:lnTo>
                      <a:pt x="1205" y="249"/>
                    </a:lnTo>
                    <a:lnTo>
                      <a:pt x="1188" y="254"/>
                    </a:lnTo>
                    <a:lnTo>
                      <a:pt x="1194" y="293"/>
                    </a:lnTo>
                    <a:lnTo>
                      <a:pt x="1173" y="309"/>
                    </a:lnTo>
                    <a:lnTo>
                      <a:pt x="1190" y="347"/>
                    </a:lnTo>
                    <a:lnTo>
                      <a:pt x="1173" y="372"/>
                    </a:lnTo>
                    <a:cubicBezTo>
                      <a:pt x="1170" y="382"/>
                      <a:pt x="1169" y="404"/>
                      <a:pt x="1175" y="407"/>
                    </a:cubicBezTo>
                    <a:cubicBezTo>
                      <a:pt x="1181" y="410"/>
                      <a:pt x="1202" y="390"/>
                      <a:pt x="1211" y="389"/>
                    </a:cubicBezTo>
                    <a:lnTo>
                      <a:pt x="1227" y="402"/>
                    </a:lnTo>
                    <a:lnTo>
                      <a:pt x="1239" y="453"/>
                    </a:lnTo>
                    <a:lnTo>
                      <a:pt x="1272" y="467"/>
                    </a:lnTo>
                    <a:lnTo>
                      <a:pt x="1250" y="483"/>
                    </a:lnTo>
                    <a:lnTo>
                      <a:pt x="1252" y="528"/>
                    </a:lnTo>
                    <a:lnTo>
                      <a:pt x="1229" y="476"/>
                    </a:lnTo>
                    <a:lnTo>
                      <a:pt x="1212" y="500"/>
                    </a:lnTo>
                    <a:lnTo>
                      <a:pt x="1221" y="428"/>
                    </a:lnTo>
                    <a:lnTo>
                      <a:pt x="1214" y="404"/>
                    </a:lnTo>
                    <a:lnTo>
                      <a:pt x="1184" y="422"/>
                    </a:lnTo>
                    <a:lnTo>
                      <a:pt x="1179" y="486"/>
                    </a:lnTo>
                    <a:lnTo>
                      <a:pt x="1152" y="501"/>
                    </a:lnTo>
                    <a:lnTo>
                      <a:pt x="1115" y="492"/>
                    </a:lnTo>
                    <a:lnTo>
                      <a:pt x="1152" y="482"/>
                    </a:lnTo>
                    <a:lnTo>
                      <a:pt x="1151" y="458"/>
                    </a:lnTo>
                    <a:lnTo>
                      <a:pt x="1175" y="423"/>
                    </a:lnTo>
                    <a:lnTo>
                      <a:pt x="1163" y="419"/>
                    </a:lnTo>
                    <a:lnTo>
                      <a:pt x="1161" y="402"/>
                    </a:lnTo>
                    <a:lnTo>
                      <a:pt x="1164" y="344"/>
                    </a:lnTo>
                    <a:lnTo>
                      <a:pt x="1157" y="296"/>
                    </a:lnTo>
                    <a:lnTo>
                      <a:pt x="1176" y="266"/>
                    </a:lnTo>
                    <a:lnTo>
                      <a:pt x="1167" y="252"/>
                    </a:lnTo>
                    <a:lnTo>
                      <a:pt x="1145" y="254"/>
                    </a:lnTo>
                    <a:lnTo>
                      <a:pt x="1122" y="257"/>
                    </a:lnTo>
                    <a:lnTo>
                      <a:pt x="1112" y="294"/>
                    </a:lnTo>
                    <a:lnTo>
                      <a:pt x="1097" y="300"/>
                    </a:lnTo>
                    <a:lnTo>
                      <a:pt x="1082" y="335"/>
                    </a:lnTo>
                    <a:lnTo>
                      <a:pt x="1091" y="384"/>
                    </a:lnTo>
                    <a:lnTo>
                      <a:pt x="1089" y="410"/>
                    </a:lnTo>
                    <a:lnTo>
                      <a:pt x="1060" y="384"/>
                    </a:lnTo>
                    <a:lnTo>
                      <a:pt x="1029" y="374"/>
                    </a:lnTo>
                    <a:lnTo>
                      <a:pt x="1014" y="383"/>
                    </a:lnTo>
                    <a:lnTo>
                      <a:pt x="1022" y="405"/>
                    </a:lnTo>
                    <a:lnTo>
                      <a:pt x="1004" y="419"/>
                    </a:lnTo>
                    <a:lnTo>
                      <a:pt x="1004" y="399"/>
                    </a:lnTo>
                    <a:lnTo>
                      <a:pt x="989" y="398"/>
                    </a:lnTo>
                    <a:lnTo>
                      <a:pt x="978" y="420"/>
                    </a:lnTo>
                    <a:lnTo>
                      <a:pt x="938" y="422"/>
                    </a:lnTo>
                    <a:lnTo>
                      <a:pt x="930" y="407"/>
                    </a:lnTo>
                    <a:lnTo>
                      <a:pt x="863" y="437"/>
                    </a:lnTo>
                    <a:lnTo>
                      <a:pt x="852" y="473"/>
                    </a:lnTo>
                    <a:lnTo>
                      <a:pt x="824" y="462"/>
                    </a:lnTo>
                    <a:lnTo>
                      <a:pt x="843" y="441"/>
                    </a:lnTo>
                    <a:lnTo>
                      <a:pt x="831" y="411"/>
                    </a:lnTo>
                    <a:lnTo>
                      <a:pt x="797" y="411"/>
                    </a:lnTo>
                    <a:lnTo>
                      <a:pt x="803" y="429"/>
                    </a:lnTo>
                    <a:lnTo>
                      <a:pt x="801" y="461"/>
                    </a:lnTo>
                    <a:lnTo>
                      <a:pt x="813" y="494"/>
                    </a:lnTo>
                    <a:lnTo>
                      <a:pt x="785" y="489"/>
                    </a:lnTo>
                    <a:lnTo>
                      <a:pt x="747" y="521"/>
                    </a:lnTo>
                    <a:lnTo>
                      <a:pt x="762" y="543"/>
                    </a:lnTo>
                    <a:lnTo>
                      <a:pt x="740" y="543"/>
                    </a:lnTo>
                    <a:lnTo>
                      <a:pt x="716" y="515"/>
                    </a:lnTo>
                    <a:lnTo>
                      <a:pt x="708" y="525"/>
                    </a:lnTo>
                    <a:lnTo>
                      <a:pt x="724" y="576"/>
                    </a:lnTo>
                    <a:lnTo>
                      <a:pt x="687" y="543"/>
                    </a:lnTo>
                    <a:lnTo>
                      <a:pt x="692" y="504"/>
                    </a:lnTo>
                    <a:lnTo>
                      <a:pt x="662" y="480"/>
                    </a:lnTo>
                    <a:lnTo>
                      <a:pt x="722" y="507"/>
                    </a:lnTo>
                    <a:lnTo>
                      <a:pt x="767" y="494"/>
                    </a:lnTo>
                    <a:lnTo>
                      <a:pt x="771" y="449"/>
                    </a:lnTo>
                    <a:lnTo>
                      <a:pt x="743" y="426"/>
                    </a:lnTo>
                    <a:lnTo>
                      <a:pt x="720" y="393"/>
                    </a:lnTo>
                    <a:lnTo>
                      <a:pt x="675" y="389"/>
                    </a:lnTo>
                    <a:lnTo>
                      <a:pt x="658" y="377"/>
                    </a:lnTo>
                    <a:lnTo>
                      <a:pt x="673" y="375"/>
                    </a:lnTo>
                    <a:lnTo>
                      <a:pt x="660" y="359"/>
                    </a:lnTo>
                    <a:lnTo>
                      <a:pt x="622" y="357"/>
                    </a:lnTo>
                    <a:lnTo>
                      <a:pt x="646" y="347"/>
                    </a:lnTo>
                    <a:lnTo>
                      <a:pt x="616" y="315"/>
                    </a:lnTo>
                    <a:lnTo>
                      <a:pt x="564" y="315"/>
                    </a:lnTo>
                    <a:lnTo>
                      <a:pt x="520" y="348"/>
                    </a:lnTo>
                    <a:lnTo>
                      <a:pt x="498" y="345"/>
                    </a:lnTo>
                    <a:lnTo>
                      <a:pt x="466" y="375"/>
                    </a:lnTo>
                    <a:lnTo>
                      <a:pt x="441" y="435"/>
                    </a:lnTo>
                    <a:lnTo>
                      <a:pt x="396" y="537"/>
                    </a:lnTo>
                    <a:lnTo>
                      <a:pt x="345" y="579"/>
                    </a:lnTo>
                    <a:lnTo>
                      <a:pt x="309" y="632"/>
                    </a:lnTo>
                    <a:lnTo>
                      <a:pt x="319" y="657"/>
                    </a:lnTo>
                    <a:lnTo>
                      <a:pt x="312" y="690"/>
                    </a:lnTo>
                    <a:lnTo>
                      <a:pt x="340" y="729"/>
                    </a:lnTo>
                    <a:lnTo>
                      <a:pt x="366" y="708"/>
                    </a:lnTo>
                    <a:lnTo>
                      <a:pt x="394" y="668"/>
                    </a:lnTo>
                    <a:lnTo>
                      <a:pt x="397" y="741"/>
                    </a:lnTo>
                    <a:lnTo>
                      <a:pt x="420" y="785"/>
                    </a:lnTo>
                    <a:lnTo>
                      <a:pt x="459" y="759"/>
                    </a:lnTo>
                    <a:lnTo>
                      <a:pt x="468" y="708"/>
                    </a:lnTo>
                    <a:lnTo>
                      <a:pt x="495" y="674"/>
                    </a:lnTo>
                    <a:lnTo>
                      <a:pt x="477" y="627"/>
                    </a:lnTo>
                    <a:lnTo>
                      <a:pt x="490" y="585"/>
                    </a:lnTo>
                    <a:lnTo>
                      <a:pt x="522" y="557"/>
                    </a:lnTo>
                    <a:cubicBezTo>
                      <a:pt x="527" y="548"/>
                      <a:pt x="514" y="536"/>
                      <a:pt x="520" y="528"/>
                    </a:cubicBezTo>
                    <a:cubicBezTo>
                      <a:pt x="526" y="520"/>
                      <a:pt x="552" y="504"/>
                      <a:pt x="559" y="507"/>
                    </a:cubicBezTo>
                    <a:cubicBezTo>
                      <a:pt x="572" y="502"/>
                      <a:pt x="571" y="529"/>
                      <a:pt x="564" y="543"/>
                    </a:cubicBezTo>
                    <a:lnTo>
                      <a:pt x="516" y="591"/>
                    </a:lnTo>
                    <a:lnTo>
                      <a:pt x="517" y="654"/>
                    </a:lnTo>
                    <a:lnTo>
                      <a:pt x="547" y="669"/>
                    </a:lnTo>
                    <a:lnTo>
                      <a:pt x="598" y="653"/>
                    </a:lnTo>
                    <a:lnTo>
                      <a:pt x="628" y="672"/>
                    </a:lnTo>
                    <a:lnTo>
                      <a:pt x="592" y="677"/>
                    </a:lnTo>
                    <a:lnTo>
                      <a:pt x="546" y="684"/>
                    </a:lnTo>
                    <a:lnTo>
                      <a:pt x="550" y="714"/>
                    </a:lnTo>
                    <a:lnTo>
                      <a:pt x="552" y="743"/>
                    </a:lnTo>
                    <a:lnTo>
                      <a:pt x="525" y="726"/>
                    </a:lnTo>
                    <a:lnTo>
                      <a:pt x="507" y="746"/>
                    </a:lnTo>
                    <a:lnTo>
                      <a:pt x="508" y="788"/>
                    </a:lnTo>
                    <a:lnTo>
                      <a:pt x="471" y="797"/>
                    </a:lnTo>
                    <a:lnTo>
                      <a:pt x="429" y="812"/>
                    </a:lnTo>
                    <a:lnTo>
                      <a:pt x="409" y="798"/>
                    </a:lnTo>
                    <a:lnTo>
                      <a:pt x="388" y="816"/>
                    </a:lnTo>
                    <a:lnTo>
                      <a:pt x="379" y="746"/>
                    </a:lnTo>
                    <a:cubicBezTo>
                      <a:pt x="377" y="731"/>
                      <a:pt x="379" y="725"/>
                      <a:pt x="373" y="726"/>
                    </a:cubicBezTo>
                    <a:cubicBezTo>
                      <a:pt x="367" y="727"/>
                      <a:pt x="350" y="737"/>
                      <a:pt x="345" y="752"/>
                    </a:cubicBezTo>
                    <a:lnTo>
                      <a:pt x="358" y="813"/>
                    </a:lnTo>
                    <a:lnTo>
                      <a:pt x="312" y="821"/>
                    </a:lnTo>
                    <a:lnTo>
                      <a:pt x="292" y="864"/>
                    </a:lnTo>
                    <a:lnTo>
                      <a:pt x="250" y="897"/>
                    </a:lnTo>
                    <a:lnTo>
                      <a:pt x="199" y="912"/>
                    </a:lnTo>
                    <a:lnTo>
                      <a:pt x="186" y="932"/>
                    </a:lnTo>
                    <a:lnTo>
                      <a:pt x="226" y="963"/>
                    </a:lnTo>
                    <a:lnTo>
                      <a:pt x="228" y="1007"/>
                    </a:lnTo>
                    <a:lnTo>
                      <a:pt x="204" y="1016"/>
                    </a:lnTo>
                    <a:lnTo>
                      <a:pt x="148" y="1008"/>
                    </a:lnTo>
                    <a:lnTo>
                      <a:pt x="126" y="1026"/>
                    </a:lnTo>
                    <a:lnTo>
                      <a:pt x="124" y="1107"/>
                    </a:lnTo>
                    <a:lnTo>
                      <a:pt x="153" y="1137"/>
                    </a:lnTo>
                    <a:lnTo>
                      <a:pt x="220" y="1130"/>
                    </a:lnTo>
                    <a:lnTo>
                      <a:pt x="244" y="1104"/>
                    </a:lnTo>
                    <a:lnTo>
                      <a:pt x="247" y="1071"/>
                    </a:lnTo>
                    <a:lnTo>
                      <a:pt x="270" y="1059"/>
                    </a:lnTo>
                    <a:lnTo>
                      <a:pt x="292" y="1046"/>
                    </a:lnTo>
                    <a:lnTo>
                      <a:pt x="304" y="1028"/>
                    </a:lnTo>
                    <a:lnTo>
                      <a:pt x="342" y="1025"/>
                    </a:lnTo>
                    <a:lnTo>
                      <a:pt x="369" y="1014"/>
                    </a:lnTo>
                    <a:lnTo>
                      <a:pt x="391" y="1044"/>
                    </a:lnTo>
                    <a:lnTo>
                      <a:pt x="447" y="1091"/>
                    </a:lnTo>
                    <a:lnTo>
                      <a:pt x="433" y="1106"/>
                    </a:lnTo>
                    <a:lnTo>
                      <a:pt x="397" y="1116"/>
                    </a:lnTo>
                    <a:lnTo>
                      <a:pt x="429" y="1137"/>
                    </a:lnTo>
                    <a:lnTo>
                      <a:pt x="444" y="1115"/>
                    </a:lnTo>
                    <a:lnTo>
                      <a:pt x="454" y="1121"/>
                    </a:lnTo>
                    <a:lnTo>
                      <a:pt x="468" y="1091"/>
                    </a:lnTo>
                    <a:lnTo>
                      <a:pt x="484" y="1104"/>
                    </a:lnTo>
                    <a:lnTo>
                      <a:pt x="469" y="1068"/>
                    </a:lnTo>
                    <a:lnTo>
                      <a:pt x="405" y="1001"/>
                    </a:lnTo>
                    <a:lnTo>
                      <a:pt x="418" y="996"/>
                    </a:lnTo>
                    <a:lnTo>
                      <a:pt x="493" y="1062"/>
                    </a:lnTo>
                    <a:lnTo>
                      <a:pt x="505" y="1122"/>
                    </a:lnTo>
                    <a:lnTo>
                      <a:pt x="532" y="1152"/>
                    </a:lnTo>
                    <a:lnTo>
                      <a:pt x="555" y="1088"/>
                    </a:lnTo>
                    <a:lnTo>
                      <a:pt x="579" y="1082"/>
                    </a:lnTo>
                    <a:lnTo>
                      <a:pt x="579" y="1106"/>
                    </a:lnTo>
                    <a:lnTo>
                      <a:pt x="589" y="1137"/>
                    </a:lnTo>
                    <a:lnTo>
                      <a:pt x="624" y="1152"/>
                    </a:lnTo>
                    <a:lnTo>
                      <a:pt x="685" y="1151"/>
                    </a:lnTo>
                    <a:lnTo>
                      <a:pt x="694" y="1176"/>
                    </a:lnTo>
                    <a:lnTo>
                      <a:pt x="678" y="1223"/>
                    </a:lnTo>
                    <a:lnTo>
                      <a:pt x="633" y="1224"/>
                    </a:lnTo>
                    <a:lnTo>
                      <a:pt x="591" y="1227"/>
                    </a:lnTo>
                    <a:lnTo>
                      <a:pt x="540" y="1209"/>
                    </a:lnTo>
                    <a:lnTo>
                      <a:pt x="489" y="1211"/>
                    </a:lnTo>
                    <a:lnTo>
                      <a:pt x="484" y="1248"/>
                    </a:lnTo>
                    <a:lnTo>
                      <a:pt x="445" y="1236"/>
                    </a:lnTo>
                    <a:lnTo>
                      <a:pt x="427" y="1200"/>
                    </a:lnTo>
                    <a:lnTo>
                      <a:pt x="394" y="1190"/>
                    </a:lnTo>
                    <a:lnTo>
                      <a:pt x="370" y="1181"/>
                    </a:lnTo>
                    <a:lnTo>
                      <a:pt x="373" y="1158"/>
                    </a:lnTo>
                    <a:lnTo>
                      <a:pt x="388" y="1152"/>
                    </a:lnTo>
                    <a:lnTo>
                      <a:pt x="355" y="1121"/>
                    </a:lnTo>
                    <a:lnTo>
                      <a:pt x="333" y="1128"/>
                    </a:lnTo>
                    <a:lnTo>
                      <a:pt x="256" y="1134"/>
                    </a:lnTo>
                    <a:lnTo>
                      <a:pt x="192" y="1163"/>
                    </a:lnTo>
                    <a:lnTo>
                      <a:pt x="151" y="1152"/>
                    </a:lnTo>
                    <a:lnTo>
                      <a:pt x="135" y="1179"/>
                    </a:lnTo>
                    <a:lnTo>
                      <a:pt x="91" y="1256"/>
                    </a:lnTo>
                    <a:lnTo>
                      <a:pt x="72" y="1253"/>
                    </a:lnTo>
                    <a:lnTo>
                      <a:pt x="48" y="1290"/>
                    </a:lnTo>
                    <a:lnTo>
                      <a:pt x="37" y="1326"/>
                    </a:lnTo>
                    <a:lnTo>
                      <a:pt x="16" y="1341"/>
                    </a:lnTo>
                    <a:lnTo>
                      <a:pt x="6" y="1385"/>
                    </a:lnTo>
                    <a:lnTo>
                      <a:pt x="19" y="1412"/>
                    </a:lnTo>
                    <a:lnTo>
                      <a:pt x="0" y="1439"/>
                    </a:lnTo>
                    <a:lnTo>
                      <a:pt x="19" y="1482"/>
                    </a:lnTo>
                    <a:lnTo>
                      <a:pt x="109" y="1581"/>
                    </a:lnTo>
                    <a:lnTo>
                      <a:pt x="174" y="1580"/>
                    </a:lnTo>
                    <a:lnTo>
                      <a:pt x="249" y="1571"/>
                    </a:lnTo>
                    <a:lnTo>
                      <a:pt x="337" y="1589"/>
                    </a:lnTo>
                    <a:lnTo>
                      <a:pt x="364" y="1611"/>
                    </a:lnTo>
                    <a:lnTo>
                      <a:pt x="339" y="1658"/>
                    </a:lnTo>
                    <a:lnTo>
                      <a:pt x="352" y="1680"/>
                    </a:lnTo>
                    <a:lnTo>
                      <a:pt x="382" y="1742"/>
                    </a:lnTo>
                    <a:lnTo>
                      <a:pt x="402" y="1793"/>
                    </a:lnTo>
                    <a:lnTo>
                      <a:pt x="370" y="1887"/>
                    </a:lnTo>
                    <a:lnTo>
                      <a:pt x="406" y="1979"/>
                    </a:lnTo>
                    <a:lnTo>
                      <a:pt x="448" y="2079"/>
                    </a:lnTo>
                    <a:lnTo>
                      <a:pt x="451" y="2121"/>
                    </a:lnTo>
                    <a:lnTo>
                      <a:pt x="484" y="2136"/>
                    </a:lnTo>
                    <a:lnTo>
                      <a:pt x="531" y="2123"/>
                    </a:lnTo>
                    <a:lnTo>
                      <a:pt x="580" y="2112"/>
                    </a:lnTo>
                    <a:lnTo>
                      <a:pt x="657" y="2018"/>
                    </a:lnTo>
                    <a:lnTo>
                      <a:pt x="658" y="1997"/>
                    </a:lnTo>
                    <a:lnTo>
                      <a:pt x="682" y="1985"/>
                    </a:lnTo>
                    <a:lnTo>
                      <a:pt x="682" y="1916"/>
                    </a:lnTo>
                    <a:lnTo>
                      <a:pt x="717" y="1886"/>
                    </a:lnTo>
                    <a:lnTo>
                      <a:pt x="753" y="1860"/>
                    </a:lnTo>
                    <a:lnTo>
                      <a:pt x="747" y="1800"/>
                    </a:lnTo>
                    <a:lnTo>
                      <a:pt x="727" y="1770"/>
                    </a:lnTo>
                    <a:lnTo>
                      <a:pt x="723" y="1725"/>
                    </a:lnTo>
                    <a:lnTo>
                      <a:pt x="745" y="1695"/>
                    </a:lnTo>
                    <a:lnTo>
                      <a:pt x="775" y="1661"/>
                    </a:lnTo>
                    <a:lnTo>
                      <a:pt x="847" y="1583"/>
                    </a:lnTo>
                    <a:lnTo>
                      <a:pt x="883" y="1497"/>
                    </a:lnTo>
                    <a:lnTo>
                      <a:pt x="858" y="1496"/>
                    </a:lnTo>
                    <a:lnTo>
                      <a:pt x="775" y="1512"/>
                    </a:lnTo>
                    <a:lnTo>
                      <a:pt x="765" y="1494"/>
                    </a:lnTo>
                    <a:lnTo>
                      <a:pt x="778" y="1485"/>
                    </a:lnTo>
                    <a:lnTo>
                      <a:pt x="760" y="1460"/>
                    </a:lnTo>
                    <a:lnTo>
                      <a:pt x="738" y="1440"/>
                    </a:lnTo>
                    <a:lnTo>
                      <a:pt x="717" y="1398"/>
                    </a:lnTo>
                    <a:lnTo>
                      <a:pt x="699" y="1356"/>
                    </a:lnTo>
                    <a:lnTo>
                      <a:pt x="676" y="1296"/>
                    </a:lnTo>
                    <a:lnTo>
                      <a:pt x="661" y="1269"/>
                    </a:lnTo>
                    <a:lnTo>
                      <a:pt x="678" y="1280"/>
                    </a:lnTo>
                    <a:lnTo>
                      <a:pt x="682" y="1266"/>
                    </a:lnTo>
                    <a:lnTo>
                      <a:pt x="718" y="1326"/>
                    </a:lnTo>
                    <a:lnTo>
                      <a:pt x="774" y="1436"/>
                    </a:lnTo>
                    <a:lnTo>
                      <a:pt x="783" y="1464"/>
                    </a:lnTo>
                    <a:lnTo>
                      <a:pt x="793" y="1488"/>
                    </a:lnTo>
                    <a:lnTo>
                      <a:pt x="820" y="1488"/>
                    </a:lnTo>
                    <a:lnTo>
                      <a:pt x="849" y="1469"/>
                    </a:lnTo>
                    <a:lnTo>
                      <a:pt x="873" y="1464"/>
                    </a:lnTo>
                    <a:lnTo>
                      <a:pt x="894" y="1439"/>
                    </a:lnTo>
                    <a:lnTo>
                      <a:pt x="934" y="1427"/>
                    </a:lnTo>
                    <a:lnTo>
                      <a:pt x="961" y="1403"/>
                    </a:lnTo>
                    <a:lnTo>
                      <a:pt x="991" y="1368"/>
                    </a:lnTo>
                    <a:lnTo>
                      <a:pt x="996" y="1350"/>
                    </a:lnTo>
                    <a:lnTo>
                      <a:pt x="981" y="1340"/>
                    </a:lnTo>
                    <a:lnTo>
                      <a:pt x="975" y="1329"/>
                    </a:lnTo>
                    <a:lnTo>
                      <a:pt x="955" y="1335"/>
                    </a:lnTo>
                    <a:lnTo>
                      <a:pt x="925" y="1340"/>
                    </a:lnTo>
                    <a:lnTo>
                      <a:pt x="912" y="1337"/>
                    </a:lnTo>
                    <a:lnTo>
                      <a:pt x="910" y="1323"/>
                    </a:lnTo>
                    <a:lnTo>
                      <a:pt x="891" y="1323"/>
                    </a:lnTo>
                    <a:lnTo>
                      <a:pt x="853" y="1271"/>
                    </a:lnTo>
                    <a:lnTo>
                      <a:pt x="819" y="1259"/>
                    </a:lnTo>
                    <a:lnTo>
                      <a:pt x="865" y="1247"/>
                    </a:lnTo>
                    <a:lnTo>
                      <a:pt x="903" y="1287"/>
                    </a:lnTo>
                    <a:lnTo>
                      <a:pt x="942" y="1295"/>
                    </a:lnTo>
                    <a:lnTo>
                      <a:pt x="951" y="1293"/>
                    </a:lnTo>
                    <a:lnTo>
                      <a:pt x="963" y="1319"/>
                    </a:lnTo>
                    <a:lnTo>
                      <a:pt x="976" y="1316"/>
                    </a:lnTo>
                    <a:lnTo>
                      <a:pt x="996" y="1331"/>
                    </a:lnTo>
                    <a:lnTo>
                      <a:pt x="1027" y="1317"/>
                    </a:lnTo>
                    <a:lnTo>
                      <a:pt x="1062" y="1320"/>
                    </a:lnTo>
                    <a:lnTo>
                      <a:pt x="1087" y="1341"/>
                    </a:lnTo>
                    <a:lnTo>
                      <a:pt x="1116" y="1337"/>
                    </a:lnTo>
                    <a:lnTo>
                      <a:pt x="1099" y="1358"/>
                    </a:lnTo>
                    <a:lnTo>
                      <a:pt x="1107" y="1377"/>
                    </a:lnTo>
                    <a:lnTo>
                      <a:pt x="1120" y="1379"/>
                    </a:lnTo>
                    <a:lnTo>
                      <a:pt x="1135" y="1370"/>
                    </a:lnTo>
                    <a:lnTo>
                      <a:pt x="1144" y="1436"/>
                    </a:lnTo>
                    <a:lnTo>
                      <a:pt x="1191" y="1535"/>
                    </a:lnTo>
                    <a:lnTo>
                      <a:pt x="1216" y="1545"/>
                    </a:lnTo>
                    <a:lnTo>
                      <a:pt x="1239" y="1509"/>
                    </a:lnTo>
                    <a:lnTo>
                      <a:pt x="1249" y="1491"/>
                    </a:lnTo>
                    <a:lnTo>
                      <a:pt x="1240" y="1469"/>
                    </a:lnTo>
                    <a:lnTo>
                      <a:pt x="1249" y="1440"/>
                    </a:lnTo>
                    <a:lnTo>
                      <a:pt x="1308" y="1409"/>
                    </a:lnTo>
                    <a:lnTo>
                      <a:pt x="1342" y="1364"/>
                    </a:lnTo>
                    <a:lnTo>
                      <a:pt x="1374" y="1361"/>
                    </a:lnTo>
                    <a:lnTo>
                      <a:pt x="1392" y="1358"/>
                    </a:lnTo>
                    <a:lnTo>
                      <a:pt x="1410" y="1406"/>
                    </a:lnTo>
                    <a:lnTo>
                      <a:pt x="1425" y="1419"/>
                    </a:lnTo>
                    <a:lnTo>
                      <a:pt x="1426" y="1454"/>
                    </a:lnTo>
                    <a:lnTo>
                      <a:pt x="1458" y="1436"/>
                    </a:lnTo>
                    <a:lnTo>
                      <a:pt x="1471" y="1457"/>
                    </a:lnTo>
                    <a:lnTo>
                      <a:pt x="1467" y="1547"/>
                    </a:lnTo>
                    <a:lnTo>
                      <a:pt x="1500" y="1605"/>
                    </a:lnTo>
                    <a:lnTo>
                      <a:pt x="1540" y="1632"/>
                    </a:lnTo>
                    <a:lnTo>
                      <a:pt x="1561" y="1644"/>
                    </a:lnTo>
                    <a:lnTo>
                      <a:pt x="1545" y="1613"/>
                    </a:lnTo>
                    <a:lnTo>
                      <a:pt x="1533" y="1578"/>
                    </a:lnTo>
                    <a:lnTo>
                      <a:pt x="1492" y="1536"/>
                    </a:lnTo>
                    <a:lnTo>
                      <a:pt x="1492" y="1508"/>
                    </a:lnTo>
                    <a:lnTo>
                      <a:pt x="1500" y="1463"/>
                    </a:lnTo>
                    <a:lnTo>
                      <a:pt x="1521" y="1500"/>
                    </a:lnTo>
                    <a:lnTo>
                      <a:pt x="1543" y="1515"/>
                    </a:lnTo>
                    <a:lnTo>
                      <a:pt x="1585" y="1514"/>
                    </a:lnTo>
                    <a:lnTo>
                      <a:pt x="1614" y="1478"/>
                    </a:lnTo>
                    <a:lnTo>
                      <a:pt x="1609" y="1440"/>
                    </a:lnTo>
                    <a:lnTo>
                      <a:pt x="1588" y="1416"/>
                    </a:lnTo>
                    <a:lnTo>
                      <a:pt x="1566" y="1392"/>
                    </a:lnTo>
                    <a:lnTo>
                      <a:pt x="1596" y="1365"/>
                    </a:lnTo>
                    <a:lnTo>
                      <a:pt x="1621" y="1371"/>
                    </a:lnTo>
                    <a:lnTo>
                      <a:pt x="1608" y="1400"/>
                    </a:lnTo>
                    <a:lnTo>
                      <a:pt x="1632" y="1403"/>
                    </a:lnTo>
                    <a:lnTo>
                      <a:pt x="1635" y="1370"/>
                    </a:lnTo>
                    <a:lnTo>
                      <a:pt x="1666" y="1355"/>
                    </a:lnTo>
                    <a:lnTo>
                      <a:pt x="1707" y="1349"/>
                    </a:lnTo>
                    <a:lnTo>
                      <a:pt x="1749" y="1314"/>
                    </a:lnTo>
                    <a:lnTo>
                      <a:pt x="1780" y="1248"/>
                    </a:lnTo>
                    <a:lnTo>
                      <a:pt x="1764" y="1191"/>
                    </a:lnTo>
                    <a:lnTo>
                      <a:pt x="1741" y="1163"/>
                    </a:lnTo>
                    <a:lnTo>
                      <a:pt x="1785" y="1133"/>
                    </a:lnTo>
                    <a:lnTo>
                      <a:pt x="1777" y="1118"/>
                    </a:lnTo>
                    <a:lnTo>
                      <a:pt x="1744" y="1125"/>
                    </a:lnTo>
                    <a:lnTo>
                      <a:pt x="1708" y="1100"/>
                    </a:lnTo>
                    <a:lnTo>
                      <a:pt x="1740" y="1097"/>
                    </a:lnTo>
                    <a:lnTo>
                      <a:pt x="1765" y="1082"/>
                    </a:lnTo>
                    <a:lnTo>
                      <a:pt x="1761" y="1104"/>
                    </a:lnTo>
                    <a:lnTo>
                      <a:pt x="1780" y="1104"/>
                    </a:lnTo>
                    <a:lnTo>
                      <a:pt x="1798" y="1089"/>
                    </a:lnTo>
                    <a:lnTo>
                      <a:pt x="1804" y="1110"/>
                    </a:lnTo>
                    <a:lnTo>
                      <a:pt x="1831" y="1127"/>
                    </a:lnTo>
                    <a:lnTo>
                      <a:pt x="1828" y="1169"/>
                    </a:lnTo>
                    <a:lnTo>
                      <a:pt x="1866" y="1166"/>
                    </a:lnTo>
                    <a:lnTo>
                      <a:pt x="1872" y="1125"/>
                    </a:lnTo>
                    <a:lnTo>
                      <a:pt x="1843" y="1092"/>
                    </a:lnTo>
                    <a:lnTo>
                      <a:pt x="1876" y="1056"/>
                    </a:lnTo>
                    <a:lnTo>
                      <a:pt x="1900" y="1022"/>
                    </a:lnTo>
                    <a:lnTo>
                      <a:pt x="1923" y="1043"/>
                    </a:lnTo>
                    <a:lnTo>
                      <a:pt x="1962" y="998"/>
                    </a:lnTo>
                    <a:lnTo>
                      <a:pt x="2020" y="864"/>
                    </a:lnTo>
                    <a:lnTo>
                      <a:pt x="2020" y="816"/>
                    </a:lnTo>
                    <a:lnTo>
                      <a:pt x="1984" y="815"/>
                    </a:lnTo>
                    <a:lnTo>
                      <a:pt x="1956" y="797"/>
                    </a:lnTo>
                    <a:lnTo>
                      <a:pt x="2048" y="696"/>
                    </a:lnTo>
                    <a:lnTo>
                      <a:pt x="2121" y="705"/>
                    </a:lnTo>
                    <a:lnTo>
                      <a:pt x="2120" y="689"/>
                    </a:lnTo>
                    <a:lnTo>
                      <a:pt x="2145" y="687"/>
                    </a:lnTo>
                    <a:lnTo>
                      <a:pt x="2160" y="710"/>
                    </a:lnTo>
                    <a:lnTo>
                      <a:pt x="2199" y="690"/>
                    </a:lnTo>
                    <a:lnTo>
                      <a:pt x="2265" y="630"/>
                    </a:lnTo>
                    <a:lnTo>
                      <a:pt x="2255" y="663"/>
                    </a:lnTo>
                    <a:lnTo>
                      <a:pt x="2273" y="660"/>
                    </a:lnTo>
                    <a:lnTo>
                      <a:pt x="2308" y="624"/>
                    </a:lnTo>
                    <a:lnTo>
                      <a:pt x="2294" y="660"/>
                    </a:lnTo>
                    <a:lnTo>
                      <a:pt x="2265" y="681"/>
                    </a:lnTo>
                    <a:lnTo>
                      <a:pt x="2253" y="717"/>
                    </a:lnTo>
                    <a:lnTo>
                      <a:pt x="2216" y="747"/>
                    </a:lnTo>
                    <a:lnTo>
                      <a:pt x="2201" y="794"/>
                    </a:lnTo>
                    <a:lnTo>
                      <a:pt x="2212" y="864"/>
                    </a:lnTo>
                    <a:lnTo>
                      <a:pt x="2228" y="884"/>
                    </a:lnTo>
                    <a:lnTo>
                      <a:pt x="2271" y="809"/>
                    </a:lnTo>
                    <a:lnTo>
                      <a:pt x="2288" y="806"/>
                    </a:lnTo>
                    <a:lnTo>
                      <a:pt x="2295" y="756"/>
                    </a:lnTo>
                    <a:lnTo>
                      <a:pt x="2298" y="707"/>
                    </a:lnTo>
                    <a:lnTo>
                      <a:pt x="2331" y="684"/>
                    </a:lnTo>
                    <a:lnTo>
                      <a:pt x="2373" y="659"/>
                    </a:lnTo>
                    <a:lnTo>
                      <a:pt x="2396" y="665"/>
                    </a:lnTo>
                    <a:lnTo>
                      <a:pt x="2436" y="633"/>
                    </a:lnTo>
                    <a:lnTo>
                      <a:pt x="2456" y="617"/>
                    </a:lnTo>
                    <a:lnTo>
                      <a:pt x="2500" y="624"/>
                    </a:lnTo>
                    <a:lnTo>
                      <a:pt x="2510" y="600"/>
                    </a:lnTo>
                    <a:lnTo>
                      <a:pt x="2483" y="566"/>
                    </a:lnTo>
                    <a:lnTo>
                      <a:pt x="2525" y="504"/>
                    </a:lnTo>
                    <a:lnTo>
                      <a:pt x="2591" y="555"/>
                    </a:lnTo>
                    <a:lnTo>
                      <a:pt x="2607" y="558"/>
                    </a:lnTo>
                    <a:cubicBezTo>
                      <a:pt x="2610" y="553"/>
                      <a:pt x="2584" y="523"/>
                      <a:pt x="2607" y="524"/>
                    </a:cubicBezTo>
                    <a:cubicBezTo>
                      <a:pt x="2630" y="525"/>
                      <a:pt x="2645" y="512"/>
                      <a:pt x="2640" y="504"/>
                    </a:cubicBezTo>
                    <a:lnTo>
                      <a:pt x="2577" y="476"/>
                    </a:lnTo>
                    <a:lnTo>
                      <a:pt x="2548" y="432"/>
                    </a:lnTo>
                    <a:lnTo>
                      <a:pt x="2498" y="413"/>
                    </a:lnTo>
                    <a:lnTo>
                      <a:pt x="2465" y="381"/>
                    </a:lnTo>
                    <a:lnTo>
                      <a:pt x="2438" y="378"/>
                    </a:lnTo>
                    <a:lnTo>
                      <a:pt x="2409" y="366"/>
                    </a:lnTo>
                    <a:lnTo>
                      <a:pt x="2393" y="420"/>
                    </a:lnTo>
                    <a:lnTo>
                      <a:pt x="2376" y="405"/>
                    </a:lnTo>
                    <a:lnTo>
                      <a:pt x="2391" y="384"/>
                    </a:lnTo>
                    <a:lnTo>
                      <a:pt x="2387" y="374"/>
                    </a:lnTo>
                    <a:lnTo>
                      <a:pt x="2354" y="390"/>
                    </a:lnTo>
                    <a:lnTo>
                      <a:pt x="2304" y="380"/>
                    </a:lnTo>
                    <a:lnTo>
                      <a:pt x="2279" y="398"/>
                    </a:lnTo>
                    <a:lnTo>
                      <a:pt x="2265" y="342"/>
                    </a:lnTo>
                    <a:lnTo>
                      <a:pt x="2237" y="332"/>
                    </a:lnTo>
                    <a:lnTo>
                      <a:pt x="2154" y="329"/>
                    </a:lnTo>
                    <a:lnTo>
                      <a:pt x="2130" y="276"/>
                    </a:lnTo>
                    <a:lnTo>
                      <a:pt x="2100" y="305"/>
                    </a:lnTo>
                    <a:lnTo>
                      <a:pt x="2091" y="272"/>
                    </a:lnTo>
                    <a:lnTo>
                      <a:pt x="2040" y="260"/>
                    </a:lnTo>
                    <a:lnTo>
                      <a:pt x="2013" y="278"/>
                    </a:lnTo>
                    <a:lnTo>
                      <a:pt x="2006" y="320"/>
                    </a:lnTo>
                    <a:lnTo>
                      <a:pt x="1967" y="306"/>
                    </a:lnTo>
                    <a:lnTo>
                      <a:pt x="1949" y="315"/>
                    </a:lnTo>
                    <a:lnTo>
                      <a:pt x="1923" y="302"/>
                    </a:lnTo>
                    <a:lnTo>
                      <a:pt x="1899" y="336"/>
                    </a:lnTo>
                    <a:cubicBezTo>
                      <a:pt x="1894" y="328"/>
                      <a:pt x="1898" y="266"/>
                      <a:pt x="1893" y="251"/>
                    </a:cubicBezTo>
                    <a:cubicBezTo>
                      <a:pt x="1888" y="234"/>
                      <a:pt x="1880" y="249"/>
                      <a:pt x="1869" y="246"/>
                    </a:cubicBezTo>
                    <a:cubicBezTo>
                      <a:pt x="1858" y="243"/>
                      <a:pt x="1840" y="230"/>
                      <a:pt x="1827" y="231"/>
                    </a:cubicBezTo>
                    <a:lnTo>
                      <a:pt x="1793" y="249"/>
                    </a:lnTo>
                    <a:lnTo>
                      <a:pt x="1730" y="222"/>
                    </a:lnTo>
                    <a:lnTo>
                      <a:pt x="1668" y="207"/>
                    </a:lnTo>
                    <a:cubicBezTo>
                      <a:pt x="1658" y="200"/>
                      <a:pt x="1676" y="177"/>
                      <a:pt x="1671" y="177"/>
                    </a:cubicBezTo>
                    <a:cubicBezTo>
                      <a:pt x="1651" y="159"/>
                      <a:pt x="1646" y="197"/>
                      <a:pt x="1635" y="206"/>
                    </a:cubicBezTo>
                    <a:lnTo>
                      <a:pt x="1607" y="234"/>
                    </a:lnTo>
                    <a:lnTo>
                      <a:pt x="1598" y="201"/>
                    </a:lnTo>
                    <a:lnTo>
                      <a:pt x="1623" y="198"/>
                    </a:lnTo>
                    <a:lnTo>
                      <a:pt x="1668" y="125"/>
                    </a:lnTo>
                    <a:lnTo>
                      <a:pt x="1674" y="80"/>
                    </a:lnTo>
                    <a:lnTo>
                      <a:pt x="1649" y="53"/>
                    </a:lnTo>
                    <a:lnTo>
                      <a:pt x="1584" y="77"/>
                    </a:lnTo>
                    <a:lnTo>
                      <a:pt x="1588" y="48"/>
                    </a:lnTo>
                    <a:cubicBezTo>
                      <a:pt x="1586" y="36"/>
                      <a:pt x="1605" y="6"/>
                      <a:pt x="1572" y="3"/>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3" name="Freeform 84">
                <a:extLst>
                  <a:ext uri="{FF2B5EF4-FFF2-40B4-BE49-F238E27FC236}">
                    <a16:creationId xmlns:a16="http://schemas.microsoft.com/office/drawing/2014/main" id="{532EC713-5D2B-45EF-8B2F-96ABAC8A780E}"/>
                  </a:ext>
                </a:extLst>
              </p:cNvPr>
              <p:cNvSpPr>
                <a:spLocks/>
              </p:cNvSpPr>
              <p:nvPr/>
            </p:nvSpPr>
            <p:spPr bwMode="gray">
              <a:xfrm>
                <a:off x="2341" y="2831"/>
                <a:ext cx="509" cy="422"/>
              </a:xfrm>
              <a:custGeom>
                <a:avLst/>
                <a:gdLst>
                  <a:gd name="T0" fmla="*/ 227 w 510"/>
                  <a:gd name="T1" fmla="*/ 7 h 422"/>
                  <a:gd name="T2" fmla="*/ 233 w 510"/>
                  <a:gd name="T3" fmla="*/ 28 h 422"/>
                  <a:gd name="T4" fmla="*/ 206 w 510"/>
                  <a:gd name="T5" fmla="*/ 32 h 422"/>
                  <a:gd name="T6" fmla="*/ 204 w 510"/>
                  <a:gd name="T7" fmla="*/ 53 h 422"/>
                  <a:gd name="T8" fmla="*/ 195 w 510"/>
                  <a:gd name="T9" fmla="*/ 73 h 422"/>
                  <a:gd name="T10" fmla="*/ 162 w 510"/>
                  <a:gd name="T11" fmla="*/ 56 h 422"/>
                  <a:gd name="T12" fmla="*/ 135 w 510"/>
                  <a:gd name="T13" fmla="*/ 80 h 422"/>
                  <a:gd name="T14" fmla="*/ 108 w 510"/>
                  <a:gd name="T15" fmla="*/ 101 h 422"/>
                  <a:gd name="T16" fmla="*/ 98 w 510"/>
                  <a:gd name="T17" fmla="*/ 142 h 422"/>
                  <a:gd name="T18" fmla="*/ 42 w 510"/>
                  <a:gd name="T19" fmla="*/ 149 h 422"/>
                  <a:gd name="T20" fmla="*/ 0 w 510"/>
                  <a:gd name="T21" fmla="*/ 172 h 422"/>
                  <a:gd name="T22" fmla="*/ 5 w 510"/>
                  <a:gd name="T23" fmla="*/ 218 h 422"/>
                  <a:gd name="T24" fmla="*/ 0 w 510"/>
                  <a:gd name="T25" fmla="*/ 259 h 422"/>
                  <a:gd name="T26" fmla="*/ 32 w 510"/>
                  <a:gd name="T27" fmla="*/ 311 h 422"/>
                  <a:gd name="T28" fmla="*/ 14 w 510"/>
                  <a:gd name="T29" fmla="*/ 352 h 422"/>
                  <a:gd name="T30" fmla="*/ 53 w 510"/>
                  <a:gd name="T31" fmla="*/ 364 h 422"/>
                  <a:gd name="T32" fmla="*/ 110 w 510"/>
                  <a:gd name="T33" fmla="*/ 352 h 422"/>
                  <a:gd name="T34" fmla="*/ 177 w 510"/>
                  <a:gd name="T35" fmla="*/ 316 h 422"/>
                  <a:gd name="T36" fmla="*/ 242 w 510"/>
                  <a:gd name="T37" fmla="*/ 307 h 422"/>
                  <a:gd name="T38" fmla="*/ 282 w 510"/>
                  <a:gd name="T39" fmla="*/ 341 h 422"/>
                  <a:gd name="T40" fmla="*/ 318 w 510"/>
                  <a:gd name="T41" fmla="*/ 344 h 422"/>
                  <a:gd name="T42" fmla="*/ 347 w 510"/>
                  <a:gd name="T43" fmla="*/ 406 h 422"/>
                  <a:gd name="T44" fmla="*/ 390 w 510"/>
                  <a:gd name="T45" fmla="*/ 409 h 422"/>
                  <a:gd name="T46" fmla="*/ 416 w 510"/>
                  <a:gd name="T47" fmla="*/ 422 h 422"/>
                  <a:gd name="T48" fmla="*/ 470 w 510"/>
                  <a:gd name="T49" fmla="*/ 392 h 422"/>
                  <a:gd name="T50" fmla="*/ 462 w 510"/>
                  <a:gd name="T51" fmla="*/ 352 h 422"/>
                  <a:gd name="T52" fmla="*/ 494 w 510"/>
                  <a:gd name="T53" fmla="*/ 304 h 422"/>
                  <a:gd name="T54" fmla="*/ 510 w 510"/>
                  <a:gd name="T55" fmla="*/ 290 h 422"/>
                  <a:gd name="T56" fmla="*/ 506 w 510"/>
                  <a:gd name="T57" fmla="*/ 193 h 422"/>
                  <a:gd name="T58" fmla="*/ 456 w 510"/>
                  <a:gd name="T59" fmla="*/ 154 h 422"/>
                  <a:gd name="T60" fmla="*/ 422 w 510"/>
                  <a:gd name="T61" fmla="*/ 109 h 422"/>
                  <a:gd name="T62" fmla="*/ 393 w 510"/>
                  <a:gd name="T63" fmla="*/ 52 h 422"/>
                  <a:gd name="T64" fmla="*/ 380 w 510"/>
                  <a:gd name="T65" fmla="*/ 52 h 422"/>
                  <a:gd name="T66" fmla="*/ 377 w 510"/>
                  <a:gd name="T67" fmla="*/ 11 h 422"/>
                  <a:gd name="T68" fmla="*/ 359 w 510"/>
                  <a:gd name="T69" fmla="*/ 10 h 422"/>
                  <a:gd name="T70" fmla="*/ 341 w 510"/>
                  <a:gd name="T71" fmla="*/ 97 h 422"/>
                  <a:gd name="T72" fmla="*/ 284 w 510"/>
                  <a:gd name="T73" fmla="*/ 62 h 422"/>
                  <a:gd name="T74" fmla="*/ 306 w 510"/>
                  <a:gd name="T75" fmla="*/ 41 h 422"/>
                  <a:gd name="T76" fmla="*/ 297 w 510"/>
                  <a:gd name="T77" fmla="*/ 26 h 422"/>
                  <a:gd name="T78" fmla="*/ 270 w 510"/>
                  <a:gd name="T79" fmla="*/ 26 h 422"/>
                  <a:gd name="T80" fmla="*/ 261 w 510"/>
                  <a:gd name="T81" fmla="*/ 13 h 422"/>
                  <a:gd name="T82" fmla="*/ 249 w 510"/>
                  <a:gd name="T83" fmla="*/ 11 h 422"/>
                  <a:gd name="T84" fmla="*/ 227 w 510"/>
                  <a:gd name="T85" fmla="*/ 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22">
                    <a:moveTo>
                      <a:pt x="227" y="7"/>
                    </a:moveTo>
                    <a:cubicBezTo>
                      <a:pt x="216" y="14"/>
                      <a:pt x="236" y="24"/>
                      <a:pt x="233" y="28"/>
                    </a:cubicBezTo>
                    <a:lnTo>
                      <a:pt x="206" y="32"/>
                    </a:lnTo>
                    <a:lnTo>
                      <a:pt x="204" y="53"/>
                    </a:lnTo>
                    <a:lnTo>
                      <a:pt x="195" y="73"/>
                    </a:lnTo>
                    <a:lnTo>
                      <a:pt x="162" y="56"/>
                    </a:lnTo>
                    <a:lnTo>
                      <a:pt x="135" y="80"/>
                    </a:lnTo>
                    <a:lnTo>
                      <a:pt x="108" y="101"/>
                    </a:lnTo>
                    <a:lnTo>
                      <a:pt x="98" y="142"/>
                    </a:lnTo>
                    <a:lnTo>
                      <a:pt x="42" y="149"/>
                    </a:lnTo>
                    <a:lnTo>
                      <a:pt x="0" y="172"/>
                    </a:lnTo>
                    <a:lnTo>
                      <a:pt x="5" y="218"/>
                    </a:lnTo>
                    <a:lnTo>
                      <a:pt x="0" y="259"/>
                    </a:lnTo>
                    <a:lnTo>
                      <a:pt x="32" y="311"/>
                    </a:lnTo>
                    <a:lnTo>
                      <a:pt x="14" y="352"/>
                    </a:lnTo>
                    <a:lnTo>
                      <a:pt x="53" y="364"/>
                    </a:lnTo>
                    <a:lnTo>
                      <a:pt x="110" y="352"/>
                    </a:lnTo>
                    <a:lnTo>
                      <a:pt x="177" y="316"/>
                    </a:lnTo>
                    <a:lnTo>
                      <a:pt x="242" y="307"/>
                    </a:lnTo>
                    <a:lnTo>
                      <a:pt x="282" y="341"/>
                    </a:lnTo>
                    <a:lnTo>
                      <a:pt x="318" y="344"/>
                    </a:lnTo>
                    <a:lnTo>
                      <a:pt x="347" y="406"/>
                    </a:lnTo>
                    <a:lnTo>
                      <a:pt x="390" y="409"/>
                    </a:lnTo>
                    <a:lnTo>
                      <a:pt x="416" y="422"/>
                    </a:lnTo>
                    <a:lnTo>
                      <a:pt x="470" y="392"/>
                    </a:lnTo>
                    <a:lnTo>
                      <a:pt x="462" y="352"/>
                    </a:lnTo>
                    <a:lnTo>
                      <a:pt x="494" y="304"/>
                    </a:lnTo>
                    <a:lnTo>
                      <a:pt x="510" y="290"/>
                    </a:lnTo>
                    <a:lnTo>
                      <a:pt x="506" y="193"/>
                    </a:lnTo>
                    <a:lnTo>
                      <a:pt x="456" y="154"/>
                    </a:lnTo>
                    <a:lnTo>
                      <a:pt x="422" y="109"/>
                    </a:lnTo>
                    <a:lnTo>
                      <a:pt x="393" y="52"/>
                    </a:lnTo>
                    <a:lnTo>
                      <a:pt x="380" y="52"/>
                    </a:lnTo>
                    <a:lnTo>
                      <a:pt x="377" y="11"/>
                    </a:lnTo>
                    <a:lnTo>
                      <a:pt x="359" y="10"/>
                    </a:lnTo>
                    <a:lnTo>
                      <a:pt x="341" y="97"/>
                    </a:lnTo>
                    <a:lnTo>
                      <a:pt x="284" y="62"/>
                    </a:lnTo>
                    <a:lnTo>
                      <a:pt x="306" y="41"/>
                    </a:lnTo>
                    <a:lnTo>
                      <a:pt x="297" y="26"/>
                    </a:lnTo>
                    <a:lnTo>
                      <a:pt x="270" y="26"/>
                    </a:lnTo>
                    <a:lnTo>
                      <a:pt x="261" y="13"/>
                    </a:lnTo>
                    <a:lnTo>
                      <a:pt x="249" y="11"/>
                    </a:lnTo>
                    <a:cubicBezTo>
                      <a:pt x="243" y="10"/>
                      <a:pt x="238" y="0"/>
                      <a:pt x="227" y="7"/>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4" name="Freeform 85">
                <a:extLst>
                  <a:ext uri="{FF2B5EF4-FFF2-40B4-BE49-F238E27FC236}">
                    <a16:creationId xmlns:a16="http://schemas.microsoft.com/office/drawing/2014/main" id="{61F3DBF9-D3DF-41D5-BDA2-DFBE8CA42B1A}"/>
                  </a:ext>
                </a:extLst>
              </p:cNvPr>
              <p:cNvSpPr>
                <a:spLocks/>
              </p:cNvSpPr>
              <p:nvPr/>
            </p:nvSpPr>
            <p:spPr bwMode="gray">
              <a:xfrm>
                <a:off x="2726" y="3263"/>
                <a:ext cx="69" cy="72"/>
              </a:xfrm>
              <a:custGeom>
                <a:avLst/>
                <a:gdLst>
                  <a:gd name="T0" fmla="*/ 58 w 68"/>
                  <a:gd name="T1" fmla="*/ 5 h 71"/>
                  <a:gd name="T2" fmla="*/ 37 w 68"/>
                  <a:gd name="T3" fmla="*/ 14 h 71"/>
                  <a:gd name="T4" fmla="*/ 4 w 68"/>
                  <a:gd name="T5" fmla="*/ 16 h 71"/>
                  <a:gd name="T6" fmla="*/ 15 w 68"/>
                  <a:gd name="T7" fmla="*/ 50 h 71"/>
                  <a:gd name="T8" fmla="*/ 45 w 68"/>
                  <a:gd name="T9" fmla="*/ 71 h 71"/>
                  <a:gd name="T10" fmla="*/ 66 w 68"/>
                  <a:gd name="T11" fmla="*/ 44 h 71"/>
                  <a:gd name="T12" fmla="*/ 58 w 68"/>
                  <a:gd name="T13" fmla="*/ 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71">
                    <a:moveTo>
                      <a:pt x="58" y="5"/>
                    </a:moveTo>
                    <a:cubicBezTo>
                      <a:pt x="53" y="0"/>
                      <a:pt x="46" y="12"/>
                      <a:pt x="37" y="14"/>
                    </a:cubicBezTo>
                    <a:cubicBezTo>
                      <a:pt x="28" y="16"/>
                      <a:pt x="8" y="10"/>
                      <a:pt x="4" y="16"/>
                    </a:cubicBezTo>
                    <a:cubicBezTo>
                      <a:pt x="0" y="22"/>
                      <a:pt x="8" y="41"/>
                      <a:pt x="15" y="50"/>
                    </a:cubicBezTo>
                    <a:lnTo>
                      <a:pt x="45" y="71"/>
                    </a:lnTo>
                    <a:lnTo>
                      <a:pt x="66" y="44"/>
                    </a:lnTo>
                    <a:cubicBezTo>
                      <a:pt x="68" y="33"/>
                      <a:pt x="63" y="10"/>
                      <a:pt x="58"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5" name="Freeform 86">
                <a:extLst>
                  <a:ext uri="{FF2B5EF4-FFF2-40B4-BE49-F238E27FC236}">
                    <a16:creationId xmlns:a16="http://schemas.microsoft.com/office/drawing/2014/main" id="{EE9AF43E-1A24-43CD-8F4D-F9991A545E06}"/>
                  </a:ext>
                </a:extLst>
              </p:cNvPr>
              <p:cNvSpPr>
                <a:spLocks/>
              </p:cNvSpPr>
              <p:nvPr/>
            </p:nvSpPr>
            <p:spPr bwMode="gray">
              <a:xfrm>
                <a:off x="2938" y="3350"/>
                <a:ext cx="100" cy="107"/>
              </a:xfrm>
              <a:custGeom>
                <a:avLst/>
                <a:gdLst>
                  <a:gd name="T0" fmla="*/ 82 w 100"/>
                  <a:gd name="T1" fmla="*/ 5 h 109"/>
                  <a:gd name="T2" fmla="*/ 59 w 100"/>
                  <a:gd name="T3" fmla="*/ 34 h 109"/>
                  <a:gd name="T4" fmla="*/ 14 w 100"/>
                  <a:gd name="T5" fmla="*/ 74 h 109"/>
                  <a:gd name="T6" fmla="*/ 1 w 100"/>
                  <a:gd name="T7" fmla="*/ 100 h 109"/>
                  <a:gd name="T8" fmla="*/ 20 w 100"/>
                  <a:gd name="T9" fmla="*/ 109 h 109"/>
                  <a:gd name="T10" fmla="*/ 55 w 100"/>
                  <a:gd name="T11" fmla="*/ 107 h 109"/>
                  <a:gd name="T12" fmla="*/ 64 w 100"/>
                  <a:gd name="T13" fmla="*/ 71 h 109"/>
                  <a:gd name="T14" fmla="*/ 97 w 100"/>
                  <a:gd name="T15" fmla="*/ 17 h 109"/>
                  <a:gd name="T16" fmla="*/ 82 w 100"/>
                  <a:gd name="T17" fmla="*/ 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09">
                    <a:moveTo>
                      <a:pt x="82" y="5"/>
                    </a:moveTo>
                    <a:cubicBezTo>
                      <a:pt x="77" y="0"/>
                      <a:pt x="74" y="22"/>
                      <a:pt x="59" y="34"/>
                    </a:cubicBezTo>
                    <a:cubicBezTo>
                      <a:pt x="48" y="45"/>
                      <a:pt x="24" y="63"/>
                      <a:pt x="14" y="74"/>
                    </a:cubicBezTo>
                    <a:cubicBezTo>
                      <a:pt x="6" y="84"/>
                      <a:pt x="0" y="94"/>
                      <a:pt x="1" y="100"/>
                    </a:cubicBezTo>
                    <a:cubicBezTo>
                      <a:pt x="2" y="106"/>
                      <a:pt x="11" y="108"/>
                      <a:pt x="20" y="109"/>
                    </a:cubicBezTo>
                    <a:lnTo>
                      <a:pt x="55" y="107"/>
                    </a:lnTo>
                    <a:lnTo>
                      <a:pt x="64" y="71"/>
                    </a:lnTo>
                    <a:cubicBezTo>
                      <a:pt x="71" y="56"/>
                      <a:pt x="94" y="28"/>
                      <a:pt x="97" y="17"/>
                    </a:cubicBezTo>
                    <a:cubicBezTo>
                      <a:pt x="100" y="6"/>
                      <a:pt x="85" y="7"/>
                      <a:pt x="82"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6" name="Freeform 87">
                <a:extLst>
                  <a:ext uri="{FF2B5EF4-FFF2-40B4-BE49-F238E27FC236}">
                    <a16:creationId xmlns:a16="http://schemas.microsoft.com/office/drawing/2014/main" id="{E1F7C1DC-619B-48C5-B335-877CA222E4DC}"/>
                  </a:ext>
                </a:extLst>
              </p:cNvPr>
              <p:cNvSpPr>
                <a:spLocks/>
              </p:cNvSpPr>
              <p:nvPr/>
            </p:nvSpPr>
            <p:spPr bwMode="gray">
              <a:xfrm>
                <a:off x="3005" y="3226"/>
                <a:ext cx="83" cy="136"/>
              </a:xfrm>
              <a:custGeom>
                <a:avLst/>
                <a:gdLst>
                  <a:gd name="T0" fmla="*/ 36 w 83"/>
                  <a:gd name="T1" fmla="*/ 49 h 137"/>
                  <a:gd name="T2" fmla="*/ 8 w 83"/>
                  <a:gd name="T3" fmla="*/ 34 h 137"/>
                  <a:gd name="T4" fmla="*/ 26 w 83"/>
                  <a:gd name="T5" fmla="*/ 72 h 137"/>
                  <a:gd name="T6" fmla="*/ 24 w 83"/>
                  <a:gd name="T7" fmla="*/ 103 h 137"/>
                  <a:gd name="T8" fmla="*/ 41 w 83"/>
                  <a:gd name="T9" fmla="*/ 136 h 137"/>
                  <a:gd name="T10" fmla="*/ 57 w 83"/>
                  <a:gd name="T11" fmla="*/ 111 h 137"/>
                  <a:gd name="T12" fmla="*/ 75 w 83"/>
                  <a:gd name="T13" fmla="*/ 100 h 137"/>
                  <a:gd name="T14" fmla="*/ 81 w 83"/>
                  <a:gd name="T15" fmla="*/ 76 h 137"/>
                  <a:gd name="T16" fmla="*/ 60 w 83"/>
                  <a:gd name="T17" fmla="*/ 81 h 137"/>
                  <a:gd name="T18" fmla="*/ 36 w 83"/>
                  <a:gd name="T19" fmla="*/ 4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137">
                    <a:moveTo>
                      <a:pt x="36" y="49"/>
                    </a:moveTo>
                    <a:cubicBezTo>
                      <a:pt x="32" y="49"/>
                      <a:pt x="0" y="0"/>
                      <a:pt x="8" y="34"/>
                    </a:cubicBezTo>
                    <a:cubicBezTo>
                      <a:pt x="2" y="57"/>
                      <a:pt x="15" y="48"/>
                      <a:pt x="26" y="72"/>
                    </a:cubicBezTo>
                    <a:cubicBezTo>
                      <a:pt x="32" y="115"/>
                      <a:pt x="22" y="90"/>
                      <a:pt x="24" y="103"/>
                    </a:cubicBezTo>
                    <a:cubicBezTo>
                      <a:pt x="26" y="116"/>
                      <a:pt x="37" y="98"/>
                      <a:pt x="41" y="136"/>
                    </a:cubicBezTo>
                    <a:cubicBezTo>
                      <a:pt x="46" y="137"/>
                      <a:pt x="51" y="117"/>
                      <a:pt x="57" y="111"/>
                    </a:cubicBezTo>
                    <a:lnTo>
                      <a:pt x="75" y="100"/>
                    </a:lnTo>
                    <a:cubicBezTo>
                      <a:pt x="79" y="94"/>
                      <a:pt x="83" y="79"/>
                      <a:pt x="81" y="76"/>
                    </a:cubicBezTo>
                    <a:cubicBezTo>
                      <a:pt x="79" y="73"/>
                      <a:pt x="67" y="85"/>
                      <a:pt x="60" y="81"/>
                    </a:cubicBezTo>
                    <a:cubicBezTo>
                      <a:pt x="53" y="77"/>
                      <a:pt x="41" y="56"/>
                      <a:pt x="36" y="49"/>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7" name="Freeform 88">
                <a:extLst>
                  <a:ext uri="{FF2B5EF4-FFF2-40B4-BE49-F238E27FC236}">
                    <a16:creationId xmlns:a16="http://schemas.microsoft.com/office/drawing/2014/main" id="{DC5F60AA-8F6A-4D0B-8895-B45FBD6FBA8B}"/>
                  </a:ext>
                </a:extLst>
              </p:cNvPr>
              <p:cNvSpPr>
                <a:spLocks/>
              </p:cNvSpPr>
              <p:nvPr/>
            </p:nvSpPr>
            <p:spPr bwMode="gray">
              <a:xfrm>
                <a:off x="2790" y="2674"/>
                <a:ext cx="66" cy="64"/>
              </a:xfrm>
              <a:custGeom>
                <a:avLst/>
                <a:gdLst>
                  <a:gd name="T0" fmla="*/ 59 w 66"/>
                  <a:gd name="T1" fmla="*/ 5 h 65"/>
                  <a:gd name="T2" fmla="*/ 38 w 66"/>
                  <a:gd name="T3" fmla="*/ 32 h 65"/>
                  <a:gd name="T4" fmla="*/ 8 w 66"/>
                  <a:gd name="T5" fmla="*/ 44 h 65"/>
                  <a:gd name="T6" fmla="*/ 8 w 66"/>
                  <a:gd name="T7" fmla="*/ 63 h 65"/>
                  <a:gd name="T8" fmla="*/ 44 w 66"/>
                  <a:gd name="T9" fmla="*/ 54 h 65"/>
                  <a:gd name="T10" fmla="*/ 58 w 66"/>
                  <a:gd name="T11" fmla="*/ 41 h 65"/>
                  <a:gd name="T12" fmla="*/ 66 w 66"/>
                  <a:gd name="T13" fmla="*/ 15 h 65"/>
                  <a:gd name="T14" fmla="*/ 59 w 66"/>
                  <a:gd name="T15" fmla="*/ 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65">
                    <a:moveTo>
                      <a:pt x="59" y="5"/>
                    </a:moveTo>
                    <a:cubicBezTo>
                      <a:pt x="54" y="0"/>
                      <a:pt x="46" y="26"/>
                      <a:pt x="38" y="32"/>
                    </a:cubicBezTo>
                    <a:cubicBezTo>
                      <a:pt x="30" y="38"/>
                      <a:pt x="13" y="39"/>
                      <a:pt x="8" y="44"/>
                    </a:cubicBezTo>
                    <a:cubicBezTo>
                      <a:pt x="0" y="54"/>
                      <a:pt x="2" y="61"/>
                      <a:pt x="8" y="63"/>
                    </a:cubicBezTo>
                    <a:cubicBezTo>
                      <a:pt x="14" y="65"/>
                      <a:pt x="36" y="58"/>
                      <a:pt x="44" y="54"/>
                    </a:cubicBezTo>
                    <a:lnTo>
                      <a:pt x="58" y="41"/>
                    </a:lnTo>
                    <a:cubicBezTo>
                      <a:pt x="62" y="35"/>
                      <a:pt x="66" y="21"/>
                      <a:pt x="66" y="15"/>
                    </a:cubicBezTo>
                    <a:cubicBezTo>
                      <a:pt x="66" y="9"/>
                      <a:pt x="60" y="7"/>
                      <a:pt x="59"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8" name="Freeform 89">
                <a:extLst>
                  <a:ext uri="{FF2B5EF4-FFF2-40B4-BE49-F238E27FC236}">
                    <a16:creationId xmlns:a16="http://schemas.microsoft.com/office/drawing/2014/main" id="{A701A766-DBE8-4415-A1A2-7718F4296CBC}"/>
                  </a:ext>
                </a:extLst>
              </p:cNvPr>
              <p:cNvSpPr>
                <a:spLocks/>
              </p:cNvSpPr>
              <p:nvPr/>
            </p:nvSpPr>
            <p:spPr bwMode="gray">
              <a:xfrm>
                <a:off x="2566" y="2661"/>
                <a:ext cx="256" cy="142"/>
              </a:xfrm>
              <a:custGeom>
                <a:avLst/>
                <a:gdLst>
                  <a:gd name="T0" fmla="*/ 133 w 256"/>
                  <a:gd name="T1" fmla="*/ 36 h 142"/>
                  <a:gd name="T2" fmla="*/ 83 w 256"/>
                  <a:gd name="T3" fmla="*/ 15 h 142"/>
                  <a:gd name="T4" fmla="*/ 71 w 256"/>
                  <a:gd name="T5" fmla="*/ 39 h 142"/>
                  <a:gd name="T6" fmla="*/ 47 w 256"/>
                  <a:gd name="T7" fmla="*/ 39 h 142"/>
                  <a:gd name="T8" fmla="*/ 28 w 256"/>
                  <a:gd name="T9" fmla="*/ 4 h 142"/>
                  <a:gd name="T10" fmla="*/ 1 w 256"/>
                  <a:gd name="T11" fmla="*/ 16 h 142"/>
                  <a:gd name="T12" fmla="*/ 22 w 256"/>
                  <a:gd name="T13" fmla="*/ 51 h 142"/>
                  <a:gd name="T14" fmla="*/ 76 w 256"/>
                  <a:gd name="T15" fmla="*/ 64 h 142"/>
                  <a:gd name="T16" fmla="*/ 119 w 256"/>
                  <a:gd name="T17" fmla="*/ 109 h 142"/>
                  <a:gd name="T18" fmla="*/ 145 w 256"/>
                  <a:gd name="T19" fmla="*/ 117 h 142"/>
                  <a:gd name="T20" fmla="*/ 175 w 256"/>
                  <a:gd name="T21" fmla="*/ 102 h 142"/>
                  <a:gd name="T22" fmla="*/ 221 w 256"/>
                  <a:gd name="T23" fmla="*/ 136 h 142"/>
                  <a:gd name="T24" fmla="*/ 256 w 256"/>
                  <a:gd name="T25" fmla="*/ 142 h 142"/>
                  <a:gd name="T26" fmla="*/ 208 w 256"/>
                  <a:gd name="T27" fmla="*/ 91 h 142"/>
                  <a:gd name="T28" fmla="*/ 220 w 256"/>
                  <a:gd name="T29" fmla="*/ 82 h 142"/>
                  <a:gd name="T30" fmla="*/ 161 w 256"/>
                  <a:gd name="T31" fmla="*/ 39 h 142"/>
                  <a:gd name="T32" fmla="*/ 133 w 256"/>
                  <a:gd name="T33" fmla="*/ 3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142">
                    <a:moveTo>
                      <a:pt x="133" y="36"/>
                    </a:moveTo>
                    <a:cubicBezTo>
                      <a:pt x="128" y="31"/>
                      <a:pt x="91" y="9"/>
                      <a:pt x="83" y="15"/>
                    </a:cubicBezTo>
                    <a:cubicBezTo>
                      <a:pt x="73" y="15"/>
                      <a:pt x="77" y="35"/>
                      <a:pt x="71" y="39"/>
                    </a:cubicBezTo>
                    <a:cubicBezTo>
                      <a:pt x="69" y="49"/>
                      <a:pt x="45" y="30"/>
                      <a:pt x="47" y="39"/>
                    </a:cubicBezTo>
                    <a:cubicBezTo>
                      <a:pt x="40" y="33"/>
                      <a:pt x="36" y="8"/>
                      <a:pt x="28" y="4"/>
                    </a:cubicBezTo>
                    <a:cubicBezTo>
                      <a:pt x="20" y="0"/>
                      <a:pt x="2" y="8"/>
                      <a:pt x="1" y="16"/>
                    </a:cubicBezTo>
                    <a:cubicBezTo>
                      <a:pt x="0" y="24"/>
                      <a:pt x="10" y="43"/>
                      <a:pt x="22" y="51"/>
                    </a:cubicBezTo>
                    <a:cubicBezTo>
                      <a:pt x="34" y="59"/>
                      <a:pt x="60" y="54"/>
                      <a:pt x="76" y="64"/>
                    </a:cubicBezTo>
                    <a:cubicBezTo>
                      <a:pt x="92" y="74"/>
                      <a:pt x="107" y="100"/>
                      <a:pt x="119" y="109"/>
                    </a:cubicBezTo>
                    <a:cubicBezTo>
                      <a:pt x="131" y="118"/>
                      <a:pt x="136" y="118"/>
                      <a:pt x="145" y="117"/>
                    </a:cubicBezTo>
                    <a:cubicBezTo>
                      <a:pt x="154" y="116"/>
                      <a:pt x="162" y="99"/>
                      <a:pt x="175" y="102"/>
                    </a:cubicBezTo>
                    <a:lnTo>
                      <a:pt x="221" y="136"/>
                    </a:lnTo>
                    <a:lnTo>
                      <a:pt x="256" y="142"/>
                    </a:lnTo>
                    <a:cubicBezTo>
                      <a:pt x="254" y="135"/>
                      <a:pt x="214" y="101"/>
                      <a:pt x="208" y="91"/>
                    </a:cubicBezTo>
                    <a:cubicBezTo>
                      <a:pt x="202" y="81"/>
                      <a:pt x="228" y="91"/>
                      <a:pt x="220" y="82"/>
                    </a:cubicBezTo>
                    <a:cubicBezTo>
                      <a:pt x="212" y="73"/>
                      <a:pt x="176" y="47"/>
                      <a:pt x="161" y="39"/>
                    </a:cubicBezTo>
                    <a:cubicBezTo>
                      <a:pt x="146" y="31"/>
                      <a:pt x="139" y="37"/>
                      <a:pt x="133" y="36"/>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39" name="Freeform 90">
                <a:extLst>
                  <a:ext uri="{FF2B5EF4-FFF2-40B4-BE49-F238E27FC236}">
                    <a16:creationId xmlns:a16="http://schemas.microsoft.com/office/drawing/2014/main" id="{BE45A9A2-78E0-4308-9950-A6FC1809C4F6}"/>
                  </a:ext>
                </a:extLst>
              </p:cNvPr>
              <p:cNvSpPr>
                <a:spLocks/>
              </p:cNvSpPr>
              <p:nvPr/>
            </p:nvSpPr>
            <p:spPr bwMode="gray">
              <a:xfrm>
                <a:off x="833" y="1703"/>
                <a:ext cx="111" cy="205"/>
              </a:xfrm>
              <a:custGeom>
                <a:avLst/>
                <a:gdLst>
                  <a:gd name="T0" fmla="*/ 16 w 111"/>
                  <a:gd name="T1" fmla="*/ 22 h 205"/>
                  <a:gd name="T2" fmla="*/ 8 w 111"/>
                  <a:gd name="T3" fmla="*/ 50 h 205"/>
                  <a:gd name="T4" fmla="*/ 3 w 111"/>
                  <a:gd name="T5" fmla="*/ 65 h 205"/>
                  <a:gd name="T6" fmla="*/ 24 w 111"/>
                  <a:gd name="T7" fmla="*/ 80 h 205"/>
                  <a:gd name="T8" fmla="*/ 23 w 111"/>
                  <a:gd name="T9" fmla="*/ 102 h 205"/>
                  <a:gd name="T10" fmla="*/ 36 w 111"/>
                  <a:gd name="T11" fmla="*/ 107 h 205"/>
                  <a:gd name="T12" fmla="*/ 39 w 111"/>
                  <a:gd name="T13" fmla="*/ 131 h 205"/>
                  <a:gd name="T14" fmla="*/ 19 w 111"/>
                  <a:gd name="T15" fmla="*/ 132 h 205"/>
                  <a:gd name="T16" fmla="*/ 12 w 111"/>
                  <a:gd name="T17" fmla="*/ 159 h 205"/>
                  <a:gd name="T18" fmla="*/ 15 w 111"/>
                  <a:gd name="T19" fmla="*/ 167 h 205"/>
                  <a:gd name="T20" fmla="*/ 33 w 111"/>
                  <a:gd name="T21" fmla="*/ 170 h 205"/>
                  <a:gd name="T22" fmla="*/ 1 w 111"/>
                  <a:gd name="T23" fmla="*/ 201 h 205"/>
                  <a:gd name="T24" fmla="*/ 13 w 111"/>
                  <a:gd name="T25" fmla="*/ 205 h 205"/>
                  <a:gd name="T26" fmla="*/ 41 w 111"/>
                  <a:gd name="T27" fmla="*/ 198 h 205"/>
                  <a:gd name="T28" fmla="*/ 75 w 111"/>
                  <a:gd name="T29" fmla="*/ 192 h 205"/>
                  <a:gd name="T30" fmla="*/ 106 w 111"/>
                  <a:gd name="T31" fmla="*/ 179 h 205"/>
                  <a:gd name="T32" fmla="*/ 105 w 111"/>
                  <a:gd name="T33" fmla="*/ 156 h 205"/>
                  <a:gd name="T34" fmla="*/ 91 w 111"/>
                  <a:gd name="T35" fmla="*/ 143 h 205"/>
                  <a:gd name="T36" fmla="*/ 87 w 111"/>
                  <a:gd name="T37" fmla="*/ 122 h 205"/>
                  <a:gd name="T38" fmla="*/ 62 w 111"/>
                  <a:gd name="T39" fmla="*/ 97 h 205"/>
                  <a:gd name="T40" fmla="*/ 63 w 111"/>
                  <a:gd name="T41" fmla="*/ 75 h 205"/>
                  <a:gd name="T42" fmla="*/ 49 w 111"/>
                  <a:gd name="T43" fmla="*/ 71 h 205"/>
                  <a:gd name="T44" fmla="*/ 61 w 111"/>
                  <a:gd name="T45" fmla="*/ 53 h 205"/>
                  <a:gd name="T46" fmla="*/ 45 w 111"/>
                  <a:gd name="T47" fmla="*/ 36 h 205"/>
                  <a:gd name="T48" fmla="*/ 49 w 111"/>
                  <a:gd name="T49" fmla="*/ 15 h 205"/>
                  <a:gd name="T50" fmla="*/ 32 w 111"/>
                  <a:gd name="T51" fmla="*/ 1 h 205"/>
                  <a:gd name="T52" fmla="*/ 20 w 111"/>
                  <a:gd name="T53" fmla="*/ 11 h 205"/>
                  <a:gd name="T54" fmla="*/ 16 w 111"/>
                  <a:gd name="T55" fmla="*/ 22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 h="205">
                    <a:moveTo>
                      <a:pt x="16" y="22"/>
                    </a:moveTo>
                    <a:cubicBezTo>
                      <a:pt x="14" y="29"/>
                      <a:pt x="7" y="37"/>
                      <a:pt x="8" y="50"/>
                    </a:cubicBezTo>
                    <a:cubicBezTo>
                      <a:pt x="7" y="57"/>
                      <a:pt x="0" y="60"/>
                      <a:pt x="3" y="65"/>
                    </a:cubicBezTo>
                    <a:cubicBezTo>
                      <a:pt x="6" y="70"/>
                      <a:pt x="21" y="74"/>
                      <a:pt x="24" y="80"/>
                    </a:cubicBezTo>
                    <a:cubicBezTo>
                      <a:pt x="27" y="86"/>
                      <a:pt x="21" y="98"/>
                      <a:pt x="23" y="102"/>
                    </a:cubicBezTo>
                    <a:cubicBezTo>
                      <a:pt x="29" y="98"/>
                      <a:pt x="31" y="101"/>
                      <a:pt x="36" y="107"/>
                    </a:cubicBezTo>
                    <a:cubicBezTo>
                      <a:pt x="40" y="123"/>
                      <a:pt x="46" y="124"/>
                      <a:pt x="39" y="131"/>
                    </a:cubicBezTo>
                    <a:cubicBezTo>
                      <a:pt x="30" y="129"/>
                      <a:pt x="21" y="118"/>
                      <a:pt x="19" y="132"/>
                    </a:cubicBezTo>
                    <a:cubicBezTo>
                      <a:pt x="21" y="151"/>
                      <a:pt x="24" y="156"/>
                      <a:pt x="12" y="159"/>
                    </a:cubicBezTo>
                    <a:cubicBezTo>
                      <a:pt x="12" y="162"/>
                      <a:pt x="14" y="166"/>
                      <a:pt x="15" y="167"/>
                    </a:cubicBezTo>
                    <a:cubicBezTo>
                      <a:pt x="17" y="170"/>
                      <a:pt x="33" y="170"/>
                      <a:pt x="33" y="170"/>
                    </a:cubicBezTo>
                    <a:cubicBezTo>
                      <a:pt x="32" y="183"/>
                      <a:pt x="3" y="189"/>
                      <a:pt x="1" y="201"/>
                    </a:cubicBezTo>
                    <a:cubicBezTo>
                      <a:pt x="2" y="203"/>
                      <a:pt x="11" y="204"/>
                      <a:pt x="13" y="205"/>
                    </a:cubicBezTo>
                    <a:cubicBezTo>
                      <a:pt x="20" y="205"/>
                      <a:pt x="32" y="199"/>
                      <a:pt x="41" y="198"/>
                    </a:cubicBezTo>
                    <a:cubicBezTo>
                      <a:pt x="49" y="195"/>
                      <a:pt x="67" y="187"/>
                      <a:pt x="75" y="192"/>
                    </a:cubicBezTo>
                    <a:cubicBezTo>
                      <a:pt x="86" y="189"/>
                      <a:pt x="101" y="185"/>
                      <a:pt x="106" y="179"/>
                    </a:cubicBezTo>
                    <a:cubicBezTo>
                      <a:pt x="111" y="173"/>
                      <a:pt x="109" y="164"/>
                      <a:pt x="105" y="156"/>
                    </a:cubicBezTo>
                    <a:cubicBezTo>
                      <a:pt x="104" y="148"/>
                      <a:pt x="95" y="148"/>
                      <a:pt x="91" y="143"/>
                    </a:cubicBezTo>
                    <a:cubicBezTo>
                      <a:pt x="88" y="137"/>
                      <a:pt x="92" y="130"/>
                      <a:pt x="87" y="122"/>
                    </a:cubicBezTo>
                    <a:cubicBezTo>
                      <a:pt x="81" y="108"/>
                      <a:pt x="73" y="103"/>
                      <a:pt x="62" y="97"/>
                    </a:cubicBezTo>
                    <a:cubicBezTo>
                      <a:pt x="60" y="92"/>
                      <a:pt x="66" y="78"/>
                      <a:pt x="63" y="75"/>
                    </a:cubicBezTo>
                    <a:cubicBezTo>
                      <a:pt x="59" y="70"/>
                      <a:pt x="53" y="76"/>
                      <a:pt x="49" y="71"/>
                    </a:cubicBezTo>
                    <a:cubicBezTo>
                      <a:pt x="42" y="65"/>
                      <a:pt x="47" y="55"/>
                      <a:pt x="61" y="53"/>
                    </a:cubicBezTo>
                    <a:cubicBezTo>
                      <a:pt x="66" y="29"/>
                      <a:pt x="59" y="34"/>
                      <a:pt x="45" y="36"/>
                    </a:cubicBezTo>
                    <a:cubicBezTo>
                      <a:pt x="43" y="29"/>
                      <a:pt x="49" y="15"/>
                      <a:pt x="49" y="15"/>
                    </a:cubicBezTo>
                    <a:cubicBezTo>
                      <a:pt x="45" y="5"/>
                      <a:pt x="39" y="4"/>
                      <a:pt x="32" y="1"/>
                    </a:cubicBezTo>
                    <a:cubicBezTo>
                      <a:pt x="24" y="4"/>
                      <a:pt x="23" y="0"/>
                      <a:pt x="20" y="11"/>
                    </a:cubicBezTo>
                    <a:cubicBezTo>
                      <a:pt x="16" y="25"/>
                      <a:pt x="19" y="28"/>
                      <a:pt x="16" y="22"/>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40" name="Freeform 91">
                <a:extLst>
                  <a:ext uri="{FF2B5EF4-FFF2-40B4-BE49-F238E27FC236}">
                    <a16:creationId xmlns:a16="http://schemas.microsoft.com/office/drawing/2014/main" id="{31ADF5CD-53C6-4FA5-8B01-D79C52A54F2D}"/>
                  </a:ext>
                </a:extLst>
              </p:cNvPr>
              <p:cNvSpPr>
                <a:spLocks/>
              </p:cNvSpPr>
              <p:nvPr/>
            </p:nvSpPr>
            <p:spPr bwMode="gray">
              <a:xfrm>
                <a:off x="772" y="1785"/>
                <a:ext cx="82" cy="95"/>
              </a:xfrm>
              <a:custGeom>
                <a:avLst/>
                <a:gdLst>
                  <a:gd name="T0" fmla="*/ 40 w 81"/>
                  <a:gd name="T1" fmla="*/ 8 h 94"/>
                  <a:gd name="T2" fmla="*/ 59 w 81"/>
                  <a:gd name="T3" fmla="*/ 5 h 94"/>
                  <a:gd name="T4" fmla="*/ 72 w 81"/>
                  <a:gd name="T5" fmla="*/ 16 h 94"/>
                  <a:gd name="T6" fmla="*/ 71 w 81"/>
                  <a:gd name="T7" fmla="*/ 46 h 94"/>
                  <a:gd name="T8" fmla="*/ 46 w 81"/>
                  <a:gd name="T9" fmla="*/ 78 h 94"/>
                  <a:gd name="T10" fmla="*/ 38 w 81"/>
                  <a:gd name="T11" fmla="*/ 89 h 94"/>
                  <a:gd name="T12" fmla="*/ 15 w 81"/>
                  <a:gd name="T13" fmla="*/ 81 h 94"/>
                  <a:gd name="T14" fmla="*/ 23 w 81"/>
                  <a:gd name="T15" fmla="*/ 71 h 94"/>
                  <a:gd name="T16" fmla="*/ 0 w 81"/>
                  <a:gd name="T17" fmla="*/ 38 h 94"/>
                  <a:gd name="T18" fmla="*/ 31 w 81"/>
                  <a:gd name="T19" fmla="*/ 32 h 94"/>
                  <a:gd name="T20" fmla="*/ 40 w 81"/>
                  <a:gd name="T21" fmla="*/ 8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4">
                    <a:moveTo>
                      <a:pt x="40" y="8"/>
                    </a:moveTo>
                    <a:cubicBezTo>
                      <a:pt x="45" y="0"/>
                      <a:pt x="50" y="1"/>
                      <a:pt x="59" y="5"/>
                    </a:cubicBezTo>
                    <a:cubicBezTo>
                      <a:pt x="68" y="17"/>
                      <a:pt x="67" y="6"/>
                      <a:pt x="72" y="16"/>
                    </a:cubicBezTo>
                    <a:cubicBezTo>
                      <a:pt x="73" y="26"/>
                      <a:pt x="72" y="35"/>
                      <a:pt x="71" y="46"/>
                    </a:cubicBezTo>
                    <a:cubicBezTo>
                      <a:pt x="81" y="65"/>
                      <a:pt x="56" y="71"/>
                      <a:pt x="46" y="78"/>
                    </a:cubicBezTo>
                    <a:cubicBezTo>
                      <a:pt x="43" y="89"/>
                      <a:pt x="45" y="82"/>
                      <a:pt x="38" y="89"/>
                    </a:cubicBezTo>
                    <a:cubicBezTo>
                      <a:pt x="31" y="89"/>
                      <a:pt x="12" y="94"/>
                      <a:pt x="15" y="81"/>
                    </a:cubicBezTo>
                    <a:cubicBezTo>
                      <a:pt x="17" y="76"/>
                      <a:pt x="23" y="71"/>
                      <a:pt x="23" y="71"/>
                    </a:cubicBezTo>
                    <a:cubicBezTo>
                      <a:pt x="23" y="61"/>
                      <a:pt x="7" y="44"/>
                      <a:pt x="0" y="38"/>
                    </a:cubicBezTo>
                    <a:cubicBezTo>
                      <a:pt x="0" y="22"/>
                      <a:pt x="23" y="42"/>
                      <a:pt x="31" y="32"/>
                    </a:cubicBezTo>
                    <a:cubicBezTo>
                      <a:pt x="40" y="19"/>
                      <a:pt x="38" y="26"/>
                      <a:pt x="40" y="8"/>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nvGrpSpPr>
              <p:cNvPr id="41" name="Group 92">
                <a:extLst>
                  <a:ext uri="{FF2B5EF4-FFF2-40B4-BE49-F238E27FC236}">
                    <a16:creationId xmlns:a16="http://schemas.microsoft.com/office/drawing/2014/main" id="{7CCA1D5C-13AB-4CBA-B9AC-142B4BFA3FB2}"/>
                  </a:ext>
                </a:extLst>
              </p:cNvPr>
              <p:cNvGrpSpPr>
                <a:grpSpLocks/>
              </p:cNvGrpSpPr>
              <p:nvPr/>
            </p:nvGrpSpPr>
            <p:grpSpPr bwMode="auto">
              <a:xfrm rot="1863484">
                <a:off x="2614" y="1854"/>
                <a:ext cx="183" cy="431"/>
                <a:chOff x="2710" y="2015"/>
                <a:chExt cx="134" cy="376"/>
              </a:xfrm>
            </p:grpSpPr>
            <p:sp>
              <p:nvSpPr>
                <p:cNvPr id="67" name="Freeform 93">
                  <a:extLst>
                    <a:ext uri="{FF2B5EF4-FFF2-40B4-BE49-F238E27FC236}">
                      <a16:creationId xmlns:a16="http://schemas.microsoft.com/office/drawing/2014/main" id="{FFF435D9-EFE7-453E-BCD5-848B7D148D90}"/>
                    </a:ext>
                  </a:extLst>
                </p:cNvPr>
                <p:cNvSpPr>
                  <a:spLocks/>
                </p:cNvSpPr>
                <p:nvPr/>
              </p:nvSpPr>
              <p:spPr bwMode="gray">
                <a:xfrm>
                  <a:off x="2708" y="2012"/>
                  <a:ext cx="77" cy="110"/>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8" name="Freeform 94">
                  <a:extLst>
                    <a:ext uri="{FF2B5EF4-FFF2-40B4-BE49-F238E27FC236}">
                      <a16:creationId xmlns:a16="http://schemas.microsoft.com/office/drawing/2014/main" id="{EF1D3ECB-F133-4FC0-86E3-5B0A99DBA8E4}"/>
                    </a:ext>
                  </a:extLst>
                </p:cNvPr>
                <p:cNvSpPr>
                  <a:spLocks/>
                </p:cNvSpPr>
                <p:nvPr/>
              </p:nvSpPr>
              <p:spPr bwMode="gray">
                <a:xfrm>
                  <a:off x="2770" y="2127"/>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9" name="Freeform 95">
                  <a:extLst>
                    <a:ext uri="{FF2B5EF4-FFF2-40B4-BE49-F238E27FC236}">
                      <a16:creationId xmlns:a16="http://schemas.microsoft.com/office/drawing/2014/main" id="{2B173A2C-870C-41B7-B956-416E565FB974}"/>
                    </a:ext>
                  </a:extLst>
                </p:cNvPr>
                <p:cNvSpPr>
                  <a:spLocks/>
                </p:cNvSpPr>
                <p:nvPr/>
              </p:nvSpPr>
              <p:spPr bwMode="gray">
                <a:xfrm>
                  <a:off x="2733" y="2206"/>
                  <a:ext cx="108" cy="183"/>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sp>
            <p:nvSpPr>
              <p:cNvPr id="42" name="Freeform 96">
                <a:extLst>
                  <a:ext uri="{FF2B5EF4-FFF2-40B4-BE49-F238E27FC236}">
                    <a16:creationId xmlns:a16="http://schemas.microsoft.com/office/drawing/2014/main" id="{8FA0DF03-6B58-46B4-BABA-A579D66636CB}"/>
                  </a:ext>
                </a:extLst>
              </p:cNvPr>
              <p:cNvSpPr>
                <a:spLocks/>
              </p:cNvSpPr>
              <p:nvPr/>
            </p:nvSpPr>
            <p:spPr bwMode="gray">
              <a:xfrm>
                <a:off x="877" y="1722"/>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TW" altLang="en-US"/>
              </a:p>
            </p:txBody>
          </p:sp>
          <p:grpSp>
            <p:nvGrpSpPr>
              <p:cNvPr id="43" name="Group 97">
                <a:extLst>
                  <a:ext uri="{FF2B5EF4-FFF2-40B4-BE49-F238E27FC236}">
                    <a16:creationId xmlns:a16="http://schemas.microsoft.com/office/drawing/2014/main" id="{4E98E686-5CEF-4DA8-938A-E4AABDC207F1}"/>
                  </a:ext>
                </a:extLst>
              </p:cNvPr>
              <p:cNvGrpSpPr>
                <a:grpSpLocks/>
              </p:cNvGrpSpPr>
              <p:nvPr/>
            </p:nvGrpSpPr>
            <p:grpSpPr bwMode="auto">
              <a:xfrm rot="-385409">
                <a:off x="1428" y="2691"/>
                <a:ext cx="206" cy="301"/>
                <a:chOff x="3095" y="2636"/>
                <a:chExt cx="206" cy="301"/>
              </a:xfrm>
            </p:grpSpPr>
            <p:sp>
              <p:nvSpPr>
                <p:cNvPr id="58" name="Freeform 98">
                  <a:extLst>
                    <a:ext uri="{FF2B5EF4-FFF2-40B4-BE49-F238E27FC236}">
                      <a16:creationId xmlns:a16="http://schemas.microsoft.com/office/drawing/2014/main" id="{4007E0AB-2236-4895-868D-5FAF5BBB0B2D}"/>
                    </a:ext>
                  </a:extLst>
                </p:cNvPr>
                <p:cNvSpPr>
                  <a:spLocks/>
                </p:cNvSpPr>
                <p:nvPr/>
              </p:nvSpPr>
              <p:spPr bwMode="gray">
                <a:xfrm>
                  <a:off x="3093" y="2740"/>
                  <a:ext cx="124" cy="195"/>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59" name="Freeform 99">
                  <a:extLst>
                    <a:ext uri="{FF2B5EF4-FFF2-40B4-BE49-F238E27FC236}">
                      <a16:creationId xmlns:a16="http://schemas.microsoft.com/office/drawing/2014/main" id="{88FA95A1-B175-4185-9CCC-74184BF02E6E}"/>
                    </a:ext>
                  </a:extLst>
                </p:cNvPr>
                <p:cNvSpPr>
                  <a:spLocks/>
                </p:cNvSpPr>
                <p:nvPr/>
              </p:nvSpPr>
              <p:spPr bwMode="gray">
                <a:xfrm>
                  <a:off x="3251" y="2863"/>
                  <a:ext cx="31" cy="19"/>
                </a:xfrm>
                <a:custGeom>
                  <a:avLst/>
                  <a:gdLst>
                    <a:gd name="T0" fmla="*/ 30 w 41"/>
                    <a:gd name="T1" fmla="*/ 0 h 24"/>
                    <a:gd name="T2" fmla="*/ 26 w 41"/>
                    <a:gd name="T3" fmla="*/ 24 h 24"/>
                    <a:gd name="T4" fmla="*/ 30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0" name="Freeform 100">
                  <a:extLst>
                    <a:ext uri="{FF2B5EF4-FFF2-40B4-BE49-F238E27FC236}">
                      <a16:creationId xmlns:a16="http://schemas.microsoft.com/office/drawing/2014/main" id="{65982F84-7F55-428D-B1D6-499EA8DF3586}"/>
                    </a:ext>
                  </a:extLst>
                </p:cNvPr>
                <p:cNvSpPr>
                  <a:spLocks/>
                </p:cNvSpPr>
                <p:nvPr/>
              </p:nvSpPr>
              <p:spPr bwMode="gray">
                <a:xfrm>
                  <a:off x="3288" y="2857"/>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1" name="Freeform 101">
                  <a:extLst>
                    <a:ext uri="{FF2B5EF4-FFF2-40B4-BE49-F238E27FC236}">
                      <a16:creationId xmlns:a16="http://schemas.microsoft.com/office/drawing/2014/main" id="{A93AD9A8-FEF9-4059-83A9-9E07333D5848}"/>
                    </a:ext>
                  </a:extLst>
                </p:cNvPr>
                <p:cNvSpPr>
                  <a:spLocks/>
                </p:cNvSpPr>
                <p:nvPr/>
              </p:nvSpPr>
              <p:spPr bwMode="gray">
                <a:xfrm>
                  <a:off x="3221" y="2708"/>
                  <a:ext cx="9" cy="16"/>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2" name="Freeform 102">
                  <a:extLst>
                    <a:ext uri="{FF2B5EF4-FFF2-40B4-BE49-F238E27FC236}">
                      <a16:creationId xmlns:a16="http://schemas.microsoft.com/office/drawing/2014/main" id="{18453901-A216-4C43-A821-19A12AD98F0A}"/>
                    </a:ext>
                  </a:extLst>
                </p:cNvPr>
                <p:cNvSpPr>
                  <a:spLocks/>
                </p:cNvSpPr>
                <p:nvPr/>
              </p:nvSpPr>
              <p:spPr bwMode="gray">
                <a:xfrm>
                  <a:off x="3280" y="2637"/>
                  <a:ext cx="12"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3" name="Freeform 103">
                  <a:extLst>
                    <a:ext uri="{FF2B5EF4-FFF2-40B4-BE49-F238E27FC236}">
                      <a16:creationId xmlns:a16="http://schemas.microsoft.com/office/drawing/2014/main" id="{D7375E89-CCEB-41A4-BDDF-1F6D47EA849D}"/>
                    </a:ext>
                  </a:extLst>
                </p:cNvPr>
                <p:cNvSpPr>
                  <a:spLocks/>
                </p:cNvSpPr>
                <p:nvPr/>
              </p:nvSpPr>
              <p:spPr bwMode="gray">
                <a:xfrm>
                  <a:off x="3257" y="2635"/>
                  <a:ext cx="9"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4" name="Freeform 104">
                  <a:extLst>
                    <a:ext uri="{FF2B5EF4-FFF2-40B4-BE49-F238E27FC236}">
                      <a16:creationId xmlns:a16="http://schemas.microsoft.com/office/drawing/2014/main" id="{BD7B4B6D-0E14-4FC8-AF5F-337297574A0A}"/>
                    </a:ext>
                  </a:extLst>
                </p:cNvPr>
                <p:cNvSpPr>
                  <a:spLocks/>
                </p:cNvSpPr>
                <p:nvPr/>
              </p:nvSpPr>
              <p:spPr bwMode="gray">
                <a:xfrm>
                  <a:off x="3246" y="265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5" name="Freeform 105">
                  <a:extLst>
                    <a:ext uri="{FF2B5EF4-FFF2-40B4-BE49-F238E27FC236}">
                      <a16:creationId xmlns:a16="http://schemas.microsoft.com/office/drawing/2014/main" id="{6327206E-D157-45C5-B898-DC4A6D9DA74E}"/>
                    </a:ext>
                  </a:extLst>
                </p:cNvPr>
                <p:cNvSpPr>
                  <a:spLocks/>
                </p:cNvSpPr>
                <p:nvPr/>
              </p:nvSpPr>
              <p:spPr bwMode="gray">
                <a:xfrm>
                  <a:off x="3223" y="2690"/>
                  <a:ext cx="9" cy="16"/>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66" name="Freeform 106">
                  <a:extLst>
                    <a:ext uri="{FF2B5EF4-FFF2-40B4-BE49-F238E27FC236}">
                      <a16:creationId xmlns:a16="http://schemas.microsoft.com/office/drawing/2014/main" id="{70C6D339-3A97-465A-8E7A-5BB7D829A62F}"/>
                    </a:ext>
                  </a:extLst>
                </p:cNvPr>
                <p:cNvSpPr>
                  <a:spLocks/>
                </p:cNvSpPr>
                <p:nvPr/>
              </p:nvSpPr>
              <p:spPr bwMode="gray">
                <a:xfrm>
                  <a:off x="3242" y="2678"/>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sp>
            <p:nvSpPr>
              <p:cNvPr id="44" name="Freeform 107">
                <a:extLst>
                  <a:ext uri="{FF2B5EF4-FFF2-40B4-BE49-F238E27FC236}">
                    <a16:creationId xmlns:a16="http://schemas.microsoft.com/office/drawing/2014/main" id="{217B7B5F-6BBD-45E0-8633-0825C746442D}"/>
                  </a:ext>
                </a:extLst>
              </p:cNvPr>
              <p:cNvSpPr>
                <a:spLocks/>
              </p:cNvSpPr>
              <p:nvPr/>
            </p:nvSpPr>
            <p:spPr bwMode="gray">
              <a:xfrm>
                <a:off x="1019" y="2040"/>
                <a:ext cx="23" cy="72"/>
              </a:xfrm>
              <a:custGeom>
                <a:avLst/>
                <a:gdLst>
                  <a:gd name="T0" fmla="*/ 19 w 24"/>
                  <a:gd name="T1" fmla="*/ 31 h 72"/>
                  <a:gd name="T2" fmla="*/ 24 w 24"/>
                  <a:gd name="T3" fmla="*/ 15 h 72"/>
                  <a:gd name="T4" fmla="*/ 13 w 24"/>
                  <a:gd name="T5" fmla="*/ 0 h 72"/>
                  <a:gd name="T6" fmla="*/ 1 w 24"/>
                  <a:gd name="T7" fmla="*/ 7 h 72"/>
                  <a:gd name="T8" fmla="*/ 12 w 24"/>
                  <a:gd name="T9" fmla="*/ 28 h 72"/>
                  <a:gd name="T10" fmla="*/ 0 w 24"/>
                  <a:gd name="T11" fmla="*/ 39 h 72"/>
                  <a:gd name="T12" fmla="*/ 3 w 24"/>
                  <a:gd name="T13" fmla="*/ 72 h 72"/>
                  <a:gd name="T14" fmla="*/ 21 w 24"/>
                  <a:gd name="T15" fmla="*/ 66 h 72"/>
                  <a:gd name="T16" fmla="*/ 19 w 24"/>
                  <a:gd name="T17" fmla="*/ 3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72">
                    <a:moveTo>
                      <a:pt x="19" y="31"/>
                    </a:moveTo>
                    <a:lnTo>
                      <a:pt x="24" y="15"/>
                    </a:lnTo>
                    <a:lnTo>
                      <a:pt x="13" y="0"/>
                    </a:lnTo>
                    <a:lnTo>
                      <a:pt x="1" y="7"/>
                    </a:lnTo>
                    <a:lnTo>
                      <a:pt x="12" y="28"/>
                    </a:lnTo>
                    <a:lnTo>
                      <a:pt x="0" y="39"/>
                    </a:lnTo>
                    <a:lnTo>
                      <a:pt x="3" y="72"/>
                    </a:lnTo>
                    <a:lnTo>
                      <a:pt x="21" y="66"/>
                    </a:lnTo>
                    <a:lnTo>
                      <a:pt x="19" y="31"/>
                    </a:lnTo>
                    <a:close/>
                  </a:path>
                </a:pathLst>
              </a:custGeom>
              <a:solidFill>
                <a:srgbClr val="FFFFFF">
                  <a:alpha val="50195"/>
                </a:srgbClr>
              </a:solidFill>
              <a:ln w="9525">
                <a:noFill/>
                <a:round/>
                <a:headEnd/>
                <a:tailEnd/>
              </a:ln>
            </p:spPr>
            <p:txBody>
              <a:bodyPr/>
              <a:lstStyle/>
              <a:p>
                <a:pPr>
                  <a:defRPr/>
                </a:pPr>
                <a:endParaRPr lang="zh-TW" altLang="en-US"/>
              </a:p>
            </p:txBody>
          </p:sp>
          <p:sp>
            <p:nvSpPr>
              <p:cNvPr id="45" name="Freeform 108">
                <a:extLst>
                  <a:ext uri="{FF2B5EF4-FFF2-40B4-BE49-F238E27FC236}">
                    <a16:creationId xmlns:a16="http://schemas.microsoft.com/office/drawing/2014/main" id="{E819974D-C1DA-4E02-B34A-F66557434FCF}"/>
                  </a:ext>
                </a:extLst>
              </p:cNvPr>
              <p:cNvSpPr>
                <a:spLocks/>
              </p:cNvSpPr>
              <p:nvPr/>
            </p:nvSpPr>
            <p:spPr bwMode="gray">
              <a:xfrm>
                <a:off x="2276" y="2558"/>
                <a:ext cx="135" cy="158"/>
              </a:xfrm>
              <a:custGeom>
                <a:avLst/>
                <a:gdLst>
                  <a:gd name="T0" fmla="*/ 110 w 134"/>
                  <a:gd name="T1" fmla="*/ 0 h 158"/>
                  <a:gd name="T2" fmla="*/ 83 w 134"/>
                  <a:gd name="T3" fmla="*/ 22 h 158"/>
                  <a:gd name="T4" fmla="*/ 74 w 134"/>
                  <a:gd name="T5" fmla="*/ 53 h 158"/>
                  <a:gd name="T6" fmla="*/ 56 w 134"/>
                  <a:gd name="T7" fmla="*/ 55 h 158"/>
                  <a:gd name="T8" fmla="*/ 35 w 134"/>
                  <a:gd name="T9" fmla="*/ 84 h 158"/>
                  <a:gd name="T10" fmla="*/ 14 w 134"/>
                  <a:gd name="T11" fmla="*/ 88 h 158"/>
                  <a:gd name="T12" fmla="*/ 6 w 134"/>
                  <a:gd name="T13" fmla="*/ 124 h 158"/>
                  <a:gd name="T14" fmla="*/ 49 w 134"/>
                  <a:gd name="T15" fmla="*/ 147 h 158"/>
                  <a:gd name="T16" fmla="*/ 62 w 134"/>
                  <a:gd name="T17" fmla="*/ 154 h 158"/>
                  <a:gd name="T18" fmla="*/ 80 w 134"/>
                  <a:gd name="T19" fmla="*/ 157 h 158"/>
                  <a:gd name="T20" fmla="*/ 84 w 134"/>
                  <a:gd name="T21" fmla="*/ 135 h 158"/>
                  <a:gd name="T22" fmla="*/ 108 w 134"/>
                  <a:gd name="T23" fmla="*/ 119 h 158"/>
                  <a:gd name="T24" fmla="*/ 113 w 134"/>
                  <a:gd name="T25" fmla="*/ 100 h 158"/>
                  <a:gd name="T26" fmla="*/ 126 w 134"/>
                  <a:gd name="T27" fmla="*/ 87 h 158"/>
                  <a:gd name="T28" fmla="*/ 110 w 134"/>
                  <a:gd name="T29" fmla="*/ 79 h 158"/>
                  <a:gd name="T30" fmla="*/ 112 w 134"/>
                  <a:gd name="T31" fmla="*/ 48 h 158"/>
                  <a:gd name="T32" fmla="*/ 134 w 134"/>
                  <a:gd name="T33" fmla="*/ 38 h 158"/>
                  <a:gd name="T34" fmla="*/ 118 w 134"/>
                  <a:gd name="T35" fmla="*/ 16 h 158"/>
                  <a:gd name="T36" fmla="*/ 110 w 134"/>
                  <a:gd name="T37" fmla="*/ 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58">
                    <a:moveTo>
                      <a:pt x="110" y="0"/>
                    </a:moveTo>
                    <a:cubicBezTo>
                      <a:pt x="106" y="1"/>
                      <a:pt x="89" y="13"/>
                      <a:pt x="83" y="22"/>
                    </a:cubicBezTo>
                    <a:cubicBezTo>
                      <a:pt x="77" y="31"/>
                      <a:pt x="78" y="48"/>
                      <a:pt x="74" y="53"/>
                    </a:cubicBezTo>
                    <a:cubicBezTo>
                      <a:pt x="71" y="58"/>
                      <a:pt x="61" y="53"/>
                      <a:pt x="56" y="55"/>
                    </a:cubicBezTo>
                    <a:cubicBezTo>
                      <a:pt x="49" y="58"/>
                      <a:pt x="35" y="84"/>
                      <a:pt x="35" y="84"/>
                    </a:cubicBezTo>
                    <a:cubicBezTo>
                      <a:pt x="29" y="91"/>
                      <a:pt x="19" y="81"/>
                      <a:pt x="14" y="88"/>
                    </a:cubicBezTo>
                    <a:cubicBezTo>
                      <a:pt x="9" y="95"/>
                      <a:pt x="0" y="114"/>
                      <a:pt x="6" y="124"/>
                    </a:cubicBezTo>
                    <a:cubicBezTo>
                      <a:pt x="8" y="133"/>
                      <a:pt x="46" y="138"/>
                      <a:pt x="49" y="147"/>
                    </a:cubicBezTo>
                    <a:cubicBezTo>
                      <a:pt x="51" y="151"/>
                      <a:pt x="59" y="152"/>
                      <a:pt x="62" y="154"/>
                    </a:cubicBezTo>
                    <a:cubicBezTo>
                      <a:pt x="66" y="158"/>
                      <a:pt x="80" y="157"/>
                      <a:pt x="80" y="157"/>
                    </a:cubicBezTo>
                    <a:cubicBezTo>
                      <a:pt x="101" y="155"/>
                      <a:pt x="86" y="150"/>
                      <a:pt x="84" y="135"/>
                    </a:cubicBezTo>
                    <a:cubicBezTo>
                      <a:pt x="89" y="126"/>
                      <a:pt x="108" y="119"/>
                      <a:pt x="108" y="119"/>
                    </a:cubicBezTo>
                    <a:cubicBezTo>
                      <a:pt x="113" y="115"/>
                      <a:pt x="112" y="112"/>
                      <a:pt x="113" y="100"/>
                    </a:cubicBezTo>
                    <a:cubicBezTo>
                      <a:pt x="116" y="95"/>
                      <a:pt x="126" y="90"/>
                      <a:pt x="126" y="87"/>
                    </a:cubicBezTo>
                    <a:cubicBezTo>
                      <a:pt x="126" y="84"/>
                      <a:pt x="112" y="85"/>
                      <a:pt x="110" y="79"/>
                    </a:cubicBezTo>
                    <a:cubicBezTo>
                      <a:pt x="108" y="73"/>
                      <a:pt x="108" y="55"/>
                      <a:pt x="112" y="48"/>
                    </a:cubicBezTo>
                    <a:cubicBezTo>
                      <a:pt x="133" y="46"/>
                      <a:pt x="127" y="51"/>
                      <a:pt x="134" y="38"/>
                    </a:cubicBezTo>
                    <a:cubicBezTo>
                      <a:pt x="133" y="29"/>
                      <a:pt x="118" y="16"/>
                      <a:pt x="118" y="16"/>
                    </a:cubicBezTo>
                    <a:cubicBezTo>
                      <a:pt x="114" y="4"/>
                      <a:pt x="117" y="9"/>
                      <a:pt x="11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46" name="Freeform 109">
                <a:extLst>
                  <a:ext uri="{FF2B5EF4-FFF2-40B4-BE49-F238E27FC236}">
                    <a16:creationId xmlns:a16="http://schemas.microsoft.com/office/drawing/2014/main" id="{2541BFE4-295D-455D-A9CF-ED901302E6C4}"/>
                  </a:ext>
                </a:extLst>
              </p:cNvPr>
              <p:cNvSpPr>
                <a:spLocks/>
              </p:cNvSpPr>
              <p:nvPr/>
            </p:nvSpPr>
            <p:spPr bwMode="gray">
              <a:xfrm>
                <a:off x="2407" y="2621"/>
                <a:ext cx="89" cy="107"/>
              </a:xfrm>
              <a:custGeom>
                <a:avLst/>
                <a:gdLst>
                  <a:gd name="T0" fmla="*/ 82 w 90"/>
                  <a:gd name="T1" fmla="*/ 9 h 109"/>
                  <a:gd name="T2" fmla="*/ 64 w 90"/>
                  <a:gd name="T3" fmla="*/ 12 h 109"/>
                  <a:gd name="T4" fmla="*/ 26 w 90"/>
                  <a:gd name="T5" fmla="*/ 9 h 109"/>
                  <a:gd name="T6" fmla="*/ 17 w 90"/>
                  <a:gd name="T7" fmla="*/ 20 h 109"/>
                  <a:gd name="T8" fmla="*/ 1 w 90"/>
                  <a:gd name="T9" fmla="*/ 59 h 109"/>
                  <a:gd name="T10" fmla="*/ 12 w 90"/>
                  <a:gd name="T11" fmla="*/ 68 h 109"/>
                  <a:gd name="T12" fmla="*/ 10 w 90"/>
                  <a:gd name="T13" fmla="*/ 87 h 109"/>
                  <a:gd name="T14" fmla="*/ 21 w 90"/>
                  <a:gd name="T15" fmla="*/ 105 h 109"/>
                  <a:gd name="T16" fmla="*/ 34 w 90"/>
                  <a:gd name="T17" fmla="*/ 69 h 109"/>
                  <a:gd name="T18" fmla="*/ 34 w 90"/>
                  <a:gd name="T19" fmla="*/ 94 h 109"/>
                  <a:gd name="T20" fmla="*/ 38 w 90"/>
                  <a:gd name="T21" fmla="*/ 109 h 109"/>
                  <a:gd name="T22" fmla="*/ 65 w 90"/>
                  <a:gd name="T23" fmla="*/ 98 h 109"/>
                  <a:gd name="T24" fmla="*/ 41 w 90"/>
                  <a:gd name="T25" fmla="*/ 58 h 109"/>
                  <a:gd name="T26" fmla="*/ 56 w 90"/>
                  <a:gd name="T27" fmla="*/ 35 h 109"/>
                  <a:gd name="T28" fmla="*/ 39 w 90"/>
                  <a:gd name="T29" fmla="*/ 41 h 109"/>
                  <a:gd name="T30" fmla="*/ 29 w 90"/>
                  <a:gd name="T31" fmla="*/ 39 h 109"/>
                  <a:gd name="T32" fmla="*/ 36 w 90"/>
                  <a:gd name="T33" fmla="*/ 27 h 109"/>
                  <a:gd name="T34" fmla="*/ 51 w 90"/>
                  <a:gd name="T35" fmla="*/ 17 h 109"/>
                  <a:gd name="T36" fmla="*/ 78 w 90"/>
                  <a:gd name="T37" fmla="*/ 30 h 109"/>
                  <a:gd name="T38" fmla="*/ 90 w 90"/>
                  <a:gd name="T39" fmla="*/ 21 h 109"/>
                  <a:gd name="T40" fmla="*/ 82 w 90"/>
                  <a:gd name="T41" fmla="*/ 9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09">
                    <a:moveTo>
                      <a:pt x="82" y="9"/>
                    </a:moveTo>
                    <a:cubicBezTo>
                      <a:pt x="66" y="6"/>
                      <a:pt x="73" y="13"/>
                      <a:pt x="64" y="12"/>
                    </a:cubicBezTo>
                    <a:cubicBezTo>
                      <a:pt x="62" y="12"/>
                      <a:pt x="29" y="0"/>
                      <a:pt x="26" y="9"/>
                    </a:cubicBezTo>
                    <a:cubicBezTo>
                      <a:pt x="26" y="17"/>
                      <a:pt x="24" y="18"/>
                      <a:pt x="17" y="20"/>
                    </a:cubicBezTo>
                    <a:cubicBezTo>
                      <a:pt x="13" y="28"/>
                      <a:pt x="2" y="51"/>
                      <a:pt x="1" y="59"/>
                    </a:cubicBezTo>
                    <a:cubicBezTo>
                      <a:pt x="0" y="63"/>
                      <a:pt x="11" y="63"/>
                      <a:pt x="12" y="68"/>
                    </a:cubicBezTo>
                    <a:cubicBezTo>
                      <a:pt x="13" y="73"/>
                      <a:pt x="12" y="82"/>
                      <a:pt x="10" y="87"/>
                    </a:cubicBezTo>
                    <a:cubicBezTo>
                      <a:pt x="11" y="93"/>
                      <a:pt x="17" y="108"/>
                      <a:pt x="21" y="105"/>
                    </a:cubicBezTo>
                    <a:cubicBezTo>
                      <a:pt x="23" y="93"/>
                      <a:pt x="20" y="74"/>
                      <a:pt x="34" y="69"/>
                    </a:cubicBezTo>
                    <a:cubicBezTo>
                      <a:pt x="34" y="78"/>
                      <a:pt x="28" y="86"/>
                      <a:pt x="34" y="94"/>
                    </a:cubicBezTo>
                    <a:cubicBezTo>
                      <a:pt x="33" y="100"/>
                      <a:pt x="33" y="105"/>
                      <a:pt x="38" y="109"/>
                    </a:cubicBezTo>
                    <a:cubicBezTo>
                      <a:pt x="43" y="102"/>
                      <a:pt x="65" y="106"/>
                      <a:pt x="65" y="98"/>
                    </a:cubicBezTo>
                    <a:cubicBezTo>
                      <a:pt x="70" y="88"/>
                      <a:pt x="28" y="61"/>
                      <a:pt x="41" y="58"/>
                    </a:cubicBezTo>
                    <a:cubicBezTo>
                      <a:pt x="47" y="52"/>
                      <a:pt x="59" y="41"/>
                      <a:pt x="56" y="35"/>
                    </a:cubicBezTo>
                    <a:cubicBezTo>
                      <a:pt x="56" y="32"/>
                      <a:pt x="43" y="40"/>
                      <a:pt x="39" y="41"/>
                    </a:cubicBezTo>
                    <a:cubicBezTo>
                      <a:pt x="35" y="42"/>
                      <a:pt x="30" y="41"/>
                      <a:pt x="29" y="39"/>
                    </a:cubicBezTo>
                    <a:cubicBezTo>
                      <a:pt x="28" y="31"/>
                      <a:pt x="27" y="27"/>
                      <a:pt x="36" y="27"/>
                    </a:cubicBezTo>
                    <a:cubicBezTo>
                      <a:pt x="42" y="25"/>
                      <a:pt x="44" y="15"/>
                      <a:pt x="51" y="17"/>
                    </a:cubicBezTo>
                    <a:cubicBezTo>
                      <a:pt x="58" y="17"/>
                      <a:pt x="72" y="29"/>
                      <a:pt x="78" y="30"/>
                    </a:cubicBezTo>
                    <a:cubicBezTo>
                      <a:pt x="84" y="28"/>
                      <a:pt x="86" y="24"/>
                      <a:pt x="90" y="21"/>
                    </a:cubicBezTo>
                    <a:cubicBezTo>
                      <a:pt x="88" y="16"/>
                      <a:pt x="85" y="12"/>
                      <a:pt x="82" y="9"/>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47" name="Freeform 110">
                <a:extLst>
                  <a:ext uri="{FF2B5EF4-FFF2-40B4-BE49-F238E27FC236}">
                    <a16:creationId xmlns:a16="http://schemas.microsoft.com/office/drawing/2014/main" id="{52BC9B4B-ABEA-4A89-89EF-8E69453E312F}"/>
                  </a:ext>
                </a:extLst>
              </p:cNvPr>
              <p:cNvSpPr>
                <a:spLocks/>
              </p:cNvSpPr>
              <p:nvPr/>
            </p:nvSpPr>
            <p:spPr bwMode="gray">
              <a:xfrm>
                <a:off x="2440" y="2536"/>
                <a:ext cx="63" cy="50"/>
              </a:xfrm>
              <a:custGeom>
                <a:avLst/>
                <a:gdLst>
                  <a:gd name="T0" fmla="*/ 40 w 63"/>
                  <a:gd name="T1" fmla="*/ 0 h 51"/>
                  <a:gd name="T2" fmla="*/ 16 w 63"/>
                  <a:gd name="T3" fmla="*/ 10 h 51"/>
                  <a:gd name="T4" fmla="*/ 7 w 63"/>
                  <a:gd name="T5" fmla="*/ 17 h 51"/>
                  <a:gd name="T6" fmla="*/ 0 w 63"/>
                  <a:gd name="T7" fmla="*/ 32 h 51"/>
                  <a:gd name="T8" fmla="*/ 24 w 63"/>
                  <a:gd name="T9" fmla="*/ 30 h 51"/>
                  <a:gd name="T10" fmla="*/ 36 w 63"/>
                  <a:gd name="T11" fmla="*/ 48 h 51"/>
                  <a:gd name="T12" fmla="*/ 51 w 63"/>
                  <a:gd name="T13" fmla="*/ 32 h 51"/>
                  <a:gd name="T14" fmla="*/ 63 w 63"/>
                  <a:gd name="T15" fmla="*/ 30 h 51"/>
                  <a:gd name="T16" fmla="*/ 59 w 63"/>
                  <a:gd name="T17" fmla="*/ 13 h 51"/>
                  <a:gd name="T18" fmla="*/ 40 w 6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1">
                    <a:moveTo>
                      <a:pt x="40" y="0"/>
                    </a:moveTo>
                    <a:cubicBezTo>
                      <a:pt x="34" y="3"/>
                      <a:pt x="22" y="7"/>
                      <a:pt x="16" y="10"/>
                    </a:cubicBezTo>
                    <a:cubicBezTo>
                      <a:pt x="13" y="12"/>
                      <a:pt x="10" y="15"/>
                      <a:pt x="7" y="17"/>
                    </a:cubicBezTo>
                    <a:cubicBezTo>
                      <a:pt x="2" y="27"/>
                      <a:pt x="3" y="14"/>
                      <a:pt x="0" y="32"/>
                    </a:cubicBezTo>
                    <a:cubicBezTo>
                      <a:pt x="3" y="34"/>
                      <a:pt x="18" y="27"/>
                      <a:pt x="24" y="30"/>
                    </a:cubicBezTo>
                    <a:cubicBezTo>
                      <a:pt x="23" y="37"/>
                      <a:pt x="26" y="45"/>
                      <a:pt x="36" y="48"/>
                    </a:cubicBezTo>
                    <a:cubicBezTo>
                      <a:pt x="45" y="51"/>
                      <a:pt x="41" y="35"/>
                      <a:pt x="51" y="32"/>
                    </a:cubicBezTo>
                    <a:cubicBezTo>
                      <a:pt x="56" y="32"/>
                      <a:pt x="57" y="33"/>
                      <a:pt x="63" y="30"/>
                    </a:cubicBezTo>
                    <a:cubicBezTo>
                      <a:pt x="63" y="23"/>
                      <a:pt x="62" y="19"/>
                      <a:pt x="59" y="13"/>
                    </a:cubicBezTo>
                    <a:cubicBezTo>
                      <a:pt x="55" y="8"/>
                      <a:pt x="47" y="0"/>
                      <a:pt x="4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48" name="Freeform 111">
                <a:extLst>
                  <a:ext uri="{FF2B5EF4-FFF2-40B4-BE49-F238E27FC236}">
                    <a16:creationId xmlns:a16="http://schemas.microsoft.com/office/drawing/2014/main" id="{11FA5016-A129-498E-8F31-F7665E88B7A0}"/>
                  </a:ext>
                </a:extLst>
              </p:cNvPr>
              <p:cNvSpPr>
                <a:spLocks/>
              </p:cNvSpPr>
              <p:nvPr/>
            </p:nvSpPr>
            <p:spPr bwMode="gray">
              <a:xfrm>
                <a:off x="2417" y="2410"/>
                <a:ext cx="40" cy="101"/>
              </a:xfrm>
              <a:custGeom>
                <a:avLst/>
                <a:gdLst>
                  <a:gd name="T0" fmla="*/ 6 w 39"/>
                  <a:gd name="T1" fmla="*/ 11 h 102"/>
                  <a:gd name="T2" fmla="*/ 0 w 39"/>
                  <a:gd name="T3" fmla="*/ 44 h 102"/>
                  <a:gd name="T4" fmla="*/ 3 w 39"/>
                  <a:gd name="T5" fmla="*/ 75 h 102"/>
                  <a:gd name="T6" fmla="*/ 18 w 39"/>
                  <a:gd name="T7" fmla="*/ 102 h 102"/>
                  <a:gd name="T8" fmla="*/ 27 w 39"/>
                  <a:gd name="T9" fmla="*/ 86 h 102"/>
                  <a:gd name="T10" fmla="*/ 39 w 39"/>
                  <a:gd name="T11" fmla="*/ 6 h 102"/>
                  <a:gd name="T12" fmla="*/ 15 w 39"/>
                  <a:gd name="T13" fmla="*/ 0 h 102"/>
                  <a:gd name="T14" fmla="*/ 6 w 39"/>
                  <a:gd name="T15" fmla="*/ 11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02">
                    <a:moveTo>
                      <a:pt x="6" y="11"/>
                    </a:moveTo>
                    <a:lnTo>
                      <a:pt x="0" y="44"/>
                    </a:lnTo>
                    <a:lnTo>
                      <a:pt x="3" y="75"/>
                    </a:lnTo>
                    <a:lnTo>
                      <a:pt x="18" y="102"/>
                    </a:lnTo>
                    <a:lnTo>
                      <a:pt x="27" y="86"/>
                    </a:lnTo>
                    <a:lnTo>
                      <a:pt x="39" y="6"/>
                    </a:lnTo>
                    <a:lnTo>
                      <a:pt x="15" y="0"/>
                    </a:lnTo>
                    <a:lnTo>
                      <a:pt x="6" y="11"/>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49" name="Freeform 112">
                <a:extLst>
                  <a:ext uri="{FF2B5EF4-FFF2-40B4-BE49-F238E27FC236}">
                    <a16:creationId xmlns:a16="http://schemas.microsoft.com/office/drawing/2014/main" id="{03B9081B-3316-492C-9631-738D90B10752}"/>
                  </a:ext>
                </a:extLst>
              </p:cNvPr>
              <p:cNvSpPr>
                <a:spLocks/>
              </p:cNvSpPr>
              <p:nvPr/>
            </p:nvSpPr>
            <p:spPr bwMode="gray">
              <a:xfrm>
                <a:off x="2098" y="2586"/>
                <a:ext cx="145" cy="154"/>
              </a:xfrm>
              <a:custGeom>
                <a:avLst/>
                <a:gdLst>
                  <a:gd name="T0" fmla="*/ 138 w 145"/>
                  <a:gd name="T1" fmla="*/ 110 h 153"/>
                  <a:gd name="T2" fmla="*/ 123 w 145"/>
                  <a:gd name="T3" fmla="*/ 96 h 153"/>
                  <a:gd name="T4" fmla="*/ 98 w 145"/>
                  <a:gd name="T5" fmla="*/ 60 h 153"/>
                  <a:gd name="T6" fmla="*/ 59 w 145"/>
                  <a:gd name="T7" fmla="*/ 33 h 153"/>
                  <a:gd name="T8" fmla="*/ 33 w 145"/>
                  <a:gd name="T9" fmla="*/ 2 h 153"/>
                  <a:gd name="T10" fmla="*/ 11 w 145"/>
                  <a:gd name="T11" fmla="*/ 0 h 153"/>
                  <a:gd name="T12" fmla="*/ 0 w 145"/>
                  <a:gd name="T13" fmla="*/ 3 h 153"/>
                  <a:gd name="T14" fmla="*/ 27 w 145"/>
                  <a:gd name="T15" fmla="*/ 32 h 153"/>
                  <a:gd name="T16" fmla="*/ 86 w 145"/>
                  <a:gd name="T17" fmla="*/ 119 h 153"/>
                  <a:gd name="T18" fmla="*/ 113 w 145"/>
                  <a:gd name="T19" fmla="*/ 144 h 153"/>
                  <a:gd name="T20" fmla="*/ 135 w 145"/>
                  <a:gd name="T21" fmla="*/ 153 h 153"/>
                  <a:gd name="T22" fmla="*/ 145 w 145"/>
                  <a:gd name="T23" fmla="*/ 135 h 153"/>
                  <a:gd name="T24" fmla="*/ 138 w 145"/>
                  <a:gd name="T25" fmla="*/ 110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53">
                    <a:moveTo>
                      <a:pt x="138" y="110"/>
                    </a:moveTo>
                    <a:lnTo>
                      <a:pt x="123" y="96"/>
                    </a:lnTo>
                    <a:lnTo>
                      <a:pt x="98" y="60"/>
                    </a:lnTo>
                    <a:lnTo>
                      <a:pt x="59" y="33"/>
                    </a:lnTo>
                    <a:lnTo>
                      <a:pt x="33" y="2"/>
                    </a:lnTo>
                    <a:lnTo>
                      <a:pt x="11" y="0"/>
                    </a:lnTo>
                    <a:lnTo>
                      <a:pt x="0" y="3"/>
                    </a:lnTo>
                    <a:lnTo>
                      <a:pt x="27" y="32"/>
                    </a:lnTo>
                    <a:lnTo>
                      <a:pt x="86" y="119"/>
                    </a:lnTo>
                    <a:lnTo>
                      <a:pt x="113" y="144"/>
                    </a:lnTo>
                    <a:lnTo>
                      <a:pt x="135" y="153"/>
                    </a:lnTo>
                    <a:lnTo>
                      <a:pt x="145" y="135"/>
                    </a:lnTo>
                    <a:lnTo>
                      <a:pt x="138" y="110"/>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50" name="Freeform 113">
                <a:extLst>
                  <a:ext uri="{FF2B5EF4-FFF2-40B4-BE49-F238E27FC236}">
                    <a16:creationId xmlns:a16="http://schemas.microsoft.com/office/drawing/2014/main" id="{EC2E9336-4D35-4E2D-905B-8F3945BE5F7D}"/>
                  </a:ext>
                </a:extLst>
              </p:cNvPr>
              <p:cNvSpPr>
                <a:spLocks/>
              </p:cNvSpPr>
              <p:nvPr/>
            </p:nvSpPr>
            <p:spPr bwMode="gray">
              <a:xfrm>
                <a:off x="2382" y="2514"/>
                <a:ext cx="38" cy="31"/>
              </a:xfrm>
              <a:custGeom>
                <a:avLst/>
                <a:gdLst>
                  <a:gd name="T0" fmla="*/ 0 w 38"/>
                  <a:gd name="T1" fmla="*/ 24 h 30"/>
                  <a:gd name="T2" fmla="*/ 17 w 38"/>
                  <a:gd name="T3" fmla="*/ 30 h 30"/>
                  <a:gd name="T4" fmla="*/ 32 w 38"/>
                  <a:gd name="T5" fmla="*/ 15 h 30"/>
                  <a:gd name="T6" fmla="*/ 38 w 38"/>
                  <a:gd name="T7" fmla="*/ 0 h 30"/>
                  <a:gd name="T8" fmla="*/ 20 w 38"/>
                  <a:gd name="T9" fmla="*/ 3 h 30"/>
                  <a:gd name="T10" fmla="*/ 0 w 38"/>
                  <a:gd name="T11" fmla="*/ 2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0">
                    <a:moveTo>
                      <a:pt x="0" y="24"/>
                    </a:moveTo>
                    <a:lnTo>
                      <a:pt x="17" y="30"/>
                    </a:lnTo>
                    <a:lnTo>
                      <a:pt x="32" y="15"/>
                    </a:lnTo>
                    <a:lnTo>
                      <a:pt x="38" y="0"/>
                    </a:lnTo>
                    <a:lnTo>
                      <a:pt x="20" y="3"/>
                    </a:lnTo>
                    <a:lnTo>
                      <a:pt x="0" y="24"/>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51" name="Freeform 114">
                <a:extLst>
                  <a:ext uri="{FF2B5EF4-FFF2-40B4-BE49-F238E27FC236}">
                    <a16:creationId xmlns:a16="http://schemas.microsoft.com/office/drawing/2014/main" id="{EECAF955-5E9E-4A77-84C0-07339BAF7FDC}"/>
                  </a:ext>
                </a:extLst>
              </p:cNvPr>
              <p:cNvSpPr>
                <a:spLocks/>
              </p:cNvSpPr>
              <p:nvPr/>
            </p:nvSpPr>
            <p:spPr bwMode="gray">
              <a:xfrm>
                <a:off x="2234" y="2737"/>
                <a:ext cx="120" cy="35"/>
              </a:xfrm>
              <a:custGeom>
                <a:avLst/>
                <a:gdLst>
                  <a:gd name="T0" fmla="*/ 0 w 120"/>
                  <a:gd name="T1" fmla="*/ 12 h 35"/>
                  <a:gd name="T2" fmla="*/ 18 w 120"/>
                  <a:gd name="T3" fmla="*/ 27 h 35"/>
                  <a:gd name="T4" fmla="*/ 60 w 120"/>
                  <a:gd name="T5" fmla="*/ 27 h 35"/>
                  <a:gd name="T6" fmla="*/ 93 w 120"/>
                  <a:gd name="T7" fmla="*/ 33 h 35"/>
                  <a:gd name="T8" fmla="*/ 120 w 120"/>
                  <a:gd name="T9" fmla="*/ 35 h 35"/>
                  <a:gd name="T10" fmla="*/ 120 w 120"/>
                  <a:gd name="T11" fmla="*/ 27 h 35"/>
                  <a:gd name="T12" fmla="*/ 78 w 120"/>
                  <a:gd name="T13" fmla="*/ 6 h 35"/>
                  <a:gd name="T14" fmla="*/ 49 w 120"/>
                  <a:gd name="T15" fmla="*/ 5 h 35"/>
                  <a:gd name="T16" fmla="*/ 15 w 120"/>
                  <a:gd name="T17" fmla="*/ 0 h 35"/>
                  <a:gd name="T18" fmla="*/ 0 w 120"/>
                  <a:gd name="T19" fmla="*/ 1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35">
                    <a:moveTo>
                      <a:pt x="0" y="12"/>
                    </a:moveTo>
                    <a:lnTo>
                      <a:pt x="18" y="27"/>
                    </a:lnTo>
                    <a:lnTo>
                      <a:pt x="60" y="27"/>
                    </a:lnTo>
                    <a:lnTo>
                      <a:pt x="93" y="33"/>
                    </a:lnTo>
                    <a:lnTo>
                      <a:pt x="120" y="35"/>
                    </a:lnTo>
                    <a:lnTo>
                      <a:pt x="120" y="27"/>
                    </a:lnTo>
                    <a:lnTo>
                      <a:pt x="78" y="6"/>
                    </a:lnTo>
                    <a:lnTo>
                      <a:pt x="49" y="5"/>
                    </a:lnTo>
                    <a:lnTo>
                      <a:pt x="15" y="0"/>
                    </a:lnTo>
                    <a:lnTo>
                      <a:pt x="0" y="12"/>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52" name="Freeform 115">
                <a:extLst>
                  <a:ext uri="{FF2B5EF4-FFF2-40B4-BE49-F238E27FC236}">
                    <a16:creationId xmlns:a16="http://schemas.microsoft.com/office/drawing/2014/main" id="{5336345E-E24F-4200-8CAE-52AEE36E2C8B}"/>
                  </a:ext>
                </a:extLst>
              </p:cNvPr>
              <p:cNvSpPr>
                <a:spLocks/>
              </p:cNvSpPr>
              <p:nvPr/>
            </p:nvSpPr>
            <p:spPr bwMode="gray">
              <a:xfrm rot="1828510">
                <a:off x="2489" y="2179"/>
                <a:ext cx="13" cy="18"/>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53" name="Freeform 116">
                <a:extLst>
                  <a:ext uri="{FF2B5EF4-FFF2-40B4-BE49-F238E27FC236}">
                    <a16:creationId xmlns:a16="http://schemas.microsoft.com/office/drawing/2014/main" id="{C43BB9CE-CA6E-42E4-9E6A-54E495AD9DF0}"/>
                  </a:ext>
                </a:extLst>
              </p:cNvPr>
              <p:cNvSpPr>
                <a:spLocks/>
              </p:cNvSpPr>
              <p:nvPr/>
            </p:nvSpPr>
            <p:spPr bwMode="gray">
              <a:xfrm>
                <a:off x="1102" y="1035"/>
                <a:ext cx="117" cy="227"/>
              </a:xfrm>
              <a:custGeom>
                <a:avLst/>
                <a:gdLst>
                  <a:gd name="T0" fmla="*/ 58 w 117"/>
                  <a:gd name="T1" fmla="*/ 34 h 228"/>
                  <a:gd name="T2" fmla="*/ 40 w 117"/>
                  <a:gd name="T3" fmla="*/ 24 h 228"/>
                  <a:gd name="T4" fmla="*/ 30 w 117"/>
                  <a:gd name="T5" fmla="*/ 39 h 228"/>
                  <a:gd name="T6" fmla="*/ 15 w 117"/>
                  <a:gd name="T7" fmla="*/ 19 h 228"/>
                  <a:gd name="T8" fmla="*/ 0 w 117"/>
                  <a:gd name="T9" fmla="*/ 25 h 228"/>
                  <a:gd name="T10" fmla="*/ 9 w 117"/>
                  <a:gd name="T11" fmla="*/ 93 h 228"/>
                  <a:gd name="T12" fmla="*/ 30 w 117"/>
                  <a:gd name="T13" fmla="*/ 117 h 228"/>
                  <a:gd name="T14" fmla="*/ 52 w 117"/>
                  <a:gd name="T15" fmla="*/ 102 h 228"/>
                  <a:gd name="T16" fmla="*/ 69 w 117"/>
                  <a:gd name="T17" fmla="*/ 109 h 228"/>
                  <a:gd name="T18" fmla="*/ 36 w 117"/>
                  <a:gd name="T19" fmla="*/ 139 h 228"/>
                  <a:gd name="T20" fmla="*/ 48 w 117"/>
                  <a:gd name="T21" fmla="*/ 156 h 228"/>
                  <a:gd name="T22" fmla="*/ 37 w 117"/>
                  <a:gd name="T23" fmla="*/ 171 h 228"/>
                  <a:gd name="T24" fmla="*/ 72 w 117"/>
                  <a:gd name="T25" fmla="*/ 220 h 228"/>
                  <a:gd name="T26" fmla="*/ 96 w 117"/>
                  <a:gd name="T27" fmla="*/ 151 h 228"/>
                  <a:gd name="T28" fmla="*/ 105 w 117"/>
                  <a:gd name="T29" fmla="*/ 123 h 228"/>
                  <a:gd name="T30" fmla="*/ 114 w 117"/>
                  <a:gd name="T31" fmla="*/ 84 h 228"/>
                  <a:gd name="T32" fmla="*/ 108 w 117"/>
                  <a:gd name="T33" fmla="*/ 57 h 228"/>
                  <a:gd name="T34" fmla="*/ 102 w 117"/>
                  <a:gd name="T35" fmla="*/ 27 h 228"/>
                  <a:gd name="T36" fmla="*/ 79 w 117"/>
                  <a:gd name="T37" fmla="*/ 4 h 228"/>
                  <a:gd name="T38" fmla="*/ 63 w 117"/>
                  <a:gd name="T39" fmla="*/ 7 h 228"/>
                  <a:gd name="T40" fmla="*/ 58 w 117"/>
                  <a:gd name="T41" fmla="*/ 34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228">
                    <a:moveTo>
                      <a:pt x="58" y="34"/>
                    </a:moveTo>
                    <a:cubicBezTo>
                      <a:pt x="51" y="35"/>
                      <a:pt x="45" y="23"/>
                      <a:pt x="40" y="24"/>
                    </a:cubicBezTo>
                    <a:cubicBezTo>
                      <a:pt x="35" y="25"/>
                      <a:pt x="34" y="40"/>
                      <a:pt x="30" y="39"/>
                    </a:cubicBezTo>
                    <a:cubicBezTo>
                      <a:pt x="26" y="38"/>
                      <a:pt x="20" y="21"/>
                      <a:pt x="15" y="19"/>
                    </a:cubicBezTo>
                    <a:cubicBezTo>
                      <a:pt x="10" y="17"/>
                      <a:pt x="1" y="13"/>
                      <a:pt x="0" y="25"/>
                    </a:cubicBezTo>
                    <a:cubicBezTo>
                      <a:pt x="5" y="29"/>
                      <a:pt x="4" y="99"/>
                      <a:pt x="9" y="93"/>
                    </a:cubicBezTo>
                    <a:cubicBezTo>
                      <a:pt x="11" y="93"/>
                      <a:pt x="34" y="110"/>
                      <a:pt x="30" y="117"/>
                    </a:cubicBezTo>
                    <a:cubicBezTo>
                      <a:pt x="27" y="122"/>
                      <a:pt x="52" y="102"/>
                      <a:pt x="52" y="102"/>
                    </a:cubicBezTo>
                    <a:cubicBezTo>
                      <a:pt x="50" y="103"/>
                      <a:pt x="69" y="105"/>
                      <a:pt x="69" y="109"/>
                    </a:cubicBezTo>
                    <a:cubicBezTo>
                      <a:pt x="70" y="114"/>
                      <a:pt x="39" y="131"/>
                      <a:pt x="36" y="139"/>
                    </a:cubicBezTo>
                    <a:cubicBezTo>
                      <a:pt x="33" y="147"/>
                      <a:pt x="48" y="151"/>
                      <a:pt x="48" y="156"/>
                    </a:cubicBezTo>
                    <a:cubicBezTo>
                      <a:pt x="45" y="173"/>
                      <a:pt x="31" y="178"/>
                      <a:pt x="37" y="171"/>
                    </a:cubicBezTo>
                    <a:cubicBezTo>
                      <a:pt x="44" y="163"/>
                      <a:pt x="60" y="228"/>
                      <a:pt x="72" y="220"/>
                    </a:cubicBezTo>
                    <a:cubicBezTo>
                      <a:pt x="90" y="219"/>
                      <a:pt x="90" y="156"/>
                      <a:pt x="96" y="151"/>
                    </a:cubicBezTo>
                    <a:cubicBezTo>
                      <a:pt x="102" y="151"/>
                      <a:pt x="101" y="128"/>
                      <a:pt x="105" y="123"/>
                    </a:cubicBezTo>
                    <a:cubicBezTo>
                      <a:pt x="106" y="111"/>
                      <a:pt x="117" y="94"/>
                      <a:pt x="114" y="84"/>
                    </a:cubicBezTo>
                    <a:cubicBezTo>
                      <a:pt x="113" y="80"/>
                      <a:pt x="108" y="57"/>
                      <a:pt x="108" y="57"/>
                    </a:cubicBezTo>
                    <a:cubicBezTo>
                      <a:pt x="106" y="48"/>
                      <a:pt x="107" y="36"/>
                      <a:pt x="102" y="27"/>
                    </a:cubicBezTo>
                    <a:cubicBezTo>
                      <a:pt x="100" y="22"/>
                      <a:pt x="85" y="7"/>
                      <a:pt x="79" y="4"/>
                    </a:cubicBezTo>
                    <a:cubicBezTo>
                      <a:pt x="73" y="1"/>
                      <a:pt x="66" y="2"/>
                      <a:pt x="63" y="7"/>
                    </a:cubicBezTo>
                    <a:cubicBezTo>
                      <a:pt x="58" y="0"/>
                      <a:pt x="66" y="30"/>
                      <a:pt x="58" y="3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54" name="Freeform 117">
                <a:extLst>
                  <a:ext uri="{FF2B5EF4-FFF2-40B4-BE49-F238E27FC236}">
                    <a16:creationId xmlns:a16="http://schemas.microsoft.com/office/drawing/2014/main" id="{19D29CAD-E546-4611-9CB2-98F85D0A21F8}"/>
                  </a:ext>
                </a:extLst>
              </p:cNvPr>
              <p:cNvSpPr>
                <a:spLocks/>
              </p:cNvSpPr>
              <p:nvPr/>
            </p:nvSpPr>
            <p:spPr bwMode="gray">
              <a:xfrm>
                <a:off x="1217" y="1161"/>
                <a:ext cx="61" cy="54"/>
              </a:xfrm>
              <a:custGeom>
                <a:avLst/>
                <a:gdLst>
                  <a:gd name="T0" fmla="*/ 19 w 61"/>
                  <a:gd name="T1" fmla="*/ 0 h 54"/>
                  <a:gd name="T2" fmla="*/ 6 w 61"/>
                  <a:gd name="T3" fmla="*/ 16 h 54"/>
                  <a:gd name="T4" fmla="*/ 36 w 61"/>
                  <a:gd name="T5" fmla="*/ 51 h 54"/>
                  <a:gd name="T6" fmla="*/ 51 w 61"/>
                  <a:gd name="T7" fmla="*/ 33 h 54"/>
                  <a:gd name="T8" fmla="*/ 54 w 61"/>
                  <a:gd name="T9" fmla="*/ 25 h 54"/>
                  <a:gd name="T10" fmla="*/ 19 w 61"/>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4">
                    <a:moveTo>
                      <a:pt x="19" y="0"/>
                    </a:moveTo>
                    <a:cubicBezTo>
                      <a:pt x="16" y="9"/>
                      <a:pt x="14" y="13"/>
                      <a:pt x="6" y="16"/>
                    </a:cubicBezTo>
                    <a:cubicBezTo>
                      <a:pt x="0" y="24"/>
                      <a:pt x="29" y="50"/>
                      <a:pt x="36" y="51"/>
                    </a:cubicBezTo>
                    <a:cubicBezTo>
                      <a:pt x="43" y="54"/>
                      <a:pt x="48" y="37"/>
                      <a:pt x="51" y="33"/>
                    </a:cubicBezTo>
                    <a:cubicBezTo>
                      <a:pt x="54" y="29"/>
                      <a:pt x="59" y="30"/>
                      <a:pt x="54" y="25"/>
                    </a:cubicBezTo>
                    <a:cubicBezTo>
                      <a:pt x="61" y="22"/>
                      <a:pt x="19" y="2"/>
                      <a:pt x="19"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55" name="Freeform 118">
                <a:extLst>
                  <a:ext uri="{FF2B5EF4-FFF2-40B4-BE49-F238E27FC236}">
                    <a16:creationId xmlns:a16="http://schemas.microsoft.com/office/drawing/2014/main" id="{D9FFD62B-AB15-42DC-8E34-8639342E011F}"/>
                  </a:ext>
                </a:extLst>
              </p:cNvPr>
              <p:cNvSpPr>
                <a:spLocks/>
              </p:cNvSpPr>
              <p:nvPr/>
            </p:nvSpPr>
            <p:spPr bwMode="gray">
              <a:xfrm rot="-840682">
                <a:off x="1616" y="1186"/>
                <a:ext cx="141" cy="186"/>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56" name="Freeform 119">
                <a:extLst>
                  <a:ext uri="{FF2B5EF4-FFF2-40B4-BE49-F238E27FC236}">
                    <a16:creationId xmlns:a16="http://schemas.microsoft.com/office/drawing/2014/main" id="{AECB9BA6-7C41-419F-B3F1-EC219DC20F29}"/>
                  </a:ext>
                </a:extLst>
              </p:cNvPr>
              <p:cNvSpPr>
                <a:spLocks/>
              </p:cNvSpPr>
              <p:nvPr/>
            </p:nvSpPr>
            <p:spPr bwMode="gray">
              <a:xfrm>
                <a:off x="1471" y="1019"/>
                <a:ext cx="121" cy="76"/>
              </a:xfrm>
              <a:custGeom>
                <a:avLst/>
                <a:gdLst>
                  <a:gd name="T0" fmla="*/ 28 w 121"/>
                  <a:gd name="T1" fmla="*/ 19 h 76"/>
                  <a:gd name="T2" fmla="*/ 50 w 121"/>
                  <a:gd name="T3" fmla="*/ 2 h 76"/>
                  <a:gd name="T4" fmla="*/ 76 w 121"/>
                  <a:gd name="T5" fmla="*/ 7 h 76"/>
                  <a:gd name="T6" fmla="*/ 62 w 121"/>
                  <a:gd name="T7" fmla="*/ 29 h 76"/>
                  <a:gd name="T8" fmla="*/ 89 w 121"/>
                  <a:gd name="T9" fmla="*/ 29 h 76"/>
                  <a:gd name="T10" fmla="*/ 121 w 121"/>
                  <a:gd name="T11" fmla="*/ 23 h 76"/>
                  <a:gd name="T12" fmla="*/ 101 w 121"/>
                  <a:gd name="T13" fmla="*/ 49 h 76"/>
                  <a:gd name="T14" fmla="*/ 80 w 121"/>
                  <a:gd name="T15" fmla="*/ 76 h 76"/>
                  <a:gd name="T16" fmla="*/ 52 w 121"/>
                  <a:gd name="T17" fmla="*/ 47 h 76"/>
                  <a:gd name="T18" fmla="*/ 26 w 121"/>
                  <a:gd name="T19" fmla="*/ 46 h 76"/>
                  <a:gd name="T20" fmla="*/ 8 w 121"/>
                  <a:gd name="T21" fmla="*/ 35 h 76"/>
                  <a:gd name="T22" fmla="*/ 28 w 121"/>
                  <a:gd name="T23" fmla="*/ 19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76">
                    <a:moveTo>
                      <a:pt x="28" y="19"/>
                    </a:moveTo>
                    <a:cubicBezTo>
                      <a:pt x="35" y="16"/>
                      <a:pt x="35" y="1"/>
                      <a:pt x="50" y="2"/>
                    </a:cubicBezTo>
                    <a:cubicBezTo>
                      <a:pt x="58" y="0"/>
                      <a:pt x="74" y="3"/>
                      <a:pt x="76" y="7"/>
                    </a:cubicBezTo>
                    <a:cubicBezTo>
                      <a:pt x="78" y="11"/>
                      <a:pt x="60" y="25"/>
                      <a:pt x="62" y="29"/>
                    </a:cubicBezTo>
                    <a:cubicBezTo>
                      <a:pt x="64" y="33"/>
                      <a:pt x="79" y="30"/>
                      <a:pt x="89" y="29"/>
                    </a:cubicBezTo>
                    <a:cubicBezTo>
                      <a:pt x="99" y="28"/>
                      <a:pt x="119" y="20"/>
                      <a:pt x="121" y="23"/>
                    </a:cubicBezTo>
                    <a:cubicBezTo>
                      <a:pt x="118" y="28"/>
                      <a:pt x="107" y="48"/>
                      <a:pt x="101" y="49"/>
                    </a:cubicBezTo>
                    <a:cubicBezTo>
                      <a:pt x="98" y="60"/>
                      <a:pt x="87" y="72"/>
                      <a:pt x="80" y="76"/>
                    </a:cubicBezTo>
                    <a:cubicBezTo>
                      <a:pt x="74" y="75"/>
                      <a:pt x="58" y="47"/>
                      <a:pt x="52" y="47"/>
                    </a:cubicBezTo>
                    <a:cubicBezTo>
                      <a:pt x="51" y="47"/>
                      <a:pt x="25" y="48"/>
                      <a:pt x="26" y="46"/>
                    </a:cubicBezTo>
                    <a:cubicBezTo>
                      <a:pt x="14" y="43"/>
                      <a:pt x="0" y="37"/>
                      <a:pt x="8" y="35"/>
                    </a:cubicBezTo>
                    <a:cubicBezTo>
                      <a:pt x="12" y="28"/>
                      <a:pt x="22" y="25"/>
                      <a:pt x="28" y="19"/>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57" name="Freeform 120">
                <a:extLst>
                  <a:ext uri="{FF2B5EF4-FFF2-40B4-BE49-F238E27FC236}">
                    <a16:creationId xmlns:a16="http://schemas.microsoft.com/office/drawing/2014/main" id="{662920F6-B22F-4780-83EE-28CC541CF951}"/>
                  </a:ext>
                </a:extLst>
              </p:cNvPr>
              <p:cNvSpPr>
                <a:spLocks/>
              </p:cNvSpPr>
              <p:nvPr/>
            </p:nvSpPr>
            <p:spPr bwMode="gray">
              <a:xfrm>
                <a:off x="1193" y="997"/>
                <a:ext cx="129" cy="101"/>
              </a:xfrm>
              <a:custGeom>
                <a:avLst/>
                <a:gdLst>
                  <a:gd name="T0" fmla="*/ 16 w 129"/>
                  <a:gd name="T1" fmla="*/ 54 h 100"/>
                  <a:gd name="T2" fmla="*/ 24 w 129"/>
                  <a:gd name="T3" fmla="*/ 67 h 100"/>
                  <a:gd name="T4" fmla="*/ 34 w 129"/>
                  <a:gd name="T5" fmla="*/ 93 h 100"/>
                  <a:gd name="T6" fmla="*/ 64 w 129"/>
                  <a:gd name="T7" fmla="*/ 87 h 100"/>
                  <a:gd name="T8" fmla="*/ 85 w 129"/>
                  <a:gd name="T9" fmla="*/ 93 h 100"/>
                  <a:gd name="T10" fmla="*/ 123 w 129"/>
                  <a:gd name="T11" fmla="*/ 45 h 100"/>
                  <a:gd name="T12" fmla="*/ 118 w 129"/>
                  <a:gd name="T13" fmla="*/ 24 h 100"/>
                  <a:gd name="T14" fmla="*/ 58 w 129"/>
                  <a:gd name="T15" fmla="*/ 4 h 100"/>
                  <a:gd name="T16" fmla="*/ 48 w 129"/>
                  <a:gd name="T17" fmla="*/ 10 h 100"/>
                  <a:gd name="T18" fmla="*/ 19 w 129"/>
                  <a:gd name="T19" fmla="*/ 1 h 100"/>
                  <a:gd name="T20" fmla="*/ 16 w 129"/>
                  <a:gd name="T21" fmla="*/ 19 h 100"/>
                  <a:gd name="T22" fmla="*/ 0 w 129"/>
                  <a:gd name="T23" fmla="*/ 31 h 100"/>
                  <a:gd name="T24" fmla="*/ 16 w 129"/>
                  <a:gd name="T25" fmla="*/ 54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00">
                    <a:moveTo>
                      <a:pt x="16" y="54"/>
                    </a:moveTo>
                    <a:cubicBezTo>
                      <a:pt x="13" y="63"/>
                      <a:pt x="32" y="64"/>
                      <a:pt x="24" y="67"/>
                    </a:cubicBezTo>
                    <a:cubicBezTo>
                      <a:pt x="24" y="71"/>
                      <a:pt x="27" y="90"/>
                      <a:pt x="34" y="93"/>
                    </a:cubicBezTo>
                    <a:cubicBezTo>
                      <a:pt x="41" y="96"/>
                      <a:pt x="56" y="87"/>
                      <a:pt x="64" y="87"/>
                    </a:cubicBezTo>
                    <a:cubicBezTo>
                      <a:pt x="71" y="90"/>
                      <a:pt x="75" y="100"/>
                      <a:pt x="85" y="93"/>
                    </a:cubicBezTo>
                    <a:cubicBezTo>
                      <a:pt x="95" y="86"/>
                      <a:pt x="118" y="56"/>
                      <a:pt x="123" y="45"/>
                    </a:cubicBezTo>
                    <a:cubicBezTo>
                      <a:pt x="128" y="34"/>
                      <a:pt x="129" y="31"/>
                      <a:pt x="118" y="24"/>
                    </a:cubicBezTo>
                    <a:cubicBezTo>
                      <a:pt x="96" y="27"/>
                      <a:pt x="71" y="0"/>
                      <a:pt x="58" y="4"/>
                    </a:cubicBezTo>
                    <a:cubicBezTo>
                      <a:pt x="46" y="2"/>
                      <a:pt x="54" y="10"/>
                      <a:pt x="48" y="10"/>
                    </a:cubicBezTo>
                    <a:cubicBezTo>
                      <a:pt x="42" y="10"/>
                      <a:pt x="24" y="0"/>
                      <a:pt x="19" y="1"/>
                    </a:cubicBezTo>
                    <a:cubicBezTo>
                      <a:pt x="14" y="2"/>
                      <a:pt x="19" y="14"/>
                      <a:pt x="16" y="19"/>
                    </a:cubicBezTo>
                    <a:cubicBezTo>
                      <a:pt x="13" y="24"/>
                      <a:pt x="0" y="25"/>
                      <a:pt x="0" y="31"/>
                    </a:cubicBezTo>
                    <a:cubicBezTo>
                      <a:pt x="0" y="37"/>
                      <a:pt x="13" y="49"/>
                      <a:pt x="16" y="5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grpSp>
        <p:grpSp>
          <p:nvGrpSpPr>
            <p:cNvPr id="9" name="Group 121">
              <a:extLst>
                <a:ext uri="{FF2B5EF4-FFF2-40B4-BE49-F238E27FC236}">
                  <a16:creationId xmlns:a16="http://schemas.microsoft.com/office/drawing/2014/main" id="{CA292645-00D5-4E29-8698-C892FC754C3C}"/>
                </a:ext>
              </a:extLst>
            </p:cNvPr>
            <p:cNvGrpSpPr>
              <a:grpSpLocks/>
            </p:cNvGrpSpPr>
            <p:nvPr/>
          </p:nvGrpSpPr>
          <p:grpSpPr bwMode="auto">
            <a:xfrm>
              <a:off x="3356" y="912"/>
              <a:ext cx="1851" cy="2746"/>
              <a:chOff x="3356" y="912"/>
              <a:chExt cx="1851" cy="2746"/>
            </a:xfrm>
          </p:grpSpPr>
          <p:sp>
            <p:nvSpPr>
              <p:cNvPr id="10" name="Freeform 122">
                <a:extLst>
                  <a:ext uri="{FF2B5EF4-FFF2-40B4-BE49-F238E27FC236}">
                    <a16:creationId xmlns:a16="http://schemas.microsoft.com/office/drawing/2014/main" id="{1FF9139A-94B6-41E2-9C7B-09269FA10553}"/>
                  </a:ext>
                </a:extLst>
              </p:cNvPr>
              <p:cNvSpPr>
                <a:spLocks/>
              </p:cNvSpPr>
              <p:nvPr/>
            </p:nvSpPr>
            <p:spPr bwMode="gray">
              <a:xfrm>
                <a:off x="3358" y="1318"/>
                <a:ext cx="1745" cy="2340"/>
              </a:xfrm>
              <a:custGeom>
                <a:avLst/>
                <a:gdLst>
                  <a:gd name="T0" fmla="*/ 73 w 1747"/>
                  <a:gd name="T1" fmla="*/ 204 h 2341"/>
                  <a:gd name="T2" fmla="*/ 103 w 1747"/>
                  <a:gd name="T3" fmla="*/ 279 h 2341"/>
                  <a:gd name="T4" fmla="*/ 75 w 1747"/>
                  <a:gd name="T5" fmla="*/ 387 h 2341"/>
                  <a:gd name="T6" fmla="*/ 117 w 1747"/>
                  <a:gd name="T7" fmla="*/ 492 h 2341"/>
                  <a:gd name="T8" fmla="*/ 255 w 1747"/>
                  <a:gd name="T9" fmla="*/ 343 h 2341"/>
                  <a:gd name="T10" fmla="*/ 292 w 1747"/>
                  <a:gd name="T11" fmla="*/ 367 h 2341"/>
                  <a:gd name="T12" fmla="*/ 469 w 1747"/>
                  <a:gd name="T13" fmla="*/ 468 h 2341"/>
                  <a:gd name="T14" fmla="*/ 559 w 1747"/>
                  <a:gd name="T15" fmla="*/ 790 h 2341"/>
                  <a:gd name="T16" fmla="*/ 690 w 1747"/>
                  <a:gd name="T17" fmla="*/ 936 h 2341"/>
                  <a:gd name="T18" fmla="*/ 808 w 1747"/>
                  <a:gd name="T19" fmla="*/ 1116 h 2341"/>
                  <a:gd name="T20" fmla="*/ 1036 w 1747"/>
                  <a:gd name="T21" fmla="*/ 1195 h 2341"/>
                  <a:gd name="T22" fmla="*/ 1138 w 1747"/>
                  <a:gd name="T23" fmla="*/ 1272 h 2341"/>
                  <a:gd name="T24" fmla="*/ 1111 w 1747"/>
                  <a:gd name="T25" fmla="*/ 1386 h 2341"/>
                  <a:gd name="T26" fmla="*/ 1240 w 1747"/>
                  <a:gd name="T27" fmla="*/ 1758 h 2341"/>
                  <a:gd name="T28" fmla="*/ 1228 w 1747"/>
                  <a:gd name="T29" fmla="*/ 1918 h 2341"/>
                  <a:gd name="T30" fmla="*/ 1204 w 1747"/>
                  <a:gd name="T31" fmla="*/ 2047 h 2341"/>
                  <a:gd name="T32" fmla="*/ 1236 w 1747"/>
                  <a:gd name="T33" fmla="*/ 2262 h 2341"/>
                  <a:gd name="T34" fmla="*/ 1254 w 1747"/>
                  <a:gd name="T35" fmla="*/ 2331 h 2341"/>
                  <a:gd name="T36" fmla="*/ 1326 w 1747"/>
                  <a:gd name="T37" fmla="*/ 2335 h 2341"/>
                  <a:gd name="T38" fmla="*/ 1288 w 1747"/>
                  <a:gd name="T39" fmla="*/ 2181 h 2341"/>
                  <a:gd name="T40" fmla="*/ 1342 w 1747"/>
                  <a:gd name="T41" fmla="*/ 2035 h 2341"/>
                  <a:gd name="T42" fmla="*/ 1438 w 1747"/>
                  <a:gd name="T43" fmla="*/ 1932 h 2341"/>
                  <a:gd name="T44" fmla="*/ 1548 w 1747"/>
                  <a:gd name="T45" fmla="*/ 1735 h 2341"/>
                  <a:gd name="T46" fmla="*/ 1747 w 1747"/>
                  <a:gd name="T47" fmla="*/ 1444 h 2341"/>
                  <a:gd name="T48" fmla="*/ 1542 w 1747"/>
                  <a:gd name="T49" fmla="*/ 1347 h 2341"/>
                  <a:gd name="T50" fmla="*/ 1384 w 1747"/>
                  <a:gd name="T51" fmla="*/ 1204 h 2341"/>
                  <a:gd name="T52" fmla="*/ 1194 w 1747"/>
                  <a:gd name="T53" fmla="*/ 1188 h 2341"/>
                  <a:gd name="T54" fmla="*/ 1099 w 1747"/>
                  <a:gd name="T55" fmla="*/ 1239 h 2341"/>
                  <a:gd name="T56" fmla="*/ 1038 w 1747"/>
                  <a:gd name="T57" fmla="*/ 1107 h 2341"/>
                  <a:gd name="T58" fmla="*/ 918 w 1747"/>
                  <a:gd name="T59" fmla="*/ 1099 h 2341"/>
                  <a:gd name="T60" fmla="*/ 1077 w 1747"/>
                  <a:gd name="T61" fmla="*/ 955 h 2341"/>
                  <a:gd name="T62" fmla="*/ 1117 w 1747"/>
                  <a:gd name="T63" fmla="*/ 927 h 2341"/>
                  <a:gd name="T64" fmla="*/ 1197 w 1747"/>
                  <a:gd name="T65" fmla="*/ 813 h 2341"/>
                  <a:gd name="T66" fmla="*/ 1243 w 1747"/>
                  <a:gd name="T67" fmla="*/ 745 h 2341"/>
                  <a:gd name="T68" fmla="*/ 1366 w 1747"/>
                  <a:gd name="T69" fmla="*/ 709 h 2341"/>
                  <a:gd name="T70" fmla="*/ 1249 w 1747"/>
                  <a:gd name="T71" fmla="*/ 666 h 2341"/>
                  <a:gd name="T72" fmla="*/ 1443 w 1747"/>
                  <a:gd name="T73" fmla="*/ 522 h 2341"/>
                  <a:gd name="T74" fmla="*/ 1273 w 1747"/>
                  <a:gd name="T75" fmla="*/ 408 h 2341"/>
                  <a:gd name="T76" fmla="*/ 1161 w 1747"/>
                  <a:gd name="T77" fmla="*/ 364 h 2341"/>
                  <a:gd name="T78" fmla="*/ 1128 w 1747"/>
                  <a:gd name="T79" fmla="*/ 589 h 2341"/>
                  <a:gd name="T80" fmla="*/ 969 w 1747"/>
                  <a:gd name="T81" fmla="*/ 420 h 2341"/>
                  <a:gd name="T82" fmla="*/ 1053 w 1747"/>
                  <a:gd name="T83" fmla="*/ 222 h 2341"/>
                  <a:gd name="T84" fmla="*/ 1110 w 1747"/>
                  <a:gd name="T85" fmla="*/ 138 h 2341"/>
                  <a:gd name="T86" fmla="*/ 1056 w 1747"/>
                  <a:gd name="T87" fmla="*/ 138 h 2341"/>
                  <a:gd name="T88" fmla="*/ 1003 w 1747"/>
                  <a:gd name="T89" fmla="*/ 64 h 2341"/>
                  <a:gd name="T90" fmla="*/ 954 w 1747"/>
                  <a:gd name="T91" fmla="*/ 114 h 2341"/>
                  <a:gd name="T92" fmla="*/ 901 w 1747"/>
                  <a:gd name="T93" fmla="*/ 127 h 2341"/>
                  <a:gd name="T94" fmla="*/ 804 w 1747"/>
                  <a:gd name="T95" fmla="*/ 108 h 2341"/>
                  <a:gd name="T96" fmla="*/ 694 w 1747"/>
                  <a:gd name="T97" fmla="*/ 153 h 2341"/>
                  <a:gd name="T98" fmla="*/ 573 w 1747"/>
                  <a:gd name="T99" fmla="*/ 61 h 2341"/>
                  <a:gd name="T100" fmla="*/ 448 w 1747"/>
                  <a:gd name="T101" fmla="*/ 96 h 2341"/>
                  <a:gd name="T102" fmla="*/ 241 w 1747"/>
                  <a:gd name="T103" fmla="*/ 64 h 23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7" h="2341">
                    <a:moveTo>
                      <a:pt x="106" y="40"/>
                    </a:moveTo>
                    <a:lnTo>
                      <a:pt x="76" y="88"/>
                    </a:lnTo>
                    <a:cubicBezTo>
                      <a:pt x="63" y="101"/>
                      <a:pt x="29" y="101"/>
                      <a:pt x="30" y="117"/>
                    </a:cubicBezTo>
                    <a:cubicBezTo>
                      <a:pt x="32" y="134"/>
                      <a:pt x="72" y="168"/>
                      <a:pt x="84" y="186"/>
                    </a:cubicBezTo>
                    <a:cubicBezTo>
                      <a:pt x="91" y="200"/>
                      <a:pt x="79" y="203"/>
                      <a:pt x="73" y="204"/>
                    </a:cubicBezTo>
                    <a:cubicBezTo>
                      <a:pt x="67" y="205"/>
                      <a:pt x="56" y="186"/>
                      <a:pt x="45" y="190"/>
                    </a:cubicBezTo>
                    <a:cubicBezTo>
                      <a:pt x="34" y="194"/>
                      <a:pt x="6" y="215"/>
                      <a:pt x="7" y="226"/>
                    </a:cubicBezTo>
                    <a:cubicBezTo>
                      <a:pt x="0" y="238"/>
                      <a:pt x="41" y="235"/>
                      <a:pt x="48" y="258"/>
                    </a:cubicBezTo>
                    <a:cubicBezTo>
                      <a:pt x="64" y="262"/>
                      <a:pt x="94" y="246"/>
                      <a:pt x="103" y="249"/>
                    </a:cubicBezTo>
                    <a:cubicBezTo>
                      <a:pt x="112" y="252"/>
                      <a:pt x="110" y="268"/>
                      <a:pt x="103" y="279"/>
                    </a:cubicBezTo>
                    <a:cubicBezTo>
                      <a:pt x="96" y="290"/>
                      <a:pt x="74" y="303"/>
                      <a:pt x="61" y="313"/>
                    </a:cubicBezTo>
                    <a:cubicBezTo>
                      <a:pt x="48" y="323"/>
                      <a:pt x="25" y="330"/>
                      <a:pt x="24" y="339"/>
                    </a:cubicBezTo>
                    <a:cubicBezTo>
                      <a:pt x="23" y="348"/>
                      <a:pt x="46" y="359"/>
                      <a:pt x="52" y="367"/>
                    </a:cubicBezTo>
                    <a:lnTo>
                      <a:pt x="57" y="390"/>
                    </a:lnTo>
                    <a:lnTo>
                      <a:pt x="75" y="387"/>
                    </a:lnTo>
                    <a:lnTo>
                      <a:pt x="90" y="423"/>
                    </a:lnTo>
                    <a:lnTo>
                      <a:pt x="147" y="405"/>
                    </a:lnTo>
                    <a:lnTo>
                      <a:pt x="141" y="433"/>
                    </a:lnTo>
                    <a:lnTo>
                      <a:pt x="73" y="498"/>
                    </a:lnTo>
                    <a:lnTo>
                      <a:pt x="117" y="492"/>
                    </a:lnTo>
                    <a:lnTo>
                      <a:pt x="169" y="442"/>
                    </a:lnTo>
                    <a:lnTo>
                      <a:pt x="202" y="418"/>
                    </a:lnTo>
                    <a:lnTo>
                      <a:pt x="196" y="391"/>
                    </a:lnTo>
                    <a:lnTo>
                      <a:pt x="228" y="343"/>
                    </a:lnTo>
                    <a:lnTo>
                      <a:pt x="255" y="343"/>
                    </a:lnTo>
                    <a:lnTo>
                      <a:pt x="225" y="370"/>
                    </a:lnTo>
                    <a:lnTo>
                      <a:pt x="220" y="405"/>
                    </a:lnTo>
                    <a:lnTo>
                      <a:pt x="265" y="387"/>
                    </a:lnTo>
                    <a:lnTo>
                      <a:pt x="273" y="355"/>
                    </a:lnTo>
                    <a:lnTo>
                      <a:pt x="292" y="367"/>
                    </a:lnTo>
                    <a:lnTo>
                      <a:pt x="357" y="387"/>
                    </a:lnTo>
                    <a:lnTo>
                      <a:pt x="376" y="385"/>
                    </a:lnTo>
                    <a:lnTo>
                      <a:pt x="418" y="441"/>
                    </a:lnTo>
                    <a:lnTo>
                      <a:pt x="438" y="415"/>
                    </a:lnTo>
                    <a:lnTo>
                      <a:pt x="469" y="468"/>
                    </a:lnTo>
                    <a:lnTo>
                      <a:pt x="489" y="489"/>
                    </a:lnTo>
                    <a:lnTo>
                      <a:pt x="492" y="528"/>
                    </a:lnTo>
                    <a:lnTo>
                      <a:pt x="528" y="585"/>
                    </a:lnTo>
                    <a:lnTo>
                      <a:pt x="577" y="607"/>
                    </a:lnTo>
                    <a:lnTo>
                      <a:pt x="559" y="790"/>
                    </a:lnTo>
                    <a:cubicBezTo>
                      <a:pt x="566" y="836"/>
                      <a:pt x="605" y="867"/>
                      <a:pt x="619" y="885"/>
                    </a:cubicBezTo>
                    <a:cubicBezTo>
                      <a:pt x="633" y="903"/>
                      <a:pt x="632" y="882"/>
                      <a:pt x="645" y="901"/>
                    </a:cubicBezTo>
                    <a:cubicBezTo>
                      <a:pt x="658" y="920"/>
                      <a:pt x="680" y="975"/>
                      <a:pt x="699" y="1002"/>
                    </a:cubicBezTo>
                    <a:cubicBezTo>
                      <a:pt x="718" y="1029"/>
                      <a:pt x="762" y="1074"/>
                      <a:pt x="760" y="1063"/>
                    </a:cubicBezTo>
                    <a:cubicBezTo>
                      <a:pt x="778" y="1078"/>
                      <a:pt x="702" y="961"/>
                      <a:pt x="690" y="936"/>
                    </a:cubicBezTo>
                    <a:lnTo>
                      <a:pt x="699" y="934"/>
                    </a:lnTo>
                    <a:lnTo>
                      <a:pt x="732" y="991"/>
                    </a:lnTo>
                    <a:lnTo>
                      <a:pt x="751" y="1000"/>
                    </a:lnTo>
                    <a:lnTo>
                      <a:pt x="798" y="1057"/>
                    </a:lnTo>
                    <a:lnTo>
                      <a:pt x="808" y="1116"/>
                    </a:lnTo>
                    <a:lnTo>
                      <a:pt x="868" y="1135"/>
                    </a:lnTo>
                    <a:lnTo>
                      <a:pt x="924" y="1161"/>
                    </a:lnTo>
                    <a:lnTo>
                      <a:pt x="963" y="1156"/>
                    </a:lnTo>
                    <a:lnTo>
                      <a:pt x="994" y="1191"/>
                    </a:lnTo>
                    <a:lnTo>
                      <a:pt x="1036" y="1195"/>
                    </a:lnTo>
                    <a:lnTo>
                      <a:pt x="1053" y="1245"/>
                    </a:lnTo>
                    <a:lnTo>
                      <a:pt x="1066" y="1245"/>
                    </a:lnTo>
                    <a:lnTo>
                      <a:pt x="1089" y="1266"/>
                    </a:lnTo>
                    <a:lnTo>
                      <a:pt x="1116" y="1260"/>
                    </a:lnTo>
                    <a:lnTo>
                      <a:pt x="1138" y="1272"/>
                    </a:lnTo>
                    <a:lnTo>
                      <a:pt x="1149" y="1249"/>
                    </a:lnTo>
                    <a:lnTo>
                      <a:pt x="1165" y="1264"/>
                    </a:lnTo>
                    <a:lnTo>
                      <a:pt x="1158" y="1317"/>
                    </a:lnTo>
                    <a:lnTo>
                      <a:pt x="1138" y="1341"/>
                    </a:lnTo>
                    <a:lnTo>
                      <a:pt x="1111" y="1386"/>
                    </a:lnTo>
                    <a:lnTo>
                      <a:pt x="1101" y="1426"/>
                    </a:lnTo>
                    <a:lnTo>
                      <a:pt x="1125" y="1467"/>
                    </a:lnTo>
                    <a:lnTo>
                      <a:pt x="1177" y="1573"/>
                    </a:lnTo>
                    <a:lnTo>
                      <a:pt x="1252" y="1615"/>
                    </a:lnTo>
                    <a:lnTo>
                      <a:pt x="1240" y="1758"/>
                    </a:lnTo>
                    <a:lnTo>
                      <a:pt x="1225" y="1845"/>
                    </a:lnTo>
                    <a:lnTo>
                      <a:pt x="1204" y="1933"/>
                    </a:lnTo>
                    <a:lnTo>
                      <a:pt x="1207" y="1968"/>
                    </a:lnTo>
                    <a:lnTo>
                      <a:pt x="1216" y="1942"/>
                    </a:lnTo>
                    <a:lnTo>
                      <a:pt x="1228" y="1918"/>
                    </a:lnTo>
                    <a:lnTo>
                      <a:pt x="1222" y="1971"/>
                    </a:lnTo>
                    <a:lnTo>
                      <a:pt x="1207" y="1980"/>
                    </a:lnTo>
                    <a:lnTo>
                      <a:pt x="1216" y="1990"/>
                    </a:lnTo>
                    <a:lnTo>
                      <a:pt x="1197" y="2017"/>
                    </a:lnTo>
                    <a:lnTo>
                      <a:pt x="1204" y="2047"/>
                    </a:lnTo>
                    <a:lnTo>
                      <a:pt x="1204" y="2086"/>
                    </a:lnTo>
                    <a:lnTo>
                      <a:pt x="1174" y="2172"/>
                    </a:lnTo>
                    <a:lnTo>
                      <a:pt x="1180" y="2236"/>
                    </a:lnTo>
                    <a:lnTo>
                      <a:pt x="1213" y="2274"/>
                    </a:lnTo>
                    <a:lnTo>
                      <a:pt x="1236" y="2262"/>
                    </a:lnTo>
                    <a:lnTo>
                      <a:pt x="1251" y="2274"/>
                    </a:lnTo>
                    <a:lnTo>
                      <a:pt x="1236" y="2293"/>
                    </a:lnTo>
                    <a:lnTo>
                      <a:pt x="1234" y="2316"/>
                    </a:lnTo>
                    <a:lnTo>
                      <a:pt x="1251" y="2313"/>
                    </a:lnTo>
                    <a:lnTo>
                      <a:pt x="1254" y="2331"/>
                    </a:lnTo>
                    <a:lnTo>
                      <a:pt x="1270" y="2334"/>
                    </a:lnTo>
                    <a:lnTo>
                      <a:pt x="1278" y="2320"/>
                    </a:lnTo>
                    <a:lnTo>
                      <a:pt x="1284" y="2341"/>
                    </a:lnTo>
                    <a:lnTo>
                      <a:pt x="1302" y="2329"/>
                    </a:lnTo>
                    <a:lnTo>
                      <a:pt x="1326" y="2335"/>
                    </a:lnTo>
                    <a:lnTo>
                      <a:pt x="1335" y="2319"/>
                    </a:lnTo>
                    <a:lnTo>
                      <a:pt x="1312" y="2284"/>
                    </a:lnTo>
                    <a:lnTo>
                      <a:pt x="1278" y="2272"/>
                    </a:lnTo>
                    <a:lnTo>
                      <a:pt x="1270" y="2214"/>
                    </a:lnTo>
                    <a:lnTo>
                      <a:pt x="1288" y="2181"/>
                    </a:lnTo>
                    <a:lnTo>
                      <a:pt x="1309" y="2167"/>
                    </a:lnTo>
                    <a:lnTo>
                      <a:pt x="1315" y="2137"/>
                    </a:lnTo>
                    <a:lnTo>
                      <a:pt x="1293" y="2116"/>
                    </a:lnTo>
                    <a:lnTo>
                      <a:pt x="1300" y="2095"/>
                    </a:lnTo>
                    <a:lnTo>
                      <a:pt x="1342" y="2035"/>
                    </a:lnTo>
                    <a:lnTo>
                      <a:pt x="1329" y="2007"/>
                    </a:lnTo>
                    <a:lnTo>
                      <a:pt x="1354" y="2005"/>
                    </a:lnTo>
                    <a:lnTo>
                      <a:pt x="1368" y="1966"/>
                    </a:lnTo>
                    <a:lnTo>
                      <a:pt x="1410" y="1966"/>
                    </a:lnTo>
                    <a:lnTo>
                      <a:pt x="1438" y="1932"/>
                    </a:lnTo>
                    <a:lnTo>
                      <a:pt x="1428" y="1897"/>
                    </a:lnTo>
                    <a:lnTo>
                      <a:pt x="1441" y="1897"/>
                    </a:lnTo>
                    <a:lnTo>
                      <a:pt x="1489" y="1881"/>
                    </a:lnTo>
                    <a:lnTo>
                      <a:pt x="1524" y="1812"/>
                    </a:lnTo>
                    <a:lnTo>
                      <a:pt x="1548" y="1735"/>
                    </a:lnTo>
                    <a:lnTo>
                      <a:pt x="1588" y="1711"/>
                    </a:lnTo>
                    <a:lnTo>
                      <a:pt x="1666" y="1657"/>
                    </a:lnTo>
                    <a:lnTo>
                      <a:pt x="1689" y="1566"/>
                    </a:lnTo>
                    <a:lnTo>
                      <a:pt x="1729" y="1494"/>
                    </a:lnTo>
                    <a:lnTo>
                      <a:pt x="1747" y="1444"/>
                    </a:lnTo>
                    <a:lnTo>
                      <a:pt x="1734" y="1417"/>
                    </a:lnTo>
                    <a:lnTo>
                      <a:pt x="1681" y="1398"/>
                    </a:lnTo>
                    <a:lnTo>
                      <a:pt x="1602" y="1369"/>
                    </a:lnTo>
                    <a:lnTo>
                      <a:pt x="1594" y="1359"/>
                    </a:lnTo>
                    <a:lnTo>
                      <a:pt x="1542" y="1347"/>
                    </a:lnTo>
                    <a:lnTo>
                      <a:pt x="1507" y="1369"/>
                    </a:lnTo>
                    <a:lnTo>
                      <a:pt x="1536" y="1329"/>
                    </a:lnTo>
                    <a:lnTo>
                      <a:pt x="1510" y="1288"/>
                    </a:lnTo>
                    <a:lnTo>
                      <a:pt x="1432" y="1252"/>
                    </a:lnTo>
                    <a:lnTo>
                      <a:pt x="1384" y="1204"/>
                    </a:lnTo>
                    <a:lnTo>
                      <a:pt x="1348" y="1186"/>
                    </a:lnTo>
                    <a:lnTo>
                      <a:pt x="1303" y="1203"/>
                    </a:lnTo>
                    <a:lnTo>
                      <a:pt x="1264" y="1162"/>
                    </a:lnTo>
                    <a:lnTo>
                      <a:pt x="1228" y="1171"/>
                    </a:lnTo>
                    <a:lnTo>
                      <a:pt x="1194" y="1188"/>
                    </a:lnTo>
                    <a:lnTo>
                      <a:pt x="1167" y="1216"/>
                    </a:lnTo>
                    <a:lnTo>
                      <a:pt x="1165" y="1242"/>
                    </a:lnTo>
                    <a:lnTo>
                      <a:pt x="1153" y="1237"/>
                    </a:lnTo>
                    <a:lnTo>
                      <a:pt x="1126" y="1246"/>
                    </a:lnTo>
                    <a:lnTo>
                      <a:pt x="1099" y="1239"/>
                    </a:lnTo>
                    <a:lnTo>
                      <a:pt x="1083" y="1218"/>
                    </a:lnTo>
                    <a:lnTo>
                      <a:pt x="1087" y="1180"/>
                    </a:lnTo>
                    <a:lnTo>
                      <a:pt x="1086" y="1153"/>
                    </a:lnTo>
                    <a:lnTo>
                      <a:pt x="1032" y="1143"/>
                    </a:lnTo>
                    <a:lnTo>
                      <a:pt x="1038" y="1107"/>
                    </a:lnTo>
                    <a:lnTo>
                      <a:pt x="1053" y="1075"/>
                    </a:lnTo>
                    <a:lnTo>
                      <a:pt x="999" y="1074"/>
                    </a:lnTo>
                    <a:lnTo>
                      <a:pt x="990" y="1102"/>
                    </a:lnTo>
                    <a:lnTo>
                      <a:pt x="958" y="1111"/>
                    </a:lnTo>
                    <a:lnTo>
                      <a:pt x="918" y="1099"/>
                    </a:lnTo>
                    <a:lnTo>
                      <a:pt x="906" y="1030"/>
                    </a:lnTo>
                    <a:lnTo>
                      <a:pt x="916" y="984"/>
                    </a:lnTo>
                    <a:lnTo>
                      <a:pt x="969" y="961"/>
                    </a:lnTo>
                    <a:lnTo>
                      <a:pt x="1015" y="952"/>
                    </a:lnTo>
                    <a:lnTo>
                      <a:pt x="1077" y="955"/>
                    </a:lnTo>
                    <a:lnTo>
                      <a:pt x="1098" y="1011"/>
                    </a:lnTo>
                    <a:lnTo>
                      <a:pt x="1132" y="1038"/>
                    </a:lnTo>
                    <a:lnTo>
                      <a:pt x="1140" y="1015"/>
                    </a:lnTo>
                    <a:lnTo>
                      <a:pt x="1120" y="961"/>
                    </a:lnTo>
                    <a:lnTo>
                      <a:pt x="1117" y="927"/>
                    </a:lnTo>
                    <a:lnTo>
                      <a:pt x="1156" y="895"/>
                    </a:lnTo>
                    <a:lnTo>
                      <a:pt x="1179" y="873"/>
                    </a:lnTo>
                    <a:lnTo>
                      <a:pt x="1188" y="859"/>
                    </a:lnTo>
                    <a:lnTo>
                      <a:pt x="1182" y="837"/>
                    </a:lnTo>
                    <a:lnTo>
                      <a:pt x="1197" y="813"/>
                    </a:lnTo>
                    <a:lnTo>
                      <a:pt x="1210" y="826"/>
                    </a:lnTo>
                    <a:lnTo>
                      <a:pt x="1210" y="780"/>
                    </a:lnTo>
                    <a:lnTo>
                      <a:pt x="1234" y="772"/>
                    </a:lnTo>
                    <a:lnTo>
                      <a:pt x="1264" y="766"/>
                    </a:lnTo>
                    <a:lnTo>
                      <a:pt x="1243" y="745"/>
                    </a:lnTo>
                    <a:lnTo>
                      <a:pt x="1300" y="703"/>
                    </a:lnTo>
                    <a:lnTo>
                      <a:pt x="1330" y="694"/>
                    </a:lnTo>
                    <a:lnTo>
                      <a:pt x="1311" y="715"/>
                    </a:lnTo>
                    <a:lnTo>
                      <a:pt x="1312" y="730"/>
                    </a:lnTo>
                    <a:lnTo>
                      <a:pt x="1366" y="709"/>
                    </a:lnTo>
                    <a:lnTo>
                      <a:pt x="1330" y="664"/>
                    </a:lnTo>
                    <a:lnTo>
                      <a:pt x="1326" y="651"/>
                    </a:lnTo>
                    <a:lnTo>
                      <a:pt x="1333" y="627"/>
                    </a:lnTo>
                    <a:lnTo>
                      <a:pt x="1311" y="619"/>
                    </a:lnTo>
                    <a:lnTo>
                      <a:pt x="1249" y="666"/>
                    </a:lnTo>
                    <a:lnTo>
                      <a:pt x="1309" y="604"/>
                    </a:lnTo>
                    <a:lnTo>
                      <a:pt x="1407" y="603"/>
                    </a:lnTo>
                    <a:lnTo>
                      <a:pt x="1414" y="573"/>
                    </a:lnTo>
                    <a:lnTo>
                      <a:pt x="1440" y="568"/>
                    </a:lnTo>
                    <a:lnTo>
                      <a:pt x="1443" y="522"/>
                    </a:lnTo>
                    <a:lnTo>
                      <a:pt x="1423" y="498"/>
                    </a:lnTo>
                    <a:lnTo>
                      <a:pt x="1396" y="502"/>
                    </a:lnTo>
                    <a:cubicBezTo>
                      <a:pt x="1381" y="481"/>
                      <a:pt x="1347" y="388"/>
                      <a:pt x="1333" y="372"/>
                    </a:cubicBezTo>
                    <a:cubicBezTo>
                      <a:pt x="1319" y="356"/>
                      <a:pt x="1324" y="417"/>
                      <a:pt x="1311" y="408"/>
                    </a:cubicBezTo>
                    <a:lnTo>
                      <a:pt x="1273" y="408"/>
                    </a:lnTo>
                    <a:lnTo>
                      <a:pt x="1276" y="361"/>
                    </a:lnTo>
                    <a:lnTo>
                      <a:pt x="1254" y="331"/>
                    </a:lnTo>
                    <a:lnTo>
                      <a:pt x="1228" y="310"/>
                    </a:lnTo>
                    <a:cubicBezTo>
                      <a:pt x="1212" y="308"/>
                      <a:pt x="1167" y="310"/>
                      <a:pt x="1156" y="319"/>
                    </a:cubicBezTo>
                    <a:cubicBezTo>
                      <a:pt x="1144" y="328"/>
                      <a:pt x="1161" y="332"/>
                      <a:pt x="1161" y="364"/>
                    </a:cubicBezTo>
                    <a:cubicBezTo>
                      <a:pt x="1161" y="379"/>
                      <a:pt x="1155" y="389"/>
                      <a:pt x="1155" y="408"/>
                    </a:cubicBezTo>
                    <a:cubicBezTo>
                      <a:pt x="1155" y="427"/>
                      <a:pt x="1167" y="458"/>
                      <a:pt x="1164" y="477"/>
                    </a:cubicBezTo>
                    <a:lnTo>
                      <a:pt x="1135" y="520"/>
                    </a:lnTo>
                    <a:lnTo>
                      <a:pt x="1150" y="571"/>
                    </a:lnTo>
                    <a:lnTo>
                      <a:pt x="1128" y="589"/>
                    </a:lnTo>
                    <a:lnTo>
                      <a:pt x="1090" y="519"/>
                    </a:lnTo>
                    <a:lnTo>
                      <a:pt x="1084" y="492"/>
                    </a:lnTo>
                    <a:lnTo>
                      <a:pt x="1030" y="493"/>
                    </a:lnTo>
                    <a:lnTo>
                      <a:pt x="996" y="466"/>
                    </a:lnTo>
                    <a:lnTo>
                      <a:pt x="969" y="420"/>
                    </a:lnTo>
                    <a:cubicBezTo>
                      <a:pt x="960" y="407"/>
                      <a:pt x="938" y="405"/>
                      <a:pt x="940" y="388"/>
                    </a:cubicBezTo>
                    <a:cubicBezTo>
                      <a:pt x="943" y="373"/>
                      <a:pt x="970" y="339"/>
                      <a:pt x="982" y="319"/>
                    </a:cubicBezTo>
                    <a:lnTo>
                      <a:pt x="1005" y="295"/>
                    </a:lnTo>
                    <a:lnTo>
                      <a:pt x="1027" y="300"/>
                    </a:lnTo>
                    <a:lnTo>
                      <a:pt x="1053" y="222"/>
                    </a:lnTo>
                    <a:lnTo>
                      <a:pt x="1024" y="199"/>
                    </a:lnTo>
                    <a:lnTo>
                      <a:pt x="1074" y="207"/>
                    </a:lnTo>
                    <a:lnTo>
                      <a:pt x="1111" y="195"/>
                    </a:lnTo>
                    <a:lnTo>
                      <a:pt x="1129" y="156"/>
                    </a:lnTo>
                    <a:lnTo>
                      <a:pt x="1110" y="138"/>
                    </a:lnTo>
                    <a:lnTo>
                      <a:pt x="1129" y="108"/>
                    </a:lnTo>
                    <a:lnTo>
                      <a:pt x="1108" y="79"/>
                    </a:lnTo>
                    <a:lnTo>
                      <a:pt x="1086" y="72"/>
                    </a:lnTo>
                    <a:lnTo>
                      <a:pt x="1074" y="139"/>
                    </a:lnTo>
                    <a:lnTo>
                      <a:pt x="1056" y="138"/>
                    </a:lnTo>
                    <a:lnTo>
                      <a:pt x="1047" y="93"/>
                    </a:lnTo>
                    <a:lnTo>
                      <a:pt x="1027" y="118"/>
                    </a:lnTo>
                    <a:lnTo>
                      <a:pt x="1018" y="93"/>
                    </a:lnTo>
                    <a:lnTo>
                      <a:pt x="999" y="97"/>
                    </a:lnTo>
                    <a:lnTo>
                      <a:pt x="1003" y="64"/>
                    </a:lnTo>
                    <a:lnTo>
                      <a:pt x="972" y="0"/>
                    </a:lnTo>
                    <a:lnTo>
                      <a:pt x="946" y="16"/>
                    </a:lnTo>
                    <a:lnTo>
                      <a:pt x="936" y="60"/>
                    </a:lnTo>
                    <a:lnTo>
                      <a:pt x="960" y="90"/>
                    </a:lnTo>
                    <a:lnTo>
                      <a:pt x="954" y="114"/>
                    </a:lnTo>
                    <a:lnTo>
                      <a:pt x="981" y="132"/>
                    </a:lnTo>
                    <a:lnTo>
                      <a:pt x="960" y="150"/>
                    </a:lnTo>
                    <a:lnTo>
                      <a:pt x="933" y="154"/>
                    </a:lnTo>
                    <a:lnTo>
                      <a:pt x="931" y="123"/>
                    </a:lnTo>
                    <a:lnTo>
                      <a:pt x="901" y="127"/>
                    </a:lnTo>
                    <a:lnTo>
                      <a:pt x="906" y="150"/>
                    </a:lnTo>
                    <a:lnTo>
                      <a:pt x="856" y="156"/>
                    </a:lnTo>
                    <a:lnTo>
                      <a:pt x="838" y="133"/>
                    </a:lnTo>
                    <a:lnTo>
                      <a:pt x="817" y="130"/>
                    </a:lnTo>
                    <a:lnTo>
                      <a:pt x="804" y="108"/>
                    </a:lnTo>
                    <a:lnTo>
                      <a:pt x="772" y="127"/>
                    </a:lnTo>
                    <a:lnTo>
                      <a:pt x="777" y="187"/>
                    </a:lnTo>
                    <a:lnTo>
                      <a:pt x="751" y="141"/>
                    </a:lnTo>
                    <a:lnTo>
                      <a:pt x="726" y="154"/>
                    </a:lnTo>
                    <a:lnTo>
                      <a:pt x="694" y="153"/>
                    </a:lnTo>
                    <a:lnTo>
                      <a:pt x="706" y="120"/>
                    </a:lnTo>
                    <a:lnTo>
                      <a:pt x="685" y="97"/>
                    </a:lnTo>
                    <a:lnTo>
                      <a:pt x="678" y="115"/>
                    </a:lnTo>
                    <a:lnTo>
                      <a:pt x="600" y="69"/>
                    </a:lnTo>
                    <a:lnTo>
                      <a:pt x="573" y="61"/>
                    </a:lnTo>
                    <a:lnTo>
                      <a:pt x="570" y="79"/>
                    </a:lnTo>
                    <a:cubicBezTo>
                      <a:pt x="563" y="76"/>
                      <a:pt x="544" y="36"/>
                      <a:pt x="532" y="42"/>
                    </a:cubicBezTo>
                    <a:cubicBezTo>
                      <a:pt x="520" y="48"/>
                      <a:pt x="542" y="53"/>
                      <a:pt x="526" y="67"/>
                    </a:cubicBezTo>
                    <a:lnTo>
                      <a:pt x="508" y="60"/>
                    </a:lnTo>
                    <a:lnTo>
                      <a:pt x="448" y="96"/>
                    </a:lnTo>
                    <a:lnTo>
                      <a:pt x="420" y="106"/>
                    </a:lnTo>
                    <a:lnTo>
                      <a:pt x="345" y="67"/>
                    </a:lnTo>
                    <a:lnTo>
                      <a:pt x="309" y="70"/>
                    </a:lnTo>
                    <a:cubicBezTo>
                      <a:pt x="292" y="66"/>
                      <a:pt x="252" y="41"/>
                      <a:pt x="241" y="40"/>
                    </a:cubicBezTo>
                    <a:cubicBezTo>
                      <a:pt x="230" y="39"/>
                      <a:pt x="248" y="65"/>
                      <a:pt x="241" y="64"/>
                    </a:cubicBezTo>
                    <a:lnTo>
                      <a:pt x="196" y="31"/>
                    </a:lnTo>
                    <a:lnTo>
                      <a:pt x="166" y="19"/>
                    </a:lnTo>
                    <a:lnTo>
                      <a:pt x="145" y="31"/>
                    </a:lnTo>
                    <a:lnTo>
                      <a:pt x="106" y="40"/>
                    </a:lnTo>
                    <a:close/>
                  </a:path>
                </a:pathLst>
              </a:custGeom>
              <a:solidFill>
                <a:srgbClr val="FFFFFF">
                  <a:alpha val="50195"/>
                </a:srgbClr>
              </a:solidFill>
              <a:ln w="9525">
                <a:noFill/>
                <a:round/>
                <a:headEnd/>
                <a:tailEnd/>
              </a:ln>
            </p:spPr>
            <p:txBody>
              <a:bodyPr/>
              <a:lstStyle/>
              <a:p>
                <a:pPr>
                  <a:defRPr/>
                </a:pPr>
                <a:endParaRPr lang="zh-TW" altLang="en-US"/>
              </a:p>
            </p:txBody>
          </p:sp>
          <p:sp>
            <p:nvSpPr>
              <p:cNvPr id="11" name="Freeform 123">
                <a:extLst>
                  <a:ext uri="{FF2B5EF4-FFF2-40B4-BE49-F238E27FC236}">
                    <a16:creationId xmlns:a16="http://schemas.microsoft.com/office/drawing/2014/main" id="{0A00F804-5ECB-43D0-8B3F-F87F02E02129}"/>
                  </a:ext>
                </a:extLst>
              </p:cNvPr>
              <p:cNvSpPr>
                <a:spLocks/>
              </p:cNvSpPr>
              <p:nvPr/>
            </p:nvSpPr>
            <p:spPr bwMode="gray">
              <a:xfrm>
                <a:off x="4005" y="1255"/>
                <a:ext cx="239" cy="182"/>
              </a:xfrm>
              <a:custGeom>
                <a:avLst/>
                <a:gdLst>
                  <a:gd name="T0" fmla="*/ 30 w 239"/>
                  <a:gd name="T1" fmla="*/ 14 h 182"/>
                  <a:gd name="T2" fmla="*/ 2 w 239"/>
                  <a:gd name="T3" fmla="*/ 67 h 182"/>
                  <a:gd name="T4" fmla="*/ 44 w 239"/>
                  <a:gd name="T5" fmla="*/ 79 h 182"/>
                  <a:gd name="T6" fmla="*/ 6 w 239"/>
                  <a:gd name="T7" fmla="*/ 94 h 182"/>
                  <a:gd name="T8" fmla="*/ 39 w 239"/>
                  <a:gd name="T9" fmla="*/ 114 h 182"/>
                  <a:gd name="T10" fmla="*/ 50 w 239"/>
                  <a:gd name="T11" fmla="*/ 106 h 182"/>
                  <a:gd name="T12" fmla="*/ 75 w 239"/>
                  <a:gd name="T13" fmla="*/ 103 h 182"/>
                  <a:gd name="T14" fmla="*/ 83 w 239"/>
                  <a:gd name="T15" fmla="*/ 126 h 182"/>
                  <a:gd name="T16" fmla="*/ 30 w 239"/>
                  <a:gd name="T17" fmla="*/ 127 h 182"/>
                  <a:gd name="T18" fmla="*/ 26 w 239"/>
                  <a:gd name="T19" fmla="*/ 150 h 182"/>
                  <a:gd name="T20" fmla="*/ 99 w 239"/>
                  <a:gd name="T21" fmla="*/ 180 h 182"/>
                  <a:gd name="T22" fmla="*/ 110 w 239"/>
                  <a:gd name="T23" fmla="*/ 182 h 182"/>
                  <a:gd name="T24" fmla="*/ 128 w 239"/>
                  <a:gd name="T25" fmla="*/ 169 h 182"/>
                  <a:gd name="T26" fmla="*/ 155 w 239"/>
                  <a:gd name="T27" fmla="*/ 162 h 182"/>
                  <a:gd name="T28" fmla="*/ 173 w 239"/>
                  <a:gd name="T29" fmla="*/ 165 h 182"/>
                  <a:gd name="T30" fmla="*/ 215 w 239"/>
                  <a:gd name="T31" fmla="*/ 162 h 182"/>
                  <a:gd name="T32" fmla="*/ 193 w 239"/>
                  <a:gd name="T33" fmla="*/ 143 h 182"/>
                  <a:gd name="T34" fmla="*/ 233 w 239"/>
                  <a:gd name="T35" fmla="*/ 145 h 182"/>
                  <a:gd name="T36" fmla="*/ 230 w 239"/>
                  <a:gd name="T37" fmla="*/ 126 h 182"/>
                  <a:gd name="T38" fmla="*/ 183 w 239"/>
                  <a:gd name="T39" fmla="*/ 109 h 182"/>
                  <a:gd name="T40" fmla="*/ 176 w 239"/>
                  <a:gd name="T41" fmla="*/ 78 h 182"/>
                  <a:gd name="T42" fmla="*/ 171 w 239"/>
                  <a:gd name="T43" fmla="*/ 43 h 182"/>
                  <a:gd name="T44" fmla="*/ 152 w 239"/>
                  <a:gd name="T45" fmla="*/ 21 h 182"/>
                  <a:gd name="T46" fmla="*/ 138 w 239"/>
                  <a:gd name="T47" fmla="*/ 28 h 182"/>
                  <a:gd name="T48" fmla="*/ 117 w 239"/>
                  <a:gd name="T49" fmla="*/ 13 h 182"/>
                  <a:gd name="T50" fmla="*/ 102 w 239"/>
                  <a:gd name="T51" fmla="*/ 31 h 182"/>
                  <a:gd name="T52" fmla="*/ 89 w 239"/>
                  <a:gd name="T53" fmla="*/ 7 h 182"/>
                  <a:gd name="T54" fmla="*/ 69 w 239"/>
                  <a:gd name="T55" fmla="*/ 34 h 182"/>
                  <a:gd name="T56" fmla="*/ 65 w 239"/>
                  <a:gd name="T57" fmla="*/ 3 h 182"/>
                  <a:gd name="T58" fmla="*/ 51 w 239"/>
                  <a:gd name="T59" fmla="*/ 0 h 182"/>
                  <a:gd name="T60" fmla="*/ 30 w 239"/>
                  <a:gd name="T61" fmla="*/ 14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182">
                    <a:moveTo>
                      <a:pt x="30" y="14"/>
                    </a:moveTo>
                    <a:cubicBezTo>
                      <a:pt x="0" y="30"/>
                      <a:pt x="12" y="51"/>
                      <a:pt x="2" y="67"/>
                    </a:cubicBezTo>
                    <a:cubicBezTo>
                      <a:pt x="0" y="72"/>
                      <a:pt x="47" y="74"/>
                      <a:pt x="44" y="79"/>
                    </a:cubicBezTo>
                    <a:cubicBezTo>
                      <a:pt x="43" y="81"/>
                      <a:pt x="6" y="94"/>
                      <a:pt x="6" y="94"/>
                    </a:cubicBezTo>
                    <a:cubicBezTo>
                      <a:pt x="17" y="118"/>
                      <a:pt x="25" y="110"/>
                      <a:pt x="39" y="114"/>
                    </a:cubicBezTo>
                    <a:cubicBezTo>
                      <a:pt x="42" y="114"/>
                      <a:pt x="50" y="106"/>
                      <a:pt x="50" y="106"/>
                    </a:cubicBezTo>
                    <a:cubicBezTo>
                      <a:pt x="56" y="97"/>
                      <a:pt x="72" y="117"/>
                      <a:pt x="75" y="103"/>
                    </a:cubicBezTo>
                    <a:cubicBezTo>
                      <a:pt x="80" y="106"/>
                      <a:pt x="88" y="119"/>
                      <a:pt x="83" y="126"/>
                    </a:cubicBezTo>
                    <a:cubicBezTo>
                      <a:pt x="84" y="141"/>
                      <a:pt x="22" y="125"/>
                      <a:pt x="30" y="127"/>
                    </a:cubicBezTo>
                    <a:cubicBezTo>
                      <a:pt x="25" y="131"/>
                      <a:pt x="14" y="141"/>
                      <a:pt x="26" y="150"/>
                    </a:cubicBezTo>
                    <a:cubicBezTo>
                      <a:pt x="38" y="159"/>
                      <a:pt x="85" y="175"/>
                      <a:pt x="99" y="180"/>
                    </a:cubicBezTo>
                    <a:cubicBezTo>
                      <a:pt x="102" y="179"/>
                      <a:pt x="110" y="182"/>
                      <a:pt x="110" y="182"/>
                    </a:cubicBezTo>
                    <a:cubicBezTo>
                      <a:pt x="121" y="174"/>
                      <a:pt x="121" y="181"/>
                      <a:pt x="128" y="169"/>
                    </a:cubicBezTo>
                    <a:cubicBezTo>
                      <a:pt x="136" y="167"/>
                      <a:pt x="147" y="161"/>
                      <a:pt x="155" y="162"/>
                    </a:cubicBezTo>
                    <a:cubicBezTo>
                      <a:pt x="160" y="163"/>
                      <a:pt x="173" y="165"/>
                      <a:pt x="173" y="165"/>
                    </a:cubicBezTo>
                    <a:cubicBezTo>
                      <a:pt x="179" y="166"/>
                      <a:pt x="212" y="166"/>
                      <a:pt x="215" y="162"/>
                    </a:cubicBezTo>
                    <a:cubicBezTo>
                      <a:pt x="218" y="158"/>
                      <a:pt x="190" y="146"/>
                      <a:pt x="193" y="143"/>
                    </a:cubicBezTo>
                    <a:cubicBezTo>
                      <a:pt x="199" y="138"/>
                      <a:pt x="227" y="148"/>
                      <a:pt x="233" y="145"/>
                    </a:cubicBezTo>
                    <a:cubicBezTo>
                      <a:pt x="239" y="142"/>
                      <a:pt x="238" y="132"/>
                      <a:pt x="230" y="126"/>
                    </a:cubicBezTo>
                    <a:cubicBezTo>
                      <a:pt x="226" y="118"/>
                      <a:pt x="183" y="118"/>
                      <a:pt x="183" y="109"/>
                    </a:cubicBezTo>
                    <a:cubicBezTo>
                      <a:pt x="183" y="102"/>
                      <a:pt x="176" y="78"/>
                      <a:pt x="176" y="78"/>
                    </a:cubicBezTo>
                    <a:cubicBezTo>
                      <a:pt x="173" y="62"/>
                      <a:pt x="180" y="61"/>
                      <a:pt x="171" y="43"/>
                    </a:cubicBezTo>
                    <a:cubicBezTo>
                      <a:pt x="165" y="34"/>
                      <a:pt x="160" y="19"/>
                      <a:pt x="152" y="21"/>
                    </a:cubicBezTo>
                    <a:cubicBezTo>
                      <a:pt x="146" y="27"/>
                      <a:pt x="146" y="30"/>
                      <a:pt x="138" y="28"/>
                    </a:cubicBezTo>
                    <a:cubicBezTo>
                      <a:pt x="132" y="32"/>
                      <a:pt x="123" y="12"/>
                      <a:pt x="117" y="13"/>
                    </a:cubicBezTo>
                    <a:cubicBezTo>
                      <a:pt x="111" y="14"/>
                      <a:pt x="107" y="32"/>
                      <a:pt x="102" y="31"/>
                    </a:cubicBezTo>
                    <a:cubicBezTo>
                      <a:pt x="97" y="30"/>
                      <a:pt x="99" y="4"/>
                      <a:pt x="89" y="7"/>
                    </a:cubicBezTo>
                    <a:cubicBezTo>
                      <a:pt x="79" y="10"/>
                      <a:pt x="73" y="35"/>
                      <a:pt x="69" y="34"/>
                    </a:cubicBezTo>
                    <a:cubicBezTo>
                      <a:pt x="60" y="41"/>
                      <a:pt x="75" y="3"/>
                      <a:pt x="65" y="3"/>
                    </a:cubicBezTo>
                    <a:cubicBezTo>
                      <a:pt x="62" y="1"/>
                      <a:pt x="54" y="0"/>
                      <a:pt x="51" y="0"/>
                    </a:cubicBezTo>
                    <a:cubicBezTo>
                      <a:pt x="45" y="0"/>
                      <a:pt x="41" y="24"/>
                      <a:pt x="30" y="1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2" name="Freeform 124">
                <a:extLst>
                  <a:ext uri="{FF2B5EF4-FFF2-40B4-BE49-F238E27FC236}">
                    <a16:creationId xmlns:a16="http://schemas.microsoft.com/office/drawing/2014/main" id="{E0485DD5-27EF-48F3-A087-F85578E85618}"/>
                  </a:ext>
                </a:extLst>
              </p:cNvPr>
              <p:cNvSpPr>
                <a:spLocks/>
              </p:cNvSpPr>
              <p:nvPr/>
            </p:nvSpPr>
            <p:spPr bwMode="gray">
              <a:xfrm>
                <a:off x="4469" y="1287"/>
                <a:ext cx="284" cy="332"/>
              </a:xfrm>
              <a:custGeom>
                <a:avLst/>
                <a:gdLst>
                  <a:gd name="T0" fmla="*/ 12 w 284"/>
                  <a:gd name="T1" fmla="*/ 24 h 332"/>
                  <a:gd name="T2" fmla="*/ 8 w 284"/>
                  <a:gd name="T3" fmla="*/ 49 h 332"/>
                  <a:gd name="T4" fmla="*/ 0 w 284"/>
                  <a:gd name="T5" fmla="*/ 73 h 332"/>
                  <a:gd name="T6" fmla="*/ 45 w 284"/>
                  <a:gd name="T7" fmla="*/ 123 h 332"/>
                  <a:gd name="T8" fmla="*/ 67 w 284"/>
                  <a:gd name="T9" fmla="*/ 127 h 332"/>
                  <a:gd name="T10" fmla="*/ 91 w 284"/>
                  <a:gd name="T11" fmla="*/ 139 h 332"/>
                  <a:gd name="T12" fmla="*/ 96 w 284"/>
                  <a:gd name="T13" fmla="*/ 113 h 332"/>
                  <a:gd name="T14" fmla="*/ 116 w 284"/>
                  <a:gd name="T15" fmla="*/ 130 h 332"/>
                  <a:gd name="T16" fmla="*/ 137 w 284"/>
                  <a:gd name="T17" fmla="*/ 164 h 332"/>
                  <a:gd name="T18" fmla="*/ 156 w 284"/>
                  <a:gd name="T19" fmla="*/ 207 h 332"/>
                  <a:gd name="T20" fmla="*/ 144 w 284"/>
                  <a:gd name="T21" fmla="*/ 244 h 332"/>
                  <a:gd name="T22" fmla="*/ 118 w 284"/>
                  <a:gd name="T23" fmla="*/ 245 h 332"/>
                  <a:gd name="T24" fmla="*/ 112 w 284"/>
                  <a:gd name="T25" fmla="*/ 256 h 332"/>
                  <a:gd name="T26" fmla="*/ 115 w 284"/>
                  <a:gd name="T27" fmla="*/ 277 h 332"/>
                  <a:gd name="T28" fmla="*/ 139 w 284"/>
                  <a:gd name="T29" fmla="*/ 277 h 332"/>
                  <a:gd name="T30" fmla="*/ 157 w 284"/>
                  <a:gd name="T31" fmla="*/ 285 h 332"/>
                  <a:gd name="T32" fmla="*/ 189 w 284"/>
                  <a:gd name="T33" fmla="*/ 317 h 332"/>
                  <a:gd name="T34" fmla="*/ 198 w 284"/>
                  <a:gd name="T35" fmla="*/ 319 h 332"/>
                  <a:gd name="T36" fmla="*/ 208 w 284"/>
                  <a:gd name="T37" fmla="*/ 320 h 332"/>
                  <a:gd name="T38" fmla="*/ 226 w 284"/>
                  <a:gd name="T39" fmla="*/ 332 h 332"/>
                  <a:gd name="T40" fmla="*/ 217 w 284"/>
                  <a:gd name="T41" fmla="*/ 306 h 332"/>
                  <a:gd name="T42" fmla="*/ 247 w 284"/>
                  <a:gd name="T43" fmla="*/ 321 h 332"/>
                  <a:gd name="T44" fmla="*/ 249 w 284"/>
                  <a:gd name="T45" fmla="*/ 283 h 332"/>
                  <a:gd name="T46" fmla="*/ 217 w 284"/>
                  <a:gd name="T47" fmla="*/ 261 h 332"/>
                  <a:gd name="T48" fmla="*/ 208 w 284"/>
                  <a:gd name="T49" fmla="*/ 234 h 332"/>
                  <a:gd name="T50" fmla="*/ 220 w 284"/>
                  <a:gd name="T51" fmla="*/ 223 h 332"/>
                  <a:gd name="T52" fmla="*/ 235 w 284"/>
                  <a:gd name="T53" fmla="*/ 259 h 332"/>
                  <a:gd name="T54" fmla="*/ 265 w 284"/>
                  <a:gd name="T55" fmla="*/ 249 h 332"/>
                  <a:gd name="T56" fmla="*/ 283 w 284"/>
                  <a:gd name="T57" fmla="*/ 234 h 332"/>
                  <a:gd name="T58" fmla="*/ 261 w 284"/>
                  <a:gd name="T59" fmla="*/ 214 h 332"/>
                  <a:gd name="T60" fmla="*/ 223 w 284"/>
                  <a:gd name="T61" fmla="*/ 181 h 332"/>
                  <a:gd name="T62" fmla="*/ 211 w 284"/>
                  <a:gd name="T63" fmla="*/ 174 h 332"/>
                  <a:gd name="T64" fmla="*/ 231 w 284"/>
                  <a:gd name="T65" fmla="*/ 157 h 332"/>
                  <a:gd name="T66" fmla="*/ 219 w 284"/>
                  <a:gd name="T67" fmla="*/ 126 h 332"/>
                  <a:gd name="T68" fmla="*/ 193 w 284"/>
                  <a:gd name="T69" fmla="*/ 101 h 332"/>
                  <a:gd name="T70" fmla="*/ 177 w 284"/>
                  <a:gd name="T71" fmla="*/ 94 h 332"/>
                  <a:gd name="T72" fmla="*/ 151 w 284"/>
                  <a:gd name="T73" fmla="*/ 78 h 332"/>
                  <a:gd name="T74" fmla="*/ 133 w 284"/>
                  <a:gd name="T75" fmla="*/ 55 h 332"/>
                  <a:gd name="T76" fmla="*/ 99 w 284"/>
                  <a:gd name="T77" fmla="*/ 49 h 332"/>
                  <a:gd name="T78" fmla="*/ 85 w 284"/>
                  <a:gd name="T79" fmla="*/ 49 h 332"/>
                  <a:gd name="T80" fmla="*/ 85 w 284"/>
                  <a:gd name="T81" fmla="*/ 19 h 332"/>
                  <a:gd name="T82" fmla="*/ 55 w 284"/>
                  <a:gd name="T83" fmla="*/ 36 h 332"/>
                  <a:gd name="T84" fmla="*/ 70 w 284"/>
                  <a:gd name="T85" fmla="*/ 99 h 332"/>
                  <a:gd name="T86" fmla="*/ 51 w 284"/>
                  <a:gd name="T87" fmla="*/ 78 h 332"/>
                  <a:gd name="T88" fmla="*/ 49 w 284"/>
                  <a:gd name="T89" fmla="*/ 15 h 332"/>
                  <a:gd name="T90" fmla="*/ 12 w 284"/>
                  <a:gd name="T91" fmla="*/ 2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4" h="332">
                    <a:moveTo>
                      <a:pt x="12" y="24"/>
                    </a:moveTo>
                    <a:cubicBezTo>
                      <a:pt x="13" y="33"/>
                      <a:pt x="8" y="49"/>
                      <a:pt x="8" y="49"/>
                    </a:cubicBezTo>
                    <a:cubicBezTo>
                      <a:pt x="11" y="67"/>
                      <a:pt x="4" y="64"/>
                      <a:pt x="0" y="73"/>
                    </a:cubicBezTo>
                    <a:cubicBezTo>
                      <a:pt x="9" y="93"/>
                      <a:pt x="30" y="126"/>
                      <a:pt x="45" y="123"/>
                    </a:cubicBezTo>
                    <a:cubicBezTo>
                      <a:pt x="59" y="138"/>
                      <a:pt x="59" y="135"/>
                      <a:pt x="67" y="127"/>
                    </a:cubicBezTo>
                    <a:cubicBezTo>
                      <a:pt x="74" y="128"/>
                      <a:pt x="83" y="137"/>
                      <a:pt x="91" y="139"/>
                    </a:cubicBezTo>
                    <a:cubicBezTo>
                      <a:pt x="97" y="130"/>
                      <a:pt x="91" y="122"/>
                      <a:pt x="96" y="113"/>
                    </a:cubicBezTo>
                    <a:cubicBezTo>
                      <a:pt x="103" y="117"/>
                      <a:pt x="108" y="121"/>
                      <a:pt x="116" y="130"/>
                    </a:cubicBezTo>
                    <a:cubicBezTo>
                      <a:pt x="124" y="151"/>
                      <a:pt x="121" y="155"/>
                      <a:pt x="137" y="164"/>
                    </a:cubicBezTo>
                    <a:cubicBezTo>
                      <a:pt x="157" y="183"/>
                      <a:pt x="159" y="198"/>
                      <a:pt x="156" y="207"/>
                    </a:cubicBezTo>
                    <a:cubicBezTo>
                      <a:pt x="158" y="221"/>
                      <a:pt x="148" y="234"/>
                      <a:pt x="144" y="244"/>
                    </a:cubicBezTo>
                    <a:cubicBezTo>
                      <a:pt x="138" y="245"/>
                      <a:pt x="124" y="246"/>
                      <a:pt x="118" y="245"/>
                    </a:cubicBezTo>
                    <a:cubicBezTo>
                      <a:pt x="115" y="245"/>
                      <a:pt x="112" y="256"/>
                      <a:pt x="112" y="256"/>
                    </a:cubicBezTo>
                    <a:cubicBezTo>
                      <a:pt x="109" y="264"/>
                      <a:pt x="110" y="263"/>
                      <a:pt x="115" y="277"/>
                    </a:cubicBezTo>
                    <a:cubicBezTo>
                      <a:pt x="117" y="283"/>
                      <a:pt x="139" y="277"/>
                      <a:pt x="139" y="277"/>
                    </a:cubicBezTo>
                    <a:cubicBezTo>
                      <a:pt x="146" y="278"/>
                      <a:pt x="149" y="278"/>
                      <a:pt x="157" y="285"/>
                    </a:cubicBezTo>
                    <a:cubicBezTo>
                      <a:pt x="169" y="292"/>
                      <a:pt x="177" y="300"/>
                      <a:pt x="189" y="317"/>
                    </a:cubicBezTo>
                    <a:cubicBezTo>
                      <a:pt x="191" y="322"/>
                      <a:pt x="195" y="318"/>
                      <a:pt x="198" y="319"/>
                    </a:cubicBezTo>
                    <a:cubicBezTo>
                      <a:pt x="201" y="319"/>
                      <a:pt x="208" y="320"/>
                      <a:pt x="208" y="320"/>
                    </a:cubicBezTo>
                    <a:cubicBezTo>
                      <a:pt x="216" y="329"/>
                      <a:pt x="219" y="331"/>
                      <a:pt x="226" y="332"/>
                    </a:cubicBezTo>
                    <a:cubicBezTo>
                      <a:pt x="234" y="327"/>
                      <a:pt x="232" y="328"/>
                      <a:pt x="217" y="306"/>
                    </a:cubicBezTo>
                    <a:cubicBezTo>
                      <a:pt x="207" y="282"/>
                      <a:pt x="235" y="315"/>
                      <a:pt x="247" y="321"/>
                    </a:cubicBezTo>
                    <a:cubicBezTo>
                      <a:pt x="258" y="312"/>
                      <a:pt x="259" y="310"/>
                      <a:pt x="249" y="283"/>
                    </a:cubicBezTo>
                    <a:cubicBezTo>
                      <a:pt x="247" y="271"/>
                      <a:pt x="221" y="271"/>
                      <a:pt x="217" y="261"/>
                    </a:cubicBezTo>
                    <a:cubicBezTo>
                      <a:pt x="210" y="253"/>
                      <a:pt x="210" y="241"/>
                      <a:pt x="208" y="234"/>
                    </a:cubicBezTo>
                    <a:cubicBezTo>
                      <a:pt x="209" y="228"/>
                      <a:pt x="216" y="227"/>
                      <a:pt x="220" y="223"/>
                    </a:cubicBezTo>
                    <a:cubicBezTo>
                      <a:pt x="227" y="228"/>
                      <a:pt x="227" y="249"/>
                      <a:pt x="235" y="259"/>
                    </a:cubicBezTo>
                    <a:cubicBezTo>
                      <a:pt x="238" y="266"/>
                      <a:pt x="260" y="245"/>
                      <a:pt x="265" y="249"/>
                    </a:cubicBezTo>
                    <a:cubicBezTo>
                      <a:pt x="270" y="254"/>
                      <a:pt x="281" y="237"/>
                      <a:pt x="283" y="234"/>
                    </a:cubicBezTo>
                    <a:cubicBezTo>
                      <a:pt x="284" y="226"/>
                      <a:pt x="265" y="224"/>
                      <a:pt x="261" y="214"/>
                    </a:cubicBezTo>
                    <a:cubicBezTo>
                      <a:pt x="251" y="205"/>
                      <a:pt x="231" y="188"/>
                      <a:pt x="223" y="181"/>
                    </a:cubicBezTo>
                    <a:cubicBezTo>
                      <a:pt x="220" y="165"/>
                      <a:pt x="220" y="180"/>
                      <a:pt x="211" y="174"/>
                    </a:cubicBezTo>
                    <a:cubicBezTo>
                      <a:pt x="191" y="153"/>
                      <a:pt x="247" y="154"/>
                      <a:pt x="231" y="157"/>
                    </a:cubicBezTo>
                    <a:cubicBezTo>
                      <a:pt x="232" y="151"/>
                      <a:pt x="225" y="135"/>
                      <a:pt x="219" y="126"/>
                    </a:cubicBezTo>
                    <a:cubicBezTo>
                      <a:pt x="213" y="117"/>
                      <a:pt x="200" y="106"/>
                      <a:pt x="193" y="101"/>
                    </a:cubicBezTo>
                    <a:cubicBezTo>
                      <a:pt x="194" y="97"/>
                      <a:pt x="177" y="94"/>
                      <a:pt x="177" y="94"/>
                    </a:cubicBezTo>
                    <a:cubicBezTo>
                      <a:pt x="173" y="71"/>
                      <a:pt x="163" y="76"/>
                      <a:pt x="151" y="78"/>
                    </a:cubicBezTo>
                    <a:cubicBezTo>
                      <a:pt x="143" y="69"/>
                      <a:pt x="141" y="65"/>
                      <a:pt x="133" y="55"/>
                    </a:cubicBezTo>
                    <a:cubicBezTo>
                      <a:pt x="117" y="52"/>
                      <a:pt x="112" y="51"/>
                      <a:pt x="99" y="49"/>
                    </a:cubicBezTo>
                    <a:cubicBezTo>
                      <a:pt x="92" y="56"/>
                      <a:pt x="87" y="32"/>
                      <a:pt x="85" y="49"/>
                    </a:cubicBezTo>
                    <a:cubicBezTo>
                      <a:pt x="69" y="31"/>
                      <a:pt x="78" y="31"/>
                      <a:pt x="85" y="19"/>
                    </a:cubicBezTo>
                    <a:cubicBezTo>
                      <a:pt x="72" y="0"/>
                      <a:pt x="64" y="29"/>
                      <a:pt x="55" y="36"/>
                    </a:cubicBezTo>
                    <a:cubicBezTo>
                      <a:pt x="49" y="37"/>
                      <a:pt x="72" y="101"/>
                      <a:pt x="70" y="99"/>
                    </a:cubicBezTo>
                    <a:cubicBezTo>
                      <a:pt x="69" y="106"/>
                      <a:pt x="55" y="92"/>
                      <a:pt x="51" y="78"/>
                    </a:cubicBezTo>
                    <a:cubicBezTo>
                      <a:pt x="43" y="69"/>
                      <a:pt x="56" y="24"/>
                      <a:pt x="49" y="15"/>
                    </a:cubicBezTo>
                    <a:cubicBezTo>
                      <a:pt x="43" y="6"/>
                      <a:pt x="21" y="22"/>
                      <a:pt x="12" y="2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3" name="Freeform 125">
                <a:extLst>
                  <a:ext uri="{FF2B5EF4-FFF2-40B4-BE49-F238E27FC236}">
                    <a16:creationId xmlns:a16="http://schemas.microsoft.com/office/drawing/2014/main" id="{5EAAC57F-8DD6-4170-98D7-699549C6261C}"/>
                  </a:ext>
                </a:extLst>
              </p:cNvPr>
              <p:cNvSpPr>
                <a:spLocks/>
              </p:cNvSpPr>
              <p:nvPr/>
            </p:nvSpPr>
            <p:spPr bwMode="gray">
              <a:xfrm>
                <a:off x="4279" y="1132"/>
                <a:ext cx="51" cy="4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4" name="Freeform 126">
                <a:extLst>
                  <a:ext uri="{FF2B5EF4-FFF2-40B4-BE49-F238E27FC236}">
                    <a16:creationId xmlns:a16="http://schemas.microsoft.com/office/drawing/2014/main" id="{8FA3EA25-DBDB-45D1-B345-D2DA3EC6A1D7}"/>
                  </a:ext>
                </a:extLst>
              </p:cNvPr>
              <p:cNvSpPr>
                <a:spLocks/>
              </p:cNvSpPr>
              <p:nvPr/>
            </p:nvSpPr>
            <p:spPr bwMode="gray">
              <a:xfrm>
                <a:off x="4342" y="954"/>
                <a:ext cx="54" cy="62"/>
              </a:xfrm>
              <a:custGeom>
                <a:avLst/>
                <a:gdLst>
                  <a:gd name="T0" fmla="*/ 15 w 52"/>
                  <a:gd name="T1" fmla="*/ 0 h 62"/>
                  <a:gd name="T2" fmla="*/ 7 w 52"/>
                  <a:gd name="T3" fmla="*/ 52 h 62"/>
                  <a:gd name="T4" fmla="*/ 28 w 52"/>
                  <a:gd name="T5" fmla="*/ 59 h 62"/>
                  <a:gd name="T6" fmla="*/ 34 w 52"/>
                  <a:gd name="T7" fmla="*/ 24 h 62"/>
                  <a:gd name="T8" fmla="*/ 15 w 5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15" y="0"/>
                    </a:moveTo>
                    <a:cubicBezTo>
                      <a:pt x="14" y="5"/>
                      <a:pt x="0" y="38"/>
                      <a:pt x="7" y="52"/>
                    </a:cubicBezTo>
                    <a:cubicBezTo>
                      <a:pt x="12" y="62"/>
                      <a:pt x="28" y="59"/>
                      <a:pt x="28" y="59"/>
                    </a:cubicBezTo>
                    <a:cubicBezTo>
                      <a:pt x="45" y="54"/>
                      <a:pt x="52" y="53"/>
                      <a:pt x="34" y="24"/>
                    </a:cubicBezTo>
                    <a:cubicBezTo>
                      <a:pt x="30" y="16"/>
                      <a:pt x="16" y="0"/>
                      <a:pt x="15"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5" name="Freeform 127">
                <a:extLst>
                  <a:ext uri="{FF2B5EF4-FFF2-40B4-BE49-F238E27FC236}">
                    <a16:creationId xmlns:a16="http://schemas.microsoft.com/office/drawing/2014/main" id="{C798BF1C-928E-455E-B6F2-B42B0D083F14}"/>
                  </a:ext>
                </a:extLst>
              </p:cNvPr>
              <p:cNvSpPr>
                <a:spLocks/>
              </p:cNvSpPr>
              <p:nvPr/>
            </p:nvSpPr>
            <p:spPr bwMode="gray">
              <a:xfrm>
                <a:off x="5064" y="1559"/>
                <a:ext cx="143" cy="100"/>
              </a:xfrm>
              <a:custGeom>
                <a:avLst/>
                <a:gdLst>
                  <a:gd name="T0" fmla="*/ 81 w 144"/>
                  <a:gd name="T1" fmla="*/ 18 h 100"/>
                  <a:gd name="T2" fmla="*/ 66 w 144"/>
                  <a:gd name="T3" fmla="*/ 7 h 100"/>
                  <a:gd name="T4" fmla="*/ 50 w 144"/>
                  <a:gd name="T5" fmla="*/ 12 h 100"/>
                  <a:gd name="T6" fmla="*/ 48 w 144"/>
                  <a:gd name="T7" fmla="*/ 25 h 100"/>
                  <a:gd name="T8" fmla="*/ 19 w 144"/>
                  <a:gd name="T9" fmla="*/ 1 h 100"/>
                  <a:gd name="T10" fmla="*/ 6 w 144"/>
                  <a:gd name="T11" fmla="*/ 34 h 100"/>
                  <a:gd name="T12" fmla="*/ 19 w 144"/>
                  <a:gd name="T13" fmla="*/ 50 h 100"/>
                  <a:gd name="T14" fmla="*/ 10 w 144"/>
                  <a:gd name="T15" fmla="*/ 71 h 100"/>
                  <a:gd name="T16" fmla="*/ 28 w 144"/>
                  <a:gd name="T17" fmla="*/ 74 h 100"/>
                  <a:gd name="T18" fmla="*/ 50 w 144"/>
                  <a:gd name="T19" fmla="*/ 99 h 100"/>
                  <a:gd name="T20" fmla="*/ 75 w 144"/>
                  <a:gd name="T21" fmla="*/ 95 h 100"/>
                  <a:gd name="T22" fmla="*/ 105 w 144"/>
                  <a:gd name="T23" fmla="*/ 88 h 100"/>
                  <a:gd name="T24" fmla="*/ 141 w 144"/>
                  <a:gd name="T25" fmla="*/ 66 h 100"/>
                  <a:gd name="T26" fmla="*/ 120 w 144"/>
                  <a:gd name="T27" fmla="*/ 31 h 100"/>
                  <a:gd name="T28" fmla="*/ 110 w 144"/>
                  <a:gd name="T29" fmla="*/ 12 h 100"/>
                  <a:gd name="T30" fmla="*/ 81 w 144"/>
                  <a:gd name="T31" fmla="*/ 18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00">
                    <a:moveTo>
                      <a:pt x="81" y="18"/>
                    </a:moveTo>
                    <a:cubicBezTo>
                      <a:pt x="73" y="19"/>
                      <a:pt x="71" y="8"/>
                      <a:pt x="66" y="7"/>
                    </a:cubicBezTo>
                    <a:cubicBezTo>
                      <a:pt x="61" y="6"/>
                      <a:pt x="53" y="9"/>
                      <a:pt x="50" y="12"/>
                    </a:cubicBezTo>
                    <a:cubicBezTo>
                      <a:pt x="43" y="10"/>
                      <a:pt x="53" y="27"/>
                      <a:pt x="48" y="25"/>
                    </a:cubicBezTo>
                    <a:cubicBezTo>
                      <a:pt x="43" y="23"/>
                      <a:pt x="26" y="0"/>
                      <a:pt x="19" y="1"/>
                    </a:cubicBezTo>
                    <a:cubicBezTo>
                      <a:pt x="15" y="3"/>
                      <a:pt x="6" y="26"/>
                      <a:pt x="6" y="34"/>
                    </a:cubicBezTo>
                    <a:cubicBezTo>
                      <a:pt x="6" y="42"/>
                      <a:pt x="18" y="44"/>
                      <a:pt x="19" y="50"/>
                    </a:cubicBezTo>
                    <a:cubicBezTo>
                      <a:pt x="22" y="65"/>
                      <a:pt x="0" y="53"/>
                      <a:pt x="10" y="71"/>
                    </a:cubicBezTo>
                    <a:cubicBezTo>
                      <a:pt x="19" y="76"/>
                      <a:pt x="27" y="74"/>
                      <a:pt x="28" y="74"/>
                    </a:cubicBezTo>
                    <a:cubicBezTo>
                      <a:pt x="35" y="78"/>
                      <a:pt x="44" y="95"/>
                      <a:pt x="50" y="99"/>
                    </a:cubicBezTo>
                    <a:cubicBezTo>
                      <a:pt x="54" y="100"/>
                      <a:pt x="75" y="95"/>
                      <a:pt x="75" y="95"/>
                    </a:cubicBezTo>
                    <a:cubicBezTo>
                      <a:pt x="87" y="94"/>
                      <a:pt x="94" y="100"/>
                      <a:pt x="105" y="88"/>
                    </a:cubicBezTo>
                    <a:cubicBezTo>
                      <a:pt x="120" y="82"/>
                      <a:pt x="123" y="82"/>
                      <a:pt x="141" y="66"/>
                    </a:cubicBezTo>
                    <a:cubicBezTo>
                      <a:pt x="144" y="34"/>
                      <a:pt x="132" y="38"/>
                      <a:pt x="120" y="31"/>
                    </a:cubicBezTo>
                    <a:cubicBezTo>
                      <a:pt x="118" y="20"/>
                      <a:pt x="117" y="16"/>
                      <a:pt x="110" y="12"/>
                    </a:cubicBezTo>
                    <a:cubicBezTo>
                      <a:pt x="109" y="12"/>
                      <a:pt x="84" y="22"/>
                      <a:pt x="81" y="18"/>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6" name="Freeform 128">
                <a:extLst>
                  <a:ext uri="{FF2B5EF4-FFF2-40B4-BE49-F238E27FC236}">
                    <a16:creationId xmlns:a16="http://schemas.microsoft.com/office/drawing/2014/main" id="{C4603B5A-1028-4112-986A-989DB58B30C0}"/>
                  </a:ext>
                </a:extLst>
              </p:cNvPr>
              <p:cNvSpPr>
                <a:spLocks/>
              </p:cNvSpPr>
              <p:nvPr/>
            </p:nvSpPr>
            <p:spPr bwMode="gray">
              <a:xfrm>
                <a:off x="5049" y="1250"/>
                <a:ext cx="53" cy="57"/>
              </a:xfrm>
              <a:custGeom>
                <a:avLst/>
                <a:gdLst>
                  <a:gd name="T0" fmla="*/ 36 w 53"/>
                  <a:gd name="T1" fmla="*/ 7 h 57"/>
                  <a:gd name="T2" fmla="*/ 15 w 53"/>
                  <a:gd name="T3" fmla="*/ 3 h 57"/>
                  <a:gd name="T4" fmla="*/ 6 w 53"/>
                  <a:gd name="T5" fmla="*/ 27 h 57"/>
                  <a:gd name="T6" fmla="*/ 18 w 53"/>
                  <a:gd name="T7" fmla="*/ 46 h 57"/>
                  <a:gd name="T8" fmla="*/ 50 w 53"/>
                  <a:gd name="T9" fmla="*/ 54 h 57"/>
                  <a:gd name="T10" fmla="*/ 30 w 53"/>
                  <a:gd name="T11" fmla="*/ 27 h 57"/>
                  <a:gd name="T12" fmla="*/ 36 w 53"/>
                  <a:gd name="T13" fmla="*/ 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7">
                    <a:moveTo>
                      <a:pt x="36" y="7"/>
                    </a:moveTo>
                    <a:cubicBezTo>
                      <a:pt x="34" y="6"/>
                      <a:pt x="20" y="0"/>
                      <a:pt x="15" y="3"/>
                    </a:cubicBezTo>
                    <a:cubicBezTo>
                      <a:pt x="10" y="6"/>
                      <a:pt x="6" y="20"/>
                      <a:pt x="6" y="27"/>
                    </a:cubicBezTo>
                    <a:cubicBezTo>
                      <a:pt x="0" y="46"/>
                      <a:pt x="11" y="44"/>
                      <a:pt x="18" y="46"/>
                    </a:cubicBezTo>
                    <a:cubicBezTo>
                      <a:pt x="23" y="44"/>
                      <a:pt x="45" y="57"/>
                      <a:pt x="50" y="54"/>
                    </a:cubicBezTo>
                    <a:cubicBezTo>
                      <a:pt x="53" y="50"/>
                      <a:pt x="34" y="37"/>
                      <a:pt x="30" y="27"/>
                    </a:cubicBezTo>
                    <a:cubicBezTo>
                      <a:pt x="28" y="19"/>
                      <a:pt x="38" y="8"/>
                      <a:pt x="36" y="7"/>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7" name="Freeform 129">
                <a:extLst>
                  <a:ext uri="{FF2B5EF4-FFF2-40B4-BE49-F238E27FC236}">
                    <a16:creationId xmlns:a16="http://schemas.microsoft.com/office/drawing/2014/main" id="{35969296-C5B2-4E6C-8419-33BBE882D299}"/>
                  </a:ext>
                </a:extLst>
              </p:cNvPr>
              <p:cNvSpPr>
                <a:spLocks/>
              </p:cNvSpPr>
              <p:nvPr/>
            </p:nvSpPr>
            <p:spPr bwMode="gray">
              <a:xfrm>
                <a:off x="4525" y="1426"/>
                <a:ext cx="38" cy="41"/>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8" name="Freeform 130">
                <a:extLst>
                  <a:ext uri="{FF2B5EF4-FFF2-40B4-BE49-F238E27FC236}">
                    <a16:creationId xmlns:a16="http://schemas.microsoft.com/office/drawing/2014/main" id="{906F3445-20FD-4BCD-ACAF-F215BBA4A535}"/>
                  </a:ext>
                </a:extLst>
              </p:cNvPr>
              <p:cNvSpPr>
                <a:spLocks/>
              </p:cNvSpPr>
              <p:nvPr/>
            </p:nvSpPr>
            <p:spPr bwMode="gray">
              <a:xfrm>
                <a:off x="4226" y="1387"/>
                <a:ext cx="67" cy="45"/>
              </a:xfrm>
              <a:custGeom>
                <a:avLst/>
                <a:gdLst>
                  <a:gd name="T0" fmla="*/ 30 w 67"/>
                  <a:gd name="T1" fmla="*/ 0 h 46"/>
                  <a:gd name="T2" fmla="*/ 31 w 67"/>
                  <a:gd name="T3" fmla="*/ 15 h 46"/>
                  <a:gd name="T4" fmla="*/ 4 w 67"/>
                  <a:gd name="T5" fmla="*/ 39 h 46"/>
                  <a:gd name="T6" fmla="*/ 54 w 67"/>
                  <a:gd name="T7" fmla="*/ 43 h 46"/>
                  <a:gd name="T8" fmla="*/ 45 w 67"/>
                  <a:gd name="T9" fmla="*/ 7 h 46"/>
                  <a:gd name="T10" fmla="*/ 30 w 6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6">
                    <a:moveTo>
                      <a:pt x="30" y="0"/>
                    </a:moveTo>
                    <a:cubicBezTo>
                      <a:pt x="26" y="1"/>
                      <a:pt x="35" y="9"/>
                      <a:pt x="31" y="15"/>
                    </a:cubicBezTo>
                    <a:cubicBezTo>
                      <a:pt x="27" y="21"/>
                      <a:pt x="0" y="34"/>
                      <a:pt x="4" y="39"/>
                    </a:cubicBezTo>
                    <a:cubicBezTo>
                      <a:pt x="8" y="46"/>
                      <a:pt x="54" y="43"/>
                      <a:pt x="54" y="43"/>
                    </a:cubicBezTo>
                    <a:cubicBezTo>
                      <a:pt x="67" y="40"/>
                      <a:pt x="58" y="26"/>
                      <a:pt x="45" y="7"/>
                    </a:cubicBezTo>
                    <a:cubicBezTo>
                      <a:pt x="42" y="2"/>
                      <a:pt x="30" y="0"/>
                      <a:pt x="30"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9" name="Freeform 131">
                <a:extLst>
                  <a:ext uri="{FF2B5EF4-FFF2-40B4-BE49-F238E27FC236}">
                    <a16:creationId xmlns:a16="http://schemas.microsoft.com/office/drawing/2014/main" id="{50AFCEAA-9A95-4018-A034-B607EE01D51F}"/>
                  </a:ext>
                </a:extLst>
              </p:cNvPr>
              <p:cNvSpPr>
                <a:spLocks/>
              </p:cNvSpPr>
              <p:nvPr/>
            </p:nvSpPr>
            <p:spPr bwMode="gray">
              <a:xfrm>
                <a:off x="4515" y="940"/>
                <a:ext cx="237" cy="264"/>
              </a:xfrm>
              <a:custGeom>
                <a:avLst/>
                <a:gdLst>
                  <a:gd name="T0" fmla="*/ 100 w 237"/>
                  <a:gd name="T1" fmla="*/ 24 h 263"/>
                  <a:gd name="T2" fmla="*/ 52 w 237"/>
                  <a:gd name="T3" fmla="*/ 44 h 263"/>
                  <a:gd name="T4" fmla="*/ 52 w 237"/>
                  <a:gd name="T5" fmla="*/ 68 h 263"/>
                  <a:gd name="T6" fmla="*/ 84 w 237"/>
                  <a:gd name="T7" fmla="*/ 83 h 263"/>
                  <a:gd name="T8" fmla="*/ 135 w 237"/>
                  <a:gd name="T9" fmla="*/ 83 h 263"/>
                  <a:gd name="T10" fmla="*/ 88 w 237"/>
                  <a:gd name="T11" fmla="*/ 98 h 263"/>
                  <a:gd name="T12" fmla="*/ 90 w 237"/>
                  <a:gd name="T13" fmla="*/ 141 h 263"/>
                  <a:gd name="T14" fmla="*/ 72 w 237"/>
                  <a:gd name="T15" fmla="*/ 113 h 263"/>
                  <a:gd name="T16" fmla="*/ 55 w 237"/>
                  <a:gd name="T17" fmla="*/ 129 h 263"/>
                  <a:gd name="T18" fmla="*/ 63 w 237"/>
                  <a:gd name="T19" fmla="*/ 143 h 263"/>
                  <a:gd name="T20" fmla="*/ 51 w 237"/>
                  <a:gd name="T21" fmla="*/ 170 h 263"/>
                  <a:gd name="T22" fmla="*/ 67 w 237"/>
                  <a:gd name="T23" fmla="*/ 174 h 263"/>
                  <a:gd name="T24" fmla="*/ 34 w 237"/>
                  <a:gd name="T25" fmla="*/ 188 h 263"/>
                  <a:gd name="T26" fmla="*/ 43 w 237"/>
                  <a:gd name="T27" fmla="*/ 221 h 263"/>
                  <a:gd name="T28" fmla="*/ 19 w 237"/>
                  <a:gd name="T29" fmla="*/ 218 h 263"/>
                  <a:gd name="T30" fmla="*/ 4 w 237"/>
                  <a:gd name="T31" fmla="*/ 243 h 263"/>
                  <a:gd name="T32" fmla="*/ 45 w 237"/>
                  <a:gd name="T33" fmla="*/ 261 h 263"/>
                  <a:gd name="T34" fmla="*/ 88 w 237"/>
                  <a:gd name="T35" fmla="*/ 257 h 263"/>
                  <a:gd name="T36" fmla="*/ 88 w 237"/>
                  <a:gd name="T37" fmla="*/ 234 h 263"/>
                  <a:gd name="T38" fmla="*/ 126 w 237"/>
                  <a:gd name="T39" fmla="*/ 203 h 263"/>
                  <a:gd name="T40" fmla="*/ 120 w 237"/>
                  <a:gd name="T41" fmla="*/ 185 h 263"/>
                  <a:gd name="T42" fmla="*/ 162 w 237"/>
                  <a:gd name="T43" fmla="*/ 156 h 263"/>
                  <a:gd name="T44" fmla="*/ 223 w 237"/>
                  <a:gd name="T45" fmla="*/ 116 h 263"/>
                  <a:gd name="T46" fmla="*/ 210 w 237"/>
                  <a:gd name="T47" fmla="*/ 98 h 263"/>
                  <a:gd name="T48" fmla="*/ 237 w 237"/>
                  <a:gd name="T49" fmla="*/ 84 h 263"/>
                  <a:gd name="T50" fmla="*/ 225 w 237"/>
                  <a:gd name="T51" fmla="*/ 59 h 263"/>
                  <a:gd name="T52" fmla="*/ 207 w 237"/>
                  <a:gd name="T53" fmla="*/ 20 h 263"/>
                  <a:gd name="T54" fmla="*/ 181 w 237"/>
                  <a:gd name="T55" fmla="*/ 8 h 263"/>
                  <a:gd name="T56" fmla="*/ 144 w 237"/>
                  <a:gd name="T57" fmla="*/ 3 h 263"/>
                  <a:gd name="T58" fmla="*/ 100 w 237"/>
                  <a:gd name="T59" fmla="*/ 24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263">
                    <a:moveTo>
                      <a:pt x="100" y="24"/>
                    </a:moveTo>
                    <a:cubicBezTo>
                      <a:pt x="80" y="38"/>
                      <a:pt x="74" y="40"/>
                      <a:pt x="52" y="44"/>
                    </a:cubicBezTo>
                    <a:cubicBezTo>
                      <a:pt x="49" y="45"/>
                      <a:pt x="45" y="55"/>
                      <a:pt x="52" y="68"/>
                    </a:cubicBezTo>
                    <a:cubicBezTo>
                      <a:pt x="61" y="85"/>
                      <a:pt x="73" y="68"/>
                      <a:pt x="84" y="83"/>
                    </a:cubicBezTo>
                    <a:cubicBezTo>
                      <a:pt x="90" y="88"/>
                      <a:pt x="136" y="72"/>
                      <a:pt x="135" y="83"/>
                    </a:cubicBezTo>
                    <a:cubicBezTo>
                      <a:pt x="136" y="85"/>
                      <a:pt x="95" y="88"/>
                      <a:pt x="88" y="98"/>
                    </a:cubicBezTo>
                    <a:cubicBezTo>
                      <a:pt x="81" y="108"/>
                      <a:pt x="93" y="139"/>
                      <a:pt x="90" y="141"/>
                    </a:cubicBezTo>
                    <a:cubicBezTo>
                      <a:pt x="95" y="146"/>
                      <a:pt x="58" y="120"/>
                      <a:pt x="72" y="113"/>
                    </a:cubicBezTo>
                    <a:cubicBezTo>
                      <a:pt x="66" y="111"/>
                      <a:pt x="56" y="124"/>
                      <a:pt x="55" y="129"/>
                    </a:cubicBezTo>
                    <a:cubicBezTo>
                      <a:pt x="54" y="134"/>
                      <a:pt x="64" y="136"/>
                      <a:pt x="63" y="143"/>
                    </a:cubicBezTo>
                    <a:cubicBezTo>
                      <a:pt x="62" y="150"/>
                      <a:pt x="50" y="165"/>
                      <a:pt x="51" y="170"/>
                    </a:cubicBezTo>
                    <a:cubicBezTo>
                      <a:pt x="52" y="175"/>
                      <a:pt x="70" y="171"/>
                      <a:pt x="67" y="174"/>
                    </a:cubicBezTo>
                    <a:cubicBezTo>
                      <a:pt x="64" y="177"/>
                      <a:pt x="38" y="180"/>
                      <a:pt x="34" y="188"/>
                    </a:cubicBezTo>
                    <a:cubicBezTo>
                      <a:pt x="30" y="196"/>
                      <a:pt x="46" y="216"/>
                      <a:pt x="43" y="221"/>
                    </a:cubicBezTo>
                    <a:cubicBezTo>
                      <a:pt x="40" y="226"/>
                      <a:pt x="25" y="214"/>
                      <a:pt x="19" y="218"/>
                    </a:cubicBezTo>
                    <a:cubicBezTo>
                      <a:pt x="13" y="222"/>
                      <a:pt x="0" y="236"/>
                      <a:pt x="4" y="243"/>
                    </a:cubicBezTo>
                    <a:cubicBezTo>
                      <a:pt x="8" y="250"/>
                      <a:pt x="31" y="259"/>
                      <a:pt x="45" y="261"/>
                    </a:cubicBezTo>
                    <a:cubicBezTo>
                      <a:pt x="59" y="263"/>
                      <a:pt x="81" y="261"/>
                      <a:pt x="88" y="257"/>
                    </a:cubicBezTo>
                    <a:cubicBezTo>
                      <a:pt x="97" y="252"/>
                      <a:pt x="73" y="262"/>
                      <a:pt x="88" y="234"/>
                    </a:cubicBezTo>
                    <a:cubicBezTo>
                      <a:pt x="94" y="225"/>
                      <a:pt x="121" y="211"/>
                      <a:pt x="126" y="203"/>
                    </a:cubicBezTo>
                    <a:cubicBezTo>
                      <a:pt x="131" y="195"/>
                      <a:pt x="114" y="193"/>
                      <a:pt x="120" y="185"/>
                    </a:cubicBezTo>
                    <a:cubicBezTo>
                      <a:pt x="126" y="177"/>
                      <a:pt x="145" y="167"/>
                      <a:pt x="162" y="156"/>
                    </a:cubicBezTo>
                    <a:cubicBezTo>
                      <a:pt x="170" y="143"/>
                      <a:pt x="222" y="132"/>
                      <a:pt x="223" y="116"/>
                    </a:cubicBezTo>
                    <a:cubicBezTo>
                      <a:pt x="231" y="106"/>
                      <a:pt x="208" y="103"/>
                      <a:pt x="210" y="98"/>
                    </a:cubicBezTo>
                    <a:cubicBezTo>
                      <a:pt x="212" y="93"/>
                      <a:pt x="235" y="90"/>
                      <a:pt x="237" y="84"/>
                    </a:cubicBezTo>
                    <a:cubicBezTo>
                      <a:pt x="234" y="80"/>
                      <a:pt x="225" y="59"/>
                      <a:pt x="225" y="59"/>
                    </a:cubicBezTo>
                    <a:cubicBezTo>
                      <a:pt x="226" y="42"/>
                      <a:pt x="222" y="25"/>
                      <a:pt x="207" y="20"/>
                    </a:cubicBezTo>
                    <a:cubicBezTo>
                      <a:pt x="200" y="12"/>
                      <a:pt x="191" y="11"/>
                      <a:pt x="181" y="8"/>
                    </a:cubicBezTo>
                    <a:cubicBezTo>
                      <a:pt x="171" y="5"/>
                      <a:pt x="157" y="0"/>
                      <a:pt x="144" y="3"/>
                    </a:cubicBezTo>
                    <a:cubicBezTo>
                      <a:pt x="124" y="9"/>
                      <a:pt x="108" y="7"/>
                      <a:pt x="100" y="2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0" name="Freeform 132">
                <a:extLst>
                  <a:ext uri="{FF2B5EF4-FFF2-40B4-BE49-F238E27FC236}">
                    <a16:creationId xmlns:a16="http://schemas.microsoft.com/office/drawing/2014/main" id="{DF5EF97A-89FB-4734-8B57-9E361263D8BF}"/>
                  </a:ext>
                </a:extLst>
              </p:cNvPr>
              <p:cNvSpPr>
                <a:spLocks/>
              </p:cNvSpPr>
              <p:nvPr/>
            </p:nvSpPr>
            <p:spPr bwMode="gray">
              <a:xfrm>
                <a:off x="4472" y="968"/>
                <a:ext cx="75" cy="157"/>
              </a:xfrm>
              <a:custGeom>
                <a:avLst/>
                <a:gdLst>
                  <a:gd name="T0" fmla="*/ 16 w 75"/>
                  <a:gd name="T1" fmla="*/ 0 h 157"/>
                  <a:gd name="T2" fmla="*/ 6 w 75"/>
                  <a:gd name="T3" fmla="*/ 36 h 157"/>
                  <a:gd name="T4" fmla="*/ 1 w 75"/>
                  <a:gd name="T5" fmla="*/ 77 h 157"/>
                  <a:gd name="T6" fmla="*/ 12 w 75"/>
                  <a:gd name="T7" fmla="*/ 108 h 157"/>
                  <a:gd name="T8" fmla="*/ 15 w 75"/>
                  <a:gd name="T9" fmla="*/ 146 h 157"/>
                  <a:gd name="T10" fmla="*/ 49 w 75"/>
                  <a:gd name="T11" fmla="*/ 147 h 157"/>
                  <a:gd name="T12" fmla="*/ 72 w 75"/>
                  <a:gd name="T13" fmla="*/ 86 h 157"/>
                  <a:gd name="T14" fmla="*/ 58 w 75"/>
                  <a:gd name="T15" fmla="*/ 75 h 157"/>
                  <a:gd name="T16" fmla="*/ 61 w 75"/>
                  <a:gd name="T17" fmla="*/ 54 h 157"/>
                  <a:gd name="T18" fmla="*/ 40 w 75"/>
                  <a:gd name="T19" fmla="*/ 24 h 157"/>
                  <a:gd name="T20" fmla="*/ 16 w 75"/>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57">
                    <a:moveTo>
                      <a:pt x="16" y="0"/>
                    </a:moveTo>
                    <a:cubicBezTo>
                      <a:pt x="7" y="3"/>
                      <a:pt x="11" y="20"/>
                      <a:pt x="6" y="36"/>
                    </a:cubicBezTo>
                    <a:cubicBezTo>
                      <a:pt x="3" y="47"/>
                      <a:pt x="0" y="65"/>
                      <a:pt x="1" y="77"/>
                    </a:cubicBezTo>
                    <a:cubicBezTo>
                      <a:pt x="2" y="89"/>
                      <a:pt x="10" y="97"/>
                      <a:pt x="12" y="108"/>
                    </a:cubicBezTo>
                    <a:cubicBezTo>
                      <a:pt x="18" y="111"/>
                      <a:pt x="15" y="146"/>
                      <a:pt x="15" y="146"/>
                    </a:cubicBezTo>
                    <a:cubicBezTo>
                      <a:pt x="20" y="147"/>
                      <a:pt x="40" y="157"/>
                      <a:pt x="49" y="147"/>
                    </a:cubicBezTo>
                    <a:cubicBezTo>
                      <a:pt x="58" y="137"/>
                      <a:pt x="70" y="98"/>
                      <a:pt x="72" y="86"/>
                    </a:cubicBezTo>
                    <a:cubicBezTo>
                      <a:pt x="75" y="72"/>
                      <a:pt x="63" y="85"/>
                      <a:pt x="58" y="75"/>
                    </a:cubicBezTo>
                    <a:cubicBezTo>
                      <a:pt x="56" y="70"/>
                      <a:pt x="64" y="62"/>
                      <a:pt x="61" y="54"/>
                    </a:cubicBezTo>
                    <a:cubicBezTo>
                      <a:pt x="58" y="46"/>
                      <a:pt x="48" y="33"/>
                      <a:pt x="40" y="24"/>
                    </a:cubicBezTo>
                    <a:cubicBezTo>
                      <a:pt x="38" y="21"/>
                      <a:pt x="16" y="8"/>
                      <a:pt x="16"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1" name="Freeform 133">
                <a:extLst>
                  <a:ext uri="{FF2B5EF4-FFF2-40B4-BE49-F238E27FC236}">
                    <a16:creationId xmlns:a16="http://schemas.microsoft.com/office/drawing/2014/main" id="{39443912-2F43-43B9-BBF7-335CFD702A32}"/>
                  </a:ext>
                </a:extLst>
              </p:cNvPr>
              <p:cNvSpPr>
                <a:spLocks/>
              </p:cNvSpPr>
              <p:nvPr/>
            </p:nvSpPr>
            <p:spPr bwMode="gray">
              <a:xfrm>
                <a:off x="4475" y="1220"/>
                <a:ext cx="91" cy="47"/>
              </a:xfrm>
              <a:custGeom>
                <a:avLst/>
                <a:gdLst>
                  <a:gd name="T0" fmla="*/ 73 w 91"/>
                  <a:gd name="T1" fmla="*/ 13 h 46"/>
                  <a:gd name="T2" fmla="*/ 57 w 91"/>
                  <a:gd name="T3" fmla="*/ 1 h 46"/>
                  <a:gd name="T4" fmla="*/ 24 w 91"/>
                  <a:gd name="T5" fmla="*/ 4 h 46"/>
                  <a:gd name="T6" fmla="*/ 9 w 91"/>
                  <a:gd name="T7" fmla="*/ 28 h 46"/>
                  <a:gd name="T8" fmla="*/ 36 w 91"/>
                  <a:gd name="T9" fmla="*/ 41 h 46"/>
                  <a:gd name="T10" fmla="*/ 69 w 91"/>
                  <a:gd name="T11" fmla="*/ 46 h 46"/>
                  <a:gd name="T12" fmla="*/ 73 w 91"/>
                  <a:gd name="T13" fmla="*/ 1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6">
                    <a:moveTo>
                      <a:pt x="73" y="13"/>
                    </a:moveTo>
                    <a:cubicBezTo>
                      <a:pt x="74" y="8"/>
                      <a:pt x="65" y="2"/>
                      <a:pt x="57" y="1"/>
                    </a:cubicBezTo>
                    <a:cubicBezTo>
                      <a:pt x="49" y="0"/>
                      <a:pt x="32" y="0"/>
                      <a:pt x="24" y="4"/>
                    </a:cubicBezTo>
                    <a:cubicBezTo>
                      <a:pt x="0" y="9"/>
                      <a:pt x="11" y="18"/>
                      <a:pt x="9" y="28"/>
                    </a:cubicBezTo>
                    <a:cubicBezTo>
                      <a:pt x="21" y="39"/>
                      <a:pt x="22" y="35"/>
                      <a:pt x="36" y="41"/>
                    </a:cubicBezTo>
                    <a:cubicBezTo>
                      <a:pt x="41" y="43"/>
                      <a:pt x="69" y="46"/>
                      <a:pt x="69" y="46"/>
                    </a:cubicBezTo>
                    <a:cubicBezTo>
                      <a:pt x="91" y="43"/>
                      <a:pt x="64" y="25"/>
                      <a:pt x="73"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2" name="Freeform 134">
                <a:extLst>
                  <a:ext uri="{FF2B5EF4-FFF2-40B4-BE49-F238E27FC236}">
                    <a16:creationId xmlns:a16="http://schemas.microsoft.com/office/drawing/2014/main" id="{BA934945-7682-4EA8-B473-B7AD97F2C6B0}"/>
                  </a:ext>
                </a:extLst>
              </p:cNvPr>
              <p:cNvSpPr>
                <a:spLocks/>
              </p:cNvSpPr>
              <p:nvPr/>
            </p:nvSpPr>
            <p:spPr bwMode="gray">
              <a:xfrm>
                <a:off x="4200" y="1212"/>
                <a:ext cx="95" cy="133"/>
              </a:xfrm>
              <a:custGeom>
                <a:avLst/>
                <a:gdLst>
                  <a:gd name="T0" fmla="*/ 23 w 94"/>
                  <a:gd name="T1" fmla="*/ 13 h 134"/>
                  <a:gd name="T2" fmla="*/ 38 w 94"/>
                  <a:gd name="T3" fmla="*/ 55 h 134"/>
                  <a:gd name="T4" fmla="*/ 2 w 94"/>
                  <a:gd name="T5" fmla="*/ 61 h 134"/>
                  <a:gd name="T6" fmla="*/ 23 w 94"/>
                  <a:gd name="T7" fmla="*/ 88 h 134"/>
                  <a:gd name="T8" fmla="*/ 47 w 94"/>
                  <a:gd name="T9" fmla="*/ 117 h 134"/>
                  <a:gd name="T10" fmla="*/ 71 w 94"/>
                  <a:gd name="T11" fmla="*/ 118 h 134"/>
                  <a:gd name="T12" fmla="*/ 92 w 94"/>
                  <a:gd name="T13" fmla="*/ 106 h 134"/>
                  <a:gd name="T14" fmla="*/ 86 w 94"/>
                  <a:gd name="T15" fmla="*/ 55 h 134"/>
                  <a:gd name="T16" fmla="*/ 66 w 94"/>
                  <a:gd name="T17" fmla="*/ 55 h 134"/>
                  <a:gd name="T18" fmla="*/ 87 w 94"/>
                  <a:gd name="T19" fmla="*/ 21 h 134"/>
                  <a:gd name="T20" fmla="*/ 68 w 94"/>
                  <a:gd name="T21" fmla="*/ 0 h 134"/>
                  <a:gd name="T22" fmla="*/ 23 w 94"/>
                  <a:gd name="T23" fmla="*/ 13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134">
                    <a:moveTo>
                      <a:pt x="23" y="13"/>
                    </a:moveTo>
                    <a:cubicBezTo>
                      <a:pt x="9" y="23"/>
                      <a:pt x="51" y="65"/>
                      <a:pt x="38" y="55"/>
                    </a:cubicBezTo>
                    <a:cubicBezTo>
                      <a:pt x="22" y="58"/>
                      <a:pt x="6" y="34"/>
                      <a:pt x="2" y="61"/>
                    </a:cubicBezTo>
                    <a:cubicBezTo>
                      <a:pt x="0" y="68"/>
                      <a:pt x="16" y="79"/>
                      <a:pt x="23" y="88"/>
                    </a:cubicBezTo>
                    <a:cubicBezTo>
                      <a:pt x="30" y="97"/>
                      <a:pt x="39" y="112"/>
                      <a:pt x="47" y="117"/>
                    </a:cubicBezTo>
                    <a:cubicBezTo>
                      <a:pt x="54" y="134"/>
                      <a:pt x="59" y="126"/>
                      <a:pt x="71" y="118"/>
                    </a:cubicBezTo>
                    <a:cubicBezTo>
                      <a:pt x="75" y="114"/>
                      <a:pt x="90" y="116"/>
                      <a:pt x="92" y="106"/>
                    </a:cubicBezTo>
                    <a:cubicBezTo>
                      <a:pt x="94" y="96"/>
                      <a:pt x="90" y="64"/>
                      <a:pt x="86" y="55"/>
                    </a:cubicBezTo>
                    <a:cubicBezTo>
                      <a:pt x="85" y="48"/>
                      <a:pt x="68" y="60"/>
                      <a:pt x="66" y="55"/>
                    </a:cubicBezTo>
                    <a:cubicBezTo>
                      <a:pt x="65" y="45"/>
                      <a:pt x="87" y="30"/>
                      <a:pt x="87" y="21"/>
                    </a:cubicBezTo>
                    <a:cubicBezTo>
                      <a:pt x="87" y="12"/>
                      <a:pt x="79" y="1"/>
                      <a:pt x="68" y="0"/>
                    </a:cubicBezTo>
                    <a:cubicBezTo>
                      <a:pt x="62" y="5"/>
                      <a:pt x="36" y="0"/>
                      <a:pt x="23"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3" name="Freeform 135">
                <a:extLst>
                  <a:ext uri="{FF2B5EF4-FFF2-40B4-BE49-F238E27FC236}">
                    <a16:creationId xmlns:a16="http://schemas.microsoft.com/office/drawing/2014/main" id="{00DC86C5-B419-47F4-88B0-B9B119517CC8}"/>
                  </a:ext>
                </a:extLst>
              </p:cNvPr>
              <p:cNvSpPr>
                <a:spLocks/>
              </p:cNvSpPr>
              <p:nvPr/>
            </p:nvSpPr>
            <p:spPr bwMode="gray">
              <a:xfrm>
                <a:off x="4326" y="1117"/>
                <a:ext cx="177" cy="114"/>
              </a:xfrm>
              <a:custGeom>
                <a:avLst/>
                <a:gdLst>
                  <a:gd name="T0" fmla="*/ 6 w 178"/>
                  <a:gd name="T1" fmla="*/ 0 h 115"/>
                  <a:gd name="T2" fmla="*/ 9 w 178"/>
                  <a:gd name="T3" fmla="*/ 27 h 115"/>
                  <a:gd name="T4" fmla="*/ 42 w 178"/>
                  <a:gd name="T5" fmla="*/ 36 h 115"/>
                  <a:gd name="T6" fmla="*/ 42 w 178"/>
                  <a:gd name="T7" fmla="*/ 78 h 115"/>
                  <a:gd name="T8" fmla="*/ 73 w 178"/>
                  <a:gd name="T9" fmla="*/ 93 h 115"/>
                  <a:gd name="T10" fmla="*/ 123 w 178"/>
                  <a:gd name="T11" fmla="*/ 101 h 115"/>
                  <a:gd name="T12" fmla="*/ 160 w 178"/>
                  <a:gd name="T13" fmla="*/ 89 h 115"/>
                  <a:gd name="T14" fmla="*/ 168 w 178"/>
                  <a:gd name="T15" fmla="*/ 53 h 115"/>
                  <a:gd name="T16" fmla="*/ 115 w 178"/>
                  <a:gd name="T17" fmla="*/ 55 h 115"/>
                  <a:gd name="T18" fmla="*/ 95 w 178"/>
                  <a:gd name="T19" fmla="*/ 52 h 115"/>
                  <a:gd name="T20" fmla="*/ 79 w 178"/>
                  <a:gd name="T21" fmla="*/ 41 h 115"/>
                  <a:gd name="T22" fmla="*/ 55 w 178"/>
                  <a:gd name="T23" fmla="*/ 12 h 115"/>
                  <a:gd name="T24" fmla="*/ 6 w 178"/>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15">
                    <a:moveTo>
                      <a:pt x="6" y="0"/>
                    </a:moveTo>
                    <a:cubicBezTo>
                      <a:pt x="0" y="13"/>
                      <a:pt x="17" y="17"/>
                      <a:pt x="9" y="27"/>
                    </a:cubicBezTo>
                    <a:cubicBezTo>
                      <a:pt x="25" y="49"/>
                      <a:pt x="49" y="21"/>
                      <a:pt x="42" y="36"/>
                    </a:cubicBezTo>
                    <a:cubicBezTo>
                      <a:pt x="47" y="50"/>
                      <a:pt x="32" y="70"/>
                      <a:pt x="42" y="78"/>
                    </a:cubicBezTo>
                    <a:cubicBezTo>
                      <a:pt x="48" y="92"/>
                      <a:pt x="77" y="85"/>
                      <a:pt x="73" y="93"/>
                    </a:cubicBezTo>
                    <a:cubicBezTo>
                      <a:pt x="90" y="115"/>
                      <a:pt x="116" y="104"/>
                      <a:pt x="123" y="101"/>
                    </a:cubicBezTo>
                    <a:cubicBezTo>
                      <a:pt x="143" y="112"/>
                      <a:pt x="149" y="101"/>
                      <a:pt x="160" y="89"/>
                    </a:cubicBezTo>
                    <a:cubicBezTo>
                      <a:pt x="162" y="88"/>
                      <a:pt x="178" y="79"/>
                      <a:pt x="168" y="53"/>
                    </a:cubicBezTo>
                    <a:cubicBezTo>
                      <a:pt x="132" y="36"/>
                      <a:pt x="151" y="39"/>
                      <a:pt x="115" y="55"/>
                    </a:cubicBezTo>
                    <a:cubicBezTo>
                      <a:pt x="95" y="40"/>
                      <a:pt x="121" y="58"/>
                      <a:pt x="95" y="52"/>
                    </a:cubicBezTo>
                    <a:cubicBezTo>
                      <a:pt x="90" y="51"/>
                      <a:pt x="84" y="44"/>
                      <a:pt x="79" y="41"/>
                    </a:cubicBezTo>
                    <a:cubicBezTo>
                      <a:pt x="70" y="29"/>
                      <a:pt x="53" y="22"/>
                      <a:pt x="55" y="12"/>
                    </a:cubicBezTo>
                    <a:cubicBezTo>
                      <a:pt x="49" y="1"/>
                      <a:pt x="16" y="11"/>
                      <a:pt x="6"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4" name="Freeform 136">
                <a:extLst>
                  <a:ext uri="{FF2B5EF4-FFF2-40B4-BE49-F238E27FC236}">
                    <a16:creationId xmlns:a16="http://schemas.microsoft.com/office/drawing/2014/main" id="{76946C5F-5B80-415E-96A5-9C46A77FBAD8}"/>
                  </a:ext>
                </a:extLst>
              </p:cNvPr>
              <p:cNvSpPr>
                <a:spLocks/>
              </p:cNvSpPr>
              <p:nvPr/>
            </p:nvSpPr>
            <p:spPr bwMode="gray">
              <a:xfrm>
                <a:off x="4348" y="1222"/>
                <a:ext cx="76" cy="122"/>
              </a:xfrm>
              <a:custGeom>
                <a:avLst/>
                <a:gdLst>
                  <a:gd name="T0" fmla="*/ 74 w 77"/>
                  <a:gd name="T1" fmla="*/ 13 h 121"/>
                  <a:gd name="T2" fmla="*/ 41 w 77"/>
                  <a:gd name="T3" fmla="*/ 8 h 121"/>
                  <a:gd name="T4" fmla="*/ 21 w 77"/>
                  <a:gd name="T5" fmla="*/ 4 h 121"/>
                  <a:gd name="T6" fmla="*/ 2 w 77"/>
                  <a:gd name="T7" fmla="*/ 34 h 121"/>
                  <a:gd name="T8" fmla="*/ 9 w 77"/>
                  <a:gd name="T9" fmla="*/ 99 h 121"/>
                  <a:gd name="T10" fmla="*/ 11 w 77"/>
                  <a:gd name="T11" fmla="*/ 110 h 121"/>
                  <a:gd name="T12" fmla="*/ 23 w 77"/>
                  <a:gd name="T13" fmla="*/ 115 h 121"/>
                  <a:gd name="T14" fmla="*/ 26 w 77"/>
                  <a:gd name="T15" fmla="*/ 74 h 121"/>
                  <a:gd name="T16" fmla="*/ 50 w 77"/>
                  <a:gd name="T17" fmla="*/ 64 h 121"/>
                  <a:gd name="T18" fmla="*/ 63 w 77"/>
                  <a:gd name="T19" fmla="*/ 47 h 121"/>
                  <a:gd name="T20" fmla="*/ 74 w 77"/>
                  <a:gd name="T21" fmla="*/ 13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21">
                    <a:moveTo>
                      <a:pt x="74" y="13"/>
                    </a:moveTo>
                    <a:cubicBezTo>
                      <a:pt x="71" y="6"/>
                      <a:pt x="50" y="9"/>
                      <a:pt x="41" y="8"/>
                    </a:cubicBezTo>
                    <a:cubicBezTo>
                      <a:pt x="32" y="7"/>
                      <a:pt x="27" y="0"/>
                      <a:pt x="21" y="4"/>
                    </a:cubicBezTo>
                    <a:cubicBezTo>
                      <a:pt x="12" y="8"/>
                      <a:pt x="4" y="18"/>
                      <a:pt x="2" y="34"/>
                    </a:cubicBezTo>
                    <a:cubicBezTo>
                      <a:pt x="0" y="50"/>
                      <a:pt x="7" y="86"/>
                      <a:pt x="9" y="99"/>
                    </a:cubicBezTo>
                    <a:cubicBezTo>
                      <a:pt x="11" y="111"/>
                      <a:pt x="9" y="107"/>
                      <a:pt x="11" y="110"/>
                    </a:cubicBezTo>
                    <a:cubicBezTo>
                      <a:pt x="13" y="113"/>
                      <a:pt x="21" y="121"/>
                      <a:pt x="23" y="115"/>
                    </a:cubicBezTo>
                    <a:cubicBezTo>
                      <a:pt x="30" y="105"/>
                      <a:pt x="24" y="89"/>
                      <a:pt x="26" y="74"/>
                    </a:cubicBezTo>
                    <a:cubicBezTo>
                      <a:pt x="24" y="46"/>
                      <a:pt x="61" y="81"/>
                      <a:pt x="50" y="64"/>
                    </a:cubicBezTo>
                    <a:cubicBezTo>
                      <a:pt x="55" y="59"/>
                      <a:pt x="59" y="55"/>
                      <a:pt x="63" y="47"/>
                    </a:cubicBezTo>
                    <a:cubicBezTo>
                      <a:pt x="67" y="39"/>
                      <a:pt x="77" y="20"/>
                      <a:pt x="74"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5" name="Freeform 137">
                <a:extLst>
                  <a:ext uri="{FF2B5EF4-FFF2-40B4-BE49-F238E27FC236}">
                    <a16:creationId xmlns:a16="http://schemas.microsoft.com/office/drawing/2014/main" id="{C313B2F6-14D6-44C9-A0E1-E101FE457F97}"/>
                  </a:ext>
                </a:extLst>
              </p:cNvPr>
              <p:cNvSpPr>
                <a:spLocks/>
              </p:cNvSpPr>
              <p:nvPr/>
            </p:nvSpPr>
            <p:spPr bwMode="gray">
              <a:xfrm>
                <a:off x="4657" y="1003"/>
                <a:ext cx="449" cy="668"/>
              </a:xfrm>
              <a:custGeom>
                <a:avLst/>
                <a:gdLst>
                  <a:gd name="T0" fmla="*/ 375 w 450"/>
                  <a:gd name="T1" fmla="*/ 270 h 668"/>
                  <a:gd name="T2" fmla="*/ 387 w 450"/>
                  <a:gd name="T3" fmla="*/ 189 h 668"/>
                  <a:gd name="T4" fmla="*/ 414 w 450"/>
                  <a:gd name="T5" fmla="*/ 179 h 668"/>
                  <a:gd name="T6" fmla="*/ 423 w 450"/>
                  <a:gd name="T7" fmla="*/ 141 h 668"/>
                  <a:gd name="T8" fmla="*/ 449 w 450"/>
                  <a:gd name="T9" fmla="*/ 90 h 668"/>
                  <a:gd name="T10" fmla="*/ 417 w 450"/>
                  <a:gd name="T11" fmla="*/ 83 h 668"/>
                  <a:gd name="T12" fmla="*/ 374 w 450"/>
                  <a:gd name="T13" fmla="*/ 137 h 668"/>
                  <a:gd name="T14" fmla="*/ 401 w 450"/>
                  <a:gd name="T15" fmla="*/ 69 h 668"/>
                  <a:gd name="T16" fmla="*/ 374 w 450"/>
                  <a:gd name="T17" fmla="*/ 63 h 668"/>
                  <a:gd name="T18" fmla="*/ 336 w 450"/>
                  <a:gd name="T19" fmla="*/ 71 h 668"/>
                  <a:gd name="T20" fmla="*/ 377 w 450"/>
                  <a:gd name="T21" fmla="*/ 39 h 668"/>
                  <a:gd name="T22" fmla="*/ 339 w 450"/>
                  <a:gd name="T23" fmla="*/ 30 h 668"/>
                  <a:gd name="T24" fmla="*/ 311 w 450"/>
                  <a:gd name="T25" fmla="*/ 27 h 668"/>
                  <a:gd name="T26" fmla="*/ 314 w 450"/>
                  <a:gd name="T27" fmla="*/ 3 h 668"/>
                  <a:gd name="T28" fmla="*/ 251 w 450"/>
                  <a:gd name="T29" fmla="*/ 12 h 668"/>
                  <a:gd name="T30" fmla="*/ 162 w 450"/>
                  <a:gd name="T31" fmla="*/ 68 h 668"/>
                  <a:gd name="T32" fmla="*/ 110 w 450"/>
                  <a:gd name="T33" fmla="*/ 83 h 668"/>
                  <a:gd name="T34" fmla="*/ 95 w 450"/>
                  <a:gd name="T35" fmla="*/ 126 h 668"/>
                  <a:gd name="T36" fmla="*/ 53 w 450"/>
                  <a:gd name="T37" fmla="*/ 150 h 668"/>
                  <a:gd name="T38" fmla="*/ 71 w 450"/>
                  <a:gd name="T39" fmla="*/ 162 h 668"/>
                  <a:gd name="T40" fmla="*/ 71 w 450"/>
                  <a:gd name="T41" fmla="*/ 188 h 668"/>
                  <a:gd name="T42" fmla="*/ 51 w 450"/>
                  <a:gd name="T43" fmla="*/ 204 h 668"/>
                  <a:gd name="T44" fmla="*/ 5 w 450"/>
                  <a:gd name="T45" fmla="*/ 233 h 668"/>
                  <a:gd name="T46" fmla="*/ 32 w 450"/>
                  <a:gd name="T47" fmla="*/ 258 h 668"/>
                  <a:gd name="T48" fmla="*/ 56 w 450"/>
                  <a:gd name="T49" fmla="*/ 264 h 668"/>
                  <a:gd name="T50" fmla="*/ 38 w 450"/>
                  <a:gd name="T51" fmla="*/ 281 h 668"/>
                  <a:gd name="T52" fmla="*/ 18 w 450"/>
                  <a:gd name="T53" fmla="*/ 290 h 668"/>
                  <a:gd name="T54" fmla="*/ 50 w 450"/>
                  <a:gd name="T55" fmla="*/ 326 h 668"/>
                  <a:gd name="T56" fmla="*/ 71 w 450"/>
                  <a:gd name="T57" fmla="*/ 316 h 668"/>
                  <a:gd name="T58" fmla="*/ 111 w 450"/>
                  <a:gd name="T59" fmla="*/ 309 h 668"/>
                  <a:gd name="T60" fmla="*/ 143 w 450"/>
                  <a:gd name="T61" fmla="*/ 360 h 668"/>
                  <a:gd name="T62" fmla="*/ 143 w 450"/>
                  <a:gd name="T63" fmla="*/ 386 h 668"/>
                  <a:gd name="T64" fmla="*/ 149 w 450"/>
                  <a:gd name="T65" fmla="*/ 413 h 668"/>
                  <a:gd name="T66" fmla="*/ 138 w 450"/>
                  <a:gd name="T67" fmla="*/ 444 h 668"/>
                  <a:gd name="T68" fmla="*/ 162 w 450"/>
                  <a:gd name="T69" fmla="*/ 434 h 668"/>
                  <a:gd name="T70" fmla="*/ 183 w 450"/>
                  <a:gd name="T71" fmla="*/ 467 h 668"/>
                  <a:gd name="T72" fmla="*/ 156 w 450"/>
                  <a:gd name="T73" fmla="*/ 459 h 668"/>
                  <a:gd name="T74" fmla="*/ 177 w 450"/>
                  <a:gd name="T75" fmla="*/ 486 h 668"/>
                  <a:gd name="T76" fmla="*/ 153 w 450"/>
                  <a:gd name="T77" fmla="*/ 533 h 668"/>
                  <a:gd name="T78" fmla="*/ 176 w 450"/>
                  <a:gd name="T79" fmla="*/ 620 h 668"/>
                  <a:gd name="T80" fmla="*/ 197 w 450"/>
                  <a:gd name="T81" fmla="*/ 650 h 668"/>
                  <a:gd name="T82" fmla="*/ 239 w 450"/>
                  <a:gd name="T83" fmla="*/ 663 h 668"/>
                  <a:gd name="T84" fmla="*/ 251 w 450"/>
                  <a:gd name="T85" fmla="*/ 618 h 668"/>
                  <a:gd name="T86" fmla="*/ 276 w 450"/>
                  <a:gd name="T87" fmla="*/ 569 h 668"/>
                  <a:gd name="T88" fmla="*/ 329 w 450"/>
                  <a:gd name="T89" fmla="*/ 524 h 668"/>
                  <a:gd name="T90" fmla="*/ 396 w 450"/>
                  <a:gd name="T91" fmla="*/ 471 h 668"/>
                  <a:gd name="T92" fmla="*/ 356 w 450"/>
                  <a:gd name="T93" fmla="*/ 468 h 668"/>
                  <a:gd name="T94" fmla="*/ 368 w 450"/>
                  <a:gd name="T95" fmla="*/ 459 h 668"/>
                  <a:gd name="T96" fmla="*/ 371 w 450"/>
                  <a:gd name="T97" fmla="*/ 438 h 668"/>
                  <a:gd name="T98" fmla="*/ 404 w 450"/>
                  <a:gd name="T99" fmla="*/ 455 h 668"/>
                  <a:gd name="T100" fmla="*/ 390 w 450"/>
                  <a:gd name="T101" fmla="*/ 410 h 668"/>
                  <a:gd name="T102" fmla="*/ 410 w 450"/>
                  <a:gd name="T103" fmla="*/ 369 h 668"/>
                  <a:gd name="T104" fmla="*/ 434 w 450"/>
                  <a:gd name="T105" fmla="*/ 341 h 668"/>
                  <a:gd name="T106" fmla="*/ 413 w 450"/>
                  <a:gd name="T107" fmla="*/ 309 h 668"/>
                  <a:gd name="T108" fmla="*/ 389 w 450"/>
                  <a:gd name="T109" fmla="*/ 317 h 668"/>
                  <a:gd name="T110" fmla="*/ 389 w 450"/>
                  <a:gd name="T111" fmla="*/ 281 h 668"/>
                  <a:gd name="T112" fmla="*/ 375 w 450"/>
                  <a:gd name="T113" fmla="*/ 270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0" h="668">
                    <a:moveTo>
                      <a:pt x="375" y="270"/>
                    </a:moveTo>
                    <a:cubicBezTo>
                      <a:pt x="373" y="248"/>
                      <a:pt x="393" y="229"/>
                      <a:pt x="387" y="189"/>
                    </a:cubicBezTo>
                    <a:cubicBezTo>
                      <a:pt x="393" y="174"/>
                      <a:pt x="408" y="187"/>
                      <a:pt x="414" y="179"/>
                    </a:cubicBezTo>
                    <a:cubicBezTo>
                      <a:pt x="420" y="171"/>
                      <a:pt x="417" y="156"/>
                      <a:pt x="423" y="141"/>
                    </a:cubicBezTo>
                    <a:cubicBezTo>
                      <a:pt x="429" y="126"/>
                      <a:pt x="450" y="100"/>
                      <a:pt x="449" y="90"/>
                    </a:cubicBezTo>
                    <a:cubicBezTo>
                      <a:pt x="448" y="80"/>
                      <a:pt x="430" y="75"/>
                      <a:pt x="417" y="83"/>
                    </a:cubicBezTo>
                    <a:cubicBezTo>
                      <a:pt x="404" y="91"/>
                      <a:pt x="377" y="139"/>
                      <a:pt x="374" y="137"/>
                    </a:cubicBezTo>
                    <a:cubicBezTo>
                      <a:pt x="371" y="135"/>
                      <a:pt x="401" y="81"/>
                      <a:pt x="401" y="69"/>
                    </a:cubicBezTo>
                    <a:cubicBezTo>
                      <a:pt x="401" y="57"/>
                      <a:pt x="385" y="63"/>
                      <a:pt x="374" y="63"/>
                    </a:cubicBezTo>
                    <a:cubicBezTo>
                      <a:pt x="363" y="63"/>
                      <a:pt x="336" y="75"/>
                      <a:pt x="336" y="71"/>
                    </a:cubicBezTo>
                    <a:cubicBezTo>
                      <a:pt x="336" y="67"/>
                      <a:pt x="377" y="46"/>
                      <a:pt x="377" y="39"/>
                    </a:cubicBezTo>
                    <a:cubicBezTo>
                      <a:pt x="377" y="32"/>
                      <a:pt x="350" y="32"/>
                      <a:pt x="339" y="30"/>
                    </a:cubicBezTo>
                    <a:cubicBezTo>
                      <a:pt x="328" y="28"/>
                      <a:pt x="315" y="31"/>
                      <a:pt x="311" y="27"/>
                    </a:cubicBezTo>
                    <a:cubicBezTo>
                      <a:pt x="307" y="23"/>
                      <a:pt x="324" y="6"/>
                      <a:pt x="314" y="3"/>
                    </a:cubicBezTo>
                    <a:cubicBezTo>
                      <a:pt x="304" y="0"/>
                      <a:pt x="276" y="1"/>
                      <a:pt x="251" y="12"/>
                    </a:cubicBezTo>
                    <a:cubicBezTo>
                      <a:pt x="226" y="23"/>
                      <a:pt x="186" y="56"/>
                      <a:pt x="162" y="68"/>
                    </a:cubicBezTo>
                    <a:cubicBezTo>
                      <a:pt x="138" y="80"/>
                      <a:pt x="121" y="73"/>
                      <a:pt x="110" y="83"/>
                    </a:cubicBezTo>
                    <a:cubicBezTo>
                      <a:pt x="99" y="93"/>
                      <a:pt x="105" y="115"/>
                      <a:pt x="95" y="126"/>
                    </a:cubicBezTo>
                    <a:cubicBezTo>
                      <a:pt x="85" y="137"/>
                      <a:pt x="57" y="144"/>
                      <a:pt x="53" y="150"/>
                    </a:cubicBezTo>
                    <a:cubicBezTo>
                      <a:pt x="49" y="156"/>
                      <a:pt x="68" y="156"/>
                      <a:pt x="71" y="162"/>
                    </a:cubicBezTo>
                    <a:cubicBezTo>
                      <a:pt x="74" y="168"/>
                      <a:pt x="74" y="181"/>
                      <a:pt x="71" y="188"/>
                    </a:cubicBezTo>
                    <a:cubicBezTo>
                      <a:pt x="68" y="195"/>
                      <a:pt x="62" y="197"/>
                      <a:pt x="51" y="204"/>
                    </a:cubicBezTo>
                    <a:cubicBezTo>
                      <a:pt x="40" y="211"/>
                      <a:pt x="8" y="224"/>
                      <a:pt x="5" y="233"/>
                    </a:cubicBezTo>
                    <a:cubicBezTo>
                      <a:pt x="0" y="237"/>
                      <a:pt x="24" y="253"/>
                      <a:pt x="32" y="258"/>
                    </a:cubicBezTo>
                    <a:cubicBezTo>
                      <a:pt x="40" y="263"/>
                      <a:pt x="55" y="260"/>
                      <a:pt x="56" y="264"/>
                    </a:cubicBezTo>
                    <a:cubicBezTo>
                      <a:pt x="57" y="268"/>
                      <a:pt x="44" y="277"/>
                      <a:pt x="38" y="281"/>
                    </a:cubicBezTo>
                    <a:cubicBezTo>
                      <a:pt x="32" y="285"/>
                      <a:pt x="16" y="283"/>
                      <a:pt x="18" y="290"/>
                    </a:cubicBezTo>
                    <a:cubicBezTo>
                      <a:pt x="20" y="302"/>
                      <a:pt x="41" y="322"/>
                      <a:pt x="50" y="326"/>
                    </a:cubicBezTo>
                    <a:cubicBezTo>
                      <a:pt x="59" y="330"/>
                      <a:pt x="61" y="319"/>
                      <a:pt x="71" y="316"/>
                    </a:cubicBezTo>
                    <a:cubicBezTo>
                      <a:pt x="78" y="306"/>
                      <a:pt x="109" y="324"/>
                      <a:pt x="111" y="309"/>
                    </a:cubicBezTo>
                    <a:cubicBezTo>
                      <a:pt x="109" y="281"/>
                      <a:pt x="154" y="377"/>
                      <a:pt x="143" y="360"/>
                    </a:cubicBezTo>
                    <a:cubicBezTo>
                      <a:pt x="148" y="376"/>
                      <a:pt x="140" y="378"/>
                      <a:pt x="143" y="386"/>
                    </a:cubicBezTo>
                    <a:cubicBezTo>
                      <a:pt x="144" y="395"/>
                      <a:pt x="150" y="403"/>
                      <a:pt x="149" y="413"/>
                    </a:cubicBezTo>
                    <a:cubicBezTo>
                      <a:pt x="148" y="423"/>
                      <a:pt x="136" y="441"/>
                      <a:pt x="138" y="444"/>
                    </a:cubicBezTo>
                    <a:cubicBezTo>
                      <a:pt x="140" y="447"/>
                      <a:pt x="154" y="430"/>
                      <a:pt x="162" y="434"/>
                    </a:cubicBezTo>
                    <a:cubicBezTo>
                      <a:pt x="170" y="438"/>
                      <a:pt x="184" y="463"/>
                      <a:pt x="183" y="467"/>
                    </a:cubicBezTo>
                    <a:cubicBezTo>
                      <a:pt x="182" y="471"/>
                      <a:pt x="165" y="444"/>
                      <a:pt x="156" y="459"/>
                    </a:cubicBezTo>
                    <a:cubicBezTo>
                      <a:pt x="147" y="474"/>
                      <a:pt x="176" y="475"/>
                      <a:pt x="177" y="486"/>
                    </a:cubicBezTo>
                    <a:cubicBezTo>
                      <a:pt x="176" y="498"/>
                      <a:pt x="153" y="511"/>
                      <a:pt x="153" y="533"/>
                    </a:cubicBezTo>
                    <a:cubicBezTo>
                      <a:pt x="153" y="555"/>
                      <a:pt x="169" y="601"/>
                      <a:pt x="176" y="620"/>
                    </a:cubicBezTo>
                    <a:cubicBezTo>
                      <a:pt x="183" y="639"/>
                      <a:pt x="186" y="643"/>
                      <a:pt x="197" y="650"/>
                    </a:cubicBezTo>
                    <a:cubicBezTo>
                      <a:pt x="208" y="657"/>
                      <a:pt x="230" y="668"/>
                      <a:pt x="239" y="663"/>
                    </a:cubicBezTo>
                    <a:cubicBezTo>
                      <a:pt x="248" y="658"/>
                      <a:pt x="245" y="634"/>
                      <a:pt x="251" y="618"/>
                    </a:cubicBezTo>
                    <a:cubicBezTo>
                      <a:pt x="257" y="602"/>
                      <a:pt x="263" y="585"/>
                      <a:pt x="276" y="569"/>
                    </a:cubicBezTo>
                    <a:cubicBezTo>
                      <a:pt x="289" y="553"/>
                      <a:pt x="309" y="540"/>
                      <a:pt x="329" y="524"/>
                    </a:cubicBezTo>
                    <a:cubicBezTo>
                      <a:pt x="349" y="508"/>
                      <a:pt x="391" y="480"/>
                      <a:pt x="396" y="471"/>
                    </a:cubicBezTo>
                    <a:cubicBezTo>
                      <a:pt x="401" y="462"/>
                      <a:pt x="361" y="470"/>
                      <a:pt x="356" y="468"/>
                    </a:cubicBezTo>
                    <a:cubicBezTo>
                      <a:pt x="351" y="466"/>
                      <a:pt x="366" y="464"/>
                      <a:pt x="368" y="459"/>
                    </a:cubicBezTo>
                    <a:cubicBezTo>
                      <a:pt x="370" y="454"/>
                      <a:pt x="365" y="439"/>
                      <a:pt x="371" y="438"/>
                    </a:cubicBezTo>
                    <a:cubicBezTo>
                      <a:pt x="377" y="437"/>
                      <a:pt x="401" y="460"/>
                      <a:pt x="404" y="455"/>
                    </a:cubicBezTo>
                    <a:cubicBezTo>
                      <a:pt x="407" y="450"/>
                      <a:pt x="389" y="424"/>
                      <a:pt x="390" y="410"/>
                    </a:cubicBezTo>
                    <a:cubicBezTo>
                      <a:pt x="391" y="396"/>
                      <a:pt x="403" y="381"/>
                      <a:pt x="410" y="369"/>
                    </a:cubicBezTo>
                    <a:cubicBezTo>
                      <a:pt x="417" y="357"/>
                      <a:pt x="434" y="351"/>
                      <a:pt x="434" y="341"/>
                    </a:cubicBezTo>
                    <a:cubicBezTo>
                      <a:pt x="434" y="331"/>
                      <a:pt x="420" y="313"/>
                      <a:pt x="413" y="309"/>
                    </a:cubicBezTo>
                    <a:cubicBezTo>
                      <a:pt x="406" y="305"/>
                      <a:pt x="393" y="322"/>
                      <a:pt x="389" y="317"/>
                    </a:cubicBezTo>
                    <a:cubicBezTo>
                      <a:pt x="385" y="312"/>
                      <a:pt x="391" y="289"/>
                      <a:pt x="389" y="281"/>
                    </a:cubicBezTo>
                    <a:cubicBezTo>
                      <a:pt x="387" y="273"/>
                      <a:pt x="378" y="272"/>
                      <a:pt x="375" y="27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6" name="Freeform 138">
                <a:extLst>
                  <a:ext uri="{FF2B5EF4-FFF2-40B4-BE49-F238E27FC236}">
                    <a16:creationId xmlns:a16="http://schemas.microsoft.com/office/drawing/2014/main" id="{205740E3-16E0-4C86-809D-B3610CF50050}"/>
                  </a:ext>
                </a:extLst>
              </p:cNvPr>
              <p:cNvSpPr>
                <a:spLocks/>
              </p:cNvSpPr>
              <p:nvPr/>
            </p:nvSpPr>
            <p:spPr bwMode="gray">
              <a:xfrm>
                <a:off x="3948" y="1198"/>
                <a:ext cx="116" cy="123"/>
              </a:xfrm>
              <a:custGeom>
                <a:avLst/>
                <a:gdLst>
                  <a:gd name="T0" fmla="*/ 15 w 116"/>
                  <a:gd name="T1" fmla="*/ 9 h 124"/>
                  <a:gd name="T2" fmla="*/ 19 w 116"/>
                  <a:gd name="T3" fmla="*/ 37 h 124"/>
                  <a:gd name="T4" fmla="*/ 7 w 116"/>
                  <a:gd name="T5" fmla="*/ 66 h 124"/>
                  <a:gd name="T6" fmla="*/ 9 w 116"/>
                  <a:gd name="T7" fmla="*/ 97 h 124"/>
                  <a:gd name="T8" fmla="*/ 34 w 116"/>
                  <a:gd name="T9" fmla="*/ 120 h 124"/>
                  <a:gd name="T10" fmla="*/ 66 w 116"/>
                  <a:gd name="T11" fmla="*/ 72 h 124"/>
                  <a:gd name="T12" fmla="*/ 112 w 116"/>
                  <a:gd name="T13" fmla="*/ 37 h 124"/>
                  <a:gd name="T14" fmla="*/ 88 w 116"/>
                  <a:gd name="T15" fmla="*/ 13 h 124"/>
                  <a:gd name="T16" fmla="*/ 70 w 116"/>
                  <a:gd name="T17" fmla="*/ 18 h 124"/>
                  <a:gd name="T18" fmla="*/ 48 w 116"/>
                  <a:gd name="T19" fmla="*/ 1 h 124"/>
                  <a:gd name="T20" fmla="*/ 15 w 116"/>
                  <a:gd name="T21" fmla="*/ 9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124">
                    <a:moveTo>
                      <a:pt x="15" y="9"/>
                    </a:moveTo>
                    <a:cubicBezTo>
                      <a:pt x="10" y="18"/>
                      <a:pt x="24" y="29"/>
                      <a:pt x="19" y="37"/>
                    </a:cubicBezTo>
                    <a:cubicBezTo>
                      <a:pt x="13" y="27"/>
                      <a:pt x="13" y="58"/>
                      <a:pt x="7" y="66"/>
                    </a:cubicBezTo>
                    <a:cubicBezTo>
                      <a:pt x="4" y="84"/>
                      <a:pt x="0" y="91"/>
                      <a:pt x="9" y="97"/>
                    </a:cubicBezTo>
                    <a:cubicBezTo>
                      <a:pt x="16" y="103"/>
                      <a:pt x="25" y="124"/>
                      <a:pt x="34" y="120"/>
                    </a:cubicBezTo>
                    <a:cubicBezTo>
                      <a:pt x="43" y="116"/>
                      <a:pt x="53" y="86"/>
                      <a:pt x="66" y="72"/>
                    </a:cubicBezTo>
                    <a:cubicBezTo>
                      <a:pt x="69" y="62"/>
                      <a:pt x="112" y="37"/>
                      <a:pt x="112" y="37"/>
                    </a:cubicBezTo>
                    <a:cubicBezTo>
                      <a:pt x="116" y="29"/>
                      <a:pt x="95" y="16"/>
                      <a:pt x="88" y="13"/>
                    </a:cubicBezTo>
                    <a:cubicBezTo>
                      <a:pt x="81" y="10"/>
                      <a:pt x="77" y="20"/>
                      <a:pt x="70" y="18"/>
                    </a:cubicBezTo>
                    <a:cubicBezTo>
                      <a:pt x="63" y="16"/>
                      <a:pt x="57" y="2"/>
                      <a:pt x="48" y="1"/>
                    </a:cubicBezTo>
                    <a:cubicBezTo>
                      <a:pt x="39" y="8"/>
                      <a:pt x="20" y="0"/>
                      <a:pt x="15" y="9"/>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7" name="Freeform 139">
                <a:extLst>
                  <a:ext uri="{FF2B5EF4-FFF2-40B4-BE49-F238E27FC236}">
                    <a16:creationId xmlns:a16="http://schemas.microsoft.com/office/drawing/2014/main" id="{9C3BE4BA-75A2-477B-A23C-B935934E9EE4}"/>
                  </a:ext>
                </a:extLst>
              </p:cNvPr>
              <p:cNvSpPr>
                <a:spLocks/>
              </p:cNvSpPr>
              <p:nvPr/>
            </p:nvSpPr>
            <p:spPr bwMode="gray">
              <a:xfrm>
                <a:off x="4195" y="1077"/>
                <a:ext cx="86" cy="104"/>
              </a:xfrm>
              <a:custGeom>
                <a:avLst/>
                <a:gdLst>
                  <a:gd name="T0" fmla="*/ 52 w 86"/>
                  <a:gd name="T1" fmla="*/ 35 h 103"/>
                  <a:gd name="T2" fmla="*/ 19 w 86"/>
                  <a:gd name="T3" fmla="*/ 6 h 103"/>
                  <a:gd name="T4" fmla="*/ 12 w 86"/>
                  <a:gd name="T5" fmla="*/ 38 h 103"/>
                  <a:gd name="T6" fmla="*/ 34 w 86"/>
                  <a:gd name="T7" fmla="*/ 51 h 103"/>
                  <a:gd name="T8" fmla="*/ 48 w 86"/>
                  <a:gd name="T9" fmla="*/ 72 h 103"/>
                  <a:gd name="T10" fmla="*/ 70 w 86"/>
                  <a:gd name="T11" fmla="*/ 91 h 103"/>
                  <a:gd name="T12" fmla="*/ 68 w 86"/>
                  <a:gd name="T13" fmla="*/ 51 h 103"/>
                  <a:gd name="T14" fmla="*/ 83 w 86"/>
                  <a:gd name="T15" fmla="*/ 21 h 103"/>
                  <a:gd name="T16" fmla="*/ 50 w 86"/>
                  <a:gd name="T17" fmla="*/ 0 h 103"/>
                  <a:gd name="T18" fmla="*/ 52 w 86"/>
                  <a:gd name="T19" fmla="*/ 3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103">
                    <a:moveTo>
                      <a:pt x="52" y="35"/>
                    </a:moveTo>
                    <a:cubicBezTo>
                      <a:pt x="34" y="49"/>
                      <a:pt x="35" y="20"/>
                      <a:pt x="19" y="6"/>
                    </a:cubicBezTo>
                    <a:cubicBezTo>
                      <a:pt x="0" y="10"/>
                      <a:pt x="17" y="0"/>
                      <a:pt x="12" y="38"/>
                    </a:cubicBezTo>
                    <a:cubicBezTo>
                      <a:pt x="13" y="48"/>
                      <a:pt x="28" y="45"/>
                      <a:pt x="34" y="51"/>
                    </a:cubicBezTo>
                    <a:cubicBezTo>
                      <a:pt x="40" y="57"/>
                      <a:pt x="42" y="65"/>
                      <a:pt x="48" y="72"/>
                    </a:cubicBezTo>
                    <a:cubicBezTo>
                      <a:pt x="57" y="96"/>
                      <a:pt x="56" y="103"/>
                      <a:pt x="70" y="91"/>
                    </a:cubicBezTo>
                    <a:cubicBezTo>
                      <a:pt x="75" y="72"/>
                      <a:pt x="62" y="68"/>
                      <a:pt x="68" y="51"/>
                    </a:cubicBezTo>
                    <a:cubicBezTo>
                      <a:pt x="67" y="42"/>
                      <a:pt x="86" y="29"/>
                      <a:pt x="83" y="21"/>
                    </a:cubicBezTo>
                    <a:cubicBezTo>
                      <a:pt x="80" y="9"/>
                      <a:pt x="50" y="0"/>
                      <a:pt x="50" y="0"/>
                    </a:cubicBezTo>
                    <a:cubicBezTo>
                      <a:pt x="43" y="7"/>
                      <a:pt x="48" y="13"/>
                      <a:pt x="52" y="3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8" name="Freeform 140">
                <a:extLst>
                  <a:ext uri="{FF2B5EF4-FFF2-40B4-BE49-F238E27FC236}">
                    <a16:creationId xmlns:a16="http://schemas.microsoft.com/office/drawing/2014/main" id="{6B262956-1807-437B-B878-635563C8918A}"/>
                  </a:ext>
                </a:extLst>
              </p:cNvPr>
              <p:cNvSpPr>
                <a:spLocks/>
              </p:cNvSpPr>
              <p:nvPr/>
            </p:nvSpPr>
            <p:spPr bwMode="gray">
              <a:xfrm>
                <a:off x="4244" y="912"/>
                <a:ext cx="85" cy="117"/>
              </a:xfrm>
              <a:custGeom>
                <a:avLst/>
                <a:gdLst>
                  <a:gd name="T0" fmla="*/ 40 w 86"/>
                  <a:gd name="T1" fmla="*/ 25 h 117"/>
                  <a:gd name="T2" fmla="*/ 23 w 86"/>
                  <a:gd name="T3" fmla="*/ 7 h 117"/>
                  <a:gd name="T4" fmla="*/ 1 w 86"/>
                  <a:gd name="T5" fmla="*/ 10 h 117"/>
                  <a:gd name="T6" fmla="*/ 19 w 86"/>
                  <a:gd name="T7" fmla="*/ 39 h 117"/>
                  <a:gd name="T8" fmla="*/ 41 w 86"/>
                  <a:gd name="T9" fmla="*/ 70 h 117"/>
                  <a:gd name="T10" fmla="*/ 62 w 86"/>
                  <a:gd name="T11" fmla="*/ 79 h 117"/>
                  <a:gd name="T12" fmla="*/ 83 w 86"/>
                  <a:gd name="T13" fmla="*/ 108 h 117"/>
                  <a:gd name="T14" fmla="*/ 82 w 86"/>
                  <a:gd name="T15" fmla="*/ 69 h 117"/>
                  <a:gd name="T16" fmla="*/ 83 w 86"/>
                  <a:gd name="T17" fmla="*/ 27 h 117"/>
                  <a:gd name="T18" fmla="*/ 65 w 86"/>
                  <a:gd name="T19" fmla="*/ 45 h 117"/>
                  <a:gd name="T20" fmla="*/ 62 w 86"/>
                  <a:gd name="T21" fmla="*/ 19 h 117"/>
                  <a:gd name="T22" fmla="*/ 47 w 86"/>
                  <a:gd name="T23" fmla="*/ 13 h 117"/>
                  <a:gd name="T24" fmla="*/ 40 w 86"/>
                  <a:gd name="T25" fmla="*/ 2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17">
                    <a:moveTo>
                      <a:pt x="40" y="25"/>
                    </a:moveTo>
                    <a:cubicBezTo>
                      <a:pt x="37" y="30"/>
                      <a:pt x="26" y="0"/>
                      <a:pt x="23" y="7"/>
                    </a:cubicBezTo>
                    <a:cubicBezTo>
                      <a:pt x="17" y="5"/>
                      <a:pt x="2" y="5"/>
                      <a:pt x="1" y="10"/>
                    </a:cubicBezTo>
                    <a:cubicBezTo>
                      <a:pt x="0" y="15"/>
                      <a:pt x="12" y="29"/>
                      <a:pt x="19" y="39"/>
                    </a:cubicBezTo>
                    <a:cubicBezTo>
                      <a:pt x="25" y="47"/>
                      <a:pt x="34" y="63"/>
                      <a:pt x="41" y="70"/>
                    </a:cubicBezTo>
                    <a:cubicBezTo>
                      <a:pt x="48" y="77"/>
                      <a:pt x="55" y="73"/>
                      <a:pt x="62" y="79"/>
                    </a:cubicBezTo>
                    <a:cubicBezTo>
                      <a:pt x="71" y="79"/>
                      <a:pt x="79" y="117"/>
                      <a:pt x="83" y="108"/>
                    </a:cubicBezTo>
                    <a:cubicBezTo>
                      <a:pt x="86" y="106"/>
                      <a:pt x="82" y="82"/>
                      <a:pt x="82" y="69"/>
                    </a:cubicBezTo>
                    <a:cubicBezTo>
                      <a:pt x="82" y="56"/>
                      <a:pt x="86" y="31"/>
                      <a:pt x="83" y="27"/>
                    </a:cubicBezTo>
                    <a:cubicBezTo>
                      <a:pt x="80" y="19"/>
                      <a:pt x="74" y="47"/>
                      <a:pt x="65" y="45"/>
                    </a:cubicBezTo>
                    <a:cubicBezTo>
                      <a:pt x="62" y="44"/>
                      <a:pt x="65" y="24"/>
                      <a:pt x="62" y="19"/>
                    </a:cubicBezTo>
                    <a:cubicBezTo>
                      <a:pt x="59" y="14"/>
                      <a:pt x="51" y="12"/>
                      <a:pt x="47" y="13"/>
                    </a:cubicBezTo>
                    <a:cubicBezTo>
                      <a:pt x="43" y="14"/>
                      <a:pt x="43" y="20"/>
                      <a:pt x="40" y="2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29" name="Freeform 141">
                <a:extLst>
                  <a:ext uri="{FF2B5EF4-FFF2-40B4-BE49-F238E27FC236}">
                    <a16:creationId xmlns:a16="http://schemas.microsoft.com/office/drawing/2014/main" id="{F3BB5BB9-3223-4B7D-9127-8FD3A320B506}"/>
                  </a:ext>
                </a:extLst>
              </p:cNvPr>
              <p:cNvSpPr>
                <a:spLocks/>
              </p:cNvSpPr>
              <p:nvPr/>
            </p:nvSpPr>
            <p:spPr bwMode="gray">
              <a:xfrm>
                <a:off x="4074" y="1135"/>
                <a:ext cx="117" cy="104"/>
              </a:xfrm>
              <a:custGeom>
                <a:avLst/>
                <a:gdLst>
                  <a:gd name="T0" fmla="*/ 17 w 117"/>
                  <a:gd name="T1" fmla="*/ 25 h 103"/>
                  <a:gd name="T2" fmla="*/ 7 w 117"/>
                  <a:gd name="T3" fmla="*/ 51 h 103"/>
                  <a:gd name="T4" fmla="*/ 18 w 117"/>
                  <a:gd name="T5" fmla="*/ 80 h 103"/>
                  <a:gd name="T6" fmla="*/ 57 w 117"/>
                  <a:gd name="T7" fmla="*/ 75 h 103"/>
                  <a:gd name="T8" fmla="*/ 23 w 117"/>
                  <a:gd name="T9" fmla="*/ 99 h 103"/>
                  <a:gd name="T10" fmla="*/ 53 w 117"/>
                  <a:gd name="T11" fmla="*/ 100 h 103"/>
                  <a:gd name="T12" fmla="*/ 80 w 117"/>
                  <a:gd name="T13" fmla="*/ 81 h 103"/>
                  <a:gd name="T14" fmla="*/ 107 w 117"/>
                  <a:gd name="T15" fmla="*/ 78 h 103"/>
                  <a:gd name="T16" fmla="*/ 117 w 117"/>
                  <a:gd name="T17" fmla="*/ 51 h 103"/>
                  <a:gd name="T18" fmla="*/ 93 w 117"/>
                  <a:gd name="T19" fmla="*/ 51 h 103"/>
                  <a:gd name="T20" fmla="*/ 83 w 117"/>
                  <a:gd name="T21" fmla="*/ 6 h 103"/>
                  <a:gd name="T22" fmla="*/ 66 w 117"/>
                  <a:gd name="T23" fmla="*/ 16 h 103"/>
                  <a:gd name="T24" fmla="*/ 59 w 117"/>
                  <a:gd name="T25" fmla="*/ 49 h 103"/>
                  <a:gd name="T26" fmla="*/ 44 w 117"/>
                  <a:gd name="T27" fmla="*/ 28 h 103"/>
                  <a:gd name="T28" fmla="*/ 17 w 117"/>
                  <a:gd name="T29" fmla="*/ 25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03">
                    <a:moveTo>
                      <a:pt x="17" y="25"/>
                    </a:moveTo>
                    <a:cubicBezTo>
                      <a:pt x="9" y="35"/>
                      <a:pt x="15" y="41"/>
                      <a:pt x="7" y="51"/>
                    </a:cubicBezTo>
                    <a:cubicBezTo>
                      <a:pt x="0" y="75"/>
                      <a:pt x="10" y="74"/>
                      <a:pt x="18" y="80"/>
                    </a:cubicBezTo>
                    <a:cubicBezTo>
                      <a:pt x="24" y="85"/>
                      <a:pt x="42" y="75"/>
                      <a:pt x="57" y="75"/>
                    </a:cubicBezTo>
                    <a:cubicBezTo>
                      <a:pt x="58" y="78"/>
                      <a:pt x="24" y="95"/>
                      <a:pt x="23" y="99"/>
                    </a:cubicBezTo>
                    <a:cubicBezTo>
                      <a:pt x="22" y="103"/>
                      <a:pt x="44" y="103"/>
                      <a:pt x="53" y="100"/>
                    </a:cubicBezTo>
                    <a:cubicBezTo>
                      <a:pt x="62" y="97"/>
                      <a:pt x="71" y="85"/>
                      <a:pt x="80" y="81"/>
                    </a:cubicBezTo>
                    <a:cubicBezTo>
                      <a:pt x="89" y="77"/>
                      <a:pt x="101" y="83"/>
                      <a:pt x="107" y="78"/>
                    </a:cubicBezTo>
                    <a:cubicBezTo>
                      <a:pt x="111" y="75"/>
                      <a:pt x="117" y="51"/>
                      <a:pt x="117" y="51"/>
                    </a:cubicBezTo>
                    <a:cubicBezTo>
                      <a:pt x="116" y="42"/>
                      <a:pt x="99" y="58"/>
                      <a:pt x="93" y="51"/>
                    </a:cubicBezTo>
                    <a:cubicBezTo>
                      <a:pt x="87" y="44"/>
                      <a:pt x="88" y="12"/>
                      <a:pt x="83" y="6"/>
                    </a:cubicBezTo>
                    <a:cubicBezTo>
                      <a:pt x="78" y="0"/>
                      <a:pt x="70" y="9"/>
                      <a:pt x="66" y="16"/>
                    </a:cubicBezTo>
                    <a:cubicBezTo>
                      <a:pt x="62" y="23"/>
                      <a:pt x="63" y="47"/>
                      <a:pt x="59" y="49"/>
                    </a:cubicBezTo>
                    <a:cubicBezTo>
                      <a:pt x="55" y="51"/>
                      <a:pt x="51" y="32"/>
                      <a:pt x="44" y="28"/>
                    </a:cubicBezTo>
                    <a:cubicBezTo>
                      <a:pt x="37" y="24"/>
                      <a:pt x="23" y="26"/>
                      <a:pt x="17" y="2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30" name="Freeform 142">
                <a:extLst>
                  <a:ext uri="{FF2B5EF4-FFF2-40B4-BE49-F238E27FC236}">
                    <a16:creationId xmlns:a16="http://schemas.microsoft.com/office/drawing/2014/main" id="{C5D9DA4C-F15F-42CC-B956-504203EF3362}"/>
                  </a:ext>
                </a:extLst>
              </p:cNvPr>
              <p:cNvSpPr>
                <a:spLocks/>
              </p:cNvSpPr>
              <p:nvPr/>
            </p:nvSpPr>
            <p:spPr bwMode="gray">
              <a:xfrm>
                <a:off x="4424" y="2366"/>
                <a:ext cx="143" cy="54"/>
              </a:xfrm>
              <a:custGeom>
                <a:avLst/>
                <a:gdLst>
                  <a:gd name="T0" fmla="*/ 4 w 144"/>
                  <a:gd name="T1" fmla="*/ 8 h 55"/>
                  <a:gd name="T2" fmla="*/ 10 w 144"/>
                  <a:gd name="T3" fmla="*/ 25 h 55"/>
                  <a:gd name="T4" fmla="*/ 37 w 144"/>
                  <a:gd name="T5" fmla="*/ 20 h 55"/>
                  <a:gd name="T6" fmla="*/ 86 w 144"/>
                  <a:gd name="T7" fmla="*/ 40 h 55"/>
                  <a:gd name="T8" fmla="*/ 95 w 144"/>
                  <a:gd name="T9" fmla="*/ 55 h 55"/>
                  <a:gd name="T10" fmla="*/ 137 w 144"/>
                  <a:gd name="T11" fmla="*/ 53 h 55"/>
                  <a:gd name="T12" fmla="*/ 137 w 144"/>
                  <a:gd name="T13" fmla="*/ 43 h 55"/>
                  <a:gd name="T14" fmla="*/ 110 w 144"/>
                  <a:gd name="T15" fmla="*/ 25 h 55"/>
                  <a:gd name="T16" fmla="*/ 92 w 144"/>
                  <a:gd name="T17" fmla="*/ 24 h 55"/>
                  <a:gd name="T18" fmla="*/ 56 w 144"/>
                  <a:gd name="T19" fmla="*/ 4 h 55"/>
                  <a:gd name="T20" fmla="*/ 34 w 144"/>
                  <a:gd name="T21" fmla="*/ 2 h 55"/>
                  <a:gd name="T22" fmla="*/ 4 w 144"/>
                  <a:gd name="T23" fmla="*/ 8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55">
                    <a:moveTo>
                      <a:pt x="4" y="8"/>
                    </a:moveTo>
                    <a:cubicBezTo>
                      <a:pt x="0" y="12"/>
                      <a:pt x="5" y="23"/>
                      <a:pt x="10" y="25"/>
                    </a:cubicBezTo>
                    <a:cubicBezTo>
                      <a:pt x="15" y="27"/>
                      <a:pt x="24" y="18"/>
                      <a:pt x="37" y="20"/>
                    </a:cubicBezTo>
                    <a:cubicBezTo>
                      <a:pt x="47" y="23"/>
                      <a:pt x="74" y="35"/>
                      <a:pt x="86" y="40"/>
                    </a:cubicBezTo>
                    <a:cubicBezTo>
                      <a:pt x="96" y="46"/>
                      <a:pt x="87" y="53"/>
                      <a:pt x="95" y="55"/>
                    </a:cubicBezTo>
                    <a:cubicBezTo>
                      <a:pt x="102" y="49"/>
                      <a:pt x="130" y="55"/>
                      <a:pt x="137" y="53"/>
                    </a:cubicBezTo>
                    <a:cubicBezTo>
                      <a:pt x="144" y="51"/>
                      <a:pt x="141" y="48"/>
                      <a:pt x="137" y="43"/>
                    </a:cubicBezTo>
                    <a:cubicBezTo>
                      <a:pt x="133" y="38"/>
                      <a:pt x="117" y="28"/>
                      <a:pt x="110" y="25"/>
                    </a:cubicBezTo>
                    <a:cubicBezTo>
                      <a:pt x="103" y="20"/>
                      <a:pt x="98" y="27"/>
                      <a:pt x="92" y="24"/>
                    </a:cubicBezTo>
                    <a:cubicBezTo>
                      <a:pt x="83" y="20"/>
                      <a:pt x="66" y="8"/>
                      <a:pt x="56" y="4"/>
                    </a:cubicBezTo>
                    <a:cubicBezTo>
                      <a:pt x="46" y="0"/>
                      <a:pt x="43" y="1"/>
                      <a:pt x="34" y="2"/>
                    </a:cubicBezTo>
                    <a:cubicBezTo>
                      <a:pt x="25" y="3"/>
                      <a:pt x="10" y="7"/>
                      <a:pt x="4" y="8"/>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31" name="Freeform 143">
                <a:extLst>
                  <a:ext uri="{FF2B5EF4-FFF2-40B4-BE49-F238E27FC236}">
                    <a16:creationId xmlns:a16="http://schemas.microsoft.com/office/drawing/2014/main" id="{3C9E0921-6477-4623-878A-3AAFD0EE42B6}"/>
                  </a:ext>
                </a:extLst>
              </p:cNvPr>
              <p:cNvSpPr>
                <a:spLocks/>
              </p:cNvSpPr>
              <p:nvPr/>
            </p:nvSpPr>
            <p:spPr bwMode="gray">
              <a:xfrm>
                <a:off x="4559" y="2412"/>
                <a:ext cx="86" cy="42"/>
              </a:xfrm>
              <a:custGeom>
                <a:avLst/>
                <a:gdLst>
                  <a:gd name="T0" fmla="*/ 10 w 84"/>
                  <a:gd name="T1" fmla="*/ 4 h 43"/>
                  <a:gd name="T2" fmla="*/ 28 w 84"/>
                  <a:gd name="T3" fmla="*/ 16 h 43"/>
                  <a:gd name="T4" fmla="*/ 7 w 84"/>
                  <a:gd name="T5" fmla="*/ 16 h 43"/>
                  <a:gd name="T6" fmla="*/ 1 w 84"/>
                  <a:gd name="T7" fmla="*/ 28 h 43"/>
                  <a:gd name="T8" fmla="*/ 16 w 84"/>
                  <a:gd name="T9" fmla="*/ 26 h 43"/>
                  <a:gd name="T10" fmla="*/ 37 w 84"/>
                  <a:gd name="T11" fmla="*/ 40 h 43"/>
                  <a:gd name="T12" fmla="*/ 70 w 84"/>
                  <a:gd name="T13" fmla="*/ 31 h 43"/>
                  <a:gd name="T14" fmla="*/ 81 w 84"/>
                  <a:gd name="T15" fmla="*/ 20 h 43"/>
                  <a:gd name="T16" fmla="*/ 52 w 84"/>
                  <a:gd name="T17" fmla="*/ 8 h 43"/>
                  <a:gd name="T18" fmla="*/ 36 w 84"/>
                  <a:gd name="T19" fmla="*/ 1 h 43"/>
                  <a:gd name="T20" fmla="*/ 10 w 84"/>
                  <a:gd name="T21" fmla="*/ 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3">
                    <a:moveTo>
                      <a:pt x="10" y="4"/>
                    </a:moveTo>
                    <a:cubicBezTo>
                      <a:pt x="9" y="6"/>
                      <a:pt x="29" y="14"/>
                      <a:pt x="28" y="16"/>
                    </a:cubicBezTo>
                    <a:cubicBezTo>
                      <a:pt x="27" y="18"/>
                      <a:pt x="11" y="14"/>
                      <a:pt x="7" y="16"/>
                    </a:cubicBezTo>
                    <a:cubicBezTo>
                      <a:pt x="3" y="18"/>
                      <a:pt x="0" y="26"/>
                      <a:pt x="1" y="28"/>
                    </a:cubicBezTo>
                    <a:cubicBezTo>
                      <a:pt x="2" y="30"/>
                      <a:pt x="10" y="24"/>
                      <a:pt x="16" y="26"/>
                    </a:cubicBezTo>
                    <a:cubicBezTo>
                      <a:pt x="22" y="28"/>
                      <a:pt x="28" y="39"/>
                      <a:pt x="37" y="40"/>
                    </a:cubicBezTo>
                    <a:cubicBezTo>
                      <a:pt x="47" y="43"/>
                      <a:pt x="61" y="35"/>
                      <a:pt x="70" y="31"/>
                    </a:cubicBezTo>
                    <a:cubicBezTo>
                      <a:pt x="77" y="28"/>
                      <a:pt x="84" y="24"/>
                      <a:pt x="81" y="20"/>
                    </a:cubicBezTo>
                    <a:cubicBezTo>
                      <a:pt x="78" y="16"/>
                      <a:pt x="59" y="11"/>
                      <a:pt x="52" y="8"/>
                    </a:cubicBezTo>
                    <a:cubicBezTo>
                      <a:pt x="45" y="5"/>
                      <a:pt x="43" y="2"/>
                      <a:pt x="36" y="1"/>
                    </a:cubicBezTo>
                    <a:cubicBezTo>
                      <a:pt x="29" y="0"/>
                      <a:pt x="15" y="3"/>
                      <a:pt x="10" y="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grpSp>
      </p:grpSp>
      <p:pic>
        <p:nvPicPr>
          <p:cNvPr id="82" name="Picture 156" descr="16">
            <a:extLst>
              <a:ext uri="{FF2B5EF4-FFF2-40B4-BE49-F238E27FC236}">
                <a16:creationId xmlns:a16="http://schemas.microsoft.com/office/drawing/2014/main" id="{BE3A8555-84B3-431B-9DC8-B0B90A700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23"/>
          <a:stretch>
            <a:fillRect/>
          </a:stretch>
        </p:blipFill>
        <p:spPr bwMode="gray">
          <a:xfrm>
            <a:off x="179388" y="3341688"/>
            <a:ext cx="896461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162">
            <a:extLst>
              <a:ext uri="{FF2B5EF4-FFF2-40B4-BE49-F238E27FC236}">
                <a16:creationId xmlns:a16="http://schemas.microsoft.com/office/drawing/2014/main" id="{F198DECB-173F-4EFA-9FBB-6221DF048240}"/>
              </a:ext>
            </a:extLst>
          </p:cNvPr>
          <p:cNvSpPr>
            <a:spLocks/>
          </p:cNvSpPr>
          <p:nvPr/>
        </p:nvSpPr>
        <p:spPr bwMode="gray">
          <a:xfrm flipH="1">
            <a:off x="4173538" y="1916113"/>
            <a:ext cx="4970462" cy="433387"/>
          </a:xfrm>
          <a:custGeom>
            <a:avLst/>
            <a:gdLst>
              <a:gd name="T0" fmla="*/ 0 w 3258"/>
              <a:gd name="T1" fmla="*/ 0 h 130"/>
              <a:gd name="T2" fmla="*/ 3258 w 3258"/>
              <a:gd name="T3" fmla="*/ 0 h 130"/>
              <a:gd name="T4" fmla="*/ 3067 w 3258"/>
              <a:gd name="T5" fmla="*/ 130 h 130"/>
              <a:gd name="T6" fmla="*/ 0 60000 65536"/>
              <a:gd name="T7" fmla="*/ 0 60000 65536"/>
              <a:gd name="T8" fmla="*/ 0 60000 65536"/>
            </a:gdLst>
            <a:ahLst/>
            <a:cxnLst>
              <a:cxn ang="T6">
                <a:pos x="T0" y="T1"/>
              </a:cxn>
              <a:cxn ang="T7">
                <a:pos x="T2" y="T3"/>
              </a:cxn>
              <a:cxn ang="T8">
                <a:pos x="T4" y="T5"/>
              </a:cxn>
            </a:cxnLst>
            <a:rect l="0" t="0" r="r" b="b"/>
            <a:pathLst>
              <a:path w="3258" h="130">
                <a:moveTo>
                  <a:pt x="0" y="0"/>
                </a:moveTo>
                <a:lnTo>
                  <a:pt x="3258" y="0"/>
                </a:lnTo>
                <a:lnTo>
                  <a:pt x="3067" y="130"/>
                </a:lnTo>
              </a:path>
            </a:pathLst>
          </a:custGeom>
          <a:noFill/>
          <a:ln w="9525">
            <a:solidFill>
              <a:schemeClr val="tx2"/>
            </a:solidFill>
            <a:round/>
            <a:headEnd/>
            <a:tailEnd/>
          </a:ln>
        </p:spPr>
        <p:txBody>
          <a:bodyPr/>
          <a:lstStyle/>
          <a:p>
            <a:pPr>
              <a:defRPr/>
            </a:pPr>
            <a:endParaRPr lang="zh-TW" altLang="en-US"/>
          </a:p>
        </p:txBody>
      </p:sp>
      <p:pic>
        <p:nvPicPr>
          <p:cNvPr id="90" name="圖片 163">
            <a:extLst>
              <a:ext uri="{FF2B5EF4-FFF2-40B4-BE49-F238E27FC236}">
                <a16:creationId xmlns:a16="http://schemas.microsoft.com/office/drawing/2014/main" id="{FC056D9C-EC08-4D14-A8D9-C98BEFDEB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02957" y="6165850"/>
            <a:ext cx="156298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矩形 90">
            <a:extLst>
              <a:ext uri="{FF2B5EF4-FFF2-40B4-BE49-F238E27FC236}">
                <a16:creationId xmlns:a16="http://schemas.microsoft.com/office/drawing/2014/main" id="{3E5B0E32-E61F-430D-8A1A-C01E7E60A014}"/>
              </a:ext>
            </a:extLst>
          </p:cNvPr>
          <p:cNvSpPr/>
          <p:nvPr/>
        </p:nvSpPr>
        <p:spPr>
          <a:xfrm>
            <a:off x="3972544" y="5499229"/>
            <a:ext cx="5062604" cy="1323439"/>
          </a:xfrm>
          <a:prstGeom prst="rect">
            <a:avLst/>
          </a:prstGeom>
          <a:noFill/>
        </p:spPr>
        <p:txBody>
          <a:bodyPr wrap="none">
            <a:spAutoFit/>
          </a:bodyPr>
          <a:lstStyle/>
          <a:p>
            <a:pPr algn="ctr">
              <a:defRPr/>
            </a:pPr>
            <a:r>
              <a:rPr lang="zh-TW"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商業智慧 </a:t>
            </a:r>
            <a:r>
              <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Business Intelligence</a:t>
            </a:r>
          </a:p>
          <a:p>
            <a:pPr algn="ctr">
              <a:defRPr/>
            </a:pPr>
            <a:r>
              <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國立中央大學管理學院</a:t>
            </a:r>
            <a:r>
              <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ERP</a:t>
            </a:r>
            <a:r>
              <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中心 著</a:t>
            </a:r>
            <a:endPar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endParaRPr>
          </a:p>
          <a:p>
            <a:pPr algn="ctr">
              <a:defRPr/>
            </a:pPr>
            <a:r>
              <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a:t>
            </a:r>
            <a:r>
              <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資管系 許智誠、李明忠著</a:t>
            </a:r>
            <a:r>
              <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rPr>
              <a:t>)</a:t>
            </a:r>
            <a:endPar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黑体 Std R" pitchFamily="34" charset="-128"/>
              <a:ea typeface="Adobe 黑体 Std R" pitchFamily="34" charset="-128"/>
            </a:endParaRPr>
          </a:p>
        </p:txBody>
      </p:sp>
      <p:sp>
        <p:nvSpPr>
          <p:cNvPr id="50339" name="Rectangle 163"/>
          <p:cNvSpPr>
            <a:spLocks noGrp="1" noChangeArrowheads="1"/>
          </p:cNvSpPr>
          <p:nvPr>
            <p:ph type="ctrTitle"/>
          </p:nvPr>
        </p:nvSpPr>
        <p:spPr bwMode="auto">
          <a:xfrm>
            <a:off x="3733800" y="990601"/>
            <a:ext cx="5105400" cy="854224"/>
          </a:xfrm>
          <a:ln algn="ctr"/>
        </p:spPr>
        <p:txBody>
          <a:bodyPr anchor="b"/>
          <a:lstStyle>
            <a:lvl1pPr algn="ctr" eaLnBrk="1" hangingPunct="1">
              <a:defRPr sz="4400" smtClean="0">
                <a:solidFill>
                  <a:schemeClr val="tx2"/>
                </a:solidFill>
              </a:defRPr>
            </a:lvl1pPr>
          </a:lstStyle>
          <a:p>
            <a:r>
              <a:rPr lang="zh-TW" altLang="en-US"/>
              <a:t>按一下以編輯母片標題樣式</a:t>
            </a:r>
            <a:endParaRPr lang="en-US" altLang="zh-TW" dirty="0"/>
          </a:p>
        </p:txBody>
      </p:sp>
      <p:sp>
        <p:nvSpPr>
          <p:cNvPr id="50340" name="Rectangle 164"/>
          <p:cNvSpPr>
            <a:spLocks noGrp="1" noChangeArrowheads="1"/>
          </p:cNvSpPr>
          <p:nvPr>
            <p:ph type="subTitle" idx="1"/>
          </p:nvPr>
        </p:nvSpPr>
        <p:spPr>
          <a:xfrm>
            <a:off x="4495800" y="2000895"/>
            <a:ext cx="4343400" cy="1212081"/>
          </a:xfrm>
          <a:ln algn="ctr"/>
        </p:spPr>
        <p:txBody>
          <a:bodyPr/>
          <a:lstStyle>
            <a:lvl1pPr marL="0" indent="0" algn="l" eaLnBrk="1" hangingPunct="1">
              <a:buFontTx/>
              <a:buNone/>
              <a:defRPr sz="4000" b="1" i="0" smtClean="0"/>
            </a:lvl1pPr>
          </a:lstStyle>
          <a:p>
            <a:r>
              <a:rPr lang="zh-TW" altLang="en-US"/>
              <a:t>按一下以編輯母片副標題樣式</a:t>
            </a:r>
            <a:endParaRPr lang="en-US" altLang="zh-TW" dirty="0"/>
          </a:p>
        </p:txBody>
      </p:sp>
      <p:sp>
        <p:nvSpPr>
          <p:cNvPr id="92" name="Rectangle 165">
            <a:extLst>
              <a:ext uri="{FF2B5EF4-FFF2-40B4-BE49-F238E27FC236}">
                <a16:creationId xmlns:a16="http://schemas.microsoft.com/office/drawing/2014/main" id="{1E1C89F9-2AB5-49FD-909C-233500BB97EE}"/>
              </a:ext>
            </a:extLst>
          </p:cNvPr>
          <p:cNvSpPr>
            <a:spLocks noGrp="1" noChangeArrowheads="1"/>
          </p:cNvSpPr>
          <p:nvPr>
            <p:ph type="dt" sz="half" idx="10"/>
          </p:nvPr>
        </p:nvSpPr>
        <p:spPr>
          <a:xfrm>
            <a:off x="4267200" y="6518275"/>
            <a:ext cx="1600200" cy="236538"/>
          </a:xfrm>
        </p:spPr>
        <p:txBody>
          <a:bodyPr/>
          <a:lstStyle>
            <a:lvl1pPr>
              <a:defRPr sz="1200"/>
            </a:lvl1pPr>
          </a:lstStyle>
          <a:p>
            <a:pPr>
              <a:defRPr/>
            </a:pPr>
            <a:fld id="{53C210AD-B51E-4BE2-B2C7-6BC623FE36E1}" type="datetime1">
              <a:rPr lang="zh-TW" altLang="en-US" smtClean="0"/>
              <a:t>2017/7/17</a:t>
            </a:fld>
            <a:endParaRPr lang="zh-TW" altLang="en-US"/>
          </a:p>
        </p:txBody>
      </p:sp>
      <p:sp>
        <p:nvSpPr>
          <p:cNvPr id="93" name="Rectangle 166">
            <a:extLst>
              <a:ext uri="{FF2B5EF4-FFF2-40B4-BE49-F238E27FC236}">
                <a16:creationId xmlns:a16="http://schemas.microsoft.com/office/drawing/2014/main" id="{8744FAA6-A240-4F0C-A330-1427C43562BD}"/>
              </a:ext>
            </a:extLst>
          </p:cNvPr>
          <p:cNvSpPr>
            <a:spLocks noGrp="1" noChangeArrowheads="1"/>
          </p:cNvSpPr>
          <p:nvPr>
            <p:ph type="ftr" sz="quarter" idx="11"/>
          </p:nvPr>
        </p:nvSpPr>
        <p:spPr>
          <a:xfrm>
            <a:off x="6019800" y="6518275"/>
            <a:ext cx="2895600" cy="236538"/>
          </a:xfrm>
        </p:spPr>
        <p:txBody>
          <a:bodyPr/>
          <a:lstStyle>
            <a:lvl1pPr>
              <a:defRPr sz="1200"/>
            </a:lvl1pPr>
          </a:lstStyle>
          <a:p>
            <a:pPr>
              <a:defRPr/>
            </a:pPr>
            <a:r>
              <a:rPr lang="en-US" altLang="zh-TW"/>
              <a:t>© </a:t>
            </a:r>
            <a:r>
              <a:rPr lang="zh-TW" altLang="en-US"/>
              <a:t>滄海圖書</a:t>
            </a:r>
          </a:p>
        </p:txBody>
      </p:sp>
      <p:sp>
        <p:nvSpPr>
          <p:cNvPr id="94" name="Rectangle 167">
            <a:extLst>
              <a:ext uri="{FF2B5EF4-FFF2-40B4-BE49-F238E27FC236}">
                <a16:creationId xmlns:a16="http://schemas.microsoft.com/office/drawing/2014/main" id="{98144AA4-5685-4705-B963-280DD0328FC4}"/>
              </a:ext>
            </a:extLst>
          </p:cNvPr>
          <p:cNvSpPr>
            <a:spLocks noGrp="1" noChangeArrowheads="1"/>
          </p:cNvSpPr>
          <p:nvPr>
            <p:ph type="sldNum" sz="quarter" idx="12"/>
          </p:nvPr>
        </p:nvSpPr>
        <p:spPr>
          <a:xfrm>
            <a:off x="153988" y="5407025"/>
            <a:ext cx="609600" cy="236538"/>
          </a:xfrm>
        </p:spPr>
        <p:txBody>
          <a:bodyPr/>
          <a:lstStyle>
            <a:lvl1pPr>
              <a:defRPr sz="1200"/>
            </a:lvl1pPr>
          </a:lstStyle>
          <a:p>
            <a:fld id="{B7BAF524-A642-4F4F-AE09-3D8406BC656D}" type="slidenum">
              <a:rPr lang="zh-TW" altLang="en-US"/>
              <a:pPr/>
              <a:t>‹#›</a:t>
            </a:fld>
            <a:endParaRPr lang="zh-TW" altLang="en-US"/>
          </a:p>
        </p:txBody>
      </p:sp>
    </p:spTree>
    <p:extLst>
      <p:ext uri="{BB962C8B-B14F-4D97-AF65-F5344CB8AC3E}">
        <p14:creationId xmlns:p14="http://schemas.microsoft.com/office/powerpoint/2010/main" val="9672410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1000"/>
                                        <p:tgtEl>
                                          <p:spTgt spid="8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par>
                                <p:cTn id="14" presetID="22" presetClass="entr" presetSubtype="2"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right)">
                                      <p:cBhvr>
                                        <p:cTn id="16"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149">
            <a:extLst>
              <a:ext uri="{FF2B5EF4-FFF2-40B4-BE49-F238E27FC236}">
                <a16:creationId xmlns:a16="http://schemas.microsoft.com/office/drawing/2014/main" id="{FA16782F-C4A2-4E95-AB00-1CDD5A61C92F}"/>
              </a:ext>
            </a:extLst>
          </p:cNvPr>
          <p:cNvSpPr>
            <a:spLocks noGrp="1" noChangeArrowheads="1"/>
          </p:cNvSpPr>
          <p:nvPr>
            <p:ph type="dt" sz="half" idx="10"/>
          </p:nvPr>
        </p:nvSpPr>
        <p:spPr>
          <a:ln/>
        </p:spPr>
        <p:txBody>
          <a:bodyPr/>
          <a:lstStyle>
            <a:lvl1pPr>
              <a:defRPr/>
            </a:lvl1pPr>
          </a:lstStyle>
          <a:p>
            <a:pPr>
              <a:defRPr/>
            </a:pPr>
            <a:fld id="{0F082E2F-C289-4F9F-8C82-7A34F0483D1B}" type="datetime1">
              <a:rPr lang="zh-TW" altLang="en-US" smtClean="0"/>
              <a:t>2017/7/17</a:t>
            </a:fld>
            <a:endParaRPr lang="zh-TW" altLang="en-US"/>
          </a:p>
        </p:txBody>
      </p:sp>
      <p:sp>
        <p:nvSpPr>
          <p:cNvPr id="5" name="Rectangle 150">
            <a:extLst>
              <a:ext uri="{FF2B5EF4-FFF2-40B4-BE49-F238E27FC236}">
                <a16:creationId xmlns:a16="http://schemas.microsoft.com/office/drawing/2014/main" id="{7BD7C81F-6E00-470B-AA69-2E546135A871}"/>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6" name="Rectangle 152">
            <a:extLst>
              <a:ext uri="{FF2B5EF4-FFF2-40B4-BE49-F238E27FC236}">
                <a16:creationId xmlns:a16="http://schemas.microsoft.com/office/drawing/2014/main" id="{D8DEC88C-3D3C-4927-A391-1CD744922387}"/>
              </a:ext>
            </a:extLst>
          </p:cNvPr>
          <p:cNvSpPr>
            <a:spLocks noGrp="1" noChangeArrowheads="1"/>
          </p:cNvSpPr>
          <p:nvPr>
            <p:ph type="sldNum" sz="quarter" idx="12"/>
          </p:nvPr>
        </p:nvSpPr>
        <p:spPr>
          <a:ln/>
        </p:spPr>
        <p:txBody>
          <a:bodyPr/>
          <a:lstStyle>
            <a:lvl1pPr>
              <a:defRPr/>
            </a:lvl1pPr>
          </a:lstStyle>
          <a:p>
            <a:fld id="{931A7832-B805-499C-9D94-7E2E6E5A8E39}" type="slidenum">
              <a:rPr lang="zh-TW" altLang="en-US"/>
              <a:pPr/>
              <a:t>‹#›</a:t>
            </a:fld>
            <a:endParaRPr lang="zh-TW" altLang="en-US"/>
          </a:p>
        </p:txBody>
      </p:sp>
    </p:spTree>
    <p:extLst>
      <p:ext uri="{BB962C8B-B14F-4D97-AF65-F5344CB8AC3E}">
        <p14:creationId xmlns:p14="http://schemas.microsoft.com/office/powerpoint/2010/main" val="423340395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Rectangle 149">
            <a:extLst>
              <a:ext uri="{FF2B5EF4-FFF2-40B4-BE49-F238E27FC236}">
                <a16:creationId xmlns:a16="http://schemas.microsoft.com/office/drawing/2014/main" id="{28CF7398-BE03-4971-B195-36179FBD9CBA}"/>
              </a:ext>
            </a:extLst>
          </p:cNvPr>
          <p:cNvSpPr>
            <a:spLocks noGrp="1" noChangeArrowheads="1"/>
          </p:cNvSpPr>
          <p:nvPr>
            <p:ph type="dt" sz="half" idx="10"/>
          </p:nvPr>
        </p:nvSpPr>
        <p:spPr>
          <a:ln/>
        </p:spPr>
        <p:txBody>
          <a:bodyPr/>
          <a:lstStyle>
            <a:lvl1pPr>
              <a:defRPr/>
            </a:lvl1pPr>
          </a:lstStyle>
          <a:p>
            <a:pPr>
              <a:defRPr/>
            </a:pPr>
            <a:fld id="{A13A7E2A-B6AE-4B83-A2C3-6873BCA03B4A}" type="datetime1">
              <a:rPr lang="zh-TW" altLang="en-US" smtClean="0"/>
              <a:t>2017/7/17</a:t>
            </a:fld>
            <a:endParaRPr lang="zh-TW" altLang="en-US"/>
          </a:p>
        </p:txBody>
      </p:sp>
      <p:sp>
        <p:nvSpPr>
          <p:cNvPr id="5" name="Rectangle 150">
            <a:extLst>
              <a:ext uri="{FF2B5EF4-FFF2-40B4-BE49-F238E27FC236}">
                <a16:creationId xmlns:a16="http://schemas.microsoft.com/office/drawing/2014/main" id="{CD0338C2-39B1-47AE-A662-9EA825653D1F}"/>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6" name="Rectangle 152">
            <a:extLst>
              <a:ext uri="{FF2B5EF4-FFF2-40B4-BE49-F238E27FC236}">
                <a16:creationId xmlns:a16="http://schemas.microsoft.com/office/drawing/2014/main" id="{8E1C3BE5-6701-4708-A411-EED4D2AF07B0}"/>
              </a:ext>
            </a:extLst>
          </p:cNvPr>
          <p:cNvSpPr>
            <a:spLocks noGrp="1" noChangeArrowheads="1"/>
          </p:cNvSpPr>
          <p:nvPr>
            <p:ph type="sldNum" sz="quarter" idx="12"/>
          </p:nvPr>
        </p:nvSpPr>
        <p:spPr>
          <a:ln/>
        </p:spPr>
        <p:txBody>
          <a:bodyPr/>
          <a:lstStyle>
            <a:lvl1pPr>
              <a:defRPr/>
            </a:lvl1pPr>
          </a:lstStyle>
          <a:p>
            <a:fld id="{ED91482C-7E1D-454B-AE94-09C6E14DCA86}" type="slidenum">
              <a:rPr lang="zh-TW" altLang="en-US"/>
              <a:pPr/>
              <a:t>‹#›</a:t>
            </a:fld>
            <a:endParaRPr lang="zh-TW" altLang="en-US"/>
          </a:p>
        </p:txBody>
      </p:sp>
    </p:spTree>
    <p:extLst>
      <p:ext uri="{BB962C8B-B14F-4D97-AF65-F5344CB8AC3E}">
        <p14:creationId xmlns:p14="http://schemas.microsoft.com/office/powerpoint/2010/main" val="5719364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036637"/>
          </a:xfrm>
        </p:spPr>
        <p:txBody>
          <a:bodyPr/>
          <a:lstStyle/>
          <a:p>
            <a:r>
              <a:rPr lang="zh-TW" altLang="en-US"/>
              <a:t>按一下以編輯母片標題樣式</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zh-TW" altLang="en-US" noProof="0"/>
              <a:t>按一下圖示以新增圖表</a:t>
            </a:r>
            <a:endParaRPr lang="en-US" noProof="0"/>
          </a:p>
        </p:txBody>
      </p:sp>
      <p:sp>
        <p:nvSpPr>
          <p:cNvPr id="4" name="Rectangle 149">
            <a:extLst>
              <a:ext uri="{FF2B5EF4-FFF2-40B4-BE49-F238E27FC236}">
                <a16:creationId xmlns:a16="http://schemas.microsoft.com/office/drawing/2014/main" id="{ED65C957-63A2-4603-BF73-39258AE58780}"/>
              </a:ext>
            </a:extLst>
          </p:cNvPr>
          <p:cNvSpPr>
            <a:spLocks noGrp="1" noChangeArrowheads="1"/>
          </p:cNvSpPr>
          <p:nvPr>
            <p:ph type="dt" sz="half" idx="10"/>
          </p:nvPr>
        </p:nvSpPr>
        <p:spPr>
          <a:ln/>
        </p:spPr>
        <p:txBody>
          <a:bodyPr/>
          <a:lstStyle>
            <a:lvl1pPr>
              <a:defRPr/>
            </a:lvl1pPr>
          </a:lstStyle>
          <a:p>
            <a:pPr>
              <a:defRPr/>
            </a:pPr>
            <a:fld id="{5BCCD7F2-27C4-4587-9393-691FFAB348CB}" type="datetime1">
              <a:rPr lang="zh-TW" altLang="en-US" smtClean="0"/>
              <a:t>2017/7/17</a:t>
            </a:fld>
            <a:endParaRPr lang="zh-TW" altLang="en-US"/>
          </a:p>
        </p:txBody>
      </p:sp>
      <p:sp>
        <p:nvSpPr>
          <p:cNvPr id="5" name="Rectangle 150">
            <a:extLst>
              <a:ext uri="{FF2B5EF4-FFF2-40B4-BE49-F238E27FC236}">
                <a16:creationId xmlns:a16="http://schemas.microsoft.com/office/drawing/2014/main" id="{65F7D967-D3A5-4783-9F87-EEC40DA180E4}"/>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6" name="Rectangle 152">
            <a:extLst>
              <a:ext uri="{FF2B5EF4-FFF2-40B4-BE49-F238E27FC236}">
                <a16:creationId xmlns:a16="http://schemas.microsoft.com/office/drawing/2014/main" id="{B32D8D2A-3441-4D70-9E0D-AF83E6FD085E}"/>
              </a:ext>
            </a:extLst>
          </p:cNvPr>
          <p:cNvSpPr>
            <a:spLocks noGrp="1" noChangeArrowheads="1"/>
          </p:cNvSpPr>
          <p:nvPr>
            <p:ph type="sldNum" sz="quarter" idx="12"/>
          </p:nvPr>
        </p:nvSpPr>
        <p:spPr>
          <a:ln/>
        </p:spPr>
        <p:txBody>
          <a:bodyPr/>
          <a:lstStyle>
            <a:lvl1pPr>
              <a:defRPr/>
            </a:lvl1pPr>
          </a:lstStyle>
          <a:p>
            <a:fld id="{59E2BEED-BE87-4D8E-A205-BBC5129AB9FF}" type="slidenum">
              <a:rPr lang="zh-TW" altLang="en-US"/>
              <a:pPr/>
              <a:t>‹#›</a:t>
            </a:fld>
            <a:endParaRPr lang="zh-TW" altLang="en-US"/>
          </a:p>
        </p:txBody>
      </p:sp>
    </p:spTree>
    <p:extLst>
      <p:ext uri="{BB962C8B-B14F-4D97-AF65-F5344CB8AC3E}">
        <p14:creationId xmlns:p14="http://schemas.microsoft.com/office/powerpoint/2010/main" val="149443970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036637"/>
          </a:xfrm>
        </p:spPr>
        <p:txBody>
          <a:bodyPr/>
          <a:lstStyle>
            <a:lvl1pPr>
              <a:defRPr sz="4000"/>
            </a:lvl1pPr>
          </a:lstStyle>
          <a:p>
            <a:r>
              <a:rPr lang="zh-TW" altLang="en-US"/>
              <a:t>按一下以編輯母片標題樣式</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Rectangle 149">
            <a:extLst>
              <a:ext uri="{FF2B5EF4-FFF2-40B4-BE49-F238E27FC236}">
                <a16:creationId xmlns:a16="http://schemas.microsoft.com/office/drawing/2014/main" id="{E78DFF78-6815-4F85-987C-7C431E3AEAA2}"/>
              </a:ext>
            </a:extLst>
          </p:cNvPr>
          <p:cNvSpPr>
            <a:spLocks noGrp="1" noChangeArrowheads="1"/>
          </p:cNvSpPr>
          <p:nvPr>
            <p:ph type="dt" sz="half" idx="10"/>
          </p:nvPr>
        </p:nvSpPr>
        <p:spPr/>
        <p:txBody>
          <a:bodyPr/>
          <a:lstStyle>
            <a:lvl1pPr>
              <a:defRPr/>
            </a:lvl1pPr>
          </a:lstStyle>
          <a:p>
            <a:pPr>
              <a:defRPr/>
            </a:pPr>
            <a:fld id="{EB259A84-7EDD-4560-849A-F7F24A867D63}" type="datetime1">
              <a:rPr lang="zh-TW" altLang="en-US" smtClean="0"/>
              <a:t>2017/7/17</a:t>
            </a:fld>
            <a:endParaRPr lang="zh-TW" altLang="en-US"/>
          </a:p>
        </p:txBody>
      </p:sp>
      <p:sp>
        <p:nvSpPr>
          <p:cNvPr id="5" name="Rectangle 150">
            <a:extLst>
              <a:ext uri="{FF2B5EF4-FFF2-40B4-BE49-F238E27FC236}">
                <a16:creationId xmlns:a16="http://schemas.microsoft.com/office/drawing/2014/main" id="{20BF384C-D813-4572-A362-698B1E831CA2}"/>
              </a:ext>
            </a:extLst>
          </p:cNvPr>
          <p:cNvSpPr>
            <a:spLocks noGrp="1" noChangeArrowheads="1"/>
          </p:cNvSpPr>
          <p:nvPr>
            <p:ph type="ftr" sz="quarter" idx="11"/>
          </p:nvPr>
        </p:nvSpPr>
        <p:spPr/>
        <p:txBody>
          <a:bodyPr/>
          <a:lstStyle>
            <a:lvl1pPr algn="r">
              <a:defRPr/>
            </a:lvl1pPr>
          </a:lstStyle>
          <a:p>
            <a:pPr>
              <a:defRPr/>
            </a:pPr>
            <a:r>
              <a:rPr lang="en-US" altLang="zh-TW"/>
              <a:t>© </a:t>
            </a:r>
            <a:r>
              <a:rPr lang="zh-TW" altLang="en-US"/>
              <a:t>滄海圖書</a:t>
            </a:r>
          </a:p>
        </p:txBody>
      </p:sp>
      <p:sp>
        <p:nvSpPr>
          <p:cNvPr id="6" name="Rectangle 152">
            <a:extLst>
              <a:ext uri="{FF2B5EF4-FFF2-40B4-BE49-F238E27FC236}">
                <a16:creationId xmlns:a16="http://schemas.microsoft.com/office/drawing/2014/main" id="{CD2F3508-C546-4BDC-BD08-3DAE155BEE28}"/>
              </a:ext>
            </a:extLst>
          </p:cNvPr>
          <p:cNvSpPr>
            <a:spLocks noGrp="1" noChangeArrowheads="1"/>
          </p:cNvSpPr>
          <p:nvPr>
            <p:ph type="sldNum" sz="quarter" idx="12"/>
          </p:nvPr>
        </p:nvSpPr>
        <p:spPr/>
        <p:txBody>
          <a:bodyPr/>
          <a:lstStyle>
            <a:lvl1pPr>
              <a:defRPr/>
            </a:lvl1pPr>
          </a:lstStyle>
          <a:p>
            <a:fld id="{BD21FB2A-3F81-4186-895D-146B0FFCE2A2}" type="slidenum">
              <a:rPr lang="zh-TW" altLang="en-US"/>
              <a:pPr/>
              <a:t>‹#›</a:t>
            </a:fld>
            <a:endParaRPr lang="zh-TW" altLang="en-US"/>
          </a:p>
        </p:txBody>
      </p:sp>
    </p:spTree>
    <p:extLst>
      <p:ext uri="{BB962C8B-B14F-4D97-AF65-F5344CB8AC3E}">
        <p14:creationId xmlns:p14="http://schemas.microsoft.com/office/powerpoint/2010/main" val="72153978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49">
            <a:extLst>
              <a:ext uri="{FF2B5EF4-FFF2-40B4-BE49-F238E27FC236}">
                <a16:creationId xmlns:a16="http://schemas.microsoft.com/office/drawing/2014/main" id="{BD151F91-55AF-40D5-B8DD-4F00FEAA8C91}"/>
              </a:ext>
            </a:extLst>
          </p:cNvPr>
          <p:cNvSpPr>
            <a:spLocks noGrp="1" noChangeArrowheads="1"/>
          </p:cNvSpPr>
          <p:nvPr>
            <p:ph type="dt" sz="half" idx="10"/>
          </p:nvPr>
        </p:nvSpPr>
        <p:spPr>
          <a:ln/>
        </p:spPr>
        <p:txBody>
          <a:bodyPr/>
          <a:lstStyle>
            <a:lvl1pPr>
              <a:defRPr/>
            </a:lvl1pPr>
          </a:lstStyle>
          <a:p>
            <a:pPr>
              <a:defRPr/>
            </a:pPr>
            <a:fld id="{AE2D0BDB-9AEF-4A17-855D-2A5E0C1E4A5B}" type="datetime1">
              <a:rPr lang="zh-TW" altLang="en-US" smtClean="0"/>
              <a:t>2017/7/17</a:t>
            </a:fld>
            <a:endParaRPr lang="zh-TW" altLang="en-US"/>
          </a:p>
        </p:txBody>
      </p:sp>
      <p:sp>
        <p:nvSpPr>
          <p:cNvPr id="5" name="Rectangle 150">
            <a:extLst>
              <a:ext uri="{FF2B5EF4-FFF2-40B4-BE49-F238E27FC236}">
                <a16:creationId xmlns:a16="http://schemas.microsoft.com/office/drawing/2014/main" id="{74EDC3D3-5C1D-4792-BDEE-79E5A73BC512}"/>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6" name="Rectangle 152">
            <a:extLst>
              <a:ext uri="{FF2B5EF4-FFF2-40B4-BE49-F238E27FC236}">
                <a16:creationId xmlns:a16="http://schemas.microsoft.com/office/drawing/2014/main" id="{21ED95B0-43EF-413C-BE77-EC234BDAB4E7}"/>
              </a:ext>
            </a:extLst>
          </p:cNvPr>
          <p:cNvSpPr>
            <a:spLocks noGrp="1" noChangeArrowheads="1"/>
          </p:cNvSpPr>
          <p:nvPr>
            <p:ph type="sldNum" sz="quarter" idx="12"/>
          </p:nvPr>
        </p:nvSpPr>
        <p:spPr>
          <a:ln/>
        </p:spPr>
        <p:txBody>
          <a:bodyPr/>
          <a:lstStyle>
            <a:lvl1pPr>
              <a:defRPr/>
            </a:lvl1pPr>
          </a:lstStyle>
          <a:p>
            <a:fld id="{70953B58-991B-4C15-A120-3542B48DD966}" type="slidenum">
              <a:rPr lang="zh-TW" altLang="en-US"/>
              <a:pPr/>
              <a:t>‹#›</a:t>
            </a:fld>
            <a:endParaRPr lang="zh-TW" altLang="en-US"/>
          </a:p>
        </p:txBody>
      </p:sp>
    </p:spTree>
    <p:extLst>
      <p:ext uri="{BB962C8B-B14F-4D97-AF65-F5344CB8AC3E}">
        <p14:creationId xmlns:p14="http://schemas.microsoft.com/office/powerpoint/2010/main" val="139426744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Rectangle 149">
            <a:extLst>
              <a:ext uri="{FF2B5EF4-FFF2-40B4-BE49-F238E27FC236}">
                <a16:creationId xmlns:a16="http://schemas.microsoft.com/office/drawing/2014/main" id="{CB2438C9-C42D-49B5-A440-2E299DA26189}"/>
              </a:ext>
            </a:extLst>
          </p:cNvPr>
          <p:cNvSpPr>
            <a:spLocks noGrp="1" noChangeArrowheads="1"/>
          </p:cNvSpPr>
          <p:nvPr>
            <p:ph type="dt" sz="half" idx="10"/>
          </p:nvPr>
        </p:nvSpPr>
        <p:spPr>
          <a:ln/>
        </p:spPr>
        <p:txBody>
          <a:bodyPr/>
          <a:lstStyle>
            <a:lvl1pPr>
              <a:defRPr/>
            </a:lvl1pPr>
          </a:lstStyle>
          <a:p>
            <a:pPr>
              <a:defRPr/>
            </a:pPr>
            <a:fld id="{C8B64BBB-6D0E-4B1C-B088-BE85974B6C4D}" type="datetime1">
              <a:rPr lang="zh-TW" altLang="en-US" smtClean="0"/>
              <a:t>2017/7/17</a:t>
            </a:fld>
            <a:endParaRPr lang="zh-TW" altLang="en-US"/>
          </a:p>
        </p:txBody>
      </p:sp>
      <p:sp>
        <p:nvSpPr>
          <p:cNvPr id="6" name="Rectangle 150">
            <a:extLst>
              <a:ext uri="{FF2B5EF4-FFF2-40B4-BE49-F238E27FC236}">
                <a16:creationId xmlns:a16="http://schemas.microsoft.com/office/drawing/2014/main" id="{D9852266-E723-4C3B-A8A5-C11E3B6EE8CE}"/>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7" name="Rectangle 152">
            <a:extLst>
              <a:ext uri="{FF2B5EF4-FFF2-40B4-BE49-F238E27FC236}">
                <a16:creationId xmlns:a16="http://schemas.microsoft.com/office/drawing/2014/main" id="{BC1A836F-D58B-4784-80D7-072394E4076A}"/>
              </a:ext>
            </a:extLst>
          </p:cNvPr>
          <p:cNvSpPr>
            <a:spLocks noGrp="1" noChangeArrowheads="1"/>
          </p:cNvSpPr>
          <p:nvPr>
            <p:ph type="sldNum" sz="quarter" idx="12"/>
          </p:nvPr>
        </p:nvSpPr>
        <p:spPr>
          <a:ln/>
        </p:spPr>
        <p:txBody>
          <a:bodyPr/>
          <a:lstStyle>
            <a:lvl1pPr>
              <a:defRPr/>
            </a:lvl1pPr>
          </a:lstStyle>
          <a:p>
            <a:fld id="{49752B85-7A20-4B0D-9375-0A5B2403BF13}" type="slidenum">
              <a:rPr lang="zh-TW" altLang="en-US"/>
              <a:pPr/>
              <a:t>‹#›</a:t>
            </a:fld>
            <a:endParaRPr lang="zh-TW" altLang="en-US"/>
          </a:p>
        </p:txBody>
      </p:sp>
    </p:spTree>
    <p:extLst>
      <p:ext uri="{BB962C8B-B14F-4D97-AF65-F5344CB8AC3E}">
        <p14:creationId xmlns:p14="http://schemas.microsoft.com/office/powerpoint/2010/main" val="74541115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Rectangle 149">
            <a:extLst>
              <a:ext uri="{FF2B5EF4-FFF2-40B4-BE49-F238E27FC236}">
                <a16:creationId xmlns:a16="http://schemas.microsoft.com/office/drawing/2014/main" id="{AE95FB03-6095-46D1-AD9E-A5912599A673}"/>
              </a:ext>
            </a:extLst>
          </p:cNvPr>
          <p:cNvSpPr>
            <a:spLocks noGrp="1" noChangeArrowheads="1"/>
          </p:cNvSpPr>
          <p:nvPr>
            <p:ph type="dt" sz="half" idx="10"/>
          </p:nvPr>
        </p:nvSpPr>
        <p:spPr>
          <a:ln/>
        </p:spPr>
        <p:txBody>
          <a:bodyPr/>
          <a:lstStyle>
            <a:lvl1pPr>
              <a:defRPr/>
            </a:lvl1pPr>
          </a:lstStyle>
          <a:p>
            <a:pPr>
              <a:defRPr/>
            </a:pPr>
            <a:fld id="{03259F82-6A00-4ABA-9D0A-C36EC3909A29}" type="datetime1">
              <a:rPr lang="zh-TW" altLang="en-US" smtClean="0"/>
              <a:t>2017/7/17</a:t>
            </a:fld>
            <a:endParaRPr lang="zh-TW" altLang="en-US"/>
          </a:p>
        </p:txBody>
      </p:sp>
      <p:sp>
        <p:nvSpPr>
          <p:cNvPr id="8" name="Rectangle 150">
            <a:extLst>
              <a:ext uri="{FF2B5EF4-FFF2-40B4-BE49-F238E27FC236}">
                <a16:creationId xmlns:a16="http://schemas.microsoft.com/office/drawing/2014/main" id="{F264A730-2271-4D18-BBB1-56993CAFD807}"/>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9" name="Rectangle 152">
            <a:extLst>
              <a:ext uri="{FF2B5EF4-FFF2-40B4-BE49-F238E27FC236}">
                <a16:creationId xmlns:a16="http://schemas.microsoft.com/office/drawing/2014/main" id="{B8E8A0E8-32DD-4824-9DF1-9119A2BA2EBE}"/>
              </a:ext>
            </a:extLst>
          </p:cNvPr>
          <p:cNvSpPr>
            <a:spLocks noGrp="1" noChangeArrowheads="1"/>
          </p:cNvSpPr>
          <p:nvPr>
            <p:ph type="sldNum" sz="quarter" idx="12"/>
          </p:nvPr>
        </p:nvSpPr>
        <p:spPr>
          <a:ln/>
        </p:spPr>
        <p:txBody>
          <a:bodyPr/>
          <a:lstStyle>
            <a:lvl1pPr>
              <a:defRPr/>
            </a:lvl1pPr>
          </a:lstStyle>
          <a:p>
            <a:fld id="{23A6396F-5E57-4588-BDD3-FE616DFDB46A}" type="slidenum">
              <a:rPr lang="zh-TW" altLang="en-US"/>
              <a:pPr/>
              <a:t>‹#›</a:t>
            </a:fld>
            <a:endParaRPr lang="zh-TW" altLang="en-US"/>
          </a:p>
        </p:txBody>
      </p:sp>
    </p:spTree>
    <p:extLst>
      <p:ext uri="{BB962C8B-B14F-4D97-AF65-F5344CB8AC3E}">
        <p14:creationId xmlns:p14="http://schemas.microsoft.com/office/powerpoint/2010/main" val="19344944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0">
                <a:solidFill>
                  <a:schemeClr val="tx1"/>
                </a:solidFill>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
        <p:nvSpPr>
          <p:cNvPr id="3" name="Rectangle 149">
            <a:extLst>
              <a:ext uri="{FF2B5EF4-FFF2-40B4-BE49-F238E27FC236}">
                <a16:creationId xmlns:a16="http://schemas.microsoft.com/office/drawing/2014/main" id="{3884B20D-9624-46A8-8829-9E633BEE2C54}"/>
              </a:ext>
            </a:extLst>
          </p:cNvPr>
          <p:cNvSpPr>
            <a:spLocks noGrp="1" noChangeArrowheads="1"/>
          </p:cNvSpPr>
          <p:nvPr>
            <p:ph type="dt" sz="half" idx="10"/>
          </p:nvPr>
        </p:nvSpPr>
        <p:spPr>
          <a:ln/>
        </p:spPr>
        <p:txBody>
          <a:bodyPr/>
          <a:lstStyle>
            <a:lvl1pPr>
              <a:defRPr/>
            </a:lvl1pPr>
          </a:lstStyle>
          <a:p>
            <a:pPr>
              <a:defRPr/>
            </a:pPr>
            <a:fld id="{C14954E1-EAF6-4827-8F68-026AC57ED3C0}" type="datetime1">
              <a:rPr lang="zh-TW" altLang="en-US" smtClean="0"/>
              <a:t>2017/7/17</a:t>
            </a:fld>
            <a:endParaRPr lang="zh-TW" altLang="en-US"/>
          </a:p>
        </p:txBody>
      </p:sp>
      <p:sp>
        <p:nvSpPr>
          <p:cNvPr id="4" name="Rectangle 150">
            <a:extLst>
              <a:ext uri="{FF2B5EF4-FFF2-40B4-BE49-F238E27FC236}">
                <a16:creationId xmlns:a16="http://schemas.microsoft.com/office/drawing/2014/main" id="{F4E035ED-85A7-458D-B3E9-3B27589225F6}"/>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5" name="Rectangle 152">
            <a:extLst>
              <a:ext uri="{FF2B5EF4-FFF2-40B4-BE49-F238E27FC236}">
                <a16:creationId xmlns:a16="http://schemas.microsoft.com/office/drawing/2014/main" id="{31D571B7-9D83-45F4-BB4A-AEF9FC661420}"/>
              </a:ext>
            </a:extLst>
          </p:cNvPr>
          <p:cNvSpPr>
            <a:spLocks noGrp="1" noChangeArrowheads="1"/>
          </p:cNvSpPr>
          <p:nvPr>
            <p:ph type="sldNum" sz="quarter" idx="12"/>
          </p:nvPr>
        </p:nvSpPr>
        <p:spPr>
          <a:ln/>
        </p:spPr>
        <p:txBody>
          <a:bodyPr/>
          <a:lstStyle>
            <a:lvl1pPr>
              <a:defRPr/>
            </a:lvl1pPr>
          </a:lstStyle>
          <a:p>
            <a:fld id="{5D91A8F2-7B40-4A44-90FE-A4B758C4A23F}" type="slidenum">
              <a:rPr lang="zh-TW" altLang="en-US"/>
              <a:pPr/>
              <a:t>‹#›</a:t>
            </a:fld>
            <a:endParaRPr lang="zh-TW" altLang="en-US"/>
          </a:p>
        </p:txBody>
      </p:sp>
    </p:spTree>
    <p:extLst>
      <p:ext uri="{BB962C8B-B14F-4D97-AF65-F5344CB8AC3E}">
        <p14:creationId xmlns:p14="http://schemas.microsoft.com/office/powerpoint/2010/main" val="155150333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9">
            <a:extLst>
              <a:ext uri="{FF2B5EF4-FFF2-40B4-BE49-F238E27FC236}">
                <a16:creationId xmlns:a16="http://schemas.microsoft.com/office/drawing/2014/main" id="{08D6D0B3-8147-400D-809C-45ED1C4C00D0}"/>
              </a:ext>
            </a:extLst>
          </p:cNvPr>
          <p:cNvSpPr>
            <a:spLocks noGrp="1" noChangeArrowheads="1"/>
          </p:cNvSpPr>
          <p:nvPr>
            <p:ph type="dt" sz="half" idx="10"/>
          </p:nvPr>
        </p:nvSpPr>
        <p:spPr>
          <a:ln/>
        </p:spPr>
        <p:txBody>
          <a:bodyPr/>
          <a:lstStyle>
            <a:lvl1pPr>
              <a:defRPr/>
            </a:lvl1pPr>
          </a:lstStyle>
          <a:p>
            <a:pPr>
              <a:defRPr/>
            </a:pPr>
            <a:fld id="{55DCE68F-8F31-419A-A63D-18E3F9F96E58}" type="datetime1">
              <a:rPr lang="zh-TW" altLang="en-US" smtClean="0"/>
              <a:t>2017/7/17</a:t>
            </a:fld>
            <a:endParaRPr lang="zh-TW" altLang="en-US"/>
          </a:p>
        </p:txBody>
      </p:sp>
      <p:sp>
        <p:nvSpPr>
          <p:cNvPr id="3" name="Rectangle 150">
            <a:extLst>
              <a:ext uri="{FF2B5EF4-FFF2-40B4-BE49-F238E27FC236}">
                <a16:creationId xmlns:a16="http://schemas.microsoft.com/office/drawing/2014/main" id="{9AB31E5B-2AAB-40FD-8A48-E6E70BDC49FB}"/>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4" name="Rectangle 152">
            <a:extLst>
              <a:ext uri="{FF2B5EF4-FFF2-40B4-BE49-F238E27FC236}">
                <a16:creationId xmlns:a16="http://schemas.microsoft.com/office/drawing/2014/main" id="{7C659325-F3EA-4A63-8240-5F96A05465B8}"/>
              </a:ext>
            </a:extLst>
          </p:cNvPr>
          <p:cNvSpPr>
            <a:spLocks noGrp="1" noChangeArrowheads="1"/>
          </p:cNvSpPr>
          <p:nvPr>
            <p:ph type="sldNum" sz="quarter" idx="12"/>
          </p:nvPr>
        </p:nvSpPr>
        <p:spPr>
          <a:ln/>
        </p:spPr>
        <p:txBody>
          <a:bodyPr/>
          <a:lstStyle>
            <a:lvl1pPr>
              <a:defRPr/>
            </a:lvl1pPr>
          </a:lstStyle>
          <a:p>
            <a:fld id="{6C71E1AB-F55D-4ABB-9BA6-D3191B1192BA}" type="slidenum">
              <a:rPr lang="zh-TW" altLang="en-US"/>
              <a:pPr/>
              <a:t>‹#›</a:t>
            </a:fld>
            <a:endParaRPr lang="zh-TW" altLang="en-US"/>
          </a:p>
        </p:txBody>
      </p:sp>
    </p:spTree>
    <p:extLst>
      <p:ext uri="{BB962C8B-B14F-4D97-AF65-F5344CB8AC3E}">
        <p14:creationId xmlns:p14="http://schemas.microsoft.com/office/powerpoint/2010/main" val="24910100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49">
            <a:extLst>
              <a:ext uri="{FF2B5EF4-FFF2-40B4-BE49-F238E27FC236}">
                <a16:creationId xmlns:a16="http://schemas.microsoft.com/office/drawing/2014/main" id="{CA0F630A-6ED7-4D4C-87B1-65E2214F5396}"/>
              </a:ext>
            </a:extLst>
          </p:cNvPr>
          <p:cNvSpPr>
            <a:spLocks noGrp="1" noChangeArrowheads="1"/>
          </p:cNvSpPr>
          <p:nvPr>
            <p:ph type="dt" sz="half" idx="10"/>
          </p:nvPr>
        </p:nvSpPr>
        <p:spPr>
          <a:ln/>
        </p:spPr>
        <p:txBody>
          <a:bodyPr/>
          <a:lstStyle>
            <a:lvl1pPr>
              <a:defRPr/>
            </a:lvl1pPr>
          </a:lstStyle>
          <a:p>
            <a:pPr>
              <a:defRPr/>
            </a:pPr>
            <a:fld id="{5C353788-F0AF-4AE4-93F0-FD9F1DA4CA35}" type="datetime1">
              <a:rPr lang="zh-TW" altLang="en-US" smtClean="0"/>
              <a:t>2017/7/17</a:t>
            </a:fld>
            <a:endParaRPr lang="zh-TW" altLang="en-US"/>
          </a:p>
        </p:txBody>
      </p:sp>
      <p:sp>
        <p:nvSpPr>
          <p:cNvPr id="6" name="Rectangle 150">
            <a:extLst>
              <a:ext uri="{FF2B5EF4-FFF2-40B4-BE49-F238E27FC236}">
                <a16:creationId xmlns:a16="http://schemas.microsoft.com/office/drawing/2014/main" id="{E39E4C36-C250-4B72-A536-8E40B15ED5DD}"/>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7" name="Rectangle 152">
            <a:extLst>
              <a:ext uri="{FF2B5EF4-FFF2-40B4-BE49-F238E27FC236}">
                <a16:creationId xmlns:a16="http://schemas.microsoft.com/office/drawing/2014/main" id="{9C7A5090-0BA0-479E-B257-7F23BF31BD80}"/>
              </a:ext>
            </a:extLst>
          </p:cNvPr>
          <p:cNvSpPr>
            <a:spLocks noGrp="1" noChangeArrowheads="1"/>
          </p:cNvSpPr>
          <p:nvPr>
            <p:ph type="sldNum" sz="quarter" idx="12"/>
          </p:nvPr>
        </p:nvSpPr>
        <p:spPr>
          <a:ln/>
        </p:spPr>
        <p:txBody>
          <a:bodyPr/>
          <a:lstStyle>
            <a:lvl1pPr>
              <a:defRPr/>
            </a:lvl1pPr>
          </a:lstStyle>
          <a:p>
            <a:fld id="{711E3A12-F02A-48F4-96A3-42DF34D80D48}" type="slidenum">
              <a:rPr lang="zh-TW" altLang="en-US"/>
              <a:pPr/>
              <a:t>‹#›</a:t>
            </a:fld>
            <a:endParaRPr lang="zh-TW" altLang="en-US"/>
          </a:p>
        </p:txBody>
      </p:sp>
    </p:spTree>
    <p:extLst>
      <p:ext uri="{BB962C8B-B14F-4D97-AF65-F5344CB8AC3E}">
        <p14:creationId xmlns:p14="http://schemas.microsoft.com/office/powerpoint/2010/main" val="147251515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49">
            <a:extLst>
              <a:ext uri="{FF2B5EF4-FFF2-40B4-BE49-F238E27FC236}">
                <a16:creationId xmlns:a16="http://schemas.microsoft.com/office/drawing/2014/main" id="{CA2939AB-0C35-4026-B378-37E384E062A7}"/>
              </a:ext>
            </a:extLst>
          </p:cNvPr>
          <p:cNvSpPr>
            <a:spLocks noGrp="1" noChangeArrowheads="1"/>
          </p:cNvSpPr>
          <p:nvPr>
            <p:ph type="dt" sz="half" idx="10"/>
          </p:nvPr>
        </p:nvSpPr>
        <p:spPr>
          <a:ln/>
        </p:spPr>
        <p:txBody>
          <a:bodyPr/>
          <a:lstStyle>
            <a:lvl1pPr>
              <a:defRPr/>
            </a:lvl1pPr>
          </a:lstStyle>
          <a:p>
            <a:pPr>
              <a:defRPr/>
            </a:pPr>
            <a:fld id="{F6F1B4CB-B9AF-494E-B5C6-5F5F920D08BE}" type="datetime1">
              <a:rPr lang="zh-TW" altLang="en-US" smtClean="0"/>
              <a:t>2017/7/17</a:t>
            </a:fld>
            <a:endParaRPr lang="zh-TW" altLang="en-US"/>
          </a:p>
        </p:txBody>
      </p:sp>
      <p:sp>
        <p:nvSpPr>
          <p:cNvPr id="6" name="Rectangle 150">
            <a:extLst>
              <a:ext uri="{FF2B5EF4-FFF2-40B4-BE49-F238E27FC236}">
                <a16:creationId xmlns:a16="http://schemas.microsoft.com/office/drawing/2014/main" id="{9E624586-51B0-482C-9098-9EFB88450899}"/>
              </a:ext>
            </a:extLst>
          </p:cNvPr>
          <p:cNvSpPr>
            <a:spLocks noGrp="1" noChangeArrowheads="1"/>
          </p:cNvSpPr>
          <p:nvPr>
            <p:ph type="ftr" sz="quarter" idx="11"/>
          </p:nvPr>
        </p:nvSpPr>
        <p:spPr>
          <a:ln/>
        </p:spPr>
        <p:txBody>
          <a:bodyPr/>
          <a:lstStyle>
            <a:lvl1pPr>
              <a:defRPr/>
            </a:lvl1pPr>
          </a:lstStyle>
          <a:p>
            <a:pPr>
              <a:defRPr/>
            </a:pPr>
            <a:r>
              <a:rPr lang="en-US" altLang="zh-TW"/>
              <a:t>© </a:t>
            </a:r>
            <a:r>
              <a:rPr lang="zh-TW" altLang="en-US"/>
              <a:t>滄海圖書</a:t>
            </a:r>
          </a:p>
        </p:txBody>
      </p:sp>
      <p:sp>
        <p:nvSpPr>
          <p:cNvPr id="7" name="Rectangle 152">
            <a:extLst>
              <a:ext uri="{FF2B5EF4-FFF2-40B4-BE49-F238E27FC236}">
                <a16:creationId xmlns:a16="http://schemas.microsoft.com/office/drawing/2014/main" id="{56FB2CCE-34A5-4523-9451-8228ED1D5548}"/>
              </a:ext>
            </a:extLst>
          </p:cNvPr>
          <p:cNvSpPr>
            <a:spLocks noGrp="1" noChangeArrowheads="1"/>
          </p:cNvSpPr>
          <p:nvPr>
            <p:ph type="sldNum" sz="quarter" idx="12"/>
          </p:nvPr>
        </p:nvSpPr>
        <p:spPr>
          <a:ln/>
        </p:spPr>
        <p:txBody>
          <a:bodyPr/>
          <a:lstStyle>
            <a:lvl1pPr>
              <a:defRPr/>
            </a:lvl1pPr>
          </a:lstStyle>
          <a:p>
            <a:fld id="{E2A7AC95-2705-42FD-9C35-6AB2FDCF09CD}" type="slidenum">
              <a:rPr lang="zh-TW" altLang="en-US"/>
              <a:pPr/>
              <a:t>‹#›</a:t>
            </a:fld>
            <a:endParaRPr lang="zh-TW" altLang="en-US"/>
          </a:p>
        </p:txBody>
      </p:sp>
    </p:spTree>
    <p:extLst>
      <p:ext uri="{BB962C8B-B14F-4D97-AF65-F5344CB8AC3E}">
        <p14:creationId xmlns:p14="http://schemas.microsoft.com/office/powerpoint/2010/main" val="45594925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28" name="Group 80">
            <a:extLst>
              <a:ext uri="{FF2B5EF4-FFF2-40B4-BE49-F238E27FC236}">
                <a16:creationId xmlns:a16="http://schemas.microsoft.com/office/drawing/2014/main" id="{5A0151D1-FB98-4B77-9207-39352577D34F}"/>
              </a:ext>
            </a:extLst>
          </p:cNvPr>
          <p:cNvGrpSpPr>
            <a:grpSpLocks/>
          </p:cNvGrpSpPr>
          <p:nvPr/>
        </p:nvGrpSpPr>
        <p:grpSpPr bwMode="auto">
          <a:xfrm>
            <a:off x="6575425" y="219075"/>
            <a:ext cx="2411413" cy="1292225"/>
            <a:chOff x="672" y="912"/>
            <a:chExt cx="4535" cy="2746"/>
          </a:xfrm>
        </p:grpSpPr>
        <p:grpSp>
          <p:nvGrpSpPr>
            <p:cNvPr id="1040" name="Group 81">
              <a:extLst>
                <a:ext uri="{FF2B5EF4-FFF2-40B4-BE49-F238E27FC236}">
                  <a16:creationId xmlns:a16="http://schemas.microsoft.com/office/drawing/2014/main" id="{0B6F3D29-1FDF-4F2A-8287-1F43B6FF8B68}"/>
                </a:ext>
              </a:extLst>
            </p:cNvPr>
            <p:cNvGrpSpPr>
              <a:grpSpLocks/>
            </p:cNvGrpSpPr>
            <p:nvPr/>
          </p:nvGrpSpPr>
          <p:grpSpPr bwMode="auto">
            <a:xfrm>
              <a:off x="672" y="999"/>
              <a:ext cx="2645" cy="2460"/>
              <a:chOff x="672" y="999"/>
              <a:chExt cx="2645" cy="2460"/>
            </a:xfrm>
          </p:grpSpPr>
          <p:sp>
            <p:nvSpPr>
              <p:cNvPr id="1064" name="Freeform 82">
                <a:extLst>
                  <a:ext uri="{FF2B5EF4-FFF2-40B4-BE49-F238E27FC236}">
                    <a16:creationId xmlns:a16="http://schemas.microsoft.com/office/drawing/2014/main" id="{9A757D96-86C4-4005-840F-A74916566146}"/>
                  </a:ext>
                </a:extLst>
              </p:cNvPr>
              <p:cNvSpPr>
                <a:spLocks/>
              </p:cNvSpPr>
              <p:nvPr/>
            </p:nvSpPr>
            <p:spPr bwMode="gray">
              <a:xfrm>
                <a:off x="672" y="1013"/>
                <a:ext cx="2645" cy="2135"/>
              </a:xfrm>
              <a:custGeom>
                <a:avLst/>
                <a:gdLst>
                  <a:gd name="T0" fmla="*/ 1494 w 2645"/>
                  <a:gd name="T1" fmla="*/ 104 h 2136"/>
                  <a:gd name="T2" fmla="*/ 1301 w 2645"/>
                  <a:gd name="T3" fmla="*/ 299 h 2136"/>
                  <a:gd name="T4" fmla="*/ 1205 w 2645"/>
                  <a:gd name="T5" fmla="*/ 249 h 2136"/>
                  <a:gd name="T6" fmla="*/ 1211 w 2645"/>
                  <a:gd name="T7" fmla="*/ 389 h 2136"/>
                  <a:gd name="T8" fmla="*/ 1212 w 2645"/>
                  <a:gd name="T9" fmla="*/ 500 h 2136"/>
                  <a:gd name="T10" fmla="*/ 1152 w 2645"/>
                  <a:gd name="T11" fmla="*/ 482 h 2136"/>
                  <a:gd name="T12" fmla="*/ 1176 w 2645"/>
                  <a:gd name="T13" fmla="*/ 266 h 2136"/>
                  <a:gd name="T14" fmla="*/ 1091 w 2645"/>
                  <a:gd name="T15" fmla="*/ 384 h 2136"/>
                  <a:gd name="T16" fmla="*/ 1004 w 2645"/>
                  <a:gd name="T17" fmla="*/ 399 h 2136"/>
                  <a:gd name="T18" fmla="*/ 824 w 2645"/>
                  <a:gd name="T19" fmla="*/ 462 h 2136"/>
                  <a:gd name="T20" fmla="*/ 785 w 2645"/>
                  <a:gd name="T21" fmla="*/ 489 h 2136"/>
                  <a:gd name="T22" fmla="*/ 687 w 2645"/>
                  <a:gd name="T23" fmla="*/ 543 h 2136"/>
                  <a:gd name="T24" fmla="*/ 720 w 2645"/>
                  <a:gd name="T25" fmla="*/ 393 h 2136"/>
                  <a:gd name="T26" fmla="*/ 616 w 2645"/>
                  <a:gd name="T27" fmla="*/ 315 h 2136"/>
                  <a:gd name="T28" fmla="*/ 345 w 2645"/>
                  <a:gd name="T29" fmla="*/ 579 h 2136"/>
                  <a:gd name="T30" fmla="*/ 397 w 2645"/>
                  <a:gd name="T31" fmla="*/ 741 h 2136"/>
                  <a:gd name="T32" fmla="*/ 522 w 2645"/>
                  <a:gd name="T33" fmla="*/ 557 h 2136"/>
                  <a:gd name="T34" fmla="*/ 598 w 2645"/>
                  <a:gd name="T35" fmla="*/ 653 h 2136"/>
                  <a:gd name="T36" fmla="*/ 507 w 2645"/>
                  <a:gd name="T37" fmla="*/ 746 h 2136"/>
                  <a:gd name="T38" fmla="*/ 373 w 2645"/>
                  <a:gd name="T39" fmla="*/ 726 h 2136"/>
                  <a:gd name="T40" fmla="*/ 186 w 2645"/>
                  <a:gd name="T41" fmla="*/ 932 h 2136"/>
                  <a:gd name="T42" fmla="*/ 153 w 2645"/>
                  <a:gd name="T43" fmla="*/ 1137 h 2136"/>
                  <a:gd name="T44" fmla="*/ 342 w 2645"/>
                  <a:gd name="T45" fmla="*/ 1025 h 2136"/>
                  <a:gd name="T46" fmla="*/ 444 w 2645"/>
                  <a:gd name="T47" fmla="*/ 1115 h 2136"/>
                  <a:gd name="T48" fmla="*/ 493 w 2645"/>
                  <a:gd name="T49" fmla="*/ 1062 h 2136"/>
                  <a:gd name="T50" fmla="*/ 624 w 2645"/>
                  <a:gd name="T51" fmla="*/ 1152 h 2136"/>
                  <a:gd name="T52" fmla="*/ 489 w 2645"/>
                  <a:gd name="T53" fmla="*/ 1211 h 2136"/>
                  <a:gd name="T54" fmla="*/ 388 w 2645"/>
                  <a:gd name="T55" fmla="*/ 1152 h 2136"/>
                  <a:gd name="T56" fmla="*/ 91 w 2645"/>
                  <a:gd name="T57" fmla="*/ 1256 h 2136"/>
                  <a:gd name="T58" fmla="*/ 0 w 2645"/>
                  <a:gd name="T59" fmla="*/ 1439 h 2136"/>
                  <a:gd name="T60" fmla="*/ 339 w 2645"/>
                  <a:gd name="T61" fmla="*/ 1658 h 2136"/>
                  <a:gd name="T62" fmla="*/ 451 w 2645"/>
                  <a:gd name="T63" fmla="*/ 2121 h 2136"/>
                  <a:gd name="T64" fmla="*/ 682 w 2645"/>
                  <a:gd name="T65" fmla="*/ 1916 h 2136"/>
                  <a:gd name="T66" fmla="*/ 775 w 2645"/>
                  <a:gd name="T67" fmla="*/ 1661 h 2136"/>
                  <a:gd name="T68" fmla="*/ 760 w 2645"/>
                  <a:gd name="T69" fmla="*/ 1460 h 2136"/>
                  <a:gd name="T70" fmla="*/ 682 w 2645"/>
                  <a:gd name="T71" fmla="*/ 1266 h 2136"/>
                  <a:gd name="T72" fmla="*/ 873 w 2645"/>
                  <a:gd name="T73" fmla="*/ 1464 h 2136"/>
                  <a:gd name="T74" fmla="*/ 975 w 2645"/>
                  <a:gd name="T75" fmla="*/ 1329 h 2136"/>
                  <a:gd name="T76" fmla="*/ 819 w 2645"/>
                  <a:gd name="T77" fmla="*/ 1259 h 2136"/>
                  <a:gd name="T78" fmla="*/ 996 w 2645"/>
                  <a:gd name="T79" fmla="*/ 1331 h 2136"/>
                  <a:gd name="T80" fmla="*/ 1120 w 2645"/>
                  <a:gd name="T81" fmla="*/ 1379 h 2136"/>
                  <a:gd name="T82" fmla="*/ 1240 w 2645"/>
                  <a:gd name="T83" fmla="*/ 1469 h 2136"/>
                  <a:gd name="T84" fmla="*/ 1425 w 2645"/>
                  <a:gd name="T85" fmla="*/ 1419 h 2136"/>
                  <a:gd name="T86" fmla="*/ 1561 w 2645"/>
                  <a:gd name="T87" fmla="*/ 1644 h 2136"/>
                  <a:gd name="T88" fmla="*/ 1543 w 2645"/>
                  <a:gd name="T89" fmla="*/ 1515 h 2136"/>
                  <a:gd name="T90" fmla="*/ 1621 w 2645"/>
                  <a:gd name="T91" fmla="*/ 1371 h 2136"/>
                  <a:gd name="T92" fmla="*/ 1780 w 2645"/>
                  <a:gd name="T93" fmla="*/ 1248 h 2136"/>
                  <a:gd name="T94" fmla="*/ 1740 w 2645"/>
                  <a:gd name="T95" fmla="*/ 1097 h 2136"/>
                  <a:gd name="T96" fmla="*/ 1828 w 2645"/>
                  <a:gd name="T97" fmla="*/ 1169 h 2136"/>
                  <a:gd name="T98" fmla="*/ 1962 w 2645"/>
                  <a:gd name="T99" fmla="*/ 998 h 2136"/>
                  <a:gd name="T100" fmla="*/ 2120 w 2645"/>
                  <a:gd name="T101" fmla="*/ 689 h 2136"/>
                  <a:gd name="T102" fmla="*/ 2308 w 2645"/>
                  <a:gd name="T103" fmla="*/ 624 h 2136"/>
                  <a:gd name="T104" fmla="*/ 2228 w 2645"/>
                  <a:gd name="T105" fmla="*/ 884 h 2136"/>
                  <a:gd name="T106" fmla="*/ 2396 w 2645"/>
                  <a:gd name="T107" fmla="*/ 665 h 2136"/>
                  <a:gd name="T108" fmla="*/ 2591 w 2645"/>
                  <a:gd name="T109" fmla="*/ 555 h 2136"/>
                  <a:gd name="T110" fmla="*/ 2465 w 2645"/>
                  <a:gd name="T111" fmla="*/ 381 h 2136"/>
                  <a:gd name="T112" fmla="*/ 2354 w 2645"/>
                  <a:gd name="T113" fmla="*/ 390 h 2136"/>
                  <a:gd name="T114" fmla="*/ 2100 w 2645"/>
                  <a:gd name="T115" fmla="*/ 305 h 2136"/>
                  <a:gd name="T116" fmla="*/ 1923 w 2645"/>
                  <a:gd name="T117" fmla="*/ 302 h 2136"/>
                  <a:gd name="T118" fmla="*/ 1668 w 2645"/>
                  <a:gd name="T119" fmla="*/ 207 h 2136"/>
                  <a:gd name="T120" fmla="*/ 1674 w 2645"/>
                  <a:gd name="T121" fmla="*/ 80 h 2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45" h="2136">
                    <a:moveTo>
                      <a:pt x="1572" y="3"/>
                    </a:moveTo>
                    <a:cubicBezTo>
                      <a:pt x="1539" y="0"/>
                      <a:pt x="1543" y="39"/>
                      <a:pt x="1530" y="51"/>
                    </a:cubicBezTo>
                    <a:lnTo>
                      <a:pt x="1514" y="75"/>
                    </a:lnTo>
                    <a:lnTo>
                      <a:pt x="1493" y="75"/>
                    </a:lnTo>
                    <a:lnTo>
                      <a:pt x="1526" y="105"/>
                    </a:lnTo>
                    <a:lnTo>
                      <a:pt x="1521" y="135"/>
                    </a:lnTo>
                    <a:cubicBezTo>
                      <a:pt x="1516" y="135"/>
                      <a:pt x="1504" y="111"/>
                      <a:pt x="1494" y="104"/>
                    </a:cubicBezTo>
                    <a:cubicBezTo>
                      <a:pt x="1484" y="97"/>
                      <a:pt x="1476" y="91"/>
                      <a:pt x="1460" y="92"/>
                    </a:cubicBezTo>
                    <a:cubicBezTo>
                      <a:pt x="1436" y="86"/>
                      <a:pt x="1416" y="96"/>
                      <a:pt x="1397" y="108"/>
                    </a:cubicBezTo>
                    <a:lnTo>
                      <a:pt x="1343" y="165"/>
                    </a:lnTo>
                    <a:lnTo>
                      <a:pt x="1323" y="204"/>
                    </a:lnTo>
                    <a:lnTo>
                      <a:pt x="1271" y="227"/>
                    </a:lnTo>
                    <a:lnTo>
                      <a:pt x="1271" y="282"/>
                    </a:lnTo>
                    <a:lnTo>
                      <a:pt x="1301" y="299"/>
                    </a:lnTo>
                    <a:lnTo>
                      <a:pt x="1311" y="344"/>
                    </a:lnTo>
                    <a:lnTo>
                      <a:pt x="1300" y="384"/>
                    </a:lnTo>
                    <a:lnTo>
                      <a:pt x="1284" y="366"/>
                    </a:lnTo>
                    <a:lnTo>
                      <a:pt x="1290" y="303"/>
                    </a:lnTo>
                    <a:lnTo>
                      <a:pt x="1259" y="294"/>
                    </a:lnTo>
                    <a:lnTo>
                      <a:pt x="1215" y="284"/>
                    </a:lnTo>
                    <a:lnTo>
                      <a:pt x="1205" y="249"/>
                    </a:lnTo>
                    <a:lnTo>
                      <a:pt x="1188" y="254"/>
                    </a:lnTo>
                    <a:lnTo>
                      <a:pt x="1194" y="293"/>
                    </a:lnTo>
                    <a:lnTo>
                      <a:pt x="1173" y="309"/>
                    </a:lnTo>
                    <a:lnTo>
                      <a:pt x="1190" y="347"/>
                    </a:lnTo>
                    <a:lnTo>
                      <a:pt x="1173" y="372"/>
                    </a:lnTo>
                    <a:cubicBezTo>
                      <a:pt x="1170" y="382"/>
                      <a:pt x="1169" y="404"/>
                      <a:pt x="1175" y="407"/>
                    </a:cubicBezTo>
                    <a:cubicBezTo>
                      <a:pt x="1181" y="410"/>
                      <a:pt x="1202" y="390"/>
                      <a:pt x="1211" y="389"/>
                    </a:cubicBezTo>
                    <a:lnTo>
                      <a:pt x="1227" y="402"/>
                    </a:lnTo>
                    <a:lnTo>
                      <a:pt x="1239" y="453"/>
                    </a:lnTo>
                    <a:lnTo>
                      <a:pt x="1272" y="467"/>
                    </a:lnTo>
                    <a:lnTo>
                      <a:pt x="1250" y="483"/>
                    </a:lnTo>
                    <a:lnTo>
                      <a:pt x="1252" y="528"/>
                    </a:lnTo>
                    <a:lnTo>
                      <a:pt x="1229" y="476"/>
                    </a:lnTo>
                    <a:lnTo>
                      <a:pt x="1212" y="500"/>
                    </a:lnTo>
                    <a:lnTo>
                      <a:pt x="1221" y="428"/>
                    </a:lnTo>
                    <a:lnTo>
                      <a:pt x="1214" y="404"/>
                    </a:lnTo>
                    <a:lnTo>
                      <a:pt x="1184" y="422"/>
                    </a:lnTo>
                    <a:lnTo>
                      <a:pt x="1179" y="486"/>
                    </a:lnTo>
                    <a:lnTo>
                      <a:pt x="1152" y="501"/>
                    </a:lnTo>
                    <a:lnTo>
                      <a:pt x="1115" y="492"/>
                    </a:lnTo>
                    <a:lnTo>
                      <a:pt x="1152" y="482"/>
                    </a:lnTo>
                    <a:lnTo>
                      <a:pt x="1151" y="458"/>
                    </a:lnTo>
                    <a:lnTo>
                      <a:pt x="1175" y="423"/>
                    </a:lnTo>
                    <a:lnTo>
                      <a:pt x="1163" y="419"/>
                    </a:lnTo>
                    <a:lnTo>
                      <a:pt x="1161" y="402"/>
                    </a:lnTo>
                    <a:lnTo>
                      <a:pt x="1164" y="344"/>
                    </a:lnTo>
                    <a:lnTo>
                      <a:pt x="1157" y="296"/>
                    </a:lnTo>
                    <a:lnTo>
                      <a:pt x="1176" y="266"/>
                    </a:lnTo>
                    <a:lnTo>
                      <a:pt x="1167" y="252"/>
                    </a:lnTo>
                    <a:lnTo>
                      <a:pt x="1145" y="254"/>
                    </a:lnTo>
                    <a:lnTo>
                      <a:pt x="1122" y="257"/>
                    </a:lnTo>
                    <a:lnTo>
                      <a:pt x="1112" y="294"/>
                    </a:lnTo>
                    <a:lnTo>
                      <a:pt x="1097" y="300"/>
                    </a:lnTo>
                    <a:lnTo>
                      <a:pt x="1082" y="335"/>
                    </a:lnTo>
                    <a:lnTo>
                      <a:pt x="1091" y="384"/>
                    </a:lnTo>
                    <a:lnTo>
                      <a:pt x="1089" y="410"/>
                    </a:lnTo>
                    <a:lnTo>
                      <a:pt x="1060" y="384"/>
                    </a:lnTo>
                    <a:lnTo>
                      <a:pt x="1029" y="374"/>
                    </a:lnTo>
                    <a:lnTo>
                      <a:pt x="1014" y="383"/>
                    </a:lnTo>
                    <a:lnTo>
                      <a:pt x="1022" y="405"/>
                    </a:lnTo>
                    <a:lnTo>
                      <a:pt x="1004" y="419"/>
                    </a:lnTo>
                    <a:lnTo>
                      <a:pt x="1004" y="399"/>
                    </a:lnTo>
                    <a:lnTo>
                      <a:pt x="989" y="398"/>
                    </a:lnTo>
                    <a:lnTo>
                      <a:pt x="978" y="420"/>
                    </a:lnTo>
                    <a:lnTo>
                      <a:pt x="938" y="422"/>
                    </a:lnTo>
                    <a:lnTo>
                      <a:pt x="930" y="407"/>
                    </a:lnTo>
                    <a:lnTo>
                      <a:pt x="863" y="437"/>
                    </a:lnTo>
                    <a:lnTo>
                      <a:pt x="852" y="473"/>
                    </a:lnTo>
                    <a:lnTo>
                      <a:pt x="824" y="462"/>
                    </a:lnTo>
                    <a:lnTo>
                      <a:pt x="843" y="441"/>
                    </a:lnTo>
                    <a:lnTo>
                      <a:pt x="831" y="411"/>
                    </a:lnTo>
                    <a:lnTo>
                      <a:pt x="797" y="411"/>
                    </a:lnTo>
                    <a:lnTo>
                      <a:pt x="803" y="429"/>
                    </a:lnTo>
                    <a:lnTo>
                      <a:pt x="801" y="461"/>
                    </a:lnTo>
                    <a:lnTo>
                      <a:pt x="813" y="494"/>
                    </a:lnTo>
                    <a:lnTo>
                      <a:pt x="785" y="489"/>
                    </a:lnTo>
                    <a:lnTo>
                      <a:pt x="747" y="521"/>
                    </a:lnTo>
                    <a:lnTo>
                      <a:pt x="762" y="543"/>
                    </a:lnTo>
                    <a:lnTo>
                      <a:pt x="740" y="543"/>
                    </a:lnTo>
                    <a:lnTo>
                      <a:pt x="716" y="515"/>
                    </a:lnTo>
                    <a:lnTo>
                      <a:pt x="708" y="525"/>
                    </a:lnTo>
                    <a:lnTo>
                      <a:pt x="724" y="576"/>
                    </a:lnTo>
                    <a:lnTo>
                      <a:pt x="687" y="543"/>
                    </a:lnTo>
                    <a:lnTo>
                      <a:pt x="692" y="504"/>
                    </a:lnTo>
                    <a:lnTo>
                      <a:pt x="662" y="480"/>
                    </a:lnTo>
                    <a:lnTo>
                      <a:pt x="722" y="507"/>
                    </a:lnTo>
                    <a:lnTo>
                      <a:pt x="767" y="494"/>
                    </a:lnTo>
                    <a:lnTo>
                      <a:pt x="771" y="449"/>
                    </a:lnTo>
                    <a:lnTo>
                      <a:pt x="743" y="426"/>
                    </a:lnTo>
                    <a:lnTo>
                      <a:pt x="720" y="393"/>
                    </a:lnTo>
                    <a:lnTo>
                      <a:pt x="675" y="389"/>
                    </a:lnTo>
                    <a:lnTo>
                      <a:pt x="658" y="377"/>
                    </a:lnTo>
                    <a:lnTo>
                      <a:pt x="673" y="375"/>
                    </a:lnTo>
                    <a:lnTo>
                      <a:pt x="660" y="359"/>
                    </a:lnTo>
                    <a:lnTo>
                      <a:pt x="622" y="357"/>
                    </a:lnTo>
                    <a:lnTo>
                      <a:pt x="646" y="347"/>
                    </a:lnTo>
                    <a:lnTo>
                      <a:pt x="616" y="315"/>
                    </a:lnTo>
                    <a:lnTo>
                      <a:pt x="564" y="315"/>
                    </a:lnTo>
                    <a:lnTo>
                      <a:pt x="520" y="348"/>
                    </a:lnTo>
                    <a:lnTo>
                      <a:pt x="498" y="345"/>
                    </a:lnTo>
                    <a:lnTo>
                      <a:pt x="466" y="375"/>
                    </a:lnTo>
                    <a:lnTo>
                      <a:pt x="441" y="435"/>
                    </a:lnTo>
                    <a:lnTo>
                      <a:pt x="396" y="537"/>
                    </a:lnTo>
                    <a:lnTo>
                      <a:pt x="345" y="579"/>
                    </a:lnTo>
                    <a:lnTo>
                      <a:pt x="309" y="632"/>
                    </a:lnTo>
                    <a:lnTo>
                      <a:pt x="319" y="657"/>
                    </a:lnTo>
                    <a:lnTo>
                      <a:pt x="312" y="690"/>
                    </a:lnTo>
                    <a:lnTo>
                      <a:pt x="340" y="729"/>
                    </a:lnTo>
                    <a:lnTo>
                      <a:pt x="366" y="708"/>
                    </a:lnTo>
                    <a:lnTo>
                      <a:pt x="394" y="668"/>
                    </a:lnTo>
                    <a:lnTo>
                      <a:pt x="397" y="741"/>
                    </a:lnTo>
                    <a:lnTo>
                      <a:pt x="420" y="785"/>
                    </a:lnTo>
                    <a:lnTo>
                      <a:pt x="459" y="759"/>
                    </a:lnTo>
                    <a:lnTo>
                      <a:pt x="468" y="708"/>
                    </a:lnTo>
                    <a:lnTo>
                      <a:pt x="495" y="674"/>
                    </a:lnTo>
                    <a:lnTo>
                      <a:pt x="477" y="627"/>
                    </a:lnTo>
                    <a:lnTo>
                      <a:pt x="490" y="585"/>
                    </a:lnTo>
                    <a:lnTo>
                      <a:pt x="522" y="557"/>
                    </a:lnTo>
                    <a:cubicBezTo>
                      <a:pt x="527" y="548"/>
                      <a:pt x="514" y="536"/>
                      <a:pt x="520" y="528"/>
                    </a:cubicBezTo>
                    <a:cubicBezTo>
                      <a:pt x="526" y="520"/>
                      <a:pt x="552" y="504"/>
                      <a:pt x="559" y="507"/>
                    </a:cubicBezTo>
                    <a:cubicBezTo>
                      <a:pt x="572" y="502"/>
                      <a:pt x="571" y="529"/>
                      <a:pt x="564" y="543"/>
                    </a:cubicBezTo>
                    <a:lnTo>
                      <a:pt x="516" y="591"/>
                    </a:lnTo>
                    <a:lnTo>
                      <a:pt x="517" y="654"/>
                    </a:lnTo>
                    <a:lnTo>
                      <a:pt x="547" y="669"/>
                    </a:lnTo>
                    <a:lnTo>
                      <a:pt x="598" y="653"/>
                    </a:lnTo>
                    <a:lnTo>
                      <a:pt x="628" y="672"/>
                    </a:lnTo>
                    <a:lnTo>
                      <a:pt x="592" y="677"/>
                    </a:lnTo>
                    <a:lnTo>
                      <a:pt x="546" y="684"/>
                    </a:lnTo>
                    <a:lnTo>
                      <a:pt x="550" y="714"/>
                    </a:lnTo>
                    <a:lnTo>
                      <a:pt x="552" y="743"/>
                    </a:lnTo>
                    <a:lnTo>
                      <a:pt x="525" y="726"/>
                    </a:lnTo>
                    <a:lnTo>
                      <a:pt x="507" y="746"/>
                    </a:lnTo>
                    <a:lnTo>
                      <a:pt x="508" y="788"/>
                    </a:lnTo>
                    <a:lnTo>
                      <a:pt x="471" y="797"/>
                    </a:lnTo>
                    <a:lnTo>
                      <a:pt x="429" y="812"/>
                    </a:lnTo>
                    <a:lnTo>
                      <a:pt x="409" y="798"/>
                    </a:lnTo>
                    <a:lnTo>
                      <a:pt x="388" y="816"/>
                    </a:lnTo>
                    <a:lnTo>
                      <a:pt x="379" y="746"/>
                    </a:lnTo>
                    <a:cubicBezTo>
                      <a:pt x="377" y="731"/>
                      <a:pt x="379" y="725"/>
                      <a:pt x="373" y="726"/>
                    </a:cubicBezTo>
                    <a:cubicBezTo>
                      <a:pt x="367" y="727"/>
                      <a:pt x="350" y="737"/>
                      <a:pt x="345" y="752"/>
                    </a:cubicBezTo>
                    <a:lnTo>
                      <a:pt x="358" y="813"/>
                    </a:lnTo>
                    <a:lnTo>
                      <a:pt x="312" y="821"/>
                    </a:lnTo>
                    <a:lnTo>
                      <a:pt x="292" y="864"/>
                    </a:lnTo>
                    <a:lnTo>
                      <a:pt x="250" y="897"/>
                    </a:lnTo>
                    <a:lnTo>
                      <a:pt x="199" y="912"/>
                    </a:lnTo>
                    <a:lnTo>
                      <a:pt x="186" y="932"/>
                    </a:lnTo>
                    <a:lnTo>
                      <a:pt x="226" y="963"/>
                    </a:lnTo>
                    <a:lnTo>
                      <a:pt x="228" y="1007"/>
                    </a:lnTo>
                    <a:lnTo>
                      <a:pt x="204" y="1016"/>
                    </a:lnTo>
                    <a:lnTo>
                      <a:pt x="148" y="1008"/>
                    </a:lnTo>
                    <a:lnTo>
                      <a:pt x="126" y="1026"/>
                    </a:lnTo>
                    <a:lnTo>
                      <a:pt x="124" y="1107"/>
                    </a:lnTo>
                    <a:lnTo>
                      <a:pt x="153" y="1137"/>
                    </a:lnTo>
                    <a:lnTo>
                      <a:pt x="220" y="1130"/>
                    </a:lnTo>
                    <a:lnTo>
                      <a:pt x="244" y="1104"/>
                    </a:lnTo>
                    <a:lnTo>
                      <a:pt x="247" y="1071"/>
                    </a:lnTo>
                    <a:lnTo>
                      <a:pt x="270" y="1059"/>
                    </a:lnTo>
                    <a:lnTo>
                      <a:pt x="292" y="1046"/>
                    </a:lnTo>
                    <a:lnTo>
                      <a:pt x="304" y="1028"/>
                    </a:lnTo>
                    <a:lnTo>
                      <a:pt x="342" y="1025"/>
                    </a:lnTo>
                    <a:lnTo>
                      <a:pt x="369" y="1014"/>
                    </a:lnTo>
                    <a:lnTo>
                      <a:pt x="391" y="1044"/>
                    </a:lnTo>
                    <a:lnTo>
                      <a:pt x="447" y="1091"/>
                    </a:lnTo>
                    <a:lnTo>
                      <a:pt x="433" y="1106"/>
                    </a:lnTo>
                    <a:lnTo>
                      <a:pt x="397" y="1116"/>
                    </a:lnTo>
                    <a:lnTo>
                      <a:pt x="429" y="1137"/>
                    </a:lnTo>
                    <a:lnTo>
                      <a:pt x="444" y="1115"/>
                    </a:lnTo>
                    <a:lnTo>
                      <a:pt x="454" y="1121"/>
                    </a:lnTo>
                    <a:lnTo>
                      <a:pt x="468" y="1091"/>
                    </a:lnTo>
                    <a:lnTo>
                      <a:pt x="484" y="1104"/>
                    </a:lnTo>
                    <a:lnTo>
                      <a:pt x="469" y="1068"/>
                    </a:lnTo>
                    <a:lnTo>
                      <a:pt x="405" y="1001"/>
                    </a:lnTo>
                    <a:lnTo>
                      <a:pt x="418" y="996"/>
                    </a:lnTo>
                    <a:lnTo>
                      <a:pt x="493" y="1062"/>
                    </a:lnTo>
                    <a:lnTo>
                      <a:pt x="505" y="1122"/>
                    </a:lnTo>
                    <a:lnTo>
                      <a:pt x="532" y="1152"/>
                    </a:lnTo>
                    <a:lnTo>
                      <a:pt x="555" y="1088"/>
                    </a:lnTo>
                    <a:lnTo>
                      <a:pt x="579" y="1082"/>
                    </a:lnTo>
                    <a:lnTo>
                      <a:pt x="579" y="1106"/>
                    </a:lnTo>
                    <a:lnTo>
                      <a:pt x="589" y="1137"/>
                    </a:lnTo>
                    <a:lnTo>
                      <a:pt x="624" y="1152"/>
                    </a:lnTo>
                    <a:lnTo>
                      <a:pt x="685" y="1151"/>
                    </a:lnTo>
                    <a:lnTo>
                      <a:pt x="694" y="1176"/>
                    </a:lnTo>
                    <a:lnTo>
                      <a:pt x="678" y="1223"/>
                    </a:lnTo>
                    <a:lnTo>
                      <a:pt x="633" y="1224"/>
                    </a:lnTo>
                    <a:lnTo>
                      <a:pt x="591" y="1227"/>
                    </a:lnTo>
                    <a:lnTo>
                      <a:pt x="540" y="1209"/>
                    </a:lnTo>
                    <a:lnTo>
                      <a:pt x="489" y="1211"/>
                    </a:lnTo>
                    <a:lnTo>
                      <a:pt x="484" y="1248"/>
                    </a:lnTo>
                    <a:lnTo>
                      <a:pt x="445" y="1236"/>
                    </a:lnTo>
                    <a:lnTo>
                      <a:pt x="427" y="1200"/>
                    </a:lnTo>
                    <a:lnTo>
                      <a:pt x="394" y="1190"/>
                    </a:lnTo>
                    <a:lnTo>
                      <a:pt x="370" y="1181"/>
                    </a:lnTo>
                    <a:lnTo>
                      <a:pt x="373" y="1158"/>
                    </a:lnTo>
                    <a:lnTo>
                      <a:pt x="388" y="1152"/>
                    </a:lnTo>
                    <a:lnTo>
                      <a:pt x="355" y="1121"/>
                    </a:lnTo>
                    <a:lnTo>
                      <a:pt x="333" y="1128"/>
                    </a:lnTo>
                    <a:lnTo>
                      <a:pt x="256" y="1134"/>
                    </a:lnTo>
                    <a:lnTo>
                      <a:pt x="192" y="1163"/>
                    </a:lnTo>
                    <a:lnTo>
                      <a:pt x="151" y="1152"/>
                    </a:lnTo>
                    <a:lnTo>
                      <a:pt x="135" y="1179"/>
                    </a:lnTo>
                    <a:lnTo>
                      <a:pt x="91" y="1256"/>
                    </a:lnTo>
                    <a:lnTo>
                      <a:pt x="72" y="1253"/>
                    </a:lnTo>
                    <a:lnTo>
                      <a:pt x="48" y="1290"/>
                    </a:lnTo>
                    <a:lnTo>
                      <a:pt x="37" y="1326"/>
                    </a:lnTo>
                    <a:lnTo>
                      <a:pt x="16" y="1341"/>
                    </a:lnTo>
                    <a:lnTo>
                      <a:pt x="6" y="1385"/>
                    </a:lnTo>
                    <a:lnTo>
                      <a:pt x="19" y="1412"/>
                    </a:lnTo>
                    <a:lnTo>
                      <a:pt x="0" y="1439"/>
                    </a:lnTo>
                    <a:lnTo>
                      <a:pt x="19" y="1482"/>
                    </a:lnTo>
                    <a:lnTo>
                      <a:pt x="109" y="1581"/>
                    </a:lnTo>
                    <a:lnTo>
                      <a:pt x="174" y="1580"/>
                    </a:lnTo>
                    <a:lnTo>
                      <a:pt x="249" y="1571"/>
                    </a:lnTo>
                    <a:lnTo>
                      <a:pt x="337" y="1589"/>
                    </a:lnTo>
                    <a:lnTo>
                      <a:pt x="364" y="1611"/>
                    </a:lnTo>
                    <a:lnTo>
                      <a:pt x="339" y="1658"/>
                    </a:lnTo>
                    <a:lnTo>
                      <a:pt x="352" y="1680"/>
                    </a:lnTo>
                    <a:lnTo>
                      <a:pt x="382" y="1742"/>
                    </a:lnTo>
                    <a:lnTo>
                      <a:pt x="402" y="1793"/>
                    </a:lnTo>
                    <a:lnTo>
                      <a:pt x="370" y="1887"/>
                    </a:lnTo>
                    <a:lnTo>
                      <a:pt x="406" y="1979"/>
                    </a:lnTo>
                    <a:lnTo>
                      <a:pt x="448" y="2079"/>
                    </a:lnTo>
                    <a:lnTo>
                      <a:pt x="451" y="2121"/>
                    </a:lnTo>
                    <a:lnTo>
                      <a:pt x="484" y="2136"/>
                    </a:lnTo>
                    <a:lnTo>
                      <a:pt x="531" y="2123"/>
                    </a:lnTo>
                    <a:lnTo>
                      <a:pt x="580" y="2112"/>
                    </a:lnTo>
                    <a:lnTo>
                      <a:pt x="657" y="2018"/>
                    </a:lnTo>
                    <a:lnTo>
                      <a:pt x="658" y="1997"/>
                    </a:lnTo>
                    <a:lnTo>
                      <a:pt x="682" y="1985"/>
                    </a:lnTo>
                    <a:lnTo>
                      <a:pt x="682" y="1916"/>
                    </a:lnTo>
                    <a:lnTo>
                      <a:pt x="717" y="1886"/>
                    </a:lnTo>
                    <a:lnTo>
                      <a:pt x="753" y="1860"/>
                    </a:lnTo>
                    <a:lnTo>
                      <a:pt x="747" y="1800"/>
                    </a:lnTo>
                    <a:lnTo>
                      <a:pt x="727" y="1770"/>
                    </a:lnTo>
                    <a:lnTo>
                      <a:pt x="723" y="1725"/>
                    </a:lnTo>
                    <a:lnTo>
                      <a:pt x="745" y="1695"/>
                    </a:lnTo>
                    <a:lnTo>
                      <a:pt x="775" y="1661"/>
                    </a:lnTo>
                    <a:lnTo>
                      <a:pt x="847" y="1583"/>
                    </a:lnTo>
                    <a:lnTo>
                      <a:pt x="883" y="1497"/>
                    </a:lnTo>
                    <a:lnTo>
                      <a:pt x="858" y="1496"/>
                    </a:lnTo>
                    <a:lnTo>
                      <a:pt x="775" y="1512"/>
                    </a:lnTo>
                    <a:lnTo>
                      <a:pt x="765" y="1494"/>
                    </a:lnTo>
                    <a:lnTo>
                      <a:pt x="778" y="1485"/>
                    </a:lnTo>
                    <a:lnTo>
                      <a:pt x="760" y="1460"/>
                    </a:lnTo>
                    <a:lnTo>
                      <a:pt x="738" y="1440"/>
                    </a:lnTo>
                    <a:lnTo>
                      <a:pt x="717" y="1398"/>
                    </a:lnTo>
                    <a:lnTo>
                      <a:pt x="699" y="1356"/>
                    </a:lnTo>
                    <a:lnTo>
                      <a:pt x="676" y="1296"/>
                    </a:lnTo>
                    <a:lnTo>
                      <a:pt x="661" y="1269"/>
                    </a:lnTo>
                    <a:lnTo>
                      <a:pt x="678" y="1280"/>
                    </a:lnTo>
                    <a:lnTo>
                      <a:pt x="682" y="1266"/>
                    </a:lnTo>
                    <a:lnTo>
                      <a:pt x="718" y="1326"/>
                    </a:lnTo>
                    <a:lnTo>
                      <a:pt x="774" y="1436"/>
                    </a:lnTo>
                    <a:lnTo>
                      <a:pt x="783" y="1464"/>
                    </a:lnTo>
                    <a:lnTo>
                      <a:pt x="793" y="1488"/>
                    </a:lnTo>
                    <a:lnTo>
                      <a:pt x="820" y="1488"/>
                    </a:lnTo>
                    <a:lnTo>
                      <a:pt x="849" y="1469"/>
                    </a:lnTo>
                    <a:lnTo>
                      <a:pt x="873" y="1464"/>
                    </a:lnTo>
                    <a:lnTo>
                      <a:pt x="894" y="1439"/>
                    </a:lnTo>
                    <a:lnTo>
                      <a:pt x="934" y="1427"/>
                    </a:lnTo>
                    <a:lnTo>
                      <a:pt x="961" y="1403"/>
                    </a:lnTo>
                    <a:lnTo>
                      <a:pt x="991" y="1368"/>
                    </a:lnTo>
                    <a:lnTo>
                      <a:pt x="996" y="1350"/>
                    </a:lnTo>
                    <a:lnTo>
                      <a:pt x="981" y="1340"/>
                    </a:lnTo>
                    <a:lnTo>
                      <a:pt x="975" y="1329"/>
                    </a:lnTo>
                    <a:lnTo>
                      <a:pt x="955" y="1335"/>
                    </a:lnTo>
                    <a:lnTo>
                      <a:pt x="925" y="1340"/>
                    </a:lnTo>
                    <a:lnTo>
                      <a:pt x="912" y="1337"/>
                    </a:lnTo>
                    <a:lnTo>
                      <a:pt x="910" y="1323"/>
                    </a:lnTo>
                    <a:lnTo>
                      <a:pt x="891" y="1323"/>
                    </a:lnTo>
                    <a:lnTo>
                      <a:pt x="853" y="1271"/>
                    </a:lnTo>
                    <a:lnTo>
                      <a:pt x="819" y="1259"/>
                    </a:lnTo>
                    <a:lnTo>
                      <a:pt x="865" y="1247"/>
                    </a:lnTo>
                    <a:lnTo>
                      <a:pt x="903" y="1287"/>
                    </a:lnTo>
                    <a:lnTo>
                      <a:pt x="942" y="1295"/>
                    </a:lnTo>
                    <a:lnTo>
                      <a:pt x="951" y="1293"/>
                    </a:lnTo>
                    <a:lnTo>
                      <a:pt x="963" y="1319"/>
                    </a:lnTo>
                    <a:lnTo>
                      <a:pt x="976" y="1316"/>
                    </a:lnTo>
                    <a:lnTo>
                      <a:pt x="996" y="1331"/>
                    </a:lnTo>
                    <a:lnTo>
                      <a:pt x="1027" y="1317"/>
                    </a:lnTo>
                    <a:lnTo>
                      <a:pt x="1062" y="1320"/>
                    </a:lnTo>
                    <a:lnTo>
                      <a:pt x="1087" y="1341"/>
                    </a:lnTo>
                    <a:lnTo>
                      <a:pt x="1116" y="1337"/>
                    </a:lnTo>
                    <a:lnTo>
                      <a:pt x="1099" y="1358"/>
                    </a:lnTo>
                    <a:lnTo>
                      <a:pt x="1107" y="1377"/>
                    </a:lnTo>
                    <a:lnTo>
                      <a:pt x="1120" y="1379"/>
                    </a:lnTo>
                    <a:lnTo>
                      <a:pt x="1135" y="1370"/>
                    </a:lnTo>
                    <a:lnTo>
                      <a:pt x="1144" y="1436"/>
                    </a:lnTo>
                    <a:lnTo>
                      <a:pt x="1191" y="1535"/>
                    </a:lnTo>
                    <a:lnTo>
                      <a:pt x="1216" y="1545"/>
                    </a:lnTo>
                    <a:lnTo>
                      <a:pt x="1239" y="1509"/>
                    </a:lnTo>
                    <a:lnTo>
                      <a:pt x="1249" y="1491"/>
                    </a:lnTo>
                    <a:lnTo>
                      <a:pt x="1240" y="1469"/>
                    </a:lnTo>
                    <a:lnTo>
                      <a:pt x="1249" y="1440"/>
                    </a:lnTo>
                    <a:lnTo>
                      <a:pt x="1308" y="1409"/>
                    </a:lnTo>
                    <a:lnTo>
                      <a:pt x="1342" y="1364"/>
                    </a:lnTo>
                    <a:lnTo>
                      <a:pt x="1374" y="1361"/>
                    </a:lnTo>
                    <a:lnTo>
                      <a:pt x="1392" y="1358"/>
                    </a:lnTo>
                    <a:lnTo>
                      <a:pt x="1410" y="1406"/>
                    </a:lnTo>
                    <a:lnTo>
                      <a:pt x="1425" y="1419"/>
                    </a:lnTo>
                    <a:lnTo>
                      <a:pt x="1426" y="1454"/>
                    </a:lnTo>
                    <a:lnTo>
                      <a:pt x="1458" y="1436"/>
                    </a:lnTo>
                    <a:lnTo>
                      <a:pt x="1471" y="1457"/>
                    </a:lnTo>
                    <a:lnTo>
                      <a:pt x="1467" y="1547"/>
                    </a:lnTo>
                    <a:lnTo>
                      <a:pt x="1500" y="1605"/>
                    </a:lnTo>
                    <a:lnTo>
                      <a:pt x="1540" y="1632"/>
                    </a:lnTo>
                    <a:lnTo>
                      <a:pt x="1561" y="1644"/>
                    </a:lnTo>
                    <a:lnTo>
                      <a:pt x="1545" y="1613"/>
                    </a:lnTo>
                    <a:lnTo>
                      <a:pt x="1533" y="1578"/>
                    </a:lnTo>
                    <a:lnTo>
                      <a:pt x="1492" y="1536"/>
                    </a:lnTo>
                    <a:lnTo>
                      <a:pt x="1492" y="1508"/>
                    </a:lnTo>
                    <a:lnTo>
                      <a:pt x="1500" y="1463"/>
                    </a:lnTo>
                    <a:lnTo>
                      <a:pt x="1521" y="1500"/>
                    </a:lnTo>
                    <a:lnTo>
                      <a:pt x="1543" y="1515"/>
                    </a:lnTo>
                    <a:lnTo>
                      <a:pt x="1585" y="1514"/>
                    </a:lnTo>
                    <a:lnTo>
                      <a:pt x="1614" y="1478"/>
                    </a:lnTo>
                    <a:lnTo>
                      <a:pt x="1609" y="1440"/>
                    </a:lnTo>
                    <a:lnTo>
                      <a:pt x="1588" y="1416"/>
                    </a:lnTo>
                    <a:lnTo>
                      <a:pt x="1566" y="1392"/>
                    </a:lnTo>
                    <a:lnTo>
                      <a:pt x="1596" y="1365"/>
                    </a:lnTo>
                    <a:lnTo>
                      <a:pt x="1621" y="1371"/>
                    </a:lnTo>
                    <a:lnTo>
                      <a:pt x="1608" y="1400"/>
                    </a:lnTo>
                    <a:lnTo>
                      <a:pt x="1632" y="1403"/>
                    </a:lnTo>
                    <a:lnTo>
                      <a:pt x="1635" y="1370"/>
                    </a:lnTo>
                    <a:lnTo>
                      <a:pt x="1666" y="1355"/>
                    </a:lnTo>
                    <a:lnTo>
                      <a:pt x="1707" y="1349"/>
                    </a:lnTo>
                    <a:lnTo>
                      <a:pt x="1749" y="1314"/>
                    </a:lnTo>
                    <a:lnTo>
                      <a:pt x="1780" y="1248"/>
                    </a:lnTo>
                    <a:lnTo>
                      <a:pt x="1764" y="1191"/>
                    </a:lnTo>
                    <a:lnTo>
                      <a:pt x="1741" y="1163"/>
                    </a:lnTo>
                    <a:lnTo>
                      <a:pt x="1785" y="1133"/>
                    </a:lnTo>
                    <a:lnTo>
                      <a:pt x="1777" y="1118"/>
                    </a:lnTo>
                    <a:lnTo>
                      <a:pt x="1744" y="1125"/>
                    </a:lnTo>
                    <a:lnTo>
                      <a:pt x="1708" y="1100"/>
                    </a:lnTo>
                    <a:lnTo>
                      <a:pt x="1740" y="1097"/>
                    </a:lnTo>
                    <a:lnTo>
                      <a:pt x="1765" y="1082"/>
                    </a:lnTo>
                    <a:lnTo>
                      <a:pt x="1761" y="1104"/>
                    </a:lnTo>
                    <a:lnTo>
                      <a:pt x="1780" y="1104"/>
                    </a:lnTo>
                    <a:lnTo>
                      <a:pt x="1798" y="1089"/>
                    </a:lnTo>
                    <a:lnTo>
                      <a:pt x="1804" y="1110"/>
                    </a:lnTo>
                    <a:lnTo>
                      <a:pt x="1831" y="1127"/>
                    </a:lnTo>
                    <a:lnTo>
                      <a:pt x="1828" y="1169"/>
                    </a:lnTo>
                    <a:lnTo>
                      <a:pt x="1866" y="1166"/>
                    </a:lnTo>
                    <a:lnTo>
                      <a:pt x="1872" y="1125"/>
                    </a:lnTo>
                    <a:lnTo>
                      <a:pt x="1843" y="1092"/>
                    </a:lnTo>
                    <a:lnTo>
                      <a:pt x="1876" y="1056"/>
                    </a:lnTo>
                    <a:lnTo>
                      <a:pt x="1900" y="1022"/>
                    </a:lnTo>
                    <a:lnTo>
                      <a:pt x="1923" y="1043"/>
                    </a:lnTo>
                    <a:lnTo>
                      <a:pt x="1962" y="998"/>
                    </a:lnTo>
                    <a:lnTo>
                      <a:pt x="2020" y="864"/>
                    </a:lnTo>
                    <a:lnTo>
                      <a:pt x="2020" y="816"/>
                    </a:lnTo>
                    <a:lnTo>
                      <a:pt x="1984" y="815"/>
                    </a:lnTo>
                    <a:lnTo>
                      <a:pt x="1956" y="797"/>
                    </a:lnTo>
                    <a:lnTo>
                      <a:pt x="2048" y="696"/>
                    </a:lnTo>
                    <a:lnTo>
                      <a:pt x="2121" y="705"/>
                    </a:lnTo>
                    <a:lnTo>
                      <a:pt x="2120" y="689"/>
                    </a:lnTo>
                    <a:lnTo>
                      <a:pt x="2145" y="687"/>
                    </a:lnTo>
                    <a:lnTo>
                      <a:pt x="2160" y="710"/>
                    </a:lnTo>
                    <a:lnTo>
                      <a:pt x="2199" y="690"/>
                    </a:lnTo>
                    <a:lnTo>
                      <a:pt x="2265" y="630"/>
                    </a:lnTo>
                    <a:lnTo>
                      <a:pt x="2255" y="663"/>
                    </a:lnTo>
                    <a:lnTo>
                      <a:pt x="2273" y="660"/>
                    </a:lnTo>
                    <a:lnTo>
                      <a:pt x="2308" y="624"/>
                    </a:lnTo>
                    <a:lnTo>
                      <a:pt x="2294" y="660"/>
                    </a:lnTo>
                    <a:lnTo>
                      <a:pt x="2265" y="681"/>
                    </a:lnTo>
                    <a:lnTo>
                      <a:pt x="2253" y="717"/>
                    </a:lnTo>
                    <a:lnTo>
                      <a:pt x="2216" y="747"/>
                    </a:lnTo>
                    <a:lnTo>
                      <a:pt x="2201" y="794"/>
                    </a:lnTo>
                    <a:lnTo>
                      <a:pt x="2212" y="864"/>
                    </a:lnTo>
                    <a:lnTo>
                      <a:pt x="2228" y="884"/>
                    </a:lnTo>
                    <a:lnTo>
                      <a:pt x="2271" y="809"/>
                    </a:lnTo>
                    <a:lnTo>
                      <a:pt x="2288" y="806"/>
                    </a:lnTo>
                    <a:lnTo>
                      <a:pt x="2295" y="756"/>
                    </a:lnTo>
                    <a:lnTo>
                      <a:pt x="2298" y="707"/>
                    </a:lnTo>
                    <a:lnTo>
                      <a:pt x="2331" y="684"/>
                    </a:lnTo>
                    <a:lnTo>
                      <a:pt x="2373" y="659"/>
                    </a:lnTo>
                    <a:lnTo>
                      <a:pt x="2396" y="665"/>
                    </a:lnTo>
                    <a:lnTo>
                      <a:pt x="2436" y="633"/>
                    </a:lnTo>
                    <a:lnTo>
                      <a:pt x="2456" y="617"/>
                    </a:lnTo>
                    <a:lnTo>
                      <a:pt x="2500" y="624"/>
                    </a:lnTo>
                    <a:lnTo>
                      <a:pt x="2510" y="600"/>
                    </a:lnTo>
                    <a:lnTo>
                      <a:pt x="2483" y="566"/>
                    </a:lnTo>
                    <a:lnTo>
                      <a:pt x="2525" y="504"/>
                    </a:lnTo>
                    <a:lnTo>
                      <a:pt x="2591" y="555"/>
                    </a:lnTo>
                    <a:lnTo>
                      <a:pt x="2607" y="558"/>
                    </a:lnTo>
                    <a:cubicBezTo>
                      <a:pt x="2610" y="553"/>
                      <a:pt x="2584" y="523"/>
                      <a:pt x="2607" y="524"/>
                    </a:cubicBezTo>
                    <a:cubicBezTo>
                      <a:pt x="2630" y="525"/>
                      <a:pt x="2645" y="512"/>
                      <a:pt x="2640" y="504"/>
                    </a:cubicBezTo>
                    <a:lnTo>
                      <a:pt x="2577" y="476"/>
                    </a:lnTo>
                    <a:lnTo>
                      <a:pt x="2548" y="432"/>
                    </a:lnTo>
                    <a:lnTo>
                      <a:pt x="2498" y="413"/>
                    </a:lnTo>
                    <a:lnTo>
                      <a:pt x="2465" y="381"/>
                    </a:lnTo>
                    <a:lnTo>
                      <a:pt x="2438" y="378"/>
                    </a:lnTo>
                    <a:lnTo>
                      <a:pt x="2409" y="366"/>
                    </a:lnTo>
                    <a:lnTo>
                      <a:pt x="2393" y="420"/>
                    </a:lnTo>
                    <a:lnTo>
                      <a:pt x="2376" y="405"/>
                    </a:lnTo>
                    <a:lnTo>
                      <a:pt x="2391" y="384"/>
                    </a:lnTo>
                    <a:lnTo>
                      <a:pt x="2387" y="374"/>
                    </a:lnTo>
                    <a:lnTo>
                      <a:pt x="2354" y="390"/>
                    </a:lnTo>
                    <a:lnTo>
                      <a:pt x="2304" y="380"/>
                    </a:lnTo>
                    <a:lnTo>
                      <a:pt x="2279" y="398"/>
                    </a:lnTo>
                    <a:lnTo>
                      <a:pt x="2265" y="342"/>
                    </a:lnTo>
                    <a:lnTo>
                      <a:pt x="2237" y="332"/>
                    </a:lnTo>
                    <a:lnTo>
                      <a:pt x="2154" y="329"/>
                    </a:lnTo>
                    <a:lnTo>
                      <a:pt x="2130" y="276"/>
                    </a:lnTo>
                    <a:lnTo>
                      <a:pt x="2100" y="305"/>
                    </a:lnTo>
                    <a:lnTo>
                      <a:pt x="2091" y="272"/>
                    </a:lnTo>
                    <a:lnTo>
                      <a:pt x="2040" y="260"/>
                    </a:lnTo>
                    <a:lnTo>
                      <a:pt x="2013" y="278"/>
                    </a:lnTo>
                    <a:lnTo>
                      <a:pt x="2006" y="320"/>
                    </a:lnTo>
                    <a:lnTo>
                      <a:pt x="1967" y="306"/>
                    </a:lnTo>
                    <a:lnTo>
                      <a:pt x="1949" y="315"/>
                    </a:lnTo>
                    <a:lnTo>
                      <a:pt x="1923" y="302"/>
                    </a:lnTo>
                    <a:lnTo>
                      <a:pt x="1899" y="336"/>
                    </a:lnTo>
                    <a:cubicBezTo>
                      <a:pt x="1894" y="328"/>
                      <a:pt x="1898" y="266"/>
                      <a:pt x="1893" y="251"/>
                    </a:cubicBezTo>
                    <a:cubicBezTo>
                      <a:pt x="1888" y="234"/>
                      <a:pt x="1880" y="249"/>
                      <a:pt x="1869" y="246"/>
                    </a:cubicBezTo>
                    <a:cubicBezTo>
                      <a:pt x="1858" y="243"/>
                      <a:pt x="1840" y="230"/>
                      <a:pt x="1827" y="231"/>
                    </a:cubicBezTo>
                    <a:lnTo>
                      <a:pt x="1793" y="249"/>
                    </a:lnTo>
                    <a:lnTo>
                      <a:pt x="1730" y="222"/>
                    </a:lnTo>
                    <a:lnTo>
                      <a:pt x="1668" y="207"/>
                    </a:lnTo>
                    <a:cubicBezTo>
                      <a:pt x="1658" y="200"/>
                      <a:pt x="1676" y="177"/>
                      <a:pt x="1671" y="177"/>
                    </a:cubicBezTo>
                    <a:cubicBezTo>
                      <a:pt x="1651" y="159"/>
                      <a:pt x="1646" y="197"/>
                      <a:pt x="1635" y="206"/>
                    </a:cubicBezTo>
                    <a:lnTo>
                      <a:pt x="1607" y="234"/>
                    </a:lnTo>
                    <a:lnTo>
                      <a:pt x="1598" y="201"/>
                    </a:lnTo>
                    <a:lnTo>
                      <a:pt x="1623" y="198"/>
                    </a:lnTo>
                    <a:lnTo>
                      <a:pt x="1668" y="125"/>
                    </a:lnTo>
                    <a:lnTo>
                      <a:pt x="1674" y="80"/>
                    </a:lnTo>
                    <a:lnTo>
                      <a:pt x="1649" y="53"/>
                    </a:lnTo>
                    <a:lnTo>
                      <a:pt x="1584" y="77"/>
                    </a:lnTo>
                    <a:lnTo>
                      <a:pt x="1588" y="48"/>
                    </a:lnTo>
                    <a:cubicBezTo>
                      <a:pt x="1586" y="36"/>
                      <a:pt x="1605" y="6"/>
                      <a:pt x="1572" y="3"/>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65" name="Freeform 83">
                <a:extLst>
                  <a:ext uri="{FF2B5EF4-FFF2-40B4-BE49-F238E27FC236}">
                    <a16:creationId xmlns:a16="http://schemas.microsoft.com/office/drawing/2014/main" id="{83D7C7DA-8442-4017-9485-987475D6E0D7}"/>
                  </a:ext>
                </a:extLst>
              </p:cNvPr>
              <p:cNvSpPr>
                <a:spLocks/>
              </p:cNvSpPr>
              <p:nvPr/>
            </p:nvSpPr>
            <p:spPr bwMode="gray">
              <a:xfrm>
                <a:off x="2341" y="2832"/>
                <a:ext cx="511" cy="422"/>
              </a:xfrm>
              <a:custGeom>
                <a:avLst/>
                <a:gdLst>
                  <a:gd name="T0" fmla="*/ 227 w 510"/>
                  <a:gd name="T1" fmla="*/ 7 h 422"/>
                  <a:gd name="T2" fmla="*/ 233 w 510"/>
                  <a:gd name="T3" fmla="*/ 28 h 422"/>
                  <a:gd name="T4" fmla="*/ 206 w 510"/>
                  <a:gd name="T5" fmla="*/ 32 h 422"/>
                  <a:gd name="T6" fmla="*/ 204 w 510"/>
                  <a:gd name="T7" fmla="*/ 53 h 422"/>
                  <a:gd name="T8" fmla="*/ 195 w 510"/>
                  <a:gd name="T9" fmla="*/ 73 h 422"/>
                  <a:gd name="T10" fmla="*/ 162 w 510"/>
                  <a:gd name="T11" fmla="*/ 56 h 422"/>
                  <a:gd name="T12" fmla="*/ 135 w 510"/>
                  <a:gd name="T13" fmla="*/ 80 h 422"/>
                  <a:gd name="T14" fmla="*/ 108 w 510"/>
                  <a:gd name="T15" fmla="*/ 101 h 422"/>
                  <a:gd name="T16" fmla="*/ 98 w 510"/>
                  <a:gd name="T17" fmla="*/ 142 h 422"/>
                  <a:gd name="T18" fmla="*/ 42 w 510"/>
                  <a:gd name="T19" fmla="*/ 149 h 422"/>
                  <a:gd name="T20" fmla="*/ 0 w 510"/>
                  <a:gd name="T21" fmla="*/ 172 h 422"/>
                  <a:gd name="T22" fmla="*/ 5 w 510"/>
                  <a:gd name="T23" fmla="*/ 218 h 422"/>
                  <a:gd name="T24" fmla="*/ 0 w 510"/>
                  <a:gd name="T25" fmla="*/ 259 h 422"/>
                  <a:gd name="T26" fmla="*/ 32 w 510"/>
                  <a:gd name="T27" fmla="*/ 311 h 422"/>
                  <a:gd name="T28" fmla="*/ 14 w 510"/>
                  <a:gd name="T29" fmla="*/ 352 h 422"/>
                  <a:gd name="T30" fmla="*/ 53 w 510"/>
                  <a:gd name="T31" fmla="*/ 364 h 422"/>
                  <a:gd name="T32" fmla="*/ 110 w 510"/>
                  <a:gd name="T33" fmla="*/ 352 h 422"/>
                  <a:gd name="T34" fmla="*/ 177 w 510"/>
                  <a:gd name="T35" fmla="*/ 316 h 422"/>
                  <a:gd name="T36" fmla="*/ 242 w 510"/>
                  <a:gd name="T37" fmla="*/ 307 h 422"/>
                  <a:gd name="T38" fmla="*/ 282 w 510"/>
                  <a:gd name="T39" fmla="*/ 341 h 422"/>
                  <a:gd name="T40" fmla="*/ 318 w 510"/>
                  <a:gd name="T41" fmla="*/ 344 h 422"/>
                  <a:gd name="T42" fmla="*/ 347 w 510"/>
                  <a:gd name="T43" fmla="*/ 406 h 422"/>
                  <a:gd name="T44" fmla="*/ 390 w 510"/>
                  <a:gd name="T45" fmla="*/ 409 h 422"/>
                  <a:gd name="T46" fmla="*/ 416 w 510"/>
                  <a:gd name="T47" fmla="*/ 422 h 422"/>
                  <a:gd name="T48" fmla="*/ 470 w 510"/>
                  <a:gd name="T49" fmla="*/ 392 h 422"/>
                  <a:gd name="T50" fmla="*/ 462 w 510"/>
                  <a:gd name="T51" fmla="*/ 352 h 422"/>
                  <a:gd name="T52" fmla="*/ 494 w 510"/>
                  <a:gd name="T53" fmla="*/ 304 h 422"/>
                  <a:gd name="T54" fmla="*/ 510 w 510"/>
                  <a:gd name="T55" fmla="*/ 290 h 422"/>
                  <a:gd name="T56" fmla="*/ 506 w 510"/>
                  <a:gd name="T57" fmla="*/ 193 h 422"/>
                  <a:gd name="T58" fmla="*/ 456 w 510"/>
                  <a:gd name="T59" fmla="*/ 154 h 422"/>
                  <a:gd name="T60" fmla="*/ 422 w 510"/>
                  <a:gd name="T61" fmla="*/ 109 h 422"/>
                  <a:gd name="T62" fmla="*/ 393 w 510"/>
                  <a:gd name="T63" fmla="*/ 52 h 422"/>
                  <a:gd name="T64" fmla="*/ 380 w 510"/>
                  <a:gd name="T65" fmla="*/ 52 h 422"/>
                  <a:gd name="T66" fmla="*/ 377 w 510"/>
                  <a:gd name="T67" fmla="*/ 11 h 422"/>
                  <a:gd name="T68" fmla="*/ 359 w 510"/>
                  <a:gd name="T69" fmla="*/ 10 h 422"/>
                  <a:gd name="T70" fmla="*/ 341 w 510"/>
                  <a:gd name="T71" fmla="*/ 97 h 422"/>
                  <a:gd name="T72" fmla="*/ 284 w 510"/>
                  <a:gd name="T73" fmla="*/ 62 h 422"/>
                  <a:gd name="T74" fmla="*/ 306 w 510"/>
                  <a:gd name="T75" fmla="*/ 41 h 422"/>
                  <a:gd name="T76" fmla="*/ 297 w 510"/>
                  <a:gd name="T77" fmla="*/ 26 h 422"/>
                  <a:gd name="T78" fmla="*/ 270 w 510"/>
                  <a:gd name="T79" fmla="*/ 26 h 422"/>
                  <a:gd name="T80" fmla="*/ 261 w 510"/>
                  <a:gd name="T81" fmla="*/ 13 h 422"/>
                  <a:gd name="T82" fmla="*/ 249 w 510"/>
                  <a:gd name="T83" fmla="*/ 11 h 422"/>
                  <a:gd name="T84" fmla="*/ 227 w 510"/>
                  <a:gd name="T85" fmla="*/ 7 h 4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0" h="422">
                    <a:moveTo>
                      <a:pt x="227" y="7"/>
                    </a:moveTo>
                    <a:cubicBezTo>
                      <a:pt x="216" y="14"/>
                      <a:pt x="236" y="24"/>
                      <a:pt x="233" y="28"/>
                    </a:cubicBezTo>
                    <a:lnTo>
                      <a:pt x="206" y="32"/>
                    </a:lnTo>
                    <a:lnTo>
                      <a:pt x="204" y="53"/>
                    </a:lnTo>
                    <a:lnTo>
                      <a:pt x="195" y="73"/>
                    </a:lnTo>
                    <a:lnTo>
                      <a:pt x="162" y="56"/>
                    </a:lnTo>
                    <a:lnTo>
                      <a:pt x="135" y="80"/>
                    </a:lnTo>
                    <a:lnTo>
                      <a:pt x="108" y="101"/>
                    </a:lnTo>
                    <a:lnTo>
                      <a:pt x="98" y="142"/>
                    </a:lnTo>
                    <a:lnTo>
                      <a:pt x="42" y="149"/>
                    </a:lnTo>
                    <a:lnTo>
                      <a:pt x="0" y="172"/>
                    </a:lnTo>
                    <a:lnTo>
                      <a:pt x="5" y="218"/>
                    </a:lnTo>
                    <a:lnTo>
                      <a:pt x="0" y="259"/>
                    </a:lnTo>
                    <a:lnTo>
                      <a:pt x="32" y="311"/>
                    </a:lnTo>
                    <a:lnTo>
                      <a:pt x="14" y="352"/>
                    </a:lnTo>
                    <a:lnTo>
                      <a:pt x="53" y="364"/>
                    </a:lnTo>
                    <a:lnTo>
                      <a:pt x="110" y="352"/>
                    </a:lnTo>
                    <a:lnTo>
                      <a:pt x="177" y="316"/>
                    </a:lnTo>
                    <a:lnTo>
                      <a:pt x="242" y="307"/>
                    </a:lnTo>
                    <a:lnTo>
                      <a:pt x="282" y="341"/>
                    </a:lnTo>
                    <a:lnTo>
                      <a:pt x="318" y="344"/>
                    </a:lnTo>
                    <a:lnTo>
                      <a:pt x="347" y="406"/>
                    </a:lnTo>
                    <a:lnTo>
                      <a:pt x="390" y="409"/>
                    </a:lnTo>
                    <a:lnTo>
                      <a:pt x="416" y="422"/>
                    </a:lnTo>
                    <a:lnTo>
                      <a:pt x="470" y="392"/>
                    </a:lnTo>
                    <a:lnTo>
                      <a:pt x="462" y="352"/>
                    </a:lnTo>
                    <a:lnTo>
                      <a:pt x="494" y="304"/>
                    </a:lnTo>
                    <a:lnTo>
                      <a:pt x="510" y="290"/>
                    </a:lnTo>
                    <a:lnTo>
                      <a:pt x="506" y="193"/>
                    </a:lnTo>
                    <a:lnTo>
                      <a:pt x="456" y="154"/>
                    </a:lnTo>
                    <a:lnTo>
                      <a:pt x="422" y="109"/>
                    </a:lnTo>
                    <a:lnTo>
                      <a:pt x="393" y="52"/>
                    </a:lnTo>
                    <a:lnTo>
                      <a:pt x="380" y="52"/>
                    </a:lnTo>
                    <a:lnTo>
                      <a:pt x="377" y="11"/>
                    </a:lnTo>
                    <a:lnTo>
                      <a:pt x="359" y="10"/>
                    </a:lnTo>
                    <a:lnTo>
                      <a:pt x="341" y="97"/>
                    </a:lnTo>
                    <a:lnTo>
                      <a:pt x="284" y="62"/>
                    </a:lnTo>
                    <a:lnTo>
                      <a:pt x="306" y="41"/>
                    </a:lnTo>
                    <a:lnTo>
                      <a:pt x="297" y="26"/>
                    </a:lnTo>
                    <a:lnTo>
                      <a:pt x="270" y="26"/>
                    </a:lnTo>
                    <a:lnTo>
                      <a:pt x="261" y="13"/>
                    </a:lnTo>
                    <a:lnTo>
                      <a:pt x="249" y="11"/>
                    </a:lnTo>
                    <a:cubicBezTo>
                      <a:pt x="243" y="10"/>
                      <a:pt x="238" y="0"/>
                      <a:pt x="227" y="7"/>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66" name="Freeform 84">
                <a:extLst>
                  <a:ext uri="{FF2B5EF4-FFF2-40B4-BE49-F238E27FC236}">
                    <a16:creationId xmlns:a16="http://schemas.microsoft.com/office/drawing/2014/main" id="{AD13BDCE-83A3-4126-AA5E-BEBDF29F91EC}"/>
                  </a:ext>
                </a:extLst>
              </p:cNvPr>
              <p:cNvSpPr>
                <a:spLocks/>
              </p:cNvSpPr>
              <p:nvPr/>
            </p:nvSpPr>
            <p:spPr bwMode="gray">
              <a:xfrm>
                <a:off x="2726" y="3263"/>
                <a:ext cx="69" cy="71"/>
              </a:xfrm>
              <a:custGeom>
                <a:avLst/>
                <a:gdLst>
                  <a:gd name="T0" fmla="*/ 58 w 68"/>
                  <a:gd name="T1" fmla="*/ 5 h 71"/>
                  <a:gd name="T2" fmla="*/ 37 w 68"/>
                  <a:gd name="T3" fmla="*/ 14 h 71"/>
                  <a:gd name="T4" fmla="*/ 4 w 68"/>
                  <a:gd name="T5" fmla="*/ 16 h 71"/>
                  <a:gd name="T6" fmla="*/ 15 w 68"/>
                  <a:gd name="T7" fmla="*/ 50 h 71"/>
                  <a:gd name="T8" fmla="*/ 45 w 68"/>
                  <a:gd name="T9" fmla="*/ 71 h 71"/>
                  <a:gd name="T10" fmla="*/ 66 w 68"/>
                  <a:gd name="T11" fmla="*/ 44 h 71"/>
                  <a:gd name="T12" fmla="*/ 58 w 68"/>
                  <a:gd name="T13" fmla="*/ 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71">
                    <a:moveTo>
                      <a:pt x="58" y="5"/>
                    </a:moveTo>
                    <a:cubicBezTo>
                      <a:pt x="53" y="0"/>
                      <a:pt x="46" y="12"/>
                      <a:pt x="37" y="14"/>
                    </a:cubicBezTo>
                    <a:cubicBezTo>
                      <a:pt x="28" y="16"/>
                      <a:pt x="8" y="10"/>
                      <a:pt x="4" y="16"/>
                    </a:cubicBezTo>
                    <a:cubicBezTo>
                      <a:pt x="0" y="22"/>
                      <a:pt x="8" y="41"/>
                      <a:pt x="15" y="50"/>
                    </a:cubicBezTo>
                    <a:lnTo>
                      <a:pt x="45" y="71"/>
                    </a:lnTo>
                    <a:lnTo>
                      <a:pt x="66" y="44"/>
                    </a:lnTo>
                    <a:cubicBezTo>
                      <a:pt x="68" y="33"/>
                      <a:pt x="63" y="10"/>
                      <a:pt x="58"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67" name="Freeform 85">
                <a:extLst>
                  <a:ext uri="{FF2B5EF4-FFF2-40B4-BE49-F238E27FC236}">
                    <a16:creationId xmlns:a16="http://schemas.microsoft.com/office/drawing/2014/main" id="{99276FFD-7BC8-40EE-AAE7-42CF921B33F3}"/>
                  </a:ext>
                </a:extLst>
              </p:cNvPr>
              <p:cNvSpPr>
                <a:spLocks/>
              </p:cNvSpPr>
              <p:nvPr/>
            </p:nvSpPr>
            <p:spPr bwMode="gray">
              <a:xfrm>
                <a:off x="2938" y="3351"/>
                <a:ext cx="102" cy="108"/>
              </a:xfrm>
              <a:custGeom>
                <a:avLst/>
                <a:gdLst>
                  <a:gd name="T0" fmla="*/ 82 w 100"/>
                  <a:gd name="T1" fmla="*/ 5 h 109"/>
                  <a:gd name="T2" fmla="*/ 59 w 100"/>
                  <a:gd name="T3" fmla="*/ 34 h 109"/>
                  <a:gd name="T4" fmla="*/ 14 w 100"/>
                  <a:gd name="T5" fmla="*/ 74 h 109"/>
                  <a:gd name="T6" fmla="*/ 1 w 100"/>
                  <a:gd name="T7" fmla="*/ 100 h 109"/>
                  <a:gd name="T8" fmla="*/ 20 w 100"/>
                  <a:gd name="T9" fmla="*/ 109 h 109"/>
                  <a:gd name="T10" fmla="*/ 55 w 100"/>
                  <a:gd name="T11" fmla="*/ 107 h 109"/>
                  <a:gd name="T12" fmla="*/ 64 w 100"/>
                  <a:gd name="T13" fmla="*/ 71 h 109"/>
                  <a:gd name="T14" fmla="*/ 97 w 100"/>
                  <a:gd name="T15" fmla="*/ 17 h 109"/>
                  <a:gd name="T16" fmla="*/ 82 w 100"/>
                  <a:gd name="T17" fmla="*/ 5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09">
                    <a:moveTo>
                      <a:pt x="82" y="5"/>
                    </a:moveTo>
                    <a:cubicBezTo>
                      <a:pt x="77" y="0"/>
                      <a:pt x="74" y="22"/>
                      <a:pt x="59" y="34"/>
                    </a:cubicBezTo>
                    <a:cubicBezTo>
                      <a:pt x="48" y="45"/>
                      <a:pt x="24" y="63"/>
                      <a:pt x="14" y="74"/>
                    </a:cubicBezTo>
                    <a:cubicBezTo>
                      <a:pt x="6" y="84"/>
                      <a:pt x="0" y="94"/>
                      <a:pt x="1" y="100"/>
                    </a:cubicBezTo>
                    <a:cubicBezTo>
                      <a:pt x="2" y="106"/>
                      <a:pt x="11" y="108"/>
                      <a:pt x="20" y="109"/>
                    </a:cubicBezTo>
                    <a:lnTo>
                      <a:pt x="55" y="107"/>
                    </a:lnTo>
                    <a:lnTo>
                      <a:pt x="64" y="71"/>
                    </a:lnTo>
                    <a:cubicBezTo>
                      <a:pt x="71" y="56"/>
                      <a:pt x="94" y="28"/>
                      <a:pt x="97" y="17"/>
                    </a:cubicBezTo>
                    <a:cubicBezTo>
                      <a:pt x="100" y="6"/>
                      <a:pt x="85" y="7"/>
                      <a:pt x="82"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68" name="Freeform 86">
                <a:extLst>
                  <a:ext uri="{FF2B5EF4-FFF2-40B4-BE49-F238E27FC236}">
                    <a16:creationId xmlns:a16="http://schemas.microsoft.com/office/drawing/2014/main" id="{E1C62F84-9403-4954-9800-DF37ED985397}"/>
                  </a:ext>
                </a:extLst>
              </p:cNvPr>
              <p:cNvSpPr>
                <a:spLocks/>
              </p:cNvSpPr>
              <p:nvPr/>
            </p:nvSpPr>
            <p:spPr bwMode="gray">
              <a:xfrm>
                <a:off x="3004" y="3226"/>
                <a:ext cx="84" cy="138"/>
              </a:xfrm>
              <a:custGeom>
                <a:avLst/>
                <a:gdLst>
                  <a:gd name="T0" fmla="*/ 36 w 83"/>
                  <a:gd name="T1" fmla="*/ 49 h 137"/>
                  <a:gd name="T2" fmla="*/ 8 w 83"/>
                  <a:gd name="T3" fmla="*/ 34 h 137"/>
                  <a:gd name="T4" fmla="*/ 26 w 83"/>
                  <a:gd name="T5" fmla="*/ 72 h 137"/>
                  <a:gd name="T6" fmla="*/ 24 w 83"/>
                  <a:gd name="T7" fmla="*/ 103 h 137"/>
                  <a:gd name="T8" fmla="*/ 41 w 83"/>
                  <a:gd name="T9" fmla="*/ 136 h 137"/>
                  <a:gd name="T10" fmla="*/ 57 w 83"/>
                  <a:gd name="T11" fmla="*/ 111 h 137"/>
                  <a:gd name="T12" fmla="*/ 75 w 83"/>
                  <a:gd name="T13" fmla="*/ 100 h 137"/>
                  <a:gd name="T14" fmla="*/ 81 w 83"/>
                  <a:gd name="T15" fmla="*/ 76 h 137"/>
                  <a:gd name="T16" fmla="*/ 60 w 83"/>
                  <a:gd name="T17" fmla="*/ 81 h 137"/>
                  <a:gd name="T18" fmla="*/ 36 w 83"/>
                  <a:gd name="T19" fmla="*/ 4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137">
                    <a:moveTo>
                      <a:pt x="36" y="49"/>
                    </a:moveTo>
                    <a:cubicBezTo>
                      <a:pt x="32" y="49"/>
                      <a:pt x="0" y="0"/>
                      <a:pt x="8" y="34"/>
                    </a:cubicBezTo>
                    <a:cubicBezTo>
                      <a:pt x="2" y="57"/>
                      <a:pt x="15" y="48"/>
                      <a:pt x="26" y="72"/>
                    </a:cubicBezTo>
                    <a:cubicBezTo>
                      <a:pt x="32" y="115"/>
                      <a:pt x="22" y="90"/>
                      <a:pt x="24" y="103"/>
                    </a:cubicBezTo>
                    <a:cubicBezTo>
                      <a:pt x="26" y="116"/>
                      <a:pt x="37" y="98"/>
                      <a:pt x="41" y="136"/>
                    </a:cubicBezTo>
                    <a:cubicBezTo>
                      <a:pt x="46" y="137"/>
                      <a:pt x="51" y="117"/>
                      <a:pt x="57" y="111"/>
                    </a:cubicBezTo>
                    <a:lnTo>
                      <a:pt x="75" y="100"/>
                    </a:lnTo>
                    <a:cubicBezTo>
                      <a:pt x="79" y="94"/>
                      <a:pt x="83" y="79"/>
                      <a:pt x="81" y="76"/>
                    </a:cubicBezTo>
                    <a:cubicBezTo>
                      <a:pt x="79" y="73"/>
                      <a:pt x="67" y="85"/>
                      <a:pt x="60" y="81"/>
                    </a:cubicBezTo>
                    <a:cubicBezTo>
                      <a:pt x="53" y="77"/>
                      <a:pt x="41" y="56"/>
                      <a:pt x="36" y="49"/>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69" name="Freeform 87">
                <a:extLst>
                  <a:ext uri="{FF2B5EF4-FFF2-40B4-BE49-F238E27FC236}">
                    <a16:creationId xmlns:a16="http://schemas.microsoft.com/office/drawing/2014/main" id="{9465A73E-8D89-48AB-B3A0-8B61CD4AA069}"/>
                  </a:ext>
                </a:extLst>
              </p:cNvPr>
              <p:cNvSpPr>
                <a:spLocks/>
              </p:cNvSpPr>
              <p:nvPr/>
            </p:nvSpPr>
            <p:spPr bwMode="gray">
              <a:xfrm>
                <a:off x="2789" y="2673"/>
                <a:ext cx="69" cy="67"/>
              </a:xfrm>
              <a:custGeom>
                <a:avLst/>
                <a:gdLst>
                  <a:gd name="T0" fmla="*/ 59 w 66"/>
                  <a:gd name="T1" fmla="*/ 5 h 65"/>
                  <a:gd name="T2" fmla="*/ 38 w 66"/>
                  <a:gd name="T3" fmla="*/ 32 h 65"/>
                  <a:gd name="T4" fmla="*/ 8 w 66"/>
                  <a:gd name="T5" fmla="*/ 44 h 65"/>
                  <a:gd name="T6" fmla="*/ 8 w 66"/>
                  <a:gd name="T7" fmla="*/ 63 h 65"/>
                  <a:gd name="T8" fmla="*/ 44 w 66"/>
                  <a:gd name="T9" fmla="*/ 54 h 65"/>
                  <a:gd name="T10" fmla="*/ 58 w 66"/>
                  <a:gd name="T11" fmla="*/ 41 h 65"/>
                  <a:gd name="T12" fmla="*/ 66 w 66"/>
                  <a:gd name="T13" fmla="*/ 15 h 65"/>
                  <a:gd name="T14" fmla="*/ 59 w 66"/>
                  <a:gd name="T15" fmla="*/ 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65">
                    <a:moveTo>
                      <a:pt x="59" y="5"/>
                    </a:moveTo>
                    <a:cubicBezTo>
                      <a:pt x="54" y="0"/>
                      <a:pt x="46" y="26"/>
                      <a:pt x="38" y="32"/>
                    </a:cubicBezTo>
                    <a:cubicBezTo>
                      <a:pt x="30" y="38"/>
                      <a:pt x="13" y="39"/>
                      <a:pt x="8" y="44"/>
                    </a:cubicBezTo>
                    <a:cubicBezTo>
                      <a:pt x="0" y="54"/>
                      <a:pt x="2" y="61"/>
                      <a:pt x="8" y="63"/>
                    </a:cubicBezTo>
                    <a:cubicBezTo>
                      <a:pt x="14" y="65"/>
                      <a:pt x="36" y="58"/>
                      <a:pt x="44" y="54"/>
                    </a:cubicBezTo>
                    <a:lnTo>
                      <a:pt x="58" y="41"/>
                    </a:lnTo>
                    <a:cubicBezTo>
                      <a:pt x="62" y="35"/>
                      <a:pt x="66" y="21"/>
                      <a:pt x="66" y="15"/>
                    </a:cubicBezTo>
                    <a:cubicBezTo>
                      <a:pt x="66" y="9"/>
                      <a:pt x="60" y="7"/>
                      <a:pt x="59" y="5"/>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70" name="Freeform 88">
                <a:extLst>
                  <a:ext uri="{FF2B5EF4-FFF2-40B4-BE49-F238E27FC236}">
                    <a16:creationId xmlns:a16="http://schemas.microsoft.com/office/drawing/2014/main" id="{A7A8F8CA-E122-4A57-9F54-A4E99C35B9A3}"/>
                  </a:ext>
                </a:extLst>
              </p:cNvPr>
              <p:cNvSpPr>
                <a:spLocks/>
              </p:cNvSpPr>
              <p:nvPr/>
            </p:nvSpPr>
            <p:spPr bwMode="gray">
              <a:xfrm>
                <a:off x="2565" y="2663"/>
                <a:ext cx="257" cy="142"/>
              </a:xfrm>
              <a:custGeom>
                <a:avLst/>
                <a:gdLst>
                  <a:gd name="T0" fmla="*/ 133 w 256"/>
                  <a:gd name="T1" fmla="*/ 36 h 142"/>
                  <a:gd name="T2" fmla="*/ 83 w 256"/>
                  <a:gd name="T3" fmla="*/ 15 h 142"/>
                  <a:gd name="T4" fmla="*/ 71 w 256"/>
                  <a:gd name="T5" fmla="*/ 39 h 142"/>
                  <a:gd name="T6" fmla="*/ 47 w 256"/>
                  <a:gd name="T7" fmla="*/ 39 h 142"/>
                  <a:gd name="T8" fmla="*/ 28 w 256"/>
                  <a:gd name="T9" fmla="*/ 4 h 142"/>
                  <a:gd name="T10" fmla="*/ 1 w 256"/>
                  <a:gd name="T11" fmla="*/ 16 h 142"/>
                  <a:gd name="T12" fmla="*/ 22 w 256"/>
                  <a:gd name="T13" fmla="*/ 51 h 142"/>
                  <a:gd name="T14" fmla="*/ 76 w 256"/>
                  <a:gd name="T15" fmla="*/ 64 h 142"/>
                  <a:gd name="T16" fmla="*/ 119 w 256"/>
                  <a:gd name="T17" fmla="*/ 109 h 142"/>
                  <a:gd name="T18" fmla="*/ 145 w 256"/>
                  <a:gd name="T19" fmla="*/ 117 h 142"/>
                  <a:gd name="T20" fmla="*/ 175 w 256"/>
                  <a:gd name="T21" fmla="*/ 102 h 142"/>
                  <a:gd name="T22" fmla="*/ 221 w 256"/>
                  <a:gd name="T23" fmla="*/ 136 h 142"/>
                  <a:gd name="T24" fmla="*/ 256 w 256"/>
                  <a:gd name="T25" fmla="*/ 142 h 142"/>
                  <a:gd name="T26" fmla="*/ 208 w 256"/>
                  <a:gd name="T27" fmla="*/ 91 h 142"/>
                  <a:gd name="T28" fmla="*/ 220 w 256"/>
                  <a:gd name="T29" fmla="*/ 82 h 142"/>
                  <a:gd name="T30" fmla="*/ 161 w 256"/>
                  <a:gd name="T31" fmla="*/ 39 h 142"/>
                  <a:gd name="T32" fmla="*/ 133 w 256"/>
                  <a:gd name="T33" fmla="*/ 3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142">
                    <a:moveTo>
                      <a:pt x="133" y="36"/>
                    </a:moveTo>
                    <a:cubicBezTo>
                      <a:pt x="128" y="31"/>
                      <a:pt x="91" y="9"/>
                      <a:pt x="83" y="15"/>
                    </a:cubicBezTo>
                    <a:cubicBezTo>
                      <a:pt x="73" y="15"/>
                      <a:pt x="77" y="35"/>
                      <a:pt x="71" y="39"/>
                    </a:cubicBezTo>
                    <a:cubicBezTo>
                      <a:pt x="69" y="49"/>
                      <a:pt x="45" y="30"/>
                      <a:pt x="47" y="39"/>
                    </a:cubicBezTo>
                    <a:cubicBezTo>
                      <a:pt x="40" y="33"/>
                      <a:pt x="36" y="8"/>
                      <a:pt x="28" y="4"/>
                    </a:cubicBezTo>
                    <a:cubicBezTo>
                      <a:pt x="20" y="0"/>
                      <a:pt x="2" y="8"/>
                      <a:pt x="1" y="16"/>
                    </a:cubicBezTo>
                    <a:cubicBezTo>
                      <a:pt x="0" y="24"/>
                      <a:pt x="10" y="43"/>
                      <a:pt x="22" y="51"/>
                    </a:cubicBezTo>
                    <a:cubicBezTo>
                      <a:pt x="34" y="59"/>
                      <a:pt x="60" y="54"/>
                      <a:pt x="76" y="64"/>
                    </a:cubicBezTo>
                    <a:cubicBezTo>
                      <a:pt x="92" y="74"/>
                      <a:pt x="107" y="100"/>
                      <a:pt x="119" y="109"/>
                    </a:cubicBezTo>
                    <a:cubicBezTo>
                      <a:pt x="131" y="118"/>
                      <a:pt x="136" y="118"/>
                      <a:pt x="145" y="117"/>
                    </a:cubicBezTo>
                    <a:cubicBezTo>
                      <a:pt x="154" y="116"/>
                      <a:pt x="162" y="99"/>
                      <a:pt x="175" y="102"/>
                    </a:cubicBezTo>
                    <a:lnTo>
                      <a:pt x="221" y="136"/>
                    </a:lnTo>
                    <a:lnTo>
                      <a:pt x="256" y="142"/>
                    </a:lnTo>
                    <a:cubicBezTo>
                      <a:pt x="254" y="135"/>
                      <a:pt x="214" y="101"/>
                      <a:pt x="208" y="91"/>
                    </a:cubicBezTo>
                    <a:cubicBezTo>
                      <a:pt x="202" y="81"/>
                      <a:pt x="228" y="91"/>
                      <a:pt x="220" y="82"/>
                    </a:cubicBezTo>
                    <a:cubicBezTo>
                      <a:pt x="212" y="73"/>
                      <a:pt x="176" y="47"/>
                      <a:pt x="161" y="39"/>
                    </a:cubicBezTo>
                    <a:cubicBezTo>
                      <a:pt x="146" y="31"/>
                      <a:pt x="139" y="37"/>
                      <a:pt x="133" y="36"/>
                    </a:cubicBezTo>
                    <a:close/>
                  </a:path>
                </a:pathLst>
              </a:custGeom>
              <a:solidFill>
                <a:srgbClr val="FFFFFF">
                  <a:alpha val="50195"/>
                </a:srgbClr>
              </a:solidFill>
              <a:ln w="9525">
                <a:noFill/>
                <a:round/>
                <a:headEnd/>
                <a:tailEnd/>
              </a:ln>
            </p:spPr>
            <p:txBody>
              <a:bodyPr/>
              <a:lstStyle/>
              <a:p>
                <a:pPr>
                  <a:defRPr/>
                </a:pPr>
                <a:endParaRPr lang="zh-TW" altLang="en-US"/>
              </a:p>
            </p:txBody>
          </p:sp>
          <p:sp>
            <p:nvSpPr>
              <p:cNvPr id="1071" name="Freeform 89">
                <a:extLst>
                  <a:ext uri="{FF2B5EF4-FFF2-40B4-BE49-F238E27FC236}">
                    <a16:creationId xmlns:a16="http://schemas.microsoft.com/office/drawing/2014/main" id="{0F7A2133-2935-4620-90C6-62A59D0E2309}"/>
                  </a:ext>
                </a:extLst>
              </p:cNvPr>
              <p:cNvSpPr>
                <a:spLocks/>
              </p:cNvSpPr>
              <p:nvPr/>
            </p:nvSpPr>
            <p:spPr bwMode="gray">
              <a:xfrm>
                <a:off x="833" y="1705"/>
                <a:ext cx="110" cy="206"/>
              </a:xfrm>
              <a:custGeom>
                <a:avLst/>
                <a:gdLst>
                  <a:gd name="T0" fmla="*/ 16 w 111"/>
                  <a:gd name="T1" fmla="*/ 22 h 205"/>
                  <a:gd name="T2" fmla="*/ 8 w 111"/>
                  <a:gd name="T3" fmla="*/ 50 h 205"/>
                  <a:gd name="T4" fmla="*/ 3 w 111"/>
                  <a:gd name="T5" fmla="*/ 65 h 205"/>
                  <a:gd name="T6" fmla="*/ 24 w 111"/>
                  <a:gd name="T7" fmla="*/ 80 h 205"/>
                  <a:gd name="T8" fmla="*/ 23 w 111"/>
                  <a:gd name="T9" fmla="*/ 102 h 205"/>
                  <a:gd name="T10" fmla="*/ 36 w 111"/>
                  <a:gd name="T11" fmla="*/ 107 h 205"/>
                  <a:gd name="T12" fmla="*/ 39 w 111"/>
                  <a:gd name="T13" fmla="*/ 131 h 205"/>
                  <a:gd name="T14" fmla="*/ 19 w 111"/>
                  <a:gd name="T15" fmla="*/ 132 h 205"/>
                  <a:gd name="T16" fmla="*/ 12 w 111"/>
                  <a:gd name="T17" fmla="*/ 159 h 205"/>
                  <a:gd name="T18" fmla="*/ 15 w 111"/>
                  <a:gd name="T19" fmla="*/ 167 h 205"/>
                  <a:gd name="T20" fmla="*/ 33 w 111"/>
                  <a:gd name="T21" fmla="*/ 170 h 205"/>
                  <a:gd name="T22" fmla="*/ 1 w 111"/>
                  <a:gd name="T23" fmla="*/ 201 h 205"/>
                  <a:gd name="T24" fmla="*/ 13 w 111"/>
                  <a:gd name="T25" fmla="*/ 205 h 205"/>
                  <a:gd name="T26" fmla="*/ 41 w 111"/>
                  <a:gd name="T27" fmla="*/ 198 h 205"/>
                  <a:gd name="T28" fmla="*/ 75 w 111"/>
                  <a:gd name="T29" fmla="*/ 192 h 205"/>
                  <a:gd name="T30" fmla="*/ 106 w 111"/>
                  <a:gd name="T31" fmla="*/ 179 h 205"/>
                  <a:gd name="T32" fmla="*/ 105 w 111"/>
                  <a:gd name="T33" fmla="*/ 156 h 205"/>
                  <a:gd name="T34" fmla="*/ 91 w 111"/>
                  <a:gd name="T35" fmla="*/ 143 h 205"/>
                  <a:gd name="T36" fmla="*/ 87 w 111"/>
                  <a:gd name="T37" fmla="*/ 122 h 205"/>
                  <a:gd name="T38" fmla="*/ 62 w 111"/>
                  <a:gd name="T39" fmla="*/ 97 h 205"/>
                  <a:gd name="T40" fmla="*/ 63 w 111"/>
                  <a:gd name="T41" fmla="*/ 75 h 205"/>
                  <a:gd name="T42" fmla="*/ 49 w 111"/>
                  <a:gd name="T43" fmla="*/ 71 h 205"/>
                  <a:gd name="T44" fmla="*/ 61 w 111"/>
                  <a:gd name="T45" fmla="*/ 53 h 205"/>
                  <a:gd name="T46" fmla="*/ 45 w 111"/>
                  <a:gd name="T47" fmla="*/ 36 h 205"/>
                  <a:gd name="T48" fmla="*/ 49 w 111"/>
                  <a:gd name="T49" fmla="*/ 15 h 205"/>
                  <a:gd name="T50" fmla="*/ 32 w 111"/>
                  <a:gd name="T51" fmla="*/ 1 h 205"/>
                  <a:gd name="T52" fmla="*/ 20 w 111"/>
                  <a:gd name="T53" fmla="*/ 11 h 205"/>
                  <a:gd name="T54" fmla="*/ 16 w 111"/>
                  <a:gd name="T55" fmla="*/ 22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1" h="205">
                    <a:moveTo>
                      <a:pt x="16" y="22"/>
                    </a:moveTo>
                    <a:cubicBezTo>
                      <a:pt x="14" y="29"/>
                      <a:pt x="7" y="37"/>
                      <a:pt x="8" y="50"/>
                    </a:cubicBezTo>
                    <a:cubicBezTo>
                      <a:pt x="7" y="57"/>
                      <a:pt x="0" y="60"/>
                      <a:pt x="3" y="65"/>
                    </a:cubicBezTo>
                    <a:cubicBezTo>
                      <a:pt x="6" y="70"/>
                      <a:pt x="21" y="74"/>
                      <a:pt x="24" y="80"/>
                    </a:cubicBezTo>
                    <a:cubicBezTo>
                      <a:pt x="27" y="86"/>
                      <a:pt x="21" y="98"/>
                      <a:pt x="23" y="102"/>
                    </a:cubicBezTo>
                    <a:cubicBezTo>
                      <a:pt x="29" y="98"/>
                      <a:pt x="31" y="101"/>
                      <a:pt x="36" y="107"/>
                    </a:cubicBezTo>
                    <a:cubicBezTo>
                      <a:pt x="40" y="123"/>
                      <a:pt x="46" y="124"/>
                      <a:pt x="39" y="131"/>
                    </a:cubicBezTo>
                    <a:cubicBezTo>
                      <a:pt x="30" y="129"/>
                      <a:pt x="21" y="118"/>
                      <a:pt x="19" y="132"/>
                    </a:cubicBezTo>
                    <a:cubicBezTo>
                      <a:pt x="21" y="151"/>
                      <a:pt x="24" y="156"/>
                      <a:pt x="12" y="159"/>
                    </a:cubicBezTo>
                    <a:cubicBezTo>
                      <a:pt x="12" y="162"/>
                      <a:pt x="14" y="166"/>
                      <a:pt x="15" y="167"/>
                    </a:cubicBezTo>
                    <a:cubicBezTo>
                      <a:pt x="17" y="170"/>
                      <a:pt x="33" y="170"/>
                      <a:pt x="33" y="170"/>
                    </a:cubicBezTo>
                    <a:cubicBezTo>
                      <a:pt x="32" y="183"/>
                      <a:pt x="3" y="189"/>
                      <a:pt x="1" y="201"/>
                    </a:cubicBezTo>
                    <a:cubicBezTo>
                      <a:pt x="2" y="203"/>
                      <a:pt x="11" y="204"/>
                      <a:pt x="13" y="205"/>
                    </a:cubicBezTo>
                    <a:cubicBezTo>
                      <a:pt x="20" y="205"/>
                      <a:pt x="32" y="199"/>
                      <a:pt x="41" y="198"/>
                    </a:cubicBezTo>
                    <a:cubicBezTo>
                      <a:pt x="49" y="195"/>
                      <a:pt x="67" y="187"/>
                      <a:pt x="75" y="192"/>
                    </a:cubicBezTo>
                    <a:cubicBezTo>
                      <a:pt x="86" y="189"/>
                      <a:pt x="101" y="185"/>
                      <a:pt x="106" y="179"/>
                    </a:cubicBezTo>
                    <a:cubicBezTo>
                      <a:pt x="111" y="173"/>
                      <a:pt x="109" y="164"/>
                      <a:pt x="105" y="156"/>
                    </a:cubicBezTo>
                    <a:cubicBezTo>
                      <a:pt x="104" y="148"/>
                      <a:pt x="95" y="148"/>
                      <a:pt x="91" y="143"/>
                    </a:cubicBezTo>
                    <a:cubicBezTo>
                      <a:pt x="88" y="137"/>
                      <a:pt x="92" y="130"/>
                      <a:pt x="87" y="122"/>
                    </a:cubicBezTo>
                    <a:cubicBezTo>
                      <a:pt x="81" y="108"/>
                      <a:pt x="73" y="103"/>
                      <a:pt x="62" y="97"/>
                    </a:cubicBezTo>
                    <a:cubicBezTo>
                      <a:pt x="60" y="92"/>
                      <a:pt x="66" y="78"/>
                      <a:pt x="63" y="75"/>
                    </a:cubicBezTo>
                    <a:cubicBezTo>
                      <a:pt x="59" y="70"/>
                      <a:pt x="53" y="76"/>
                      <a:pt x="49" y="71"/>
                    </a:cubicBezTo>
                    <a:cubicBezTo>
                      <a:pt x="42" y="65"/>
                      <a:pt x="47" y="55"/>
                      <a:pt x="61" y="53"/>
                    </a:cubicBezTo>
                    <a:cubicBezTo>
                      <a:pt x="66" y="29"/>
                      <a:pt x="59" y="34"/>
                      <a:pt x="45" y="36"/>
                    </a:cubicBezTo>
                    <a:cubicBezTo>
                      <a:pt x="43" y="29"/>
                      <a:pt x="49" y="15"/>
                      <a:pt x="49" y="15"/>
                    </a:cubicBezTo>
                    <a:cubicBezTo>
                      <a:pt x="45" y="5"/>
                      <a:pt x="39" y="4"/>
                      <a:pt x="32" y="1"/>
                    </a:cubicBezTo>
                    <a:cubicBezTo>
                      <a:pt x="24" y="4"/>
                      <a:pt x="23" y="0"/>
                      <a:pt x="20" y="11"/>
                    </a:cubicBezTo>
                    <a:cubicBezTo>
                      <a:pt x="16" y="25"/>
                      <a:pt x="19" y="28"/>
                      <a:pt x="16" y="22"/>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72" name="Freeform 90">
                <a:extLst>
                  <a:ext uri="{FF2B5EF4-FFF2-40B4-BE49-F238E27FC236}">
                    <a16:creationId xmlns:a16="http://schemas.microsoft.com/office/drawing/2014/main" id="{56140324-0C47-4B2D-BBC4-4B83D43E12F1}"/>
                  </a:ext>
                </a:extLst>
              </p:cNvPr>
              <p:cNvSpPr>
                <a:spLocks/>
              </p:cNvSpPr>
              <p:nvPr/>
            </p:nvSpPr>
            <p:spPr bwMode="gray">
              <a:xfrm>
                <a:off x="771" y="1789"/>
                <a:ext cx="81" cy="91"/>
              </a:xfrm>
              <a:custGeom>
                <a:avLst/>
                <a:gdLst>
                  <a:gd name="T0" fmla="*/ 40 w 81"/>
                  <a:gd name="T1" fmla="*/ 8 h 94"/>
                  <a:gd name="T2" fmla="*/ 59 w 81"/>
                  <a:gd name="T3" fmla="*/ 5 h 94"/>
                  <a:gd name="T4" fmla="*/ 72 w 81"/>
                  <a:gd name="T5" fmla="*/ 16 h 94"/>
                  <a:gd name="T6" fmla="*/ 71 w 81"/>
                  <a:gd name="T7" fmla="*/ 46 h 94"/>
                  <a:gd name="T8" fmla="*/ 46 w 81"/>
                  <a:gd name="T9" fmla="*/ 78 h 94"/>
                  <a:gd name="T10" fmla="*/ 38 w 81"/>
                  <a:gd name="T11" fmla="*/ 89 h 94"/>
                  <a:gd name="T12" fmla="*/ 15 w 81"/>
                  <a:gd name="T13" fmla="*/ 81 h 94"/>
                  <a:gd name="T14" fmla="*/ 23 w 81"/>
                  <a:gd name="T15" fmla="*/ 71 h 94"/>
                  <a:gd name="T16" fmla="*/ 0 w 81"/>
                  <a:gd name="T17" fmla="*/ 38 h 94"/>
                  <a:gd name="T18" fmla="*/ 31 w 81"/>
                  <a:gd name="T19" fmla="*/ 32 h 94"/>
                  <a:gd name="T20" fmla="*/ 40 w 81"/>
                  <a:gd name="T21" fmla="*/ 8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94">
                    <a:moveTo>
                      <a:pt x="40" y="8"/>
                    </a:moveTo>
                    <a:cubicBezTo>
                      <a:pt x="45" y="0"/>
                      <a:pt x="50" y="1"/>
                      <a:pt x="59" y="5"/>
                    </a:cubicBezTo>
                    <a:cubicBezTo>
                      <a:pt x="68" y="17"/>
                      <a:pt x="67" y="6"/>
                      <a:pt x="72" y="16"/>
                    </a:cubicBezTo>
                    <a:cubicBezTo>
                      <a:pt x="73" y="26"/>
                      <a:pt x="72" y="35"/>
                      <a:pt x="71" y="46"/>
                    </a:cubicBezTo>
                    <a:cubicBezTo>
                      <a:pt x="81" y="65"/>
                      <a:pt x="56" y="71"/>
                      <a:pt x="46" y="78"/>
                    </a:cubicBezTo>
                    <a:cubicBezTo>
                      <a:pt x="43" y="89"/>
                      <a:pt x="45" y="82"/>
                      <a:pt x="38" y="89"/>
                    </a:cubicBezTo>
                    <a:cubicBezTo>
                      <a:pt x="31" y="89"/>
                      <a:pt x="12" y="94"/>
                      <a:pt x="15" y="81"/>
                    </a:cubicBezTo>
                    <a:cubicBezTo>
                      <a:pt x="17" y="76"/>
                      <a:pt x="23" y="71"/>
                      <a:pt x="23" y="71"/>
                    </a:cubicBezTo>
                    <a:cubicBezTo>
                      <a:pt x="23" y="61"/>
                      <a:pt x="7" y="44"/>
                      <a:pt x="0" y="38"/>
                    </a:cubicBezTo>
                    <a:cubicBezTo>
                      <a:pt x="0" y="22"/>
                      <a:pt x="23" y="42"/>
                      <a:pt x="31" y="32"/>
                    </a:cubicBezTo>
                    <a:cubicBezTo>
                      <a:pt x="40" y="19"/>
                      <a:pt x="38" y="26"/>
                      <a:pt x="40" y="8"/>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nvGrpSpPr>
              <p:cNvPr id="1073" name="Group 91">
                <a:extLst>
                  <a:ext uri="{FF2B5EF4-FFF2-40B4-BE49-F238E27FC236}">
                    <a16:creationId xmlns:a16="http://schemas.microsoft.com/office/drawing/2014/main" id="{44727710-EDD0-4EA9-96A6-B7EA680AA005}"/>
                  </a:ext>
                </a:extLst>
              </p:cNvPr>
              <p:cNvGrpSpPr>
                <a:grpSpLocks/>
              </p:cNvGrpSpPr>
              <p:nvPr/>
            </p:nvGrpSpPr>
            <p:grpSpPr bwMode="auto">
              <a:xfrm rot="1863484">
                <a:off x="2594" y="1848"/>
                <a:ext cx="182" cy="432"/>
                <a:chOff x="2710" y="2015"/>
                <a:chExt cx="134" cy="376"/>
              </a:xfrm>
            </p:grpSpPr>
            <p:sp>
              <p:nvSpPr>
                <p:cNvPr id="1099" name="Freeform 92">
                  <a:extLst>
                    <a:ext uri="{FF2B5EF4-FFF2-40B4-BE49-F238E27FC236}">
                      <a16:creationId xmlns:a16="http://schemas.microsoft.com/office/drawing/2014/main" id="{A0D9BD4D-ADDC-4311-A5A8-2C4C11B3E638}"/>
                    </a:ext>
                  </a:extLst>
                </p:cNvPr>
                <p:cNvSpPr>
                  <a:spLocks/>
                </p:cNvSpPr>
                <p:nvPr/>
              </p:nvSpPr>
              <p:spPr bwMode="gray">
                <a:xfrm>
                  <a:off x="2709" y="2014"/>
                  <a:ext cx="77" cy="109"/>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100" name="Freeform 93">
                  <a:extLst>
                    <a:ext uri="{FF2B5EF4-FFF2-40B4-BE49-F238E27FC236}">
                      <a16:creationId xmlns:a16="http://schemas.microsoft.com/office/drawing/2014/main" id="{6F30D26F-E1BB-4771-B2C9-E06BEA1F2C3F}"/>
                    </a:ext>
                  </a:extLst>
                </p:cNvPr>
                <p:cNvSpPr>
                  <a:spLocks/>
                </p:cNvSpPr>
                <p:nvPr/>
              </p:nvSpPr>
              <p:spPr bwMode="gray">
                <a:xfrm>
                  <a:off x="2768" y="2131"/>
                  <a:ext cx="55" cy="76"/>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101" name="Freeform 94">
                  <a:extLst>
                    <a:ext uri="{FF2B5EF4-FFF2-40B4-BE49-F238E27FC236}">
                      <a16:creationId xmlns:a16="http://schemas.microsoft.com/office/drawing/2014/main" id="{60E2C351-A1B2-432B-BF1C-D099178213EC}"/>
                    </a:ext>
                  </a:extLst>
                </p:cNvPr>
                <p:cNvSpPr>
                  <a:spLocks/>
                </p:cNvSpPr>
                <p:nvPr/>
              </p:nvSpPr>
              <p:spPr bwMode="gray">
                <a:xfrm>
                  <a:off x="2737" y="2209"/>
                  <a:ext cx="108" cy="182"/>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sp>
            <p:nvSpPr>
              <p:cNvPr id="1074" name="Freeform 95">
                <a:extLst>
                  <a:ext uri="{FF2B5EF4-FFF2-40B4-BE49-F238E27FC236}">
                    <a16:creationId xmlns:a16="http://schemas.microsoft.com/office/drawing/2014/main" id="{77CCA485-8B57-471D-AB37-132E37CFF17A}"/>
                  </a:ext>
                </a:extLst>
              </p:cNvPr>
              <p:cNvSpPr>
                <a:spLocks/>
              </p:cNvSpPr>
              <p:nvPr/>
            </p:nvSpPr>
            <p:spPr bwMode="gray">
              <a:xfrm>
                <a:off x="878" y="1722"/>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dash"/>
                <a:round/>
                <a:headEnd type="none" w="med" len="med"/>
                <a:tailEnd type="none" w="med" len="med"/>
              </a:ln>
              <a:effectLst>
                <a:outerShdw dist="40161" dir="4293903" algn="ctr" rotWithShape="0">
                  <a:srgbClr val="333333">
                    <a:alpha val="50000"/>
                  </a:srgbClr>
                </a:outerShdw>
              </a:effectLst>
            </p:spPr>
            <p:txBody>
              <a:bodyPr/>
              <a:lstStyle/>
              <a:p>
                <a:pPr>
                  <a:defRPr/>
                </a:pPr>
                <a:endParaRPr lang="zh-TW" altLang="en-US"/>
              </a:p>
            </p:txBody>
          </p:sp>
          <p:grpSp>
            <p:nvGrpSpPr>
              <p:cNvPr id="1075" name="Group 96">
                <a:extLst>
                  <a:ext uri="{FF2B5EF4-FFF2-40B4-BE49-F238E27FC236}">
                    <a16:creationId xmlns:a16="http://schemas.microsoft.com/office/drawing/2014/main" id="{C56D92D1-226D-4BAF-B7E1-DBB238B24BB9}"/>
                  </a:ext>
                </a:extLst>
              </p:cNvPr>
              <p:cNvGrpSpPr>
                <a:grpSpLocks/>
              </p:cNvGrpSpPr>
              <p:nvPr/>
            </p:nvGrpSpPr>
            <p:grpSpPr bwMode="auto">
              <a:xfrm rot="-385409">
                <a:off x="1428" y="2692"/>
                <a:ext cx="206" cy="301"/>
                <a:chOff x="3095" y="2636"/>
                <a:chExt cx="206" cy="301"/>
              </a:xfrm>
            </p:grpSpPr>
            <p:sp>
              <p:nvSpPr>
                <p:cNvPr id="1090" name="Freeform 97">
                  <a:extLst>
                    <a:ext uri="{FF2B5EF4-FFF2-40B4-BE49-F238E27FC236}">
                      <a16:creationId xmlns:a16="http://schemas.microsoft.com/office/drawing/2014/main" id="{6F5136D8-255C-43C8-9DE6-E92749628283}"/>
                    </a:ext>
                  </a:extLst>
                </p:cNvPr>
                <p:cNvSpPr>
                  <a:spLocks/>
                </p:cNvSpPr>
                <p:nvPr/>
              </p:nvSpPr>
              <p:spPr bwMode="gray">
                <a:xfrm>
                  <a:off x="3089" y="2740"/>
                  <a:ext cx="125" cy="196"/>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1" name="Freeform 98">
                  <a:extLst>
                    <a:ext uri="{FF2B5EF4-FFF2-40B4-BE49-F238E27FC236}">
                      <a16:creationId xmlns:a16="http://schemas.microsoft.com/office/drawing/2014/main" id="{C965AC4F-1DBD-4B09-B7A7-BE4AD23C24EE}"/>
                    </a:ext>
                  </a:extLst>
                </p:cNvPr>
                <p:cNvSpPr>
                  <a:spLocks/>
                </p:cNvSpPr>
                <p:nvPr/>
              </p:nvSpPr>
              <p:spPr bwMode="gray">
                <a:xfrm>
                  <a:off x="3244" y="2865"/>
                  <a:ext cx="33" cy="17"/>
                </a:xfrm>
                <a:custGeom>
                  <a:avLst/>
                  <a:gdLst>
                    <a:gd name="T0" fmla="*/ 30 w 41"/>
                    <a:gd name="T1" fmla="*/ 0 h 24"/>
                    <a:gd name="T2" fmla="*/ 26 w 41"/>
                    <a:gd name="T3" fmla="*/ 24 h 24"/>
                    <a:gd name="T4" fmla="*/ 30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2" name="Freeform 99">
                  <a:extLst>
                    <a:ext uri="{FF2B5EF4-FFF2-40B4-BE49-F238E27FC236}">
                      <a16:creationId xmlns:a16="http://schemas.microsoft.com/office/drawing/2014/main" id="{ED2DB617-BC06-4BC8-9163-0F086422DFCE}"/>
                    </a:ext>
                  </a:extLst>
                </p:cNvPr>
                <p:cNvSpPr>
                  <a:spLocks/>
                </p:cNvSpPr>
                <p:nvPr/>
              </p:nvSpPr>
              <p:spPr bwMode="gray">
                <a:xfrm>
                  <a:off x="3287" y="2859"/>
                  <a:ext cx="9"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3" name="Freeform 100">
                  <a:extLst>
                    <a:ext uri="{FF2B5EF4-FFF2-40B4-BE49-F238E27FC236}">
                      <a16:creationId xmlns:a16="http://schemas.microsoft.com/office/drawing/2014/main" id="{8838FCF9-5FDC-40D1-9F05-044063007BD5}"/>
                    </a:ext>
                  </a:extLst>
                </p:cNvPr>
                <p:cNvSpPr>
                  <a:spLocks/>
                </p:cNvSpPr>
                <p:nvPr/>
              </p:nvSpPr>
              <p:spPr bwMode="gray">
                <a:xfrm>
                  <a:off x="3218" y="2707"/>
                  <a:ext cx="9" cy="17"/>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4" name="Freeform 101">
                  <a:extLst>
                    <a:ext uri="{FF2B5EF4-FFF2-40B4-BE49-F238E27FC236}">
                      <a16:creationId xmlns:a16="http://schemas.microsoft.com/office/drawing/2014/main" id="{2BD9B2B5-5DD4-40BE-893C-F25C67753FFF}"/>
                    </a:ext>
                  </a:extLst>
                </p:cNvPr>
                <p:cNvSpPr>
                  <a:spLocks/>
                </p:cNvSpPr>
                <p:nvPr/>
              </p:nvSpPr>
              <p:spPr bwMode="gray">
                <a:xfrm>
                  <a:off x="3282" y="2631"/>
                  <a:ext cx="12" cy="20"/>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5" name="Freeform 102">
                  <a:extLst>
                    <a:ext uri="{FF2B5EF4-FFF2-40B4-BE49-F238E27FC236}">
                      <a16:creationId xmlns:a16="http://schemas.microsoft.com/office/drawing/2014/main" id="{D3BF283D-31D0-4EFE-A758-0126A4B6DF31}"/>
                    </a:ext>
                  </a:extLst>
                </p:cNvPr>
                <p:cNvSpPr>
                  <a:spLocks/>
                </p:cNvSpPr>
                <p:nvPr/>
              </p:nvSpPr>
              <p:spPr bwMode="gray">
                <a:xfrm>
                  <a:off x="3258" y="2635"/>
                  <a:ext cx="12" cy="20"/>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6" name="Freeform 103">
                  <a:extLst>
                    <a:ext uri="{FF2B5EF4-FFF2-40B4-BE49-F238E27FC236}">
                      <a16:creationId xmlns:a16="http://schemas.microsoft.com/office/drawing/2014/main" id="{FB9074B0-6460-478B-92CB-7637C0F41B30}"/>
                    </a:ext>
                  </a:extLst>
                </p:cNvPr>
                <p:cNvSpPr>
                  <a:spLocks/>
                </p:cNvSpPr>
                <p:nvPr/>
              </p:nvSpPr>
              <p:spPr bwMode="gray">
                <a:xfrm>
                  <a:off x="3241" y="2659"/>
                  <a:ext cx="12"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7" name="Freeform 104">
                  <a:extLst>
                    <a:ext uri="{FF2B5EF4-FFF2-40B4-BE49-F238E27FC236}">
                      <a16:creationId xmlns:a16="http://schemas.microsoft.com/office/drawing/2014/main" id="{01D5F077-BB4B-4567-A5FB-96652237549F}"/>
                    </a:ext>
                  </a:extLst>
                </p:cNvPr>
                <p:cNvSpPr>
                  <a:spLocks/>
                </p:cNvSpPr>
                <p:nvPr/>
              </p:nvSpPr>
              <p:spPr bwMode="gray">
                <a:xfrm>
                  <a:off x="3223" y="2691"/>
                  <a:ext cx="9" cy="17"/>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98" name="Freeform 105">
                  <a:extLst>
                    <a:ext uri="{FF2B5EF4-FFF2-40B4-BE49-F238E27FC236}">
                      <a16:creationId xmlns:a16="http://schemas.microsoft.com/office/drawing/2014/main" id="{FA61544C-1D6A-44FD-852D-39478B2D41A5}"/>
                    </a:ext>
                  </a:extLst>
                </p:cNvPr>
                <p:cNvSpPr>
                  <a:spLocks/>
                </p:cNvSpPr>
                <p:nvPr/>
              </p:nvSpPr>
              <p:spPr bwMode="gray">
                <a:xfrm>
                  <a:off x="3236" y="2679"/>
                  <a:ext cx="12" cy="13"/>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grpSp>
          <p:sp>
            <p:nvSpPr>
              <p:cNvPr id="1076" name="Freeform 106">
                <a:extLst>
                  <a:ext uri="{FF2B5EF4-FFF2-40B4-BE49-F238E27FC236}">
                    <a16:creationId xmlns:a16="http://schemas.microsoft.com/office/drawing/2014/main" id="{00B1BE8A-27BA-4718-BA5B-C1615E30AAFF}"/>
                  </a:ext>
                </a:extLst>
              </p:cNvPr>
              <p:cNvSpPr>
                <a:spLocks/>
              </p:cNvSpPr>
              <p:nvPr/>
            </p:nvSpPr>
            <p:spPr bwMode="gray">
              <a:xfrm>
                <a:off x="1018" y="2039"/>
                <a:ext cx="24" cy="74"/>
              </a:xfrm>
              <a:custGeom>
                <a:avLst/>
                <a:gdLst>
                  <a:gd name="T0" fmla="*/ 19 w 24"/>
                  <a:gd name="T1" fmla="*/ 31 h 72"/>
                  <a:gd name="T2" fmla="*/ 24 w 24"/>
                  <a:gd name="T3" fmla="*/ 15 h 72"/>
                  <a:gd name="T4" fmla="*/ 13 w 24"/>
                  <a:gd name="T5" fmla="*/ 0 h 72"/>
                  <a:gd name="T6" fmla="*/ 1 w 24"/>
                  <a:gd name="T7" fmla="*/ 7 h 72"/>
                  <a:gd name="T8" fmla="*/ 12 w 24"/>
                  <a:gd name="T9" fmla="*/ 28 h 72"/>
                  <a:gd name="T10" fmla="*/ 0 w 24"/>
                  <a:gd name="T11" fmla="*/ 39 h 72"/>
                  <a:gd name="T12" fmla="*/ 3 w 24"/>
                  <a:gd name="T13" fmla="*/ 72 h 72"/>
                  <a:gd name="T14" fmla="*/ 21 w 24"/>
                  <a:gd name="T15" fmla="*/ 66 h 72"/>
                  <a:gd name="T16" fmla="*/ 19 w 24"/>
                  <a:gd name="T17" fmla="*/ 3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72">
                    <a:moveTo>
                      <a:pt x="19" y="31"/>
                    </a:moveTo>
                    <a:lnTo>
                      <a:pt x="24" y="15"/>
                    </a:lnTo>
                    <a:lnTo>
                      <a:pt x="13" y="0"/>
                    </a:lnTo>
                    <a:lnTo>
                      <a:pt x="1" y="7"/>
                    </a:lnTo>
                    <a:lnTo>
                      <a:pt x="12" y="28"/>
                    </a:lnTo>
                    <a:lnTo>
                      <a:pt x="0" y="39"/>
                    </a:lnTo>
                    <a:lnTo>
                      <a:pt x="3" y="72"/>
                    </a:lnTo>
                    <a:lnTo>
                      <a:pt x="21" y="66"/>
                    </a:lnTo>
                    <a:lnTo>
                      <a:pt x="19" y="31"/>
                    </a:lnTo>
                    <a:close/>
                  </a:path>
                </a:pathLst>
              </a:custGeom>
              <a:solidFill>
                <a:srgbClr val="FFFFFF">
                  <a:alpha val="50195"/>
                </a:srgbClr>
              </a:solidFill>
              <a:ln w="9525">
                <a:noFill/>
                <a:round/>
                <a:headEnd/>
                <a:tailEnd/>
              </a:ln>
            </p:spPr>
            <p:txBody>
              <a:bodyPr/>
              <a:lstStyle/>
              <a:p>
                <a:pPr>
                  <a:defRPr/>
                </a:pPr>
                <a:endParaRPr lang="zh-TW" altLang="en-US"/>
              </a:p>
            </p:txBody>
          </p:sp>
          <p:sp>
            <p:nvSpPr>
              <p:cNvPr id="1077" name="Freeform 107">
                <a:extLst>
                  <a:ext uri="{FF2B5EF4-FFF2-40B4-BE49-F238E27FC236}">
                    <a16:creationId xmlns:a16="http://schemas.microsoft.com/office/drawing/2014/main" id="{3CE4F016-CA06-4A77-9C0C-26DFB91524C9}"/>
                  </a:ext>
                </a:extLst>
              </p:cNvPr>
              <p:cNvSpPr>
                <a:spLocks/>
              </p:cNvSpPr>
              <p:nvPr/>
            </p:nvSpPr>
            <p:spPr bwMode="gray">
              <a:xfrm>
                <a:off x="2278" y="2558"/>
                <a:ext cx="134" cy="159"/>
              </a:xfrm>
              <a:custGeom>
                <a:avLst/>
                <a:gdLst>
                  <a:gd name="T0" fmla="*/ 110 w 134"/>
                  <a:gd name="T1" fmla="*/ 0 h 158"/>
                  <a:gd name="T2" fmla="*/ 83 w 134"/>
                  <a:gd name="T3" fmla="*/ 22 h 158"/>
                  <a:gd name="T4" fmla="*/ 74 w 134"/>
                  <a:gd name="T5" fmla="*/ 53 h 158"/>
                  <a:gd name="T6" fmla="*/ 56 w 134"/>
                  <a:gd name="T7" fmla="*/ 55 h 158"/>
                  <a:gd name="T8" fmla="*/ 35 w 134"/>
                  <a:gd name="T9" fmla="*/ 84 h 158"/>
                  <a:gd name="T10" fmla="*/ 14 w 134"/>
                  <a:gd name="T11" fmla="*/ 88 h 158"/>
                  <a:gd name="T12" fmla="*/ 6 w 134"/>
                  <a:gd name="T13" fmla="*/ 124 h 158"/>
                  <a:gd name="T14" fmla="*/ 49 w 134"/>
                  <a:gd name="T15" fmla="*/ 147 h 158"/>
                  <a:gd name="T16" fmla="*/ 62 w 134"/>
                  <a:gd name="T17" fmla="*/ 154 h 158"/>
                  <a:gd name="T18" fmla="*/ 80 w 134"/>
                  <a:gd name="T19" fmla="*/ 157 h 158"/>
                  <a:gd name="T20" fmla="*/ 84 w 134"/>
                  <a:gd name="T21" fmla="*/ 135 h 158"/>
                  <a:gd name="T22" fmla="*/ 108 w 134"/>
                  <a:gd name="T23" fmla="*/ 119 h 158"/>
                  <a:gd name="T24" fmla="*/ 113 w 134"/>
                  <a:gd name="T25" fmla="*/ 100 h 158"/>
                  <a:gd name="T26" fmla="*/ 126 w 134"/>
                  <a:gd name="T27" fmla="*/ 87 h 158"/>
                  <a:gd name="T28" fmla="*/ 110 w 134"/>
                  <a:gd name="T29" fmla="*/ 79 h 158"/>
                  <a:gd name="T30" fmla="*/ 112 w 134"/>
                  <a:gd name="T31" fmla="*/ 48 h 158"/>
                  <a:gd name="T32" fmla="*/ 134 w 134"/>
                  <a:gd name="T33" fmla="*/ 38 h 158"/>
                  <a:gd name="T34" fmla="*/ 118 w 134"/>
                  <a:gd name="T35" fmla="*/ 16 h 158"/>
                  <a:gd name="T36" fmla="*/ 110 w 134"/>
                  <a:gd name="T37" fmla="*/ 0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58">
                    <a:moveTo>
                      <a:pt x="110" y="0"/>
                    </a:moveTo>
                    <a:cubicBezTo>
                      <a:pt x="106" y="1"/>
                      <a:pt x="89" y="13"/>
                      <a:pt x="83" y="22"/>
                    </a:cubicBezTo>
                    <a:cubicBezTo>
                      <a:pt x="77" y="31"/>
                      <a:pt x="78" y="48"/>
                      <a:pt x="74" y="53"/>
                    </a:cubicBezTo>
                    <a:cubicBezTo>
                      <a:pt x="71" y="58"/>
                      <a:pt x="61" y="53"/>
                      <a:pt x="56" y="55"/>
                    </a:cubicBezTo>
                    <a:cubicBezTo>
                      <a:pt x="49" y="58"/>
                      <a:pt x="35" y="84"/>
                      <a:pt x="35" y="84"/>
                    </a:cubicBezTo>
                    <a:cubicBezTo>
                      <a:pt x="29" y="91"/>
                      <a:pt x="19" y="81"/>
                      <a:pt x="14" y="88"/>
                    </a:cubicBezTo>
                    <a:cubicBezTo>
                      <a:pt x="9" y="95"/>
                      <a:pt x="0" y="114"/>
                      <a:pt x="6" y="124"/>
                    </a:cubicBezTo>
                    <a:cubicBezTo>
                      <a:pt x="8" y="133"/>
                      <a:pt x="46" y="138"/>
                      <a:pt x="49" y="147"/>
                    </a:cubicBezTo>
                    <a:cubicBezTo>
                      <a:pt x="51" y="151"/>
                      <a:pt x="59" y="152"/>
                      <a:pt x="62" y="154"/>
                    </a:cubicBezTo>
                    <a:cubicBezTo>
                      <a:pt x="66" y="158"/>
                      <a:pt x="80" y="157"/>
                      <a:pt x="80" y="157"/>
                    </a:cubicBezTo>
                    <a:cubicBezTo>
                      <a:pt x="101" y="155"/>
                      <a:pt x="86" y="150"/>
                      <a:pt x="84" y="135"/>
                    </a:cubicBezTo>
                    <a:cubicBezTo>
                      <a:pt x="89" y="126"/>
                      <a:pt x="108" y="119"/>
                      <a:pt x="108" y="119"/>
                    </a:cubicBezTo>
                    <a:cubicBezTo>
                      <a:pt x="113" y="115"/>
                      <a:pt x="112" y="112"/>
                      <a:pt x="113" y="100"/>
                    </a:cubicBezTo>
                    <a:cubicBezTo>
                      <a:pt x="116" y="95"/>
                      <a:pt x="126" y="90"/>
                      <a:pt x="126" y="87"/>
                    </a:cubicBezTo>
                    <a:cubicBezTo>
                      <a:pt x="126" y="84"/>
                      <a:pt x="112" y="85"/>
                      <a:pt x="110" y="79"/>
                    </a:cubicBezTo>
                    <a:cubicBezTo>
                      <a:pt x="108" y="73"/>
                      <a:pt x="108" y="55"/>
                      <a:pt x="112" y="48"/>
                    </a:cubicBezTo>
                    <a:cubicBezTo>
                      <a:pt x="133" y="46"/>
                      <a:pt x="127" y="51"/>
                      <a:pt x="134" y="38"/>
                    </a:cubicBezTo>
                    <a:cubicBezTo>
                      <a:pt x="133" y="29"/>
                      <a:pt x="118" y="16"/>
                      <a:pt x="118" y="16"/>
                    </a:cubicBezTo>
                    <a:cubicBezTo>
                      <a:pt x="114" y="4"/>
                      <a:pt x="117" y="9"/>
                      <a:pt x="11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78" name="Freeform 108">
                <a:extLst>
                  <a:ext uri="{FF2B5EF4-FFF2-40B4-BE49-F238E27FC236}">
                    <a16:creationId xmlns:a16="http://schemas.microsoft.com/office/drawing/2014/main" id="{2329C27D-E05C-4B3F-8FF3-53CA5E6832F4}"/>
                  </a:ext>
                </a:extLst>
              </p:cNvPr>
              <p:cNvSpPr>
                <a:spLocks/>
              </p:cNvSpPr>
              <p:nvPr/>
            </p:nvSpPr>
            <p:spPr bwMode="gray">
              <a:xfrm>
                <a:off x="2407" y="2622"/>
                <a:ext cx="90" cy="108"/>
              </a:xfrm>
              <a:custGeom>
                <a:avLst/>
                <a:gdLst>
                  <a:gd name="T0" fmla="*/ 82 w 90"/>
                  <a:gd name="T1" fmla="*/ 9 h 109"/>
                  <a:gd name="T2" fmla="*/ 64 w 90"/>
                  <a:gd name="T3" fmla="*/ 12 h 109"/>
                  <a:gd name="T4" fmla="*/ 26 w 90"/>
                  <a:gd name="T5" fmla="*/ 9 h 109"/>
                  <a:gd name="T6" fmla="*/ 17 w 90"/>
                  <a:gd name="T7" fmla="*/ 20 h 109"/>
                  <a:gd name="T8" fmla="*/ 1 w 90"/>
                  <a:gd name="T9" fmla="*/ 59 h 109"/>
                  <a:gd name="T10" fmla="*/ 12 w 90"/>
                  <a:gd name="T11" fmla="*/ 68 h 109"/>
                  <a:gd name="T12" fmla="*/ 10 w 90"/>
                  <a:gd name="T13" fmla="*/ 87 h 109"/>
                  <a:gd name="T14" fmla="*/ 21 w 90"/>
                  <a:gd name="T15" fmla="*/ 105 h 109"/>
                  <a:gd name="T16" fmla="*/ 34 w 90"/>
                  <a:gd name="T17" fmla="*/ 69 h 109"/>
                  <a:gd name="T18" fmla="*/ 34 w 90"/>
                  <a:gd name="T19" fmla="*/ 94 h 109"/>
                  <a:gd name="T20" fmla="*/ 38 w 90"/>
                  <a:gd name="T21" fmla="*/ 109 h 109"/>
                  <a:gd name="T22" fmla="*/ 65 w 90"/>
                  <a:gd name="T23" fmla="*/ 98 h 109"/>
                  <a:gd name="T24" fmla="*/ 41 w 90"/>
                  <a:gd name="T25" fmla="*/ 58 h 109"/>
                  <a:gd name="T26" fmla="*/ 56 w 90"/>
                  <a:gd name="T27" fmla="*/ 35 h 109"/>
                  <a:gd name="T28" fmla="*/ 39 w 90"/>
                  <a:gd name="T29" fmla="*/ 41 h 109"/>
                  <a:gd name="T30" fmla="*/ 29 w 90"/>
                  <a:gd name="T31" fmla="*/ 39 h 109"/>
                  <a:gd name="T32" fmla="*/ 36 w 90"/>
                  <a:gd name="T33" fmla="*/ 27 h 109"/>
                  <a:gd name="T34" fmla="*/ 51 w 90"/>
                  <a:gd name="T35" fmla="*/ 17 h 109"/>
                  <a:gd name="T36" fmla="*/ 78 w 90"/>
                  <a:gd name="T37" fmla="*/ 30 h 109"/>
                  <a:gd name="T38" fmla="*/ 90 w 90"/>
                  <a:gd name="T39" fmla="*/ 21 h 109"/>
                  <a:gd name="T40" fmla="*/ 82 w 90"/>
                  <a:gd name="T41" fmla="*/ 9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09">
                    <a:moveTo>
                      <a:pt x="82" y="9"/>
                    </a:moveTo>
                    <a:cubicBezTo>
                      <a:pt x="66" y="6"/>
                      <a:pt x="73" y="13"/>
                      <a:pt x="64" y="12"/>
                    </a:cubicBezTo>
                    <a:cubicBezTo>
                      <a:pt x="62" y="12"/>
                      <a:pt x="29" y="0"/>
                      <a:pt x="26" y="9"/>
                    </a:cubicBezTo>
                    <a:cubicBezTo>
                      <a:pt x="26" y="17"/>
                      <a:pt x="24" y="18"/>
                      <a:pt x="17" y="20"/>
                    </a:cubicBezTo>
                    <a:cubicBezTo>
                      <a:pt x="13" y="28"/>
                      <a:pt x="2" y="51"/>
                      <a:pt x="1" y="59"/>
                    </a:cubicBezTo>
                    <a:cubicBezTo>
                      <a:pt x="0" y="63"/>
                      <a:pt x="11" y="63"/>
                      <a:pt x="12" y="68"/>
                    </a:cubicBezTo>
                    <a:cubicBezTo>
                      <a:pt x="13" y="73"/>
                      <a:pt x="12" y="82"/>
                      <a:pt x="10" y="87"/>
                    </a:cubicBezTo>
                    <a:cubicBezTo>
                      <a:pt x="11" y="93"/>
                      <a:pt x="17" y="108"/>
                      <a:pt x="21" y="105"/>
                    </a:cubicBezTo>
                    <a:cubicBezTo>
                      <a:pt x="23" y="93"/>
                      <a:pt x="20" y="74"/>
                      <a:pt x="34" y="69"/>
                    </a:cubicBezTo>
                    <a:cubicBezTo>
                      <a:pt x="34" y="78"/>
                      <a:pt x="28" y="86"/>
                      <a:pt x="34" y="94"/>
                    </a:cubicBezTo>
                    <a:cubicBezTo>
                      <a:pt x="33" y="100"/>
                      <a:pt x="33" y="105"/>
                      <a:pt x="38" y="109"/>
                    </a:cubicBezTo>
                    <a:cubicBezTo>
                      <a:pt x="43" y="102"/>
                      <a:pt x="65" y="106"/>
                      <a:pt x="65" y="98"/>
                    </a:cubicBezTo>
                    <a:cubicBezTo>
                      <a:pt x="70" y="88"/>
                      <a:pt x="28" y="61"/>
                      <a:pt x="41" y="58"/>
                    </a:cubicBezTo>
                    <a:cubicBezTo>
                      <a:pt x="47" y="52"/>
                      <a:pt x="59" y="41"/>
                      <a:pt x="56" y="35"/>
                    </a:cubicBezTo>
                    <a:cubicBezTo>
                      <a:pt x="56" y="32"/>
                      <a:pt x="43" y="40"/>
                      <a:pt x="39" y="41"/>
                    </a:cubicBezTo>
                    <a:cubicBezTo>
                      <a:pt x="35" y="42"/>
                      <a:pt x="30" y="41"/>
                      <a:pt x="29" y="39"/>
                    </a:cubicBezTo>
                    <a:cubicBezTo>
                      <a:pt x="28" y="31"/>
                      <a:pt x="27" y="27"/>
                      <a:pt x="36" y="27"/>
                    </a:cubicBezTo>
                    <a:cubicBezTo>
                      <a:pt x="42" y="25"/>
                      <a:pt x="44" y="15"/>
                      <a:pt x="51" y="17"/>
                    </a:cubicBezTo>
                    <a:cubicBezTo>
                      <a:pt x="58" y="17"/>
                      <a:pt x="72" y="29"/>
                      <a:pt x="78" y="30"/>
                    </a:cubicBezTo>
                    <a:cubicBezTo>
                      <a:pt x="84" y="28"/>
                      <a:pt x="86" y="24"/>
                      <a:pt x="90" y="21"/>
                    </a:cubicBezTo>
                    <a:cubicBezTo>
                      <a:pt x="88" y="16"/>
                      <a:pt x="85" y="12"/>
                      <a:pt x="82" y="9"/>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79" name="Freeform 109">
                <a:extLst>
                  <a:ext uri="{FF2B5EF4-FFF2-40B4-BE49-F238E27FC236}">
                    <a16:creationId xmlns:a16="http://schemas.microsoft.com/office/drawing/2014/main" id="{57E12BFC-B0DB-41E8-8BBB-AE177FC75580}"/>
                  </a:ext>
                </a:extLst>
              </p:cNvPr>
              <p:cNvSpPr>
                <a:spLocks/>
              </p:cNvSpPr>
              <p:nvPr/>
            </p:nvSpPr>
            <p:spPr bwMode="gray">
              <a:xfrm>
                <a:off x="2439" y="2538"/>
                <a:ext cx="63" cy="51"/>
              </a:xfrm>
              <a:custGeom>
                <a:avLst/>
                <a:gdLst>
                  <a:gd name="T0" fmla="*/ 40 w 63"/>
                  <a:gd name="T1" fmla="*/ 0 h 51"/>
                  <a:gd name="T2" fmla="*/ 16 w 63"/>
                  <a:gd name="T3" fmla="*/ 10 h 51"/>
                  <a:gd name="T4" fmla="*/ 7 w 63"/>
                  <a:gd name="T5" fmla="*/ 17 h 51"/>
                  <a:gd name="T6" fmla="*/ 0 w 63"/>
                  <a:gd name="T7" fmla="*/ 32 h 51"/>
                  <a:gd name="T8" fmla="*/ 24 w 63"/>
                  <a:gd name="T9" fmla="*/ 30 h 51"/>
                  <a:gd name="T10" fmla="*/ 36 w 63"/>
                  <a:gd name="T11" fmla="*/ 48 h 51"/>
                  <a:gd name="T12" fmla="*/ 51 w 63"/>
                  <a:gd name="T13" fmla="*/ 32 h 51"/>
                  <a:gd name="T14" fmla="*/ 63 w 63"/>
                  <a:gd name="T15" fmla="*/ 30 h 51"/>
                  <a:gd name="T16" fmla="*/ 59 w 63"/>
                  <a:gd name="T17" fmla="*/ 13 h 51"/>
                  <a:gd name="T18" fmla="*/ 40 w 6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1">
                    <a:moveTo>
                      <a:pt x="40" y="0"/>
                    </a:moveTo>
                    <a:cubicBezTo>
                      <a:pt x="34" y="3"/>
                      <a:pt x="22" y="7"/>
                      <a:pt x="16" y="10"/>
                    </a:cubicBezTo>
                    <a:cubicBezTo>
                      <a:pt x="13" y="12"/>
                      <a:pt x="10" y="15"/>
                      <a:pt x="7" y="17"/>
                    </a:cubicBezTo>
                    <a:cubicBezTo>
                      <a:pt x="2" y="27"/>
                      <a:pt x="3" y="14"/>
                      <a:pt x="0" y="32"/>
                    </a:cubicBezTo>
                    <a:cubicBezTo>
                      <a:pt x="3" y="34"/>
                      <a:pt x="18" y="27"/>
                      <a:pt x="24" y="30"/>
                    </a:cubicBezTo>
                    <a:cubicBezTo>
                      <a:pt x="23" y="37"/>
                      <a:pt x="26" y="45"/>
                      <a:pt x="36" y="48"/>
                    </a:cubicBezTo>
                    <a:cubicBezTo>
                      <a:pt x="45" y="51"/>
                      <a:pt x="41" y="35"/>
                      <a:pt x="51" y="32"/>
                    </a:cubicBezTo>
                    <a:cubicBezTo>
                      <a:pt x="56" y="32"/>
                      <a:pt x="57" y="33"/>
                      <a:pt x="63" y="30"/>
                    </a:cubicBezTo>
                    <a:cubicBezTo>
                      <a:pt x="63" y="23"/>
                      <a:pt x="62" y="19"/>
                      <a:pt x="59" y="13"/>
                    </a:cubicBezTo>
                    <a:cubicBezTo>
                      <a:pt x="55" y="8"/>
                      <a:pt x="47" y="0"/>
                      <a:pt x="40"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80" name="Freeform 110">
                <a:extLst>
                  <a:ext uri="{FF2B5EF4-FFF2-40B4-BE49-F238E27FC236}">
                    <a16:creationId xmlns:a16="http://schemas.microsoft.com/office/drawing/2014/main" id="{C0E49150-F2CA-4256-96CE-70141D413328}"/>
                  </a:ext>
                </a:extLst>
              </p:cNvPr>
              <p:cNvSpPr>
                <a:spLocks/>
              </p:cNvSpPr>
              <p:nvPr/>
            </p:nvSpPr>
            <p:spPr bwMode="gray">
              <a:xfrm>
                <a:off x="2419" y="2410"/>
                <a:ext cx="39" cy="101"/>
              </a:xfrm>
              <a:custGeom>
                <a:avLst/>
                <a:gdLst>
                  <a:gd name="T0" fmla="*/ 6 w 39"/>
                  <a:gd name="T1" fmla="*/ 11 h 102"/>
                  <a:gd name="T2" fmla="*/ 0 w 39"/>
                  <a:gd name="T3" fmla="*/ 44 h 102"/>
                  <a:gd name="T4" fmla="*/ 3 w 39"/>
                  <a:gd name="T5" fmla="*/ 75 h 102"/>
                  <a:gd name="T6" fmla="*/ 18 w 39"/>
                  <a:gd name="T7" fmla="*/ 102 h 102"/>
                  <a:gd name="T8" fmla="*/ 27 w 39"/>
                  <a:gd name="T9" fmla="*/ 86 h 102"/>
                  <a:gd name="T10" fmla="*/ 39 w 39"/>
                  <a:gd name="T11" fmla="*/ 6 h 102"/>
                  <a:gd name="T12" fmla="*/ 15 w 39"/>
                  <a:gd name="T13" fmla="*/ 0 h 102"/>
                  <a:gd name="T14" fmla="*/ 6 w 39"/>
                  <a:gd name="T15" fmla="*/ 11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102">
                    <a:moveTo>
                      <a:pt x="6" y="11"/>
                    </a:moveTo>
                    <a:lnTo>
                      <a:pt x="0" y="44"/>
                    </a:lnTo>
                    <a:lnTo>
                      <a:pt x="3" y="75"/>
                    </a:lnTo>
                    <a:lnTo>
                      <a:pt x="18" y="102"/>
                    </a:lnTo>
                    <a:lnTo>
                      <a:pt x="27" y="86"/>
                    </a:lnTo>
                    <a:lnTo>
                      <a:pt x="39" y="6"/>
                    </a:lnTo>
                    <a:lnTo>
                      <a:pt x="15" y="0"/>
                    </a:lnTo>
                    <a:lnTo>
                      <a:pt x="6" y="11"/>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1081" name="Freeform 111">
                <a:extLst>
                  <a:ext uri="{FF2B5EF4-FFF2-40B4-BE49-F238E27FC236}">
                    <a16:creationId xmlns:a16="http://schemas.microsoft.com/office/drawing/2014/main" id="{99AF5F1E-0D45-49A8-98CD-7D03BEA60D05}"/>
                  </a:ext>
                </a:extLst>
              </p:cNvPr>
              <p:cNvSpPr>
                <a:spLocks/>
              </p:cNvSpPr>
              <p:nvPr/>
            </p:nvSpPr>
            <p:spPr bwMode="gray">
              <a:xfrm>
                <a:off x="2096" y="2589"/>
                <a:ext cx="146" cy="152"/>
              </a:xfrm>
              <a:custGeom>
                <a:avLst/>
                <a:gdLst>
                  <a:gd name="T0" fmla="*/ 138 w 145"/>
                  <a:gd name="T1" fmla="*/ 110 h 153"/>
                  <a:gd name="T2" fmla="*/ 123 w 145"/>
                  <a:gd name="T3" fmla="*/ 96 h 153"/>
                  <a:gd name="T4" fmla="*/ 98 w 145"/>
                  <a:gd name="T5" fmla="*/ 60 h 153"/>
                  <a:gd name="T6" fmla="*/ 59 w 145"/>
                  <a:gd name="T7" fmla="*/ 33 h 153"/>
                  <a:gd name="T8" fmla="*/ 33 w 145"/>
                  <a:gd name="T9" fmla="*/ 2 h 153"/>
                  <a:gd name="T10" fmla="*/ 11 w 145"/>
                  <a:gd name="T11" fmla="*/ 0 h 153"/>
                  <a:gd name="T12" fmla="*/ 0 w 145"/>
                  <a:gd name="T13" fmla="*/ 3 h 153"/>
                  <a:gd name="T14" fmla="*/ 27 w 145"/>
                  <a:gd name="T15" fmla="*/ 32 h 153"/>
                  <a:gd name="T16" fmla="*/ 86 w 145"/>
                  <a:gd name="T17" fmla="*/ 119 h 153"/>
                  <a:gd name="T18" fmla="*/ 113 w 145"/>
                  <a:gd name="T19" fmla="*/ 144 h 153"/>
                  <a:gd name="T20" fmla="*/ 135 w 145"/>
                  <a:gd name="T21" fmla="*/ 153 h 153"/>
                  <a:gd name="T22" fmla="*/ 145 w 145"/>
                  <a:gd name="T23" fmla="*/ 135 h 153"/>
                  <a:gd name="T24" fmla="*/ 138 w 145"/>
                  <a:gd name="T25" fmla="*/ 110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53">
                    <a:moveTo>
                      <a:pt x="138" y="110"/>
                    </a:moveTo>
                    <a:lnTo>
                      <a:pt x="123" y="96"/>
                    </a:lnTo>
                    <a:lnTo>
                      <a:pt x="98" y="60"/>
                    </a:lnTo>
                    <a:lnTo>
                      <a:pt x="59" y="33"/>
                    </a:lnTo>
                    <a:lnTo>
                      <a:pt x="33" y="2"/>
                    </a:lnTo>
                    <a:lnTo>
                      <a:pt x="11" y="0"/>
                    </a:lnTo>
                    <a:lnTo>
                      <a:pt x="0" y="3"/>
                    </a:lnTo>
                    <a:lnTo>
                      <a:pt x="27" y="32"/>
                    </a:lnTo>
                    <a:lnTo>
                      <a:pt x="86" y="119"/>
                    </a:lnTo>
                    <a:lnTo>
                      <a:pt x="113" y="144"/>
                    </a:lnTo>
                    <a:lnTo>
                      <a:pt x="135" y="153"/>
                    </a:lnTo>
                    <a:lnTo>
                      <a:pt x="145" y="135"/>
                    </a:lnTo>
                    <a:lnTo>
                      <a:pt x="138" y="110"/>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1082" name="Freeform 112">
                <a:extLst>
                  <a:ext uri="{FF2B5EF4-FFF2-40B4-BE49-F238E27FC236}">
                    <a16:creationId xmlns:a16="http://schemas.microsoft.com/office/drawing/2014/main" id="{2C4B71A6-08F0-408A-8F7A-5BDF39CBB152}"/>
                  </a:ext>
                </a:extLst>
              </p:cNvPr>
              <p:cNvSpPr>
                <a:spLocks/>
              </p:cNvSpPr>
              <p:nvPr/>
            </p:nvSpPr>
            <p:spPr bwMode="gray">
              <a:xfrm>
                <a:off x="2383" y="2514"/>
                <a:ext cx="39" cy="30"/>
              </a:xfrm>
              <a:custGeom>
                <a:avLst/>
                <a:gdLst>
                  <a:gd name="T0" fmla="*/ 0 w 38"/>
                  <a:gd name="T1" fmla="*/ 24 h 30"/>
                  <a:gd name="T2" fmla="*/ 17 w 38"/>
                  <a:gd name="T3" fmla="*/ 30 h 30"/>
                  <a:gd name="T4" fmla="*/ 32 w 38"/>
                  <a:gd name="T5" fmla="*/ 15 h 30"/>
                  <a:gd name="T6" fmla="*/ 38 w 38"/>
                  <a:gd name="T7" fmla="*/ 0 h 30"/>
                  <a:gd name="T8" fmla="*/ 20 w 38"/>
                  <a:gd name="T9" fmla="*/ 3 h 30"/>
                  <a:gd name="T10" fmla="*/ 0 w 38"/>
                  <a:gd name="T11" fmla="*/ 24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0">
                    <a:moveTo>
                      <a:pt x="0" y="24"/>
                    </a:moveTo>
                    <a:lnTo>
                      <a:pt x="17" y="30"/>
                    </a:lnTo>
                    <a:lnTo>
                      <a:pt x="32" y="15"/>
                    </a:lnTo>
                    <a:lnTo>
                      <a:pt x="38" y="0"/>
                    </a:lnTo>
                    <a:lnTo>
                      <a:pt x="20" y="3"/>
                    </a:lnTo>
                    <a:lnTo>
                      <a:pt x="0" y="24"/>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1083" name="Freeform 113">
                <a:extLst>
                  <a:ext uri="{FF2B5EF4-FFF2-40B4-BE49-F238E27FC236}">
                    <a16:creationId xmlns:a16="http://schemas.microsoft.com/office/drawing/2014/main" id="{96EB9CAD-6CA8-4DB7-ACB5-DDF53A2C3AF8}"/>
                  </a:ext>
                </a:extLst>
              </p:cNvPr>
              <p:cNvSpPr>
                <a:spLocks/>
              </p:cNvSpPr>
              <p:nvPr/>
            </p:nvSpPr>
            <p:spPr bwMode="gray">
              <a:xfrm>
                <a:off x="2233" y="2737"/>
                <a:ext cx="119" cy="34"/>
              </a:xfrm>
              <a:custGeom>
                <a:avLst/>
                <a:gdLst>
                  <a:gd name="T0" fmla="*/ 0 w 120"/>
                  <a:gd name="T1" fmla="*/ 12 h 35"/>
                  <a:gd name="T2" fmla="*/ 18 w 120"/>
                  <a:gd name="T3" fmla="*/ 27 h 35"/>
                  <a:gd name="T4" fmla="*/ 60 w 120"/>
                  <a:gd name="T5" fmla="*/ 27 h 35"/>
                  <a:gd name="T6" fmla="*/ 93 w 120"/>
                  <a:gd name="T7" fmla="*/ 33 h 35"/>
                  <a:gd name="T8" fmla="*/ 120 w 120"/>
                  <a:gd name="T9" fmla="*/ 35 h 35"/>
                  <a:gd name="T10" fmla="*/ 120 w 120"/>
                  <a:gd name="T11" fmla="*/ 27 h 35"/>
                  <a:gd name="T12" fmla="*/ 78 w 120"/>
                  <a:gd name="T13" fmla="*/ 6 h 35"/>
                  <a:gd name="T14" fmla="*/ 49 w 120"/>
                  <a:gd name="T15" fmla="*/ 5 h 35"/>
                  <a:gd name="T16" fmla="*/ 15 w 120"/>
                  <a:gd name="T17" fmla="*/ 0 h 35"/>
                  <a:gd name="T18" fmla="*/ 0 w 120"/>
                  <a:gd name="T19" fmla="*/ 1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35">
                    <a:moveTo>
                      <a:pt x="0" y="12"/>
                    </a:moveTo>
                    <a:lnTo>
                      <a:pt x="18" y="27"/>
                    </a:lnTo>
                    <a:lnTo>
                      <a:pt x="60" y="27"/>
                    </a:lnTo>
                    <a:lnTo>
                      <a:pt x="93" y="33"/>
                    </a:lnTo>
                    <a:lnTo>
                      <a:pt x="120" y="35"/>
                    </a:lnTo>
                    <a:lnTo>
                      <a:pt x="120" y="27"/>
                    </a:lnTo>
                    <a:lnTo>
                      <a:pt x="78" y="6"/>
                    </a:lnTo>
                    <a:lnTo>
                      <a:pt x="49" y="5"/>
                    </a:lnTo>
                    <a:lnTo>
                      <a:pt x="15" y="0"/>
                    </a:lnTo>
                    <a:lnTo>
                      <a:pt x="0" y="12"/>
                    </a:lnTo>
                    <a:close/>
                  </a:path>
                </a:pathLst>
              </a:custGeom>
              <a:solidFill>
                <a:srgbClr val="FFFFFF">
                  <a:alpha val="50195"/>
                </a:srgbClr>
              </a:solidFill>
              <a:ln w="6350" cmpd="sng">
                <a:noFill/>
                <a:round/>
                <a:headEnd/>
                <a:tailEnd/>
              </a:ln>
            </p:spPr>
            <p:txBody>
              <a:bodyPr/>
              <a:lstStyle/>
              <a:p>
                <a:pPr>
                  <a:defRPr/>
                </a:pPr>
                <a:endParaRPr lang="zh-TW" altLang="en-US"/>
              </a:p>
            </p:txBody>
          </p:sp>
          <p:sp>
            <p:nvSpPr>
              <p:cNvPr id="1084" name="Freeform 114">
                <a:extLst>
                  <a:ext uri="{FF2B5EF4-FFF2-40B4-BE49-F238E27FC236}">
                    <a16:creationId xmlns:a16="http://schemas.microsoft.com/office/drawing/2014/main" id="{DDB24476-A815-4A9D-B0F2-F279618DADF3}"/>
                  </a:ext>
                </a:extLst>
              </p:cNvPr>
              <p:cNvSpPr>
                <a:spLocks/>
              </p:cNvSpPr>
              <p:nvPr/>
            </p:nvSpPr>
            <p:spPr bwMode="gray">
              <a:xfrm rot="1828510">
                <a:off x="2490" y="2180"/>
                <a:ext cx="9" cy="17"/>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FFFFF">
                  <a:alpha val="50195"/>
                </a:srgbClr>
              </a:solidFill>
              <a:ln w="6350" cap="flat" cmpd="sng">
                <a:noFill/>
                <a:prstDash val="solid"/>
                <a:round/>
                <a:headEnd type="none" w="med" len="med"/>
                <a:tailEnd type="none" w="med" len="med"/>
              </a:ln>
            </p:spPr>
            <p:txBody>
              <a:bodyPr/>
              <a:lstStyle/>
              <a:p>
                <a:pPr>
                  <a:defRPr/>
                </a:pPr>
                <a:endParaRPr lang="zh-TW" altLang="en-US"/>
              </a:p>
            </p:txBody>
          </p:sp>
          <p:sp>
            <p:nvSpPr>
              <p:cNvPr id="1085" name="Freeform 115">
                <a:extLst>
                  <a:ext uri="{FF2B5EF4-FFF2-40B4-BE49-F238E27FC236}">
                    <a16:creationId xmlns:a16="http://schemas.microsoft.com/office/drawing/2014/main" id="{56D48377-0EAF-49A4-8E5D-9794BBC79204}"/>
                  </a:ext>
                </a:extLst>
              </p:cNvPr>
              <p:cNvSpPr>
                <a:spLocks/>
              </p:cNvSpPr>
              <p:nvPr/>
            </p:nvSpPr>
            <p:spPr bwMode="gray">
              <a:xfrm>
                <a:off x="1102" y="1037"/>
                <a:ext cx="119" cy="226"/>
              </a:xfrm>
              <a:custGeom>
                <a:avLst/>
                <a:gdLst>
                  <a:gd name="T0" fmla="*/ 58 w 117"/>
                  <a:gd name="T1" fmla="*/ 34 h 228"/>
                  <a:gd name="T2" fmla="*/ 40 w 117"/>
                  <a:gd name="T3" fmla="*/ 24 h 228"/>
                  <a:gd name="T4" fmla="*/ 30 w 117"/>
                  <a:gd name="T5" fmla="*/ 39 h 228"/>
                  <a:gd name="T6" fmla="*/ 15 w 117"/>
                  <a:gd name="T7" fmla="*/ 19 h 228"/>
                  <a:gd name="T8" fmla="*/ 0 w 117"/>
                  <a:gd name="T9" fmla="*/ 25 h 228"/>
                  <a:gd name="T10" fmla="*/ 9 w 117"/>
                  <a:gd name="T11" fmla="*/ 93 h 228"/>
                  <a:gd name="T12" fmla="*/ 30 w 117"/>
                  <a:gd name="T13" fmla="*/ 117 h 228"/>
                  <a:gd name="T14" fmla="*/ 52 w 117"/>
                  <a:gd name="T15" fmla="*/ 102 h 228"/>
                  <a:gd name="T16" fmla="*/ 69 w 117"/>
                  <a:gd name="T17" fmla="*/ 109 h 228"/>
                  <a:gd name="T18" fmla="*/ 36 w 117"/>
                  <a:gd name="T19" fmla="*/ 139 h 228"/>
                  <a:gd name="T20" fmla="*/ 48 w 117"/>
                  <a:gd name="T21" fmla="*/ 156 h 228"/>
                  <a:gd name="T22" fmla="*/ 37 w 117"/>
                  <a:gd name="T23" fmla="*/ 171 h 228"/>
                  <a:gd name="T24" fmla="*/ 72 w 117"/>
                  <a:gd name="T25" fmla="*/ 220 h 228"/>
                  <a:gd name="T26" fmla="*/ 96 w 117"/>
                  <a:gd name="T27" fmla="*/ 151 h 228"/>
                  <a:gd name="T28" fmla="*/ 105 w 117"/>
                  <a:gd name="T29" fmla="*/ 123 h 228"/>
                  <a:gd name="T30" fmla="*/ 114 w 117"/>
                  <a:gd name="T31" fmla="*/ 84 h 228"/>
                  <a:gd name="T32" fmla="*/ 108 w 117"/>
                  <a:gd name="T33" fmla="*/ 57 h 228"/>
                  <a:gd name="T34" fmla="*/ 102 w 117"/>
                  <a:gd name="T35" fmla="*/ 27 h 228"/>
                  <a:gd name="T36" fmla="*/ 79 w 117"/>
                  <a:gd name="T37" fmla="*/ 4 h 228"/>
                  <a:gd name="T38" fmla="*/ 63 w 117"/>
                  <a:gd name="T39" fmla="*/ 7 h 228"/>
                  <a:gd name="T40" fmla="*/ 58 w 117"/>
                  <a:gd name="T41" fmla="*/ 34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228">
                    <a:moveTo>
                      <a:pt x="58" y="34"/>
                    </a:moveTo>
                    <a:cubicBezTo>
                      <a:pt x="51" y="35"/>
                      <a:pt x="45" y="23"/>
                      <a:pt x="40" y="24"/>
                    </a:cubicBezTo>
                    <a:cubicBezTo>
                      <a:pt x="35" y="25"/>
                      <a:pt x="34" y="40"/>
                      <a:pt x="30" y="39"/>
                    </a:cubicBezTo>
                    <a:cubicBezTo>
                      <a:pt x="26" y="38"/>
                      <a:pt x="20" y="21"/>
                      <a:pt x="15" y="19"/>
                    </a:cubicBezTo>
                    <a:cubicBezTo>
                      <a:pt x="10" y="17"/>
                      <a:pt x="1" y="13"/>
                      <a:pt x="0" y="25"/>
                    </a:cubicBezTo>
                    <a:cubicBezTo>
                      <a:pt x="5" y="29"/>
                      <a:pt x="4" y="99"/>
                      <a:pt x="9" y="93"/>
                    </a:cubicBezTo>
                    <a:cubicBezTo>
                      <a:pt x="11" y="93"/>
                      <a:pt x="34" y="110"/>
                      <a:pt x="30" y="117"/>
                    </a:cubicBezTo>
                    <a:cubicBezTo>
                      <a:pt x="27" y="122"/>
                      <a:pt x="52" y="102"/>
                      <a:pt x="52" y="102"/>
                    </a:cubicBezTo>
                    <a:cubicBezTo>
                      <a:pt x="50" y="103"/>
                      <a:pt x="69" y="105"/>
                      <a:pt x="69" y="109"/>
                    </a:cubicBezTo>
                    <a:cubicBezTo>
                      <a:pt x="70" y="114"/>
                      <a:pt x="39" y="131"/>
                      <a:pt x="36" y="139"/>
                    </a:cubicBezTo>
                    <a:cubicBezTo>
                      <a:pt x="33" y="147"/>
                      <a:pt x="48" y="151"/>
                      <a:pt x="48" y="156"/>
                    </a:cubicBezTo>
                    <a:cubicBezTo>
                      <a:pt x="45" y="173"/>
                      <a:pt x="31" y="178"/>
                      <a:pt x="37" y="171"/>
                    </a:cubicBezTo>
                    <a:cubicBezTo>
                      <a:pt x="44" y="163"/>
                      <a:pt x="60" y="228"/>
                      <a:pt x="72" y="220"/>
                    </a:cubicBezTo>
                    <a:cubicBezTo>
                      <a:pt x="90" y="219"/>
                      <a:pt x="90" y="156"/>
                      <a:pt x="96" y="151"/>
                    </a:cubicBezTo>
                    <a:cubicBezTo>
                      <a:pt x="102" y="151"/>
                      <a:pt x="101" y="128"/>
                      <a:pt x="105" y="123"/>
                    </a:cubicBezTo>
                    <a:cubicBezTo>
                      <a:pt x="106" y="111"/>
                      <a:pt x="117" y="94"/>
                      <a:pt x="114" y="84"/>
                    </a:cubicBezTo>
                    <a:cubicBezTo>
                      <a:pt x="113" y="80"/>
                      <a:pt x="108" y="57"/>
                      <a:pt x="108" y="57"/>
                    </a:cubicBezTo>
                    <a:cubicBezTo>
                      <a:pt x="106" y="48"/>
                      <a:pt x="107" y="36"/>
                      <a:pt x="102" y="27"/>
                    </a:cubicBezTo>
                    <a:cubicBezTo>
                      <a:pt x="100" y="22"/>
                      <a:pt x="85" y="7"/>
                      <a:pt x="79" y="4"/>
                    </a:cubicBezTo>
                    <a:cubicBezTo>
                      <a:pt x="73" y="1"/>
                      <a:pt x="66" y="2"/>
                      <a:pt x="63" y="7"/>
                    </a:cubicBezTo>
                    <a:cubicBezTo>
                      <a:pt x="58" y="0"/>
                      <a:pt x="66" y="30"/>
                      <a:pt x="58" y="3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86" name="Freeform 116">
                <a:extLst>
                  <a:ext uri="{FF2B5EF4-FFF2-40B4-BE49-F238E27FC236}">
                    <a16:creationId xmlns:a16="http://schemas.microsoft.com/office/drawing/2014/main" id="{93DDE2DA-4C3E-4C90-B3A1-2B38F868F5DE}"/>
                  </a:ext>
                </a:extLst>
              </p:cNvPr>
              <p:cNvSpPr>
                <a:spLocks/>
              </p:cNvSpPr>
              <p:nvPr/>
            </p:nvSpPr>
            <p:spPr bwMode="gray">
              <a:xfrm>
                <a:off x="1218" y="1162"/>
                <a:ext cx="60" cy="54"/>
              </a:xfrm>
              <a:custGeom>
                <a:avLst/>
                <a:gdLst>
                  <a:gd name="T0" fmla="*/ 19 w 61"/>
                  <a:gd name="T1" fmla="*/ 0 h 54"/>
                  <a:gd name="T2" fmla="*/ 6 w 61"/>
                  <a:gd name="T3" fmla="*/ 16 h 54"/>
                  <a:gd name="T4" fmla="*/ 36 w 61"/>
                  <a:gd name="T5" fmla="*/ 51 h 54"/>
                  <a:gd name="T6" fmla="*/ 51 w 61"/>
                  <a:gd name="T7" fmla="*/ 33 h 54"/>
                  <a:gd name="T8" fmla="*/ 54 w 61"/>
                  <a:gd name="T9" fmla="*/ 25 h 54"/>
                  <a:gd name="T10" fmla="*/ 19 w 61"/>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4">
                    <a:moveTo>
                      <a:pt x="19" y="0"/>
                    </a:moveTo>
                    <a:cubicBezTo>
                      <a:pt x="16" y="9"/>
                      <a:pt x="14" y="13"/>
                      <a:pt x="6" y="16"/>
                    </a:cubicBezTo>
                    <a:cubicBezTo>
                      <a:pt x="0" y="24"/>
                      <a:pt x="29" y="50"/>
                      <a:pt x="36" y="51"/>
                    </a:cubicBezTo>
                    <a:cubicBezTo>
                      <a:pt x="43" y="54"/>
                      <a:pt x="48" y="37"/>
                      <a:pt x="51" y="33"/>
                    </a:cubicBezTo>
                    <a:cubicBezTo>
                      <a:pt x="54" y="29"/>
                      <a:pt x="59" y="30"/>
                      <a:pt x="54" y="25"/>
                    </a:cubicBezTo>
                    <a:cubicBezTo>
                      <a:pt x="61" y="22"/>
                      <a:pt x="19" y="2"/>
                      <a:pt x="19"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87" name="Freeform 117">
                <a:extLst>
                  <a:ext uri="{FF2B5EF4-FFF2-40B4-BE49-F238E27FC236}">
                    <a16:creationId xmlns:a16="http://schemas.microsoft.com/office/drawing/2014/main" id="{D5F765C5-FD03-43FC-A0F8-524A70BB4828}"/>
                  </a:ext>
                </a:extLst>
              </p:cNvPr>
              <p:cNvSpPr>
                <a:spLocks/>
              </p:cNvSpPr>
              <p:nvPr/>
            </p:nvSpPr>
            <p:spPr bwMode="gray">
              <a:xfrm rot="-840682">
                <a:off x="1615" y="1185"/>
                <a:ext cx="140" cy="189"/>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88" name="Freeform 118">
                <a:extLst>
                  <a:ext uri="{FF2B5EF4-FFF2-40B4-BE49-F238E27FC236}">
                    <a16:creationId xmlns:a16="http://schemas.microsoft.com/office/drawing/2014/main" id="{5188F00C-5BE9-4E5A-875F-DE976AA5C2F0}"/>
                  </a:ext>
                </a:extLst>
              </p:cNvPr>
              <p:cNvSpPr>
                <a:spLocks/>
              </p:cNvSpPr>
              <p:nvPr/>
            </p:nvSpPr>
            <p:spPr bwMode="gray">
              <a:xfrm>
                <a:off x="1472" y="1020"/>
                <a:ext cx="119" cy="74"/>
              </a:xfrm>
              <a:custGeom>
                <a:avLst/>
                <a:gdLst>
                  <a:gd name="T0" fmla="*/ 28 w 121"/>
                  <a:gd name="T1" fmla="*/ 19 h 76"/>
                  <a:gd name="T2" fmla="*/ 50 w 121"/>
                  <a:gd name="T3" fmla="*/ 2 h 76"/>
                  <a:gd name="T4" fmla="*/ 76 w 121"/>
                  <a:gd name="T5" fmla="*/ 7 h 76"/>
                  <a:gd name="T6" fmla="*/ 62 w 121"/>
                  <a:gd name="T7" fmla="*/ 29 h 76"/>
                  <a:gd name="T8" fmla="*/ 89 w 121"/>
                  <a:gd name="T9" fmla="*/ 29 h 76"/>
                  <a:gd name="T10" fmla="*/ 121 w 121"/>
                  <a:gd name="T11" fmla="*/ 23 h 76"/>
                  <a:gd name="T12" fmla="*/ 101 w 121"/>
                  <a:gd name="T13" fmla="*/ 49 h 76"/>
                  <a:gd name="T14" fmla="*/ 80 w 121"/>
                  <a:gd name="T15" fmla="*/ 76 h 76"/>
                  <a:gd name="T16" fmla="*/ 52 w 121"/>
                  <a:gd name="T17" fmla="*/ 47 h 76"/>
                  <a:gd name="T18" fmla="*/ 26 w 121"/>
                  <a:gd name="T19" fmla="*/ 46 h 76"/>
                  <a:gd name="T20" fmla="*/ 8 w 121"/>
                  <a:gd name="T21" fmla="*/ 35 h 76"/>
                  <a:gd name="T22" fmla="*/ 28 w 121"/>
                  <a:gd name="T23" fmla="*/ 19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76">
                    <a:moveTo>
                      <a:pt x="28" y="19"/>
                    </a:moveTo>
                    <a:cubicBezTo>
                      <a:pt x="35" y="16"/>
                      <a:pt x="35" y="1"/>
                      <a:pt x="50" y="2"/>
                    </a:cubicBezTo>
                    <a:cubicBezTo>
                      <a:pt x="58" y="0"/>
                      <a:pt x="74" y="3"/>
                      <a:pt x="76" y="7"/>
                    </a:cubicBezTo>
                    <a:cubicBezTo>
                      <a:pt x="78" y="11"/>
                      <a:pt x="60" y="25"/>
                      <a:pt x="62" y="29"/>
                    </a:cubicBezTo>
                    <a:cubicBezTo>
                      <a:pt x="64" y="33"/>
                      <a:pt x="79" y="30"/>
                      <a:pt x="89" y="29"/>
                    </a:cubicBezTo>
                    <a:cubicBezTo>
                      <a:pt x="99" y="28"/>
                      <a:pt x="119" y="20"/>
                      <a:pt x="121" y="23"/>
                    </a:cubicBezTo>
                    <a:cubicBezTo>
                      <a:pt x="118" y="28"/>
                      <a:pt x="107" y="48"/>
                      <a:pt x="101" y="49"/>
                    </a:cubicBezTo>
                    <a:cubicBezTo>
                      <a:pt x="98" y="60"/>
                      <a:pt x="87" y="72"/>
                      <a:pt x="80" y="76"/>
                    </a:cubicBezTo>
                    <a:cubicBezTo>
                      <a:pt x="74" y="75"/>
                      <a:pt x="58" y="47"/>
                      <a:pt x="52" y="47"/>
                    </a:cubicBezTo>
                    <a:cubicBezTo>
                      <a:pt x="51" y="47"/>
                      <a:pt x="25" y="48"/>
                      <a:pt x="26" y="46"/>
                    </a:cubicBezTo>
                    <a:cubicBezTo>
                      <a:pt x="14" y="43"/>
                      <a:pt x="0" y="37"/>
                      <a:pt x="8" y="35"/>
                    </a:cubicBezTo>
                    <a:cubicBezTo>
                      <a:pt x="12" y="28"/>
                      <a:pt x="22" y="25"/>
                      <a:pt x="28" y="19"/>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89" name="Freeform 119">
                <a:extLst>
                  <a:ext uri="{FF2B5EF4-FFF2-40B4-BE49-F238E27FC236}">
                    <a16:creationId xmlns:a16="http://schemas.microsoft.com/office/drawing/2014/main" id="{AF878672-3CB9-4F0C-BC53-E6AE899D4256}"/>
                  </a:ext>
                </a:extLst>
              </p:cNvPr>
              <p:cNvSpPr>
                <a:spLocks/>
              </p:cNvSpPr>
              <p:nvPr/>
            </p:nvSpPr>
            <p:spPr bwMode="gray">
              <a:xfrm>
                <a:off x="1194" y="1000"/>
                <a:ext cx="128" cy="101"/>
              </a:xfrm>
              <a:custGeom>
                <a:avLst/>
                <a:gdLst>
                  <a:gd name="T0" fmla="*/ 16 w 129"/>
                  <a:gd name="T1" fmla="*/ 54 h 100"/>
                  <a:gd name="T2" fmla="*/ 24 w 129"/>
                  <a:gd name="T3" fmla="*/ 67 h 100"/>
                  <a:gd name="T4" fmla="*/ 34 w 129"/>
                  <a:gd name="T5" fmla="*/ 93 h 100"/>
                  <a:gd name="T6" fmla="*/ 64 w 129"/>
                  <a:gd name="T7" fmla="*/ 87 h 100"/>
                  <a:gd name="T8" fmla="*/ 85 w 129"/>
                  <a:gd name="T9" fmla="*/ 93 h 100"/>
                  <a:gd name="T10" fmla="*/ 123 w 129"/>
                  <a:gd name="T11" fmla="*/ 45 h 100"/>
                  <a:gd name="T12" fmla="*/ 118 w 129"/>
                  <a:gd name="T13" fmla="*/ 24 h 100"/>
                  <a:gd name="T14" fmla="*/ 58 w 129"/>
                  <a:gd name="T15" fmla="*/ 4 h 100"/>
                  <a:gd name="T16" fmla="*/ 48 w 129"/>
                  <a:gd name="T17" fmla="*/ 10 h 100"/>
                  <a:gd name="T18" fmla="*/ 19 w 129"/>
                  <a:gd name="T19" fmla="*/ 1 h 100"/>
                  <a:gd name="T20" fmla="*/ 16 w 129"/>
                  <a:gd name="T21" fmla="*/ 19 h 100"/>
                  <a:gd name="T22" fmla="*/ 0 w 129"/>
                  <a:gd name="T23" fmla="*/ 31 h 100"/>
                  <a:gd name="T24" fmla="*/ 16 w 129"/>
                  <a:gd name="T25" fmla="*/ 54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00">
                    <a:moveTo>
                      <a:pt x="16" y="54"/>
                    </a:moveTo>
                    <a:cubicBezTo>
                      <a:pt x="13" y="63"/>
                      <a:pt x="32" y="64"/>
                      <a:pt x="24" y="67"/>
                    </a:cubicBezTo>
                    <a:cubicBezTo>
                      <a:pt x="24" y="71"/>
                      <a:pt x="27" y="90"/>
                      <a:pt x="34" y="93"/>
                    </a:cubicBezTo>
                    <a:cubicBezTo>
                      <a:pt x="41" y="96"/>
                      <a:pt x="56" y="87"/>
                      <a:pt x="64" y="87"/>
                    </a:cubicBezTo>
                    <a:cubicBezTo>
                      <a:pt x="71" y="90"/>
                      <a:pt x="75" y="100"/>
                      <a:pt x="85" y="93"/>
                    </a:cubicBezTo>
                    <a:cubicBezTo>
                      <a:pt x="95" y="86"/>
                      <a:pt x="118" y="56"/>
                      <a:pt x="123" y="45"/>
                    </a:cubicBezTo>
                    <a:cubicBezTo>
                      <a:pt x="128" y="34"/>
                      <a:pt x="129" y="31"/>
                      <a:pt x="118" y="24"/>
                    </a:cubicBezTo>
                    <a:cubicBezTo>
                      <a:pt x="96" y="27"/>
                      <a:pt x="71" y="0"/>
                      <a:pt x="58" y="4"/>
                    </a:cubicBezTo>
                    <a:cubicBezTo>
                      <a:pt x="46" y="2"/>
                      <a:pt x="54" y="10"/>
                      <a:pt x="48" y="10"/>
                    </a:cubicBezTo>
                    <a:cubicBezTo>
                      <a:pt x="42" y="10"/>
                      <a:pt x="24" y="0"/>
                      <a:pt x="19" y="1"/>
                    </a:cubicBezTo>
                    <a:cubicBezTo>
                      <a:pt x="14" y="2"/>
                      <a:pt x="19" y="14"/>
                      <a:pt x="16" y="19"/>
                    </a:cubicBezTo>
                    <a:cubicBezTo>
                      <a:pt x="13" y="24"/>
                      <a:pt x="0" y="25"/>
                      <a:pt x="0" y="31"/>
                    </a:cubicBezTo>
                    <a:cubicBezTo>
                      <a:pt x="0" y="37"/>
                      <a:pt x="13" y="49"/>
                      <a:pt x="16" y="5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grpSp>
        <p:grpSp>
          <p:nvGrpSpPr>
            <p:cNvPr id="1041" name="Group 120">
              <a:extLst>
                <a:ext uri="{FF2B5EF4-FFF2-40B4-BE49-F238E27FC236}">
                  <a16:creationId xmlns:a16="http://schemas.microsoft.com/office/drawing/2014/main" id="{3747FF6A-6781-4212-951C-07EC267F9DC7}"/>
                </a:ext>
              </a:extLst>
            </p:cNvPr>
            <p:cNvGrpSpPr>
              <a:grpSpLocks/>
            </p:cNvGrpSpPr>
            <p:nvPr/>
          </p:nvGrpSpPr>
          <p:grpSpPr bwMode="auto">
            <a:xfrm>
              <a:off x="3356" y="912"/>
              <a:ext cx="1851" cy="2746"/>
              <a:chOff x="3356" y="912"/>
              <a:chExt cx="1851" cy="2746"/>
            </a:xfrm>
          </p:grpSpPr>
          <p:sp>
            <p:nvSpPr>
              <p:cNvPr id="1042" name="Freeform 121">
                <a:extLst>
                  <a:ext uri="{FF2B5EF4-FFF2-40B4-BE49-F238E27FC236}">
                    <a16:creationId xmlns:a16="http://schemas.microsoft.com/office/drawing/2014/main" id="{EE2D10A8-B1A0-4A07-850A-B89C04B20785}"/>
                  </a:ext>
                </a:extLst>
              </p:cNvPr>
              <p:cNvSpPr>
                <a:spLocks/>
              </p:cNvSpPr>
              <p:nvPr/>
            </p:nvSpPr>
            <p:spPr bwMode="gray">
              <a:xfrm>
                <a:off x="3356" y="1317"/>
                <a:ext cx="1747" cy="2341"/>
              </a:xfrm>
              <a:custGeom>
                <a:avLst/>
                <a:gdLst>
                  <a:gd name="T0" fmla="*/ 73 w 1747"/>
                  <a:gd name="T1" fmla="*/ 204 h 2341"/>
                  <a:gd name="T2" fmla="*/ 103 w 1747"/>
                  <a:gd name="T3" fmla="*/ 279 h 2341"/>
                  <a:gd name="T4" fmla="*/ 75 w 1747"/>
                  <a:gd name="T5" fmla="*/ 387 h 2341"/>
                  <a:gd name="T6" fmla="*/ 117 w 1747"/>
                  <a:gd name="T7" fmla="*/ 492 h 2341"/>
                  <a:gd name="T8" fmla="*/ 255 w 1747"/>
                  <a:gd name="T9" fmla="*/ 343 h 2341"/>
                  <a:gd name="T10" fmla="*/ 292 w 1747"/>
                  <a:gd name="T11" fmla="*/ 367 h 2341"/>
                  <a:gd name="T12" fmla="*/ 469 w 1747"/>
                  <a:gd name="T13" fmla="*/ 468 h 2341"/>
                  <a:gd name="T14" fmla="*/ 559 w 1747"/>
                  <a:gd name="T15" fmla="*/ 790 h 2341"/>
                  <a:gd name="T16" fmla="*/ 690 w 1747"/>
                  <a:gd name="T17" fmla="*/ 936 h 2341"/>
                  <a:gd name="T18" fmla="*/ 808 w 1747"/>
                  <a:gd name="T19" fmla="*/ 1116 h 2341"/>
                  <a:gd name="T20" fmla="*/ 1036 w 1747"/>
                  <a:gd name="T21" fmla="*/ 1195 h 2341"/>
                  <a:gd name="T22" fmla="*/ 1138 w 1747"/>
                  <a:gd name="T23" fmla="*/ 1272 h 2341"/>
                  <a:gd name="T24" fmla="*/ 1111 w 1747"/>
                  <a:gd name="T25" fmla="*/ 1386 h 2341"/>
                  <a:gd name="T26" fmla="*/ 1240 w 1747"/>
                  <a:gd name="T27" fmla="*/ 1758 h 2341"/>
                  <a:gd name="T28" fmla="*/ 1228 w 1747"/>
                  <a:gd name="T29" fmla="*/ 1918 h 2341"/>
                  <a:gd name="T30" fmla="*/ 1204 w 1747"/>
                  <a:gd name="T31" fmla="*/ 2047 h 2341"/>
                  <a:gd name="T32" fmla="*/ 1236 w 1747"/>
                  <a:gd name="T33" fmla="*/ 2262 h 2341"/>
                  <a:gd name="T34" fmla="*/ 1254 w 1747"/>
                  <a:gd name="T35" fmla="*/ 2331 h 2341"/>
                  <a:gd name="T36" fmla="*/ 1326 w 1747"/>
                  <a:gd name="T37" fmla="*/ 2335 h 2341"/>
                  <a:gd name="T38" fmla="*/ 1288 w 1747"/>
                  <a:gd name="T39" fmla="*/ 2181 h 2341"/>
                  <a:gd name="T40" fmla="*/ 1342 w 1747"/>
                  <a:gd name="T41" fmla="*/ 2035 h 2341"/>
                  <a:gd name="T42" fmla="*/ 1438 w 1747"/>
                  <a:gd name="T43" fmla="*/ 1932 h 2341"/>
                  <a:gd name="T44" fmla="*/ 1548 w 1747"/>
                  <a:gd name="T45" fmla="*/ 1735 h 2341"/>
                  <a:gd name="T46" fmla="*/ 1747 w 1747"/>
                  <a:gd name="T47" fmla="*/ 1444 h 2341"/>
                  <a:gd name="T48" fmla="*/ 1542 w 1747"/>
                  <a:gd name="T49" fmla="*/ 1347 h 2341"/>
                  <a:gd name="T50" fmla="*/ 1384 w 1747"/>
                  <a:gd name="T51" fmla="*/ 1204 h 2341"/>
                  <a:gd name="T52" fmla="*/ 1194 w 1747"/>
                  <a:gd name="T53" fmla="*/ 1188 h 2341"/>
                  <a:gd name="T54" fmla="*/ 1099 w 1747"/>
                  <a:gd name="T55" fmla="*/ 1239 h 2341"/>
                  <a:gd name="T56" fmla="*/ 1038 w 1747"/>
                  <a:gd name="T57" fmla="*/ 1107 h 2341"/>
                  <a:gd name="T58" fmla="*/ 918 w 1747"/>
                  <a:gd name="T59" fmla="*/ 1099 h 2341"/>
                  <a:gd name="T60" fmla="*/ 1077 w 1747"/>
                  <a:gd name="T61" fmla="*/ 955 h 2341"/>
                  <a:gd name="T62" fmla="*/ 1117 w 1747"/>
                  <a:gd name="T63" fmla="*/ 927 h 2341"/>
                  <a:gd name="T64" fmla="*/ 1197 w 1747"/>
                  <a:gd name="T65" fmla="*/ 813 h 2341"/>
                  <a:gd name="T66" fmla="*/ 1243 w 1747"/>
                  <a:gd name="T67" fmla="*/ 745 h 2341"/>
                  <a:gd name="T68" fmla="*/ 1366 w 1747"/>
                  <a:gd name="T69" fmla="*/ 709 h 2341"/>
                  <a:gd name="T70" fmla="*/ 1249 w 1747"/>
                  <a:gd name="T71" fmla="*/ 666 h 2341"/>
                  <a:gd name="T72" fmla="*/ 1443 w 1747"/>
                  <a:gd name="T73" fmla="*/ 522 h 2341"/>
                  <a:gd name="T74" fmla="*/ 1273 w 1747"/>
                  <a:gd name="T75" fmla="*/ 408 h 2341"/>
                  <a:gd name="T76" fmla="*/ 1161 w 1747"/>
                  <a:gd name="T77" fmla="*/ 364 h 2341"/>
                  <a:gd name="T78" fmla="*/ 1128 w 1747"/>
                  <a:gd name="T79" fmla="*/ 589 h 2341"/>
                  <a:gd name="T80" fmla="*/ 969 w 1747"/>
                  <a:gd name="T81" fmla="*/ 420 h 2341"/>
                  <a:gd name="T82" fmla="*/ 1053 w 1747"/>
                  <a:gd name="T83" fmla="*/ 222 h 2341"/>
                  <a:gd name="T84" fmla="*/ 1110 w 1747"/>
                  <a:gd name="T85" fmla="*/ 138 h 2341"/>
                  <a:gd name="T86" fmla="*/ 1056 w 1747"/>
                  <a:gd name="T87" fmla="*/ 138 h 2341"/>
                  <a:gd name="T88" fmla="*/ 1003 w 1747"/>
                  <a:gd name="T89" fmla="*/ 64 h 2341"/>
                  <a:gd name="T90" fmla="*/ 954 w 1747"/>
                  <a:gd name="T91" fmla="*/ 114 h 2341"/>
                  <a:gd name="T92" fmla="*/ 901 w 1747"/>
                  <a:gd name="T93" fmla="*/ 127 h 2341"/>
                  <a:gd name="T94" fmla="*/ 804 w 1747"/>
                  <a:gd name="T95" fmla="*/ 108 h 2341"/>
                  <a:gd name="T96" fmla="*/ 694 w 1747"/>
                  <a:gd name="T97" fmla="*/ 153 h 2341"/>
                  <a:gd name="T98" fmla="*/ 573 w 1747"/>
                  <a:gd name="T99" fmla="*/ 61 h 2341"/>
                  <a:gd name="T100" fmla="*/ 448 w 1747"/>
                  <a:gd name="T101" fmla="*/ 96 h 2341"/>
                  <a:gd name="T102" fmla="*/ 241 w 1747"/>
                  <a:gd name="T103" fmla="*/ 64 h 23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7" h="2341">
                    <a:moveTo>
                      <a:pt x="106" y="40"/>
                    </a:moveTo>
                    <a:lnTo>
                      <a:pt x="76" y="88"/>
                    </a:lnTo>
                    <a:cubicBezTo>
                      <a:pt x="63" y="101"/>
                      <a:pt x="29" y="101"/>
                      <a:pt x="30" y="117"/>
                    </a:cubicBezTo>
                    <a:cubicBezTo>
                      <a:pt x="32" y="134"/>
                      <a:pt x="72" y="168"/>
                      <a:pt x="84" y="186"/>
                    </a:cubicBezTo>
                    <a:cubicBezTo>
                      <a:pt x="91" y="200"/>
                      <a:pt x="79" y="203"/>
                      <a:pt x="73" y="204"/>
                    </a:cubicBezTo>
                    <a:cubicBezTo>
                      <a:pt x="67" y="205"/>
                      <a:pt x="56" y="186"/>
                      <a:pt x="45" y="190"/>
                    </a:cubicBezTo>
                    <a:cubicBezTo>
                      <a:pt x="34" y="194"/>
                      <a:pt x="6" y="215"/>
                      <a:pt x="7" y="226"/>
                    </a:cubicBezTo>
                    <a:cubicBezTo>
                      <a:pt x="0" y="238"/>
                      <a:pt x="41" y="235"/>
                      <a:pt x="48" y="258"/>
                    </a:cubicBezTo>
                    <a:cubicBezTo>
                      <a:pt x="64" y="262"/>
                      <a:pt x="94" y="246"/>
                      <a:pt x="103" y="249"/>
                    </a:cubicBezTo>
                    <a:cubicBezTo>
                      <a:pt x="112" y="252"/>
                      <a:pt x="110" y="268"/>
                      <a:pt x="103" y="279"/>
                    </a:cubicBezTo>
                    <a:cubicBezTo>
                      <a:pt x="96" y="290"/>
                      <a:pt x="74" y="303"/>
                      <a:pt x="61" y="313"/>
                    </a:cubicBezTo>
                    <a:cubicBezTo>
                      <a:pt x="48" y="323"/>
                      <a:pt x="25" y="330"/>
                      <a:pt x="24" y="339"/>
                    </a:cubicBezTo>
                    <a:cubicBezTo>
                      <a:pt x="23" y="348"/>
                      <a:pt x="46" y="359"/>
                      <a:pt x="52" y="367"/>
                    </a:cubicBezTo>
                    <a:lnTo>
                      <a:pt x="57" y="390"/>
                    </a:lnTo>
                    <a:lnTo>
                      <a:pt x="75" y="387"/>
                    </a:lnTo>
                    <a:lnTo>
                      <a:pt x="90" y="423"/>
                    </a:lnTo>
                    <a:lnTo>
                      <a:pt x="147" y="405"/>
                    </a:lnTo>
                    <a:lnTo>
                      <a:pt x="141" y="433"/>
                    </a:lnTo>
                    <a:lnTo>
                      <a:pt x="73" y="498"/>
                    </a:lnTo>
                    <a:lnTo>
                      <a:pt x="117" y="492"/>
                    </a:lnTo>
                    <a:lnTo>
                      <a:pt x="169" y="442"/>
                    </a:lnTo>
                    <a:lnTo>
                      <a:pt x="202" y="418"/>
                    </a:lnTo>
                    <a:lnTo>
                      <a:pt x="196" y="391"/>
                    </a:lnTo>
                    <a:lnTo>
                      <a:pt x="228" y="343"/>
                    </a:lnTo>
                    <a:lnTo>
                      <a:pt x="255" y="343"/>
                    </a:lnTo>
                    <a:lnTo>
                      <a:pt x="225" y="370"/>
                    </a:lnTo>
                    <a:lnTo>
                      <a:pt x="220" y="405"/>
                    </a:lnTo>
                    <a:lnTo>
                      <a:pt x="265" y="387"/>
                    </a:lnTo>
                    <a:lnTo>
                      <a:pt x="273" y="355"/>
                    </a:lnTo>
                    <a:lnTo>
                      <a:pt x="292" y="367"/>
                    </a:lnTo>
                    <a:lnTo>
                      <a:pt x="357" y="387"/>
                    </a:lnTo>
                    <a:lnTo>
                      <a:pt x="376" y="385"/>
                    </a:lnTo>
                    <a:lnTo>
                      <a:pt x="418" y="441"/>
                    </a:lnTo>
                    <a:lnTo>
                      <a:pt x="438" y="415"/>
                    </a:lnTo>
                    <a:lnTo>
                      <a:pt x="469" y="468"/>
                    </a:lnTo>
                    <a:lnTo>
                      <a:pt x="489" y="489"/>
                    </a:lnTo>
                    <a:lnTo>
                      <a:pt x="492" y="528"/>
                    </a:lnTo>
                    <a:lnTo>
                      <a:pt x="528" y="585"/>
                    </a:lnTo>
                    <a:lnTo>
                      <a:pt x="577" y="607"/>
                    </a:lnTo>
                    <a:lnTo>
                      <a:pt x="559" y="790"/>
                    </a:lnTo>
                    <a:cubicBezTo>
                      <a:pt x="566" y="836"/>
                      <a:pt x="605" y="867"/>
                      <a:pt x="619" y="885"/>
                    </a:cubicBezTo>
                    <a:cubicBezTo>
                      <a:pt x="633" y="903"/>
                      <a:pt x="632" y="882"/>
                      <a:pt x="645" y="901"/>
                    </a:cubicBezTo>
                    <a:cubicBezTo>
                      <a:pt x="658" y="920"/>
                      <a:pt x="680" y="975"/>
                      <a:pt x="699" y="1002"/>
                    </a:cubicBezTo>
                    <a:cubicBezTo>
                      <a:pt x="718" y="1029"/>
                      <a:pt x="762" y="1074"/>
                      <a:pt x="760" y="1063"/>
                    </a:cubicBezTo>
                    <a:cubicBezTo>
                      <a:pt x="778" y="1078"/>
                      <a:pt x="702" y="961"/>
                      <a:pt x="690" y="936"/>
                    </a:cubicBezTo>
                    <a:lnTo>
                      <a:pt x="699" y="934"/>
                    </a:lnTo>
                    <a:lnTo>
                      <a:pt x="732" y="991"/>
                    </a:lnTo>
                    <a:lnTo>
                      <a:pt x="751" y="1000"/>
                    </a:lnTo>
                    <a:lnTo>
                      <a:pt x="798" y="1057"/>
                    </a:lnTo>
                    <a:lnTo>
                      <a:pt x="808" y="1116"/>
                    </a:lnTo>
                    <a:lnTo>
                      <a:pt x="868" y="1135"/>
                    </a:lnTo>
                    <a:lnTo>
                      <a:pt x="924" y="1161"/>
                    </a:lnTo>
                    <a:lnTo>
                      <a:pt x="963" y="1156"/>
                    </a:lnTo>
                    <a:lnTo>
                      <a:pt x="994" y="1191"/>
                    </a:lnTo>
                    <a:lnTo>
                      <a:pt x="1036" y="1195"/>
                    </a:lnTo>
                    <a:lnTo>
                      <a:pt x="1053" y="1245"/>
                    </a:lnTo>
                    <a:lnTo>
                      <a:pt x="1066" y="1245"/>
                    </a:lnTo>
                    <a:lnTo>
                      <a:pt x="1089" y="1266"/>
                    </a:lnTo>
                    <a:lnTo>
                      <a:pt x="1116" y="1260"/>
                    </a:lnTo>
                    <a:lnTo>
                      <a:pt x="1138" y="1272"/>
                    </a:lnTo>
                    <a:lnTo>
                      <a:pt x="1149" y="1249"/>
                    </a:lnTo>
                    <a:lnTo>
                      <a:pt x="1165" y="1264"/>
                    </a:lnTo>
                    <a:lnTo>
                      <a:pt x="1158" y="1317"/>
                    </a:lnTo>
                    <a:lnTo>
                      <a:pt x="1138" y="1341"/>
                    </a:lnTo>
                    <a:lnTo>
                      <a:pt x="1111" y="1386"/>
                    </a:lnTo>
                    <a:lnTo>
                      <a:pt x="1101" y="1426"/>
                    </a:lnTo>
                    <a:lnTo>
                      <a:pt x="1125" y="1467"/>
                    </a:lnTo>
                    <a:lnTo>
                      <a:pt x="1177" y="1573"/>
                    </a:lnTo>
                    <a:lnTo>
                      <a:pt x="1252" y="1615"/>
                    </a:lnTo>
                    <a:lnTo>
                      <a:pt x="1240" y="1758"/>
                    </a:lnTo>
                    <a:lnTo>
                      <a:pt x="1225" y="1845"/>
                    </a:lnTo>
                    <a:lnTo>
                      <a:pt x="1204" y="1933"/>
                    </a:lnTo>
                    <a:lnTo>
                      <a:pt x="1207" y="1968"/>
                    </a:lnTo>
                    <a:lnTo>
                      <a:pt x="1216" y="1942"/>
                    </a:lnTo>
                    <a:lnTo>
                      <a:pt x="1228" y="1918"/>
                    </a:lnTo>
                    <a:lnTo>
                      <a:pt x="1222" y="1971"/>
                    </a:lnTo>
                    <a:lnTo>
                      <a:pt x="1207" y="1980"/>
                    </a:lnTo>
                    <a:lnTo>
                      <a:pt x="1216" y="1990"/>
                    </a:lnTo>
                    <a:lnTo>
                      <a:pt x="1197" y="2017"/>
                    </a:lnTo>
                    <a:lnTo>
                      <a:pt x="1204" y="2047"/>
                    </a:lnTo>
                    <a:lnTo>
                      <a:pt x="1204" y="2086"/>
                    </a:lnTo>
                    <a:lnTo>
                      <a:pt x="1174" y="2172"/>
                    </a:lnTo>
                    <a:lnTo>
                      <a:pt x="1180" y="2236"/>
                    </a:lnTo>
                    <a:lnTo>
                      <a:pt x="1213" y="2274"/>
                    </a:lnTo>
                    <a:lnTo>
                      <a:pt x="1236" y="2262"/>
                    </a:lnTo>
                    <a:lnTo>
                      <a:pt x="1251" y="2274"/>
                    </a:lnTo>
                    <a:lnTo>
                      <a:pt x="1236" y="2293"/>
                    </a:lnTo>
                    <a:lnTo>
                      <a:pt x="1234" y="2316"/>
                    </a:lnTo>
                    <a:lnTo>
                      <a:pt x="1251" y="2313"/>
                    </a:lnTo>
                    <a:lnTo>
                      <a:pt x="1254" y="2331"/>
                    </a:lnTo>
                    <a:lnTo>
                      <a:pt x="1270" y="2334"/>
                    </a:lnTo>
                    <a:lnTo>
                      <a:pt x="1278" y="2320"/>
                    </a:lnTo>
                    <a:lnTo>
                      <a:pt x="1284" y="2341"/>
                    </a:lnTo>
                    <a:lnTo>
                      <a:pt x="1302" y="2329"/>
                    </a:lnTo>
                    <a:lnTo>
                      <a:pt x="1326" y="2335"/>
                    </a:lnTo>
                    <a:lnTo>
                      <a:pt x="1335" y="2319"/>
                    </a:lnTo>
                    <a:lnTo>
                      <a:pt x="1312" y="2284"/>
                    </a:lnTo>
                    <a:lnTo>
                      <a:pt x="1278" y="2272"/>
                    </a:lnTo>
                    <a:lnTo>
                      <a:pt x="1270" y="2214"/>
                    </a:lnTo>
                    <a:lnTo>
                      <a:pt x="1288" y="2181"/>
                    </a:lnTo>
                    <a:lnTo>
                      <a:pt x="1309" y="2167"/>
                    </a:lnTo>
                    <a:lnTo>
                      <a:pt x="1315" y="2137"/>
                    </a:lnTo>
                    <a:lnTo>
                      <a:pt x="1293" y="2116"/>
                    </a:lnTo>
                    <a:lnTo>
                      <a:pt x="1300" y="2095"/>
                    </a:lnTo>
                    <a:lnTo>
                      <a:pt x="1342" y="2035"/>
                    </a:lnTo>
                    <a:lnTo>
                      <a:pt x="1329" y="2007"/>
                    </a:lnTo>
                    <a:lnTo>
                      <a:pt x="1354" y="2005"/>
                    </a:lnTo>
                    <a:lnTo>
                      <a:pt x="1368" y="1966"/>
                    </a:lnTo>
                    <a:lnTo>
                      <a:pt x="1410" y="1966"/>
                    </a:lnTo>
                    <a:lnTo>
                      <a:pt x="1438" y="1932"/>
                    </a:lnTo>
                    <a:lnTo>
                      <a:pt x="1428" y="1897"/>
                    </a:lnTo>
                    <a:lnTo>
                      <a:pt x="1441" y="1897"/>
                    </a:lnTo>
                    <a:lnTo>
                      <a:pt x="1489" y="1881"/>
                    </a:lnTo>
                    <a:lnTo>
                      <a:pt x="1524" y="1812"/>
                    </a:lnTo>
                    <a:lnTo>
                      <a:pt x="1548" y="1735"/>
                    </a:lnTo>
                    <a:lnTo>
                      <a:pt x="1588" y="1711"/>
                    </a:lnTo>
                    <a:lnTo>
                      <a:pt x="1666" y="1657"/>
                    </a:lnTo>
                    <a:lnTo>
                      <a:pt x="1689" y="1566"/>
                    </a:lnTo>
                    <a:lnTo>
                      <a:pt x="1729" y="1494"/>
                    </a:lnTo>
                    <a:lnTo>
                      <a:pt x="1747" y="1444"/>
                    </a:lnTo>
                    <a:lnTo>
                      <a:pt x="1734" y="1417"/>
                    </a:lnTo>
                    <a:lnTo>
                      <a:pt x="1681" y="1398"/>
                    </a:lnTo>
                    <a:lnTo>
                      <a:pt x="1602" y="1369"/>
                    </a:lnTo>
                    <a:lnTo>
                      <a:pt x="1594" y="1359"/>
                    </a:lnTo>
                    <a:lnTo>
                      <a:pt x="1542" y="1347"/>
                    </a:lnTo>
                    <a:lnTo>
                      <a:pt x="1507" y="1369"/>
                    </a:lnTo>
                    <a:lnTo>
                      <a:pt x="1536" y="1329"/>
                    </a:lnTo>
                    <a:lnTo>
                      <a:pt x="1510" y="1288"/>
                    </a:lnTo>
                    <a:lnTo>
                      <a:pt x="1432" y="1252"/>
                    </a:lnTo>
                    <a:lnTo>
                      <a:pt x="1384" y="1204"/>
                    </a:lnTo>
                    <a:lnTo>
                      <a:pt x="1348" y="1186"/>
                    </a:lnTo>
                    <a:lnTo>
                      <a:pt x="1303" y="1203"/>
                    </a:lnTo>
                    <a:lnTo>
                      <a:pt x="1264" y="1162"/>
                    </a:lnTo>
                    <a:lnTo>
                      <a:pt x="1228" y="1171"/>
                    </a:lnTo>
                    <a:lnTo>
                      <a:pt x="1194" y="1188"/>
                    </a:lnTo>
                    <a:lnTo>
                      <a:pt x="1167" y="1216"/>
                    </a:lnTo>
                    <a:lnTo>
                      <a:pt x="1165" y="1242"/>
                    </a:lnTo>
                    <a:lnTo>
                      <a:pt x="1153" y="1237"/>
                    </a:lnTo>
                    <a:lnTo>
                      <a:pt x="1126" y="1246"/>
                    </a:lnTo>
                    <a:lnTo>
                      <a:pt x="1099" y="1239"/>
                    </a:lnTo>
                    <a:lnTo>
                      <a:pt x="1083" y="1218"/>
                    </a:lnTo>
                    <a:lnTo>
                      <a:pt x="1087" y="1180"/>
                    </a:lnTo>
                    <a:lnTo>
                      <a:pt x="1086" y="1153"/>
                    </a:lnTo>
                    <a:lnTo>
                      <a:pt x="1032" y="1143"/>
                    </a:lnTo>
                    <a:lnTo>
                      <a:pt x="1038" y="1107"/>
                    </a:lnTo>
                    <a:lnTo>
                      <a:pt x="1053" y="1075"/>
                    </a:lnTo>
                    <a:lnTo>
                      <a:pt x="999" y="1074"/>
                    </a:lnTo>
                    <a:lnTo>
                      <a:pt x="990" y="1102"/>
                    </a:lnTo>
                    <a:lnTo>
                      <a:pt x="958" y="1111"/>
                    </a:lnTo>
                    <a:lnTo>
                      <a:pt x="918" y="1099"/>
                    </a:lnTo>
                    <a:lnTo>
                      <a:pt x="906" y="1030"/>
                    </a:lnTo>
                    <a:lnTo>
                      <a:pt x="916" y="984"/>
                    </a:lnTo>
                    <a:lnTo>
                      <a:pt x="969" y="961"/>
                    </a:lnTo>
                    <a:lnTo>
                      <a:pt x="1015" y="952"/>
                    </a:lnTo>
                    <a:lnTo>
                      <a:pt x="1077" y="955"/>
                    </a:lnTo>
                    <a:lnTo>
                      <a:pt x="1098" y="1011"/>
                    </a:lnTo>
                    <a:lnTo>
                      <a:pt x="1132" y="1038"/>
                    </a:lnTo>
                    <a:lnTo>
                      <a:pt x="1140" y="1015"/>
                    </a:lnTo>
                    <a:lnTo>
                      <a:pt x="1120" y="961"/>
                    </a:lnTo>
                    <a:lnTo>
                      <a:pt x="1117" y="927"/>
                    </a:lnTo>
                    <a:lnTo>
                      <a:pt x="1156" y="895"/>
                    </a:lnTo>
                    <a:lnTo>
                      <a:pt x="1179" y="873"/>
                    </a:lnTo>
                    <a:lnTo>
                      <a:pt x="1188" y="859"/>
                    </a:lnTo>
                    <a:lnTo>
                      <a:pt x="1182" y="837"/>
                    </a:lnTo>
                    <a:lnTo>
                      <a:pt x="1197" y="813"/>
                    </a:lnTo>
                    <a:lnTo>
                      <a:pt x="1210" y="826"/>
                    </a:lnTo>
                    <a:lnTo>
                      <a:pt x="1210" y="780"/>
                    </a:lnTo>
                    <a:lnTo>
                      <a:pt x="1234" y="772"/>
                    </a:lnTo>
                    <a:lnTo>
                      <a:pt x="1264" y="766"/>
                    </a:lnTo>
                    <a:lnTo>
                      <a:pt x="1243" y="745"/>
                    </a:lnTo>
                    <a:lnTo>
                      <a:pt x="1300" y="703"/>
                    </a:lnTo>
                    <a:lnTo>
                      <a:pt x="1330" y="694"/>
                    </a:lnTo>
                    <a:lnTo>
                      <a:pt x="1311" y="715"/>
                    </a:lnTo>
                    <a:lnTo>
                      <a:pt x="1312" y="730"/>
                    </a:lnTo>
                    <a:lnTo>
                      <a:pt x="1366" y="709"/>
                    </a:lnTo>
                    <a:lnTo>
                      <a:pt x="1330" y="664"/>
                    </a:lnTo>
                    <a:lnTo>
                      <a:pt x="1326" y="651"/>
                    </a:lnTo>
                    <a:lnTo>
                      <a:pt x="1333" y="627"/>
                    </a:lnTo>
                    <a:lnTo>
                      <a:pt x="1311" y="619"/>
                    </a:lnTo>
                    <a:lnTo>
                      <a:pt x="1249" y="666"/>
                    </a:lnTo>
                    <a:lnTo>
                      <a:pt x="1309" y="604"/>
                    </a:lnTo>
                    <a:lnTo>
                      <a:pt x="1407" y="603"/>
                    </a:lnTo>
                    <a:lnTo>
                      <a:pt x="1414" y="573"/>
                    </a:lnTo>
                    <a:lnTo>
                      <a:pt x="1440" y="568"/>
                    </a:lnTo>
                    <a:lnTo>
                      <a:pt x="1443" y="522"/>
                    </a:lnTo>
                    <a:lnTo>
                      <a:pt x="1423" y="498"/>
                    </a:lnTo>
                    <a:lnTo>
                      <a:pt x="1396" y="502"/>
                    </a:lnTo>
                    <a:cubicBezTo>
                      <a:pt x="1381" y="481"/>
                      <a:pt x="1347" y="388"/>
                      <a:pt x="1333" y="372"/>
                    </a:cubicBezTo>
                    <a:cubicBezTo>
                      <a:pt x="1319" y="356"/>
                      <a:pt x="1324" y="417"/>
                      <a:pt x="1311" y="408"/>
                    </a:cubicBezTo>
                    <a:lnTo>
                      <a:pt x="1273" y="408"/>
                    </a:lnTo>
                    <a:lnTo>
                      <a:pt x="1276" y="361"/>
                    </a:lnTo>
                    <a:lnTo>
                      <a:pt x="1254" y="331"/>
                    </a:lnTo>
                    <a:lnTo>
                      <a:pt x="1228" y="310"/>
                    </a:lnTo>
                    <a:cubicBezTo>
                      <a:pt x="1212" y="308"/>
                      <a:pt x="1167" y="310"/>
                      <a:pt x="1156" y="319"/>
                    </a:cubicBezTo>
                    <a:cubicBezTo>
                      <a:pt x="1144" y="328"/>
                      <a:pt x="1161" y="332"/>
                      <a:pt x="1161" y="364"/>
                    </a:cubicBezTo>
                    <a:cubicBezTo>
                      <a:pt x="1161" y="379"/>
                      <a:pt x="1155" y="389"/>
                      <a:pt x="1155" y="408"/>
                    </a:cubicBezTo>
                    <a:cubicBezTo>
                      <a:pt x="1155" y="427"/>
                      <a:pt x="1167" y="458"/>
                      <a:pt x="1164" y="477"/>
                    </a:cubicBezTo>
                    <a:lnTo>
                      <a:pt x="1135" y="520"/>
                    </a:lnTo>
                    <a:lnTo>
                      <a:pt x="1150" y="571"/>
                    </a:lnTo>
                    <a:lnTo>
                      <a:pt x="1128" y="589"/>
                    </a:lnTo>
                    <a:lnTo>
                      <a:pt x="1090" y="519"/>
                    </a:lnTo>
                    <a:lnTo>
                      <a:pt x="1084" y="492"/>
                    </a:lnTo>
                    <a:lnTo>
                      <a:pt x="1030" y="493"/>
                    </a:lnTo>
                    <a:lnTo>
                      <a:pt x="996" y="466"/>
                    </a:lnTo>
                    <a:lnTo>
                      <a:pt x="969" y="420"/>
                    </a:lnTo>
                    <a:cubicBezTo>
                      <a:pt x="960" y="407"/>
                      <a:pt x="938" y="405"/>
                      <a:pt x="940" y="388"/>
                    </a:cubicBezTo>
                    <a:cubicBezTo>
                      <a:pt x="943" y="373"/>
                      <a:pt x="970" y="339"/>
                      <a:pt x="982" y="319"/>
                    </a:cubicBezTo>
                    <a:lnTo>
                      <a:pt x="1005" y="295"/>
                    </a:lnTo>
                    <a:lnTo>
                      <a:pt x="1027" y="300"/>
                    </a:lnTo>
                    <a:lnTo>
                      <a:pt x="1053" y="222"/>
                    </a:lnTo>
                    <a:lnTo>
                      <a:pt x="1024" y="199"/>
                    </a:lnTo>
                    <a:lnTo>
                      <a:pt x="1074" y="207"/>
                    </a:lnTo>
                    <a:lnTo>
                      <a:pt x="1111" y="195"/>
                    </a:lnTo>
                    <a:lnTo>
                      <a:pt x="1129" y="156"/>
                    </a:lnTo>
                    <a:lnTo>
                      <a:pt x="1110" y="138"/>
                    </a:lnTo>
                    <a:lnTo>
                      <a:pt x="1129" y="108"/>
                    </a:lnTo>
                    <a:lnTo>
                      <a:pt x="1108" y="79"/>
                    </a:lnTo>
                    <a:lnTo>
                      <a:pt x="1086" y="72"/>
                    </a:lnTo>
                    <a:lnTo>
                      <a:pt x="1074" y="139"/>
                    </a:lnTo>
                    <a:lnTo>
                      <a:pt x="1056" y="138"/>
                    </a:lnTo>
                    <a:lnTo>
                      <a:pt x="1047" y="93"/>
                    </a:lnTo>
                    <a:lnTo>
                      <a:pt x="1027" y="118"/>
                    </a:lnTo>
                    <a:lnTo>
                      <a:pt x="1018" y="93"/>
                    </a:lnTo>
                    <a:lnTo>
                      <a:pt x="999" y="97"/>
                    </a:lnTo>
                    <a:lnTo>
                      <a:pt x="1003" y="64"/>
                    </a:lnTo>
                    <a:lnTo>
                      <a:pt x="972" y="0"/>
                    </a:lnTo>
                    <a:lnTo>
                      <a:pt x="946" y="16"/>
                    </a:lnTo>
                    <a:lnTo>
                      <a:pt x="936" y="60"/>
                    </a:lnTo>
                    <a:lnTo>
                      <a:pt x="960" y="90"/>
                    </a:lnTo>
                    <a:lnTo>
                      <a:pt x="954" y="114"/>
                    </a:lnTo>
                    <a:lnTo>
                      <a:pt x="981" y="132"/>
                    </a:lnTo>
                    <a:lnTo>
                      <a:pt x="960" y="150"/>
                    </a:lnTo>
                    <a:lnTo>
                      <a:pt x="933" y="154"/>
                    </a:lnTo>
                    <a:lnTo>
                      <a:pt x="931" y="123"/>
                    </a:lnTo>
                    <a:lnTo>
                      <a:pt x="901" y="127"/>
                    </a:lnTo>
                    <a:lnTo>
                      <a:pt x="906" y="150"/>
                    </a:lnTo>
                    <a:lnTo>
                      <a:pt x="856" y="156"/>
                    </a:lnTo>
                    <a:lnTo>
                      <a:pt x="838" y="133"/>
                    </a:lnTo>
                    <a:lnTo>
                      <a:pt x="817" y="130"/>
                    </a:lnTo>
                    <a:lnTo>
                      <a:pt x="804" y="108"/>
                    </a:lnTo>
                    <a:lnTo>
                      <a:pt x="772" y="127"/>
                    </a:lnTo>
                    <a:lnTo>
                      <a:pt x="777" y="187"/>
                    </a:lnTo>
                    <a:lnTo>
                      <a:pt x="751" y="141"/>
                    </a:lnTo>
                    <a:lnTo>
                      <a:pt x="726" y="154"/>
                    </a:lnTo>
                    <a:lnTo>
                      <a:pt x="694" y="153"/>
                    </a:lnTo>
                    <a:lnTo>
                      <a:pt x="706" y="120"/>
                    </a:lnTo>
                    <a:lnTo>
                      <a:pt x="685" y="97"/>
                    </a:lnTo>
                    <a:lnTo>
                      <a:pt x="678" y="115"/>
                    </a:lnTo>
                    <a:lnTo>
                      <a:pt x="600" y="69"/>
                    </a:lnTo>
                    <a:lnTo>
                      <a:pt x="573" y="61"/>
                    </a:lnTo>
                    <a:lnTo>
                      <a:pt x="570" y="79"/>
                    </a:lnTo>
                    <a:cubicBezTo>
                      <a:pt x="563" y="76"/>
                      <a:pt x="544" y="36"/>
                      <a:pt x="532" y="42"/>
                    </a:cubicBezTo>
                    <a:cubicBezTo>
                      <a:pt x="520" y="48"/>
                      <a:pt x="542" y="53"/>
                      <a:pt x="526" y="67"/>
                    </a:cubicBezTo>
                    <a:lnTo>
                      <a:pt x="508" y="60"/>
                    </a:lnTo>
                    <a:lnTo>
                      <a:pt x="448" y="96"/>
                    </a:lnTo>
                    <a:lnTo>
                      <a:pt x="420" y="106"/>
                    </a:lnTo>
                    <a:lnTo>
                      <a:pt x="345" y="67"/>
                    </a:lnTo>
                    <a:lnTo>
                      <a:pt x="309" y="70"/>
                    </a:lnTo>
                    <a:cubicBezTo>
                      <a:pt x="292" y="66"/>
                      <a:pt x="252" y="41"/>
                      <a:pt x="241" y="40"/>
                    </a:cubicBezTo>
                    <a:cubicBezTo>
                      <a:pt x="230" y="39"/>
                      <a:pt x="248" y="65"/>
                      <a:pt x="241" y="64"/>
                    </a:cubicBezTo>
                    <a:lnTo>
                      <a:pt x="196" y="31"/>
                    </a:lnTo>
                    <a:lnTo>
                      <a:pt x="166" y="19"/>
                    </a:lnTo>
                    <a:lnTo>
                      <a:pt x="145" y="31"/>
                    </a:lnTo>
                    <a:lnTo>
                      <a:pt x="106" y="40"/>
                    </a:lnTo>
                    <a:close/>
                  </a:path>
                </a:pathLst>
              </a:custGeom>
              <a:solidFill>
                <a:srgbClr val="FFFFFF">
                  <a:alpha val="50195"/>
                </a:srgbClr>
              </a:solidFill>
              <a:ln w="9525">
                <a:noFill/>
                <a:round/>
                <a:headEnd/>
                <a:tailEnd/>
              </a:ln>
            </p:spPr>
            <p:txBody>
              <a:bodyPr/>
              <a:lstStyle/>
              <a:p>
                <a:pPr>
                  <a:defRPr/>
                </a:pPr>
                <a:endParaRPr lang="zh-TW" altLang="en-US"/>
              </a:p>
            </p:txBody>
          </p:sp>
          <p:sp>
            <p:nvSpPr>
              <p:cNvPr id="1043" name="Freeform 122">
                <a:extLst>
                  <a:ext uri="{FF2B5EF4-FFF2-40B4-BE49-F238E27FC236}">
                    <a16:creationId xmlns:a16="http://schemas.microsoft.com/office/drawing/2014/main" id="{36EC9D36-C391-4E66-ADF8-0B9B54E509A3}"/>
                  </a:ext>
                </a:extLst>
              </p:cNvPr>
              <p:cNvSpPr>
                <a:spLocks/>
              </p:cNvSpPr>
              <p:nvPr/>
            </p:nvSpPr>
            <p:spPr bwMode="gray">
              <a:xfrm>
                <a:off x="4004" y="1253"/>
                <a:ext cx="239" cy="182"/>
              </a:xfrm>
              <a:custGeom>
                <a:avLst/>
                <a:gdLst>
                  <a:gd name="T0" fmla="*/ 30 w 239"/>
                  <a:gd name="T1" fmla="*/ 14 h 182"/>
                  <a:gd name="T2" fmla="*/ 2 w 239"/>
                  <a:gd name="T3" fmla="*/ 67 h 182"/>
                  <a:gd name="T4" fmla="*/ 44 w 239"/>
                  <a:gd name="T5" fmla="*/ 79 h 182"/>
                  <a:gd name="T6" fmla="*/ 6 w 239"/>
                  <a:gd name="T7" fmla="*/ 94 h 182"/>
                  <a:gd name="T8" fmla="*/ 39 w 239"/>
                  <a:gd name="T9" fmla="*/ 114 h 182"/>
                  <a:gd name="T10" fmla="*/ 50 w 239"/>
                  <a:gd name="T11" fmla="*/ 106 h 182"/>
                  <a:gd name="T12" fmla="*/ 75 w 239"/>
                  <a:gd name="T13" fmla="*/ 103 h 182"/>
                  <a:gd name="T14" fmla="*/ 83 w 239"/>
                  <a:gd name="T15" fmla="*/ 126 h 182"/>
                  <a:gd name="T16" fmla="*/ 30 w 239"/>
                  <a:gd name="T17" fmla="*/ 127 h 182"/>
                  <a:gd name="T18" fmla="*/ 26 w 239"/>
                  <a:gd name="T19" fmla="*/ 150 h 182"/>
                  <a:gd name="T20" fmla="*/ 99 w 239"/>
                  <a:gd name="T21" fmla="*/ 180 h 182"/>
                  <a:gd name="T22" fmla="*/ 110 w 239"/>
                  <a:gd name="T23" fmla="*/ 182 h 182"/>
                  <a:gd name="T24" fmla="*/ 128 w 239"/>
                  <a:gd name="T25" fmla="*/ 169 h 182"/>
                  <a:gd name="T26" fmla="*/ 155 w 239"/>
                  <a:gd name="T27" fmla="*/ 162 h 182"/>
                  <a:gd name="T28" fmla="*/ 173 w 239"/>
                  <a:gd name="T29" fmla="*/ 165 h 182"/>
                  <a:gd name="T30" fmla="*/ 215 w 239"/>
                  <a:gd name="T31" fmla="*/ 162 h 182"/>
                  <a:gd name="T32" fmla="*/ 193 w 239"/>
                  <a:gd name="T33" fmla="*/ 143 h 182"/>
                  <a:gd name="T34" fmla="*/ 233 w 239"/>
                  <a:gd name="T35" fmla="*/ 145 h 182"/>
                  <a:gd name="T36" fmla="*/ 230 w 239"/>
                  <a:gd name="T37" fmla="*/ 126 h 182"/>
                  <a:gd name="T38" fmla="*/ 183 w 239"/>
                  <a:gd name="T39" fmla="*/ 109 h 182"/>
                  <a:gd name="T40" fmla="*/ 176 w 239"/>
                  <a:gd name="T41" fmla="*/ 78 h 182"/>
                  <a:gd name="T42" fmla="*/ 171 w 239"/>
                  <a:gd name="T43" fmla="*/ 43 h 182"/>
                  <a:gd name="T44" fmla="*/ 152 w 239"/>
                  <a:gd name="T45" fmla="*/ 21 h 182"/>
                  <a:gd name="T46" fmla="*/ 138 w 239"/>
                  <a:gd name="T47" fmla="*/ 28 h 182"/>
                  <a:gd name="T48" fmla="*/ 117 w 239"/>
                  <a:gd name="T49" fmla="*/ 13 h 182"/>
                  <a:gd name="T50" fmla="*/ 102 w 239"/>
                  <a:gd name="T51" fmla="*/ 31 h 182"/>
                  <a:gd name="T52" fmla="*/ 89 w 239"/>
                  <a:gd name="T53" fmla="*/ 7 h 182"/>
                  <a:gd name="T54" fmla="*/ 69 w 239"/>
                  <a:gd name="T55" fmla="*/ 34 h 182"/>
                  <a:gd name="T56" fmla="*/ 65 w 239"/>
                  <a:gd name="T57" fmla="*/ 3 h 182"/>
                  <a:gd name="T58" fmla="*/ 51 w 239"/>
                  <a:gd name="T59" fmla="*/ 0 h 182"/>
                  <a:gd name="T60" fmla="*/ 30 w 239"/>
                  <a:gd name="T61" fmla="*/ 14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9" h="182">
                    <a:moveTo>
                      <a:pt x="30" y="14"/>
                    </a:moveTo>
                    <a:cubicBezTo>
                      <a:pt x="0" y="30"/>
                      <a:pt x="12" y="51"/>
                      <a:pt x="2" y="67"/>
                    </a:cubicBezTo>
                    <a:cubicBezTo>
                      <a:pt x="0" y="72"/>
                      <a:pt x="47" y="74"/>
                      <a:pt x="44" y="79"/>
                    </a:cubicBezTo>
                    <a:cubicBezTo>
                      <a:pt x="43" y="81"/>
                      <a:pt x="6" y="94"/>
                      <a:pt x="6" y="94"/>
                    </a:cubicBezTo>
                    <a:cubicBezTo>
                      <a:pt x="17" y="118"/>
                      <a:pt x="25" y="110"/>
                      <a:pt x="39" y="114"/>
                    </a:cubicBezTo>
                    <a:cubicBezTo>
                      <a:pt x="42" y="114"/>
                      <a:pt x="50" y="106"/>
                      <a:pt x="50" y="106"/>
                    </a:cubicBezTo>
                    <a:cubicBezTo>
                      <a:pt x="56" y="97"/>
                      <a:pt x="72" y="117"/>
                      <a:pt x="75" y="103"/>
                    </a:cubicBezTo>
                    <a:cubicBezTo>
                      <a:pt x="80" y="106"/>
                      <a:pt x="88" y="119"/>
                      <a:pt x="83" y="126"/>
                    </a:cubicBezTo>
                    <a:cubicBezTo>
                      <a:pt x="84" y="141"/>
                      <a:pt x="22" y="125"/>
                      <a:pt x="30" y="127"/>
                    </a:cubicBezTo>
                    <a:cubicBezTo>
                      <a:pt x="25" y="131"/>
                      <a:pt x="14" y="141"/>
                      <a:pt x="26" y="150"/>
                    </a:cubicBezTo>
                    <a:cubicBezTo>
                      <a:pt x="38" y="159"/>
                      <a:pt x="85" y="175"/>
                      <a:pt x="99" y="180"/>
                    </a:cubicBezTo>
                    <a:cubicBezTo>
                      <a:pt x="102" y="179"/>
                      <a:pt x="110" y="182"/>
                      <a:pt x="110" y="182"/>
                    </a:cubicBezTo>
                    <a:cubicBezTo>
                      <a:pt x="121" y="174"/>
                      <a:pt x="121" y="181"/>
                      <a:pt x="128" y="169"/>
                    </a:cubicBezTo>
                    <a:cubicBezTo>
                      <a:pt x="136" y="167"/>
                      <a:pt x="147" y="161"/>
                      <a:pt x="155" y="162"/>
                    </a:cubicBezTo>
                    <a:cubicBezTo>
                      <a:pt x="160" y="163"/>
                      <a:pt x="173" y="165"/>
                      <a:pt x="173" y="165"/>
                    </a:cubicBezTo>
                    <a:cubicBezTo>
                      <a:pt x="179" y="166"/>
                      <a:pt x="212" y="166"/>
                      <a:pt x="215" y="162"/>
                    </a:cubicBezTo>
                    <a:cubicBezTo>
                      <a:pt x="218" y="158"/>
                      <a:pt x="190" y="146"/>
                      <a:pt x="193" y="143"/>
                    </a:cubicBezTo>
                    <a:cubicBezTo>
                      <a:pt x="199" y="138"/>
                      <a:pt x="227" y="148"/>
                      <a:pt x="233" y="145"/>
                    </a:cubicBezTo>
                    <a:cubicBezTo>
                      <a:pt x="239" y="142"/>
                      <a:pt x="238" y="132"/>
                      <a:pt x="230" y="126"/>
                    </a:cubicBezTo>
                    <a:cubicBezTo>
                      <a:pt x="226" y="118"/>
                      <a:pt x="183" y="118"/>
                      <a:pt x="183" y="109"/>
                    </a:cubicBezTo>
                    <a:cubicBezTo>
                      <a:pt x="183" y="102"/>
                      <a:pt x="176" y="78"/>
                      <a:pt x="176" y="78"/>
                    </a:cubicBezTo>
                    <a:cubicBezTo>
                      <a:pt x="173" y="62"/>
                      <a:pt x="180" y="61"/>
                      <a:pt x="171" y="43"/>
                    </a:cubicBezTo>
                    <a:cubicBezTo>
                      <a:pt x="165" y="34"/>
                      <a:pt x="160" y="19"/>
                      <a:pt x="152" y="21"/>
                    </a:cubicBezTo>
                    <a:cubicBezTo>
                      <a:pt x="146" y="27"/>
                      <a:pt x="146" y="30"/>
                      <a:pt x="138" y="28"/>
                    </a:cubicBezTo>
                    <a:cubicBezTo>
                      <a:pt x="132" y="32"/>
                      <a:pt x="123" y="12"/>
                      <a:pt x="117" y="13"/>
                    </a:cubicBezTo>
                    <a:cubicBezTo>
                      <a:pt x="111" y="14"/>
                      <a:pt x="107" y="32"/>
                      <a:pt x="102" y="31"/>
                    </a:cubicBezTo>
                    <a:cubicBezTo>
                      <a:pt x="97" y="30"/>
                      <a:pt x="99" y="4"/>
                      <a:pt x="89" y="7"/>
                    </a:cubicBezTo>
                    <a:cubicBezTo>
                      <a:pt x="79" y="10"/>
                      <a:pt x="73" y="35"/>
                      <a:pt x="69" y="34"/>
                    </a:cubicBezTo>
                    <a:cubicBezTo>
                      <a:pt x="60" y="41"/>
                      <a:pt x="75" y="3"/>
                      <a:pt x="65" y="3"/>
                    </a:cubicBezTo>
                    <a:cubicBezTo>
                      <a:pt x="62" y="1"/>
                      <a:pt x="54" y="0"/>
                      <a:pt x="51" y="0"/>
                    </a:cubicBezTo>
                    <a:cubicBezTo>
                      <a:pt x="45" y="0"/>
                      <a:pt x="41" y="24"/>
                      <a:pt x="30" y="1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4" name="Freeform 123">
                <a:extLst>
                  <a:ext uri="{FF2B5EF4-FFF2-40B4-BE49-F238E27FC236}">
                    <a16:creationId xmlns:a16="http://schemas.microsoft.com/office/drawing/2014/main" id="{D19B2450-0810-41D3-9870-57AF4202AE37}"/>
                  </a:ext>
                </a:extLst>
              </p:cNvPr>
              <p:cNvSpPr>
                <a:spLocks/>
              </p:cNvSpPr>
              <p:nvPr/>
            </p:nvSpPr>
            <p:spPr bwMode="gray">
              <a:xfrm>
                <a:off x="4470" y="1286"/>
                <a:ext cx="284" cy="334"/>
              </a:xfrm>
              <a:custGeom>
                <a:avLst/>
                <a:gdLst>
                  <a:gd name="T0" fmla="*/ 12 w 284"/>
                  <a:gd name="T1" fmla="*/ 24 h 332"/>
                  <a:gd name="T2" fmla="*/ 8 w 284"/>
                  <a:gd name="T3" fmla="*/ 49 h 332"/>
                  <a:gd name="T4" fmla="*/ 0 w 284"/>
                  <a:gd name="T5" fmla="*/ 73 h 332"/>
                  <a:gd name="T6" fmla="*/ 45 w 284"/>
                  <a:gd name="T7" fmla="*/ 123 h 332"/>
                  <a:gd name="T8" fmla="*/ 67 w 284"/>
                  <a:gd name="T9" fmla="*/ 127 h 332"/>
                  <a:gd name="T10" fmla="*/ 91 w 284"/>
                  <a:gd name="T11" fmla="*/ 139 h 332"/>
                  <a:gd name="T12" fmla="*/ 96 w 284"/>
                  <a:gd name="T13" fmla="*/ 113 h 332"/>
                  <a:gd name="T14" fmla="*/ 116 w 284"/>
                  <a:gd name="T15" fmla="*/ 130 h 332"/>
                  <a:gd name="T16" fmla="*/ 137 w 284"/>
                  <a:gd name="T17" fmla="*/ 164 h 332"/>
                  <a:gd name="T18" fmla="*/ 156 w 284"/>
                  <a:gd name="T19" fmla="*/ 207 h 332"/>
                  <a:gd name="T20" fmla="*/ 144 w 284"/>
                  <a:gd name="T21" fmla="*/ 244 h 332"/>
                  <a:gd name="T22" fmla="*/ 118 w 284"/>
                  <a:gd name="T23" fmla="*/ 245 h 332"/>
                  <a:gd name="T24" fmla="*/ 112 w 284"/>
                  <a:gd name="T25" fmla="*/ 256 h 332"/>
                  <a:gd name="T26" fmla="*/ 115 w 284"/>
                  <a:gd name="T27" fmla="*/ 277 h 332"/>
                  <a:gd name="T28" fmla="*/ 139 w 284"/>
                  <a:gd name="T29" fmla="*/ 277 h 332"/>
                  <a:gd name="T30" fmla="*/ 157 w 284"/>
                  <a:gd name="T31" fmla="*/ 285 h 332"/>
                  <a:gd name="T32" fmla="*/ 189 w 284"/>
                  <a:gd name="T33" fmla="*/ 317 h 332"/>
                  <a:gd name="T34" fmla="*/ 198 w 284"/>
                  <a:gd name="T35" fmla="*/ 319 h 332"/>
                  <a:gd name="T36" fmla="*/ 208 w 284"/>
                  <a:gd name="T37" fmla="*/ 320 h 332"/>
                  <a:gd name="T38" fmla="*/ 226 w 284"/>
                  <a:gd name="T39" fmla="*/ 332 h 332"/>
                  <a:gd name="T40" fmla="*/ 217 w 284"/>
                  <a:gd name="T41" fmla="*/ 306 h 332"/>
                  <a:gd name="T42" fmla="*/ 247 w 284"/>
                  <a:gd name="T43" fmla="*/ 321 h 332"/>
                  <a:gd name="T44" fmla="*/ 249 w 284"/>
                  <a:gd name="T45" fmla="*/ 283 h 332"/>
                  <a:gd name="T46" fmla="*/ 217 w 284"/>
                  <a:gd name="T47" fmla="*/ 261 h 332"/>
                  <a:gd name="T48" fmla="*/ 208 w 284"/>
                  <a:gd name="T49" fmla="*/ 234 h 332"/>
                  <a:gd name="T50" fmla="*/ 220 w 284"/>
                  <a:gd name="T51" fmla="*/ 223 h 332"/>
                  <a:gd name="T52" fmla="*/ 235 w 284"/>
                  <a:gd name="T53" fmla="*/ 259 h 332"/>
                  <a:gd name="T54" fmla="*/ 265 w 284"/>
                  <a:gd name="T55" fmla="*/ 249 h 332"/>
                  <a:gd name="T56" fmla="*/ 283 w 284"/>
                  <a:gd name="T57" fmla="*/ 234 h 332"/>
                  <a:gd name="T58" fmla="*/ 261 w 284"/>
                  <a:gd name="T59" fmla="*/ 214 h 332"/>
                  <a:gd name="T60" fmla="*/ 223 w 284"/>
                  <a:gd name="T61" fmla="*/ 181 h 332"/>
                  <a:gd name="T62" fmla="*/ 211 w 284"/>
                  <a:gd name="T63" fmla="*/ 174 h 332"/>
                  <a:gd name="T64" fmla="*/ 231 w 284"/>
                  <a:gd name="T65" fmla="*/ 157 h 332"/>
                  <a:gd name="T66" fmla="*/ 219 w 284"/>
                  <a:gd name="T67" fmla="*/ 126 h 332"/>
                  <a:gd name="T68" fmla="*/ 193 w 284"/>
                  <a:gd name="T69" fmla="*/ 101 h 332"/>
                  <a:gd name="T70" fmla="*/ 177 w 284"/>
                  <a:gd name="T71" fmla="*/ 94 h 332"/>
                  <a:gd name="T72" fmla="*/ 151 w 284"/>
                  <a:gd name="T73" fmla="*/ 78 h 332"/>
                  <a:gd name="T74" fmla="*/ 133 w 284"/>
                  <a:gd name="T75" fmla="*/ 55 h 332"/>
                  <a:gd name="T76" fmla="*/ 99 w 284"/>
                  <a:gd name="T77" fmla="*/ 49 h 332"/>
                  <a:gd name="T78" fmla="*/ 85 w 284"/>
                  <a:gd name="T79" fmla="*/ 49 h 332"/>
                  <a:gd name="T80" fmla="*/ 85 w 284"/>
                  <a:gd name="T81" fmla="*/ 19 h 332"/>
                  <a:gd name="T82" fmla="*/ 55 w 284"/>
                  <a:gd name="T83" fmla="*/ 36 h 332"/>
                  <a:gd name="T84" fmla="*/ 70 w 284"/>
                  <a:gd name="T85" fmla="*/ 99 h 332"/>
                  <a:gd name="T86" fmla="*/ 51 w 284"/>
                  <a:gd name="T87" fmla="*/ 78 h 332"/>
                  <a:gd name="T88" fmla="*/ 49 w 284"/>
                  <a:gd name="T89" fmla="*/ 15 h 332"/>
                  <a:gd name="T90" fmla="*/ 12 w 284"/>
                  <a:gd name="T91" fmla="*/ 2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4" h="332">
                    <a:moveTo>
                      <a:pt x="12" y="24"/>
                    </a:moveTo>
                    <a:cubicBezTo>
                      <a:pt x="13" y="33"/>
                      <a:pt x="8" y="49"/>
                      <a:pt x="8" y="49"/>
                    </a:cubicBezTo>
                    <a:cubicBezTo>
                      <a:pt x="11" y="67"/>
                      <a:pt x="4" y="64"/>
                      <a:pt x="0" y="73"/>
                    </a:cubicBezTo>
                    <a:cubicBezTo>
                      <a:pt x="9" y="93"/>
                      <a:pt x="30" y="126"/>
                      <a:pt x="45" y="123"/>
                    </a:cubicBezTo>
                    <a:cubicBezTo>
                      <a:pt x="59" y="138"/>
                      <a:pt x="59" y="135"/>
                      <a:pt x="67" y="127"/>
                    </a:cubicBezTo>
                    <a:cubicBezTo>
                      <a:pt x="74" y="128"/>
                      <a:pt x="83" y="137"/>
                      <a:pt x="91" y="139"/>
                    </a:cubicBezTo>
                    <a:cubicBezTo>
                      <a:pt x="97" y="130"/>
                      <a:pt x="91" y="122"/>
                      <a:pt x="96" y="113"/>
                    </a:cubicBezTo>
                    <a:cubicBezTo>
                      <a:pt x="103" y="117"/>
                      <a:pt x="108" y="121"/>
                      <a:pt x="116" y="130"/>
                    </a:cubicBezTo>
                    <a:cubicBezTo>
                      <a:pt x="124" y="151"/>
                      <a:pt x="121" y="155"/>
                      <a:pt x="137" y="164"/>
                    </a:cubicBezTo>
                    <a:cubicBezTo>
                      <a:pt x="157" y="183"/>
                      <a:pt x="159" y="198"/>
                      <a:pt x="156" y="207"/>
                    </a:cubicBezTo>
                    <a:cubicBezTo>
                      <a:pt x="158" y="221"/>
                      <a:pt x="148" y="234"/>
                      <a:pt x="144" y="244"/>
                    </a:cubicBezTo>
                    <a:cubicBezTo>
                      <a:pt x="138" y="245"/>
                      <a:pt x="124" y="246"/>
                      <a:pt x="118" y="245"/>
                    </a:cubicBezTo>
                    <a:cubicBezTo>
                      <a:pt x="115" y="245"/>
                      <a:pt x="112" y="256"/>
                      <a:pt x="112" y="256"/>
                    </a:cubicBezTo>
                    <a:cubicBezTo>
                      <a:pt x="109" y="264"/>
                      <a:pt x="110" y="263"/>
                      <a:pt x="115" y="277"/>
                    </a:cubicBezTo>
                    <a:cubicBezTo>
                      <a:pt x="117" y="283"/>
                      <a:pt x="139" y="277"/>
                      <a:pt x="139" y="277"/>
                    </a:cubicBezTo>
                    <a:cubicBezTo>
                      <a:pt x="146" y="278"/>
                      <a:pt x="149" y="278"/>
                      <a:pt x="157" y="285"/>
                    </a:cubicBezTo>
                    <a:cubicBezTo>
                      <a:pt x="169" y="292"/>
                      <a:pt x="177" y="300"/>
                      <a:pt x="189" y="317"/>
                    </a:cubicBezTo>
                    <a:cubicBezTo>
                      <a:pt x="191" y="322"/>
                      <a:pt x="195" y="318"/>
                      <a:pt x="198" y="319"/>
                    </a:cubicBezTo>
                    <a:cubicBezTo>
                      <a:pt x="201" y="319"/>
                      <a:pt x="208" y="320"/>
                      <a:pt x="208" y="320"/>
                    </a:cubicBezTo>
                    <a:cubicBezTo>
                      <a:pt x="216" y="329"/>
                      <a:pt x="219" y="331"/>
                      <a:pt x="226" y="332"/>
                    </a:cubicBezTo>
                    <a:cubicBezTo>
                      <a:pt x="234" y="327"/>
                      <a:pt x="232" y="328"/>
                      <a:pt x="217" y="306"/>
                    </a:cubicBezTo>
                    <a:cubicBezTo>
                      <a:pt x="207" y="282"/>
                      <a:pt x="235" y="315"/>
                      <a:pt x="247" y="321"/>
                    </a:cubicBezTo>
                    <a:cubicBezTo>
                      <a:pt x="258" y="312"/>
                      <a:pt x="259" y="310"/>
                      <a:pt x="249" y="283"/>
                    </a:cubicBezTo>
                    <a:cubicBezTo>
                      <a:pt x="247" y="271"/>
                      <a:pt x="221" y="271"/>
                      <a:pt x="217" y="261"/>
                    </a:cubicBezTo>
                    <a:cubicBezTo>
                      <a:pt x="210" y="253"/>
                      <a:pt x="210" y="241"/>
                      <a:pt x="208" y="234"/>
                    </a:cubicBezTo>
                    <a:cubicBezTo>
                      <a:pt x="209" y="228"/>
                      <a:pt x="216" y="227"/>
                      <a:pt x="220" y="223"/>
                    </a:cubicBezTo>
                    <a:cubicBezTo>
                      <a:pt x="227" y="228"/>
                      <a:pt x="227" y="249"/>
                      <a:pt x="235" y="259"/>
                    </a:cubicBezTo>
                    <a:cubicBezTo>
                      <a:pt x="238" y="266"/>
                      <a:pt x="260" y="245"/>
                      <a:pt x="265" y="249"/>
                    </a:cubicBezTo>
                    <a:cubicBezTo>
                      <a:pt x="270" y="254"/>
                      <a:pt x="281" y="237"/>
                      <a:pt x="283" y="234"/>
                    </a:cubicBezTo>
                    <a:cubicBezTo>
                      <a:pt x="284" y="226"/>
                      <a:pt x="265" y="224"/>
                      <a:pt x="261" y="214"/>
                    </a:cubicBezTo>
                    <a:cubicBezTo>
                      <a:pt x="251" y="205"/>
                      <a:pt x="231" y="188"/>
                      <a:pt x="223" y="181"/>
                    </a:cubicBezTo>
                    <a:cubicBezTo>
                      <a:pt x="220" y="165"/>
                      <a:pt x="220" y="180"/>
                      <a:pt x="211" y="174"/>
                    </a:cubicBezTo>
                    <a:cubicBezTo>
                      <a:pt x="191" y="153"/>
                      <a:pt x="247" y="154"/>
                      <a:pt x="231" y="157"/>
                    </a:cubicBezTo>
                    <a:cubicBezTo>
                      <a:pt x="232" y="151"/>
                      <a:pt x="225" y="135"/>
                      <a:pt x="219" y="126"/>
                    </a:cubicBezTo>
                    <a:cubicBezTo>
                      <a:pt x="213" y="117"/>
                      <a:pt x="200" y="106"/>
                      <a:pt x="193" y="101"/>
                    </a:cubicBezTo>
                    <a:cubicBezTo>
                      <a:pt x="194" y="97"/>
                      <a:pt x="177" y="94"/>
                      <a:pt x="177" y="94"/>
                    </a:cubicBezTo>
                    <a:cubicBezTo>
                      <a:pt x="173" y="71"/>
                      <a:pt x="163" y="76"/>
                      <a:pt x="151" y="78"/>
                    </a:cubicBezTo>
                    <a:cubicBezTo>
                      <a:pt x="143" y="69"/>
                      <a:pt x="141" y="65"/>
                      <a:pt x="133" y="55"/>
                    </a:cubicBezTo>
                    <a:cubicBezTo>
                      <a:pt x="117" y="52"/>
                      <a:pt x="112" y="51"/>
                      <a:pt x="99" y="49"/>
                    </a:cubicBezTo>
                    <a:cubicBezTo>
                      <a:pt x="92" y="56"/>
                      <a:pt x="87" y="32"/>
                      <a:pt x="85" y="49"/>
                    </a:cubicBezTo>
                    <a:cubicBezTo>
                      <a:pt x="69" y="31"/>
                      <a:pt x="78" y="31"/>
                      <a:pt x="85" y="19"/>
                    </a:cubicBezTo>
                    <a:cubicBezTo>
                      <a:pt x="72" y="0"/>
                      <a:pt x="64" y="29"/>
                      <a:pt x="55" y="36"/>
                    </a:cubicBezTo>
                    <a:cubicBezTo>
                      <a:pt x="49" y="37"/>
                      <a:pt x="72" y="101"/>
                      <a:pt x="70" y="99"/>
                    </a:cubicBezTo>
                    <a:cubicBezTo>
                      <a:pt x="69" y="106"/>
                      <a:pt x="55" y="92"/>
                      <a:pt x="51" y="78"/>
                    </a:cubicBezTo>
                    <a:cubicBezTo>
                      <a:pt x="43" y="69"/>
                      <a:pt x="56" y="24"/>
                      <a:pt x="49" y="15"/>
                    </a:cubicBezTo>
                    <a:cubicBezTo>
                      <a:pt x="43" y="6"/>
                      <a:pt x="21" y="22"/>
                      <a:pt x="12" y="2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5" name="Freeform 124">
                <a:extLst>
                  <a:ext uri="{FF2B5EF4-FFF2-40B4-BE49-F238E27FC236}">
                    <a16:creationId xmlns:a16="http://schemas.microsoft.com/office/drawing/2014/main" id="{B69A226C-4155-407F-8E3C-30292B2C0F05}"/>
                  </a:ext>
                </a:extLst>
              </p:cNvPr>
              <p:cNvSpPr>
                <a:spLocks/>
              </p:cNvSpPr>
              <p:nvPr/>
            </p:nvSpPr>
            <p:spPr bwMode="gray">
              <a:xfrm>
                <a:off x="4279" y="1131"/>
                <a:ext cx="51" cy="47"/>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6" name="Freeform 125">
                <a:extLst>
                  <a:ext uri="{FF2B5EF4-FFF2-40B4-BE49-F238E27FC236}">
                    <a16:creationId xmlns:a16="http://schemas.microsoft.com/office/drawing/2014/main" id="{1ED57383-6D1A-48D2-8844-4D50ECDCB0BE}"/>
                  </a:ext>
                </a:extLst>
              </p:cNvPr>
              <p:cNvSpPr>
                <a:spLocks/>
              </p:cNvSpPr>
              <p:nvPr/>
            </p:nvSpPr>
            <p:spPr bwMode="gray">
              <a:xfrm>
                <a:off x="4341" y="952"/>
                <a:ext cx="54" cy="64"/>
              </a:xfrm>
              <a:custGeom>
                <a:avLst/>
                <a:gdLst>
                  <a:gd name="T0" fmla="*/ 15 w 52"/>
                  <a:gd name="T1" fmla="*/ 0 h 62"/>
                  <a:gd name="T2" fmla="*/ 7 w 52"/>
                  <a:gd name="T3" fmla="*/ 52 h 62"/>
                  <a:gd name="T4" fmla="*/ 28 w 52"/>
                  <a:gd name="T5" fmla="*/ 59 h 62"/>
                  <a:gd name="T6" fmla="*/ 34 w 52"/>
                  <a:gd name="T7" fmla="*/ 24 h 62"/>
                  <a:gd name="T8" fmla="*/ 15 w 5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15" y="0"/>
                    </a:moveTo>
                    <a:cubicBezTo>
                      <a:pt x="14" y="5"/>
                      <a:pt x="0" y="38"/>
                      <a:pt x="7" y="52"/>
                    </a:cubicBezTo>
                    <a:cubicBezTo>
                      <a:pt x="12" y="62"/>
                      <a:pt x="28" y="59"/>
                      <a:pt x="28" y="59"/>
                    </a:cubicBezTo>
                    <a:cubicBezTo>
                      <a:pt x="45" y="54"/>
                      <a:pt x="52" y="53"/>
                      <a:pt x="34" y="24"/>
                    </a:cubicBezTo>
                    <a:cubicBezTo>
                      <a:pt x="30" y="16"/>
                      <a:pt x="16" y="0"/>
                      <a:pt x="15"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7" name="Freeform 126">
                <a:extLst>
                  <a:ext uri="{FF2B5EF4-FFF2-40B4-BE49-F238E27FC236}">
                    <a16:creationId xmlns:a16="http://schemas.microsoft.com/office/drawing/2014/main" id="{3CF89102-60D1-4B9F-92C4-158A9395DFB5}"/>
                  </a:ext>
                </a:extLst>
              </p:cNvPr>
              <p:cNvSpPr>
                <a:spLocks/>
              </p:cNvSpPr>
              <p:nvPr/>
            </p:nvSpPr>
            <p:spPr bwMode="gray">
              <a:xfrm>
                <a:off x="5064" y="1560"/>
                <a:ext cx="143" cy="98"/>
              </a:xfrm>
              <a:custGeom>
                <a:avLst/>
                <a:gdLst>
                  <a:gd name="T0" fmla="*/ 81 w 144"/>
                  <a:gd name="T1" fmla="*/ 18 h 100"/>
                  <a:gd name="T2" fmla="*/ 66 w 144"/>
                  <a:gd name="T3" fmla="*/ 7 h 100"/>
                  <a:gd name="T4" fmla="*/ 50 w 144"/>
                  <a:gd name="T5" fmla="*/ 12 h 100"/>
                  <a:gd name="T6" fmla="*/ 48 w 144"/>
                  <a:gd name="T7" fmla="*/ 25 h 100"/>
                  <a:gd name="T8" fmla="*/ 19 w 144"/>
                  <a:gd name="T9" fmla="*/ 1 h 100"/>
                  <a:gd name="T10" fmla="*/ 6 w 144"/>
                  <a:gd name="T11" fmla="*/ 34 h 100"/>
                  <a:gd name="T12" fmla="*/ 19 w 144"/>
                  <a:gd name="T13" fmla="*/ 50 h 100"/>
                  <a:gd name="T14" fmla="*/ 10 w 144"/>
                  <a:gd name="T15" fmla="*/ 71 h 100"/>
                  <a:gd name="T16" fmla="*/ 28 w 144"/>
                  <a:gd name="T17" fmla="*/ 74 h 100"/>
                  <a:gd name="T18" fmla="*/ 50 w 144"/>
                  <a:gd name="T19" fmla="*/ 99 h 100"/>
                  <a:gd name="T20" fmla="*/ 75 w 144"/>
                  <a:gd name="T21" fmla="*/ 95 h 100"/>
                  <a:gd name="T22" fmla="*/ 105 w 144"/>
                  <a:gd name="T23" fmla="*/ 88 h 100"/>
                  <a:gd name="T24" fmla="*/ 141 w 144"/>
                  <a:gd name="T25" fmla="*/ 66 h 100"/>
                  <a:gd name="T26" fmla="*/ 120 w 144"/>
                  <a:gd name="T27" fmla="*/ 31 h 100"/>
                  <a:gd name="T28" fmla="*/ 110 w 144"/>
                  <a:gd name="T29" fmla="*/ 12 h 100"/>
                  <a:gd name="T30" fmla="*/ 81 w 144"/>
                  <a:gd name="T31" fmla="*/ 18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00">
                    <a:moveTo>
                      <a:pt x="81" y="18"/>
                    </a:moveTo>
                    <a:cubicBezTo>
                      <a:pt x="73" y="19"/>
                      <a:pt x="71" y="8"/>
                      <a:pt x="66" y="7"/>
                    </a:cubicBezTo>
                    <a:cubicBezTo>
                      <a:pt x="61" y="6"/>
                      <a:pt x="53" y="9"/>
                      <a:pt x="50" y="12"/>
                    </a:cubicBezTo>
                    <a:cubicBezTo>
                      <a:pt x="43" y="10"/>
                      <a:pt x="53" y="27"/>
                      <a:pt x="48" y="25"/>
                    </a:cubicBezTo>
                    <a:cubicBezTo>
                      <a:pt x="43" y="23"/>
                      <a:pt x="26" y="0"/>
                      <a:pt x="19" y="1"/>
                    </a:cubicBezTo>
                    <a:cubicBezTo>
                      <a:pt x="15" y="3"/>
                      <a:pt x="6" y="26"/>
                      <a:pt x="6" y="34"/>
                    </a:cubicBezTo>
                    <a:cubicBezTo>
                      <a:pt x="6" y="42"/>
                      <a:pt x="18" y="44"/>
                      <a:pt x="19" y="50"/>
                    </a:cubicBezTo>
                    <a:cubicBezTo>
                      <a:pt x="22" y="65"/>
                      <a:pt x="0" y="53"/>
                      <a:pt x="10" y="71"/>
                    </a:cubicBezTo>
                    <a:cubicBezTo>
                      <a:pt x="19" y="76"/>
                      <a:pt x="27" y="74"/>
                      <a:pt x="28" y="74"/>
                    </a:cubicBezTo>
                    <a:cubicBezTo>
                      <a:pt x="35" y="78"/>
                      <a:pt x="44" y="95"/>
                      <a:pt x="50" y="99"/>
                    </a:cubicBezTo>
                    <a:cubicBezTo>
                      <a:pt x="54" y="100"/>
                      <a:pt x="75" y="95"/>
                      <a:pt x="75" y="95"/>
                    </a:cubicBezTo>
                    <a:cubicBezTo>
                      <a:pt x="87" y="94"/>
                      <a:pt x="94" y="100"/>
                      <a:pt x="105" y="88"/>
                    </a:cubicBezTo>
                    <a:cubicBezTo>
                      <a:pt x="120" y="82"/>
                      <a:pt x="123" y="82"/>
                      <a:pt x="141" y="66"/>
                    </a:cubicBezTo>
                    <a:cubicBezTo>
                      <a:pt x="144" y="34"/>
                      <a:pt x="132" y="38"/>
                      <a:pt x="120" y="31"/>
                    </a:cubicBezTo>
                    <a:cubicBezTo>
                      <a:pt x="118" y="20"/>
                      <a:pt x="117" y="16"/>
                      <a:pt x="110" y="12"/>
                    </a:cubicBezTo>
                    <a:cubicBezTo>
                      <a:pt x="109" y="12"/>
                      <a:pt x="84" y="22"/>
                      <a:pt x="81" y="18"/>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8" name="Freeform 127">
                <a:extLst>
                  <a:ext uri="{FF2B5EF4-FFF2-40B4-BE49-F238E27FC236}">
                    <a16:creationId xmlns:a16="http://schemas.microsoft.com/office/drawing/2014/main" id="{53BCE3CE-7F2F-4393-996B-398F5FD637AF}"/>
                  </a:ext>
                </a:extLst>
              </p:cNvPr>
              <p:cNvSpPr>
                <a:spLocks/>
              </p:cNvSpPr>
              <p:nvPr/>
            </p:nvSpPr>
            <p:spPr bwMode="gray">
              <a:xfrm>
                <a:off x="5049" y="1249"/>
                <a:ext cx="54" cy="57"/>
              </a:xfrm>
              <a:custGeom>
                <a:avLst/>
                <a:gdLst>
                  <a:gd name="T0" fmla="*/ 36 w 53"/>
                  <a:gd name="T1" fmla="*/ 7 h 57"/>
                  <a:gd name="T2" fmla="*/ 15 w 53"/>
                  <a:gd name="T3" fmla="*/ 3 h 57"/>
                  <a:gd name="T4" fmla="*/ 6 w 53"/>
                  <a:gd name="T5" fmla="*/ 27 h 57"/>
                  <a:gd name="T6" fmla="*/ 18 w 53"/>
                  <a:gd name="T7" fmla="*/ 46 h 57"/>
                  <a:gd name="T8" fmla="*/ 50 w 53"/>
                  <a:gd name="T9" fmla="*/ 54 h 57"/>
                  <a:gd name="T10" fmla="*/ 30 w 53"/>
                  <a:gd name="T11" fmla="*/ 27 h 57"/>
                  <a:gd name="T12" fmla="*/ 36 w 53"/>
                  <a:gd name="T13" fmla="*/ 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7">
                    <a:moveTo>
                      <a:pt x="36" y="7"/>
                    </a:moveTo>
                    <a:cubicBezTo>
                      <a:pt x="34" y="6"/>
                      <a:pt x="20" y="0"/>
                      <a:pt x="15" y="3"/>
                    </a:cubicBezTo>
                    <a:cubicBezTo>
                      <a:pt x="10" y="6"/>
                      <a:pt x="6" y="20"/>
                      <a:pt x="6" y="27"/>
                    </a:cubicBezTo>
                    <a:cubicBezTo>
                      <a:pt x="0" y="46"/>
                      <a:pt x="11" y="44"/>
                      <a:pt x="18" y="46"/>
                    </a:cubicBezTo>
                    <a:cubicBezTo>
                      <a:pt x="23" y="44"/>
                      <a:pt x="45" y="57"/>
                      <a:pt x="50" y="54"/>
                    </a:cubicBezTo>
                    <a:cubicBezTo>
                      <a:pt x="53" y="50"/>
                      <a:pt x="34" y="37"/>
                      <a:pt x="30" y="27"/>
                    </a:cubicBezTo>
                    <a:cubicBezTo>
                      <a:pt x="28" y="19"/>
                      <a:pt x="38" y="8"/>
                      <a:pt x="36" y="7"/>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49" name="Freeform 128">
                <a:extLst>
                  <a:ext uri="{FF2B5EF4-FFF2-40B4-BE49-F238E27FC236}">
                    <a16:creationId xmlns:a16="http://schemas.microsoft.com/office/drawing/2014/main" id="{1F0B80F2-2789-484A-9EC7-0420D302287A}"/>
                  </a:ext>
                </a:extLst>
              </p:cNvPr>
              <p:cNvSpPr>
                <a:spLocks/>
              </p:cNvSpPr>
              <p:nvPr/>
            </p:nvSpPr>
            <p:spPr bwMode="gray">
              <a:xfrm>
                <a:off x="4526" y="1425"/>
                <a:ext cx="36" cy="44"/>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0" name="Freeform 129">
                <a:extLst>
                  <a:ext uri="{FF2B5EF4-FFF2-40B4-BE49-F238E27FC236}">
                    <a16:creationId xmlns:a16="http://schemas.microsoft.com/office/drawing/2014/main" id="{3DAED5C5-78BB-4265-8FBD-C0F11EB4CD6E}"/>
                  </a:ext>
                </a:extLst>
              </p:cNvPr>
              <p:cNvSpPr>
                <a:spLocks/>
              </p:cNvSpPr>
              <p:nvPr/>
            </p:nvSpPr>
            <p:spPr bwMode="gray">
              <a:xfrm>
                <a:off x="4225" y="1388"/>
                <a:ext cx="69" cy="44"/>
              </a:xfrm>
              <a:custGeom>
                <a:avLst/>
                <a:gdLst>
                  <a:gd name="T0" fmla="*/ 30 w 67"/>
                  <a:gd name="T1" fmla="*/ 0 h 46"/>
                  <a:gd name="T2" fmla="*/ 31 w 67"/>
                  <a:gd name="T3" fmla="*/ 15 h 46"/>
                  <a:gd name="T4" fmla="*/ 4 w 67"/>
                  <a:gd name="T5" fmla="*/ 39 h 46"/>
                  <a:gd name="T6" fmla="*/ 54 w 67"/>
                  <a:gd name="T7" fmla="*/ 43 h 46"/>
                  <a:gd name="T8" fmla="*/ 45 w 67"/>
                  <a:gd name="T9" fmla="*/ 7 h 46"/>
                  <a:gd name="T10" fmla="*/ 30 w 67"/>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6">
                    <a:moveTo>
                      <a:pt x="30" y="0"/>
                    </a:moveTo>
                    <a:cubicBezTo>
                      <a:pt x="26" y="1"/>
                      <a:pt x="35" y="9"/>
                      <a:pt x="31" y="15"/>
                    </a:cubicBezTo>
                    <a:cubicBezTo>
                      <a:pt x="27" y="21"/>
                      <a:pt x="0" y="34"/>
                      <a:pt x="4" y="39"/>
                    </a:cubicBezTo>
                    <a:cubicBezTo>
                      <a:pt x="8" y="46"/>
                      <a:pt x="54" y="43"/>
                      <a:pt x="54" y="43"/>
                    </a:cubicBezTo>
                    <a:cubicBezTo>
                      <a:pt x="67" y="40"/>
                      <a:pt x="58" y="26"/>
                      <a:pt x="45" y="7"/>
                    </a:cubicBezTo>
                    <a:cubicBezTo>
                      <a:pt x="42" y="2"/>
                      <a:pt x="30" y="0"/>
                      <a:pt x="30"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1" name="Freeform 130">
                <a:extLst>
                  <a:ext uri="{FF2B5EF4-FFF2-40B4-BE49-F238E27FC236}">
                    <a16:creationId xmlns:a16="http://schemas.microsoft.com/office/drawing/2014/main" id="{F4D5BCE5-3A20-49EA-AD10-98F6447220DF}"/>
                  </a:ext>
                </a:extLst>
              </p:cNvPr>
              <p:cNvSpPr>
                <a:spLocks/>
              </p:cNvSpPr>
              <p:nvPr/>
            </p:nvSpPr>
            <p:spPr bwMode="gray">
              <a:xfrm>
                <a:off x="4514" y="939"/>
                <a:ext cx="236" cy="263"/>
              </a:xfrm>
              <a:custGeom>
                <a:avLst/>
                <a:gdLst>
                  <a:gd name="T0" fmla="*/ 100 w 237"/>
                  <a:gd name="T1" fmla="*/ 24 h 263"/>
                  <a:gd name="T2" fmla="*/ 52 w 237"/>
                  <a:gd name="T3" fmla="*/ 44 h 263"/>
                  <a:gd name="T4" fmla="*/ 52 w 237"/>
                  <a:gd name="T5" fmla="*/ 68 h 263"/>
                  <a:gd name="T6" fmla="*/ 84 w 237"/>
                  <a:gd name="T7" fmla="*/ 83 h 263"/>
                  <a:gd name="T8" fmla="*/ 135 w 237"/>
                  <a:gd name="T9" fmla="*/ 83 h 263"/>
                  <a:gd name="T10" fmla="*/ 88 w 237"/>
                  <a:gd name="T11" fmla="*/ 98 h 263"/>
                  <a:gd name="T12" fmla="*/ 90 w 237"/>
                  <a:gd name="T13" fmla="*/ 141 h 263"/>
                  <a:gd name="T14" fmla="*/ 72 w 237"/>
                  <a:gd name="T15" fmla="*/ 113 h 263"/>
                  <a:gd name="T16" fmla="*/ 55 w 237"/>
                  <a:gd name="T17" fmla="*/ 129 h 263"/>
                  <a:gd name="T18" fmla="*/ 63 w 237"/>
                  <a:gd name="T19" fmla="*/ 143 h 263"/>
                  <a:gd name="T20" fmla="*/ 51 w 237"/>
                  <a:gd name="T21" fmla="*/ 170 h 263"/>
                  <a:gd name="T22" fmla="*/ 67 w 237"/>
                  <a:gd name="T23" fmla="*/ 174 h 263"/>
                  <a:gd name="T24" fmla="*/ 34 w 237"/>
                  <a:gd name="T25" fmla="*/ 188 h 263"/>
                  <a:gd name="T26" fmla="*/ 43 w 237"/>
                  <a:gd name="T27" fmla="*/ 221 h 263"/>
                  <a:gd name="T28" fmla="*/ 19 w 237"/>
                  <a:gd name="T29" fmla="*/ 218 h 263"/>
                  <a:gd name="T30" fmla="*/ 4 w 237"/>
                  <a:gd name="T31" fmla="*/ 243 h 263"/>
                  <a:gd name="T32" fmla="*/ 45 w 237"/>
                  <a:gd name="T33" fmla="*/ 261 h 263"/>
                  <a:gd name="T34" fmla="*/ 88 w 237"/>
                  <a:gd name="T35" fmla="*/ 257 h 263"/>
                  <a:gd name="T36" fmla="*/ 88 w 237"/>
                  <a:gd name="T37" fmla="*/ 234 h 263"/>
                  <a:gd name="T38" fmla="*/ 126 w 237"/>
                  <a:gd name="T39" fmla="*/ 203 h 263"/>
                  <a:gd name="T40" fmla="*/ 120 w 237"/>
                  <a:gd name="T41" fmla="*/ 185 h 263"/>
                  <a:gd name="T42" fmla="*/ 162 w 237"/>
                  <a:gd name="T43" fmla="*/ 156 h 263"/>
                  <a:gd name="T44" fmla="*/ 223 w 237"/>
                  <a:gd name="T45" fmla="*/ 116 h 263"/>
                  <a:gd name="T46" fmla="*/ 210 w 237"/>
                  <a:gd name="T47" fmla="*/ 98 h 263"/>
                  <a:gd name="T48" fmla="*/ 237 w 237"/>
                  <a:gd name="T49" fmla="*/ 84 h 263"/>
                  <a:gd name="T50" fmla="*/ 225 w 237"/>
                  <a:gd name="T51" fmla="*/ 59 h 263"/>
                  <a:gd name="T52" fmla="*/ 207 w 237"/>
                  <a:gd name="T53" fmla="*/ 20 h 263"/>
                  <a:gd name="T54" fmla="*/ 181 w 237"/>
                  <a:gd name="T55" fmla="*/ 8 h 263"/>
                  <a:gd name="T56" fmla="*/ 144 w 237"/>
                  <a:gd name="T57" fmla="*/ 3 h 263"/>
                  <a:gd name="T58" fmla="*/ 100 w 237"/>
                  <a:gd name="T59" fmla="*/ 24 h 2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263">
                    <a:moveTo>
                      <a:pt x="100" y="24"/>
                    </a:moveTo>
                    <a:cubicBezTo>
                      <a:pt x="80" y="38"/>
                      <a:pt x="74" y="40"/>
                      <a:pt x="52" y="44"/>
                    </a:cubicBezTo>
                    <a:cubicBezTo>
                      <a:pt x="49" y="45"/>
                      <a:pt x="45" y="55"/>
                      <a:pt x="52" y="68"/>
                    </a:cubicBezTo>
                    <a:cubicBezTo>
                      <a:pt x="61" y="85"/>
                      <a:pt x="73" y="68"/>
                      <a:pt x="84" y="83"/>
                    </a:cubicBezTo>
                    <a:cubicBezTo>
                      <a:pt x="90" y="88"/>
                      <a:pt x="136" y="72"/>
                      <a:pt x="135" y="83"/>
                    </a:cubicBezTo>
                    <a:cubicBezTo>
                      <a:pt x="136" y="85"/>
                      <a:pt x="95" y="88"/>
                      <a:pt x="88" y="98"/>
                    </a:cubicBezTo>
                    <a:cubicBezTo>
                      <a:pt x="81" y="108"/>
                      <a:pt x="93" y="139"/>
                      <a:pt x="90" y="141"/>
                    </a:cubicBezTo>
                    <a:cubicBezTo>
                      <a:pt x="95" y="146"/>
                      <a:pt x="58" y="120"/>
                      <a:pt x="72" y="113"/>
                    </a:cubicBezTo>
                    <a:cubicBezTo>
                      <a:pt x="66" y="111"/>
                      <a:pt x="56" y="124"/>
                      <a:pt x="55" y="129"/>
                    </a:cubicBezTo>
                    <a:cubicBezTo>
                      <a:pt x="54" y="134"/>
                      <a:pt x="64" y="136"/>
                      <a:pt x="63" y="143"/>
                    </a:cubicBezTo>
                    <a:cubicBezTo>
                      <a:pt x="62" y="150"/>
                      <a:pt x="50" y="165"/>
                      <a:pt x="51" y="170"/>
                    </a:cubicBezTo>
                    <a:cubicBezTo>
                      <a:pt x="52" y="175"/>
                      <a:pt x="70" y="171"/>
                      <a:pt x="67" y="174"/>
                    </a:cubicBezTo>
                    <a:cubicBezTo>
                      <a:pt x="64" y="177"/>
                      <a:pt x="38" y="180"/>
                      <a:pt x="34" y="188"/>
                    </a:cubicBezTo>
                    <a:cubicBezTo>
                      <a:pt x="30" y="196"/>
                      <a:pt x="46" y="216"/>
                      <a:pt x="43" y="221"/>
                    </a:cubicBezTo>
                    <a:cubicBezTo>
                      <a:pt x="40" y="226"/>
                      <a:pt x="25" y="214"/>
                      <a:pt x="19" y="218"/>
                    </a:cubicBezTo>
                    <a:cubicBezTo>
                      <a:pt x="13" y="222"/>
                      <a:pt x="0" y="236"/>
                      <a:pt x="4" y="243"/>
                    </a:cubicBezTo>
                    <a:cubicBezTo>
                      <a:pt x="8" y="250"/>
                      <a:pt x="31" y="259"/>
                      <a:pt x="45" y="261"/>
                    </a:cubicBezTo>
                    <a:cubicBezTo>
                      <a:pt x="59" y="263"/>
                      <a:pt x="81" y="261"/>
                      <a:pt x="88" y="257"/>
                    </a:cubicBezTo>
                    <a:cubicBezTo>
                      <a:pt x="97" y="252"/>
                      <a:pt x="73" y="262"/>
                      <a:pt x="88" y="234"/>
                    </a:cubicBezTo>
                    <a:cubicBezTo>
                      <a:pt x="94" y="225"/>
                      <a:pt x="121" y="211"/>
                      <a:pt x="126" y="203"/>
                    </a:cubicBezTo>
                    <a:cubicBezTo>
                      <a:pt x="131" y="195"/>
                      <a:pt x="114" y="193"/>
                      <a:pt x="120" y="185"/>
                    </a:cubicBezTo>
                    <a:cubicBezTo>
                      <a:pt x="126" y="177"/>
                      <a:pt x="145" y="167"/>
                      <a:pt x="162" y="156"/>
                    </a:cubicBezTo>
                    <a:cubicBezTo>
                      <a:pt x="170" y="143"/>
                      <a:pt x="222" y="132"/>
                      <a:pt x="223" y="116"/>
                    </a:cubicBezTo>
                    <a:cubicBezTo>
                      <a:pt x="231" y="106"/>
                      <a:pt x="208" y="103"/>
                      <a:pt x="210" y="98"/>
                    </a:cubicBezTo>
                    <a:cubicBezTo>
                      <a:pt x="212" y="93"/>
                      <a:pt x="235" y="90"/>
                      <a:pt x="237" y="84"/>
                    </a:cubicBezTo>
                    <a:cubicBezTo>
                      <a:pt x="234" y="80"/>
                      <a:pt x="225" y="59"/>
                      <a:pt x="225" y="59"/>
                    </a:cubicBezTo>
                    <a:cubicBezTo>
                      <a:pt x="226" y="42"/>
                      <a:pt x="222" y="25"/>
                      <a:pt x="207" y="20"/>
                    </a:cubicBezTo>
                    <a:cubicBezTo>
                      <a:pt x="200" y="12"/>
                      <a:pt x="191" y="11"/>
                      <a:pt x="181" y="8"/>
                    </a:cubicBezTo>
                    <a:cubicBezTo>
                      <a:pt x="171" y="5"/>
                      <a:pt x="157" y="0"/>
                      <a:pt x="144" y="3"/>
                    </a:cubicBezTo>
                    <a:cubicBezTo>
                      <a:pt x="124" y="9"/>
                      <a:pt x="108" y="7"/>
                      <a:pt x="100" y="2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2" name="Freeform 131">
                <a:extLst>
                  <a:ext uri="{FF2B5EF4-FFF2-40B4-BE49-F238E27FC236}">
                    <a16:creationId xmlns:a16="http://schemas.microsoft.com/office/drawing/2014/main" id="{71D98891-632A-45E9-868A-F84D8E67C7E9}"/>
                  </a:ext>
                </a:extLst>
              </p:cNvPr>
              <p:cNvSpPr>
                <a:spLocks/>
              </p:cNvSpPr>
              <p:nvPr/>
            </p:nvSpPr>
            <p:spPr bwMode="gray">
              <a:xfrm>
                <a:off x="4473" y="966"/>
                <a:ext cx="75" cy="159"/>
              </a:xfrm>
              <a:custGeom>
                <a:avLst/>
                <a:gdLst>
                  <a:gd name="T0" fmla="*/ 16 w 75"/>
                  <a:gd name="T1" fmla="*/ 0 h 157"/>
                  <a:gd name="T2" fmla="*/ 6 w 75"/>
                  <a:gd name="T3" fmla="*/ 36 h 157"/>
                  <a:gd name="T4" fmla="*/ 1 w 75"/>
                  <a:gd name="T5" fmla="*/ 77 h 157"/>
                  <a:gd name="T6" fmla="*/ 12 w 75"/>
                  <a:gd name="T7" fmla="*/ 108 h 157"/>
                  <a:gd name="T8" fmla="*/ 15 w 75"/>
                  <a:gd name="T9" fmla="*/ 146 h 157"/>
                  <a:gd name="T10" fmla="*/ 49 w 75"/>
                  <a:gd name="T11" fmla="*/ 147 h 157"/>
                  <a:gd name="T12" fmla="*/ 72 w 75"/>
                  <a:gd name="T13" fmla="*/ 86 h 157"/>
                  <a:gd name="T14" fmla="*/ 58 w 75"/>
                  <a:gd name="T15" fmla="*/ 75 h 157"/>
                  <a:gd name="T16" fmla="*/ 61 w 75"/>
                  <a:gd name="T17" fmla="*/ 54 h 157"/>
                  <a:gd name="T18" fmla="*/ 40 w 75"/>
                  <a:gd name="T19" fmla="*/ 24 h 157"/>
                  <a:gd name="T20" fmla="*/ 16 w 75"/>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57">
                    <a:moveTo>
                      <a:pt x="16" y="0"/>
                    </a:moveTo>
                    <a:cubicBezTo>
                      <a:pt x="7" y="3"/>
                      <a:pt x="11" y="20"/>
                      <a:pt x="6" y="36"/>
                    </a:cubicBezTo>
                    <a:cubicBezTo>
                      <a:pt x="3" y="47"/>
                      <a:pt x="0" y="65"/>
                      <a:pt x="1" y="77"/>
                    </a:cubicBezTo>
                    <a:cubicBezTo>
                      <a:pt x="2" y="89"/>
                      <a:pt x="10" y="97"/>
                      <a:pt x="12" y="108"/>
                    </a:cubicBezTo>
                    <a:cubicBezTo>
                      <a:pt x="18" y="111"/>
                      <a:pt x="15" y="146"/>
                      <a:pt x="15" y="146"/>
                    </a:cubicBezTo>
                    <a:cubicBezTo>
                      <a:pt x="20" y="147"/>
                      <a:pt x="40" y="157"/>
                      <a:pt x="49" y="147"/>
                    </a:cubicBezTo>
                    <a:cubicBezTo>
                      <a:pt x="58" y="137"/>
                      <a:pt x="70" y="98"/>
                      <a:pt x="72" y="86"/>
                    </a:cubicBezTo>
                    <a:cubicBezTo>
                      <a:pt x="75" y="72"/>
                      <a:pt x="63" y="85"/>
                      <a:pt x="58" y="75"/>
                    </a:cubicBezTo>
                    <a:cubicBezTo>
                      <a:pt x="56" y="70"/>
                      <a:pt x="64" y="62"/>
                      <a:pt x="61" y="54"/>
                    </a:cubicBezTo>
                    <a:cubicBezTo>
                      <a:pt x="58" y="46"/>
                      <a:pt x="48" y="33"/>
                      <a:pt x="40" y="24"/>
                    </a:cubicBezTo>
                    <a:cubicBezTo>
                      <a:pt x="38" y="21"/>
                      <a:pt x="16" y="8"/>
                      <a:pt x="16"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3" name="Freeform 132">
                <a:extLst>
                  <a:ext uri="{FF2B5EF4-FFF2-40B4-BE49-F238E27FC236}">
                    <a16:creationId xmlns:a16="http://schemas.microsoft.com/office/drawing/2014/main" id="{89415C98-F172-40A7-A7F9-F736F5A6A390}"/>
                  </a:ext>
                </a:extLst>
              </p:cNvPr>
              <p:cNvSpPr>
                <a:spLocks/>
              </p:cNvSpPr>
              <p:nvPr/>
            </p:nvSpPr>
            <p:spPr bwMode="gray">
              <a:xfrm>
                <a:off x="4476" y="1219"/>
                <a:ext cx="90" cy="47"/>
              </a:xfrm>
              <a:custGeom>
                <a:avLst/>
                <a:gdLst>
                  <a:gd name="T0" fmla="*/ 73 w 91"/>
                  <a:gd name="T1" fmla="*/ 13 h 46"/>
                  <a:gd name="T2" fmla="*/ 57 w 91"/>
                  <a:gd name="T3" fmla="*/ 1 h 46"/>
                  <a:gd name="T4" fmla="*/ 24 w 91"/>
                  <a:gd name="T5" fmla="*/ 4 h 46"/>
                  <a:gd name="T6" fmla="*/ 9 w 91"/>
                  <a:gd name="T7" fmla="*/ 28 h 46"/>
                  <a:gd name="T8" fmla="*/ 36 w 91"/>
                  <a:gd name="T9" fmla="*/ 41 h 46"/>
                  <a:gd name="T10" fmla="*/ 69 w 91"/>
                  <a:gd name="T11" fmla="*/ 46 h 46"/>
                  <a:gd name="T12" fmla="*/ 73 w 91"/>
                  <a:gd name="T13" fmla="*/ 1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6">
                    <a:moveTo>
                      <a:pt x="73" y="13"/>
                    </a:moveTo>
                    <a:cubicBezTo>
                      <a:pt x="74" y="8"/>
                      <a:pt x="65" y="2"/>
                      <a:pt x="57" y="1"/>
                    </a:cubicBezTo>
                    <a:cubicBezTo>
                      <a:pt x="49" y="0"/>
                      <a:pt x="32" y="0"/>
                      <a:pt x="24" y="4"/>
                    </a:cubicBezTo>
                    <a:cubicBezTo>
                      <a:pt x="0" y="9"/>
                      <a:pt x="11" y="18"/>
                      <a:pt x="9" y="28"/>
                    </a:cubicBezTo>
                    <a:cubicBezTo>
                      <a:pt x="21" y="39"/>
                      <a:pt x="22" y="35"/>
                      <a:pt x="36" y="41"/>
                    </a:cubicBezTo>
                    <a:cubicBezTo>
                      <a:pt x="41" y="43"/>
                      <a:pt x="69" y="46"/>
                      <a:pt x="69" y="46"/>
                    </a:cubicBezTo>
                    <a:cubicBezTo>
                      <a:pt x="91" y="43"/>
                      <a:pt x="64" y="25"/>
                      <a:pt x="73"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4" name="Freeform 133">
                <a:extLst>
                  <a:ext uri="{FF2B5EF4-FFF2-40B4-BE49-F238E27FC236}">
                    <a16:creationId xmlns:a16="http://schemas.microsoft.com/office/drawing/2014/main" id="{D2EC4F79-5383-4251-85B1-698975AD5660}"/>
                  </a:ext>
                </a:extLst>
              </p:cNvPr>
              <p:cNvSpPr>
                <a:spLocks/>
              </p:cNvSpPr>
              <p:nvPr/>
            </p:nvSpPr>
            <p:spPr bwMode="gray">
              <a:xfrm>
                <a:off x="4201" y="1212"/>
                <a:ext cx="93" cy="135"/>
              </a:xfrm>
              <a:custGeom>
                <a:avLst/>
                <a:gdLst>
                  <a:gd name="T0" fmla="*/ 23 w 94"/>
                  <a:gd name="T1" fmla="*/ 13 h 134"/>
                  <a:gd name="T2" fmla="*/ 38 w 94"/>
                  <a:gd name="T3" fmla="*/ 55 h 134"/>
                  <a:gd name="T4" fmla="*/ 2 w 94"/>
                  <a:gd name="T5" fmla="*/ 61 h 134"/>
                  <a:gd name="T6" fmla="*/ 23 w 94"/>
                  <a:gd name="T7" fmla="*/ 88 h 134"/>
                  <a:gd name="T8" fmla="*/ 47 w 94"/>
                  <a:gd name="T9" fmla="*/ 117 h 134"/>
                  <a:gd name="T10" fmla="*/ 71 w 94"/>
                  <a:gd name="T11" fmla="*/ 118 h 134"/>
                  <a:gd name="T12" fmla="*/ 92 w 94"/>
                  <a:gd name="T13" fmla="*/ 106 h 134"/>
                  <a:gd name="T14" fmla="*/ 86 w 94"/>
                  <a:gd name="T15" fmla="*/ 55 h 134"/>
                  <a:gd name="T16" fmla="*/ 66 w 94"/>
                  <a:gd name="T17" fmla="*/ 55 h 134"/>
                  <a:gd name="T18" fmla="*/ 87 w 94"/>
                  <a:gd name="T19" fmla="*/ 21 h 134"/>
                  <a:gd name="T20" fmla="*/ 68 w 94"/>
                  <a:gd name="T21" fmla="*/ 0 h 134"/>
                  <a:gd name="T22" fmla="*/ 23 w 94"/>
                  <a:gd name="T23" fmla="*/ 13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134">
                    <a:moveTo>
                      <a:pt x="23" y="13"/>
                    </a:moveTo>
                    <a:cubicBezTo>
                      <a:pt x="9" y="23"/>
                      <a:pt x="51" y="65"/>
                      <a:pt x="38" y="55"/>
                    </a:cubicBezTo>
                    <a:cubicBezTo>
                      <a:pt x="22" y="58"/>
                      <a:pt x="6" y="34"/>
                      <a:pt x="2" y="61"/>
                    </a:cubicBezTo>
                    <a:cubicBezTo>
                      <a:pt x="0" y="68"/>
                      <a:pt x="16" y="79"/>
                      <a:pt x="23" y="88"/>
                    </a:cubicBezTo>
                    <a:cubicBezTo>
                      <a:pt x="30" y="97"/>
                      <a:pt x="39" y="112"/>
                      <a:pt x="47" y="117"/>
                    </a:cubicBezTo>
                    <a:cubicBezTo>
                      <a:pt x="54" y="134"/>
                      <a:pt x="59" y="126"/>
                      <a:pt x="71" y="118"/>
                    </a:cubicBezTo>
                    <a:cubicBezTo>
                      <a:pt x="75" y="114"/>
                      <a:pt x="90" y="116"/>
                      <a:pt x="92" y="106"/>
                    </a:cubicBezTo>
                    <a:cubicBezTo>
                      <a:pt x="94" y="96"/>
                      <a:pt x="90" y="64"/>
                      <a:pt x="86" y="55"/>
                    </a:cubicBezTo>
                    <a:cubicBezTo>
                      <a:pt x="85" y="48"/>
                      <a:pt x="68" y="60"/>
                      <a:pt x="66" y="55"/>
                    </a:cubicBezTo>
                    <a:cubicBezTo>
                      <a:pt x="65" y="45"/>
                      <a:pt x="87" y="30"/>
                      <a:pt x="87" y="21"/>
                    </a:cubicBezTo>
                    <a:cubicBezTo>
                      <a:pt x="87" y="12"/>
                      <a:pt x="79" y="1"/>
                      <a:pt x="68" y="0"/>
                    </a:cubicBezTo>
                    <a:cubicBezTo>
                      <a:pt x="62" y="5"/>
                      <a:pt x="36" y="0"/>
                      <a:pt x="23"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5" name="Freeform 134">
                <a:extLst>
                  <a:ext uri="{FF2B5EF4-FFF2-40B4-BE49-F238E27FC236}">
                    <a16:creationId xmlns:a16="http://schemas.microsoft.com/office/drawing/2014/main" id="{53C0575F-5CAD-4198-AC31-324980E878B2}"/>
                  </a:ext>
                </a:extLst>
              </p:cNvPr>
              <p:cNvSpPr>
                <a:spLocks/>
              </p:cNvSpPr>
              <p:nvPr/>
            </p:nvSpPr>
            <p:spPr bwMode="gray">
              <a:xfrm>
                <a:off x="4326" y="1118"/>
                <a:ext cx="176" cy="115"/>
              </a:xfrm>
              <a:custGeom>
                <a:avLst/>
                <a:gdLst>
                  <a:gd name="T0" fmla="*/ 6 w 178"/>
                  <a:gd name="T1" fmla="*/ 0 h 115"/>
                  <a:gd name="T2" fmla="*/ 9 w 178"/>
                  <a:gd name="T3" fmla="*/ 27 h 115"/>
                  <a:gd name="T4" fmla="*/ 42 w 178"/>
                  <a:gd name="T5" fmla="*/ 36 h 115"/>
                  <a:gd name="T6" fmla="*/ 42 w 178"/>
                  <a:gd name="T7" fmla="*/ 78 h 115"/>
                  <a:gd name="T8" fmla="*/ 73 w 178"/>
                  <a:gd name="T9" fmla="*/ 93 h 115"/>
                  <a:gd name="T10" fmla="*/ 123 w 178"/>
                  <a:gd name="T11" fmla="*/ 101 h 115"/>
                  <a:gd name="T12" fmla="*/ 160 w 178"/>
                  <a:gd name="T13" fmla="*/ 89 h 115"/>
                  <a:gd name="T14" fmla="*/ 168 w 178"/>
                  <a:gd name="T15" fmla="*/ 53 h 115"/>
                  <a:gd name="T16" fmla="*/ 115 w 178"/>
                  <a:gd name="T17" fmla="*/ 55 h 115"/>
                  <a:gd name="T18" fmla="*/ 95 w 178"/>
                  <a:gd name="T19" fmla="*/ 52 h 115"/>
                  <a:gd name="T20" fmla="*/ 79 w 178"/>
                  <a:gd name="T21" fmla="*/ 41 h 115"/>
                  <a:gd name="T22" fmla="*/ 55 w 178"/>
                  <a:gd name="T23" fmla="*/ 12 h 115"/>
                  <a:gd name="T24" fmla="*/ 6 w 178"/>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115">
                    <a:moveTo>
                      <a:pt x="6" y="0"/>
                    </a:moveTo>
                    <a:cubicBezTo>
                      <a:pt x="0" y="13"/>
                      <a:pt x="17" y="17"/>
                      <a:pt x="9" y="27"/>
                    </a:cubicBezTo>
                    <a:cubicBezTo>
                      <a:pt x="25" y="49"/>
                      <a:pt x="49" y="21"/>
                      <a:pt x="42" y="36"/>
                    </a:cubicBezTo>
                    <a:cubicBezTo>
                      <a:pt x="47" y="50"/>
                      <a:pt x="32" y="70"/>
                      <a:pt x="42" y="78"/>
                    </a:cubicBezTo>
                    <a:cubicBezTo>
                      <a:pt x="48" y="92"/>
                      <a:pt x="77" y="85"/>
                      <a:pt x="73" y="93"/>
                    </a:cubicBezTo>
                    <a:cubicBezTo>
                      <a:pt x="90" y="115"/>
                      <a:pt x="116" y="104"/>
                      <a:pt x="123" y="101"/>
                    </a:cubicBezTo>
                    <a:cubicBezTo>
                      <a:pt x="143" y="112"/>
                      <a:pt x="149" y="101"/>
                      <a:pt x="160" y="89"/>
                    </a:cubicBezTo>
                    <a:cubicBezTo>
                      <a:pt x="162" y="88"/>
                      <a:pt x="178" y="79"/>
                      <a:pt x="168" y="53"/>
                    </a:cubicBezTo>
                    <a:cubicBezTo>
                      <a:pt x="132" y="36"/>
                      <a:pt x="151" y="39"/>
                      <a:pt x="115" y="55"/>
                    </a:cubicBezTo>
                    <a:cubicBezTo>
                      <a:pt x="95" y="40"/>
                      <a:pt x="121" y="58"/>
                      <a:pt x="95" y="52"/>
                    </a:cubicBezTo>
                    <a:cubicBezTo>
                      <a:pt x="90" y="51"/>
                      <a:pt x="84" y="44"/>
                      <a:pt x="79" y="41"/>
                    </a:cubicBezTo>
                    <a:cubicBezTo>
                      <a:pt x="70" y="29"/>
                      <a:pt x="53" y="22"/>
                      <a:pt x="55" y="12"/>
                    </a:cubicBezTo>
                    <a:cubicBezTo>
                      <a:pt x="49" y="1"/>
                      <a:pt x="16" y="11"/>
                      <a:pt x="6" y="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6" name="Freeform 135">
                <a:extLst>
                  <a:ext uri="{FF2B5EF4-FFF2-40B4-BE49-F238E27FC236}">
                    <a16:creationId xmlns:a16="http://schemas.microsoft.com/office/drawing/2014/main" id="{B54DB74A-00A6-41F9-BAA5-F00F0BAA34A7}"/>
                  </a:ext>
                </a:extLst>
              </p:cNvPr>
              <p:cNvSpPr>
                <a:spLocks/>
              </p:cNvSpPr>
              <p:nvPr/>
            </p:nvSpPr>
            <p:spPr bwMode="gray">
              <a:xfrm>
                <a:off x="4347" y="1222"/>
                <a:ext cx="78" cy="121"/>
              </a:xfrm>
              <a:custGeom>
                <a:avLst/>
                <a:gdLst>
                  <a:gd name="T0" fmla="*/ 74 w 77"/>
                  <a:gd name="T1" fmla="*/ 13 h 121"/>
                  <a:gd name="T2" fmla="*/ 41 w 77"/>
                  <a:gd name="T3" fmla="*/ 8 h 121"/>
                  <a:gd name="T4" fmla="*/ 21 w 77"/>
                  <a:gd name="T5" fmla="*/ 4 h 121"/>
                  <a:gd name="T6" fmla="*/ 2 w 77"/>
                  <a:gd name="T7" fmla="*/ 34 h 121"/>
                  <a:gd name="T8" fmla="*/ 9 w 77"/>
                  <a:gd name="T9" fmla="*/ 99 h 121"/>
                  <a:gd name="T10" fmla="*/ 11 w 77"/>
                  <a:gd name="T11" fmla="*/ 110 h 121"/>
                  <a:gd name="T12" fmla="*/ 23 w 77"/>
                  <a:gd name="T13" fmla="*/ 115 h 121"/>
                  <a:gd name="T14" fmla="*/ 26 w 77"/>
                  <a:gd name="T15" fmla="*/ 74 h 121"/>
                  <a:gd name="T16" fmla="*/ 50 w 77"/>
                  <a:gd name="T17" fmla="*/ 64 h 121"/>
                  <a:gd name="T18" fmla="*/ 63 w 77"/>
                  <a:gd name="T19" fmla="*/ 47 h 121"/>
                  <a:gd name="T20" fmla="*/ 74 w 77"/>
                  <a:gd name="T21" fmla="*/ 13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21">
                    <a:moveTo>
                      <a:pt x="74" y="13"/>
                    </a:moveTo>
                    <a:cubicBezTo>
                      <a:pt x="71" y="6"/>
                      <a:pt x="50" y="9"/>
                      <a:pt x="41" y="8"/>
                    </a:cubicBezTo>
                    <a:cubicBezTo>
                      <a:pt x="32" y="7"/>
                      <a:pt x="27" y="0"/>
                      <a:pt x="21" y="4"/>
                    </a:cubicBezTo>
                    <a:cubicBezTo>
                      <a:pt x="12" y="8"/>
                      <a:pt x="4" y="18"/>
                      <a:pt x="2" y="34"/>
                    </a:cubicBezTo>
                    <a:cubicBezTo>
                      <a:pt x="0" y="50"/>
                      <a:pt x="7" y="86"/>
                      <a:pt x="9" y="99"/>
                    </a:cubicBezTo>
                    <a:cubicBezTo>
                      <a:pt x="11" y="111"/>
                      <a:pt x="9" y="107"/>
                      <a:pt x="11" y="110"/>
                    </a:cubicBezTo>
                    <a:cubicBezTo>
                      <a:pt x="13" y="113"/>
                      <a:pt x="21" y="121"/>
                      <a:pt x="23" y="115"/>
                    </a:cubicBezTo>
                    <a:cubicBezTo>
                      <a:pt x="30" y="105"/>
                      <a:pt x="24" y="89"/>
                      <a:pt x="26" y="74"/>
                    </a:cubicBezTo>
                    <a:cubicBezTo>
                      <a:pt x="24" y="46"/>
                      <a:pt x="61" y="81"/>
                      <a:pt x="50" y="64"/>
                    </a:cubicBezTo>
                    <a:cubicBezTo>
                      <a:pt x="55" y="59"/>
                      <a:pt x="59" y="55"/>
                      <a:pt x="63" y="47"/>
                    </a:cubicBezTo>
                    <a:cubicBezTo>
                      <a:pt x="67" y="39"/>
                      <a:pt x="77" y="20"/>
                      <a:pt x="74" y="13"/>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7" name="Freeform 136">
                <a:extLst>
                  <a:ext uri="{FF2B5EF4-FFF2-40B4-BE49-F238E27FC236}">
                    <a16:creationId xmlns:a16="http://schemas.microsoft.com/office/drawing/2014/main" id="{FB521519-F44C-46A6-BB99-0A6B662E5416}"/>
                  </a:ext>
                </a:extLst>
              </p:cNvPr>
              <p:cNvSpPr>
                <a:spLocks/>
              </p:cNvSpPr>
              <p:nvPr/>
            </p:nvSpPr>
            <p:spPr bwMode="gray">
              <a:xfrm>
                <a:off x="4655" y="1003"/>
                <a:ext cx="451" cy="668"/>
              </a:xfrm>
              <a:custGeom>
                <a:avLst/>
                <a:gdLst>
                  <a:gd name="T0" fmla="*/ 375 w 450"/>
                  <a:gd name="T1" fmla="*/ 270 h 668"/>
                  <a:gd name="T2" fmla="*/ 387 w 450"/>
                  <a:gd name="T3" fmla="*/ 189 h 668"/>
                  <a:gd name="T4" fmla="*/ 414 w 450"/>
                  <a:gd name="T5" fmla="*/ 179 h 668"/>
                  <a:gd name="T6" fmla="*/ 423 w 450"/>
                  <a:gd name="T7" fmla="*/ 141 h 668"/>
                  <a:gd name="T8" fmla="*/ 449 w 450"/>
                  <a:gd name="T9" fmla="*/ 90 h 668"/>
                  <a:gd name="T10" fmla="*/ 417 w 450"/>
                  <a:gd name="T11" fmla="*/ 83 h 668"/>
                  <a:gd name="T12" fmla="*/ 374 w 450"/>
                  <a:gd name="T13" fmla="*/ 137 h 668"/>
                  <a:gd name="T14" fmla="*/ 401 w 450"/>
                  <a:gd name="T15" fmla="*/ 69 h 668"/>
                  <a:gd name="T16" fmla="*/ 374 w 450"/>
                  <a:gd name="T17" fmla="*/ 63 h 668"/>
                  <a:gd name="T18" fmla="*/ 336 w 450"/>
                  <a:gd name="T19" fmla="*/ 71 h 668"/>
                  <a:gd name="T20" fmla="*/ 377 w 450"/>
                  <a:gd name="T21" fmla="*/ 39 h 668"/>
                  <a:gd name="T22" fmla="*/ 339 w 450"/>
                  <a:gd name="T23" fmla="*/ 30 h 668"/>
                  <a:gd name="T24" fmla="*/ 311 w 450"/>
                  <a:gd name="T25" fmla="*/ 27 h 668"/>
                  <a:gd name="T26" fmla="*/ 314 w 450"/>
                  <a:gd name="T27" fmla="*/ 3 h 668"/>
                  <a:gd name="T28" fmla="*/ 251 w 450"/>
                  <a:gd name="T29" fmla="*/ 12 h 668"/>
                  <a:gd name="T30" fmla="*/ 162 w 450"/>
                  <a:gd name="T31" fmla="*/ 68 h 668"/>
                  <a:gd name="T32" fmla="*/ 110 w 450"/>
                  <a:gd name="T33" fmla="*/ 83 h 668"/>
                  <a:gd name="T34" fmla="*/ 95 w 450"/>
                  <a:gd name="T35" fmla="*/ 126 h 668"/>
                  <a:gd name="T36" fmla="*/ 53 w 450"/>
                  <a:gd name="T37" fmla="*/ 150 h 668"/>
                  <a:gd name="T38" fmla="*/ 71 w 450"/>
                  <a:gd name="T39" fmla="*/ 162 h 668"/>
                  <a:gd name="T40" fmla="*/ 71 w 450"/>
                  <a:gd name="T41" fmla="*/ 188 h 668"/>
                  <a:gd name="T42" fmla="*/ 51 w 450"/>
                  <a:gd name="T43" fmla="*/ 204 h 668"/>
                  <a:gd name="T44" fmla="*/ 5 w 450"/>
                  <a:gd name="T45" fmla="*/ 233 h 668"/>
                  <a:gd name="T46" fmla="*/ 32 w 450"/>
                  <a:gd name="T47" fmla="*/ 258 h 668"/>
                  <a:gd name="T48" fmla="*/ 56 w 450"/>
                  <a:gd name="T49" fmla="*/ 264 h 668"/>
                  <a:gd name="T50" fmla="*/ 38 w 450"/>
                  <a:gd name="T51" fmla="*/ 281 h 668"/>
                  <a:gd name="T52" fmla="*/ 18 w 450"/>
                  <a:gd name="T53" fmla="*/ 290 h 668"/>
                  <a:gd name="T54" fmla="*/ 50 w 450"/>
                  <a:gd name="T55" fmla="*/ 326 h 668"/>
                  <a:gd name="T56" fmla="*/ 71 w 450"/>
                  <a:gd name="T57" fmla="*/ 316 h 668"/>
                  <a:gd name="T58" fmla="*/ 111 w 450"/>
                  <a:gd name="T59" fmla="*/ 309 h 668"/>
                  <a:gd name="T60" fmla="*/ 143 w 450"/>
                  <a:gd name="T61" fmla="*/ 360 h 668"/>
                  <a:gd name="T62" fmla="*/ 143 w 450"/>
                  <a:gd name="T63" fmla="*/ 386 h 668"/>
                  <a:gd name="T64" fmla="*/ 149 w 450"/>
                  <a:gd name="T65" fmla="*/ 413 h 668"/>
                  <a:gd name="T66" fmla="*/ 138 w 450"/>
                  <a:gd name="T67" fmla="*/ 444 h 668"/>
                  <a:gd name="T68" fmla="*/ 162 w 450"/>
                  <a:gd name="T69" fmla="*/ 434 h 668"/>
                  <a:gd name="T70" fmla="*/ 183 w 450"/>
                  <a:gd name="T71" fmla="*/ 467 h 668"/>
                  <a:gd name="T72" fmla="*/ 156 w 450"/>
                  <a:gd name="T73" fmla="*/ 459 h 668"/>
                  <a:gd name="T74" fmla="*/ 177 w 450"/>
                  <a:gd name="T75" fmla="*/ 486 h 668"/>
                  <a:gd name="T76" fmla="*/ 153 w 450"/>
                  <a:gd name="T77" fmla="*/ 533 h 668"/>
                  <a:gd name="T78" fmla="*/ 176 w 450"/>
                  <a:gd name="T79" fmla="*/ 620 h 668"/>
                  <a:gd name="T80" fmla="*/ 197 w 450"/>
                  <a:gd name="T81" fmla="*/ 650 h 668"/>
                  <a:gd name="T82" fmla="*/ 239 w 450"/>
                  <a:gd name="T83" fmla="*/ 663 h 668"/>
                  <a:gd name="T84" fmla="*/ 251 w 450"/>
                  <a:gd name="T85" fmla="*/ 618 h 668"/>
                  <a:gd name="T86" fmla="*/ 276 w 450"/>
                  <a:gd name="T87" fmla="*/ 569 h 668"/>
                  <a:gd name="T88" fmla="*/ 329 w 450"/>
                  <a:gd name="T89" fmla="*/ 524 h 668"/>
                  <a:gd name="T90" fmla="*/ 396 w 450"/>
                  <a:gd name="T91" fmla="*/ 471 h 668"/>
                  <a:gd name="T92" fmla="*/ 356 w 450"/>
                  <a:gd name="T93" fmla="*/ 468 h 668"/>
                  <a:gd name="T94" fmla="*/ 368 w 450"/>
                  <a:gd name="T95" fmla="*/ 459 h 668"/>
                  <a:gd name="T96" fmla="*/ 371 w 450"/>
                  <a:gd name="T97" fmla="*/ 438 h 668"/>
                  <a:gd name="T98" fmla="*/ 404 w 450"/>
                  <a:gd name="T99" fmla="*/ 455 h 668"/>
                  <a:gd name="T100" fmla="*/ 390 w 450"/>
                  <a:gd name="T101" fmla="*/ 410 h 668"/>
                  <a:gd name="T102" fmla="*/ 410 w 450"/>
                  <a:gd name="T103" fmla="*/ 369 h 668"/>
                  <a:gd name="T104" fmla="*/ 434 w 450"/>
                  <a:gd name="T105" fmla="*/ 341 h 668"/>
                  <a:gd name="T106" fmla="*/ 413 w 450"/>
                  <a:gd name="T107" fmla="*/ 309 h 668"/>
                  <a:gd name="T108" fmla="*/ 389 w 450"/>
                  <a:gd name="T109" fmla="*/ 317 h 668"/>
                  <a:gd name="T110" fmla="*/ 389 w 450"/>
                  <a:gd name="T111" fmla="*/ 281 h 668"/>
                  <a:gd name="T112" fmla="*/ 375 w 450"/>
                  <a:gd name="T113" fmla="*/ 270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0" h="668">
                    <a:moveTo>
                      <a:pt x="375" y="270"/>
                    </a:moveTo>
                    <a:cubicBezTo>
                      <a:pt x="373" y="248"/>
                      <a:pt x="393" y="229"/>
                      <a:pt x="387" y="189"/>
                    </a:cubicBezTo>
                    <a:cubicBezTo>
                      <a:pt x="393" y="174"/>
                      <a:pt x="408" y="187"/>
                      <a:pt x="414" y="179"/>
                    </a:cubicBezTo>
                    <a:cubicBezTo>
                      <a:pt x="420" y="171"/>
                      <a:pt x="417" y="156"/>
                      <a:pt x="423" y="141"/>
                    </a:cubicBezTo>
                    <a:cubicBezTo>
                      <a:pt x="429" y="126"/>
                      <a:pt x="450" y="100"/>
                      <a:pt x="449" y="90"/>
                    </a:cubicBezTo>
                    <a:cubicBezTo>
                      <a:pt x="448" y="80"/>
                      <a:pt x="430" y="75"/>
                      <a:pt x="417" y="83"/>
                    </a:cubicBezTo>
                    <a:cubicBezTo>
                      <a:pt x="404" y="91"/>
                      <a:pt x="377" y="139"/>
                      <a:pt x="374" y="137"/>
                    </a:cubicBezTo>
                    <a:cubicBezTo>
                      <a:pt x="371" y="135"/>
                      <a:pt x="401" y="81"/>
                      <a:pt x="401" y="69"/>
                    </a:cubicBezTo>
                    <a:cubicBezTo>
                      <a:pt x="401" y="57"/>
                      <a:pt x="385" y="63"/>
                      <a:pt x="374" y="63"/>
                    </a:cubicBezTo>
                    <a:cubicBezTo>
                      <a:pt x="363" y="63"/>
                      <a:pt x="336" y="75"/>
                      <a:pt x="336" y="71"/>
                    </a:cubicBezTo>
                    <a:cubicBezTo>
                      <a:pt x="336" y="67"/>
                      <a:pt x="377" y="46"/>
                      <a:pt x="377" y="39"/>
                    </a:cubicBezTo>
                    <a:cubicBezTo>
                      <a:pt x="377" y="32"/>
                      <a:pt x="350" y="32"/>
                      <a:pt x="339" y="30"/>
                    </a:cubicBezTo>
                    <a:cubicBezTo>
                      <a:pt x="328" y="28"/>
                      <a:pt x="315" y="31"/>
                      <a:pt x="311" y="27"/>
                    </a:cubicBezTo>
                    <a:cubicBezTo>
                      <a:pt x="307" y="23"/>
                      <a:pt x="324" y="6"/>
                      <a:pt x="314" y="3"/>
                    </a:cubicBezTo>
                    <a:cubicBezTo>
                      <a:pt x="304" y="0"/>
                      <a:pt x="276" y="1"/>
                      <a:pt x="251" y="12"/>
                    </a:cubicBezTo>
                    <a:cubicBezTo>
                      <a:pt x="226" y="23"/>
                      <a:pt x="186" y="56"/>
                      <a:pt x="162" y="68"/>
                    </a:cubicBezTo>
                    <a:cubicBezTo>
                      <a:pt x="138" y="80"/>
                      <a:pt x="121" y="73"/>
                      <a:pt x="110" y="83"/>
                    </a:cubicBezTo>
                    <a:cubicBezTo>
                      <a:pt x="99" y="93"/>
                      <a:pt x="105" y="115"/>
                      <a:pt x="95" y="126"/>
                    </a:cubicBezTo>
                    <a:cubicBezTo>
                      <a:pt x="85" y="137"/>
                      <a:pt x="57" y="144"/>
                      <a:pt x="53" y="150"/>
                    </a:cubicBezTo>
                    <a:cubicBezTo>
                      <a:pt x="49" y="156"/>
                      <a:pt x="68" y="156"/>
                      <a:pt x="71" y="162"/>
                    </a:cubicBezTo>
                    <a:cubicBezTo>
                      <a:pt x="74" y="168"/>
                      <a:pt x="74" y="181"/>
                      <a:pt x="71" y="188"/>
                    </a:cubicBezTo>
                    <a:cubicBezTo>
                      <a:pt x="68" y="195"/>
                      <a:pt x="62" y="197"/>
                      <a:pt x="51" y="204"/>
                    </a:cubicBezTo>
                    <a:cubicBezTo>
                      <a:pt x="40" y="211"/>
                      <a:pt x="8" y="224"/>
                      <a:pt x="5" y="233"/>
                    </a:cubicBezTo>
                    <a:cubicBezTo>
                      <a:pt x="0" y="237"/>
                      <a:pt x="24" y="253"/>
                      <a:pt x="32" y="258"/>
                    </a:cubicBezTo>
                    <a:cubicBezTo>
                      <a:pt x="40" y="263"/>
                      <a:pt x="55" y="260"/>
                      <a:pt x="56" y="264"/>
                    </a:cubicBezTo>
                    <a:cubicBezTo>
                      <a:pt x="57" y="268"/>
                      <a:pt x="44" y="277"/>
                      <a:pt x="38" y="281"/>
                    </a:cubicBezTo>
                    <a:cubicBezTo>
                      <a:pt x="32" y="285"/>
                      <a:pt x="16" y="283"/>
                      <a:pt x="18" y="290"/>
                    </a:cubicBezTo>
                    <a:cubicBezTo>
                      <a:pt x="20" y="302"/>
                      <a:pt x="41" y="322"/>
                      <a:pt x="50" y="326"/>
                    </a:cubicBezTo>
                    <a:cubicBezTo>
                      <a:pt x="59" y="330"/>
                      <a:pt x="61" y="319"/>
                      <a:pt x="71" y="316"/>
                    </a:cubicBezTo>
                    <a:cubicBezTo>
                      <a:pt x="78" y="306"/>
                      <a:pt x="109" y="324"/>
                      <a:pt x="111" y="309"/>
                    </a:cubicBezTo>
                    <a:cubicBezTo>
                      <a:pt x="109" y="281"/>
                      <a:pt x="154" y="377"/>
                      <a:pt x="143" y="360"/>
                    </a:cubicBezTo>
                    <a:cubicBezTo>
                      <a:pt x="148" y="376"/>
                      <a:pt x="140" y="378"/>
                      <a:pt x="143" y="386"/>
                    </a:cubicBezTo>
                    <a:cubicBezTo>
                      <a:pt x="144" y="395"/>
                      <a:pt x="150" y="403"/>
                      <a:pt x="149" y="413"/>
                    </a:cubicBezTo>
                    <a:cubicBezTo>
                      <a:pt x="148" y="423"/>
                      <a:pt x="136" y="441"/>
                      <a:pt x="138" y="444"/>
                    </a:cubicBezTo>
                    <a:cubicBezTo>
                      <a:pt x="140" y="447"/>
                      <a:pt x="154" y="430"/>
                      <a:pt x="162" y="434"/>
                    </a:cubicBezTo>
                    <a:cubicBezTo>
                      <a:pt x="170" y="438"/>
                      <a:pt x="184" y="463"/>
                      <a:pt x="183" y="467"/>
                    </a:cubicBezTo>
                    <a:cubicBezTo>
                      <a:pt x="182" y="471"/>
                      <a:pt x="165" y="444"/>
                      <a:pt x="156" y="459"/>
                    </a:cubicBezTo>
                    <a:cubicBezTo>
                      <a:pt x="147" y="474"/>
                      <a:pt x="176" y="475"/>
                      <a:pt x="177" y="486"/>
                    </a:cubicBezTo>
                    <a:cubicBezTo>
                      <a:pt x="176" y="498"/>
                      <a:pt x="153" y="511"/>
                      <a:pt x="153" y="533"/>
                    </a:cubicBezTo>
                    <a:cubicBezTo>
                      <a:pt x="153" y="555"/>
                      <a:pt x="169" y="601"/>
                      <a:pt x="176" y="620"/>
                    </a:cubicBezTo>
                    <a:cubicBezTo>
                      <a:pt x="183" y="639"/>
                      <a:pt x="186" y="643"/>
                      <a:pt x="197" y="650"/>
                    </a:cubicBezTo>
                    <a:cubicBezTo>
                      <a:pt x="208" y="657"/>
                      <a:pt x="230" y="668"/>
                      <a:pt x="239" y="663"/>
                    </a:cubicBezTo>
                    <a:cubicBezTo>
                      <a:pt x="248" y="658"/>
                      <a:pt x="245" y="634"/>
                      <a:pt x="251" y="618"/>
                    </a:cubicBezTo>
                    <a:cubicBezTo>
                      <a:pt x="257" y="602"/>
                      <a:pt x="263" y="585"/>
                      <a:pt x="276" y="569"/>
                    </a:cubicBezTo>
                    <a:cubicBezTo>
                      <a:pt x="289" y="553"/>
                      <a:pt x="309" y="540"/>
                      <a:pt x="329" y="524"/>
                    </a:cubicBezTo>
                    <a:cubicBezTo>
                      <a:pt x="349" y="508"/>
                      <a:pt x="391" y="480"/>
                      <a:pt x="396" y="471"/>
                    </a:cubicBezTo>
                    <a:cubicBezTo>
                      <a:pt x="401" y="462"/>
                      <a:pt x="361" y="470"/>
                      <a:pt x="356" y="468"/>
                    </a:cubicBezTo>
                    <a:cubicBezTo>
                      <a:pt x="351" y="466"/>
                      <a:pt x="366" y="464"/>
                      <a:pt x="368" y="459"/>
                    </a:cubicBezTo>
                    <a:cubicBezTo>
                      <a:pt x="370" y="454"/>
                      <a:pt x="365" y="439"/>
                      <a:pt x="371" y="438"/>
                    </a:cubicBezTo>
                    <a:cubicBezTo>
                      <a:pt x="377" y="437"/>
                      <a:pt x="401" y="460"/>
                      <a:pt x="404" y="455"/>
                    </a:cubicBezTo>
                    <a:cubicBezTo>
                      <a:pt x="407" y="450"/>
                      <a:pt x="389" y="424"/>
                      <a:pt x="390" y="410"/>
                    </a:cubicBezTo>
                    <a:cubicBezTo>
                      <a:pt x="391" y="396"/>
                      <a:pt x="403" y="381"/>
                      <a:pt x="410" y="369"/>
                    </a:cubicBezTo>
                    <a:cubicBezTo>
                      <a:pt x="417" y="357"/>
                      <a:pt x="434" y="351"/>
                      <a:pt x="434" y="341"/>
                    </a:cubicBezTo>
                    <a:cubicBezTo>
                      <a:pt x="434" y="331"/>
                      <a:pt x="420" y="313"/>
                      <a:pt x="413" y="309"/>
                    </a:cubicBezTo>
                    <a:cubicBezTo>
                      <a:pt x="406" y="305"/>
                      <a:pt x="393" y="322"/>
                      <a:pt x="389" y="317"/>
                    </a:cubicBezTo>
                    <a:cubicBezTo>
                      <a:pt x="385" y="312"/>
                      <a:pt x="391" y="289"/>
                      <a:pt x="389" y="281"/>
                    </a:cubicBezTo>
                    <a:cubicBezTo>
                      <a:pt x="387" y="273"/>
                      <a:pt x="378" y="272"/>
                      <a:pt x="375" y="270"/>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8" name="Freeform 137">
                <a:extLst>
                  <a:ext uri="{FF2B5EF4-FFF2-40B4-BE49-F238E27FC236}">
                    <a16:creationId xmlns:a16="http://schemas.microsoft.com/office/drawing/2014/main" id="{48F53CAC-C183-4035-80B9-EEDF4447F077}"/>
                  </a:ext>
                </a:extLst>
              </p:cNvPr>
              <p:cNvSpPr>
                <a:spLocks/>
              </p:cNvSpPr>
              <p:nvPr/>
            </p:nvSpPr>
            <p:spPr bwMode="gray">
              <a:xfrm>
                <a:off x="3947" y="1195"/>
                <a:ext cx="116" cy="125"/>
              </a:xfrm>
              <a:custGeom>
                <a:avLst/>
                <a:gdLst>
                  <a:gd name="T0" fmla="*/ 15 w 116"/>
                  <a:gd name="T1" fmla="*/ 9 h 124"/>
                  <a:gd name="T2" fmla="*/ 19 w 116"/>
                  <a:gd name="T3" fmla="*/ 37 h 124"/>
                  <a:gd name="T4" fmla="*/ 7 w 116"/>
                  <a:gd name="T5" fmla="*/ 66 h 124"/>
                  <a:gd name="T6" fmla="*/ 9 w 116"/>
                  <a:gd name="T7" fmla="*/ 97 h 124"/>
                  <a:gd name="T8" fmla="*/ 34 w 116"/>
                  <a:gd name="T9" fmla="*/ 120 h 124"/>
                  <a:gd name="T10" fmla="*/ 66 w 116"/>
                  <a:gd name="T11" fmla="*/ 72 h 124"/>
                  <a:gd name="T12" fmla="*/ 112 w 116"/>
                  <a:gd name="T13" fmla="*/ 37 h 124"/>
                  <a:gd name="T14" fmla="*/ 88 w 116"/>
                  <a:gd name="T15" fmla="*/ 13 h 124"/>
                  <a:gd name="T16" fmla="*/ 70 w 116"/>
                  <a:gd name="T17" fmla="*/ 18 h 124"/>
                  <a:gd name="T18" fmla="*/ 48 w 116"/>
                  <a:gd name="T19" fmla="*/ 1 h 124"/>
                  <a:gd name="T20" fmla="*/ 15 w 116"/>
                  <a:gd name="T21" fmla="*/ 9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124">
                    <a:moveTo>
                      <a:pt x="15" y="9"/>
                    </a:moveTo>
                    <a:cubicBezTo>
                      <a:pt x="10" y="18"/>
                      <a:pt x="24" y="29"/>
                      <a:pt x="19" y="37"/>
                    </a:cubicBezTo>
                    <a:cubicBezTo>
                      <a:pt x="13" y="27"/>
                      <a:pt x="13" y="58"/>
                      <a:pt x="7" y="66"/>
                    </a:cubicBezTo>
                    <a:cubicBezTo>
                      <a:pt x="4" y="84"/>
                      <a:pt x="0" y="91"/>
                      <a:pt x="9" y="97"/>
                    </a:cubicBezTo>
                    <a:cubicBezTo>
                      <a:pt x="16" y="103"/>
                      <a:pt x="25" y="124"/>
                      <a:pt x="34" y="120"/>
                    </a:cubicBezTo>
                    <a:cubicBezTo>
                      <a:pt x="43" y="116"/>
                      <a:pt x="53" y="86"/>
                      <a:pt x="66" y="72"/>
                    </a:cubicBezTo>
                    <a:cubicBezTo>
                      <a:pt x="69" y="62"/>
                      <a:pt x="112" y="37"/>
                      <a:pt x="112" y="37"/>
                    </a:cubicBezTo>
                    <a:cubicBezTo>
                      <a:pt x="116" y="29"/>
                      <a:pt x="95" y="16"/>
                      <a:pt x="88" y="13"/>
                    </a:cubicBezTo>
                    <a:cubicBezTo>
                      <a:pt x="81" y="10"/>
                      <a:pt x="77" y="20"/>
                      <a:pt x="70" y="18"/>
                    </a:cubicBezTo>
                    <a:cubicBezTo>
                      <a:pt x="63" y="16"/>
                      <a:pt x="57" y="2"/>
                      <a:pt x="48" y="1"/>
                    </a:cubicBezTo>
                    <a:cubicBezTo>
                      <a:pt x="39" y="8"/>
                      <a:pt x="20" y="0"/>
                      <a:pt x="15" y="9"/>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59" name="Freeform 138">
                <a:extLst>
                  <a:ext uri="{FF2B5EF4-FFF2-40B4-BE49-F238E27FC236}">
                    <a16:creationId xmlns:a16="http://schemas.microsoft.com/office/drawing/2014/main" id="{BD214310-FE13-4B31-9D73-0079787D14DB}"/>
                  </a:ext>
                </a:extLst>
              </p:cNvPr>
              <p:cNvSpPr>
                <a:spLocks/>
              </p:cNvSpPr>
              <p:nvPr/>
            </p:nvSpPr>
            <p:spPr bwMode="gray">
              <a:xfrm>
                <a:off x="4195" y="1077"/>
                <a:ext cx="87" cy="105"/>
              </a:xfrm>
              <a:custGeom>
                <a:avLst/>
                <a:gdLst>
                  <a:gd name="T0" fmla="*/ 52 w 86"/>
                  <a:gd name="T1" fmla="*/ 35 h 103"/>
                  <a:gd name="T2" fmla="*/ 19 w 86"/>
                  <a:gd name="T3" fmla="*/ 6 h 103"/>
                  <a:gd name="T4" fmla="*/ 12 w 86"/>
                  <a:gd name="T5" fmla="*/ 38 h 103"/>
                  <a:gd name="T6" fmla="*/ 34 w 86"/>
                  <a:gd name="T7" fmla="*/ 51 h 103"/>
                  <a:gd name="T8" fmla="*/ 48 w 86"/>
                  <a:gd name="T9" fmla="*/ 72 h 103"/>
                  <a:gd name="T10" fmla="*/ 70 w 86"/>
                  <a:gd name="T11" fmla="*/ 91 h 103"/>
                  <a:gd name="T12" fmla="*/ 68 w 86"/>
                  <a:gd name="T13" fmla="*/ 51 h 103"/>
                  <a:gd name="T14" fmla="*/ 83 w 86"/>
                  <a:gd name="T15" fmla="*/ 21 h 103"/>
                  <a:gd name="T16" fmla="*/ 50 w 86"/>
                  <a:gd name="T17" fmla="*/ 0 h 103"/>
                  <a:gd name="T18" fmla="*/ 52 w 86"/>
                  <a:gd name="T19" fmla="*/ 3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103">
                    <a:moveTo>
                      <a:pt x="52" y="35"/>
                    </a:moveTo>
                    <a:cubicBezTo>
                      <a:pt x="34" y="49"/>
                      <a:pt x="35" y="20"/>
                      <a:pt x="19" y="6"/>
                    </a:cubicBezTo>
                    <a:cubicBezTo>
                      <a:pt x="0" y="10"/>
                      <a:pt x="17" y="0"/>
                      <a:pt x="12" y="38"/>
                    </a:cubicBezTo>
                    <a:cubicBezTo>
                      <a:pt x="13" y="48"/>
                      <a:pt x="28" y="45"/>
                      <a:pt x="34" y="51"/>
                    </a:cubicBezTo>
                    <a:cubicBezTo>
                      <a:pt x="40" y="57"/>
                      <a:pt x="42" y="65"/>
                      <a:pt x="48" y="72"/>
                    </a:cubicBezTo>
                    <a:cubicBezTo>
                      <a:pt x="57" y="96"/>
                      <a:pt x="56" y="103"/>
                      <a:pt x="70" y="91"/>
                    </a:cubicBezTo>
                    <a:cubicBezTo>
                      <a:pt x="75" y="72"/>
                      <a:pt x="62" y="68"/>
                      <a:pt x="68" y="51"/>
                    </a:cubicBezTo>
                    <a:cubicBezTo>
                      <a:pt x="67" y="42"/>
                      <a:pt x="86" y="29"/>
                      <a:pt x="83" y="21"/>
                    </a:cubicBezTo>
                    <a:cubicBezTo>
                      <a:pt x="80" y="9"/>
                      <a:pt x="50" y="0"/>
                      <a:pt x="50" y="0"/>
                    </a:cubicBezTo>
                    <a:cubicBezTo>
                      <a:pt x="43" y="7"/>
                      <a:pt x="48" y="13"/>
                      <a:pt x="52" y="3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60" name="Freeform 139">
                <a:extLst>
                  <a:ext uri="{FF2B5EF4-FFF2-40B4-BE49-F238E27FC236}">
                    <a16:creationId xmlns:a16="http://schemas.microsoft.com/office/drawing/2014/main" id="{A7E8AF97-5150-4950-9CF5-A3245D552520}"/>
                  </a:ext>
                </a:extLst>
              </p:cNvPr>
              <p:cNvSpPr>
                <a:spLocks/>
              </p:cNvSpPr>
              <p:nvPr/>
            </p:nvSpPr>
            <p:spPr bwMode="gray">
              <a:xfrm>
                <a:off x="4243" y="912"/>
                <a:ext cx="87" cy="118"/>
              </a:xfrm>
              <a:custGeom>
                <a:avLst/>
                <a:gdLst>
                  <a:gd name="T0" fmla="*/ 40 w 86"/>
                  <a:gd name="T1" fmla="*/ 25 h 117"/>
                  <a:gd name="T2" fmla="*/ 23 w 86"/>
                  <a:gd name="T3" fmla="*/ 7 h 117"/>
                  <a:gd name="T4" fmla="*/ 1 w 86"/>
                  <a:gd name="T5" fmla="*/ 10 h 117"/>
                  <a:gd name="T6" fmla="*/ 19 w 86"/>
                  <a:gd name="T7" fmla="*/ 39 h 117"/>
                  <a:gd name="T8" fmla="*/ 41 w 86"/>
                  <a:gd name="T9" fmla="*/ 70 h 117"/>
                  <a:gd name="T10" fmla="*/ 62 w 86"/>
                  <a:gd name="T11" fmla="*/ 79 h 117"/>
                  <a:gd name="T12" fmla="*/ 83 w 86"/>
                  <a:gd name="T13" fmla="*/ 108 h 117"/>
                  <a:gd name="T14" fmla="*/ 82 w 86"/>
                  <a:gd name="T15" fmla="*/ 69 h 117"/>
                  <a:gd name="T16" fmla="*/ 83 w 86"/>
                  <a:gd name="T17" fmla="*/ 27 h 117"/>
                  <a:gd name="T18" fmla="*/ 65 w 86"/>
                  <a:gd name="T19" fmla="*/ 45 h 117"/>
                  <a:gd name="T20" fmla="*/ 62 w 86"/>
                  <a:gd name="T21" fmla="*/ 19 h 117"/>
                  <a:gd name="T22" fmla="*/ 47 w 86"/>
                  <a:gd name="T23" fmla="*/ 13 h 117"/>
                  <a:gd name="T24" fmla="*/ 40 w 86"/>
                  <a:gd name="T25" fmla="*/ 25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17">
                    <a:moveTo>
                      <a:pt x="40" y="25"/>
                    </a:moveTo>
                    <a:cubicBezTo>
                      <a:pt x="37" y="30"/>
                      <a:pt x="26" y="0"/>
                      <a:pt x="23" y="7"/>
                    </a:cubicBezTo>
                    <a:cubicBezTo>
                      <a:pt x="17" y="5"/>
                      <a:pt x="2" y="5"/>
                      <a:pt x="1" y="10"/>
                    </a:cubicBezTo>
                    <a:cubicBezTo>
                      <a:pt x="0" y="15"/>
                      <a:pt x="12" y="29"/>
                      <a:pt x="19" y="39"/>
                    </a:cubicBezTo>
                    <a:cubicBezTo>
                      <a:pt x="25" y="47"/>
                      <a:pt x="34" y="63"/>
                      <a:pt x="41" y="70"/>
                    </a:cubicBezTo>
                    <a:cubicBezTo>
                      <a:pt x="48" y="77"/>
                      <a:pt x="55" y="73"/>
                      <a:pt x="62" y="79"/>
                    </a:cubicBezTo>
                    <a:cubicBezTo>
                      <a:pt x="71" y="79"/>
                      <a:pt x="79" y="117"/>
                      <a:pt x="83" y="108"/>
                    </a:cubicBezTo>
                    <a:cubicBezTo>
                      <a:pt x="86" y="106"/>
                      <a:pt x="82" y="82"/>
                      <a:pt x="82" y="69"/>
                    </a:cubicBezTo>
                    <a:cubicBezTo>
                      <a:pt x="82" y="56"/>
                      <a:pt x="86" y="31"/>
                      <a:pt x="83" y="27"/>
                    </a:cubicBezTo>
                    <a:cubicBezTo>
                      <a:pt x="80" y="19"/>
                      <a:pt x="74" y="47"/>
                      <a:pt x="65" y="45"/>
                    </a:cubicBezTo>
                    <a:cubicBezTo>
                      <a:pt x="62" y="44"/>
                      <a:pt x="65" y="24"/>
                      <a:pt x="62" y="19"/>
                    </a:cubicBezTo>
                    <a:cubicBezTo>
                      <a:pt x="59" y="14"/>
                      <a:pt x="51" y="12"/>
                      <a:pt x="47" y="13"/>
                    </a:cubicBezTo>
                    <a:cubicBezTo>
                      <a:pt x="43" y="14"/>
                      <a:pt x="43" y="20"/>
                      <a:pt x="40" y="2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61" name="Freeform 140">
                <a:extLst>
                  <a:ext uri="{FF2B5EF4-FFF2-40B4-BE49-F238E27FC236}">
                    <a16:creationId xmlns:a16="http://schemas.microsoft.com/office/drawing/2014/main" id="{DB4C68A1-A3F1-40FE-9CE2-C897BCFB1FF2}"/>
                  </a:ext>
                </a:extLst>
              </p:cNvPr>
              <p:cNvSpPr>
                <a:spLocks/>
              </p:cNvSpPr>
              <p:nvPr/>
            </p:nvSpPr>
            <p:spPr bwMode="gray">
              <a:xfrm>
                <a:off x="4073" y="1135"/>
                <a:ext cx="119" cy="101"/>
              </a:xfrm>
              <a:custGeom>
                <a:avLst/>
                <a:gdLst>
                  <a:gd name="T0" fmla="*/ 17 w 117"/>
                  <a:gd name="T1" fmla="*/ 25 h 103"/>
                  <a:gd name="T2" fmla="*/ 7 w 117"/>
                  <a:gd name="T3" fmla="*/ 51 h 103"/>
                  <a:gd name="T4" fmla="*/ 18 w 117"/>
                  <a:gd name="T5" fmla="*/ 80 h 103"/>
                  <a:gd name="T6" fmla="*/ 57 w 117"/>
                  <a:gd name="T7" fmla="*/ 75 h 103"/>
                  <a:gd name="T8" fmla="*/ 23 w 117"/>
                  <a:gd name="T9" fmla="*/ 99 h 103"/>
                  <a:gd name="T10" fmla="*/ 53 w 117"/>
                  <a:gd name="T11" fmla="*/ 100 h 103"/>
                  <a:gd name="T12" fmla="*/ 80 w 117"/>
                  <a:gd name="T13" fmla="*/ 81 h 103"/>
                  <a:gd name="T14" fmla="*/ 107 w 117"/>
                  <a:gd name="T15" fmla="*/ 78 h 103"/>
                  <a:gd name="T16" fmla="*/ 117 w 117"/>
                  <a:gd name="T17" fmla="*/ 51 h 103"/>
                  <a:gd name="T18" fmla="*/ 93 w 117"/>
                  <a:gd name="T19" fmla="*/ 51 h 103"/>
                  <a:gd name="T20" fmla="*/ 83 w 117"/>
                  <a:gd name="T21" fmla="*/ 6 h 103"/>
                  <a:gd name="T22" fmla="*/ 66 w 117"/>
                  <a:gd name="T23" fmla="*/ 16 h 103"/>
                  <a:gd name="T24" fmla="*/ 59 w 117"/>
                  <a:gd name="T25" fmla="*/ 49 h 103"/>
                  <a:gd name="T26" fmla="*/ 44 w 117"/>
                  <a:gd name="T27" fmla="*/ 28 h 103"/>
                  <a:gd name="T28" fmla="*/ 17 w 117"/>
                  <a:gd name="T29" fmla="*/ 25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03">
                    <a:moveTo>
                      <a:pt x="17" y="25"/>
                    </a:moveTo>
                    <a:cubicBezTo>
                      <a:pt x="9" y="35"/>
                      <a:pt x="15" y="41"/>
                      <a:pt x="7" y="51"/>
                    </a:cubicBezTo>
                    <a:cubicBezTo>
                      <a:pt x="0" y="75"/>
                      <a:pt x="10" y="74"/>
                      <a:pt x="18" y="80"/>
                    </a:cubicBezTo>
                    <a:cubicBezTo>
                      <a:pt x="24" y="85"/>
                      <a:pt x="42" y="75"/>
                      <a:pt x="57" y="75"/>
                    </a:cubicBezTo>
                    <a:cubicBezTo>
                      <a:pt x="58" y="78"/>
                      <a:pt x="24" y="95"/>
                      <a:pt x="23" y="99"/>
                    </a:cubicBezTo>
                    <a:cubicBezTo>
                      <a:pt x="22" y="103"/>
                      <a:pt x="44" y="103"/>
                      <a:pt x="53" y="100"/>
                    </a:cubicBezTo>
                    <a:cubicBezTo>
                      <a:pt x="62" y="97"/>
                      <a:pt x="71" y="85"/>
                      <a:pt x="80" y="81"/>
                    </a:cubicBezTo>
                    <a:cubicBezTo>
                      <a:pt x="89" y="77"/>
                      <a:pt x="101" y="83"/>
                      <a:pt x="107" y="78"/>
                    </a:cubicBezTo>
                    <a:cubicBezTo>
                      <a:pt x="111" y="75"/>
                      <a:pt x="117" y="51"/>
                      <a:pt x="117" y="51"/>
                    </a:cubicBezTo>
                    <a:cubicBezTo>
                      <a:pt x="116" y="42"/>
                      <a:pt x="99" y="58"/>
                      <a:pt x="93" y="51"/>
                    </a:cubicBezTo>
                    <a:cubicBezTo>
                      <a:pt x="87" y="44"/>
                      <a:pt x="88" y="12"/>
                      <a:pt x="83" y="6"/>
                    </a:cubicBezTo>
                    <a:cubicBezTo>
                      <a:pt x="78" y="0"/>
                      <a:pt x="70" y="9"/>
                      <a:pt x="66" y="16"/>
                    </a:cubicBezTo>
                    <a:cubicBezTo>
                      <a:pt x="62" y="23"/>
                      <a:pt x="63" y="47"/>
                      <a:pt x="59" y="49"/>
                    </a:cubicBezTo>
                    <a:cubicBezTo>
                      <a:pt x="55" y="51"/>
                      <a:pt x="51" y="32"/>
                      <a:pt x="44" y="28"/>
                    </a:cubicBezTo>
                    <a:cubicBezTo>
                      <a:pt x="37" y="24"/>
                      <a:pt x="23" y="26"/>
                      <a:pt x="17" y="25"/>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62" name="Freeform 141">
                <a:extLst>
                  <a:ext uri="{FF2B5EF4-FFF2-40B4-BE49-F238E27FC236}">
                    <a16:creationId xmlns:a16="http://schemas.microsoft.com/office/drawing/2014/main" id="{2B966745-94AF-421B-B9A6-AEE4ECA94910}"/>
                  </a:ext>
                </a:extLst>
              </p:cNvPr>
              <p:cNvSpPr>
                <a:spLocks/>
              </p:cNvSpPr>
              <p:nvPr/>
            </p:nvSpPr>
            <p:spPr bwMode="gray">
              <a:xfrm>
                <a:off x="4422" y="2366"/>
                <a:ext cx="146" cy="54"/>
              </a:xfrm>
              <a:custGeom>
                <a:avLst/>
                <a:gdLst>
                  <a:gd name="T0" fmla="*/ 4 w 144"/>
                  <a:gd name="T1" fmla="*/ 8 h 55"/>
                  <a:gd name="T2" fmla="*/ 10 w 144"/>
                  <a:gd name="T3" fmla="*/ 25 h 55"/>
                  <a:gd name="T4" fmla="*/ 37 w 144"/>
                  <a:gd name="T5" fmla="*/ 20 h 55"/>
                  <a:gd name="T6" fmla="*/ 86 w 144"/>
                  <a:gd name="T7" fmla="*/ 40 h 55"/>
                  <a:gd name="T8" fmla="*/ 95 w 144"/>
                  <a:gd name="T9" fmla="*/ 55 h 55"/>
                  <a:gd name="T10" fmla="*/ 137 w 144"/>
                  <a:gd name="T11" fmla="*/ 53 h 55"/>
                  <a:gd name="T12" fmla="*/ 137 w 144"/>
                  <a:gd name="T13" fmla="*/ 43 h 55"/>
                  <a:gd name="T14" fmla="*/ 110 w 144"/>
                  <a:gd name="T15" fmla="*/ 25 h 55"/>
                  <a:gd name="T16" fmla="*/ 92 w 144"/>
                  <a:gd name="T17" fmla="*/ 24 h 55"/>
                  <a:gd name="T18" fmla="*/ 56 w 144"/>
                  <a:gd name="T19" fmla="*/ 4 h 55"/>
                  <a:gd name="T20" fmla="*/ 34 w 144"/>
                  <a:gd name="T21" fmla="*/ 2 h 55"/>
                  <a:gd name="T22" fmla="*/ 4 w 144"/>
                  <a:gd name="T23" fmla="*/ 8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55">
                    <a:moveTo>
                      <a:pt x="4" y="8"/>
                    </a:moveTo>
                    <a:cubicBezTo>
                      <a:pt x="0" y="12"/>
                      <a:pt x="5" y="23"/>
                      <a:pt x="10" y="25"/>
                    </a:cubicBezTo>
                    <a:cubicBezTo>
                      <a:pt x="15" y="27"/>
                      <a:pt x="24" y="18"/>
                      <a:pt x="37" y="20"/>
                    </a:cubicBezTo>
                    <a:cubicBezTo>
                      <a:pt x="47" y="23"/>
                      <a:pt x="74" y="35"/>
                      <a:pt x="86" y="40"/>
                    </a:cubicBezTo>
                    <a:cubicBezTo>
                      <a:pt x="96" y="46"/>
                      <a:pt x="87" y="53"/>
                      <a:pt x="95" y="55"/>
                    </a:cubicBezTo>
                    <a:cubicBezTo>
                      <a:pt x="102" y="49"/>
                      <a:pt x="130" y="55"/>
                      <a:pt x="137" y="53"/>
                    </a:cubicBezTo>
                    <a:cubicBezTo>
                      <a:pt x="144" y="51"/>
                      <a:pt x="141" y="48"/>
                      <a:pt x="137" y="43"/>
                    </a:cubicBezTo>
                    <a:cubicBezTo>
                      <a:pt x="133" y="38"/>
                      <a:pt x="117" y="28"/>
                      <a:pt x="110" y="25"/>
                    </a:cubicBezTo>
                    <a:cubicBezTo>
                      <a:pt x="103" y="20"/>
                      <a:pt x="98" y="27"/>
                      <a:pt x="92" y="24"/>
                    </a:cubicBezTo>
                    <a:cubicBezTo>
                      <a:pt x="83" y="20"/>
                      <a:pt x="66" y="8"/>
                      <a:pt x="56" y="4"/>
                    </a:cubicBezTo>
                    <a:cubicBezTo>
                      <a:pt x="46" y="0"/>
                      <a:pt x="43" y="1"/>
                      <a:pt x="34" y="2"/>
                    </a:cubicBezTo>
                    <a:cubicBezTo>
                      <a:pt x="25" y="3"/>
                      <a:pt x="10" y="7"/>
                      <a:pt x="4" y="8"/>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sp>
            <p:nvSpPr>
              <p:cNvPr id="1063" name="Freeform 142">
                <a:extLst>
                  <a:ext uri="{FF2B5EF4-FFF2-40B4-BE49-F238E27FC236}">
                    <a16:creationId xmlns:a16="http://schemas.microsoft.com/office/drawing/2014/main" id="{A4587AED-AF42-468E-BB85-15A23135D82B}"/>
                  </a:ext>
                </a:extLst>
              </p:cNvPr>
              <p:cNvSpPr>
                <a:spLocks/>
              </p:cNvSpPr>
              <p:nvPr/>
            </p:nvSpPr>
            <p:spPr bwMode="gray">
              <a:xfrm>
                <a:off x="4559" y="2410"/>
                <a:ext cx="84" cy="44"/>
              </a:xfrm>
              <a:custGeom>
                <a:avLst/>
                <a:gdLst>
                  <a:gd name="T0" fmla="*/ 10 w 84"/>
                  <a:gd name="T1" fmla="*/ 4 h 43"/>
                  <a:gd name="T2" fmla="*/ 28 w 84"/>
                  <a:gd name="T3" fmla="*/ 16 h 43"/>
                  <a:gd name="T4" fmla="*/ 7 w 84"/>
                  <a:gd name="T5" fmla="*/ 16 h 43"/>
                  <a:gd name="T6" fmla="*/ 1 w 84"/>
                  <a:gd name="T7" fmla="*/ 28 h 43"/>
                  <a:gd name="T8" fmla="*/ 16 w 84"/>
                  <a:gd name="T9" fmla="*/ 26 h 43"/>
                  <a:gd name="T10" fmla="*/ 37 w 84"/>
                  <a:gd name="T11" fmla="*/ 40 h 43"/>
                  <a:gd name="T12" fmla="*/ 70 w 84"/>
                  <a:gd name="T13" fmla="*/ 31 h 43"/>
                  <a:gd name="T14" fmla="*/ 81 w 84"/>
                  <a:gd name="T15" fmla="*/ 20 h 43"/>
                  <a:gd name="T16" fmla="*/ 52 w 84"/>
                  <a:gd name="T17" fmla="*/ 8 h 43"/>
                  <a:gd name="T18" fmla="*/ 36 w 84"/>
                  <a:gd name="T19" fmla="*/ 1 h 43"/>
                  <a:gd name="T20" fmla="*/ 10 w 84"/>
                  <a:gd name="T21" fmla="*/ 4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3">
                    <a:moveTo>
                      <a:pt x="10" y="4"/>
                    </a:moveTo>
                    <a:cubicBezTo>
                      <a:pt x="9" y="6"/>
                      <a:pt x="29" y="14"/>
                      <a:pt x="28" y="16"/>
                    </a:cubicBezTo>
                    <a:cubicBezTo>
                      <a:pt x="27" y="18"/>
                      <a:pt x="11" y="14"/>
                      <a:pt x="7" y="16"/>
                    </a:cubicBezTo>
                    <a:cubicBezTo>
                      <a:pt x="3" y="18"/>
                      <a:pt x="0" y="26"/>
                      <a:pt x="1" y="28"/>
                    </a:cubicBezTo>
                    <a:cubicBezTo>
                      <a:pt x="2" y="30"/>
                      <a:pt x="10" y="24"/>
                      <a:pt x="16" y="26"/>
                    </a:cubicBezTo>
                    <a:cubicBezTo>
                      <a:pt x="22" y="28"/>
                      <a:pt x="28" y="39"/>
                      <a:pt x="37" y="40"/>
                    </a:cubicBezTo>
                    <a:cubicBezTo>
                      <a:pt x="47" y="43"/>
                      <a:pt x="61" y="35"/>
                      <a:pt x="70" y="31"/>
                    </a:cubicBezTo>
                    <a:cubicBezTo>
                      <a:pt x="77" y="28"/>
                      <a:pt x="84" y="24"/>
                      <a:pt x="81" y="20"/>
                    </a:cubicBezTo>
                    <a:cubicBezTo>
                      <a:pt x="78" y="16"/>
                      <a:pt x="59" y="11"/>
                      <a:pt x="52" y="8"/>
                    </a:cubicBezTo>
                    <a:cubicBezTo>
                      <a:pt x="45" y="5"/>
                      <a:pt x="43" y="2"/>
                      <a:pt x="36" y="1"/>
                    </a:cubicBezTo>
                    <a:cubicBezTo>
                      <a:pt x="29" y="0"/>
                      <a:pt x="15" y="3"/>
                      <a:pt x="10" y="4"/>
                    </a:cubicBezTo>
                    <a:close/>
                  </a:path>
                </a:pathLst>
              </a:custGeom>
              <a:solidFill>
                <a:srgbClr val="FFFFFF">
                  <a:alpha val="50195"/>
                </a:srgbClr>
              </a:solidFill>
              <a:ln w="3175" cap="flat" cmpd="sng">
                <a:noFill/>
                <a:prstDash val="solid"/>
                <a:round/>
                <a:headEnd type="none" w="med" len="med"/>
                <a:tailEnd type="none" w="med" len="med"/>
              </a:ln>
            </p:spPr>
            <p:txBody>
              <a:bodyPr/>
              <a:lstStyle/>
              <a:p>
                <a:pPr>
                  <a:defRPr/>
                </a:pPr>
                <a:endParaRPr lang="zh-TW" altLang="en-US"/>
              </a:p>
            </p:txBody>
          </p:sp>
        </p:grpSp>
      </p:grpSp>
      <p:pic>
        <p:nvPicPr>
          <p:cNvPr id="1030" name="Picture 144" descr="16">
            <a:extLst>
              <a:ext uri="{FF2B5EF4-FFF2-40B4-BE49-F238E27FC236}">
                <a16:creationId xmlns:a16="http://schemas.microsoft.com/office/drawing/2014/main" id="{9481AA9E-2231-4FA0-B9F1-6BE121A22A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12523"/>
          <a:stretch>
            <a:fillRect/>
          </a:stretch>
        </p:blipFill>
        <p:spPr bwMode="gray">
          <a:xfrm>
            <a:off x="3538538" y="204788"/>
            <a:ext cx="55848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5" name="Rectangle 147">
            <a:extLst>
              <a:ext uri="{FF2B5EF4-FFF2-40B4-BE49-F238E27FC236}">
                <a16:creationId xmlns:a16="http://schemas.microsoft.com/office/drawing/2014/main" id="{61B2A30E-32CF-430D-8B32-5CA543CE7CA7}"/>
              </a:ext>
            </a:extLst>
          </p:cNvPr>
          <p:cNvSpPr>
            <a:spLocks noGrp="1" noChangeArrowheads="1"/>
          </p:cNvSpPr>
          <p:nvPr>
            <p:ph type="title"/>
          </p:nvPr>
        </p:nvSpPr>
        <p:spPr bwMode="gray">
          <a:xfrm>
            <a:off x="457200" y="274638"/>
            <a:ext cx="6172200" cy="1036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1034" name="Rectangle 148">
            <a:extLst>
              <a:ext uri="{FF2B5EF4-FFF2-40B4-BE49-F238E27FC236}">
                <a16:creationId xmlns:a16="http://schemas.microsoft.com/office/drawing/2014/main" id="{3573FB2A-FE54-480A-B0FB-95590DB5DF84}"/>
              </a:ext>
            </a:extLst>
          </p:cNvPr>
          <p:cNvSpPr>
            <a:spLocks noGrp="1" noChangeArrowheads="1"/>
          </p:cNvSpPr>
          <p:nvPr>
            <p:ph type="body" idx="1"/>
          </p:nvPr>
        </p:nvSpPr>
        <p:spPr bwMode="gray">
          <a:xfrm>
            <a:off x="457200" y="1412875"/>
            <a:ext cx="82296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2197" name="Rectangle 149">
            <a:extLst>
              <a:ext uri="{FF2B5EF4-FFF2-40B4-BE49-F238E27FC236}">
                <a16:creationId xmlns:a16="http://schemas.microsoft.com/office/drawing/2014/main" id="{EE2475FC-C60A-430C-8109-C661B9838F13}"/>
              </a:ext>
            </a:extLst>
          </p:cNvPr>
          <p:cNvSpPr>
            <a:spLocks noGrp="1" noChangeArrowheads="1"/>
          </p:cNvSpPr>
          <p:nvPr>
            <p:ph type="dt" sz="half" idx="2"/>
          </p:nvPr>
        </p:nvSpPr>
        <p:spPr bwMode="gray">
          <a:xfrm>
            <a:off x="3124200" y="640080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新細明體" pitchFamily="18" charset="-120"/>
              </a:defRPr>
            </a:lvl1pPr>
          </a:lstStyle>
          <a:p>
            <a:pPr>
              <a:defRPr/>
            </a:pPr>
            <a:fld id="{98A5A9A6-DB7D-41B8-9319-F7AC133E723C}" type="datetime1">
              <a:rPr lang="zh-TW" altLang="en-US" smtClean="0"/>
              <a:t>2017/7/17</a:t>
            </a:fld>
            <a:endParaRPr lang="zh-TW" altLang="en-US"/>
          </a:p>
        </p:txBody>
      </p:sp>
      <p:sp>
        <p:nvSpPr>
          <p:cNvPr id="2198" name="Rectangle 150">
            <a:extLst>
              <a:ext uri="{FF2B5EF4-FFF2-40B4-BE49-F238E27FC236}">
                <a16:creationId xmlns:a16="http://schemas.microsoft.com/office/drawing/2014/main" id="{19F2AD64-7585-4599-B06C-2C9F86D29504}"/>
              </a:ext>
            </a:extLst>
          </p:cNvPr>
          <p:cNvSpPr>
            <a:spLocks noGrp="1" noChangeArrowheads="1"/>
          </p:cNvSpPr>
          <p:nvPr>
            <p:ph type="ftr" sz="quarter" idx="3"/>
          </p:nvPr>
        </p:nvSpPr>
        <p:spPr bwMode="gray">
          <a:xfrm>
            <a:off x="5791200" y="640080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新細明體" pitchFamily="18" charset="-120"/>
              </a:defRPr>
            </a:lvl1pPr>
          </a:lstStyle>
          <a:p>
            <a:pPr>
              <a:defRPr/>
            </a:pPr>
            <a:r>
              <a:rPr lang="en-US" altLang="zh-TW"/>
              <a:t>© </a:t>
            </a:r>
            <a:r>
              <a:rPr lang="zh-TW" altLang="en-US"/>
              <a:t>滄海圖書</a:t>
            </a:r>
          </a:p>
        </p:txBody>
      </p:sp>
      <p:sp>
        <p:nvSpPr>
          <p:cNvPr id="1037" name="AutoShape 151">
            <a:extLst>
              <a:ext uri="{FF2B5EF4-FFF2-40B4-BE49-F238E27FC236}">
                <a16:creationId xmlns:a16="http://schemas.microsoft.com/office/drawing/2014/main" id="{9FCD5900-25C9-4654-AA94-6932D209B6D7}"/>
              </a:ext>
            </a:extLst>
          </p:cNvPr>
          <p:cNvSpPr>
            <a:spLocks noChangeArrowheads="1"/>
          </p:cNvSpPr>
          <p:nvPr/>
        </p:nvSpPr>
        <p:spPr bwMode="gray">
          <a:xfrm rot="10800000">
            <a:off x="146050" y="6051550"/>
            <a:ext cx="644525" cy="644525"/>
          </a:xfrm>
          <a:prstGeom prst="rtTriangle">
            <a:avLst/>
          </a:prstGeom>
          <a:solidFill>
            <a:schemeClr val="accent1"/>
          </a:solidFill>
          <a:ln w="9525">
            <a:noFill/>
            <a:miter lim="800000"/>
            <a:headEnd/>
            <a:tailEnd/>
          </a:ln>
        </p:spPr>
        <p:txBody>
          <a:bodyPr wrap="none" anchor="ctr"/>
          <a:lstStyle/>
          <a:p>
            <a:pPr>
              <a:defRPr/>
            </a:pPr>
            <a:endParaRPr lang="zh-TW" altLang="en-US"/>
          </a:p>
        </p:txBody>
      </p:sp>
      <p:sp>
        <p:nvSpPr>
          <p:cNvPr id="2200" name="Rectangle 152">
            <a:extLst>
              <a:ext uri="{FF2B5EF4-FFF2-40B4-BE49-F238E27FC236}">
                <a16:creationId xmlns:a16="http://schemas.microsoft.com/office/drawing/2014/main" id="{49A3EFD5-78AD-4B0D-86D3-EB5D80A5F61C}"/>
              </a:ext>
            </a:extLst>
          </p:cNvPr>
          <p:cNvSpPr>
            <a:spLocks noGrp="1" noChangeArrowheads="1"/>
          </p:cNvSpPr>
          <p:nvPr>
            <p:ph type="sldNum" sz="quarter" idx="4"/>
          </p:nvPr>
        </p:nvSpPr>
        <p:spPr bwMode="gray">
          <a:xfrm>
            <a:off x="228600" y="6096000"/>
            <a:ext cx="5334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904611A4-1471-4885-915B-A6572876CF08}"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95"/>
                                        </p:tgtEl>
                                        <p:attrNameLst>
                                          <p:attrName>style.visibility</p:attrName>
                                        </p:attrNameLst>
                                      </p:cBhvr>
                                      <p:to>
                                        <p:strVal val="visible"/>
                                      </p:to>
                                    </p:set>
                                    <p:animEffect transition="in" filter="wipe(left)">
                                      <p:cBhvr>
                                        <p:cTn id="7" dur="1500"/>
                                        <p:tgtEl>
                                          <p:spTgt spid="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5" grpId="0"/>
    </p:bldLst>
  </p:timing>
  <p:hf hdr="0" dt="0"/>
  <p:txStyles>
    <p:titleStyle>
      <a:lvl1pPr algn="l" rtl="0" eaLnBrk="0" fontAlgn="base" hangingPunct="0">
        <a:spcBef>
          <a:spcPct val="0"/>
        </a:spcBef>
        <a:spcAft>
          <a:spcPct val="0"/>
        </a:spcAft>
        <a:defRPr sz="4000" b="1">
          <a:solidFill>
            <a:schemeClr val="tx1"/>
          </a:solidFill>
          <a:effectLst>
            <a:outerShdw blurRad="38100" dist="38100" dir="2700000" algn="tl">
              <a:srgbClr val="000000">
                <a:alpha val="43137"/>
              </a:srgbClr>
            </a:outerShdw>
          </a:effectLst>
          <a:latin typeface="Times New Roman" pitchFamily="18" charset="0"/>
          <a:ea typeface="標楷體" pitchFamily="65" charset="-120"/>
          <a:cs typeface="+mj-cs"/>
        </a:defRPr>
      </a:lvl1pPr>
      <a:lvl2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2pPr>
      <a:lvl3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3pPr>
      <a:lvl4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4pPr>
      <a:lvl5pPr algn="l" rtl="0" eaLnBrk="0" fontAlgn="base" hangingPunct="0">
        <a:spcBef>
          <a:spcPct val="0"/>
        </a:spcBef>
        <a:spcAft>
          <a:spcPct val="0"/>
        </a:spcAft>
        <a:defRPr sz="4000" b="1">
          <a:solidFill>
            <a:schemeClr val="bg1"/>
          </a:solidFill>
          <a:latin typeface="Times New Roman" pitchFamily="18" charset="0"/>
          <a:ea typeface="標楷體" pitchFamily="65" charset="-120"/>
        </a:defRPr>
      </a:lvl5pPr>
      <a:lvl6pPr marL="457200" algn="l" rtl="0" eaLnBrk="1" fontAlgn="base" hangingPunct="1">
        <a:spcBef>
          <a:spcPct val="0"/>
        </a:spcBef>
        <a:spcAft>
          <a:spcPct val="0"/>
        </a:spcAft>
        <a:defRPr sz="3600" b="1" i="1">
          <a:solidFill>
            <a:schemeClr val="bg1"/>
          </a:solidFill>
          <a:latin typeface="Arial" charset="0"/>
        </a:defRPr>
      </a:lvl6pPr>
      <a:lvl7pPr marL="914400" algn="l" rtl="0" eaLnBrk="1" fontAlgn="base" hangingPunct="1">
        <a:spcBef>
          <a:spcPct val="0"/>
        </a:spcBef>
        <a:spcAft>
          <a:spcPct val="0"/>
        </a:spcAft>
        <a:defRPr sz="3600" b="1" i="1">
          <a:solidFill>
            <a:schemeClr val="bg1"/>
          </a:solidFill>
          <a:latin typeface="Arial" charset="0"/>
        </a:defRPr>
      </a:lvl7pPr>
      <a:lvl8pPr marL="1371600" algn="l" rtl="0" eaLnBrk="1" fontAlgn="base" hangingPunct="1">
        <a:spcBef>
          <a:spcPct val="0"/>
        </a:spcBef>
        <a:spcAft>
          <a:spcPct val="0"/>
        </a:spcAft>
        <a:defRPr sz="3600" b="1" i="1">
          <a:solidFill>
            <a:schemeClr val="bg1"/>
          </a:solidFill>
          <a:latin typeface="Arial" charset="0"/>
        </a:defRPr>
      </a:lvl8pPr>
      <a:lvl9pPr marL="1828800" algn="l" rtl="0" eaLnBrk="1" fontAlgn="base" hangingPunct="1">
        <a:spcBef>
          <a:spcPct val="0"/>
        </a:spcBef>
        <a:spcAft>
          <a:spcPct val="0"/>
        </a:spcAft>
        <a:defRPr sz="3600" b="1"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Char char="–"/>
        <a:defRPr sz="2800" b="1">
          <a:solidFill>
            <a:srgbClr val="002060"/>
          </a:solidFill>
          <a:latin typeface="Times New Roman" pitchFamily="18" charset="0"/>
          <a:ea typeface="標楷體" pitchFamily="65" charset="-120"/>
        </a:defRPr>
      </a:lvl2pPr>
      <a:lvl3pPr marL="1143000" indent="-228600" algn="l" rtl="0" eaLnBrk="0" fontAlgn="base" hangingPunct="0">
        <a:spcBef>
          <a:spcPct val="20000"/>
        </a:spcBef>
        <a:spcAft>
          <a:spcPct val="0"/>
        </a:spcAft>
        <a:buChar char="•"/>
        <a:defRPr sz="2400" b="1">
          <a:solidFill>
            <a:schemeClr val="tx1"/>
          </a:solidFill>
          <a:latin typeface="Times New Roman" pitchFamily="18" charset="0"/>
          <a:ea typeface="標楷體" pitchFamily="65" charset="-120"/>
        </a:defRPr>
      </a:lvl3pPr>
      <a:lvl4pPr marL="1600200" indent="-228600" algn="l" rtl="0" eaLnBrk="0" fontAlgn="base" hangingPunct="0">
        <a:spcBef>
          <a:spcPct val="20000"/>
        </a:spcBef>
        <a:spcAft>
          <a:spcPct val="0"/>
        </a:spcAft>
        <a:buChar char="–"/>
        <a:defRPr sz="2000" b="1">
          <a:solidFill>
            <a:schemeClr val="tx1"/>
          </a:solidFill>
          <a:latin typeface="Times New Roman" pitchFamily="18" charset="0"/>
          <a:ea typeface="標楷體" pitchFamily="65" charset="-120"/>
        </a:defRPr>
      </a:lvl4pPr>
      <a:lvl5pPr marL="2057400" indent="-228600" algn="l" rtl="0" eaLnBrk="0" fontAlgn="base" hangingPunct="0">
        <a:spcBef>
          <a:spcPct val="20000"/>
        </a:spcBef>
        <a:spcAft>
          <a:spcPct val="0"/>
        </a:spcAft>
        <a:buChar char="»"/>
        <a:defRPr sz="2000" b="1">
          <a:solidFill>
            <a:schemeClr val="tx1"/>
          </a:solidFill>
          <a:latin typeface="Times New Roman" pitchFamily="18" charset="0"/>
          <a:ea typeface="標楷體" pitchFamily="65" charset="-12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7.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 Id="rId9" Type="http://schemas.openxmlformats.org/officeDocument/2006/relationships/image" Target="../media/image22.png"/></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D85CEAD0-6B1E-4F29-A360-087D8664057D}"/>
              </a:ext>
            </a:extLst>
          </p:cNvPr>
          <p:cNvSpPr>
            <a:spLocks noGrp="1"/>
          </p:cNvSpPr>
          <p:nvPr>
            <p:ph type="ctrTitle"/>
          </p:nvPr>
        </p:nvSpPr>
        <p:spPr>
          <a:xfrm>
            <a:off x="3733800" y="990600"/>
            <a:ext cx="5105400" cy="854075"/>
          </a:xfrm>
        </p:spPr>
        <p:txBody>
          <a:bodyPr/>
          <a:lstStyle/>
          <a:p>
            <a:pPr>
              <a:defRPr/>
            </a:pPr>
            <a:r>
              <a:rPr lang="zh-TW" altLang="en-US" dirty="0"/>
              <a:t>第</a:t>
            </a:r>
            <a:r>
              <a:rPr lang="en-US" altLang="zh-TW" dirty="0"/>
              <a:t>5</a:t>
            </a:r>
            <a:r>
              <a:rPr lang="zh-TW" altLang="en-US" dirty="0"/>
              <a:t>章</a:t>
            </a:r>
          </a:p>
        </p:txBody>
      </p:sp>
      <p:sp>
        <p:nvSpPr>
          <p:cNvPr id="6" name="副標題 5">
            <a:extLst>
              <a:ext uri="{FF2B5EF4-FFF2-40B4-BE49-F238E27FC236}">
                <a16:creationId xmlns:a16="http://schemas.microsoft.com/office/drawing/2014/main" id="{91446F81-A6F5-452A-B49F-AE32C6EA228B}"/>
              </a:ext>
            </a:extLst>
          </p:cNvPr>
          <p:cNvSpPr>
            <a:spLocks noGrp="1"/>
          </p:cNvSpPr>
          <p:nvPr>
            <p:ph type="subTitle" idx="1"/>
          </p:nvPr>
        </p:nvSpPr>
        <p:spPr>
          <a:xfrm>
            <a:off x="4495800" y="2000250"/>
            <a:ext cx="4343400" cy="1212850"/>
          </a:xfrm>
        </p:spPr>
        <p:txBody>
          <a:bodyPr/>
          <a:lstStyle/>
          <a:p>
            <a:pPr>
              <a:defRPr/>
            </a:pPr>
            <a:r>
              <a:rPr lang="zh-TW" altLang="en-US" dirty="0">
                <a:effectLst>
                  <a:outerShdw blurRad="38100" dist="38100" dir="2700000" algn="tl">
                    <a:srgbClr val="000000">
                      <a:alpha val="43137"/>
                    </a:srgbClr>
                  </a:outerShdw>
                </a:effectLst>
              </a:rPr>
              <a:t>資料倉儲的資料建置</a:t>
            </a:r>
            <a:endParaRPr lang="zh-TW" alt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F2F10AD8-52EA-48E2-A14D-AB9A990A20F0}"/>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13315" name="內容版面配置區 2">
            <a:extLst>
              <a:ext uri="{FF2B5EF4-FFF2-40B4-BE49-F238E27FC236}">
                <a16:creationId xmlns:a16="http://schemas.microsoft.com/office/drawing/2014/main" id="{F277DACD-1F6C-4C55-8DAF-FF3215DA01D8}"/>
              </a:ext>
            </a:extLst>
          </p:cNvPr>
          <p:cNvSpPr>
            <a:spLocks noGrp="1"/>
          </p:cNvSpPr>
          <p:nvPr>
            <p:ph idx="1"/>
          </p:nvPr>
        </p:nvSpPr>
        <p:spPr/>
        <p:txBody>
          <a:bodyPr/>
          <a:lstStyle/>
          <a:p>
            <a:pPr eaLnBrk="1" hangingPunct="1"/>
            <a:endParaRPr lang="zh-TW" altLang="en-US"/>
          </a:p>
        </p:txBody>
      </p:sp>
      <p:sp>
        <p:nvSpPr>
          <p:cNvPr id="13316" name="投影片編號版面配置區 4">
            <a:extLst>
              <a:ext uri="{FF2B5EF4-FFF2-40B4-BE49-F238E27FC236}">
                <a16:creationId xmlns:a16="http://schemas.microsoft.com/office/drawing/2014/main" id="{46EB1229-AB6A-4F36-8D32-CD964B4B67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4C64E54-4CE5-47EF-B498-9CF4BDBE0F59}" type="slidenum">
              <a:rPr lang="zh-TW" altLang="en-US">
                <a:solidFill>
                  <a:schemeClr val="bg1"/>
                </a:solidFill>
              </a:rPr>
              <a:pPr eaLnBrk="1" hangingPunct="1"/>
              <a:t>10</a:t>
            </a:fld>
            <a:endParaRPr lang="zh-TW" altLang="en-US">
              <a:solidFill>
                <a:schemeClr val="bg1"/>
              </a:solidFill>
            </a:endParaRPr>
          </a:p>
        </p:txBody>
      </p:sp>
      <p:pic>
        <p:nvPicPr>
          <p:cNvPr id="13317" name="Picture 2">
            <a:extLst>
              <a:ext uri="{FF2B5EF4-FFF2-40B4-BE49-F238E27FC236}">
                <a16:creationId xmlns:a16="http://schemas.microsoft.com/office/drawing/2014/main" id="{D6A0E75D-F408-4474-A5C7-30C2A0004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571500"/>
            <a:ext cx="73914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頁尾版面配置區 5">
            <a:extLst>
              <a:ext uri="{FF2B5EF4-FFF2-40B4-BE49-F238E27FC236}">
                <a16:creationId xmlns:a16="http://schemas.microsoft.com/office/drawing/2014/main" id="{09203ED0-3237-4697-9C21-BDE79AFFE13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F836D6-668F-4BD2-AFAE-1BD894B9EF03}"/>
              </a:ext>
            </a:extLst>
          </p:cNvPr>
          <p:cNvSpPr>
            <a:spLocks noGrp="1"/>
          </p:cNvSpPr>
          <p:nvPr>
            <p:ph type="ctrTitle"/>
          </p:nvPr>
        </p:nvSpPr>
        <p:spPr>
          <a:xfrm>
            <a:off x="3733800" y="990600"/>
            <a:ext cx="5105400" cy="854075"/>
          </a:xfrm>
        </p:spPr>
        <p:txBody>
          <a:bodyPr rtlCol="0">
            <a:normAutofit fontScale="90000"/>
          </a:bodyPr>
          <a:lstStyle/>
          <a:p>
            <a:pPr fontAlgn="auto">
              <a:spcAft>
                <a:spcPts val="0"/>
              </a:spcAft>
              <a:defRPr/>
            </a:pPr>
            <a:r>
              <a:rPr lang="en-US" altLang="zh-TW" dirty="0"/>
              <a:t>5.3 </a:t>
            </a:r>
            <a:r>
              <a:rPr lang="zh-TW" altLang="en-US" dirty="0"/>
              <a:t>資料倉儲的資料建置規劃</a:t>
            </a:r>
          </a:p>
        </p:txBody>
      </p:sp>
      <p:sp>
        <p:nvSpPr>
          <p:cNvPr id="4" name="副標題 3">
            <a:extLst>
              <a:ext uri="{FF2B5EF4-FFF2-40B4-BE49-F238E27FC236}">
                <a16:creationId xmlns:a16="http://schemas.microsoft.com/office/drawing/2014/main" id="{A18F97AA-A279-4616-A1EE-9A8A4EDB607C}"/>
              </a:ext>
            </a:extLst>
          </p:cNvPr>
          <p:cNvSpPr>
            <a:spLocks noGrp="1"/>
          </p:cNvSpPr>
          <p:nvPr>
            <p:ph type="subTitle" idx="1"/>
          </p:nvPr>
        </p:nvSpPr>
        <p:spPr>
          <a:xfrm>
            <a:off x="4495800" y="2000250"/>
            <a:ext cx="4343400" cy="1212850"/>
          </a:xfrm>
        </p:spPr>
        <p:txBody>
          <a:bodyPr rtlCol="0">
            <a:normAutofit fontScale="92500" lnSpcReduction="20000"/>
          </a:bodyPr>
          <a:lstStyle/>
          <a:p>
            <a:pPr fontAlgn="auto">
              <a:spcAft>
                <a:spcPts val="0"/>
              </a:spcAft>
              <a:defRPr/>
            </a:pPr>
            <a:r>
              <a:rPr lang="zh-TW" altLang="en-US" dirty="0"/>
              <a:t>需求分析</a:t>
            </a:r>
            <a:endParaRPr lang="en-US" altLang="zh-TW" dirty="0"/>
          </a:p>
          <a:p>
            <a:pPr fontAlgn="auto">
              <a:spcAft>
                <a:spcPts val="0"/>
              </a:spcAft>
              <a:defRPr/>
            </a:pPr>
            <a:r>
              <a:rPr lang="zh-TW" altLang="en-US" dirty="0"/>
              <a:t>架構設計</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F4767157-7507-48DC-817C-B73EEF2CC87C}"/>
              </a:ext>
            </a:extLst>
          </p:cNvPr>
          <p:cNvSpPr>
            <a:spLocks noGrp="1"/>
          </p:cNvSpPr>
          <p:nvPr>
            <p:ph type="title"/>
          </p:nvPr>
        </p:nvSpPr>
        <p:spPr>
          <a:xfrm>
            <a:off x="457200" y="274638"/>
            <a:ext cx="6851650" cy="1036637"/>
          </a:xfrm>
        </p:spPr>
        <p:txBody>
          <a:bodyPr/>
          <a:lstStyle/>
          <a:p>
            <a:pPr eaLnBrk="1" hangingPunct="1">
              <a:defRPr/>
            </a:pPr>
            <a:r>
              <a:rPr lang="zh-TW" altLang="en-US"/>
              <a:t>需求分析</a:t>
            </a:r>
          </a:p>
        </p:txBody>
      </p:sp>
      <p:sp>
        <p:nvSpPr>
          <p:cNvPr id="15363" name="投影片編號版面配置區 4">
            <a:extLst>
              <a:ext uri="{FF2B5EF4-FFF2-40B4-BE49-F238E27FC236}">
                <a16:creationId xmlns:a16="http://schemas.microsoft.com/office/drawing/2014/main" id="{667A2E1B-B4E8-4F15-9973-5292C9BA74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51CED22-5AEB-4A57-8CC6-29E47B13D974}" type="slidenum">
              <a:rPr lang="zh-TW" altLang="en-US">
                <a:solidFill>
                  <a:schemeClr val="bg1"/>
                </a:solidFill>
              </a:rPr>
              <a:pPr eaLnBrk="1" hangingPunct="1"/>
              <a:t>12</a:t>
            </a:fld>
            <a:endParaRPr lang="zh-TW" altLang="en-US">
              <a:solidFill>
                <a:schemeClr val="bg1"/>
              </a:solidFill>
            </a:endParaRPr>
          </a:p>
        </p:txBody>
      </p:sp>
      <p:graphicFrame>
        <p:nvGraphicFramePr>
          <p:cNvPr id="4" name="資料庫圖表 3">
            <a:extLst>
              <a:ext uri="{FF2B5EF4-FFF2-40B4-BE49-F238E27FC236}">
                <a16:creationId xmlns:a16="http://schemas.microsoft.com/office/drawing/2014/main" id="{9EA7DBB6-DCBB-4DAF-A4AE-D0076C23E937}"/>
              </a:ext>
            </a:extLst>
          </p:cNvPr>
          <p:cNvGraphicFramePr/>
          <p:nvPr/>
        </p:nvGraphicFramePr>
        <p:xfrm>
          <a:off x="-214346" y="1268760"/>
          <a:ext cx="964409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5" name="頁尾版面配置區 5">
            <a:extLst>
              <a:ext uri="{FF2B5EF4-FFF2-40B4-BE49-F238E27FC236}">
                <a16:creationId xmlns:a16="http://schemas.microsoft.com/office/drawing/2014/main" id="{8B58DE23-585B-4E01-846B-0523A34741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1E08D77D-039D-4E31-BE29-DEB404E74468}"/>
              </a:ext>
            </a:extLst>
          </p:cNvPr>
          <p:cNvSpPr>
            <a:spLocks noGrp="1"/>
          </p:cNvSpPr>
          <p:nvPr>
            <p:ph type="title"/>
          </p:nvPr>
        </p:nvSpPr>
        <p:spPr>
          <a:xfrm>
            <a:off x="457200" y="274638"/>
            <a:ext cx="6851650" cy="1036637"/>
          </a:xfrm>
        </p:spPr>
        <p:txBody>
          <a:bodyPr/>
          <a:lstStyle/>
          <a:p>
            <a:pPr eaLnBrk="1" hangingPunct="1">
              <a:defRPr/>
            </a:pPr>
            <a:r>
              <a:rPr lang="zh-TW" altLang="en-US"/>
              <a:t>架構設計</a:t>
            </a:r>
          </a:p>
        </p:txBody>
      </p:sp>
      <p:sp>
        <p:nvSpPr>
          <p:cNvPr id="16387" name="投影片編號版面配置區 3">
            <a:extLst>
              <a:ext uri="{FF2B5EF4-FFF2-40B4-BE49-F238E27FC236}">
                <a16:creationId xmlns:a16="http://schemas.microsoft.com/office/drawing/2014/main" id="{FD1B17D1-1EE0-4E47-9FE2-DC37FBD837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3210265-8FFD-40B7-A0BA-7DC7A99E8F38}" type="slidenum">
              <a:rPr lang="zh-TW" altLang="en-US">
                <a:solidFill>
                  <a:schemeClr val="bg1"/>
                </a:solidFill>
              </a:rPr>
              <a:pPr eaLnBrk="1" hangingPunct="1"/>
              <a:t>13</a:t>
            </a:fld>
            <a:endParaRPr lang="zh-TW" altLang="en-US">
              <a:solidFill>
                <a:schemeClr val="bg1"/>
              </a:solidFill>
            </a:endParaRPr>
          </a:p>
        </p:txBody>
      </p:sp>
      <p:graphicFrame>
        <p:nvGraphicFramePr>
          <p:cNvPr id="5" name="資料庫圖表 4">
            <a:extLst>
              <a:ext uri="{FF2B5EF4-FFF2-40B4-BE49-F238E27FC236}">
                <a16:creationId xmlns:a16="http://schemas.microsoft.com/office/drawing/2014/main" id="{E41B8FC5-10B3-4974-94C9-25813C37A5BF}"/>
              </a:ext>
            </a:extLst>
          </p:cNvPr>
          <p:cNvGraphicFramePr/>
          <p:nvPr/>
        </p:nvGraphicFramePr>
        <p:xfrm>
          <a:off x="214282" y="1484784"/>
          <a:ext cx="864399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頁尾版面配置區 5">
            <a:extLst>
              <a:ext uri="{FF2B5EF4-FFF2-40B4-BE49-F238E27FC236}">
                <a16:creationId xmlns:a16="http://schemas.microsoft.com/office/drawing/2014/main" id="{EF114B43-1B91-46F7-B51F-C7857F0D27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434E82CD-412F-4E0B-85D5-9C1C9364F39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13" y="1484313"/>
            <a:ext cx="542925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標題 1">
            <a:extLst>
              <a:ext uri="{FF2B5EF4-FFF2-40B4-BE49-F238E27FC236}">
                <a16:creationId xmlns:a16="http://schemas.microsoft.com/office/drawing/2014/main" id="{17B2CB48-D821-406D-BEA1-683CD1E363F8}"/>
              </a:ext>
            </a:extLst>
          </p:cNvPr>
          <p:cNvSpPr>
            <a:spLocks noGrp="1"/>
          </p:cNvSpPr>
          <p:nvPr>
            <p:ph type="title"/>
          </p:nvPr>
        </p:nvSpPr>
        <p:spPr>
          <a:xfrm>
            <a:off x="457200" y="274638"/>
            <a:ext cx="6851650" cy="1036637"/>
          </a:xfrm>
        </p:spPr>
        <p:txBody>
          <a:bodyPr/>
          <a:lstStyle/>
          <a:p>
            <a:pPr eaLnBrk="1" hangingPunct="1">
              <a:defRPr/>
            </a:pPr>
            <a:r>
              <a:rPr lang="zh-TW" altLang="en-US"/>
              <a:t>資料集結 </a:t>
            </a:r>
            <a:r>
              <a:rPr lang="en-US" altLang="zh-TW"/>
              <a:t>(Data Staging)</a:t>
            </a:r>
            <a:endParaRPr lang="zh-TW" altLang="en-US"/>
          </a:p>
        </p:txBody>
      </p:sp>
      <p:sp>
        <p:nvSpPr>
          <p:cNvPr id="17412" name="投影片編號版面配置區 4">
            <a:extLst>
              <a:ext uri="{FF2B5EF4-FFF2-40B4-BE49-F238E27FC236}">
                <a16:creationId xmlns:a16="http://schemas.microsoft.com/office/drawing/2014/main" id="{7B725F65-2B82-4FC8-9A4E-1E5A30F32A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C3BFB1D-1AD6-43B0-BEB8-B148557E1E96}" type="slidenum">
              <a:rPr lang="zh-TW" altLang="en-US">
                <a:solidFill>
                  <a:schemeClr val="bg1"/>
                </a:solidFill>
              </a:rPr>
              <a:pPr eaLnBrk="1" hangingPunct="1"/>
              <a:t>14</a:t>
            </a:fld>
            <a:endParaRPr lang="zh-TW" altLang="en-US">
              <a:solidFill>
                <a:schemeClr val="bg1"/>
              </a:solidFill>
            </a:endParaRPr>
          </a:p>
        </p:txBody>
      </p:sp>
      <p:graphicFrame>
        <p:nvGraphicFramePr>
          <p:cNvPr id="6" name="資料庫圖表 5">
            <a:extLst>
              <a:ext uri="{FF2B5EF4-FFF2-40B4-BE49-F238E27FC236}">
                <a16:creationId xmlns:a16="http://schemas.microsoft.com/office/drawing/2014/main" id="{40AF735F-B663-4F28-B811-A157CA7CE4B1}"/>
              </a:ext>
            </a:extLst>
          </p:cNvPr>
          <p:cNvGraphicFramePr/>
          <p:nvPr/>
        </p:nvGraphicFramePr>
        <p:xfrm>
          <a:off x="5429256" y="1412776"/>
          <a:ext cx="3571868"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4" name="頁尾版面配置區 6">
            <a:extLst>
              <a:ext uri="{FF2B5EF4-FFF2-40B4-BE49-F238E27FC236}">
                <a16:creationId xmlns:a16="http://schemas.microsoft.com/office/drawing/2014/main" id="{6FFA9EFB-8C9D-4118-8342-79A5988716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347E7D-4523-4A7A-99AA-D42DB2DB5150}"/>
              </a:ext>
            </a:extLst>
          </p:cNvPr>
          <p:cNvSpPr>
            <a:spLocks noGrp="1"/>
          </p:cNvSpPr>
          <p:nvPr>
            <p:ph type="title"/>
          </p:nvPr>
        </p:nvSpPr>
        <p:spPr>
          <a:xfrm>
            <a:off x="457200" y="274638"/>
            <a:ext cx="8291513" cy="1036637"/>
          </a:xfrm>
        </p:spPr>
        <p:txBody>
          <a:bodyPr rtlCol="0">
            <a:normAutofit fontScale="90000"/>
          </a:bodyPr>
          <a:lstStyle/>
          <a:p>
            <a:pPr eaLnBrk="1" fontAlgn="auto" hangingPunct="1">
              <a:spcAft>
                <a:spcPts val="0"/>
              </a:spcAft>
              <a:defRPr/>
            </a:pPr>
            <a:r>
              <a:rPr lang="zh-TW" altLang="en-US" dirty="0"/>
              <a:t>集結區規模估算表 </a:t>
            </a:r>
            <a:br>
              <a:rPr lang="en-US" altLang="zh-TW" dirty="0"/>
            </a:br>
            <a:r>
              <a:rPr lang="en-US" altLang="zh-TW" dirty="0"/>
              <a:t>(Staging tables volumetric worksheet)</a:t>
            </a:r>
            <a:endParaRPr lang="zh-TW" altLang="en-US" dirty="0"/>
          </a:p>
        </p:txBody>
      </p:sp>
      <p:graphicFrame>
        <p:nvGraphicFramePr>
          <p:cNvPr id="4" name="內容版面配置區 3">
            <a:extLst>
              <a:ext uri="{FF2B5EF4-FFF2-40B4-BE49-F238E27FC236}">
                <a16:creationId xmlns:a16="http://schemas.microsoft.com/office/drawing/2014/main" id="{537D78AC-61BE-4D13-BE9B-C0219456149C}"/>
              </a:ext>
            </a:extLst>
          </p:cNvPr>
          <p:cNvGraphicFramePr>
            <a:graphicFrameLocks noGrp="1"/>
          </p:cNvGraphicFramePr>
          <p:nvPr>
            <p:ph idx="1"/>
          </p:nvPr>
        </p:nvGraphicFramePr>
        <p:xfrm>
          <a:off x="214282" y="1340768"/>
          <a:ext cx="8715436"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投影片編號版面配置區 4">
            <a:extLst>
              <a:ext uri="{FF2B5EF4-FFF2-40B4-BE49-F238E27FC236}">
                <a16:creationId xmlns:a16="http://schemas.microsoft.com/office/drawing/2014/main" id="{ECB1F48D-104B-4376-BF6E-CBC8BD4292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13E0FCF-E038-46C8-84B0-39CABF7797B6}" type="slidenum">
              <a:rPr lang="zh-TW" altLang="en-US">
                <a:solidFill>
                  <a:schemeClr val="bg1"/>
                </a:solidFill>
              </a:rPr>
              <a:pPr eaLnBrk="1" hangingPunct="1"/>
              <a:t>15</a:t>
            </a:fld>
            <a:endParaRPr lang="zh-TW" altLang="en-US">
              <a:solidFill>
                <a:schemeClr val="bg1"/>
              </a:solidFill>
            </a:endParaRPr>
          </a:p>
        </p:txBody>
      </p:sp>
      <p:sp>
        <p:nvSpPr>
          <p:cNvPr id="18437" name="頁尾版面配置區 5">
            <a:extLst>
              <a:ext uri="{FF2B5EF4-FFF2-40B4-BE49-F238E27FC236}">
                <a16:creationId xmlns:a16="http://schemas.microsoft.com/office/drawing/2014/main" id="{A164288E-0496-44E7-A121-96A70D1A52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B08361BA-9233-4887-8D4D-A317C94EA20B}"/>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19459" name="內容版面配置區 2">
            <a:extLst>
              <a:ext uri="{FF2B5EF4-FFF2-40B4-BE49-F238E27FC236}">
                <a16:creationId xmlns:a16="http://schemas.microsoft.com/office/drawing/2014/main" id="{C1E0494C-AA70-42BB-A8AF-476B3DE82E4F}"/>
              </a:ext>
            </a:extLst>
          </p:cNvPr>
          <p:cNvSpPr>
            <a:spLocks noGrp="1"/>
          </p:cNvSpPr>
          <p:nvPr>
            <p:ph idx="1"/>
          </p:nvPr>
        </p:nvSpPr>
        <p:spPr/>
        <p:txBody>
          <a:bodyPr/>
          <a:lstStyle/>
          <a:p>
            <a:pPr eaLnBrk="1" hangingPunct="1"/>
            <a:endParaRPr lang="zh-TW" altLang="en-US"/>
          </a:p>
        </p:txBody>
      </p:sp>
      <p:sp>
        <p:nvSpPr>
          <p:cNvPr id="19460" name="投影片編號版面配置區 4">
            <a:extLst>
              <a:ext uri="{FF2B5EF4-FFF2-40B4-BE49-F238E27FC236}">
                <a16:creationId xmlns:a16="http://schemas.microsoft.com/office/drawing/2014/main" id="{8FA211E5-3E55-4174-A6E0-51D079D56D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5EDD2AD-9830-4864-A582-1A19EC7CBBE7}" type="slidenum">
              <a:rPr lang="zh-TW" altLang="en-US">
                <a:solidFill>
                  <a:schemeClr val="bg1"/>
                </a:solidFill>
              </a:rPr>
              <a:pPr eaLnBrk="1" hangingPunct="1"/>
              <a:t>16</a:t>
            </a:fld>
            <a:endParaRPr lang="zh-TW" altLang="en-US">
              <a:solidFill>
                <a:schemeClr val="bg1"/>
              </a:solidFill>
            </a:endParaRPr>
          </a:p>
        </p:txBody>
      </p:sp>
      <p:pic>
        <p:nvPicPr>
          <p:cNvPr id="19461" name="Picture 2">
            <a:extLst>
              <a:ext uri="{FF2B5EF4-FFF2-40B4-BE49-F238E27FC236}">
                <a16:creationId xmlns:a16="http://schemas.microsoft.com/office/drawing/2014/main" id="{171DF5A7-4251-4A4C-B41E-0BF13135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71438"/>
            <a:ext cx="8977312"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頁尾版面配置區 5">
            <a:extLst>
              <a:ext uri="{FF2B5EF4-FFF2-40B4-BE49-F238E27FC236}">
                <a16:creationId xmlns:a16="http://schemas.microsoft.com/office/drawing/2014/main" id="{14A2A09E-53E0-4022-91CF-4729F03B480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E4E9F88F-0B06-48E9-BB5B-EA4E7F258AD1}"/>
              </a:ext>
            </a:extLst>
          </p:cNvPr>
          <p:cNvSpPr>
            <a:spLocks noGrp="1"/>
          </p:cNvSpPr>
          <p:nvPr>
            <p:ph type="title"/>
          </p:nvPr>
        </p:nvSpPr>
        <p:spPr>
          <a:xfrm>
            <a:off x="457200" y="274638"/>
            <a:ext cx="6851650" cy="1036637"/>
          </a:xfrm>
        </p:spPr>
        <p:txBody>
          <a:bodyPr/>
          <a:lstStyle/>
          <a:p>
            <a:pPr eaLnBrk="1" hangingPunct="1">
              <a:defRPr/>
            </a:pPr>
            <a:r>
              <a:rPr lang="en-US" altLang="zh-TW"/>
              <a:t>ETL </a:t>
            </a:r>
            <a:r>
              <a:rPr lang="zh-TW" altLang="en-US"/>
              <a:t>系統中的資料結構</a:t>
            </a:r>
          </a:p>
        </p:txBody>
      </p:sp>
      <p:graphicFrame>
        <p:nvGraphicFramePr>
          <p:cNvPr id="5" name="內容版面配置區 4">
            <a:extLst>
              <a:ext uri="{FF2B5EF4-FFF2-40B4-BE49-F238E27FC236}">
                <a16:creationId xmlns:a16="http://schemas.microsoft.com/office/drawing/2014/main" id="{112099E8-5680-4635-99DE-F07D6FB060CB}"/>
              </a:ext>
            </a:extLst>
          </p:cNvPr>
          <p:cNvGraphicFramePr>
            <a:graphicFrameLocks noGrp="1"/>
          </p:cNvGraphicFramePr>
          <p:nvPr>
            <p:ph idx="1"/>
          </p:nvPr>
        </p:nvGraphicFramePr>
        <p:xfrm>
          <a:off x="5705804" y="1484784"/>
          <a:ext cx="31146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投影片編號版面配置區 5">
            <a:extLst>
              <a:ext uri="{FF2B5EF4-FFF2-40B4-BE49-F238E27FC236}">
                <a16:creationId xmlns:a16="http://schemas.microsoft.com/office/drawing/2014/main" id="{2F00CADC-551F-4E49-895C-ED6DD9AB3C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5373FBE-25CF-4FDD-BFC3-07BD8E54E10D}" type="slidenum">
              <a:rPr lang="zh-TW" altLang="en-US">
                <a:solidFill>
                  <a:schemeClr val="bg1"/>
                </a:solidFill>
              </a:rPr>
              <a:pPr eaLnBrk="1" hangingPunct="1"/>
              <a:t>17</a:t>
            </a:fld>
            <a:endParaRPr lang="zh-TW" altLang="en-US">
              <a:solidFill>
                <a:schemeClr val="bg1"/>
              </a:solidFill>
            </a:endParaRPr>
          </a:p>
        </p:txBody>
      </p:sp>
      <p:pic>
        <p:nvPicPr>
          <p:cNvPr id="20485" name="Picture 2">
            <a:extLst>
              <a:ext uri="{FF2B5EF4-FFF2-40B4-BE49-F238E27FC236}">
                <a16:creationId xmlns:a16="http://schemas.microsoft.com/office/drawing/2014/main" id="{5B93BC8B-6D19-4384-9DB0-A326DC34EE1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8" y="1484313"/>
            <a:ext cx="53244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頁尾版面配置區 6">
            <a:extLst>
              <a:ext uri="{FF2B5EF4-FFF2-40B4-BE49-F238E27FC236}">
                <a16:creationId xmlns:a16="http://schemas.microsoft.com/office/drawing/2014/main" id="{43F30924-32A8-4B18-9F31-5F0D659698F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20DC34F-968B-42EC-A792-783CEB8C6476}"/>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5.4 </a:t>
            </a:r>
            <a:r>
              <a:rPr lang="zh-TW" altLang="en-US" dirty="0"/>
              <a:t>資料抽取</a:t>
            </a:r>
          </a:p>
        </p:txBody>
      </p:sp>
      <p:sp>
        <p:nvSpPr>
          <p:cNvPr id="5" name="副標題 4">
            <a:extLst>
              <a:ext uri="{FF2B5EF4-FFF2-40B4-BE49-F238E27FC236}">
                <a16:creationId xmlns:a16="http://schemas.microsoft.com/office/drawing/2014/main" id="{7D1D109B-BE2B-458B-A853-1CB67040B961}"/>
              </a:ext>
            </a:extLst>
          </p:cNvPr>
          <p:cNvSpPr>
            <a:spLocks noGrp="1"/>
          </p:cNvSpPr>
          <p:nvPr>
            <p:ph type="subTitle" idx="1"/>
          </p:nvPr>
        </p:nvSpPr>
        <p:spPr>
          <a:xfrm>
            <a:off x="4495800" y="2000250"/>
            <a:ext cx="4343400" cy="1212850"/>
          </a:xfrm>
        </p:spPr>
        <p:txBody>
          <a:bodyPr rtlCol="0">
            <a:normAutofit fontScale="55000" lnSpcReduction="20000"/>
          </a:bodyPr>
          <a:lstStyle/>
          <a:p>
            <a:pPr algn="just" fontAlgn="auto">
              <a:spcAft>
                <a:spcPts val="0"/>
              </a:spcAft>
              <a:defRPr/>
            </a:pPr>
            <a:r>
              <a:rPr lang="zh-TW" altLang="en-US" dirty="0"/>
              <a:t>資料抽取是</a:t>
            </a:r>
            <a:r>
              <a:rPr lang="en-US" altLang="zh-TW" dirty="0"/>
              <a:t>ETL </a:t>
            </a:r>
            <a:r>
              <a:rPr lang="zh-TW" altLang="en-US" dirty="0"/>
              <a:t>操作程序的基礎和開端。抽取前需擬定資料抽取的計畫，並在資料抽取過程中捕獲發生變化的資料。</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3D2C59-B450-49DC-A27C-ED82CDF9867A}"/>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邏輯資料對照表</a:t>
            </a:r>
            <a:br>
              <a:rPr lang="en-US" altLang="zh-TW" dirty="0"/>
            </a:br>
            <a:r>
              <a:rPr lang="en-US" dirty="0"/>
              <a:t>(The logical data map) </a:t>
            </a:r>
            <a:endParaRPr lang="zh-TW" altLang="en-US" dirty="0"/>
          </a:p>
        </p:txBody>
      </p:sp>
      <p:graphicFrame>
        <p:nvGraphicFramePr>
          <p:cNvPr id="6" name="內容版面配置區 5">
            <a:extLst>
              <a:ext uri="{FF2B5EF4-FFF2-40B4-BE49-F238E27FC236}">
                <a16:creationId xmlns:a16="http://schemas.microsoft.com/office/drawing/2014/main" id="{0D74BAC8-EB6E-432F-B16E-865AE442DCF2}"/>
              </a:ext>
            </a:extLst>
          </p:cNvPr>
          <p:cNvGraphicFramePr>
            <a:graphicFrameLocks noGrp="1"/>
          </p:cNvGraphicFramePr>
          <p:nvPr>
            <p:ph idx="1"/>
          </p:nvPr>
        </p:nvGraphicFramePr>
        <p:xfrm>
          <a:off x="457200" y="1340768"/>
          <a:ext cx="8229600"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投影片編號版面配置區 3">
            <a:extLst>
              <a:ext uri="{FF2B5EF4-FFF2-40B4-BE49-F238E27FC236}">
                <a16:creationId xmlns:a16="http://schemas.microsoft.com/office/drawing/2014/main" id="{CA49DF3E-1169-43E8-AF7E-80F529048D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5449CB0E-A563-451D-A7BF-A6DCE21F6213}" type="slidenum">
              <a:rPr lang="zh-TW" altLang="en-US">
                <a:solidFill>
                  <a:schemeClr val="bg1"/>
                </a:solidFill>
              </a:rPr>
              <a:pPr eaLnBrk="1" hangingPunct="1"/>
              <a:t>19</a:t>
            </a:fld>
            <a:endParaRPr lang="zh-TW" altLang="en-US">
              <a:solidFill>
                <a:schemeClr val="bg1"/>
              </a:solidFill>
            </a:endParaRPr>
          </a:p>
        </p:txBody>
      </p:sp>
      <p:sp>
        <p:nvSpPr>
          <p:cNvPr id="22533" name="頁尾版面配置區 4">
            <a:extLst>
              <a:ext uri="{FF2B5EF4-FFF2-40B4-BE49-F238E27FC236}">
                <a16:creationId xmlns:a16="http://schemas.microsoft.com/office/drawing/2014/main" id="{BDF3819B-D97A-4BE7-ACAD-F7E1439789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群組 9">
            <a:extLst>
              <a:ext uri="{FF2B5EF4-FFF2-40B4-BE49-F238E27FC236}">
                <a16:creationId xmlns:a16="http://schemas.microsoft.com/office/drawing/2014/main" id="{E71A5EE2-99B2-42A5-BA01-E1743D2E3F7B}"/>
              </a:ext>
            </a:extLst>
          </p:cNvPr>
          <p:cNvGrpSpPr>
            <a:grpSpLocks/>
          </p:cNvGrpSpPr>
          <p:nvPr/>
        </p:nvGrpSpPr>
        <p:grpSpPr bwMode="auto">
          <a:xfrm>
            <a:off x="1571625" y="1525588"/>
            <a:ext cx="5715000" cy="514350"/>
            <a:chOff x="1714480" y="1874210"/>
            <a:chExt cx="5715040" cy="653208"/>
          </a:xfrm>
        </p:grpSpPr>
        <p:sp>
          <p:nvSpPr>
            <p:cNvPr id="4" name="圓角矩形 6">
              <a:extLst>
                <a:ext uri="{FF2B5EF4-FFF2-40B4-BE49-F238E27FC236}">
                  <a16:creationId xmlns:a16="http://schemas.microsoft.com/office/drawing/2014/main" id="{5BEB1ECF-75D7-4441-8C07-9599A1D593BF}"/>
                </a:ext>
              </a:extLst>
            </p:cNvPr>
            <p:cNvSpPr/>
            <p:nvPr/>
          </p:nvSpPr>
          <p:spPr>
            <a:xfrm>
              <a:off x="2071671" y="1874210"/>
              <a:ext cx="5357849" cy="643127"/>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5" name="立方體 4">
              <a:extLst>
                <a:ext uri="{FF2B5EF4-FFF2-40B4-BE49-F238E27FC236}">
                  <a16:creationId xmlns:a16="http://schemas.microsoft.com/office/drawing/2014/main" id="{8B0BDF2A-E1FD-4604-9167-7411570A4024}"/>
                </a:ext>
              </a:extLst>
            </p:cNvPr>
            <p:cNvSpPr/>
            <p:nvPr/>
          </p:nvSpPr>
          <p:spPr>
            <a:xfrm rot="20653607">
              <a:off x="1830369" y="1888322"/>
              <a:ext cx="638179" cy="639096"/>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6" name="文字方塊 5">
              <a:extLst>
                <a:ext uri="{FF2B5EF4-FFF2-40B4-BE49-F238E27FC236}">
                  <a16:creationId xmlns:a16="http://schemas.microsoft.com/office/drawing/2014/main" id="{FF0F3095-F098-49A4-97C6-6AD01913138F}"/>
                </a:ext>
              </a:extLst>
            </p:cNvPr>
            <p:cNvSpPr txBox="1"/>
            <p:nvPr/>
          </p:nvSpPr>
          <p:spPr>
            <a:xfrm>
              <a:off x="1714480" y="204047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zh-TW"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5.1</a:t>
              </a:r>
              <a:endParaRPr kumimoji="0" lang="zh-TW" altLang="en-US"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endParaRPr>
            </a:p>
          </p:txBody>
        </p:sp>
        <p:sp>
          <p:nvSpPr>
            <p:cNvPr id="7" name="文字方塊 7">
              <a:extLst>
                <a:ext uri="{FF2B5EF4-FFF2-40B4-BE49-F238E27FC236}">
                  <a16:creationId xmlns:a16="http://schemas.microsoft.com/office/drawing/2014/main" id="{70B3956C-F230-417D-BB22-7D137007425E}"/>
                </a:ext>
              </a:extLst>
            </p:cNvPr>
            <p:cNvSpPr txBox="1"/>
            <p:nvPr/>
          </p:nvSpPr>
          <p:spPr>
            <a:xfrm>
              <a:off x="2659050" y="1966949"/>
              <a:ext cx="3600475" cy="469745"/>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簡介</a:t>
              </a:r>
              <a:endParaRPr lang="zh-TW" altLang="en-US" b="1" kern="0" dirty="0">
                <a:latin typeface="Times New Roman" pitchFamily="18" charset="0"/>
                <a:ea typeface="標楷體" pitchFamily="65" charset="-120"/>
                <a:cs typeface="Times New Roman" pitchFamily="18" charset="0"/>
              </a:endParaRPr>
            </a:p>
          </p:txBody>
        </p:sp>
      </p:grpSp>
      <p:sp>
        <p:nvSpPr>
          <p:cNvPr id="8" name="標題 25">
            <a:extLst>
              <a:ext uri="{FF2B5EF4-FFF2-40B4-BE49-F238E27FC236}">
                <a16:creationId xmlns:a16="http://schemas.microsoft.com/office/drawing/2014/main" id="{A48C0B35-97CC-43C5-B5BE-B2D657433DF7}"/>
              </a:ext>
            </a:extLst>
          </p:cNvPr>
          <p:cNvSpPr txBox="1">
            <a:spLocks/>
          </p:cNvSpPr>
          <p:nvPr/>
        </p:nvSpPr>
        <p:spPr>
          <a:xfrm>
            <a:off x="457200" y="0"/>
            <a:ext cx="8229600" cy="1143000"/>
          </a:xfrm>
          <a:prstGeom prst="rect">
            <a:avLst/>
          </a:prstGeom>
          <a:effectLst/>
        </p:spPr>
        <p:txBody>
          <a:bodyPr anchor="ctr">
            <a:normAutofit/>
          </a:bodyPr>
          <a:lstStyle/>
          <a:p>
            <a:pPr algn="ctr" fontAlgn="auto">
              <a:spcAft>
                <a:spcPts val="0"/>
              </a:spcAft>
              <a:defRPr/>
            </a:pPr>
            <a:endParaRPr kumimoji="0" lang="zh-TW" altLang="en-US" sz="4400" dirty="0">
              <a:latin typeface="+mj-lt"/>
              <a:ea typeface="+mj-ea"/>
              <a:cs typeface="+mj-cs"/>
            </a:endParaRPr>
          </a:p>
        </p:txBody>
      </p:sp>
      <p:grpSp>
        <p:nvGrpSpPr>
          <p:cNvPr id="5124" name="群組 40">
            <a:extLst>
              <a:ext uri="{FF2B5EF4-FFF2-40B4-BE49-F238E27FC236}">
                <a16:creationId xmlns:a16="http://schemas.microsoft.com/office/drawing/2014/main" id="{9A52FECB-54D4-4721-A57B-ECE21B81B42D}"/>
              </a:ext>
            </a:extLst>
          </p:cNvPr>
          <p:cNvGrpSpPr>
            <a:grpSpLocks/>
          </p:cNvGrpSpPr>
          <p:nvPr/>
        </p:nvGrpSpPr>
        <p:grpSpPr bwMode="auto">
          <a:xfrm>
            <a:off x="1571625" y="2097088"/>
            <a:ext cx="5715000" cy="514350"/>
            <a:chOff x="1714480" y="1874210"/>
            <a:chExt cx="5715040" cy="653208"/>
          </a:xfrm>
        </p:grpSpPr>
        <p:sp>
          <p:nvSpPr>
            <p:cNvPr id="42" name="圓角矩形 6">
              <a:extLst>
                <a:ext uri="{FF2B5EF4-FFF2-40B4-BE49-F238E27FC236}">
                  <a16:creationId xmlns:a16="http://schemas.microsoft.com/office/drawing/2014/main" id="{0A42E7C7-8944-4A6B-8036-BA6367C274E1}"/>
                </a:ext>
              </a:extLst>
            </p:cNvPr>
            <p:cNvSpPr/>
            <p:nvPr/>
          </p:nvSpPr>
          <p:spPr>
            <a:xfrm>
              <a:off x="2071671" y="1874210"/>
              <a:ext cx="5357849" cy="643127"/>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43" name="立方體 42">
              <a:extLst>
                <a:ext uri="{FF2B5EF4-FFF2-40B4-BE49-F238E27FC236}">
                  <a16:creationId xmlns:a16="http://schemas.microsoft.com/office/drawing/2014/main" id="{A1A94306-869C-4B72-A9F4-83E0DD08B582}"/>
                </a:ext>
              </a:extLst>
            </p:cNvPr>
            <p:cNvSpPr/>
            <p:nvPr/>
          </p:nvSpPr>
          <p:spPr>
            <a:xfrm rot="20653607">
              <a:off x="1830369" y="1888322"/>
              <a:ext cx="638179" cy="639096"/>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44" name="文字方塊 43">
              <a:extLst>
                <a:ext uri="{FF2B5EF4-FFF2-40B4-BE49-F238E27FC236}">
                  <a16:creationId xmlns:a16="http://schemas.microsoft.com/office/drawing/2014/main" id="{1533A568-3DEE-4EF5-A710-A3E7B69AD510}"/>
                </a:ext>
              </a:extLst>
            </p:cNvPr>
            <p:cNvSpPr txBox="1"/>
            <p:nvPr/>
          </p:nvSpPr>
          <p:spPr>
            <a:xfrm>
              <a:off x="1714480" y="204047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5.2</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45" name="文字方塊 7">
              <a:extLst>
                <a:ext uri="{FF2B5EF4-FFF2-40B4-BE49-F238E27FC236}">
                  <a16:creationId xmlns:a16="http://schemas.microsoft.com/office/drawing/2014/main" id="{9F42CE01-163B-4ACE-90C7-6F781BB4EF54}"/>
                </a:ext>
              </a:extLst>
            </p:cNvPr>
            <p:cNvSpPr txBox="1"/>
            <p:nvPr/>
          </p:nvSpPr>
          <p:spPr>
            <a:xfrm>
              <a:off x="2659050" y="1966949"/>
              <a:ext cx="3600475" cy="469745"/>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資料倉儲的資料建置流程</a:t>
              </a:r>
              <a:endParaRPr lang="ko-KR" altLang="ko-KR" b="1" kern="0" dirty="0">
                <a:latin typeface="Times New Roman" pitchFamily="18" charset="0"/>
                <a:ea typeface="HY헤드라인M" pitchFamily="18" charset="-127"/>
                <a:cs typeface="Times New Roman" pitchFamily="18" charset="0"/>
              </a:endParaRPr>
            </a:p>
          </p:txBody>
        </p:sp>
      </p:grpSp>
      <p:grpSp>
        <p:nvGrpSpPr>
          <p:cNvPr id="5125" name="群組 45">
            <a:extLst>
              <a:ext uri="{FF2B5EF4-FFF2-40B4-BE49-F238E27FC236}">
                <a16:creationId xmlns:a16="http://schemas.microsoft.com/office/drawing/2014/main" id="{E8737842-7AF2-4EFC-AFBA-0DF35FAF347A}"/>
              </a:ext>
            </a:extLst>
          </p:cNvPr>
          <p:cNvGrpSpPr>
            <a:grpSpLocks/>
          </p:cNvGrpSpPr>
          <p:nvPr/>
        </p:nvGrpSpPr>
        <p:grpSpPr bwMode="auto">
          <a:xfrm>
            <a:off x="1571625" y="2668588"/>
            <a:ext cx="5715000" cy="514350"/>
            <a:chOff x="1714480" y="1874210"/>
            <a:chExt cx="5715040" cy="653208"/>
          </a:xfrm>
        </p:grpSpPr>
        <p:sp>
          <p:nvSpPr>
            <p:cNvPr id="47" name="圓角矩形 6">
              <a:extLst>
                <a:ext uri="{FF2B5EF4-FFF2-40B4-BE49-F238E27FC236}">
                  <a16:creationId xmlns:a16="http://schemas.microsoft.com/office/drawing/2014/main" id="{8028ABB6-F7D0-44E9-A1A0-F10163374BA0}"/>
                </a:ext>
              </a:extLst>
            </p:cNvPr>
            <p:cNvSpPr/>
            <p:nvPr/>
          </p:nvSpPr>
          <p:spPr>
            <a:xfrm>
              <a:off x="2071671" y="1874210"/>
              <a:ext cx="5357849" cy="643127"/>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48" name="立方體 47">
              <a:extLst>
                <a:ext uri="{FF2B5EF4-FFF2-40B4-BE49-F238E27FC236}">
                  <a16:creationId xmlns:a16="http://schemas.microsoft.com/office/drawing/2014/main" id="{781AFEC4-B3C9-4380-B3A3-0DC5008579AA}"/>
                </a:ext>
              </a:extLst>
            </p:cNvPr>
            <p:cNvSpPr/>
            <p:nvPr/>
          </p:nvSpPr>
          <p:spPr>
            <a:xfrm rot="20653607">
              <a:off x="1830369" y="1888322"/>
              <a:ext cx="638179" cy="639096"/>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49" name="文字方塊 48">
              <a:extLst>
                <a:ext uri="{FF2B5EF4-FFF2-40B4-BE49-F238E27FC236}">
                  <a16:creationId xmlns:a16="http://schemas.microsoft.com/office/drawing/2014/main" id="{FC454196-27C5-46F6-AD3A-F7FC10B26224}"/>
                </a:ext>
              </a:extLst>
            </p:cNvPr>
            <p:cNvSpPr txBox="1"/>
            <p:nvPr/>
          </p:nvSpPr>
          <p:spPr>
            <a:xfrm>
              <a:off x="1714480" y="204047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5.3</a:t>
              </a:r>
              <a:endParaRPr kumimoji="0" lang="zh-TW" altLang="en-US"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endParaRPr>
            </a:p>
          </p:txBody>
        </p:sp>
        <p:sp>
          <p:nvSpPr>
            <p:cNvPr id="50" name="文字方塊 7">
              <a:extLst>
                <a:ext uri="{FF2B5EF4-FFF2-40B4-BE49-F238E27FC236}">
                  <a16:creationId xmlns:a16="http://schemas.microsoft.com/office/drawing/2014/main" id="{C8901338-A90B-4A28-BBF4-23A0470316DF}"/>
                </a:ext>
              </a:extLst>
            </p:cNvPr>
            <p:cNvSpPr txBox="1"/>
            <p:nvPr/>
          </p:nvSpPr>
          <p:spPr>
            <a:xfrm>
              <a:off x="2659050" y="1966949"/>
              <a:ext cx="3600475" cy="469745"/>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資料倉儲的資料建置規劃</a:t>
              </a:r>
              <a:endParaRPr lang="ko-KR" altLang="ko-KR" b="1" kern="0" dirty="0">
                <a:latin typeface="Times New Roman" pitchFamily="18" charset="0"/>
                <a:ea typeface="HY헤드라인M" pitchFamily="18" charset="-127"/>
                <a:cs typeface="Times New Roman" pitchFamily="18" charset="0"/>
              </a:endParaRPr>
            </a:p>
          </p:txBody>
        </p:sp>
      </p:grpSp>
      <p:grpSp>
        <p:nvGrpSpPr>
          <p:cNvPr id="5126" name="群組 50">
            <a:extLst>
              <a:ext uri="{FF2B5EF4-FFF2-40B4-BE49-F238E27FC236}">
                <a16:creationId xmlns:a16="http://schemas.microsoft.com/office/drawing/2014/main" id="{14A9D465-E9C0-4C9D-82FA-6E6173EA5DB1}"/>
              </a:ext>
            </a:extLst>
          </p:cNvPr>
          <p:cNvGrpSpPr>
            <a:grpSpLocks/>
          </p:cNvGrpSpPr>
          <p:nvPr/>
        </p:nvGrpSpPr>
        <p:grpSpPr bwMode="auto">
          <a:xfrm>
            <a:off x="1571625" y="3240088"/>
            <a:ext cx="5715000" cy="514350"/>
            <a:chOff x="1714480" y="1874210"/>
            <a:chExt cx="5715040" cy="653211"/>
          </a:xfrm>
        </p:grpSpPr>
        <p:sp>
          <p:nvSpPr>
            <p:cNvPr id="52" name="圓角矩形 6">
              <a:extLst>
                <a:ext uri="{FF2B5EF4-FFF2-40B4-BE49-F238E27FC236}">
                  <a16:creationId xmlns:a16="http://schemas.microsoft.com/office/drawing/2014/main" id="{6353E714-0BBA-4E7F-89EC-E511D30B927E}"/>
                </a:ext>
              </a:extLst>
            </p:cNvPr>
            <p:cNvSpPr/>
            <p:nvPr/>
          </p:nvSpPr>
          <p:spPr>
            <a:xfrm>
              <a:off x="2071671" y="1874210"/>
              <a:ext cx="5357849" cy="643130"/>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53" name="立方體 52">
              <a:extLst>
                <a:ext uri="{FF2B5EF4-FFF2-40B4-BE49-F238E27FC236}">
                  <a16:creationId xmlns:a16="http://schemas.microsoft.com/office/drawing/2014/main" id="{91D4294E-D915-4A90-8D6D-FC7099C562DD}"/>
                </a:ext>
              </a:extLst>
            </p:cNvPr>
            <p:cNvSpPr/>
            <p:nvPr/>
          </p:nvSpPr>
          <p:spPr>
            <a:xfrm rot="20653607">
              <a:off x="1830369" y="1888322"/>
              <a:ext cx="638179" cy="639099"/>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54" name="文字方塊 53">
              <a:extLst>
                <a:ext uri="{FF2B5EF4-FFF2-40B4-BE49-F238E27FC236}">
                  <a16:creationId xmlns:a16="http://schemas.microsoft.com/office/drawing/2014/main" id="{B7F5B34A-9961-4392-BF2E-D607BA68514A}"/>
                </a:ext>
              </a:extLst>
            </p:cNvPr>
            <p:cNvSpPr txBox="1"/>
            <p:nvPr/>
          </p:nvSpPr>
          <p:spPr>
            <a:xfrm>
              <a:off x="1714480" y="2040475"/>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5.4</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55" name="文字方塊 7">
              <a:extLst>
                <a:ext uri="{FF2B5EF4-FFF2-40B4-BE49-F238E27FC236}">
                  <a16:creationId xmlns:a16="http://schemas.microsoft.com/office/drawing/2014/main" id="{82DD3CAD-BB7E-4B6E-A14D-6FC32000841A}"/>
                </a:ext>
              </a:extLst>
            </p:cNvPr>
            <p:cNvSpPr txBox="1"/>
            <p:nvPr/>
          </p:nvSpPr>
          <p:spPr>
            <a:xfrm>
              <a:off x="2659050" y="1966950"/>
              <a:ext cx="3600475" cy="469747"/>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資料抽取</a:t>
              </a:r>
              <a:endParaRPr lang="ko-KR" altLang="ko-KR" b="1" kern="0" dirty="0">
                <a:latin typeface="Times New Roman" pitchFamily="18" charset="0"/>
                <a:ea typeface="HY헤드라인M" pitchFamily="18" charset="-127"/>
                <a:cs typeface="Times New Roman" pitchFamily="18" charset="0"/>
              </a:endParaRPr>
            </a:p>
          </p:txBody>
        </p:sp>
      </p:grpSp>
      <p:grpSp>
        <p:nvGrpSpPr>
          <p:cNvPr id="5127" name="群組 55">
            <a:extLst>
              <a:ext uri="{FF2B5EF4-FFF2-40B4-BE49-F238E27FC236}">
                <a16:creationId xmlns:a16="http://schemas.microsoft.com/office/drawing/2014/main" id="{3B612A6E-AF5B-45CC-80AA-173362778726}"/>
              </a:ext>
            </a:extLst>
          </p:cNvPr>
          <p:cNvGrpSpPr>
            <a:grpSpLocks/>
          </p:cNvGrpSpPr>
          <p:nvPr/>
        </p:nvGrpSpPr>
        <p:grpSpPr bwMode="auto">
          <a:xfrm>
            <a:off x="1571625" y="3811588"/>
            <a:ext cx="5715000" cy="514350"/>
            <a:chOff x="1714480" y="1874210"/>
            <a:chExt cx="5715040" cy="653208"/>
          </a:xfrm>
        </p:grpSpPr>
        <p:sp>
          <p:nvSpPr>
            <p:cNvPr id="57" name="圓角矩形 6">
              <a:extLst>
                <a:ext uri="{FF2B5EF4-FFF2-40B4-BE49-F238E27FC236}">
                  <a16:creationId xmlns:a16="http://schemas.microsoft.com/office/drawing/2014/main" id="{D753E43B-473D-4839-A339-A1394C3DE7F4}"/>
                </a:ext>
              </a:extLst>
            </p:cNvPr>
            <p:cNvSpPr/>
            <p:nvPr/>
          </p:nvSpPr>
          <p:spPr>
            <a:xfrm>
              <a:off x="2071671" y="1874210"/>
              <a:ext cx="5357849" cy="643127"/>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58" name="立方體 57">
              <a:extLst>
                <a:ext uri="{FF2B5EF4-FFF2-40B4-BE49-F238E27FC236}">
                  <a16:creationId xmlns:a16="http://schemas.microsoft.com/office/drawing/2014/main" id="{39CB50BF-E16A-4A35-B5A8-43D7BC9B8070}"/>
                </a:ext>
              </a:extLst>
            </p:cNvPr>
            <p:cNvSpPr/>
            <p:nvPr/>
          </p:nvSpPr>
          <p:spPr>
            <a:xfrm rot="20653607">
              <a:off x="1830369" y="1888322"/>
              <a:ext cx="638179" cy="639096"/>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59" name="文字方塊 58">
              <a:extLst>
                <a:ext uri="{FF2B5EF4-FFF2-40B4-BE49-F238E27FC236}">
                  <a16:creationId xmlns:a16="http://schemas.microsoft.com/office/drawing/2014/main" id="{3EBB9C83-0430-4F41-A890-16869842BDC3}"/>
                </a:ext>
              </a:extLst>
            </p:cNvPr>
            <p:cNvSpPr txBox="1"/>
            <p:nvPr/>
          </p:nvSpPr>
          <p:spPr>
            <a:xfrm>
              <a:off x="1714480" y="204047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5.5</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60" name="文字方塊 7">
              <a:extLst>
                <a:ext uri="{FF2B5EF4-FFF2-40B4-BE49-F238E27FC236}">
                  <a16:creationId xmlns:a16="http://schemas.microsoft.com/office/drawing/2014/main" id="{1DE88E1B-6F38-4B72-BA0F-8CFE6BA88953}"/>
                </a:ext>
              </a:extLst>
            </p:cNvPr>
            <p:cNvSpPr txBox="1"/>
            <p:nvPr/>
          </p:nvSpPr>
          <p:spPr>
            <a:xfrm>
              <a:off x="2659050" y="1966949"/>
              <a:ext cx="3600475" cy="469745"/>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資料清理</a:t>
              </a:r>
              <a:endParaRPr lang="ko-KR" altLang="ko-KR" b="1" kern="0" dirty="0">
                <a:latin typeface="Times New Roman" pitchFamily="18" charset="0"/>
                <a:ea typeface="HY헤드라인M" pitchFamily="18" charset="-127"/>
                <a:cs typeface="Times New Roman" pitchFamily="18" charset="0"/>
              </a:endParaRPr>
            </a:p>
          </p:txBody>
        </p:sp>
      </p:grpSp>
      <p:grpSp>
        <p:nvGrpSpPr>
          <p:cNvPr id="5128" name="群組 40">
            <a:extLst>
              <a:ext uri="{FF2B5EF4-FFF2-40B4-BE49-F238E27FC236}">
                <a16:creationId xmlns:a16="http://schemas.microsoft.com/office/drawing/2014/main" id="{723EACED-ED7A-4F30-B907-13CF2B7E4F38}"/>
              </a:ext>
            </a:extLst>
          </p:cNvPr>
          <p:cNvGrpSpPr>
            <a:grpSpLocks/>
          </p:cNvGrpSpPr>
          <p:nvPr/>
        </p:nvGrpSpPr>
        <p:grpSpPr bwMode="auto">
          <a:xfrm>
            <a:off x="1571625" y="4368800"/>
            <a:ext cx="5715000" cy="514350"/>
            <a:chOff x="1714480" y="1874210"/>
            <a:chExt cx="5715040" cy="653208"/>
          </a:xfrm>
        </p:grpSpPr>
        <p:sp>
          <p:nvSpPr>
            <p:cNvPr id="81" name="圓角矩形 6">
              <a:extLst>
                <a:ext uri="{FF2B5EF4-FFF2-40B4-BE49-F238E27FC236}">
                  <a16:creationId xmlns:a16="http://schemas.microsoft.com/office/drawing/2014/main" id="{304C940C-93A2-4CFD-B9D6-17E0F8C0DD74}"/>
                </a:ext>
              </a:extLst>
            </p:cNvPr>
            <p:cNvSpPr/>
            <p:nvPr/>
          </p:nvSpPr>
          <p:spPr>
            <a:xfrm>
              <a:off x="2071671" y="1874210"/>
              <a:ext cx="5357849" cy="643128"/>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82" name="立方體 81">
              <a:extLst>
                <a:ext uri="{FF2B5EF4-FFF2-40B4-BE49-F238E27FC236}">
                  <a16:creationId xmlns:a16="http://schemas.microsoft.com/office/drawing/2014/main" id="{0E30656D-68BC-4DC1-BAE1-B6318F7C00EE}"/>
                </a:ext>
              </a:extLst>
            </p:cNvPr>
            <p:cNvSpPr/>
            <p:nvPr/>
          </p:nvSpPr>
          <p:spPr>
            <a:xfrm rot="20653607">
              <a:off x="1830369" y="1888323"/>
              <a:ext cx="638179" cy="639095"/>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83" name="文字方塊 82">
              <a:extLst>
                <a:ext uri="{FF2B5EF4-FFF2-40B4-BE49-F238E27FC236}">
                  <a16:creationId xmlns:a16="http://schemas.microsoft.com/office/drawing/2014/main" id="{A9286A60-BB5F-4CAE-BB0A-93456C032447}"/>
                </a:ext>
              </a:extLst>
            </p:cNvPr>
            <p:cNvSpPr txBox="1"/>
            <p:nvPr/>
          </p:nvSpPr>
          <p:spPr>
            <a:xfrm>
              <a:off x="1714480" y="205771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5.6</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84" name="文字方塊 7">
              <a:extLst>
                <a:ext uri="{FF2B5EF4-FFF2-40B4-BE49-F238E27FC236}">
                  <a16:creationId xmlns:a16="http://schemas.microsoft.com/office/drawing/2014/main" id="{A1111B09-3E28-47AF-97B1-416DCF8AAE99}"/>
                </a:ext>
              </a:extLst>
            </p:cNvPr>
            <p:cNvSpPr txBox="1"/>
            <p:nvPr/>
          </p:nvSpPr>
          <p:spPr>
            <a:xfrm>
              <a:off x="2659050" y="1966949"/>
              <a:ext cx="3600475" cy="469746"/>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資料一致化</a:t>
              </a:r>
              <a:endParaRPr lang="ko-KR" altLang="ko-KR" b="1" kern="0" dirty="0">
                <a:latin typeface="Times New Roman" pitchFamily="18" charset="0"/>
                <a:ea typeface="HY헤드라인M" pitchFamily="18" charset="-127"/>
                <a:cs typeface="Times New Roman" pitchFamily="18" charset="0"/>
              </a:endParaRPr>
            </a:p>
          </p:txBody>
        </p:sp>
      </p:grpSp>
      <p:grpSp>
        <p:nvGrpSpPr>
          <p:cNvPr id="5129" name="群組 45">
            <a:extLst>
              <a:ext uri="{FF2B5EF4-FFF2-40B4-BE49-F238E27FC236}">
                <a16:creationId xmlns:a16="http://schemas.microsoft.com/office/drawing/2014/main" id="{3CC3BE4F-9A96-42BA-9538-B6F9FA6C3860}"/>
              </a:ext>
            </a:extLst>
          </p:cNvPr>
          <p:cNvGrpSpPr>
            <a:grpSpLocks/>
          </p:cNvGrpSpPr>
          <p:nvPr/>
        </p:nvGrpSpPr>
        <p:grpSpPr bwMode="auto">
          <a:xfrm>
            <a:off x="1571625" y="4940300"/>
            <a:ext cx="5715000" cy="514350"/>
            <a:chOff x="1714480" y="1874210"/>
            <a:chExt cx="5715040" cy="653208"/>
          </a:xfrm>
        </p:grpSpPr>
        <p:sp>
          <p:nvSpPr>
            <p:cNvPr id="86" name="圓角矩形 6">
              <a:extLst>
                <a:ext uri="{FF2B5EF4-FFF2-40B4-BE49-F238E27FC236}">
                  <a16:creationId xmlns:a16="http://schemas.microsoft.com/office/drawing/2014/main" id="{2D24C24A-18EE-4F98-8EA4-69954F6C0D25}"/>
                </a:ext>
              </a:extLst>
            </p:cNvPr>
            <p:cNvSpPr/>
            <p:nvPr/>
          </p:nvSpPr>
          <p:spPr>
            <a:xfrm>
              <a:off x="2071671" y="1874210"/>
              <a:ext cx="5357849" cy="643128"/>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87" name="立方體 86">
              <a:extLst>
                <a:ext uri="{FF2B5EF4-FFF2-40B4-BE49-F238E27FC236}">
                  <a16:creationId xmlns:a16="http://schemas.microsoft.com/office/drawing/2014/main" id="{90C0A630-99AF-4C8C-B168-B062E7BB503A}"/>
                </a:ext>
              </a:extLst>
            </p:cNvPr>
            <p:cNvSpPr/>
            <p:nvPr/>
          </p:nvSpPr>
          <p:spPr>
            <a:xfrm rot="20653607">
              <a:off x="1830369" y="1888323"/>
              <a:ext cx="638179" cy="639095"/>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88" name="文字方塊 87">
              <a:extLst>
                <a:ext uri="{FF2B5EF4-FFF2-40B4-BE49-F238E27FC236}">
                  <a16:creationId xmlns:a16="http://schemas.microsoft.com/office/drawing/2014/main" id="{C5F8CE37-5E2E-483B-B73B-CC00D297D720}"/>
                </a:ext>
              </a:extLst>
            </p:cNvPr>
            <p:cNvSpPr txBox="1"/>
            <p:nvPr/>
          </p:nvSpPr>
          <p:spPr>
            <a:xfrm>
              <a:off x="1714480" y="205771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5.7</a:t>
              </a:r>
              <a:endParaRPr kumimoji="0" lang="zh-TW" altLang="en-US"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endParaRPr>
            </a:p>
          </p:txBody>
        </p:sp>
        <p:sp>
          <p:nvSpPr>
            <p:cNvPr id="89" name="文字方塊 7">
              <a:extLst>
                <a:ext uri="{FF2B5EF4-FFF2-40B4-BE49-F238E27FC236}">
                  <a16:creationId xmlns:a16="http://schemas.microsoft.com/office/drawing/2014/main" id="{AF08BF1C-829F-4816-A0CE-F77960F1F9FE}"/>
                </a:ext>
              </a:extLst>
            </p:cNvPr>
            <p:cNvSpPr txBox="1"/>
            <p:nvPr/>
          </p:nvSpPr>
          <p:spPr>
            <a:xfrm>
              <a:off x="2659050" y="1966949"/>
              <a:ext cx="3600475" cy="469746"/>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資料交付</a:t>
              </a:r>
              <a:endParaRPr lang="ko-KR" altLang="ko-KR" b="1" kern="0" dirty="0">
                <a:latin typeface="Times New Roman" pitchFamily="18" charset="0"/>
                <a:ea typeface="HY헤드라인M" pitchFamily="18" charset="-127"/>
                <a:cs typeface="Times New Roman" pitchFamily="18" charset="0"/>
              </a:endParaRPr>
            </a:p>
          </p:txBody>
        </p:sp>
      </p:grpSp>
      <p:grpSp>
        <p:nvGrpSpPr>
          <p:cNvPr id="5130" name="群組 50">
            <a:extLst>
              <a:ext uri="{FF2B5EF4-FFF2-40B4-BE49-F238E27FC236}">
                <a16:creationId xmlns:a16="http://schemas.microsoft.com/office/drawing/2014/main" id="{1FD912D4-C845-412B-B8A2-21AF73DDF941}"/>
              </a:ext>
            </a:extLst>
          </p:cNvPr>
          <p:cNvGrpSpPr>
            <a:grpSpLocks/>
          </p:cNvGrpSpPr>
          <p:nvPr/>
        </p:nvGrpSpPr>
        <p:grpSpPr bwMode="auto">
          <a:xfrm>
            <a:off x="1571625" y="5511800"/>
            <a:ext cx="5715000" cy="514350"/>
            <a:chOff x="1714480" y="1874210"/>
            <a:chExt cx="5715040" cy="653208"/>
          </a:xfrm>
        </p:grpSpPr>
        <p:sp>
          <p:nvSpPr>
            <p:cNvPr id="91" name="圓角矩形 6">
              <a:extLst>
                <a:ext uri="{FF2B5EF4-FFF2-40B4-BE49-F238E27FC236}">
                  <a16:creationId xmlns:a16="http://schemas.microsoft.com/office/drawing/2014/main" id="{33B997B1-4EA8-405D-A7CD-6CA6E5502EE2}"/>
                </a:ext>
              </a:extLst>
            </p:cNvPr>
            <p:cNvSpPr/>
            <p:nvPr/>
          </p:nvSpPr>
          <p:spPr>
            <a:xfrm>
              <a:off x="2071671" y="1874210"/>
              <a:ext cx="5357849" cy="643128"/>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92" name="立方體 91">
              <a:extLst>
                <a:ext uri="{FF2B5EF4-FFF2-40B4-BE49-F238E27FC236}">
                  <a16:creationId xmlns:a16="http://schemas.microsoft.com/office/drawing/2014/main" id="{A79E51F4-21A9-4FDA-A555-693ACC5D8BC2}"/>
                </a:ext>
              </a:extLst>
            </p:cNvPr>
            <p:cNvSpPr/>
            <p:nvPr/>
          </p:nvSpPr>
          <p:spPr>
            <a:xfrm rot="20653607">
              <a:off x="1830369" y="1888323"/>
              <a:ext cx="638179" cy="639095"/>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93" name="文字方塊 92">
              <a:extLst>
                <a:ext uri="{FF2B5EF4-FFF2-40B4-BE49-F238E27FC236}">
                  <a16:creationId xmlns:a16="http://schemas.microsoft.com/office/drawing/2014/main" id="{130914A6-5598-48AF-AC14-B055BFB31DA3}"/>
                </a:ext>
              </a:extLst>
            </p:cNvPr>
            <p:cNvSpPr txBox="1"/>
            <p:nvPr/>
          </p:nvSpPr>
          <p:spPr>
            <a:xfrm>
              <a:off x="1714480" y="205771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5.8</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94" name="文字方塊 7">
              <a:extLst>
                <a:ext uri="{FF2B5EF4-FFF2-40B4-BE49-F238E27FC236}">
                  <a16:creationId xmlns:a16="http://schemas.microsoft.com/office/drawing/2014/main" id="{9E05F3E3-F2AD-4154-BDB1-DB7C783A2073}"/>
                </a:ext>
              </a:extLst>
            </p:cNvPr>
            <p:cNvSpPr txBox="1"/>
            <p:nvPr/>
          </p:nvSpPr>
          <p:spPr>
            <a:xfrm>
              <a:off x="2659050" y="1966949"/>
              <a:ext cx="3600475" cy="469746"/>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中繼資料</a:t>
              </a:r>
              <a:endParaRPr lang="ko-KR" altLang="ko-KR" b="1" kern="0" dirty="0">
                <a:latin typeface="Times New Roman" pitchFamily="18" charset="0"/>
                <a:ea typeface="HY헤드라인M" pitchFamily="18" charset="-127"/>
                <a:cs typeface="Times New Roman" pitchFamily="18" charset="0"/>
              </a:endParaRPr>
            </a:p>
          </p:txBody>
        </p:sp>
      </p:grpSp>
      <p:grpSp>
        <p:nvGrpSpPr>
          <p:cNvPr id="5131" name="群組 55">
            <a:extLst>
              <a:ext uri="{FF2B5EF4-FFF2-40B4-BE49-F238E27FC236}">
                <a16:creationId xmlns:a16="http://schemas.microsoft.com/office/drawing/2014/main" id="{E2C1A82F-3D6A-471D-A17E-94EDC62333A0}"/>
              </a:ext>
            </a:extLst>
          </p:cNvPr>
          <p:cNvGrpSpPr>
            <a:grpSpLocks/>
          </p:cNvGrpSpPr>
          <p:nvPr/>
        </p:nvGrpSpPr>
        <p:grpSpPr bwMode="auto">
          <a:xfrm>
            <a:off x="1571625" y="6083300"/>
            <a:ext cx="5715000" cy="514350"/>
            <a:chOff x="1714480" y="1874210"/>
            <a:chExt cx="5715040" cy="653208"/>
          </a:xfrm>
        </p:grpSpPr>
        <p:sp>
          <p:nvSpPr>
            <p:cNvPr id="96" name="圓角矩形 6">
              <a:extLst>
                <a:ext uri="{FF2B5EF4-FFF2-40B4-BE49-F238E27FC236}">
                  <a16:creationId xmlns:a16="http://schemas.microsoft.com/office/drawing/2014/main" id="{D81C8CDA-1C0E-449E-965E-857415E88892}"/>
                </a:ext>
              </a:extLst>
            </p:cNvPr>
            <p:cNvSpPr/>
            <p:nvPr/>
          </p:nvSpPr>
          <p:spPr>
            <a:xfrm>
              <a:off x="2071671" y="1874210"/>
              <a:ext cx="5357849" cy="643128"/>
            </a:xfrm>
            <a:prstGeom prst="roundRect">
              <a:avLst>
                <a:gd name="adj" fmla="val 50000"/>
              </a:avLst>
            </a:prstGeom>
            <a:gradFill flip="none" rotWithShape="1">
              <a:gsLst>
                <a:gs pos="0">
                  <a:schemeClr val="accent1">
                    <a:tint val="66000"/>
                    <a:satMod val="160000"/>
                    <a:alpha val="90000"/>
                  </a:schemeClr>
                </a:gs>
                <a:gs pos="50000">
                  <a:schemeClr val="accent1">
                    <a:tint val="44500"/>
                    <a:satMod val="160000"/>
                    <a:alpha val="3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97" name="立方體 96">
              <a:extLst>
                <a:ext uri="{FF2B5EF4-FFF2-40B4-BE49-F238E27FC236}">
                  <a16:creationId xmlns:a16="http://schemas.microsoft.com/office/drawing/2014/main" id="{3E8C051D-45E1-44D9-A257-760432B3B061}"/>
                </a:ext>
              </a:extLst>
            </p:cNvPr>
            <p:cNvSpPr/>
            <p:nvPr/>
          </p:nvSpPr>
          <p:spPr>
            <a:xfrm rot="20653607">
              <a:off x="1830369" y="1888323"/>
              <a:ext cx="638179" cy="639095"/>
            </a:xfrm>
            <a:prstGeom prst="cube">
              <a:avLst>
                <a:gd name="adj" fmla="val 192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b="1">
                <a:solidFill>
                  <a:srgbClr val="FFFFFF"/>
                </a:solidFill>
                <a:latin typeface="Times New Roman" pitchFamily="18" charset="0"/>
                <a:cs typeface="Times New Roman" pitchFamily="18" charset="0"/>
              </a:endParaRPr>
            </a:p>
          </p:txBody>
        </p:sp>
        <p:sp>
          <p:nvSpPr>
            <p:cNvPr id="98" name="文字方塊 97">
              <a:extLst>
                <a:ext uri="{FF2B5EF4-FFF2-40B4-BE49-F238E27FC236}">
                  <a16:creationId xmlns:a16="http://schemas.microsoft.com/office/drawing/2014/main" id="{A923428B-9057-4D44-B3C7-09174618C0A7}"/>
                </a:ext>
              </a:extLst>
            </p:cNvPr>
            <p:cNvSpPr txBox="1"/>
            <p:nvPr/>
          </p:nvSpPr>
          <p:spPr>
            <a:xfrm>
              <a:off x="1714480" y="2057713"/>
              <a:ext cx="714380" cy="469705"/>
            </a:xfrm>
            <a:prstGeom prst="rect">
              <a:avLst/>
            </a:prstGeom>
            <a:noFill/>
            <a:ln>
              <a:noFill/>
            </a:ln>
            <a:effectLst/>
          </p:spPr>
          <p:txBody>
            <a:bodyPr>
              <a:spAutoFit/>
            </a:bodyPr>
            <a:lstStyle/>
            <a:p>
              <a:pPr algn="ctr" fontAlgn="auto">
                <a:spcBef>
                  <a:spcPts val="0"/>
                </a:spcBef>
                <a:spcAft>
                  <a:spcPts val="0"/>
                </a:spcAft>
                <a:defRPr/>
              </a:pPr>
              <a:r>
                <a:rPr kumimoji="0" lang="en-US" altLang="ko-KR" b="1" kern="0" dirty="0">
                  <a:ln w="18415" cmpd="sng">
                    <a:solidFill>
                      <a:srgbClr val="FFFFFF"/>
                    </a:solidFill>
                    <a:prstDash val="solid"/>
                  </a:ln>
                  <a:solidFill>
                    <a:srgbClr val="FFFFFF"/>
                  </a:solidFill>
                  <a:latin typeface="Times New Roman" pitchFamily="18" charset="0"/>
                  <a:ea typeface="標楷體" pitchFamily="65" charset="-120"/>
                  <a:cs typeface="Times New Roman" pitchFamily="18" charset="0"/>
                </a:rPr>
                <a:t>5.9</a:t>
              </a:r>
              <a:endParaRPr kumimoji="0" lang="ko-KR" altLang="en-US" b="1" kern="0" dirty="0">
                <a:ln w="18415" cmpd="sng">
                  <a:solidFill>
                    <a:srgbClr val="FFFFFF"/>
                  </a:solidFill>
                  <a:prstDash val="solid"/>
                </a:ln>
                <a:solidFill>
                  <a:srgbClr val="FFFFFF"/>
                </a:solidFill>
                <a:latin typeface="Times New Roman" pitchFamily="18" charset="0"/>
                <a:ea typeface="+mn-ea"/>
                <a:cs typeface="Times New Roman" pitchFamily="18" charset="0"/>
              </a:endParaRPr>
            </a:p>
          </p:txBody>
        </p:sp>
        <p:sp>
          <p:nvSpPr>
            <p:cNvPr id="99" name="文字方塊 7">
              <a:extLst>
                <a:ext uri="{FF2B5EF4-FFF2-40B4-BE49-F238E27FC236}">
                  <a16:creationId xmlns:a16="http://schemas.microsoft.com/office/drawing/2014/main" id="{7CCF667E-CD9E-4CEC-A7D9-61B93DC8DC40}"/>
                </a:ext>
              </a:extLst>
            </p:cNvPr>
            <p:cNvSpPr txBox="1"/>
            <p:nvPr/>
          </p:nvSpPr>
          <p:spPr>
            <a:xfrm>
              <a:off x="2659050" y="1966949"/>
              <a:ext cx="3600475" cy="469746"/>
            </a:xfrm>
            <a:prstGeom prst="rect">
              <a:avLst/>
            </a:prstGeom>
            <a:noFill/>
          </p:spPr>
          <p:txBody>
            <a:bodyPr>
              <a:spAutoFit/>
            </a:bodyPr>
            <a:lstStyle/>
            <a:p>
              <a:pPr>
                <a:defRPr/>
              </a:pPr>
              <a:r>
                <a:rPr kumimoji="0" lang="zh-TW" altLang="en-US" b="1" kern="0" dirty="0">
                  <a:latin typeface="Times New Roman" pitchFamily="18" charset="0"/>
                  <a:ea typeface="標楷體" pitchFamily="65" charset="-120"/>
                  <a:cs typeface="Times New Roman" pitchFamily="18" charset="0"/>
                </a:rPr>
                <a:t>總結</a:t>
              </a:r>
              <a:endParaRPr lang="ko-KR" altLang="ko-KR" b="1" kern="0" dirty="0">
                <a:latin typeface="Times New Roman" pitchFamily="18" charset="0"/>
                <a:ea typeface="HY헤드라인M" pitchFamily="18" charset="-127"/>
                <a:cs typeface="Times New Roman" pitchFamily="18" charset="0"/>
              </a:endParaRPr>
            </a:p>
          </p:txBody>
        </p:sp>
      </p:grpSp>
      <p:sp>
        <p:nvSpPr>
          <p:cNvPr id="65" name="標題 64">
            <a:extLst>
              <a:ext uri="{FF2B5EF4-FFF2-40B4-BE49-F238E27FC236}">
                <a16:creationId xmlns:a16="http://schemas.microsoft.com/office/drawing/2014/main" id="{93D4A8C3-69B6-4713-819F-6A10048233D5}"/>
              </a:ext>
            </a:extLst>
          </p:cNvPr>
          <p:cNvSpPr>
            <a:spLocks noGrp="1"/>
          </p:cNvSpPr>
          <p:nvPr>
            <p:ph type="title"/>
          </p:nvPr>
        </p:nvSpPr>
        <p:spPr/>
        <p:txBody>
          <a:bodyPr/>
          <a:lstStyle/>
          <a:p>
            <a:pPr eaLnBrk="1" hangingPunct="1">
              <a:defRPr/>
            </a:pPr>
            <a:r>
              <a:rPr lang="zh-TW" altLang="en-US" dirty="0"/>
              <a:t>本章目次 </a:t>
            </a:r>
          </a:p>
        </p:txBody>
      </p:sp>
      <p:sp>
        <p:nvSpPr>
          <p:cNvPr id="5133" name="頁尾版面配置區 62">
            <a:extLst>
              <a:ext uri="{FF2B5EF4-FFF2-40B4-BE49-F238E27FC236}">
                <a16:creationId xmlns:a16="http://schemas.microsoft.com/office/drawing/2014/main" id="{FCBC9AD2-857C-44D9-BE24-9215AB0F8F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 </a:t>
            </a:r>
            <a:r>
              <a:rPr lang="zh-TW" altLang="en-US"/>
              <a:t>滄海圖書</a:t>
            </a:r>
          </a:p>
        </p:txBody>
      </p:sp>
      <p:sp>
        <p:nvSpPr>
          <p:cNvPr id="5134" name="投影片編號版面配置區 61">
            <a:extLst>
              <a:ext uri="{FF2B5EF4-FFF2-40B4-BE49-F238E27FC236}">
                <a16:creationId xmlns:a16="http://schemas.microsoft.com/office/drawing/2014/main" id="{E59E9838-9844-457F-BF87-CA667467C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5F371A3-17B3-4F14-9FF9-53F285CAD7EF}" type="slidenum">
              <a:rPr lang="zh-TW" altLang="en-US">
                <a:solidFill>
                  <a:schemeClr val="bg1"/>
                </a:solidFill>
              </a:rPr>
              <a:pPr eaLnBrk="1" hangingPunct="1"/>
              <a:t>2</a:t>
            </a:fld>
            <a:endParaRPr lang="zh-TW" altLang="en-US">
              <a:solidFill>
                <a:schemeClr val="bg1"/>
              </a:solidFill>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D5793A06-6376-42D3-A475-A67940F35C7C}"/>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23555" name="內容版面配置區 2">
            <a:extLst>
              <a:ext uri="{FF2B5EF4-FFF2-40B4-BE49-F238E27FC236}">
                <a16:creationId xmlns:a16="http://schemas.microsoft.com/office/drawing/2014/main" id="{5E309B51-73F3-4E93-8910-E382155DAAAA}"/>
              </a:ext>
            </a:extLst>
          </p:cNvPr>
          <p:cNvSpPr>
            <a:spLocks noGrp="1"/>
          </p:cNvSpPr>
          <p:nvPr>
            <p:ph idx="1"/>
          </p:nvPr>
        </p:nvSpPr>
        <p:spPr/>
        <p:txBody>
          <a:bodyPr/>
          <a:lstStyle/>
          <a:p>
            <a:pPr eaLnBrk="1" hangingPunct="1"/>
            <a:endParaRPr lang="zh-TW" altLang="en-US"/>
          </a:p>
        </p:txBody>
      </p:sp>
      <p:sp>
        <p:nvSpPr>
          <p:cNvPr id="23556" name="投影片編號版面配置區 4">
            <a:extLst>
              <a:ext uri="{FF2B5EF4-FFF2-40B4-BE49-F238E27FC236}">
                <a16:creationId xmlns:a16="http://schemas.microsoft.com/office/drawing/2014/main" id="{12E4C6C4-9EEF-4893-B63F-AAC290AB80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A5EA635-7202-430C-B35D-53F24C770705}" type="slidenum">
              <a:rPr lang="zh-TW" altLang="en-US">
                <a:solidFill>
                  <a:schemeClr val="bg1"/>
                </a:solidFill>
              </a:rPr>
              <a:pPr eaLnBrk="1" hangingPunct="1"/>
              <a:t>20</a:t>
            </a:fld>
            <a:endParaRPr lang="zh-TW" altLang="en-US">
              <a:solidFill>
                <a:schemeClr val="bg1"/>
              </a:solidFill>
            </a:endParaRPr>
          </a:p>
        </p:txBody>
      </p:sp>
      <p:pic>
        <p:nvPicPr>
          <p:cNvPr id="23557" name="Picture 2">
            <a:extLst>
              <a:ext uri="{FF2B5EF4-FFF2-40B4-BE49-F238E27FC236}">
                <a16:creationId xmlns:a16="http://schemas.microsoft.com/office/drawing/2014/main" id="{F722C6D5-D29D-45D1-A8EC-F252CB994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頁尾版面配置區 5">
            <a:extLst>
              <a:ext uri="{FF2B5EF4-FFF2-40B4-BE49-F238E27FC236}">
                <a16:creationId xmlns:a16="http://schemas.microsoft.com/office/drawing/2014/main" id="{FE72291D-DC1B-4885-8153-1915F64F5F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標題 1">
            <a:extLst>
              <a:ext uri="{FF2B5EF4-FFF2-40B4-BE49-F238E27FC236}">
                <a16:creationId xmlns:a16="http://schemas.microsoft.com/office/drawing/2014/main" id="{89FEA57C-D97D-476D-9BE7-C8C147AAEBDD}"/>
              </a:ext>
            </a:extLst>
          </p:cNvPr>
          <p:cNvSpPr>
            <a:spLocks noGrp="1"/>
          </p:cNvSpPr>
          <p:nvPr>
            <p:ph type="title"/>
          </p:nvPr>
        </p:nvSpPr>
        <p:spPr>
          <a:xfrm>
            <a:off x="457200" y="274638"/>
            <a:ext cx="6851650" cy="1036637"/>
          </a:xfrm>
        </p:spPr>
        <p:txBody>
          <a:bodyPr/>
          <a:lstStyle/>
          <a:p>
            <a:pPr eaLnBrk="1" hangingPunct="1">
              <a:defRPr/>
            </a:pPr>
            <a:r>
              <a:rPr lang="zh-TW" altLang="en-US"/>
              <a:t>來源系統分析</a:t>
            </a:r>
          </a:p>
        </p:txBody>
      </p:sp>
      <p:graphicFrame>
        <p:nvGraphicFramePr>
          <p:cNvPr id="4" name="內容版面配置區 3">
            <a:extLst>
              <a:ext uri="{FF2B5EF4-FFF2-40B4-BE49-F238E27FC236}">
                <a16:creationId xmlns:a16="http://schemas.microsoft.com/office/drawing/2014/main" id="{74D88680-8A22-46FD-A295-7CF5B9272574}"/>
              </a:ext>
            </a:extLst>
          </p:cNvPr>
          <p:cNvGraphicFramePr>
            <a:graphicFrameLocks noGrp="1"/>
          </p:cNvGraphicFramePr>
          <p:nvPr>
            <p:ph idx="1"/>
          </p:nvPr>
        </p:nvGraphicFramePr>
        <p:xfrm>
          <a:off x="357158" y="3071810"/>
          <a:ext cx="8429684"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投影片編號版面配置區 7">
            <a:extLst>
              <a:ext uri="{FF2B5EF4-FFF2-40B4-BE49-F238E27FC236}">
                <a16:creationId xmlns:a16="http://schemas.microsoft.com/office/drawing/2014/main" id="{00392EA3-FA92-4236-8FF8-D6E9253A9E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1EF53C92-9266-4BC3-975D-884A193A9D9E}" type="slidenum">
              <a:rPr lang="zh-TW" altLang="en-US">
                <a:solidFill>
                  <a:schemeClr val="bg1"/>
                </a:solidFill>
              </a:rPr>
              <a:pPr eaLnBrk="1" hangingPunct="1"/>
              <a:t>21</a:t>
            </a:fld>
            <a:endParaRPr lang="zh-TW" altLang="en-US">
              <a:solidFill>
                <a:schemeClr val="bg1"/>
              </a:solidFill>
            </a:endParaRPr>
          </a:p>
        </p:txBody>
      </p:sp>
      <p:graphicFrame>
        <p:nvGraphicFramePr>
          <p:cNvPr id="5" name="內容版面配置區 4">
            <a:extLst>
              <a:ext uri="{FF2B5EF4-FFF2-40B4-BE49-F238E27FC236}">
                <a16:creationId xmlns:a16="http://schemas.microsoft.com/office/drawing/2014/main" id="{5E4A9665-21BE-4B78-A6CB-0918A8307B51}"/>
              </a:ext>
            </a:extLst>
          </p:cNvPr>
          <p:cNvGraphicFramePr>
            <a:graphicFrameLocks/>
          </p:cNvGraphicFramePr>
          <p:nvPr/>
        </p:nvGraphicFramePr>
        <p:xfrm>
          <a:off x="428596" y="3286124"/>
          <a:ext cx="8229600" cy="50720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內容版面配置區 3">
            <a:extLst>
              <a:ext uri="{FF2B5EF4-FFF2-40B4-BE49-F238E27FC236}">
                <a16:creationId xmlns:a16="http://schemas.microsoft.com/office/drawing/2014/main" id="{C1F5FA4D-53B1-4C53-8CAB-95578AD5FB4F}"/>
              </a:ext>
            </a:extLst>
          </p:cNvPr>
          <p:cNvGraphicFramePr>
            <a:graphicFrameLocks/>
          </p:cNvGraphicFramePr>
          <p:nvPr/>
        </p:nvGraphicFramePr>
        <p:xfrm>
          <a:off x="485804" y="1428736"/>
          <a:ext cx="8229600" cy="12858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向下箭號 6">
            <a:extLst>
              <a:ext uri="{FF2B5EF4-FFF2-40B4-BE49-F238E27FC236}">
                <a16:creationId xmlns:a16="http://schemas.microsoft.com/office/drawing/2014/main" id="{DD9A7E8F-5177-446E-AC05-C9B97F2A13DF}"/>
              </a:ext>
            </a:extLst>
          </p:cNvPr>
          <p:cNvSpPr/>
          <p:nvPr/>
        </p:nvSpPr>
        <p:spPr>
          <a:xfrm>
            <a:off x="2214546" y="2786058"/>
            <a:ext cx="571504" cy="285752"/>
          </a:xfrm>
          <a:prstGeom prst="downArrow">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TW" altLang="en-US"/>
          </a:p>
        </p:txBody>
      </p:sp>
      <p:sp>
        <p:nvSpPr>
          <p:cNvPr id="24586" name="頁尾版面配置區 8">
            <a:extLst>
              <a:ext uri="{FF2B5EF4-FFF2-40B4-BE49-F238E27FC236}">
                <a16:creationId xmlns:a16="http://schemas.microsoft.com/office/drawing/2014/main" id="{1EFB38AF-4AF2-4869-8C43-014C925337A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EF0F2F-6FD0-449D-9B31-954CFE159929}"/>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來源系統追蹤報告</a:t>
            </a:r>
            <a:br>
              <a:rPr lang="en-US" altLang="zh-TW" dirty="0"/>
            </a:br>
            <a:r>
              <a:rPr lang="en-US" dirty="0"/>
              <a:t>(Source system tracking report)</a:t>
            </a:r>
          </a:p>
        </p:txBody>
      </p:sp>
      <p:graphicFrame>
        <p:nvGraphicFramePr>
          <p:cNvPr id="6" name="內容版面配置區 5">
            <a:extLst>
              <a:ext uri="{FF2B5EF4-FFF2-40B4-BE49-F238E27FC236}">
                <a16:creationId xmlns:a16="http://schemas.microsoft.com/office/drawing/2014/main" id="{29C54C6C-CE29-452D-94EB-DBFE246736DB}"/>
              </a:ext>
            </a:extLst>
          </p:cNvPr>
          <p:cNvGraphicFramePr>
            <a:graphicFrameLocks noGrp="1"/>
          </p:cNvGraphicFramePr>
          <p:nvPr>
            <p:ph idx="1"/>
          </p:nvPr>
        </p:nvGraphicFramePr>
        <p:xfrm>
          <a:off x="457200" y="1357298"/>
          <a:ext cx="822960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投影片編號版面配置區 3">
            <a:extLst>
              <a:ext uri="{FF2B5EF4-FFF2-40B4-BE49-F238E27FC236}">
                <a16:creationId xmlns:a16="http://schemas.microsoft.com/office/drawing/2014/main" id="{D28240B6-96A6-4D38-9CFC-28B340E2B0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8C03F5F-B865-4889-B634-4B0EBB85E8CC}" type="slidenum">
              <a:rPr lang="zh-TW" altLang="en-US">
                <a:solidFill>
                  <a:schemeClr val="bg1"/>
                </a:solidFill>
              </a:rPr>
              <a:pPr eaLnBrk="1" hangingPunct="1"/>
              <a:t>22</a:t>
            </a:fld>
            <a:endParaRPr lang="zh-TW" altLang="en-US">
              <a:solidFill>
                <a:schemeClr val="bg1"/>
              </a:solidFill>
            </a:endParaRPr>
          </a:p>
        </p:txBody>
      </p:sp>
      <p:sp>
        <p:nvSpPr>
          <p:cNvPr id="25605" name="頁尾版面配置區 4">
            <a:extLst>
              <a:ext uri="{FF2B5EF4-FFF2-40B4-BE49-F238E27FC236}">
                <a16:creationId xmlns:a16="http://schemas.microsoft.com/office/drawing/2014/main" id="{64747D8C-D324-4AA4-A0EE-2F20AC73991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92B7FAAD-3E26-4ED1-8040-950C3F7211BB}"/>
              </a:ext>
            </a:extLst>
          </p:cNvPr>
          <p:cNvSpPr>
            <a:spLocks noGrp="1"/>
          </p:cNvSpPr>
          <p:nvPr>
            <p:ph type="title"/>
          </p:nvPr>
        </p:nvSpPr>
        <p:spPr>
          <a:xfrm>
            <a:off x="457200" y="274638"/>
            <a:ext cx="6851650" cy="1036637"/>
          </a:xfrm>
        </p:spPr>
        <p:txBody>
          <a:bodyPr/>
          <a:lstStyle/>
          <a:p>
            <a:pPr eaLnBrk="1" hangingPunct="1">
              <a:defRPr/>
            </a:pPr>
            <a:endParaRPr lang="zh-TW" altLang="en-US"/>
          </a:p>
        </p:txBody>
      </p:sp>
      <p:sp>
        <p:nvSpPr>
          <p:cNvPr id="26627" name="內容版面配置區 2">
            <a:extLst>
              <a:ext uri="{FF2B5EF4-FFF2-40B4-BE49-F238E27FC236}">
                <a16:creationId xmlns:a16="http://schemas.microsoft.com/office/drawing/2014/main" id="{AD1EB801-6676-4006-A52A-59CC758C0157}"/>
              </a:ext>
            </a:extLst>
          </p:cNvPr>
          <p:cNvSpPr>
            <a:spLocks noGrp="1"/>
          </p:cNvSpPr>
          <p:nvPr>
            <p:ph idx="1"/>
          </p:nvPr>
        </p:nvSpPr>
        <p:spPr/>
        <p:txBody>
          <a:bodyPr/>
          <a:lstStyle/>
          <a:p>
            <a:pPr eaLnBrk="1" hangingPunct="1"/>
            <a:endParaRPr lang="zh-TW" altLang="en-US"/>
          </a:p>
        </p:txBody>
      </p:sp>
      <p:sp>
        <p:nvSpPr>
          <p:cNvPr id="26628" name="投影片編號版面配置區 4">
            <a:extLst>
              <a:ext uri="{FF2B5EF4-FFF2-40B4-BE49-F238E27FC236}">
                <a16:creationId xmlns:a16="http://schemas.microsoft.com/office/drawing/2014/main" id="{195B3E6F-90C7-4C66-A4E7-64F2C983D3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2BB3B6F-7827-45D6-88FA-E20D46EB490E}" type="slidenum">
              <a:rPr lang="zh-TW" altLang="en-US">
                <a:solidFill>
                  <a:schemeClr val="bg1"/>
                </a:solidFill>
              </a:rPr>
              <a:pPr eaLnBrk="1" hangingPunct="1"/>
              <a:t>23</a:t>
            </a:fld>
            <a:endParaRPr lang="zh-TW" altLang="en-US">
              <a:solidFill>
                <a:schemeClr val="bg1"/>
              </a:solidFill>
            </a:endParaRPr>
          </a:p>
        </p:txBody>
      </p:sp>
      <p:pic>
        <p:nvPicPr>
          <p:cNvPr id="26629" name="Picture 2">
            <a:extLst>
              <a:ext uri="{FF2B5EF4-FFF2-40B4-BE49-F238E27FC236}">
                <a16:creationId xmlns:a16="http://schemas.microsoft.com/office/drawing/2014/main" id="{625CBCFF-D8BF-4952-90AE-9C3DBF230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7438"/>
            <a:ext cx="899636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頁尾版面配置區 5">
            <a:extLst>
              <a:ext uri="{FF2B5EF4-FFF2-40B4-BE49-F238E27FC236}">
                <a16:creationId xmlns:a16="http://schemas.microsoft.com/office/drawing/2014/main" id="{22D0BF3B-724F-4649-A845-CB8E0328ED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4B9AE815-5C9B-4267-BF5C-6BADC548B66E}"/>
              </a:ext>
            </a:extLst>
          </p:cNvPr>
          <p:cNvSpPr>
            <a:spLocks noGrp="1"/>
          </p:cNvSpPr>
          <p:nvPr>
            <p:ph type="title"/>
          </p:nvPr>
        </p:nvSpPr>
        <p:spPr>
          <a:xfrm>
            <a:off x="457200" y="274638"/>
            <a:ext cx="6851650" cy="1036637"/>
          </a:xfrm>
        </p:spPr>
        <p:txBody>
          <a:bodyPr/>
          <a:lstStyle/>
          <a:p>
            <a:pPr eaLnBrk="1" hangingPunct="1">
              <a:defRPr/>
            </a:pPr>
            <a:r>
              <a:rPr lang="zh-TW" altLang="en-US"/>
              <a:t>抽取變化資料</a:t>
            </a:r>
          </a:p>
        </p:txBody>
      </p:sp>
      <p:graphicFrame>
        <p:nvGraphicFramePr>
          <p:cNvPr id="13" name="內容版面配置區 12">
            <a:extLst>
              <a:ext uri="{FF2B5EF4-FFF2-40B4-BE49-F238E27FC236}">
                <a16:creationId xmlns:a16="http://schemas.microsoft.com/office/drawing/2014/main" id="{0EE8DC10-00CA-4437-B117-EC819D72611B}"/>
              </a:ext>
            </a:extLst>
          </p:cNvPr>
          <p:cNvGraphicFramePr>
            <a:graphicFrameLocks noGrp="1"/>
          </p:cNvGraphicFramePr>
          <p:nvPr>
            <p:ph idx="1"/>
          </p:nvPr>
        </p:nvGraphicFramePr>
        <p:xfrm>
          <a:off x="467544" y="1628800"/>
          <a:ext cx="8401080" cy="41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投影片編號版面配置區 3">
            <a:extLst>
              <a:ext uri="{FF2B5EF4-FFF2-40B4-BE49-F238E27FC236}">
                <a16:creationId xmlns:a16="http://schemas.microsoft.com/office/drawing/2014/main" id="{E992AB43-0480-4308-938F-E19A26D51F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6BB81420-507E-411C-85E5-EA4EEE8DD61C}" type="slidenum">
              <a:rPr lang="zh-TW" altLang="en-US">
                <a:solidFill>
                  <a:schemeClr val="bg1"/>
                </a:solidFill>
              </a:rPr>
              <a:pPr eaLnBrk="1" hangingPunct="1"/>
              <a:t>24</a:t>
            </a:fld>
            <a:endParaRPr lang="zh-TW" altLang="en-US">
              <a:solidFill>
                <a:schemeClr val="bg1"/>
              </a:solidFill>
            </a:endParaRPr>
          </a:p>
        </p:txBody>
      </p:sp>
      <p:sp>
        <p:nvSpPr>
          <p:cNvPr id="27653" name="頁尾版面配置區 4">
            <a:extLst>
              <a:ext uri="{FF2B5EF4-FFF2-40B4-BE49-F238E27FC236}">
                <a16:creationId xmlns:a16="http://schemas.microsoft.com/office/drawing/2014/main" id="{3683F6F5-6008-4A7A-8F52-F4327A080B5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053FEEA9-5B49-4029-A7D4-29CFC31B4CAA}"/>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5.5 </a:t>
            </a:r>
            <a:r>
              <a:rPr lang="zh-TW" altLang="en-US" dirty="0"/>
              <a:t>資料清理</a:t>
            </a:r>
          </a:p>
        </p:txBody>
      </p:sp>
      <p:sp>
        <p:nvSpPr>
          <p:cNvPr id="5" name="副標題 4">
            <a:extLst>
              <a:ext uri="{FF2B5EF4-FFF2-40B4-BE49-F238E27FC236}">
                <a16:creationId xmlns:a16="http://schemas.microsoft.com/office/drawing/2014/main" id="{D5517982-0497-442B-AB5C-71633A4D4F2C}"/>
              </a:ext>
            </a:extLst>
          </p:cNvPr>
          <p:cNvSpPr>
            <a:spLocks noGrp="1"/>
          </p:cNvSpPr>
          <p:nvPr>
            <p:ph type="subTitle" idx="1"/>
          </p:nvPr>
        </p:nvSpPr>
        <p:spPr>
          <a:xfrm>
            <a:off x="4495800" y="2000250"/>
            <a:ext cx="4343400" cy="1212850"/>
          </a:xfrm>
        </p:spPr>
        <p:txBody>
          <a:bodyPr rtlCol="0">
            <a:normAutofit fontScale="55000" lnSpcReduction="20000"/>
          </a:bodyPr>
          <a:lstStyle/>
          <a:p>
            <a:pPr algn="just" fontAlgn="auto">
              <a:spcAft>
                <a:spcPts val="0"/>
              </a:spcAft>
              <a:defRPr/>
            </a:pPr>
            <a:r>
              <a:rPr lang="zh-TW" altLang="en-US" dirty="0"/>
              <a:t>在抽取資料之後，需要對它們進行清理，確認和修復資料中的錯誤和缺失，以提升資料的品質。</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4D1F2661-AE13-43A4-94B4-4F5F8D81C690}"/>
              </a:ext>
            </a:extLst>
          </p:cNvPr>
          <p:cNvSpPr>
            <a:spLocks noGrp="1"/>
          </p:cNvSpPr>
          <p:nvPr>
            <p:ph type="title"/>
          </p:nvPr>
        </p:nvSpPr>
        <p:spPr>
          <a:xfrm>
            <a:off x="457200" y="274638"/>
            <a:ext cx="6851650" cy="1036637"/>
          </a:xfrm>
        </p:spPr>
        <p:txBody>
          <a:bodyPr/>
          <a:lstStyle/>
          <a:p>
            <a:pPr eaLnBrk="1" hangingPunct="1">
              <a:defRPr/>
            </a:pPr>
            <a:r>
              <a:rPr lang="zh-TW" altLang="en-US"/>
              <a:t>資料品質檢查的面向</a:t>
            </a:r>
          </a:p>
        </p:txBody>
      </p:sp>
      <p:graphicFrame>
        <p:nvGraphicFramePr>
          <p:cNvPr id="4" name="內容版面配置區 3">
            <a:extLst>
              <a:ext uri="{FF2B5EF4-FFF2-40B4-BE49-F238E27FC236}">
                <a16:creationId xmlns:a16="http://schemas.microsoft.com/office/drawing/2014/main" id="{9DCF3209-FF71-4026-B69E-A2A66BE0A04B}"/>
              </a:ext>
            </a:extLst>
          </p:cNvPr>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投影片編號版面配置區 4">
            <a:extLst>
              <a:ext uri="{FF2B5EF4-FFF2-40B4-BE49-F238E27FC236}">
                <a16:creationId xmlns:a16="http://schemas.microsoft.com/office/drawing/2014/main" id="{8E5DEEE7-8D0B-4807-A047-0F112F6E23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2292C93-FBF5-4F32-B787-FF61E9B8DE5C}" type="slidenum">
              <a:rPr lang="zh-TW" altLang="en-US">
                <a:solidFill>
                  <a:schemeClr val="bg1"/>
                </a:solidFill>
              </a:rPr>
              <a:pPr eaLnBrk="1" hangingPunct="1"/>
              <a:t>26</a:t>
            </a:fld>
            <a:endParaRPr lang="zh-TW" altLang="en-US">
              <a:solidFill>
                <a:schemeClr val="bg1"/>
              </a:solidFill>
            </a:endParaRPr>
          </a:p>
        </p:txBody>
      </p:sp>
      <p:sp>
        <p:nvSpPr>
          <p:cNvPr id="29701" name="頁尾版面配置區 5">
            <a:extLst>
              <a:ext uri="{FF2B5EF4-FFF2-40B4-BE49-F238E27FC236}">
                <a16:creationId xmlns:a16="http://schemas.microsoft.com/office/drawing/2014/main" id="{419CC039-1783-40AD-90A2-3664590537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DFDBB556-00CE-4727-9184-B65216101EF3}"/>
              </a:ext>
            </a:extLst>
          </p:cNvPr>
          <p:cNvSpPr>
            <a:spLocks noGrp="1"/>
          </p:cNvSpPr>
          <p:nvPr>
            <p:ph type="title"/>
          </p:nvPr>
        </p:nvSpPr>
        <p:spPr>
          <a:xfrm>
            <a:off x="457200" y="274638"/>
            <a:ext cx="6851650" cy="1036637"/>
          </a:xfrm>
        </p:spPr>
        <p:txBody>
          <a:bodyPr/>
          <a:lstStyle/>
          <a:p>
            <a:pPr eaLnBrk="1" hangingPunct="1">
              <a:defRPr/>
            </a:pPr>
            <a:r>
              <a:rPr lang="zh-TW" altLang="en-US"/>
              <a:t>資料品質系統的壓力</a:t>
            </a:r>
          </a:p>
        </p:txBody>
      </p:sp>
      <p:graphicFrame>
        <p:nvGraphicFramePr>
          <p:cNvPr id="5" name="內容版面配置區 4">
            <a:extLst>
              <a:ext uri="{FF2B5EF4-FFF2-40B4-BE49-F238E27FC236}">
                <a16:creationId xmlns:a16="http://schemas.microsoft.com/office/drawing/2014/main" id="{3690618C-BAF9-4D7B-B26C-26E446177920}"/>
              </a:ext>
            </a:extLst>
          </p:cNvPr>
          <p:cNvGraphicFramePr>
            <a:graphicFrameLocks noGrp="1"/>
          </p:cNvGraphicFramePr>
          <p:nvPr>
            <p:ph idx="1"/>
          </p:nvPr>
        </p:nvGraphicFramePr>
        <p:xfrm>
          <a:off x="457200" y="1600200"/>
          <a:ext cx="840108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投影片編號版面配置區 3">
            <a:extLst>
              <a:ext uri="{FF2B5EF4-FFF2-40B4-BE49-F238E27FC236}">
                <a16:creationId xmlns:a16="http://schemas.microsoft.com/office/drawing/2014/main" id="{B499C81D-367A-4B5D-AABB-D125A843C1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E0F2F81-4862-4FBA-871A-2EE4E2DD2126}" type="slidenum">
              <a:rPr lang="zh-TW" altLang="en-US">
                <a:solidFill>
                  <a:schemeClr val="bg1"/>
                </a:solidFill>
              </a:rPr>
              <a:pPr eaLnBrk="1" hangingPunct="1"/>
              <a:t>27</a:t>
            </a:fld>
            <a:endParaRPr lang="zh-TW" altLang="en-US">
              <a:solidFill>
                <a:schemeClr val="bg1"/>
              </a:solidFill>
            </a:endParaRPr>
          </a:p>
        </p:txBody>
      </p:sp>
      <p:sp>
        <p:nvSpPr>
          <p:cNvPr id="30725" name="頁尾版面配置區 5">
            <a:extLst>
              <a:ext uri="{FF2B5EF4-FFF2-40B4-BE49-F238E27FC236}">
                <a16:creationId xmlns:a16="http://schemas.microsoft.com/office/drawing/2014/main" id="{E7E8CFCE-1DFD-42F9-9132-17D3BEE139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06999118-679A-48A6-B782-9482517855F0}"/>
              </a:ext>
            </a:extLst>
          </p:cNvPr>
          <p:cNvSpPr>
            <a:spLocks noGrp="1"/>
          </p:cNvSpPr>
          <p:nvPr>
            <p:ph type="title"/>
          </p:nvPr>
        </p:nvSpPr>
        <p:spPr>
          <a:xfrm>
            <a:off x="457200" y="274638"/>
            <a:ext cx="6851650" cy="1036637"/>
          </a:xfrm>
        </p:spPr>
        <p:txBody>
          <a:bodyPr/>
          <a:lstStyle/>
          <a:p>
            <a:pPr eaLnBrk="1" hangingPunct="1">
              <a:defRPr/>
            </a:pPr>
            <a:r>
              <a:rPr lang="zh-TW" altLang="en-US"/>
              <a:t>資料品質系統的衝突</a:t>
            </a:r>
          </a:p>
        </p:txBody>
      </p:sp>
      <p:sp>
        <p:nvSpPr>
          <p:cNvPr id="31747" name="內容版面配置區 2">
            <a:extLst>
              <a:ext uri="{FF2B5EF4-FFF2-40B4-BE49-F238E27FC236}">
                <a16:creationId xmlns:a16="http://schemas.microsoft.com/office/drawing/2014/main" id="{5633E9A0-B484-4025-9ABD-AD31FC300DB4}"/>
              </a:ext>
            </a:extLst>
          </p:cNvPr>
          <p:cNvSpPr>
            <a:spLocks noGrp="1"/>
          </p:cNvSpPr>
          <p:nvPr>
            <p:ph idx="1"/>
          </p:nvPr>
        </p:nvSpPr>
        <p:spPr>
          <a:xfrm>
            <a:off x="500063" y="1571625"/>
            <a:ext cx="8229600" cy="4525963"/>
          </a:xfrm>
        </p:spPr>
        <p:txBody>
          <a:bodyPr/>
          <a:lstStyle/>
          <a:p>
            <a:pPr eaLnBrk="1" hangingPunct="1"/>
            <a:r>
              <a:rPr lang="zh-TW" altLang="en-US"/>
              <a:t>對於資料品質系統來講，完全同時達到前述目標是不可能的，必須要做適當的取捨。</a:t>
            </a:r>
            <a:endParaRPr lang="en-US" altLang="zh-TW"/>
          </a:p>
          <a:p>
            <a:pPr eaLnBrk="1" hangingPunct="1">
              <a:buFontTx/>
              <a:buNone/>
            </a:pPr>
            <a:r>
              <a:rPr lang="zh-TW" altLang="en-US"/>
              <a:t> </a:t>
            </a:r>
          </a:p>
        </p:txBody>
      </p:sp>
      <p:sp>
        <p:nvSpPr>
          <p:cNvPr id="31748" name="投影片編號版面配置區 5">
            <a:extLst>
              <a:ext uri="{FF2B5EF4-FFF2-40B4-BE49-F238E27FC236}">
                <a16:creationId xmlns:a16="http://schemas.microsoft.com/office/drawing/2014/main" id="{EE72505E-66E7-4A4F-A848-B826CB1D6A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6561380-B591-457B-B95D-82F29A244255}" type="slidenum">
              <a:rPr lang="zh-TW" altLang="en-US">
                <a:solidFill>
                  <a:schemeClr val="bg1"/>
                </a:solidFill>
              </a:rPr>
              <a:pPr eaLnBrk="1" hangingPunct="1"/>
              <a:t>28</a:t>
            </a:fld>
            <a:endParaRPr lang="zh-TW" altLang="en-US">
              <a:solidFill>
                <a:schemeClr val="bg1"/>
              </a:solidFill>
            </a:endParaRPr>
          </a:p>
        </p:txBody>
      </p:sp>
      <p:graphicFrame>
        <p:nvGraphicFramePr>
          <p:cNvPr id="4" name="資料庫圖表 3">
            <a:extLst>
              <a:ext uri="{FF2B5EF4-FFF2-40B4-BE49-F238E27FC236}">
                <a16:creationId xmlns:a16="http://schemas.microsoft.com/office/drawing/2014/main" id="{04F06224-CF70-47D2-9751-1578FC0D8265}"/>
              </a:ext>
            </a:extLst>
          </p:cNvPr>
          <p:cNvGraphicFramePr/>
          <p:nvPr/>
        </p:nvGraphicFramePr>
        <p:xfrm>
          <a:off x="2699792" y="3356992"/>
          <a:ext cx="4143404"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0" name="頁尾版面配置區 6">
            <a:extLst>
              <a:ext uri="{FF2B5EF4-FFF2-40B4-BE49-F238E27FC236}">
                <a16:creationId xmlns:a16="http://schemas.microsoft.com/office/drawing/2014/main" id="{8BDE005B-EB5C-43E1-A28F-9FDB25778A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4280FE-6B11-4B05-9C48-EDB443C6002D}"/>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br>
              <a:rPr lang="en-US" altLang="zh-TW" dirty="0"/>
            </a:br>
            <a:r>
              <a:rPr lang="zh-TW" altLang="en-US" dirty="0"/>
              <a:t>資料概況分析報告</a:t>
            </a:r>
            <a:br>
              <a:rPr lang="en-US" altLang="zh-TW" dirty="0"/>
            </a:br>
            <a:r>
              <a:rPr lang="zh-TW" altLang="en-US" dirty="0"/>
              <a:t> </a:t>
            </a:r>
            <a:r>
              <a:rPr lang="en-US" altLang="zh-TW" dirty="0"/>
              <a:t>(Data-profiling analysis)</a:t>
            </a:r>
            <a:br>
              <a:rPr lang="en-US" altLang="zh-TW" dirty="0"/>
            </a:br>
            <a:endParaRPr lang="zh-TW" altLang="en-US" dirty="0"/>
          </a:p>
        </p:txBody>
      </p:sp>
      <p:graphicFrame>
        <p:nvGraphicFramePr>
          <p:cNvPr id="4" name="內容版面配置區 3">
            <a:extLst>
              <a:ext uri="{FF2B5EF4-FFF2-40B4-BE49-F238E27FC236}">
                <a16:creationId xmlns:a16="http://schemas.microsoft.com/office/drawing/2014/main" id="{C56631BF-6A7A-4F83-8C6E-A206BFF495C6}"/>
              </a:ext>
            </a:extLst>
          </p:cNvPr>
          <p:cNvGraphicFramePr>
            <a:graphicFrameLocks noGrp="1"/>
          </p:cNvGraphicFramePr>
          <p:nvPr>
            <p:ph idx="1"/>
          </p:nvPr>
        </p:nvGraphicFramePr>
        <p:xfrm>
          <a:off x="457200" y="1412874"/>
          <a:ext cx="8229600" cy="5112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投影片編號版面配置區 4">
            <a:extLst>
              <a:ext uri="{FF2B5EF4-FFF2-40B4-BE49-F238E27FC236}">
                <a16:creationId xmlns:a16="http://schemas.microsoft.com/office/drawing/2014/main" id="{75A9D95A-A851-4BD9-B3AD-7F12697B81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802049F-ADAB-4C8C-B91B-F875557EB50A}" type="slidenum">
              <a:rPr lang="zh-TW" altLang="en-US">
                <a:solidFill>
                  <a:schemeClr val="bg1"/>
                </a:solidFill>
              </a:rPr>
              <a:pPr eaLnBrk="1" hangingPunct="1"/>
              <a:t>29</a:t>
            </a:fld>
            <a:endParaRPr lang="zh-TW" altLang="en-US">
              <a:solidFill>
                <a:schemeClr val="bg1"/>
              </a:solidFill>
            </a:endParaRPr>
          </a:p>
        </p:txBody>
      </p:sp>
      <p:sp>
        <p:nvSpPr>
          <p:cNvPr id="32773" name="頁尾版面配置區 5">
            <a:extLst>
              <a:ext uri="{FF2B5EF4-FFF2-40B4-BE49-F238E27FC236}">
                <a16:creationId xmlns:a16="http://schemas.microsoft.com/office/drawing/2014/main" id="{CC669A67-B3EA-45AB-AFCB-80C381814C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a:extLst>
              <a:ext uri="{FF2B5EF4-FFF2-40B4-BE49-F238E27FC236}">
                <a16:creationId xmlns:a16="http://schemas.microsoft.com/office/drawing/2014/main" id="{2B21F4CF-AF7A-4618-8303-06A31A2E8C79}"/>
              </a:ext>
            </a:extLst>
          </p:cNvPr>
          <p:cNvSpPr>
            <a:spLocks noGrp="1"/>
          </p:cNvSpPr>
          <p:nvPr>
            <p:ph type="title"/>
          </p:nvPr>
        </p:nvSpPr>
        <p:spPr>
          <a:xfrm>
            <a:off x="457200" y="274638"/>
            <a:ext cx="6851650" cy="1036637"/>
          </a:xfrm>
        </p:spPr>
        <p:txBody>
          <a:bodyPr/>
          <a:lstStyle/>
          <a:p>
            <a:pPr eaLnBrk="1" hangingPunct="1">
              <a:defRPr/>
            </a:pPr>
            <a:r>
              <a:rPr lang="zh-TW" altLang="en-US"/>
              <a:t>學習目標</a:t>
            </a:r>
            <a:r>
              <a:rPr lang="en-US" altLang="zh-TW"/>
              <a:t>(1)</a:t>
            </a:r>
            <a:endParaRPr lang="zh-TW" altLang="en-US"/>
          </a:p>
        </p:txBody>
      </p:sp>
      <p:graphicFrame>
        <p:nvGraphicFramePr>
          <p:cNvPr id="5" name="內容版面配置區 4">
            <a:extLst>
              <a:ext uri="{FF2B5EF4-FFF2-40B4-BE49-F238E27FC236}">
                <a16:creationId xmlns:a16="http://schemas.microsoft.com/office/drawing/2014/main" id="{828FBD0A-A4D2-410C-9D3B-177DF9DB4AEA}"/>
              </a:ext>
            </a:extLst>
          </p:cNvPr>
          <p:cNvGraphicFramePr>
            <a:graphicFrameLocks noGrp="1"/>
          </p:cNvGraphicFramePr>
          <p:nvPr>
            <p:ph idx="1"/>
          </p:nvPr>
        </p:nvGraphicFramePr>
        <p:xfrm>
          <a:off x="428596" y="980728"/>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投影片編號版面配置區 3">
            <a:extLst>
              <a:ext uri="{FF2B5EF4-FFF2-40B4-BE49-F238E27FC236}">
                <a16:creationId xmlns:a16="http://schemas.microsoft.com/office/drawing/2014/main" id="{E976271E-C8EF-48FF-991A-6E3A327D74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CE25095-42A3-4043-A3E0-E194C31AEB17}" type="slidenum">
              <a:rPr lang="zh-TW" altLang="en-US">
                <a:solidFill>
                  <a:schemeClr val="bg1"/>
                </a:solidFill>
              </a:rPr>
              <a:pPr eaLnBrk="1" hangingPunct="1"/>
              <a:t>3</a:t>
            </a:fld>
            <a:endParaRPr lang="zh-TW" altLang="en-US">
              <a:solidFill>
                <a:schemeClr val="bg1"/>
              </a:solidFill>
            </a:endParaRPr>
          </a:p>
        </p:txBody>
      </p:sp>
      <p:sp>
        <p:nvSpPr>
          <p:cNvPr id="6149" name="頁尾版面配置區 5">
            <a:extLst>
              <a:ext uri="{FF2B5EF4-FFF2-40B4-BE49-F238E27FC236}">
                <a16:creationId xmlns:a16="http://schemas.microsoft.com/office/drawing/2014/main" id="{A1988D6D-D7BD-477A-AF77-FD557BEA45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727232-45FF-459E-B578-F7AE9B32126E}"/>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錯誤事件事實表 </a:t>
            </a:r>
            <a:br>
              <a:rPr lang="en-US" altLang="zh-TW" dirty="0"/>
            </a:br>
            <a:r>
              <a:rPr lang="en-US" altLang="zh-TW" dirty="0"/>
              <a:t>(Error event fact table)</a:t>
            </a:r>
            <a:endParaRPr lang="zh-TW" altLang="en-US" dirty="0"/>
          </a:p>
        </p:txBody>
      </p:sp>
      <p:graphicFrame>
        <p:nvGraphicFramePr>
          <p:cNvPr id="6" name="內容版面配置區 5">
            <a:extLst>
              <a:ext uri="{FF2B5EF4-FFF2-40B4-BE49-F238E27FC236}">
                <a16:creationId xmlns:a16="http://schemas.microsoft.com/office/drawing/2014/main" id="{8861741A-72E6-4EBF-9500-33B7CEAD3880}"/>
              </a:ext>
            </a:extLst>
          </p:cNvPr>
          <p:cNvGraphicFramePr>
            <a:graphicFrameLocks noGrp="1"/>
          </p:cNvGraphicFramePr>
          <p:nvPr>
            <p:ph idx="1"/>
          </p:nvPr>
        </p:nvGraphicFramePr>
        <p:xfrm>
          <a:off x="457200" y="1500174"/>
          <a:ext cx="8229600" cy="535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投影片編號版面配置區 4">
            <a:extLst>
              <a:ext uri="{FF2B5EF4-FFF2-40B4-BE49-F238E27FC236}">
                <a16:creationId xmlns:a16="http://schemas.microsoft.com/office/drawing/2014/main" id="{BFE833E5-F48A-4DCA-9F96-897536831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CFEC043-3BB1-4B5F-A0E9-37695CFF93E5}" type="slidenum">
              <a:rPr lang="zh-TW" altLang="en-US">
                <a:solidFill>
                  <a:schemeClr val="bg1"/>
                </a:solidFill>
              </a:rPr>
              <a:pPr eaLnBrk="1" hangingPunct="1"/>
              <a:t>30</a:t>
            </a:fld>
            <a:endParaRPr lang="zh-TW" altLang="en-US">
              <a:solidFill>
                <a:schemeClr val="bg1"/>
              </a:solidFill>
            </a:endParaRPr>
          </a:p>
        </p:txBody>
      </p:sp>
      <p:pic>
        <p:nvPicPr>
          <p:cNvPr id="33797" name="Picture 2">
            <a:extLst>
              <a:ext uri="{FF2B5EF4-FFF2-40B4-BE49-F238E27FC236}">
                <a16:creationId xmlns:a16="http://schemas.microsoft.com/office/drawing/2014/main" id="{2FD4126D-F213-4338-9689-5DC816AA00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3429000"/>
            <a:ext cx="60213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頁尾版面配置區 6">
            <a:extLst>
              <a:ext uri="{FF2B5EF4-FFF2-40B4-BE49-F238E27FC236}">
                <a16:creationId xmlns:a16="http://schemas.microsoft.com/office/drawing/2014/main" id="{02EE6BCC-42E4-4FAC-94E7-8FF7EBF54C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93163B-FFFC-4D1C-B122-588E351A86F4}"/>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審計維度表</a:t>
            </a:r>
            <a:br>
              <a:rPr lang="en-US" altLang="zh-TW" dirty="0"/>
            </a:br>
            <a:r>
              <a:rPr lang="zh-TW" altLang="en-US" dirty="0"/>
              <a:t> </a:t>
            </a:r>
            <a:r>
              <a:rPr lang="en-US" altLang="zh-TW" dirty="0"/>
              <a:t>(Audit dimension)</a:t>
            </a:r>
            <a:endParaRPr lang="zh-TW" altLang="en-US" dirty="0"/>
          </a:p>
        </p:txBody>
      </p:sp>
      <p:graphicFrame>
        <p:nvGraphicFramePr>
          <p:cNvPr id="5" name="內容版面配置區 4">
            <a:extLst>
              <a:ext uri="{FF2B5EF4-FFF2-40B4-BE49-F238E27FC236}">
                <a16:creationId xmlns:a16="http://schemas.microsoft.com/office/drawing/2014/main" id="{D2E4FF07-7B42-470F-AA2A-0AC89C47D9EB}"/>
              </a:ext>
            </a:extLst>
          </p:cNvPr>
          <p:cNvGraphicFramePr>
            <a:graphicFrameLocks noGrp="1"/>
          </p:cNvGraphicFramePr>
          <p:nvPr>
            <p:ph idx="1"/>
          </p:nvPr>
        </p:nvGraphicFramePr>
        <p:xfrm>
          <a:off x="457200" y="1357298"/>
          <a:ext cx="8229600" cy="557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投影片編號版面配置區 5">
            <a:extLst>
              <a:ext uri="{FF2B5EF4-FFF2-40B4-BE49-F238E27FC236}">
                <a16:creationId xmlns:a16="http://schemas.microsoft.com/office/drawing/2014/main" id="{0C8BF0AE-4A6D-4D69-92DD-5B9867B54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3C98F28-AB1B-4CEE-8A6A-CBC055FB5336}" type="slidenum">
              <a:rPr lang="zh-TW" altLang="en-US">
                <a:solidFill>
                  <a:schemeClr val="bg1"/>
                </a:solidFill>
              </a:rPr>
              <a:pPr eaLnBrk="1" hangingPunct="1"/>
              <a:t>31</a:t>
            </a:fld>
            <a:endParaRPr lang="zh-TW" altLang="en-US">
              <a:solidFill>
                <a:schemeClr val="bg1"/>
              </a:solidFill>
            </a:endParaRPr>
          </a:p>
        </p:txBody>
      </p:sp>
      <p:pic>
        <p:nvPicPr>
          <p:cNvPr id="34821" name="Picture 2">
            <a:extLst>
              <a:ext uri="{FF2B5EF4-FFF2-40B4-BE49-F238E27FC236}">
                <a16:creationId xmlns:a16="http://schemas.microsoft.com/office/drawing/2014/main" id="{42F0EB90-159D-426B-8F2D-98EE42DE1C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500438"/>
            <a:ext cx="59007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頁尾版面配置區 6">
            <a:extLst>
              <a:ext uri="{FF2B5EF4-FFF2-40B4-BE49-F238E27FC236}">
                <a16:creationId xmlns:a16="http://schemas.microsoft.com/office/drawing/2014/main" id="{779050C9-8528-478D-BDFC-F6C556A6F5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1BF23C-DBB9-4459-93F7-017873125B7D}"/>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異常偵測階段</a:t>
            </a:r>
            <a:br>
              <a:rPr lang="en-US" altLang="zh-TW" dirty="0"/>
            </a:br>
            <a:r>
              <a:rPr lang="en-US" dirty="0"/>
              <a:t>(Anomaly detection phase)</a:t>
            </a:r>
            <a:endParaRPr lang="zh-TW" altLang="en-US" dirty="0"/>
          </a:p>
        </p:txBody>
      </p:sp>
      <p:graphicFrame>
        <p:nvGraphicFramePr>
          <p:cNvPr id="4" name="內容版面配置區 3">
            <a:extLst>
              <a:ext uri="{FF2B5EF4-FFF2-40B4-BE49-F238E27FC236}">
                <a16:creationId xmlns:a16="http://schemas.microsoft.com/office/drawing/2014/main" id="{49C62716-4359-4C99-9996-77FFEE6A5F12}"/>
              </a:ext>
            </a:extLst>
          </p:cNvPr>
          <p:cNvGraphicFramePr>
            <a:graphicFrameLocks noGrp="1"/>
          </p:cNvGraphicFramePr>
          <p:nvPr>
            <p:ph idx="1"/>
          </p:nvPr>
        </p:nvGraphicFramePr>
        <p:xfrm>
          <a:off x="500034" y="3356992"/>
          <a:ext cx="8229600"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投影片編號版面配置區 6">
            <a:extLst>
              <a:ext uri="{FF2B5EF4-FFF2-40B4-BE49-F238E27FC236}">
                <a16:creationId xmlns:a16="http://schemas.microsoft.com/office/drawing/2014/main" id="{DD053CE0-6AE7-427F-9EC4-BE088373EF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9A213261-9FB6-47C2-BAFA-250BB5204CC5}" type="slidenum">
              <a:rPr lang="zh-TW" altLang="en-US">
                <a:solidFill>
                  <a:schemeClr val="bg1"/>
                </a:solidFill>
              </a:rPr>
              <a:pPr eaLnBrk="1" hangingPunct="1"/>
              <a:t>32</a:t>
            </a:fld>
            <a:endParaRPr lang="zh-TW" altLang="en-US">
              <a:solidFill>
                <a:schemeClr val="bg1"/>
              </a:solidFill>
            </a:endParaRPr>
          </a:p>
        </p:txBody>
      </p:sp>
      <p:graphicFrame>
        <p:nvGraphicFramePr>
          <p:cNvPr id="5" name="內容版面配置區 3">
            <a:extLst>
              <a:ext uri="{FF2B5EF4-FFF2-40B4-BE49-F238E27FC236}">
                <a16:creationId xmlns:a16="http://schemas.microsoft.com/office/drawing/2014/main" id="{3FFB690E-A436-49AD-9728-F1479CC94D6B}"/>
              </a:ext>
            </a:extLst>
          </p:cNvPr>
          <p:cNvGraphicFramePr>
            <a:graphicFrameLocks/>
          </p:cNvGraphicFramePr>
          <p:nvPr/>
        </p:nvGraphicFramePr>
        <p:xfrm>
          <a:off x="628680" y="1714488"/>
          <a:ext cx="8229600" cy="1285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向下箭號 5">
            <a:extLst>
              <a:ext uri="{FF2B5EF4-FFF2-40B4-BE49-F238E27FC236}">
                <a16:creationId xmlns:a16="http://schemas.microsoft.com/office/drawing/2014/main" id="{8C5A035C-5BD6-4685-821C-80328B0A88AF}"/>
              </a:ext>
            </a:extLst>
          </p:cNvPr>
          <p:cNvSpPr/>
          <p:nvPr/>
        </p:nvSpPr>
        <p:spPr>
          <a:xfrm>
            <a:off x="6572264" y="3071810"/>
            <a:ext cx="571504" cy="285752"/>
          </a:xfrm>
          <a:prstGeom prst="downArrow">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zh-TW" altLang="en-US"/>
          </a:p>
        </p:txBody>
      </p:sp>
      <p:sp>
        <p:nvSpPr>
          <p:cNvPr id="35849" name="頁尾版面配置區 7">
            <a:extLst>
              <a:ext uri="{FF2B5EF4-FFF2-40B4-BE49-F238E27FC236}">
                <a16:creationId xmlns:a16="http://schemas.microsoft.com/office/drawing/2014/main" id="{B51FEA21-B24C-4F81-8592-6169804FB30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0213CA60-0354-47F3-A26A-B703FEE43784}"/>
              </a:ext>
            </a:extLst>
          </p:cNvPr>
          <p:cNvSpPr>
            <a:spLocks noGrp="1"/>
          </p:cNvSpPr>
          <p:nvPr>
            <p:ph type="title"/>
          </p:nvPr>
        </p:nvSpPr>
        <p:spPr>
          <a:xfrm>
            <a:off x="457200" y="274638"/>
            <a:ext cx="6851650" cy="1036637"/>
          </a:xfrm>
        </p:spPr>
        <p:txBody>
          <a:bodyPr/>
          <a:lstStyle/>
          <a:p>
            <a:pPr eaLnBrk="1" hangingPunct="1">
              <a:defRPr/>
            </a:pPr>
            <a:r>
              <a:rPr lang="zh-TW" altLang="en-US"/>
              <a:t>資料品質檢查的方法</a:t>
            </a:r>
          </a:p>
        </p:txBody>
      </p:sp>
      <p:graphicFrame>
        <p:nvGraphicFramePr>
          <p:cNvPr id="4" name="內容版面配置區 3">
            <a:extLst>
              <a:ext uri="{FF2B5EF4-FFF2-40B4-BE49-F238E27FC236}">
                <a16:creationId xmlns:a16="http://schemas.microsoft.com/office/drawing/2014/main" id="{EFA0E6D5-A64C-44A0-9BBB-583C7CCEFA1C}"/>
              </a:ext>
            </a:extLst>
          </p:cNvPr>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投影片編號版面配置區 4">
            <a:extLst>
              <a:ext uri="{FF2B5EF4-FFF2-40B4-BE49-F238E27FC236}">
                <a16:creationId xmlns:a16="http://schemas.microsoft.com/office/drawing/2014/main" id="{D8352EA8-52F4-4635-A1C1-E71C7CBB4B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F9A5981-2AC4-46B4-87ED-7F1659964069}" type="slidenum">
              <a:rPr lang="zh-TW" altLang="en-US">
                <a:solidFill>
                  <a:schemeClr val="bg1"/>
                </a:solidFill>
              </a:rPr>
              <a:pPr eaLnBrk="1" hangingPunct="1"/>
              <a:t>33</a:t>
            </a:fld>
            <a:endParaRPr lang="zh-TW" altLang="en-US">
              <a:solidFill>
                <a:schemeClr val="bg1"/>
              </a:solidFill>
            </a:endParaRPr>
          </a:p>
        </p:txBody>
      </p:sp>
      <p:sp>
        <p:nvSpPr>
          <p:cNvPr id="36869" name="頁尾版面配置區 5">
            <a:extLst>
              <a:ext uri="{FF2B5EF4-FFF2-40B4-BE49-F238E27FC236}">
                <a16:creationId xmlns:a16="http://schemas.microsoft.com/office/drawing/2014/main" id="{563B5C50-0366-4329-B45A-D78937A9D2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DCCFD7F2-CBBA-4E7A-B43D-7D5AFA41C734}"/>
              </a:ext>
            </a:extLst>
          </p:cNvPr>
          <p:cNvSpPr>
            <a:spLocks noGrp="1"/>
          </p:cNvSpPr>
          <p:nvPr>
            <p:ph type="title"/>
          </p:nvPr>
        </p:nvSpPr>
        <p:spPr>
          <a:xfrm>
            <a:off x="457200" y="274638"/>
            <a:ext cx="6851650" cy="1036637"/>
          </a:xfrm>
        </p:spPr>
        <p:txBody>
          <a:bodyPr/>
          <a:lstStyle/>
          <a:p>
            <a:pPr eaLnBrk="1" hangingPunct="1">
              <a:defRPr/>
            </a:pPr>
            <a:r>
              <a:rPr lang="zh-TW" altLang="en-US"/>
              <a:t>資料品質檢查的處理流程</a:t>
            </a:r>
          </a:p>
        </p:txBody>
      </p:sp>
      <p:graphicFrame>
        <p:nvGraphicFramePr>
          <p:cNvPr id="4" name="內容版面配置區 3">
            <a:extLst>
              <a:ext uri="{FF2B5EF4-FFF2-40B4-BE49-F238E27FC236}">
                <a16:creationId xmlns:a16="http://schemas.microsoft.com/office/drawing/2014/main" id="{7188AD72-0BAC-44A6-9534-AEC4399B3A08}"/>
              </a:ext>
            </a:extLst>
          </p:cNvPr>
          <p:cNvGraphicFramePr>
            <a:graphicFrameLocks noGrp="1"/>
          </p:cNvGraphicFramePr>
          <p:nvPr>
            <p:ph idx="1"/>
          </p:nvPr>
        </p:nvGraphicFramePr>
        <p:xfrm>
          <a:off x="214282" y="1357298"/>
          <a:ext cx="3500462"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投影片編號版面配置區 5">
            <a:extLst>
              <a:ext uri="{FF2B5EF4-FFF2-40B4-BE49-F238E27FC236}">
                <a16:creationId xmlns:a16="http://schemas.microsoft.com/office/drawing/2014/main" id="{0973F189-0E0F-4ED1-9920-1D2747E91B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B70475F-1CAF-48EA-9AB2-0AEBBDA084B8}" type="slidenum">
              <a:rPr lang="zh-TW" altLang="en-US">
                <a:solidFill>
                  <a:schemeClr val="bg1"/>
                </a:solidFill>
              </a:rPr>
              <a:pPr eaLnBrk="1" hangingPunct="1"/>
              <a:t>34</a:t>
            </a:fld>
            <a:endParaRPr lang="zh-TW" altLang="en-US">
              <a:solidFill>
                <a:schemeClr val="bg1"/>
              </a:solidFill>
            </a:endParaRPr>
          </a:p>
        </p:txBody>
      </p:sp>
      <p:pic>
        <p:nvPicPr>
          <p:cNvPr id="37893" name="Picture 2">
            <a:extLst>
              <a:ext uri="{FF2B5EF4-FFF2-40B4-BE49-F238E27FC236}">
                <a16:creationId xmlns:a16="http://schemas.microsoft.com/office/drawing/2014/main" id="{AF31E66C-8DC7-4DB8-B050-BAF81A9FB9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25" y="1357313"/>
            <a:ext cx="52149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雲朵形圖說文字 6">
            <a:extLst>
              <a:ext uri="{FF2B5EF4-FFF2-40B4-BE49-F238E27FC236}">
                <a16:creationId xmlns:a16="http://schemas.microsoft.com/office/drawing/2014/main" id="{67689D01-A16E-499C-A084-C0DF925476C3}"/>
              </a:ext>
            </a:extLst>
          </p:cNvPr>
          <p:cNvSpPr/>
          <p:nvPr/>
        </p:nvSpPr>
        <p:spPr>
          <a:xfrm>
            <a:off x="4000500" y="5429250"/>
            <a:ext cx="1714500" cy="7143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a:t>持續運行原則</a:t>
            </a:r>
          </a:p>
        </p:txBody>
      </p:sp>
      <p:sp>
        <p:nvSpPr>
          <p:cNvPr id="37895" name="頁尾版面配置區 7">
            <a:extLst>
              <a:ext uri="{FF2B5EF4-FFF2-40B4-BE49-F238E27FC236}">
                <a16:creationId xmlns:a16="http://schemas.microsoft.com/office/drawing/2014/main" id="{4AD39C7E-3C17-405E-912C-351771555D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5DA5720-D51A-4B0D-9F7C-40155C1EF6AC}"/>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5.6 </a:t>
            </a:r>
            <a:r>
              <a:rPr lang="zh-TW" altLang="en-US" dirty="0"/>
              <a:t>資料一致化</a:t>
            </a:r>
          </a:p>
        </p:txBody>
      </p:sp>
      <p:sp>
        <p:nvSpPr>
          <p:cNvPr id="5" name="副標題 4">
            <a:extLst>
              <a:ext uri="{FF2B5EF4-FFF2-40B4-BE49-F238E27FC236}">
                <a16:creationId xmlns:a16="http://schemas.microsoft.com/office/drawing/2014/main" id="{24DD5DE6-23EF-4552-BD45-C0CD2AB7A46F}"/>
              </a:ext>
            </a:extLst>
          </p:cNvPr>
          <p:cNvSpPr>
            <a:spLocks noGrp="1"/>
          </p:cNvSpPr>
          <p:nvPr>
            <p:ph type="subTitle" idx="1"/>
          </p:nvPr>
        </p:nvSpPr>
        <p:spPr>
          <a:xfrm>
            <a:off x="4495800" y="2000250"/>
            <a:ext cx="4343400" cy="2436813"/>
          </a:xfrm>
        </p:spPr>
        <p:txBody>
          <a:bodyPr rtlCol="0">
            <a:normAutofit fontScale="62500" lnSpcReduction="20000"/>
          </a:bodyPr>
          <a:lstStyle/>
          <a:p>
            <a:pPr fontAlgn="auto">
              <a:spcAft>
                <a:spcPts val="0"/>
              </a:spcAft>
              <a:defRPr/>
            </a:pPr>
            <a:r>
              <a:rPr lang="zh-TW" altLang="en-US" dirty="0"/>
              <a:t>由於終端使用者會從多個分離的事實表組合所需的資料進行應用，所以在清理資料後，就需對資料進行一致化處理，解決不同來源資料間資料不一致的問題，使資料能夠在資料倉儲中一起使用。</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a:extLst>
              <a:ext uri="{FF2B5EF4-FFF2-40B4-BE49-F238E27FC236}">
                <a16:creationId xmlns:a16="http://schemas.microsoft.com/office/drawing/2014/main" id="{19D98D05-1055-4183-BE4D-B52478EA5E11}"/>
              </a:ext>
            </a:extLst>
          </p:cNvPr>
          <p:cNvSpPr>
            <a:spLocks noGrp="1"/>
          </p:cNvSpPr>
          <p:nvPr>
            <p:ph type="title"/>
          </p:nvPr>
        </p:nvSpPr>
        <p:spPr>
          <a:xfrm>
            <a:off x="457200" y="274638"/>
            <a:ext cx="6851650" cy="1036637"/>
          </a:xfrm>
        </p:spPr>
        <p:txBody>
          <a:bodyPr/>
          <a:lstStyle/>
          <a:p>
            <a:pPr eaLnBrk="1" hangingPunct="1">
              <a:defRPr/>
            </a:pPr>
            <a:r>
              <a:rPr lang="zh-TW" altLang="en-US"/>
              <a:t>一致化維度與一致化事實</a:t>
            </a:r>
          </a:p>
        </p:txBody>
      </p:sp>
      <p:graphicFrame>
        <p:nvGraphicFramePr>
          <p:cNvPr id="4" name="內容版面配置區 3">
            <a:extLst>
              <a:ext uri="{FF2B5EF4-FFF2-40B4-BE49-F238E27FC236}">
                <a16:creationId xmlns:a16="http://schemas.microsoft.com/office/drawing/2014/main" id="{FA325B1F-29F8-4142-87A5-E2F51C521F89}"/>
              </a:ext>
            </a:extLst>
          </p:cNvPr>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投影片編號版面配置區 4">
            <a:extLst>
              <a:ext uri="{FF2B5EF4-FFF2-40B4-BE49-F238E27FC236}">
                <a16:creationId xmlns:a16="http://schemas.microsoft.com/office/drawing/2014/main" id="{85973724-8160-43DB-8AE5-2C2C774E1C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88FA0A6-E1B8-4546-8E74-0A53E979E085}" type="slidenum">
              <a:rPr lang="zh-TW" altLang="en-US">
                <a:solidFill>
                  <a:schemeClr val="bg1"/>
                </a:solidFill>
              </a:rPr>
              <a:pPr eaLnBrk="1" hangingPunct="1"/>
              <a:t>36</a:t>
            </a:fld>
            <a:endParaRPr lang="zh-TW" altLang="en-US">
              <a:solidFill>
                <a:schemeClr val="bg1"/>
              </a:solidFill>
            </a:endParaRPr>
          </a:p>
        </p:txBody>
      </p:sp>
      <p:sp>
        <p:nvSpPr>
          <p:cNvPr id="39941" name="頁尾版面配置區 5">
            <a:extLst>
              <a:ext uri="{FF2B5EF4-FFF2-40B4-BE49-F238E27FC236}">
                <a16:creationId xmlns:a16="http://schemas.microsoft.com/office/drawing/2014/main" id="{E0E5A41E-BB6B-4417-872D-23EA7A9B33F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21BE3AFD-D409-4270-8BEF-EC6FB9C7ABEB}"/>
              </a:ext>
            </a:extLst>
          </p:cNvPr>
          <p:cNvSpPr>
            <a:spLocks noGrp="1"/>
          </p:cNvSpPr>
          <p:nvPr>
            <p:ph type="title"/>
          </p:nvPr>
        </p:nvSpPr>
        <p:spPr>
          <a:xfrm>
            <a:off x="457200" y="274638"/>
            <a:ext cx="6851650" cy="1036637"/>
          </a:xfrm>
        </p:spPr>
        <p:txBody>
          <a:bodyPr/>
          <a:lstStyle/>
          <a:p>
            <a:pPr eaLnBrk="1" hangingPunct="1">
              <a:defRPr/>
            </a:pPr>
            <a:r>
              <a:rPr lang="en-US" altLang="zh-TW"/>
              <a:t>5.6.1 </a:t>
            </a:r>
            <a:r>
              <a:rPr lang="zh-TW" altLang="en-US"/>
              <a:t>建置一致化維度</a:t>
            </a:r>
          </a:p>
        </p:txBody>
      </p:sp>
      <p:graphicFrame>
        <p:nvGraphicFramePr>
          <p:cNvPr id="4" name="內容版面配置區 3">
            <a:extLst>
              <a:ext uri="{FF2B5EF4-FFF2-40B4-BE49-F238E27FC236}">
                <a16:creationId xmlns:a16="http://schemas.microsoft.com/office/drawing/2014/main" id="{895A5D8F-004C-4B2E-BF0D-4B3D95614151}"/>
              </a:ext>
            </a:extLst>
          </p:cNvPr>
          <p:cNvGraphicFramePr>
            <a:graphicFrameLocks noGrp="1"/>
          </p:cNvGraphicFramePr>
          <p:nvPr>
            <p:ph idx="1"/>
          </p:nvPr>
        </p:nvGraphicFramePr>
        <p:xfrm>
          <a:off x="457200" y="1412776"/>
          <a:ext cx="8229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投影片編號版面配置區 4">
            <a:extLst>
              <a:ext uri="{FF2B5EF4-FFF2-40B4-BE49-F238E27FC236}">
                <a16:creationId xmlns:a16="http://schemas.microsoft.com/office/drawing/2014/main" id="{800FDEF0-3760-473A-959C-232FE34B83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0C6183E0-4E18-4979-BD67-BD19EB9D7B6C}" type="slidenum">
              <a:rPr lang="zh-TW" altLang="en-US">
                <a:solidFill>
                  <a:schemeClr val="bg1"/>
                </a:solidFill>
              </a:rPr>
              <a:pPr eaLnBrk="1" hangingPunct="1"/>
              <a:t>37</a:t>
            </a:fld>
            <a:endParaRPr lang="zh-TW" altLang="en-US">
              <a:solidFill>
                <a:schemeClr val="bg1"/>
              </a:solidFill>
            </a:endParaRPr>
          </a:p>
        </p:txBody>
      </p:sp>
      <p:sp>
        <p:nvSpPr>
          <p:cNvPr id="40965" name="頁尾版面配置區 5">
            <a:extLst>
              <a:ext uri="{FF2B5EF4-FFF2-40B4-BE49-F238E27FC236}">
                <a16:creationId xmlns:a16="http://schemas.microsoft.com/office/drawing/2014/main" id="{B8F984EC-68AE-4C55-AABF-73073AC47E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C5E58128-F7BE-488A-AF25-D44898078A3F}"/>
              </a:ext>
            </a:extLst>
          </p:cNvPr>
          <p:cNvSpPr>
            <a:spLocks noGrp="1"/>
          </p:cNvSpPr>
          <p:nvPr>
            <p:ph type="title"/>
          </p:nvPr>
        </p:nvSpPr>
        <p:spPr>
          <a:xfrm>
            <a:off x="457200" y="274638"/>
            <a:ext cx="6851650" cy="1036637"/>
          </a:xfrm>
        </p:spPr>
        <p:txBody>
          <a:bodyPr/>
          <a:lstStyle/>
          <a:p>
            <a:pPr eaLnBrk="1" hangingPunct="1">
              <a:defRPr/>
            </a:pPr>
            <a:r>
              <a:rPr lang="zh-TW" altLang="en-US"/>
              <a:t>支援欄位值一致化之資料模型</a:t>
            </a:r>
          </a:p>
        </p:txBody>
      </p:sp>
      <p:sp>
        <p:nvSpPr>
          <p:cNvPr id="41987" name="內容版面配置區 2">
            <a:extLst>
              <a:ext uri="{FF2B5EF4-FFF2-40B4-BE49-F238E27FC236}">
                <a16:creationId xmlns:a16="http://schemas.microsoft.com/office/drawing/2014/main" id="{6BD5482F-38E1-498B-9FEF-6274A1B91EDD}"/>
              </a:ext>
            </a:extLst>
          </p:cNvPr>
          <p:cNvSpPr>
            <a:spLocks noGrp="1"/>
          </p:cNvSpPr>
          <p:nvPr>
            <p:ph idx="1"/>
          </p:nvPr>
        </p:nvSpPr>
        <p:spPr/>
        <p:txBody>
          <a:bodyPr/>
          <a:lstStyle/>
          <a:p>
            <a:pPr eaLnBrk="1" hangingPunct="1"/>
            <a:endParaRPr lang="zh-TW" altLang="en-US"/>
          </a:p>
        </p:txBody>
      </p:sp>
      <p:sp>
        <p:nvSpPr>
          <p:cNvPr id="41988" name="投影片編號版面配置區 4">
            <a:extLst>
              <a:ext uri="{FF2B5EF4-FFF2-40B4-BE49-F238E27FC236}">
                <a16:creationId xmlns:a16="http://schemas.microsoft.com/office/drawing/2014/main" id="{F41F41B3-7D9B-486D-9B4D-E8A5EF0620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763D6E2-EC08-43C2-B0D2-4E9C172D43DD}" type="slidenum">
              <a:rPr lang="zh-TW" altLang="en-US">
                <a:solidFill>
                  <a:schemeClr val="bg1"/>
                </a:solidFill>
              </a:rPr>
              <a:pPr eaLnBrk="1" hangingPunct="1"/>
              <a:t>38</a:t>
            </a:fld>
            <a:endParaRPr lang="zh-TW" altLang="en-US">
              <a:solidFill>
                <a:schemeClr val="bg1"/>
              </a:solidFill>
            </a:endParaRPr>
          </a:p>
        </p:txBody>
      </p:sp>
      <p:pic>
        <p:nvPicPr>
          <p:cNvPr id="41989" name="Picture 2">
            <a:extLst>
              <a:ext uri="{FF2B5EF4-FFF2-40B4-BE49-F238E27FC236}">
                <a16:creationId xmlns:a16="http://schemas.microsoft.com/office/drawing/2014/main" id="{5ACCF57E-9A15-4B36-9BD5-82EA5B7A7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643063"/>
            <a:ext cx="57721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頁尾版面配置區 5">
            <a:extLst>
              <a:ext uri="{FF2B5EF4-FFF2-40B4-BE49-F238E27FC236}">
                <a16:creationId xmlns:a16="http://schemas.microsoft.com/office/drawing/2014/main" id="{920A340E-4710-4CE8-84BD-289BD8090E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FD20971E-E073-42C5-8E29-5FBAD4426014}"/>
              </a:ext>
            </a:extLst>
          </p:cNvPr>
          <p:cNvSpPr>
            <a:spLocks noGrp="1"/>
          </p:cNvSpPr>
          <p:nvPr>
            <p:ph type="title"/>
          </p:nvPr>
        </p:nvSpPr>
        <p:spPr>
          <a:xfrm>
            <a:off x="457200" y="274638"/>
            <a:ext cx="6851650" cy="1036637"/>
          </a:xfrm>
        </p:spPr>
        <p:txBody>
          <a:bodyPr/>
          <a:lstStyle/>
          <a:p>
            <a:pPr eaLnBrk="1" hangingPunct="1">
              <a:defRPr/>
            </a:pPr>
            <a:r>
              <a:rPr lang="zh-TW" altLang="en-US"/>
              <a:t>支援篩選之資料模型</a:t>
            </a:r>
          </a:p>
        </p:txBody>
      </p:sp>
      <p:sp>
        <p:nvSpPr>
          <p:cNvPr id="43011" name="內容版面配置區 2">
            <a:extLst>
              <a:ext uri="{FF2B5EF4-FFF2-40B4-BE49-F238E27FC236}">
                <a16:creationId xmlns:a16="http://schemas.microsoft.com/office/drawing/2014/main" id="{CB801621-2CD5-4E01-8F04-7D2F645FD5B0}"/>
              </a:ext>
            </a:extLst>
          </p:cNvPr>
          <p:cNvSpPr>
            <a:spLocks noGrp="1"/>
          </p:cNvSpPr>
          <p:nvPr>
            <p:ph idx="1"/>
          </p:nvPr>
        </p:nvSpPr>
        <p:spPr/>
        <p:txBody>
          <a:bodyPr/>
          <a:lstStyle/>
          <a:p>
            <a:pPr eaLnBrk="1" hangingPunct="1"/>
            <a:endParaRPr lang="zh-TW" altLang="en-US"/>
          </a:p>
        </p:txBody>
      </p:sp>
      <p:sp>
        <p:nvSpPr>
          <p:cNvPr id="43012" name="投影片編號版面配置區 4">
            <a:extLst>
              <a:ext uri="{FF2B5EF4-FFF2-40B4-BE49-F238E27FC236}">
                <a16:creationId xmlns:a16="http://schemas.microsoft.com/office/drawing/2014/main" id="{443C67A8-7DBF-422B-891E-5640BA3CBE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839300AD-F4B0-4904-88F2-C68C8E2A65F9}" type="slidenum">
              <a:rPr lang="zh-TW" altLang="en-US">
                <a:solidFill>
                  <a:schemeClr val="bg1"/>
                </a:solidFill>
              </a:rPr>
              <a:pPr eaLnBrk="1" hangingPunct="1"/>
              <a:t>39</a:t>
            </a:fld>
            <a:endParaRPr lang="zh-TW" altLang="en-US">
              <a:solidFill>
                <a:schemeClr val="bg1"/>
              </a:solidFill>
            </a:endParaRPr>
          </a:p>
        </p:txBody>
      </p:sp>
      <p:pic>
        <p:nvPicPr>
          <p:cNvPr id="43013" name="Picture 2">
            <a:extLst>
              <a:ext uri="{FF2B5EF4-FFF2-40B4-BE49-F238E27FC236}">
                <a16:creationId xmlns:a16="http://schemas.microsoft.com/office/drawing/2014/main" id="{6DD5F748-5046-4D87-A22D-E053667AF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339013"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頁尾版面配置區 5">
            <a:extLst>
              <a:ext uri="{FF2B5EF4-FFF2-40B4-BE49-F238E27FC236}">
                <a16:creationId xmlns:a16="http://schemas.microsoft.com/office/drawing/2014/main" id="{1A893181-86A4-44F7-8039-3C606AF1409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id="{FA20635C-C804-41E5-BB02-93799ADA88A8}"/>
              </a:ext>
            </a:extLst>
          </p:cNvPr>
          <p:cNvSpPr>
            <a:spLocks noGrp="1"/>
          </p:cNvSpPr>
          <p:nvPr>
            <p:ph type="title"/>
          </p:nvPr>
        </p:nvSpPr>
        <p:spPr>
          <a:xfrm>
            <a:off x="457200" y="274638"/>
            <a:ext cx="6851650" cy="1036637"/>
          </a:xfrm>
        </p:spPr>
        <p:txBody>
          <a:bodyPr/>
          <a:lstStyle/>
          <a:p>
            <a:pPr eaLnBrk="1" hangingPunct="1">
              <a:defRPr/>
            </a:pPr>
            <a:r>
              <a:rPr lang="zh-TW" altLang="en-US"/>
              <a:t>學習目標</a:t>
            </a:r>
            <a:r>
              <a:rPr lang="en-US" altLang="zh-TW"/>
              <a:t>(2)</a:t>
            </a:r>
            <a:endParaRPr lang="zh-TW" altLang="en-US"/>
          </a:p>
        </p:txBody>
      </p:sp>
      <p:graphicFrame>
        <p:nvGraphicFramePr>
          <p:cNvPr id="4" name="內容版面配置區 3">
            <a:extLst>
              <a:ext uri="{FF2B5EF4-FFF2-40B4-BE49-F238E27FC236}">
                <a16:creationId xmlns:a16="http://schemas.microsoft.com/office/drawing/2014/main" id="{79DD254D-165E-4EEE-92C7-908FCBC81D1D}"/>
              </a:ext>
            </a:extLst>
          </p:cNvPr>
          <p:cNvGraphicFramePr>
            <a:graphicFrameLocks noGrp="1"/>
          </p:cNvGraphicFramePr>
          <p:nvPr>
            <p:ph idx="1"/>
          </p:nvPr>
        </p:nvGraphicFramePr>
        <p:xfrm>
          <a:off x="457200" y="1412776"/>
          <a:ext cx="822960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投影片編號版面配置區 4">
            <a:extLst>
              <a:ext uri="{FF2B5EF4-FFF2-40B4-BE49-F238E27FC236}">
                <a16:creationId xmlns:a16="http://schemas.microsoft.com/office/drawing/2014/main" id="{40ACDA15-F311-4904-87DB-2016346AA2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42723711-C8A9-407F-8C3C-75940727E8C2}" type="slidenum">
              <a:rPr lang="zh-TW" altLang="en-US">
                <a:solidFill>
                  <a:schemeClr val="bg1"/>
                </a:solidFill>
              </a:rPr>
              <a:pPr eaLnBrk="1" hangingPunct="1"/>
              <a:t>4</a:t>
            </a:fld>
            <a:endParaRPr lang="zh-TW" altLang="en-US">
              <a:solidFill>
                <a:schemeClr val="bg1"/>
              </a:solidFill>
            </a:endParaRPr>
          </a:p>
        </p:txBody>
      </p:sp>
      <p:sp>
        <p:nvSpPr>
          <p:cNvPr id="7173" name="頁尾版面配置區 5">
            <a:extLst>
              <a:ext uri="{FF2B5EF4-FFF2-40B4-BE49-F238E27FC236}">
                <a16:creationId xmlns:a16="http://schemas.microsoft.com/office/drawing/2014/main" id="{A172FD27-DA7D-44E4-8661-C4D2EC8D81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a:extLst>
              <a:ext uri="{FF2B5EF4-FFF2-40B4-BE49-F238E27FC236}">
                <a16:creationId xmlns:a16="http://schemas.microsoft.com/office/drawing/2014/main" id="{972AA8B0-C654-45B5-9A1E-9BA5BA8ECB0F}"/>
              </a:ext>
            </a:extLst>
          </p:cNvPr>
          <p:cNvSpPr>
            <a:spLocks noGrp="1"/>
          </p:cNvSpPr>
          <p:nvPr>
            <p:ph type="title"/>
          </p:nvPr>
        </p:nvSpPr>
        <p:spPr>
          <a:xfrm>
            <a:off x="457200" y="274638"/>
            <a:ext cx="6851650" cy="1036637"/>
          </a:xfrm>
        </p:spPr>
        <p:txBody>
          <a:bodyPr/>
          <a:lstStyle/>
          <a:p>
            <a:pPr eaLnBrk="1" hangingPunct="1">
              <a:defRPr/>
            </a:pPr>
            <a:r>
              <a:rPr lang="en-US" altLang="zh-TW"/>
              <a:t>5.6.2 </a:t>
            </a:r>
            <a:r>
              <a:rPr lang="zh-TW" altLang="en-US"/>
              <a:t>建置一致化事實</a:t>
            </a:r>
          </a:p>
        </p:txBody>
      </p:sp>
      <p:graphicFrame>
        <p:nvGraphicFramePr>
          <p:cNvPr id="4" name="內容版面配置區 3">
            <a:extLst>
              <a:ext uri="{FF2B5EF4-FFF2-40B4-BE49-F238E27FC236}">
                <a16:creationId xmlns:a16="http://schemas.microsoft.com/office/drawing/2014/main" id="{E8EC3F04-0082-4665-939B-DD2E61FEF475}"/>
              </a:ext>
            </a:extLst>
          </p:cNvPr>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投影片編號版面配置區 4">
            <a:extLst>
              <a:ext uri="{FF2B5EF4-FFF2-40B4-BE49-F238E27FC236}">
                <a16:creationId xmlns:a16="http://schemas.microsoft.com/office/drawing/2014/main" id="{4074D82A-0E4F-4AA9-A335-FD8BE5B7D4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32A2A51-A6E7-4954-ABC2-EA81439D26A9}" type="slidenum">
              <a:rPr lang="zh-TW" altLang="en-US">
                <a:solidFill>
                  <a:schemeClr val="bg1"/>
                </a:solidFill>
              </a:rPr>
              <a:pPr eaLnBrk="1" hangingPunct="1"/>
              <a:t>40</a:t>
            </a:fld>
            <a:endParaRPr lang="zh-TW" altLang="en-US">
              <a:solidFill>
                <a:schemeClr val="bg1"/>
              </a:solidFill>
            </a:endParaRPr>
          </a:p>
        </p:txBody>
      </p:sp>
      <p:sp>
        <p:nvSpPr>
          <p:cNvPr id="44037" name="頁尾版面配置區 5">
            <a:extLst>
              <a:ext uri="{FF2B5EF4-FFF2-40B4-BE49-F238E27FC236}">
                <a16:creationId xmlns:a16="http://schemas.microsoft.com/office/drawing/2014/main" id="{50214D72-1D0F-49B2-9A89-A02D329520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AF441EC-1779-48D7-8098-2977D1D3EE15}"/>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5.7 </a:t>
            </a:r>
            <a:r>
              <a:rPr lang="zh-TW" altLang="en-US" dirty="0"/>
              <a:t>資料交付</a:t>
            </a:r>
          </a:p>
        </p:txBody>
      </p:sp>
      <p:sp>
        <p:nvSpPr>
          <p:cNvPr id="5" name="副標題 4">
            <a:extLst>
              <a:ext uri="{FF2B5EF4-FFF2-40B4-BE49-F238E27FC236}">
                <a16:creationId xmlns:a16="http://schemas.microsoft.com/office/drawing/2014/main" id="{28B2F33E-6F82-47A3-9804-11B2D1931180}"/>
              </a:ext>
            </a:extLst>
          </p:cNvPr>
          <p:cNvSpPr>
            <a:spLocks noGrp="1"/>
          </p:cNvSpPr>
          <p:nvPr>
            <p:ph type="subTitle" idx="1"/>
          </p:nvPr>
        </p:nvSpPr>
        <p:spPr>
          <a:xfrm>
            <a:off x="4495800" y="2000250"/>
            <a:ext cx="4343400" cy="1933575"/>
          </a:xfrm>
        </p:spPr>
        <p:txBody>
          <a:bodyPr rtlCol="0">
            <a:normAutofit fontScale="77500" lnSpcReduction="20000"/>
          </a:bodyPr>
          <a:lstStyle/>
          <a:p>
            <a:pPr algn="just" fontAlgn="auto">
              <a:spcAft>
                <a:spcPts val="0"/>
              </a:spcAft>
              <a:defRPr/>
            </a:pPr>
            <a:r>
              <a:rPr lang="zh-TW" altLang="en-US" dirty="0"/>
              <a:t>當資料完成一致化步驟後，最後一個步驟就是將完成一致化之維度表與事實表交付給使用者</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a:extLst>
              <a:ext uri="{FF2B5EF4-FFF2-40B4-BE49-F238E27FC236}">
                <a16:creationId xmlns:a16="http://schemas.microsoft.com/office/drawing/2014/main" id="{49E13AF8-325A-4EAA-8F13-8F1682DE68E2}"/>
              </a:ext>
            </a:extLst>
          </p:cNvPr>
          <p:cNvSpPr>
            <a:spLocks noGrp="1"/>
          </p:cNvSpPr>
          <p:nvPr>
            <p:ph type="title"/>
          </p:nvPr>
        </p:nvSpPr>
        <p:spPr>
          <a:xfrm>
            <a:off x="457200" y="274638"/>
            <a:ext cx="6851650" cy="1036637"/>
          </a:xfrm>
        </p:spPr>
        <p:txBody>
          <a:bodyPr/>
          <a:lstStyle/>
          <a:p>
            <a:pPr eaLnBrk="1" hangingPunct="1">
              <a:defRPr/>
            </a:pPr>
            <a:r>
              <a:rPr lang="zh-TW" altLang="en-US"/>
              <a:t>一致化維度表的交付步驟</a:t>
            </a:r>
          </a:p>
        </p:txBody>
      </p:sp>
      <p:graphicFrame>
        <p:nvGraphicFramePr>
          <p:cNvPr id="6" name="內容版面配置區 5">
            <a:extLst>
              <a:ext uri="{FF2B5EF4-FFF2-40B4-BE49-F238E27FC236}">
                <a16:creationId xmlns:a16="http://schemas.microsoft.com/office/drawing/2014/main" id="{80130FE5-97DD-4608-8E46-74F92CFA8E28}"/>
              </a:ext>
            </a:extLst>
          </p:cNvPr>
          <p:cNvGraphicFramePr>
            <a:graphicFrameLocks noGrp="1"/>
          </p:cNvGraphicFramePr>
          <p:nvPr>
            <p:ph idx="1"/>
          </p:nvPr>
        </p:nvGraphicFramePr>
        <p:xfrm>
          <a:off x="457200" y="1484784"/>
          <a:ext cx="822960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4" name="投影片編號版面配置區 3">
            <a:extLst>
              <a:ext uri="{FF2B5EF4-FFF2-40B4-BE49-F238E27FC236}">
                <a16:creationId xmlns:a16="http://schemas.microsoft.com/office/drawing/2014/main" id="{6DB9AB8D-9C94-4420-8B66-6895BF2AAB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C60C2617-8D67-4654-8BB8-C311FF6427BE}" type="slidenum">
              <a:rPr lang="zh-TW" altLang="en-US">
                <a:solidFill>
                  <a:schemeClr val="bg1"/>
                </a:solidFill>
              </a:rPr>
              <a:pPr eaLnBrk="1" hangingPunct="1"/>
              <a:t>42</a:t>
            </a:fld>
            <a:endParaRPr lang="zh-TW" altLang="en-US">
              <a:solidFill>
                <a:schemeClr val="bg1"/>
              </a:solidFill>
            </a:endParaRPr>
          </a:p>
        </p:txBody>
      </p:sp>
      <p:sp>
        <p:nvSpPr>
          <p:cNvPr id="46085" name="頁尾版面配置區 4">
            <a:extLst>
              <a:ext uri="{FF2B5EF4-FFF2-40B4-BE49-F238E27FC236}">
                <a16:creationId xmlns:a16="http://schemas.microsoft.com/office/drawing/2014/main" id="{75D08A9B-BA30-48C0-8B6E-C9AFEF06C7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a:extLst>
              <a:ext uri="{FF2B5EF4-FFF2-40B4-BE49-F238E27FC236}">
                <a16:creationId xmlns:a16="http://schemas.microsoft.com/office/drawing/2014/main" id="{78AC0D28-531A-46D6-B77F-1AF5B8B21AA7}"/>
              </a:ext>
            </a:extLst>
          </p:cNvPr>
          <p:cNvSpPr>
            <a:spLocks noGrp="1"/>
          </p:cNvSpPr>
          <p:nvPr>
            <p:ph type="title"/>
          </p:nvPr>
        </p:nvSpPr>
        <p:spPr>
          <a:xfrm>
            <a:off x="457200" y="274638"/>
            <a:ext cx="6851650" cy="1036637"/>
          </a:xfrm>
        </p:spPr>
        <p:txBody>
          <a:bodyPr/>
          <a:lstStyle/>
          <a:p>
            <a:pPr eaLnBrk="1" hangingPunct="1">
              <a:defRPr/>
            </a:pPr>
            <a:r>
              <a:rPr lang="zh-TW" altLang="en-US"/>
              <a:t>一致化事實表的交付步驟</a:t>
            </a:r>
          </a:p>
        </p:txBody>
      </p:sp>
      <p:graphicFrame>
        <p:nvGraphicFramePr>
          <p:cNvPr id="6" name="內容版面配置區 5">
            <a:extLst>
              <a:ext uri="{FF2B5EF4-FFF2-40B4-BE49-F238E27FC236}">
                <a16:creationId xmlns:a16="http://schemas.microsoft.com/office/drawing/2014/main" id="{DFB3D0F7-0BA1-4C78-AD7A-0239C4524FE6}"/>
              </a:ext>
            </a:extLst>
          </p:cNvPr>
          <p:cNvGraphicFramePr>
            <a:graphicFrameLocks noGrp="1"/>
          </p:cNvGraphicFramePr>
          <p:nvPr>
            <p:ph idx="1"/>
          </p:nvPr>
        </p:nvGraphicFramePr>
        <p:xfrm>
          <a:off x="242918" y="1124744"/>
          <a:ext cx="86868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投影片編號版面配置區 3">
            <a:extLst>
              <a:ext uri="{FF2B5EF4-FFF2-40B4-BE49-F238E27FC236}">
                <a16:creationId xmlns:a16="http://schemas.microsoft.com/office/drawing/2014/main" id="{F4E87C6D-DEDF-4B6D-94AA-78E1E9BD98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3EF08EAA-C0BE-4D9A-87B8-8B122B5C4B5C}" type="slidenum">
              <a:rPr lang="zh-TW" altLang="en-US">
                <a:solidFill>
                  <a:schemeClr val="bg1"/>
                </a:solidFill>
              </a:rPr>
              <a:pPr eaLnBrk="1" hangingPunct="1"/>
              <a:t>43</a:t>
            </a:fld>
            <a:endParaRPr lang="zh-TW" altLang="en-US">
              <a:solidFill>
                <a:schemeClr val="bg1"/>
              </a:solidFill>
            </a:endParaRPr>
          </a:p>
        </p:txBody>
      </p:sp>
      <p:sp>
        <p:nvSpPr>
          <p:cNvPr id="47109" name="頁尾版面配置區 4">
            <a:extLst>
              <a:ext uri="{FF2B5EF4-FFF2-40B4-BE49-F238E27FC236}">
                <a16:creationId xmlns:a16="http://schemas.microsoft.com/office/drawing/2014/main" id="{2B468AA4-BA06-4514-9250-722299C6820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a:extLst>
              <a:ext uri="{FF2B5EF4-FFF2-40B4-BE49-F238E27FC236}">
                <a16:creationId xmlns:a16="http://schemas.microsoft.com/office/drawing/2014/main" id="{C335BAD2-07D9-42A0-BFDB-B6F47FC1066B}"/>
              </a:ext>
            </a:extLst>
          </p:cNvPr>
          <p:cNvSpPr>
            <a:spLocks noGrp="1"/>
          </p:cNvSpPr>
          <p:nvPr>
            <p:ph type="title"/>
          </p:nvPr>
        </p:nvSpPr>
        <p:spPr>
          <a:xfrm>
            <a:off x="457200" y="274638"/>
            <a:ext cx="6851650" cy="1036637"/>
          </a:xfrm>
        </p:spPr>
        <p:txBody>
          <a:bodyPr/>
          <a:lstStyle/>
          <a:p>
            <a:pPr eaLnBrk="1" hangingPunct="1">
              <a:defRPr/>
            </a:pPr>
            <a:r>
              <a:rPr lang="zh-TW" altLang="en-US"/>
              <a:t>上載事實表之技巧</a:t>
            </a:r>
          </a:p>
        </p:txBody>
      </p:sp>
      <p:graphicFrame>
        <p:nvGraphicFramePr>
          <p:cNvPr id="4" name="內容版面配置區 3">
            <a:extLst>
              <a:ext uri="{FF2B5EF4-FFF2-40B4-BE49-F238E27FC236}">
                <a16:creationId xmlns:a16="http://schemas.microsoft.com/office/drawing/2014/main" id="{EB5260F0-87B3-44BF-B059-5F6DDEE2E5D5}"/>
              </a:ext>
            </a:extLst>
          </p:cNvPr>
          <p:cNvGraphicFramePr>
            <a:graphicFrameLocks noGrp="1"/>
          </p:cNvGraphicFramePr>
          <p:nvPr>
            <p:ph idx="1"/>
          </p:nvPr>
        </p:nvGraphicFramePr>
        <p:xfrm>
          <a:off x="457200" y="1412875"/>
          <a:ext cx="8229600"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2" name="投影片編號版面配置區 4">
            <a:extLst>
              <a:ext uri="{FF2B5EF4-FFF2-40B4-BE49-F238E27FC236}">
                <a16:creationId xmlns:a16="http://schemas.microsoft.com/office/drawing/2014/main" id="{5D106631-4950-42AE-A1AE-EB3D648B78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60C005A-E20B-4463-89D7-9053384CC4B4}" type="slidenum">
              <a:rPr lang="zh-TW" altLang="en-US">
                <a:solidFill>
                  <a:schemeClr val="bg1"/>
                </a:solidFill>
              </a:rPr>
              <a:pPr eaLnBrk="1" hangingPunct="1"/>
              <a:t>44</a:t>
            </a:fld>
            <a:endParaRPr lang="zh-TW" altLang="en-US">
              <a:solidFill>
                <a:schemeClr val="bg1"/>
              </a:solidFill>
            </a:endParaRPr>
          </a:p>
        </p:txBody>
      </p:sp>
      <p:sp>
        <p:nvSpPr>
          <p:cNvPr id="48133" name="頁尾版面配置區 5">
            <a:extLst>
              <a:ext uri="{FF2B5EF4-FFF2-40B4-BE49-F238E27FC236}">
                <a16:creationId xmlns:a16="http://schemas.microsoft.com/office/drawing/2014/main" id="{A24423F2-F545-40F5-9219-0FC78A4C603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a:extLst>
              <a:ext uri="{FF2B5EF4-FFF2-40B4-BE49-F238E27FC236}">
                <a16:creationId xmlns:a16="http://schemas.microsoft.com/office/drawing/2014/main" id="{8D8AD085-1783-44A6-9DD3-CDCE5F647791}"/>
              </a:ext>
            </a:extLst>
          </p:cNvPr>
          <p:cNvSpPr>
            <a:spLocks noGrp="1"/>
          </p:cNvSpPr>
          <p:nvPr>
            <p:ph type="title"/>
          </p:nvPr>
        </p:nvSpPr>
        <p:spPr>
          <a:xfrm>
            <a:off x="457200" y="274638"/>
            <a:ext cx="6851650" cy="1036637"/>
          </a:xfrm>
        </p:spPr>
        <p:txBody>
          <a:bodyPr/>
          <a:lstStyle/>
          <a:p>
            <a:pPr eaLnBrk="1" hangingPunct="1">
              <a:defRPr/>
            </a:pPr>
            <a:r>
              <a:rPr lang="zh-TW" altLang="en-US"/>
              <a:t>事實表彙總技術</a:t>
            </a:r>
          </a:p>
        </p:txBody>
      </p:sp>
      <p:graphicFrame>
        <p:nvGraphicFramePr>
          <p:cNvPr id="6" name="內容版面配置區 5">
            <a:extLst>
              <a:ext uri="{FF2B5EF4-FFF2-40B4-BE49-F238E27FC236}">
                <a16:creationId xmlns:a16="http://schemas.microsoft.com/office/drawing/2014/main" id="{2E8D800D-C695-4F38-A84E-05E5D6BA4240}"/>
              </a:ext>
            </a:extLst>
          </p:cNvPr>
          <p:cNvGraphicFramePr>
            <a:graphicFrameLocks noGrp="1"/>
          </p:cNvGraphicFramePr>
          <p:nvPr>
            <p:ph idx="1"/>
          </p:nvPr>
        </p:nvGraphicFramePr>
        <p:xfrm>
          <a:off x="485804" y="1285860"/>
          <a:ext cx="8229600"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投影片編號版面配置區 6">
            <a:extLst>
              <a:ext uri="{FF2B5EF4-FFF2-40B4-BE49-F238E27FC236}">
                <a16:creationId xmlns:a16="http://schemas.microsoft.com/office/drawing/2014/main" id="{7E7D8173-C64E-459B-BD4C-37B36AD903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26B39F52-CAF6-435F-8927-0D5F75FF6CE7}" type="slidenum">
              <a:rPr lang="zh-TW" altLang="en-US">
                <a:solidFill>
                  <a:schemeClr val="bg1"/>
                </a:solidFill>
              </a:rPr>
              <a:pPr eaLnBrk="1" hangingPunct="1"/>
              <a:t>45</a:t>
            </a:fld>
            <a:endParaRPr lang="zh-TW" altLang="en-US">
              <a:solidFill>
                <a:schemeClr val="bg1"/>
              </a:solidFill>
            </a:endParaRPr>
          </a:p>
        </p:txBody>
      </p:sp>
      <p:pic>
        <p:nvPicPr>
          <p:cNvPr id="49157" name="Picture 2">
            <a:extLst>
              <a:ext uri="{FF2B5EF4-FFF2-40B4-BE49-F238E27FC236}">
                <a16:creationId xmlns:a16="http://schemas.microsoft.com/office/drawing/2014/main" id="{A7AE909B-F1A8-459C-84CF-52DAC8A37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86188"/>
            <a:ext cx="42735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a:extLst>
              <a:ext uri="{FF2B5EF4-FFF2-40B4-BE49-F238E27FC236}">
                <a16:creationId xmlns:a16="http://schemas.microsoft.com/office/drawing/2014/main" id="{3365487D-283B-489A-BA2C-60F52FA7B4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5300" y="3786188"/>
            <a:ext cx="48387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頁尾版面配置區 7">
            <a:extLst>
              <a:ext uri="{FF2B5EF4-FFF2-40B4-BE49-F238E27FC236}">
                <a16:creationId xmlns:a16="http://schemas.microsoft.com/office/drawing/2014/main" id="{540FD629-074C-4089-95F4-DCBEBB3DC3D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a:extLst>
              <a:ext uri="{FF2B5EF4-FFF2-40B4-BE49-F238E27FC236}">
                <a16:creationId xmlns:a16="http://schemas.microsoft.com/office/drawing/2014/main" id="{53CD6EC1-4984-4B23-9803-1FC396AF4A11}"/>
              </a:ext>
            </a:extLst>
          </p:cNvPr>
          <p:cNvSpPr>
            <a:spLocks noGrp="1"/>
          </p:cNvSpPr>
          <p:nvPr>
            <p:ph type="title"/>
          </p:nvPr>
        </p:nvSpPr>
        <p:spPr>
          <a:xfrm>
            <a:off x="457200" y="274638"/>
            <a:ext cx="6851650" cy="1036637"/>
          </a:xfrm>
        </p:spPr>
        <p:txBody>
          <a:bodyPr/>
          <a:lstStyle/>
          <a:p>
            <a:pPr eaLnBrk="1" hangingPunct="1">
              <a:defRPr/>
            </a:pPr>
            <a:r>
              <a:rPr lang="zh-TW" altLang="en-US"/>
              <a:t>彙總導航架構之設計要點</a:t>
            </a:r>
          </a:p>
        </p:txBody>
      </p:sp>
      <p:graphicFrame>
        <p:nvGraphicFramePr>
          <p:cNvPr id="7" name="內容版面配置區 6">
            <a:extLst>
              <a:ext uri="{FF2B5EF4-FFF2-40B4-BE49-F238E27FC236}">
                <a16:creationId xmlns:a16="http://schemas.microsoft.com/office/drawing/2014/main" id="{3E5DDF06-22C1-43EC-A5B9-281C940CAD51}"/>
              </a:ext>
            </a:extLst>
          </p:cNvPr>
          <p:cNvGraphicFramePr>
            <a:graphicFrameLocks noGrp="1"/>
          </p:cNvGraphicFramePr>
          <p:nvPr>
            <p:ph idx="1"/>
          </p:nvPr>
        </p:nvGraphicFramePr>
        <p:xfrm>
          <a:off x="5357818" y="1428736"/>
          <a:ext cx="3500462" cy="50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投影片編號版面配置區 4">
            <a:extLst>
              <a:ext uri="{FF2B5EF4-FFF2-40B4-BE49-F238E27FC236}">
                <a16:creationId xmlns:a16="http://schemas.microsoft.com/office/drawing/2014/main" id="{57505595-194E-466D-8078-0168D66095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2D61D0C-9599-4F6D-9C16-B9ED6C160A36}" type="slidenum">
              <a:rPr lang="zh-TW" altLang="en-US">
                <a:solidFill>
                  <a:schemeClr val="bg1"/>
                </a:solidFill>
              </a:rPr>
              <a:pPr eaLnBrk="1" hangingPunct="1"/>
              <a:t>46</a:t>
            </a:fld>
            <a:endParaRPr lang="zh-TW" altLang="en-US">
              <a:solidFill>
                <a:schemeClr val="bg1"/>
              </a:solidFill>
            </a:endParaRPr>
          </a:p>
        </p:txBody>
      </p:sp>
      <p:pic>
        <p:nvPicPr>
          <p:cNvPr id="50181" name="Picture 2">
            <a:extLst>
              <a:ext uri="{FF2B5EF4-FFF2-40B4-BE49-F238E27FC236}">
                <a16:creationId xmlns:a16="http://schemas.microsoft.com/office/drawing/2014/main" id="{F488FAA7-96CA-4158-844A-C9EEF710FE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 y="1714500"/>
            <a:ext cx="5072063"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頁尾版面配置區 5">
            <a:extLst>
              <a:ext uri="{FF2B5EF4-FFF2-40B4-BE49-F238E27FC236}">
                <a16:creationId xmlns:a16="http://schemas.microsoft.com/office/drawing/2014/main" id="{055EF6F0-0489-481B-9821-9184BD0590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6323063-2871-4943-B502-35EDA1D762F5}"/>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5.8 </a:t>
            </a:r>
            <a:r>
              <a:rPr lang="zh-TW" altLang="en-US" dirty="0"/>
              <a:t>中繼資料</a:t>
            </a:r>
          </a:p>
        </p:txBody>
      </p:sp>
      <p:sp>
        <p:nvSpPr>
          <p:cNvPr id="5" name="副標題 4">
            <a:extLst>
              <a:ext uri="{FF2B5EF4-FFF2-40B4-BE49-F238E27FC236}">
                <a16:creationId xmlns:a16="http://schemas.microsoft.com/office/drawing/2014/main" id="{594073E2-B46D-4DBD-B845-C6E51B88B795}"/>
              </a:ext>
            </a:extLst>
          </p:cNvPr>
          <p:cNvSpPr>
            <a:spLocks noGrp="1"/>
          </p:cNvSpPr>
          <p:nvPr>
            <p:ph type="subTitle" idx="1"/>
          </p:nvPr>
        </p:nvSpPr>
        <p:spPr>
          <a:xfrm>
            <a:off x="4495800" y="2000250"/>
            <a:ext cx="4343400" cy="1789113"/>
          </a:xfrm>
        </p:spPr>
        <p:txBody>
          <a:bodyPr rtlCol="0">
            <a:normAutofit fontScale="85000" lnSpcReduction="20000"/>
          </a:bodyPr>
          <a:lstStyle/>
          <a:p>
            <a:pPr fontAlgn="auto">
              <a:spcAft>
                <a:spcPts val="0"/>
              </a:spcAft>
              <a:defRPr/>
            </a:pPr>
            <a:r>
              <a:rPr lang="en-US" altLang="zh-TW" dirty="0"/>
              <a:t>ETL</a:t>
            </a:r>
            <a:r>
              <a:rPr lang="zh-TW" altLang="en-US" dirty="0"/>
              <a:t>系統要透過中繼資料完全瞭解所有資料的細節特性才可以正確的發揮作用。</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a:extLst>
              <a:ext uri="{FF2B5EF4-FFF2-40B4-BE49-F238E27FC236}">
                <a16:creationId xmlns:a16="http://schemas.microsoft.com/office/drawing/2014/main" id="{F425FF6E-7D34-44A8-8185-8A9DC7036AB8}"/>
              </a:ext>
            </a:extLst>
          </p:cNvPr>
          <p:cNvSpPr>
            <a:spLocks noGrp="1"/>
          </p:cNvSpPr>
          <p:nvPr>
            <p:ph type="title"/>
          </p:nvPr>
        </p:nvSpPr>
        <p:spPr>
          <a:xfrm>
            <a:off x="457200" y="274638"/>
            <a:ext cx="6851650" cy="1036637"/>
          </a:xfrm>
        </p:spPr>
        <p:txBody>
          <a:bodyPr/>
          <a:lstStyle/>
          <a:p>
            <a:pPr eaLnBrk="1" hangingPunct="1">
              <a:defRPr/>
            </a:pPr>
            <a:r>
              <a:rPr lang="zh-TW" altLang="en-US"/>
              <a:t>中繼資料的三層架構</a:t>
            </a:r>
          </a:p>
        </p:txBody>
      </p:sp>
      <p:graphicFrame>
        <p:nvGraphicFramePr>
          <p:cNvPr id="4" name="內容版面配置區 3">
            <a:extLst>
              <a:ext uri="{FF2B5EF4-FFF2-40B4-BE49-F238E27FC236}">
                <a16:creationId xmlns:a16="http://schemas.microsoft.com/office/drawing/2014/main" id="{80DC0142-EACA-4D04-8153-EB9FE67F53F4}"/>
              </a:ext>
            </a:extLst>
          </p:cNvPr>
          <p:cNvGraphicFramePr>
            <a:graphicFrameLocks noGrp="1"/>
          </p:cNvGraphicFramePr>
          <p:nvPr>
            <p:ph idx="1"/>
          </p:nvPr>
        </p:nvGraphicFramePr>
        <p:xfrm>
          <a:off x="4957794" y="764704"/>
          <a:ext cx="3971924" cy="607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投影片編號版面配置區 5">
            <a:extLst>
              <a:ext uri="{FF2B5EF4-FFF2-40B4-BE49-F238E27FC236}">
                <a16:creationId xmlns:a16="http://schemas.microsoft.com/office/drawing/2014/main" id="{1D16D18B-F9F5-4BD2-B128-03D60FFA46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E1E7F9EF-916D-45AA-B995-E21C6CCEFD7C}" type="slidenum">
              <a:rPr lang="zh-TW" altLang="en-US">
                <a:solidFill>
                  <a:schemeClr val="bg1"/>
                </a:solidFill>
              </a:rPr>
              <a:pPr eaLnBrk="1" hangingPunct="1"/>
              <a:t>48</a:t>
            </a:fld>
            <a:endParaRPr lang="zh-TW" altLang="en-US">
              <a:solidFill>
                <a:schemeClr val="bg1"/>
              </a:solidFill>
            </a:endParaRPr>
          </a:p>
        </p:txBody>
      </p:sp>
      <p:pic>
        <p:nvPicPr>
          <p:cNvPr id="52229" name="Picture 2">
            <a:extLst>
              <a:ext uri="{FF2B5EF4-FFF2-40B4-BE49-F238E27FC236}">
                <a16:creationId xmlns:a16="http://schemas.microsoft.com/office/drawing/2014/main" id="{CBD7F7B8-3DB6-49F5-9915-8E35EF2886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63" y="1571625"/>
            <a:ext cx="480218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D9DFACA6-BFCA-431B-870F-40B06780F17C}"/>
              </a:ext>
            </a:extLst>
          </p:cNvPr>
          <p:cNvSpPr>
            <a:spLocks noGrp="1"/>
          </p:cNvSpPr>
          <p:nvPr>
            <p:ph type="ftr" sz="quarter" idx="11"/>
          </p:nvPr>
        </p:nvSpPr>
        <p:spPr/>
        <p:txBody>
          <a:bodyPr/>
          <a:lstStyle/>
          <a:p>
            <a:pPr>
              <a:defRPr/>
            </a:pPr>
            <a:r>
              <a:rPr lang="en-US" altLang="zh-TW"/>
              <a:t>© </a:t>
            </a:r>
            <a:r>
              <a:rPr lang="zh-TW" altLang="en-US"/>
              <a:t>滄海圖書</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a:extLst>
              <a:ext uri="{FF2B5EF4-FFF2-40B4-BE49-F238E27FC236}">
                <a16:creationId xmlns:a16="http://schemas.microsoft.com/office/drawing/2014/main" id="{40A8F81E-7199-471D-A980-5C5B7E7782F5}"/>
              </a:ext>
            </a:extLst>
          </p:cNvPr>
          <p:cNvSpPr>
            <a:spLocks noGrp="1"/>
          </p:cNvSpPr>
          <p:nvPr>
            <p:ph type="title"/>
          </p:nvPr>
        </p:nvSpPr>
        <p:spPr>
          <a:xfrm>
            <a:off x="457200" y="274638"/>
            <a:ext cx="6851650" cy="1036637"/>
          </a:xfrm>
        </p:spPr>
        <p:txBody>
          <a:bodyPr/>
          <a:lstStyle/>
          <a:p>
            <a:pPr eaLnBrk="1" hangingPunct="1">
              <a:defRPr/>
            </a:pPr>
            <a:r>
              <a:rPr lang="en-US" altLang="zh-TW"/>
              <a:t>ETL</a:t>
            </a:r>
            <a:r>
              <a:rPr lang="zh-TW" altLang="en-US"/>
              <a:t>各步驟用到的中繼資料</a:t>
            </a:r>
          </a:p>
        </p:txBody>
      </p:sp>
      <p:graphicFrame>
        <p:nvGraphicFramePr>
          <p:cNvPr id="4" name="內容版面配置區 3">
            <a:extLst>
              <a:ext uri="{FF2B5EF4-FFF2-40B4-BE49-F238E27FC236}">
                <a16:creationId xmlns:a16="http://schemas.microsoft.com/office/drawing/2014/main" id="{C7EB1D99-41BD-4A23-A330-3E6D4A18733F}"/>
              </a:ext>
            </a:extLst>
          </p:cNvPr>
          <p:cNvGraphicFramePr>
            <a:graphicFrameLocks noGrp="1"/>
          </p:cNvGraphicFramePr>
          <p:nvPr>
            <p:ph idx="1"/>
          </p:nvPr>
        </p:nvGraphicFramePr>
        <p:xfrm>
          <a:off x="457200" y="1412776"/>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2" name="投影片編號版面配置區 4">
            <a:extLst>
              <a:ext uri="{FF2B5EF4-FFF2-40B4-BE49-F238E27FC236}">
                <a16:creationId xmlns:a16="http://schemas.microsoft.com/office/drawing/2014/main" id="{7010B3E0-0C2E-4AE9-AE93-32FCA5BA33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8763249-55D0-47F3-965E-5600B6DE4FFB}" type="slidenum">
              <a:rPr lang="zh-TW" altLang="en-US">
                <a:solidFill>
                  <a:schemeClr val="bg1"/>
                </a:solidFill>
              </a:rPr>
              <a:pPr eaLnBrk="1" hangingPunct="1"/>
              <a:t>49</a:t>
            </a:fld>
            <a:endParaRPr lang="zh-TW" altLang="en-US">
              <a:solidFill>
                <a:schemeClr val="bg1"/>
              </a:solidFill>
            </a:endParaRPr>
          </a:p>
        </p:txBody>
      </p:sp>
      <p:sp>
        <p:nvSpPr>
          <p:cNvPr id="53253" name="頁尾版面配置區 5">
            <a:extLst>
              <a:ext uri="{FF2B5EF4-FFF2-40B4-BE49-F238E27FC236}">
                <a16:creationId xmlns:a16="http://schemas.microsoft.com/office/drawing/2014/main" id="{BD187E88-C3AE-486C-A17E-4B143B6875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A4F88D-D692-439D-AF17-7CC96B018D28}"/>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5.1 </a:t>
            </a:r>
            <a:r>
              <a:rPr lang="zh-TW" altLang="en-US" dirty="0"/>
              <a:t>簡介</a:t>
            </a:r>
          </a:p>
        </p:txBody>
      </p:sp>
      <p:sp>
        <p:nvSpPr>
          <p:cNvPr id="4" name="副標題 3">
            <a:extLst>
              <a:ext uri="{FF2B5EF4-FFF2-40B4-BE49-F238E27FC236}">
                <a16:creationId xmlns:a16="http://schemas.microsoft.com/office/drawing/2014/main" id="{975CB6C8-F148-40F8-8D50-65B34353E0B7}"/>
              </a:ext>
            </a:extLst>
          </p:cNvPr>
          <p:cNvSpPr>
            <a:spLocks noGrp="1"/>
          </p:cNvSpPr>
          <p:nvPr>
            <p:ph type="subTitle" idx="1"/>
          </p:nvPr>
        </p:nvSpPr>
        <p:spPr>
          <a:xfrm>
            <a:off x="4495800" y="2000250"/>
            <a:ext cx="4343400" cy="1212850"/>
          </a:xfrm>
        </p:spPr>
        <p:txBody>
          <a:bodyPr rtlCol="0">
            <a:normAutofit fontScale="62500" lnSpcReduction="20000"/>
          </a:bodyPr>
          <a:lstStyle/>
          <a:p>
            <a:pPr algn="just" fontAlgn="auto">
              <a:spcAft>
                <a:spcPts val="0"/>
              </a:spcAft>
              <a:defRPr/>
            </a:pPr>
            <a:r>
              <a:rPr lang="en-US" altLang="zh-TW" dirty="0"/>
              <a:t>ETL</a:t>
            </a:r>
            <a:r>
              <a:rPr lang="zh-TW" altLang="en-US" dirty="0"/>
              <a:t>是資料倉儲運作的基礎，</a:t>
            </a:r>
            <a:r>
              <a:rPr lang="en-US" altLang="zh-TW" dirty="0"/>
              <a:t>ETL </a:t>
            </a:r>
            <a:r>
              <a:rPr lang="zh-TW" altLang="en-US" dirty="0"/>
              <a:t>系統對於資料倉儲專案的成敗有決定性的影響</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EA3BD876-3346-4733-9D1B-E6DCF9FF1EE8}"/>
              </a:ext>
            </a:extLst>
          </p:cNvPr>
          <p:cNvSpPr>
            <a:spLocks noGrp="1"/>
          </p:cNvSpPr>
          <p:nvPr>
            <p:ph type="ctrTitle"/>
          </p:nvPr>
        </p:nvSpPr>
        <p:spPr>
          <a:xfrm>
            <a:off x="3733800" y="990600"/>
            <a:ext cx="5105400" cy="854075"/>
          </a:xfrm>
        </p:spPr>
        <p:txBody>
          <a:bodyPr rtlCol="0">
            <a:normAutofit/>
          </a:bodyPr>
          <a:lstStyle/>
          <a:p>
            <a:pPr fontAlgn="auto">
              <a:spcAft>
                <a:spcPts val="0"/>
              </a:spcAft>
              <a:defRPr/>
            </a:pPr>
            <a:r>
              <a:rPr lang="en-US" altLang="zh-TW" dirty="0"/>
              <a:t>5.9 </a:t>
            </a:r>
            <a:r>
              <a:rPr lang="zh-TW" altLang="en-US" dirty="0"/>
              <a:t>總結</a:t>
            </a:r>
          </a:p>
        </p:txBody>
      </p:sp>
      <p:sp>
        <p:nvSpPr>
          <p:cNvPr id="54275" name="副標題 4">
            <a:extLst>
              <a:ext uri="{FF2B5EF4-FFF2-40B4-BE49-F238E27FC236}">
                <a16:creationId xmlns:a16="http://schemas.microsoft.com/office/drawing/2014/main" id="{AA8AA54F-878F-4DD6-A2DE-58EEDD152C6B}"/>
              </a:ext>
            </a:extLst>
          </p:cNvPr>
          <p:cNvSpPr>
            <a:spLocks noGrp="1"/>
          </p:cNvSpPr>
          <p:nvPr>
            <p:ph type="subTitle" idx="1"/>
          </p:nvPr>
        </p:nvSpPr>
        <p:spPr>
          <a:xfrm>
            <a:off x="4495800" y="2000250"/>
            <a:ext cx="4343400" cy="121285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zh-TW" altLang="en-US"/>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a:extLst>
              <a:ext uri="{FF2B5EF4-FFF2-40B4-BE49-F238E27FC236}">
                <a16:creationId xmlns:a16="http://schemas.microsoft.com/office/drawing/2014/main" id="{D9CDC7EA-52CE-45D5-BD2C-00BEEF4D02A1}"/>
              </a:ext>
            </a:extLst>
          </p:cNvPr>
          <p:cNvSpPr>
            <a:spLocks noGrp="1"/>
          </p:cNvSpPr>
          <p:nvPr>
            <p:ph type="title"/>
          </p:nvPr>
        </p:nvSpPr>
        <p:spPr>
          <a:xfrm>
            <a:off x="457200" y="274638"/>
            <a:ext cx="6851650" cy="1036637"/>
          </a:xfrm>
        </p:spPr>
        <p:txBody>
          <a:bodyPr/>
          <a:lstStyle/>
          <a:p>
            <a:pPr eaLnBrk="1" hangingPunct="1">
              <a:defRPr/>
            </a:pPr>
            <a:r>
              <a:rPr lang="zh-TW" altLang="en-US"/>
              <a:t>學習成效檢視</a:t>
            </a:r>
          </a:p>
        </p:txBody>
      </p:sp>
      <p:graphicFrame>
        <p:nvGraphicFramePr>
          <p:cNvPr id="6" name="內容版面配置區 5">
            <a:extLst>
              <a:ext uri="{FF2B5EF4-FFF2-40B4-BE49-F238E27FC236}">
                <a16:creationId xmlns:a16="http://schemas.microsoft.com/office/drawing/2014/main" id="{402D60F5-6ABE-41F6-945B-A50C3CD33B49}"/>
              </a:ext>
            </a:extLst>
          </p:cNvPr>
          <p:cNvGraphicFramePr>
            <a:graphicFrameLocks noGrp="1"/>
          </p:cNvGraphicFramePr>
          <p:nvPr>
            <p:ph idx="1"/>
          </p:nvPr>
        </p:nvGraphicFramePr>
        <p:xfrm>
          <a:off x="457200" y="1484784"/>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0" name="投影片編號版面配置區 4">
            <a:extLst>
              <a:ext uri="{FF2B5EF4-FFF2-40B4-BE49-F238E27FC236}">
                <a16:creationId xmlns:a16="http://schemas.microsoft.com/office/drawing/2014/main" id="{C5981C68-4C96-461B-9A75-05C42D2BEF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8EA2C41-3188-4A7A-8BFE-147EBB0E2122}" type="slidenum">
              <a:rPr lang="zh-TW" altLang="en-US">
                <a:solidFill>
                  <a:schemeClr val="bg1"/>
                </a:solidFill>
              </a:rPr>
              <a:pPr eaLnBrk="1" hangingPunct="1"/>
              <a:t>51</a:t>
            </a:fld>
            <a:endParaRPr lang="zh-TW" altLang="en-US">
              <a:solidFill>
                <a:schemeClr val="bg1"/>
              </a:solidFill>
            </a:endParaRPr>
          </a:p>
        </p:txBody>
      </p:sp>
      <p:graphicFrame>
        <p:nvGraphicFramePr>
          <p:cNvPr id="4" name="內容版面配置區 4">
            <a:extLst>
              <a:ext uri="{FF2B5EF4-FFF2-40B4-BE49-F238E27FC236}">
                <a16:creationId xmlns:a16="http://schemas.microsoft.com/office/drawing/2014/main" id="{A3F88DDC-C5CC-4230-BE54-260E2F25BBF0}"/>
              </a:ext>
            </a:extLst>
          </p:cNvPr>
          <p:cNvGraphicFramePr>
            <a:graphicFrameLocks/>
          </p:cNvGraphicFramePr>
          <p:nvPr/>
        </p:nvGraphicFramePr>
        <p:xfrm>
          <a:off x="285720" y="3668394"/>
          <a:ext cx="8358246" cy="2928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5302" name="頁尾版面配置區 6">
            <a:extLst>
              <a:ext uri="{FF2B5EF4-FFF2-40B4-BE49-F238E27FC236}">
                <a16:creationId xmlns:a16="http://schemas.microsoft.com/office/drawing/2014/main" id="{C5619245-1481-4B1E-B163-6E0F98FB4B4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41BAA4-86A5-4245-B898-F82AE540471A}"/>
              </a:ext>
            </a:extLst>
          </p:cNvPr>
          <p:cNvSpPr>
            <a:spLocks noGrp="1"/>
          </p:cNvSpPr>
          <p:nvPr>
            <p:ph type="title"/>
          </p:nvPr>
        </p:nvSpPr>
        <p:spPr>
          <a:xfrm>
            <a:off x="457200" y="274638"/>
            <a:ext cx="6851650" cy="1036637"/>
          </a:xfrm>
        </p:spPr>
        <p:txBody>
          <a:bodyPr rtlCol="0">
            <a:normAutofit fontScale="90000"/>
          </a:bodyPr>
          <a:lstStyle/>
          <a:p>
            <a:pPr eaLnBrk="1" fontAlgn="auto" hangingPunct="1">
              <a:spcAft>
                <a:spcPts val="0"/>
              </a:spcAft>
              <a:defRPr/>
            </a:pPr>
            <a:r>
              <a:rPr lang="zh-TW" altLang="en-US" dirty="0"/>
              <a:t>「抽取</a:t>
            </a:r>
            <a:r>
              <a:rPr lang="en-US" altLang="zh-TW" dirty="0"/>
              <a:t>–</a:t>
            </a:r>
            <a:r>
              <a:rPr lang="zh-TW" altLang="en-US" dirty="0"/>
              <a:t>轉換</a:t>
            </a:r>
            <a:r>
              <a:rPr lang="en-US" altLang="zh-TW" dirty="0"/>
              <a:t>–</a:t>
            </a:r>
            <a:r>
              <a:rPr lang="zh-TW" altLang="en-US" dirty="0"/>
              <a:t>載入」</a:t>
            </a:r>
            <a:br>
              <a:rPr lang="en-US" altLang="zh-TW" dirty="0"/>
            </a:br>
            <a:r>
              <a:rPr lang="en-US" altLang="zh-TW" dirty="0"/>
              <a:t>(Extract-Transform-Load, ETL) </a:t>
            </a:r>
          </a:p>
        </p:txBody>
      </p:sp>
      <p:sp>
        <p:nvSpPr>
          <p:cNvPr id="9219" name="內容版面配置區 2">
            <a:extLst>
              <a:ext uri="{FF2B5EF4-FFF2-40B4-BE49-F238E27FC236}">
                <a16:creationId xmlns:a16="http://schemas.microsoft.com/office/drawing/2014/main" id="{A91D6902-ED2F-45F5-9461-1EC0E691340E}"/>
              </a:ext>
            </a:extLst>
          </p:cNvPr>
          <p:cNvSpPr>
            <a:spLocks noGrp="1"/>
          </p:cNvSpPr>
          <p:nvPr>
            <p:ph idx="1"/>
          </p:nvPr>
        </p:nvSpPr>
        <p:spPr>
          <a:xfrm>
            <a:off x="457200" y="1600200"/>
            <a:ext cx="8229600" cy="4686300"/>
          </a:xfrm>
        </p:spPr>
        <p:txBody>
          <a:bodyPr/>
          <a:lstStyle/>
          <a:p>
            <a:pPr eaLnBrk="1" hangingPunct="1"/>
            <a:endParaRPr lang="en-US" altLang="zh-TW"/>
          </a:p>
          <a:p>
            <a:pPr eaLnBrk="1" hangingPunct="1"/>
            <a:endParaRPr lang="en-US" altLang="zh-TW"/>
          </a:p>
          <a:p>
            <a:pPr eaLnBrk="1" hangingPunct="1"/>
            <a:endParaRPr lang="en-US" altLang="zh-TW"/>
          </a:p>
          <a:p>
            <a:pPr eaLnBrk="1" hangingPunct="1"/>
            <a:endParaRPr lang="en-US" altLang="zh-TW"/>
          </a:p>
          <a:p>
            <a:pPr eaLnBrk="1" hangingPunct="1"/>
            <a:endParaRPr lang="en-US" altLang="zh-TW"/>
          </a:p>
          <a:p>
            <a:pPr eaLnBrk="1" hangingPunct="1"/>
            <a:endParaRPr lang="en-US" altLang="zh-TW"/>
          </a:p>
          <a:p>
            <a:pPr eaLnBrk="1" hangingPunct="1"/>
            <a:endParaRPr lang="en-US" altLang="zh-TW"/>
          </a:p>
        </p:txBody>
      </p:sp>
      <p:sp>
        <p:nvSpPr>
          <p:cNvPr id="9220" name="投影片編號版面配置區 5">
            <a:extLst>
              <a:ext uri="{FF2B5EF4-FFF2-40B4-BE49-F238E27FC236}">
                <a16:creationId xmlns:a16="http://schemas.microsoft.com/office/drawing/2014/main" id="{4E441CA9-D54B-4235-8120-A3D3259573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537C8B4-531A-4205-AB59-D5B4EA16E11D}" type="slidenum">
              <a:rPr lang="zh-TW" altLang="en-US">
                <a:solidFill>
                  <a:schemeClr val="bg1"/>
                </a:solidFill>
              </a:rPr>
              <a:pPr eaLnBrk="1" hangingPunct="1"/>
              <a:t>6</a:t>
            </a:fld>
            <a:endParaRPr lang="zh-TW" altLang="en-US">
              <a:solidFill>
                <a:schemeClr val="bg1"/>
              </a:solidFill>
            </a:endParaRPr>
          </a:p>
        </p:txBody>
      </p:sp>
      <p:pic>
        <p:nvPicPr>
          <p:cNvPr id="9221" name="Picture 2" descr="http://www.etltools.net/img/etl.jpg">
            <a:extLst>
              <a:ext uri="{FF2B5EF4-FFF2-40B4-BE49-F238E27FC236}">
                <a16:creationId xmlns:a16="http://schemas.microsoft.com/office/drawing/2014/main" id="{DF0C9ACB-1114-4C03-B8DF-62E6CAE57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865313"/>
            <a:ext cx="4572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頁尾版面配置區 6">
            <a:extLst>
              <a:ext uri="{FF2B5EF4-FFF2-40B4-BE49-F238E27FC236}">
                <a16:creationId xmlns:a16="http://schemas.microsoft.com/office/drawing/2014/main" id="{A99BC70F-1482-4C6C-847E-3360FA84D2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7F6433-BCE7-4FF3-B34A-28B7A6AD1755}"/>
              </a:ext>
            </a:extLst>
          </p:cNvPr>
          <p:cNvSpPr>
            <a:spLocks noGrp="1"/>
          </p:cNvSpPr>
          <p:nvPr>
            <p:ph type="ctrTitle"/>
          </p:nvPr>
        </p:nvSpPr>
        <p:spPr>
          <a:xfrm>
            <a:off x="3733800" y="990600"/>
            <a:ext cx="5105400" cy="854075"/>
          </a:xfrm>
        </p:spPr>
        <p:txBody>
          <a:bodyPr rtlCol="0">
            <a:normAutofit fontScale="90000"/>
          </a:bodyPr>
          <a:lstStyle/>
          <a:p>
            <a:pPr fontAlgn="auto">
              <a:spcAft>
                <a:spcPts val="0"/>
              </a:spcAft>
              <a:defRPr/>
            </a:pPr>
            <a:r>
              <a:rPr lang="en-US" altLang="zh-TW" dirty="0"/>
              <a:t>5.2 </a:t>
            </a:r>
            <a:r>
              <a:rPr lang="zh-TW" altLang="en-US" dirty="0"/>
              <a:t>資料倉儲的資料建置流程</a:t>
            </a:r>
          </a:p>
        </p:txBody>
      </p:sp>
      <p:sp>
        <p:nvSpPr>
          <p:cNvPr id="4" name="副標題 3">
            <a:extLst>
              <a:ext uri="{FF2B5EF4-FFF2-40B4-BE49-F238E27FC236}">
                <a16:creationId xmlns:a16="http://schemas.microsoft.com/office/drawing/2014/main" id="{0BB25406-5F0F-4C90-B4EF-DC9DAC516EC4}"/>
              </a:ext>
            </a:extLst>
          </p:cNvPr>
          <p:cNvSpPr>
            <a:spLocks noGrp="1"/>
          </p:cNvSpPr>
          <p:nvPr>
            <p:ph type="subTitle" idx="1"/>
          </p:nvPr>
        </p:nvSpPr>
        <p:spPr>
          <a:xfrm>
            <a:off x="4495800" y="2000250"/>
            <a:ext cx="4343400" cy="1212850"/>
          </a:xfrm>
        </p:spPr>
        <p:txBody>
          <a:bodyPr rtlCol="0">
            <a:normAutofit fontScale="92500" lnSpcReduction="20000"/>
          </a:bodyPr>
          <a:lstStyle/>
          <a:p>
            <a:pPr fontAlgn="auto">
              <a:spcAft>
                <a:spcPts val="0"/>
              </a:spcAft>
              <a:defRPr/>
            </a:pPr>
            <a:r>
              <a:rPr lang="zh-TW" altLang="en-US" dirty="0"/>
              <a:t>規劃設計流程</a:t>
            </a:r>
            <a:endParaRPr lang="en-US" altLang="zh-TW" dirty="0"/>
          </a:p>
          <a:p>
            <a:pPr fontAlgn="auto">
              <a:spcAft>
                <a:spcPts val="0"/>
              </a:spcAft>
              <a:defRPr/>
            </a:pPr>
            <a:r>
              <a:rPr lang="zh-TW" altLang="en-US" dirty="0"/>
              <a:t>資料處理流程</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3746FDDC-3270-41FD-A6CE-84CF8F18CB68}"/>
              </a:ext>
            </a:extLst>
          </p:cNvPr>
          <p:cNvSpPr>
            <a:spLocks noGrp="1"/>
          </p:cNvSpPr>
          <p:nvPr>
            <p:ph type="title"/>
          </p:nvPr>
        </p:nvSpPr>
        <p:spPr>
          <a:xfrm>
            <a:off x="457200" y="274638"/>
            <a:ext cx="6851650" cy="1036637"/>
          </a:xfrm>
        </p:spPr>
        <p:txBody>
          <a:bodyPr/>
          <a:lstStyle/>
          <a:p>
            <a:pPr eaLnBrk="1" hangingPunct="1">
              <a:defRPr/>
            </a:pPr>
            <a:r>
              <a:rPr lang="zh-TW" altLang="en-US"/>
              <a:t>規劃設計流程</a:t>
            </a:r>
          </a:p>
        </p:txBody>
      </p:sp>
      <p:sp>
        <p:nvSpPr>
          <p:cNvPr id="11267" name="內容版面配置區 2">
            <a:extLst>
              <a:ext uri="{FF2B5EF4-FFF2-40B4-BE49-F238E27FC236}">
                <a16:creationId xmlns:a16="http://schemas.microsoft.com/office/drawing/2014/main" id="{024F9BAD-4067-4D1A-B7C2-7B50EA164F10}"/>
              </a:ext>
            </a:extLst>
          </p:cNvPr>
          <p:cNvSpPr>
            <a:spLocks noGrp="1"/>
          </p:cNvSpPr>
          <p:nvPr>
            <p:ph idx="1"/>
          </p:nvPr>
        </p:nvSpPr>
        <p:spPr/>
        <p:txBody>
          <a:bodyPr/>
          <a:lstStyle/>
          <a:p>
            <a:pPr eaLnBrk="1" hangingPunct="1"/>
            <a:endParaRPr lang="zh-TW" altLang="en-US"/>
          </a:p>
        </p:txBody>
      </p:sp>
      <p:sp>
        <p:nvSpPr>
          <p:cNvPr id="11268" name="投影片編號版面配置區 5">
            <a:extLst>
              <a:ext uri="{FF2B5EF4-FFF2-40B4-BE49-F238E27FC236}">
                <a16:creationId xmlns:a16="http://schemas.microsoft.com/office/drawing/2014/main" id="{7EA08066-5F35-4503-8E1D-D9FD8BFB40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D297955F-BD3A-4934-91FE-A1E1AF339123}" type="slidenum">
              <a:rPr lang="zh-TW" altLang="en-US">
                <a:solidFill>
                  <a:schemeClr val="bg1"/>
                </a:solidFill>
              </a:rPr>
              <a:pPr eaLnBrk="1" hangingPunct="1"/>
              <a:t>8</a:t>
            </a:fld>
            <a:endParaRPr lang="zh-TW" altLang="en-US">
              <a:solidFill>
                <a:schemeClr val="bg1"/>
              </a:solidFill>
            </a:endParaRPr>
          </a:p>
        </p:txBody>
      </p:sp>
      <p:pic>
        <p:nvPicPr>
          <p:cNvPr id="11269" name="Picture 2">
            <a:extLst>
              <a:ext uri="{FF2B5EF4-FFF2-40B4-BE49-F238E27FC236}">
                <a16:creationId xmlns:a16="http://schemas.microsoft.com/office/drawing/2014/main" id="{33B895AE-42F0-47A1-9556-73AEFF818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28750"/>
            <a:ext cx="70580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a:extLst>
              <a:ext uri="{FF2B5EF4-FFF2-40B4-BE49-F238E27FC236}">
                <a16:creationId xmlns:a16="http://schemas.microsoft.com/office/drawing/2014/main" id="{86797804-90BD-479A-97CF-6B6E0E762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3033713"/>
            <a:ext cx="73056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頁尾版面配置區 6">
            <a:extLst>
              <a:ext uri="{FF2B5EF4-FFF2-40B4-BE49-F238E27FC236}">
                <a16:creationId xmlns:a16="http://schemas.microsoft.com/office/drawing/2014/main" id="{66628C63-4C40-4F93-863C-FC678823AB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72AE2C02-5FA3-4054-B3A8-418BD4CCDEA9}"/>
              </a:ext>
            </a:extLst>
          </p:cNvPr>
          <p:cNvSpPr>
            <a:spLocks noGrp="1"/>
          </p:cNvSpPr>
          <p:nvPr>
            <p:ph type="title"/>
          </p:nvPr>
        </p:nvSpPr>
        <p:spPr>
          <a:xfrm>
            <a:off x="457200" y="274638"/>
            <a:ext cx="6851650" cy="1036637"/>
          </a:xfrm>
        </p:spPr>
        <p:txBody>
          <a:bodyPr/>
          <a:lstStyle/>
          <a:p>
            <a:pPr eaLnBrk="1" hangingPunct="1">
              <a:defRPr/>
            </a:pPr>
            <a:r>
              <a:rPr lang="zh-TW" altLang="en-US"/>
              <a:t>資料處理流程</a:t>
            </a:r>
          </a:p>
        </p:txBody>
      </p:sp>
      <p:graphicFrame>
        <p:nvGraphicFramePr>
          <p:cNvPr id="5" name="內容版面配置區 4">
            <a:extLst>
              <a:ext uri="{FF2B5EF4-FFF2-40B4-BE49-F238E27FC236}">
                <a16:creationId xmlns:a16="http://schemas.microsoft.com/office/drawing/2014/main" id="{E2A78F63-B1CC-42B6-A85B-1AAA729E57D5}"/>
              </a:ext>
            </a:extLst>
          </p:cNvPr>
          <p:cNvGraphicFramePr>
            <a:graphicFrameLocks noGrp="1"/>
          </p:cNvGraphicFramePr>
          <p:nvPr>
            <p:ph idx="1"/>
          </p:nvPr>
        </p:nvGraphicFramePr>
        <p:xfrm>
          <a:off x="457200" y="4437112"/>
          <a:ext cx="8229600"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投影片編號版面配置區 5">
            <a:extLst>
              <a:ext uri="{FF2B5EF4-FFF2-40B4-BE49-F238E27FC236}">
                <a16:creationId xmlns:a16="http://schemas.microsoft.com/office/drawing/2014/main" id="{A73FEDA0-85FA-4831-B4E5-0377743F18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A4AD0A12-78BC-4C7B-8479-CA10119AB205}" type="slidenum">
              <a:rPr lang="zh-TW" altLang="en-US">
                <a:solidFill>
                  <a:schemeClr val="bg1"/>
                </a:solidFill>
              </a:rPr>
              <a:pPr eaLnBrk="1" hangingPunct="1"/>
              <a:t>9</a:t>
            </a:fld>
            <a:endParaRPr lang="zh-TW" altLang="en-US">
              <a:solidFill>
                <a:schemeClr val="bg1"/>
              </a:solidFill>
            </a:endParaRPr>
          </a:p>
        </p:txBody>
      </p:sp>
      <p:pic>
        <p:nvPicPr>
          <p:cNvPr id="12293" name="Picture 2">
            <a:extLst>
              <a:ext uri="{FF2B5EF4-FFF2-40B4-BE49-F238E27FC236}">
                <a16:creationId xmlns:a16="http://schemas.microsoft.com/office/drawing/2014/main" id="{774BAE1C-3125-4E7B-A7E7-0F5F36AA1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1484313"/>
            <a:ext cx="7143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頁尾版面配置區 6">
            <a:extLst>
              <a:ext uri="{FF2B5EF4-FFF2-40B4-BE49-F238E27FC236}">
                <a16:creationId xmlns:a16="http://schemas.microsoft.com/office/drawing/2014/main" id="{862DA64F-7DF4-4416-824C-801EB9C9AC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 </a:t>
            </a:r>
            <a:r>
              <a:rPr lang="zh-TW" altLang="en-US"/>
              <a:t>滄海圖書</a:t>
            </a:r>
          </a:p>
        </p:txBody>
      </p:sp>
    </p:spTree>
  </p:cSld>
  <p:clrMapOvr>
    <a:masterClrMapping/>
  </p:clrMapOvr>
  <p:transition>
    <p:random/>
  </p:transition>
</p:sld>
</file>

<file path=ppt/theme/theme1.xml><?xml version="1.0" encoding="utf-8"?>
<a:theme xmlns:a="http://schemas.openxmlformats.org/drawingml/2006/main" name="940TGp_technology_light_ani">
  <a:themeElements>
    <a:clrScheme name="Custom 160">
      <a:dk1>
        <a:srgbClr val="000000"/>
      </a:dk1>
      <a:lt1>
        <a:srgbClr val="FFFFFF"/>
      </a:lt1>
      <a:dk2>
        <a:srgbClr val="157B9B"/>
      </a:dk2>
      <a:lt2>
        <a:srgbClr val="C0C0C0"/>
      </a:lt2>
      <a:accent1>
        <a:srgbClr val="58C8E2"/>
      </a:accent1>
      <a:accent2>
        <a:srgbClr val="5198D3"/>
      </a:accent2>
      <a:accent3>
        <a:srgbClr val="B99F85"/>
      </a:accent3>
      <a:accent4>
        <a:srgbClr val="CA7878"/>
      </a:accent4>
      <a:accent5>
        <a:srgbClr val="CA80B0"/>
      </a:accent5>
      <a:accent6>
        <a:srgbClr val="84BA4E"/>
      </a:accent6>
      <a:hlink>
        <a:srgbClr val="9481DB"/>
      </a:hlink>
      <a:folHlink>
        <a:srgbClr val="EA8F44"/>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D7D74"/>
        </a:dk2>
        <a:lt2>
          <a:srgbClr val="C0C0C0"/>
        </a:lt2>
        <a:accent1>
          <a:srgbClr val="4ABEB3"/>
        </a:accent1>
        <a:accent2>
          <a:srgbClr val="C76575"/>
        </a:accent2>
        <a:accent3>
          <a:srgbClr val="FFFFFF"/>
        </a:accent3>
        <a:accent4>
          <a:srgbClr val="000000"/>
        </a:accent4>
        <a:accent5>
          <a:srgbClr val="B1DBD6"/>
        </a:accent5>
        <a:accent6>
          <a:srgbClr val="B45B69"/>
        </a:accent6>
        <a:hlink>
          <a:srgbClr val="81AF43"/>
        </a:hlink>
        <a:folHlink>
          <a:srgbClr val="CA925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F6679"/>
        </a:dk2>
        <a:lt2>
          <a:srgbClr val="C0C0C0"/>
        </a:lt2>
        <a:accent1>
          <a:srgbClr val="6396CF"/>
        </a:accent1>
        <a:accent2>
          <a:srgbClr val="79AC4A"/>
        </a:accent2>
        <a:accent3>
          <a:srgbClr val="FFFFFF"/>
        </a:accent3>
        <a:accent4>
          <a:srgbClr val="000000"/>
        </a:accent4>
        <a:accent5>
          <a:srgbClr val="B7C9E4"/>
        </a:accent5>
        <a:accent6>
          <a:srgbClr val="6D9B42"/>
        </a:accent6>
        <a:hlink>
          <a:srgbClr val="A37CCA"/>
        </a:hlink>
        <a:folHlink>
          <a:srgbClr val="50A69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57B9B"/>
        </a:dk2>
        <a:lt2>
          <a:srgbClr val="C0C0C0"/>
        </a:lt2>
        <a:accent1>
          <a:srgbClr val="58C8E2"/>
        </a:accent1>
        <a:accent2>
          <a:srgbClr val="5198D3"/>
        </a:accent2>
        <a:accent3>
          <a:srgbClr val="FFFFFF"/>
        </a:accent3>
        <a:accent4>
          <a:srgbClr val="000000"/>
        </a:accent4>
        <a:accent5>
          <a:srgbClr val="B4E0EE"/>
        </a:accent5>
        <a:accent6>
          <a:srgbClr val="4989BF"/>
        </a:accent6>
        <a:hlink>
          <a:srgbClr val="9481DB"/>
        </a:hlink>
        <a:folHlink>
          <a:srgbClr val="EA8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商業智慧</Template>
  <TotalTime>1282</TotalTime>
  <Words>7409</Words>
  <Application>Microsoft Office PowerPoint</Application>
  <PresentationFormat>如螢幕大小 (4:3)</PresentationFormat>
  <Paragraphs>628</Paragraphs>
  <Slides>51</Slides>
  <Notes>19</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51</vt:i4>
      </vt:variant>
    </vt:vector>
  </HeadingPairs>
  <TitlesOfParts>
    <vt:vector size="58" baseType="lpstr">
      <vt:lpstr>Arial</vt:lpstr>
      <vt:lpstr>新細明體</vt:lpstr>
      <vt:lpstr>Times New Roman</vt:lpstr>
      <vt:lpstr>標楷體</vt:lpstr>
      <vt:lpstr>Calibri</vt:lpstr>
      <vt:lpstr>HY헤드라인M</vt:lpstr>
      <vt:lpstr>940TGp_technology_light_ani</vt:lpstr>
      <vt:lpstr>第5章</vt:lpstr>
      <vt:lpstr>本章目次 </vt:lpstr>
      <vt:lpstr>學習目標(1)</vt:lpstr>
      <vt:lpstr>學習目標(2)</vt:lpstr>
      <vt:lpstr>5.1 簡介</vt:lpstr>
      <vt:lpstr>「抽取–轉換–載入」 (Extract-Transform-Load, ETL) </vt:lpstr>
      <vt:lpstr>5.2 資料倉儲的資料建置流程</vt:lpstr>
      <vt:lpstr>規劃設計流程</vt:lpstr>
      <vt:lpstr>資料處理流程</vt:lpstr>
      <vt:lpstr>PowerPoint 簡報</vt:lpstr>
      <vt:lpstr>5.3 資料倉儲的資料建置規劃</vt:lpstr>
      <vt:lpstr>需求分析</vt:lpstr>
      <vt:lpstr>架構設計</vt:lpstr>
      <vt:lpstr>資料集結 (Data Staging)</vt:lpstr>
      <vt:lpstr>集結區規模估算表  (Staging tables volumetric worksheet)</vt:lpstr>
      <vt:lpstr>PowerPoint 簡報</vt:lpstr>
      <vt:lpstr>ETL 系統中的資料結構</vt:lpstr>
      <vt:lpstr>5.4 資料抽取</vt:lpstr>
      <vt:lpstr>邏輯資料對照表 (The logical data map) </vt:lpstr>
      <vt:lpstr>PowerPoint 簡報</vt:lpstr>
      <vt:lpstr>來源系統分析</vt:lpstr>
      <vt:lpstr>來源系統追蹤報告 (Source system tracking report)</vt:lpstr>
      <vt:lpstr>PowerPoint 簡報</vt:lpstr>
      <vt:lpstr>抽取變化資料</vt:lpstr>
      <vt:lpstr>5.5 資料清理</vt:lpstr>
      <vt:lpstr>資料品質檢查的面向</vt:lpstr>
      <vt:lpstr>資料品質系統的壓力</vt:lpstr>
      <vt:lpstr>資料品質系統的衝突</vt:lpstr>
      <vt:lpstr> 資料概況分析報告  (Data-profiling analysis) </vt:lpstr>
      <vt:lpstr>錯誤事件事實表  (Error event fact table)</vt:lpstr>
      <vt:lpstr>審計維度表  (Audit dimension)</vt:lpstr>
      <vt:lpstr>異常偵測階段 (Anomaly detection phase)</vt:lpstr>
      <vt:lpstr>資料品質檢查的方法</vt:lpstr>
      <vt:lpstr>資料品質檢查的處理流程</vt:lpstr>
      <vt:lpstr>5.6 資料一致化</vt:lpstr>
      <vt:lpstr>一致化維度與一致化事實</vt:lpstr>
      <vt:lpstr>5.6.1 建置一致化維度</vt:lpstr>
      <vt:lpstr>支援欄位值一致化之資料模型</vt:lpstr>
      <vt:lpstr>支援篩選之資料模型</vt:lpstr>
      <vt:lpstr>5.6.2 建置一致化事實</vt:lpstr>
      <vt:lpstr>5.7 資料交付</vt:lpstr>
      <vt:lpstr>一致化維度表的交付步驟</vt:lpstr>
      <vt:lpstr>一致化事實表的交付步驟</vt:lpstr>
      <vt:lpstr>上載事實表之技巧</vt:lpstr>
      <vt:lpstr>事實表彙總技術</vt:lpstr>
      <vt:lpstr>彙總導航架構之設計要點</vt:lpstr>
      <vt:lpstr>5.8 中繼資料</vt:lpstr>
      <vt:lpstr>中繼資料的三層架構</vt:lpstr>
      <vt:lpstr>ETL各步驟用到的中繼資料</vt:lpstr>
      <vt:lpstr>5.9 總結</vt:lpstr>
      <vt:lpstr>學習成效檢視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資料倉儲的資料建制</dc:title>
  <dc:creator>IDSTUDY</dc:creator>
  <cp:lastModifiedBy>Fenny Lee</cp:lastModifiedBy>
  <cp:revision>155</cp:revision>
  <dcterms:created xsi:type="dcterms:W3CDTF">2010-08-14T00:19:36Z</dcterms:created>
  <dcterms:modified xsi:type="dcterms:W3CDTF">2017-07-17T08:12:44Z</dcterms:modified>
</cp:coreProperties>
</file>