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0" r:id="rId1"/>
  </p:sldMasterIdLst>
  <p:notesMasterIdLst>
    <p:notesMasterId r:id="rId44"/>
  </p:notesMasterIdLst>
  <p:handoutMasterIdLst>
    <p:handoutMasterId r:id="rId45"/>
  </p:handoutMasterIdLst>
  <p:sldIdLst>
    <p:sldId id="337" r:id="rId2"/>
    <p:sldId id="281" r:id="rId3"/>
    <p:sldId id="282" r:id="rId4"/>
    <p:sldId id="283" r:id="rId5"/>
    <p:sldId id="279" r:id="rId6"/>
    <p:sldId id="330" r:id="rId7"/>
    <p:sldId id="311" r:id="rId8"/>
    <p:sldId id="312" r:id="rId9"/>
    <p:sldId id="313" r:id="rId10"/>
    <p:sldId id="314" r:id="rId11"/>
    <p:sldId id="315" r:id="rId12"/>
    <p:sldId id="316" r:id="rId13"/>
    <p:sldId id="317" r:id="rId14"/>
    <p:sldId id="318" r:id="rId15"/>
    <p:sldId id="320" r:id="rId16"/>
    <p:sldId id="309" r:id="rId17"/>
    <p:sldId id="338" r:id="rId18"/>
    <p:sldId id="339" r:id="rId19"/>
    <p:sldId id="274" r:id="rId20"/>
    <p:sldId id="275" r:id="rId21"/>
    <p:sldId id="264" r:id="rId22"/>
    <p:sldId id="325" r:id="rId23"/>
    <p:sldId id="326" r:id="rId24"/>
    <p:sldId id="297" r:id="rId25"/>
    <p:sldId id="298" r:id="rId26"/>
    <p:sldId id="340" r:id="rId27"/>
    <p:sldId id="323" r:id="rId28"/>
    <p:sldId id="300" r:id="rId29"/>
    <p:sldId id="310" r:id="rId30"/>
    <p:sldId id="302" r:id="rId31"/>
    <p:sldId id="303" r:id="rId32"/>
    <p:sldId id="327" r:id="rId33"/>
    <p:sldId id="328" r:id="rId34"/>
    <p:sldId id="333" r:id="rId35"/>
    <p:sldId id="287" r:id="rId36"/>
    <p:sldId id="289" r:id="rId37"/>
    <p:sldId id="288" r:id="rId38"/>
    <p:sldId id="290" r:id="rId39"/>
    <p:sldId id="291" r:id="rId40"/>
    <p:sldId id="292" r:id="rId41"/>
    <p:sldId id="334" r:id="rId42"/>
    <p:sldId id="336"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8D9"/>
    <a:srgbClr val="FFFFFF"/>
    <a:srgbClr val="38822E"/>
    <a:srgbClr val="48BE4E"/>
    <a:srgbClr val="3CCA54"/>
    <a:srgbClr val="32D232"/>
    <a:srgbClr val="A5E022"/>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3" autoAdjust="0"/>
    <p:restoredTop sz="95394" autoAdjust="0"/>
  </p:normalViewPr>
  <p:slideViewPr>
    <p:cSldViewPr snapToGrid="0">
      <p:cViewPr varScale="1">
        <p:scale>
          <a:sx n="82" d="100"/>
          <a:sy n="82" d="100"/>
        </p:scale>
        <p:origin x="34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title>
      <c:layout>
        <c:manualLayout>
          <c:xMode val="edge"/>
          <c:yMode val="edge"/>
          <c:x val="0.40515219948844677"/>
          <c:y val="7.41928204111827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微軟正黑體" panose="020B0604030504040204" pitchFamily="34" charset="-120"/>
              <a:cs typeface="+mn-cs"/>
            </a:defRPr>
          </a:pPr>
          <a:endParaRPr lang="zh-TW"/>
        </a:p>
      </c:txPr>
    </c:title>
    <c:autoTitleDeleted val="0"/>
    <c:plotArea>
      <c:layout/>
      <c:pieChart>
        <c:varyColors val="1"/>
        <c:ser>
          <c:idx val="0"/>
          <c:order val="0"/>
          <c:tx>
            <c:strRef>
              <c:f>Sheet1!$B$1</c:f>
              <c:strCache>
                <c:ptCount val="1"/>
                <c:pt idx="0">
                  <c:v>資料集 (data set)</c:v>
                </c:pt>
              </c:strCache>
            </c:strRef>
          </c:tx>
          <c:dPt>
            <c:idx val="0"/>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467D-4F04-AEE7-EF27C9DF197A}"/>
              </c:ext>
            </c:extLst>
          </c:dPt>
          <c:dPt>
            <c:idx val="1"/>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67D-4F04-AEE7-EF27C9DF197A}"/>
              </c:ext>
            </c:extLst>
          </c:dPt>
          <c:dLbls>
            <c:dLbl>
              <c:idx val="0"/>
              <c:layout>
                <c:manualLayout>
                  <c:x val="-0.26539311589917342"/>
                  <c:y val="-0.20552006267767936"/>
                </c:manualLayout>
              </c:layout>
              <c:showLegendKey val="0"/>
              <c:showVal val="0"/>
              <c:showCatName val="1"/>
              <c:showSerName val="0"/>
              <c:showPercent val="1"/>
              <c:showBubbleSize val="0"/>
              <c:extLst>
                <c:ext xmlns:c15="http://schemas.microsoft.com/office/drawing/2012/chart" uri="{CE6537A1-D6FC-4f65-9D91-7224C49458BB}">
                  <c15:layout>
                    <c:manualLayout>
                      <c:w val="0.26234945789552327"/>
                      <c:h val="0.2434623662381773"/>
                    </c:manualLayout>
                  </c15:layout>
                </c:ext>
                <c:ext xmlns:c16="http://schemas.microsoft.com/office/drawing/2014/chart" uri="{C3380CC4-5D6E-409C-BE32-E72D297353CC}">
                  <c16:uniqueId val="{00000002-467D-4F04-AEE7-EF27C9DF197A}"/>
                </c:ext>
              </c:extLst>
            </c:dLbl>
            <c:dLbl>
              <c:idx val="1"/>
              <c:layout>
                <c:manualLayout>
                  <c:x val="0.13147050491214568"/>
                  <c:y val="0.213690684960494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7D-4F04-AEE7-EF27C9DF197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訓練資料
(training set)</c:v>
                </c:pt>
                <c:pt idx="1">
                  <c:v>測試資料
(test Set)</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0-467D-4F04-AEE7-EF27C9DF197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baseline="0">
          <a:ea typeface="微軟正黑體" panose="020B0604030504040204" pitchFamily="34"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DAD0C-5A02-4883-AFAA-43689ADB7C26}"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zh-TW" altLang="en-US"/>
        </a:p>
      </dgm:t>
    </dgm:pt>
    <dgm:pt modelId="{0F97D340-2482-4FFD-8B84-D7DF4316F31A}">
      <dgm:prSet phldrT="[文字]"/>
      <dgm:spPr>
        <a:blipFill rotWithShape="0">
          <a:blip xmlns:r="http://schemas.openxmlformats.org/officeDocument/2006/relationships" r:embed="rId1"/>
          <a:stretch>
            <a:fillRect/>
          </a:stretch>
        </a:blipFill>
      </dgm:spPr>
      <dgm:t>
        <a:bodyPr/>
        <a:lstStyle/>
        <a:p>
          <a:endParaRPr lang="zh-TW" altLang="en-US" dirty="0">
            <a:latin typeface="華康中圓體" panose="020F0509000000000000" pitchFamily="49" charset="-120"/>
            <a:ea typeface="華康中圓體" panose="020F0509000000000000" pitchFamily="49" charset="-120"/>
          </a:endParaRPr>
        </a:p>
      </dgm:t>
    </dgm:pt>
    <dgm:pt modelId="{460DE4CF-1758-4C70-B681-271CE6087069}" type="parTrans" cxnId="{B38E998B-1941-4ECC-B12C-623599110A7F}">
      <dgm:prSet/>
      <dgm:spPr/>
      <dgm:t>
        <a:bodyPr/>
        <a:lstStyle/>
        <a:p>
          <a:endParaRPr lang="zh-TW" altLang="en-US"/>
        </a:p>
      </dgm:t>
    </dgm:pt>
    <dgm:pt modelId="{954B9C4F-48BF-40E7-89F0-7B09E701068C}" type="sibTrans" cxnId="{B38E998B-1941-4ECC-B12C-623599110A7F}">
      <dgm:prSet/>
      <dgm:spPr/>
      <dgm:t>
        <a:bodyPr/>
        <a:lstStyle/>
        <a:p>
          <a:endParaRPr lang="zh-TW" altLang="en-US"/>
        </a:p>
      </dgm:t>
    </dgm:pt>
    <dgm:pt modelId="{DF9671C5-F703-4944-8D31-676C410A3F08}">
      <dgm:prSet phldrT="[文字]"/>
      <dgm:spPr/>
      <dgm:t>
        <a:bodyPr/>
        <a:lstStyle/>
        <a:p>
          <a:r>
            <a:rPr lang="zh-TW" altLang="en-US" dirty="0">
              <a:latin typeface="華康中圓體" panose="020F0509000000000000" pitchFamily="49" charset="-120"/>
              <a:ea typeface="華康中圓體" panose="020F0509000000000000" pitchFamily="49" charset="-120"/>
            </a:rPr>
            <a:t>焦點新聞</a:t>
          </a:r>
        </a:p>
      </dgm:t>
    </dgm:pt>
    <dgm:pt modelId="{F63D70A2-80D2-4001-922C-4ED390C39DBB}" type="parTrans" cxnId="{11257366-608E-41EB-BE99-6B5815A7F03E}">
      <dgm:prSet/>
      <dgm:spPr/>
      <dgm:t>
        <a:bodyPr/>
        <a:lstStyle/>
        <a:p>
          <a:endParaRPr lang="zh-TW" altLang="en-US"/>
        </a:p>
      </dgm:t>
    </dgm:pt>
    <dgm:pt modelId="{5E87E795-AF60-4E11-8CCA-D81631CEE2D7}" type="sibTrans" cxnId="{11257366-608E-41EB-BE99-6B5815A7F03E}">
      <dgm:prSet/>
      <dgm:spPr/>
      <dgm:t>
        <a:bodyPr/>
        <a:lstStyle/>
        <a:p>
          <a:endParaRPr lang="zh-TW" altLang="en-US"/>
        </a:p>
      </dgm:t>
    </dgm:pt>
    <dgm:pt modelId="{B3337BC2-1A96-4682-936C-A1F188934F16}">
      <dgm:prSet phldrT="[文字]"/>
      <dgm:spPr/>
      <dgm:t>
        <a:bodyPr/>
        <a:lstStyle/>
        <a:p>
          <a:r>
            <a:rPr lang="zh-TW" altLang="en-US" dirty="0">
              <a:latin typeface="華康中圓體" panose="020F0509000000000000" pitchFamily="49" charset="-120"/>
              <a:ea typeface="華康中圓體" panose="020F0509000000000000" pitchFamily="49" charset="-120"/>
            </a:rPr>
            <a:t>國際新聞</a:t>
          </a:r>
        </a:p>
      </dgm:t>
    </dgm:pt>
    <dgm:pt modelId="{69E1D6F2-076E-4C1E-B2B8-B7202F6650DA}" type="parTrans" cxnId="{BBE47C3C-C531-4C7E-B7A0-567D17B803AE}">
      <dgm:prSet/>
      <dgm:spPr/>
      <dgm:t>
        <a:bodyPr/>
        <a:lstStyle/>
        <a:p>
          <a:endParaRPr lang="zh-TW" altLang="en-US"/>
        </a:p>
      </dgm:t>
    </dgm:pt>
    <dgm:pt modelId="{BC2F4AC0-B733-41B1-B72B-00B52B8C320D}" type="sibTrans" cxnId="{BBE47C3C-C531-4C7E-B7A0-567D17B803AE}">
      <dgm:prSet/>
      <dgm:spPr/>
      <dgm:t>
        <a:bodyPr/>
        <a:lstStyle/>
        <a:p>
          <a:endParaRPr lang="zh-TW" altLang="en-US"/>
        </a:p>
      </dgm:t>
    </dgm:pt>
    <dgm:pt modelId="{18097419-788C-4403-9C10-4BE67386C873}">
      <dgm:prSet phldrT="[文字]"/>
      <dgm:spPr/>
      <dgm:t>
        <a:bodyPr/>
        <a:lstStyle/>
        <a:p>
          <a:r>
            <a:rPr lang="zh-TW" altLang="en-US" dirty="0">
              <a:latin typeface="華康中圓體" panose="020F0509000000000000" pitchFamily="49" charset="-120"/>
              <a:ea typeface="華康中圓體" panose="020F0509000000000000" pitchFamily="49" charset="-120"/>
            </a:rPr>
            <a:t>國內新聞</a:t>
          </a:r>
        </a:p>
      </dgm:t>
    </dgm:pt>
    <dgm:pt modelId="{30BF06C4-3B78-442F-957F-D69682612797}" type="parTrans" cxnId="{2F99A596-74B9-4F35-85EC-41F451EBDF7E}">
      <dgm:prSet/>
      <dgm:spPr/>
      <dgm:t>
        <a:bodyPr/>
        <a:lstStyle/>
        <a:p>
          <a:endParaRPr lang="zh-TW" altLang="en-US"/>
        </a:p>
      </dgm:t>
    </dgm:pt>
    <dgm:pt modelId="{926167D4-D464-4FC0-8230-67DC20872F55}" type="sibTrans" cxnId="{2F99A596-74B9-4F35-85EC-41F451EBDF7E}">
      <dgm:prSet/>
      <dgm:spPr/>
      <dgm:t>
        <a:bodyPr/>
        <a:lstStyle/>
        <a:p>
          <a:endParaRPr lang="zh-TW" altLang="en-US"/>
        </a:p>
      </dgm:t>
    </dgm:pt>
    <dgm:pt modelId="{6F6C4CB0-7761-4AD9-8147-64EBBF4A1021}">
      <dgm:prSet phldrT="[文字]"/>
      <dgm:spPr/>
      <dgm:t>
        <a:bodyPr/>
        <a:lstStyle/>
        <a:p>
          <a:r>
            <a:rPr lang="zh-TW" altLang="en-US" dirty="0">
              <a:latin typeface="華康中圓體" panose="020F0509000000000000" pitchFamily="49" charset="-120"/>
              <a:ea typeface="華康中圓體" panose="020F0509000000000000" pitchFamily="49" charset="-120"/>
            </a:rPr>
            <a:t>財經新聞</a:t>
          </a:r>
        </a:p>
      </dgm:t>
    </dgm:pt>
    <dgm:pt modelId="{0566BC8F-AC11-4010-A206-21AD5D53B9B6}" type="parTrans" cxnId="{713181C0-745D-4ACD-A754-8CD4101723FC}">
      <dgm:prSet/>
      <dgm:spPr/>
      <dgm:t>
        <a:bodyPr/>
        <a:lstStyle/>
        <a:p>
          <a:endParaRPr lang="zh-TW" altLang="en-US"/>
        </a:p>
      </dgm:t>
    </dgm:pt>
    <dgm:pt modelId="{F3CCB170-CF8C-4A1E-BC83-389718D4F698}" type="sibTrans" cxnId="{713181C0-745D-4ACD-A754-8CD4101723FC}">
      <dgm:prSet/>
      <dgm:spPr/>
      <dgm:t>
        <a:bodyPr/>
        <a:lstStyle/>
        <a:p>
          <a:endParaRPr lang="zh-TW" altLang="en-US"/>
        </a:p>
      </dgm:t>
    </dgm:pt>
    <dgm:pt modelId="{5D6AB7CE-0B6D-433F-A6E3-5BB0E264B32D}">
      <dgm:prSet phldrT="[文字]"/>
      <dgm:spPr/>
      <dgm:t>
        <a:bodyPr/>
        <a:lstStyle/>
        <a:p>
          <a:r>
            <a:rPr lang="zh-TW" altLang="en-US" dirty="0">
              <a:latin typeface="華康中圓體" panose="020F0509000000000000" pitchFamily="49" charset="-120"/>
              <a:ea typeface="華康中圓體" panose="020F0509000000000000" pitchFamily="49" charset="-120"/>
            </a:rPr>
            <a:t>科技新聞</a:t>
          </a:r>
        </a:p>
      </dgm:t>
    </dgm:pt>
    <dgm:pt modelId="{330E6566-A11A-4E99-B129-5D5BD95E7690}" type="parTrans" cxnId="{F91D7A34-66FD-414E-8148-8B608FFCE162}">
      <dgm:prSet/>
      <dgm:spPr/>
      <dgm:t>
        <a:bodyPr/>
        <a:lstStyle/>
        <a:p>
          <a:endParaRPr lang="zh-TW" altLang="en-US"/>
        </a:p>
      </dgm:t>
    </dgm:pt>
    <dgm:pt modelId="{7BBE8274-8653-4F26-BFB7-79264834F3F9}" type="sibTrans" cxnId="{F91D7A34-66FD-414E-8148-8B608FFCE162}">
      <dgm:prSet/>
      <dgm:spPr/>
      <dgm:t>
        <a:bodyPr/>
        <a:lstStyle/>
        <a:p>
          <a:endParaRPr lang="zh-TW" altLang="en-US"/>
        </a:p>
      </dgm:t>
    </dgm:pt>
    <dgm:pt modelId="{C5E1743B-0732-4078-A1F7-96CDC795430E}">
      <dgm:prSet phldrT="[文字]"/>
      <dgm:spPr/>
      <dgm:t>
        <a:bodyPr/>
        <a:lstStyle/>
        <a:p>
          <a:r>
            <a:rPr lang="zh-TW" altLang="en-US" dirty="0">
              <a:latin typeface="華康中圓體" panose="020F0509000000000000" pitchFamily="49" charset="-120"/>
              <a:ea typeface="華康中圓體" panose="020F0509000000000000" pitchFamily="49" charset="-120"/>
            </a:rPr>
            <a:t>社會新聞</a:t>
          </a:r>
        </a:p>
      </dgm:t>
    </dgm:pt>
    <dgm:pt modelId="{19F1F3EE-BB8F-4AED-897C-A27676855B66}" type="parTrans" cxnId="{EB33CF0A-EA7E-4044-AE7B-F13A677F20F5}">
      <dgm:prSet/>
      <dgm:spPr/>
      <dgm:t>
        <a:bodyPr/>
        <a:lstStyle/>
        <a:p>
          <a:endParaRPr lang="zh-TW" altLang="en-US"/>
        </a:p>
      </dgm:t>
    </dgm:pt>
    <dgm:pt modelId="{281DBD03-C8EC-485C-88DE-04EF247D8E56}" type="sibTrans" cxnId="{EB33CF0A-EA7E-4044-AE7B-F13A677F20F5}">
      <dgm:prSet/>
      <dgm:spPr/>
      <dgm:t>
        <a:bodyPr/>
        <a:lstStyle/>
        <a:p>
          <a:endParaRPr lang="zh-TW" altLang="en-US"/>
        </a:p>
      </dgm:t>
    </dgm:pt>
    <dgm:pt modelId="{0D2F66A2-F3D0-4129-A1F4-C2199DB2BA96}">
      <dgm:prSet phldrT="[文字]"/>
      <dgm:spPr/>
      <dgm:t>
        <a:bodyPr/>
        <a:lstStyle/>
        <a:p>
          <a:r>
            <a:rPr lang="zh-TW" altLang="en-US" dirty="0">
              <a:latin typeface="華康中圓體" panose="020F0509000000000000" pitchFamily="49" charset="-120"/>
              <a:ea typeface="華康中圓體" panose="020F0509000000000000" pitchFamily="49" charset="-120"/>
            </a:rPr>
            <a:t>體育新聞</a:t>
          </a:r>
        </a:p>
      </dgm:t>
    </dgm:pt>
    <dgm:pt modelId="{8CBD73AB-2CFA-4101-AA5F-027D1313DDBB}" type="parTrans" cxnId="{F0800530-84D2-4BCA-8B03-A369F23A7DA5}">
      <dgm:prSet/>
      <dgm:spPr/>
      <dgm:t>
        <a:bodyPr/>
        <a:lstStyle/>
        <a:p>
          <a:endParaRPr lang="zh-TW" altLang="en-US"/>
        </a:p>
      </dgm:t>
    </dgm:pt>
    <dgm:pt modelId="{DBEEA256-3698-4E0D-8945-30612CBBBC4C}" type="sibTrans" cxnId="{F0800530-84D2-4BCA-8B03-A369F23A7DA5}">
      <dgm:prSet/>
      <dgm:spPr/>
      <dgm:t>
        <a:bodyPr/>
        <a:lstStyle/>
        <a:p>
          <a:endParaRPr lang="zh-TW" altLang="en-US"/>
        </a:p>
      </dgm:t>
    </dgm:pt>
    <dgm:pt modelId="{0C123266-2821-4BD2-B5D7-FD758EB3E3D7}">
      <dgm:prSet phldrT="[文字]"/>
      <dgm:spPr/>
      <dgm:t>
        <a:bodyPr/>
        <a:lstStyle/>
        <a:p>
          <a:r>
            <a:rPr lang="zh-TW" altLang="en-US" dirty="0">
              <a:latin typeface="華康中圓體" panose="020F0509000000000000" pitchFamily="49" charset="-120"/>
              <a:ea typeface="華康中圓體" panose="020F0509000000000000" pitchFamily="49" charset="-120"/>
            </a:rPr>
            <a:t>娛樂新聞</a:t>
          </a:r>
        </a:p>
      </dgm:t>
    </dgm:pt>
    <dgm:pt modelId="{1EC2AE9A-84AE-4938-8C88-CE00CB932AC7}" type="parTrans" cxnId="{ACEDB59B-434C-4EE3-95EB-AE1A7D3BA07C}">
      <dgm:prSet/>
      <dgm:spPr/>
      <dgm:t>
        <a:bodyPr/>
        <a:lstStyle/>
        <a:p>
          <a:endParaRPr lang="zh-TW" altLang="en-US"/>
        </a:p>
      </dgm:t>
    </dgm:pt>
    <dgm:pt modelId="{E20F4AC5-9DAE-4895-AB05-6965A9CBBCA6}" type="sibTrans" cxnId="{ACEDB59B-434C-4EE3-95EB-AE1A7D3BA07C}">
      <dgm:prSet/>
      <dgm:spPr/>
      <dgm:t>
        <a:bodyPr/>
        <a:lstStyle/>
        <a:p>
          <a:endParaRPr lang="zh-TW" altLang="en-US"/>
        </a:p>
      </dgm:t>
    </dgm:pt>
    <dgm:pt modelId="{B04FE341-290B-4A22-B770-59B7AA214212}">
      <dgm:prSet phldrT="[文字]"/>
      <dgm:spPr/>
      <dgm:t>
        <a:bodyPr/>
        <a:lstStyle/>
        <a:p>
          <a:r>
            <a:rPr lang="zh-TW" altLang="en-US">
              <a:latin typeface="華康中圓體" panose="020F0509000000000000" pitchFamily="49" charset="-120"/>
              <a:ea typeface="華康中圓體" panose="020F0509000000000000" pitchFamily="49" charset="-120"/>
            </a:rPr>
            <a:t>健康新聞</a:t>
          </a:r>
          <a:endParaRPr lang="zh-TW" altLang="en-US" dirty="0">
            <a:latin typeface="華康中圓體" panose="020F0509000000000000" pitchFamily="49" charset="-120"/>
            <a:ea typeface="華康中圓體" panose="020F0509000000000000" pitchFamily="49" charset="-120"/>
          </a:endParaRPr>
        </a:p>
      </dgm:t>
    </dgm:pt>
    <dgm:pt modelId="{B99B17E9-DBAE-43B1-B543-D9F7EEFB343E}" type="parTrans" cxnId="{A013E531-6C48-4766-B930-20CFFC9B7987}">
      <dgm:prSet/>
      <dgm:spPr/>
      <dgm:t>
        <a:bodyPr/>
        <a:lstStyle/>
        <a:p>
          <a:endParaRPr lang="zh-TW" altLang="en-US"/>
        </a:p>
      </dgm:t>
    </dgm:pt>
    <dgm:pt modelId="{CE59A10B-3E84-42CA-AB40-2386A920C588}" type="sibTrans" cxnId="{A013E531-6C48-4766-B930-20CFFC9B7987}">
      <dgm:prSet/>
      <dgm:spPr/>
      <dgm:t>
        <a:bodyPr/>
        <a:lstStyle/>
        <a:p>
          <a:endParaRPr lang="zh-TW" altLang="en-US"/>
        </a:p>
      </dgm:t>
    </dgm:pt>
    <dgm:pt modelId="{4C73B11F-6333-495A-BB6E-FCD4F4748A3A}" type="pres">
      <dgm:prSet presAssocID="{CF7DAD0C-5A02-4883-AFAA-43689ADB7C26}" presName="composite" presStyleCnt="0">
        <dgm:presLayoutVars>
          <dgm:chMax val="1"/>
          <dgm:dir/>
          <dgm:resizeHandles val="exact"/>
        </dgm:presLayoutVars>
      </dgm:prSet>
      <dgm:spPr/>
    </dgm:pt>
    <dgm:pt modelId="{4682A8E0-8BE9-487E-93C4-293927AC7A6C}" type="pres">
      <dgm:prSet presAssocID="{CF7DAD0C-5A02-4883-AFAA-43689ADB7C26}" presName="radial" presStyleCnt="0">
        <dgm:presLayoutVars>
          <dgm:animLvl val="ctr"/>
        </dgm:presLayoutVars>
      </dgm:prSet>
      <dgm:spPr/>
    </dgm:pt>
    <dgm:pt modelId="{28466135-201F-4F05-BBFB-993A11867ADB}" type="pres">
      <dgm:prSet presAssocID="{0F97D340-2482-4FFD-8B84-D7DF4316F31A}" presName="centerShape" presStyleLbl="vennNode1" presStyleIdx="0" presStyleCnt="10" custLinFactNeighborY="626"/>
      <dgm:spPr/>
    </dgm:pt>
    <dgm:pt modelId="{6D14DE0D-B8A9-468B-9508-B7F69F9F6324}" type="pres">
      <dgm:prSet presAssocID="{DF9671C5-F703-4944-8D31-676C410A3F08}" presName="node" presStyleLbl="vennNode1" presStyleIdx="1" presStyleCnt="10">
        <dgm:presLayoutVars>
          <dgm:bulletEnabled val="1"/>
        </dgm:presLayoutVars>
      </dgm:prSet>
      <dgm:spPr/>
    </dgm:pt>
    <dgm:pt modelId="{8CBC7443-C26D-4846-8CB2-78CE0A47F7AF}" type="pres">
      <dgm:prSet presAssocID="{B3337BC2-1A96-4682-936C-A1F188934F16}" presName="node" presStyleLbl="vennNode1" presStyleIdx="2" presStyleCnt="10">
        <dgm:presLayoutVars>
          <dgm:bulletEnabled val="1"/>
        </dgm:presLayoutVars>
      </dgm:prSet>
      <dgm:spPr/>
    </dgm:pt>
    <dgm:pt modelId="{6D48BC53-83B7-43E9-AEDF-8AE07EA2A74C}" type="pres">
      <dgm:prSet presAssocID="{18097419-788C-4403-9C10-4BE67386C873}" presName="node" presStyleLbl="vennNode1" presStyleIdx="3" presStyleCnt="10">
        <dgm:presLayoutVars>
          <dgm:bulletEnabled val="1"/>
        </dgm:presLayoutVars>
      </dgm:prSet>
      <dgm:spPr/>
    </dgm:pt>
    <dgm:pt modelId="{27B346C7-8F27-4011-8A16-34732BEFC4AE}" type="pres">
      <dgm:prSet presAssocID="{6F6C4CB0-7761-4AD9-8147-64EBBF4A1021}" presName="node" presStyleLbl="vennNode1" presStyleIdx="4" presStyleCnt="10">
        <dgm:presLayoutVars>
          <dgm:bulletEnabled val="1"/>
        </dgm:presLayoutVars>
      </dgm:prSet>
      <dgm:spPr/>
    </dgm:pt>
    <dgm:pt modelId="{FDB93685-18CA-440D-AB93-07F59993ABE8}" type="pres">
      <dgm:prSet presAssocID="{5D6AB7CE-0B6D-433F-A6E3-5BB0E264B32D}" presName="node" presStyleLbl="vennNode1" presStyleIdx="5" presStyleCnt="10">
        <dgm:presLayoutVars>
          <dgm:bulletEnabled val="1"/>
        </dgm:presLayoutVars>
      </dgm:prSet>
      <dgm:spPr/>
    </dgm:pt>
    <dgm:pt modelId="{E3AA3951-5A94-48D7-94E2-1844497C3C61}" type="pres">
      <dgm:prSet presAssocID="{C5E1743B-0732-4078-A1F7-96CDC795430E}" presName="node" presStyleLbl="vennNode1" presStyleIdx="6" presStyleCnt="10">
        <dgm:presLayoutVars>
          <dgm:bulletEnabled val="1"/>
        </dgm:presLayoutVars>
      </dgm:prSet>
      <dgm:spPr/>
    </dgm:pt>
    <dgm:pt modelId="{3F765272-E253-4892-B513-A31DD54D1528}" type="pres">
      <dgm:prSet presAssocID="{0D2F66A2-F3D0-4129-A1F4-C2199DB2BA96}" presName="node" presStyleLbl="vennNode1" presStyleIdx="7" presStyleCnt="10">
        <dgm:presLayoutVars>
          <dgm:bulletEnabled val="1"/>
        </dgm:presLayoutVars>
      </dgm:prSet>
      <dgm:spPr/>
    </dgm:pt>
    <dgm:pt modelId="{9CCF3F11-63F3-4702-9CC3-B64ACF0D1316}" type="pres">
      <dgm:prSet presAssocID="{0C123266-2821-4BD2-B5D7-FD758EB3E3D7}" presName="node" presStyleLbl="vennNode1" presStyleIdx="8" presStyleCnt="10">
        <dgm:presLayoutVars>
          <dgm:bulletEnabled val="1"/>
        </dgm:presLayoutVars>
      </dgm:prSet>
      <dgm:spPr/>
    </dgm:pt>
    <dgm:pt modelId="{6967CA7F-3BD9-4E9F-8D19-DF3A0E3880C2}" type="pres">
      <dgm:prSet presAssocID="{B04FE341-290B-4A22-B770-59B7AA214212}" presName="node" presStyleLbl="vennNode1" presStyleIdx="9" presStyleCnt="10">
        <dgm:presLayoutVars>
          <dgm:bulletEnabled val="1"/>
        </dgm:presLayoutVars>
      </dgm:prSet>
      <dgm:spPr/>
    </dgm:pt>
  </dgm:ptLst>
  <dgm:cxnLst>
    <dgm:cxn modelId="{EB33CF0A-EA7E-4044-AE7B-F13A677F20F5}" srcId="{0F97D340-2482-4FFD-8B84-D7DF4316F31A}" destId="{C5E1743B-0732-4078-A1F7-96CDC795430E}" srcOrd="5" destOrd="0" parTransId="{19F1F3EE-BB8F-4AED-897C-A27676855B66}" sibTransId="{281DBD03-C8EC-485C-88DE-04EF247D8E56}"/>
    <dgm:cxn modelId="{13F82112-7D24-4974-B4A0-CA88B1F0054E}" type="presOf" srcId="{6F6C4CB0-7761-4AD9-8147-64EBBF4A1021}" destId="{27B346C7-8F27-4011-8A16-34732BEFC4AE}" srcOrd="0" destOrd="0" presId="urn:microsoft.com/office/officeart/2005/8/layout/radial3"/>
    <dgm:cxn modelId="{E596081D-B1E8-4537-929C-29328716B63B}" type="presOf" srcId="{18097419-788C-4403-9C10-4BE67386C873}" destId="{6D48BC53-83B7-43E9-AEDF-8AE07EA2A74C}" srcOrd="0" destOrd="0" presId="urn:microsoft.com/office/officeart/2005/8/layout/radial3"/>
    <dgm:cxn modelId="{8E78CD1F-70D7-470F-8205-D31D56D6FF2C}" type="presOf" srcId="{5D6AB7CE-0B6D-433F-A6E3-5BB0E264B32D}" destId="{FDB93685-18CA-440D-AB93-07F59993ABE8}" srcOrd="0" destOrd="0" presId="urn:microsoft.com/office/officeart/2005/8/layout/radial3"/>
    <dgm:cxn modelId="{42D9D92E-4090-4CDD-ACC6-EAA5C8B9867F}" type="presOf" srcId="{0F97D340-2482-4FFD-8B84-D7DF4316F31A}" destId="{28466135-201F-4F05-BBFB-993A11867ADB}" srcOrd="0" destOrd="0" presId="urn:microsoft.com/office/officeart/2005/8/layout/radial3"/>
    <dgm:cxn modelId="{F0800530-84D2-4BCA-8B03-A369F23A7DA5}" srcId="{0F97D340-2482-4FFD-8B84-D7DF4316F31A}" destId="{0D2F66A2-F3D0-4129-A1F4-C2199DB2BA96}" srcOrd="6" destOrd="0" parTransId="{8CBD73AB-2CFA-4101-AA5F-027D1313DDBB}" sibTransId="{DBEEA256-3698-4E0D-8945-30612CBBBC4C}"/>
    <dgm:cxn modelId="{A013E531-6C48-4766-B930-20CFFC9B7987}" srcId="{0F97D340-2482-4FFD-8B84-D7DF4316F31A}" destId="{B04FE341-290B-4A22-B770-59B7AA214212}" srcOrd="8" destOrd="0" parTransId="{B99B17E9-DBAE-43B1-B543-D9F7EEFB343E}" sibTransId="{CE59A10B-3E84-42CA-AB40-2386A920C588}"/>
    <dgm:cxn modelId="{F91D7A34-66FD-414E-8148-8B608FFCE162}" srcId="{0F97D340-2482-4FFD-8B84-D7DF4316F31A}" destId="{5D6AB7CE-0B6D-433F-A6E3-5BB0E264B32D}" srcOrd="4" destOrd="0" parTransId="{330E6566-A11A-4E99-B129-5D5BD95E7690}" sibTransId="{7BBE8274-8653-4F26-BFB7-79264834F3F9}"/>
    <dgm:cxn modelId="{BBE47C3C-C531-4C7E-B7A0-567D17B803AE}" srcId="{0F97D340-2482-4FFD-8B84-D7DF4316F31A}" destId="{B3337BC2-1A96-4682-936C-A1F188934F16}" srcOrd="1" destOrd="0" parTransId="{69E1D6F2-076E-4C1E-B2B8-B7202F6650DA}" sibTransId="{BC2F4AC0-B733-41B1-B72B-00B52B8C320D}"/>
    <dgm:cxn modelId="{11257366-608E-41EB-BE99-6B5815A7F03E}" srcId="{0F97D340-2482-4FFD-8B84-D7DF4316F31A}" destId="{DF9671C5-F703-4944-8D31-676C410A3F08}" srcOrd="0" destOrd="0" parTransId="{F63D70A2-80D2-4001-922C-4ED390C39DBB}" sibTransId="{5E87E795-AF60-4E11-8CCA-D81631CEE2D7}"/>
    <dgm:cxn modelId="{2C867A4C-C5F5-4EE7-B2CB-CEF72A99CE3D}" type="presOf" srcId="{B3337BC2-1A96-4682-936C-A1F188934F16}" destId="{8CBC7443-C26D-4846-8CB2-78CE0A47F7AF}" srcOrd="0" destOrd="0" presId="urn:microsoft.com/office/officeart/2005/8/layout/radial3"/>
    <dgm:cxn modelId="{C9785850-0C98-4739-A13E-6FA13625DB06}" type="presOf" srcId="{C5E1743B-0732-4078-A1F7-96CDC795430E}" destId="{E3AA3951-5A94-48D7-94E2-1844497C3C61}" srcOrd="0" destOrd="0" presId="urn:microsoft.com/office/officeart/2005/8/layout/radial3"/>
    <dgm:cxn modelId="{0E204286-9BAB-45C7-961C-28B27AC3AEC8}" type="presOf" srcId="{CF7DAD0C-5A02-4883-AFAA-43689ADB7C26}" destId="{4C73B11F-6333-495A-BB6E-FCD4F4748A3A}" srcOrd="0" destOrd="0" presId="urn:microsoft.com/office/officeart/2005/8/layout/radial3"/>
    <dgm:cxn modelId="{B38E998B-1941-4ECC-B12C-623599110A7F}" srcId="{CF7DAD0C-5A02-4883-AFAA-43689ADB7C26}" destId="{0F97D340-2482-4FFD-8B84-D7DF4316F31A}" srcOrd="0" destOrd="0" parTransId="{460DE4CF-1758-4C70-B681-271CE6087069}" sibTransId="{954B9C4F-48BF-40E7-89F0-7B09E701068C}"/>
    <dgm:cxn modelId="{01355D96-513B-4B8B-BCF1-AF75D70FE1C3}" type="presOf" srcId="{0C123266-2821-4BD2-B5D7-FD758EB3E3D7}" destId="{9CCF3F11-63F3-4702-9CC3-B64ACF0D1316}" srcOrd="0" destOrd="0" presId="urn:microsoft.com/office/officeart/2005/8/layout/radial3"/>
    <dgm:cxn modelId="{2F99A596-74B9-4F35-85EC-41F451EBDF7E}" srcId="{0F97D340-2482-4FFD-8B84-D7DF4316F31A}" destId="{18097419-788C-4403-9C10-4BE67386C873}" srcOrd="2" destOrd="0" parTransId="{30BF06C4-3B78-442F-957F-D69682612797}" sibTransId="{926167D4-D464-4FC0-8230-67DC20872F55}"/>
    <dgm:cxn modelId="{47F2A99B-E7BA-47B1-82ED-67DA9238FB3A}" type="presOf" srcId="{0D2F66A2-F3D0-4129-A1F4-C2199DB2BA96}" destId="{3F765272-E253-4892-B513-A31DD54D1528}" srcOrd="0" destOrd="0" presId="urn:microsoft.com/office/officeart/2005/8/layout/radial3"/>
    <dgm:cxn modelId="{ACEDB59B-434C-4EE3-95EB-AE1A7D3BA07C}" srcId="{0F97D340-2482-4FFD-8B84-D7DF4316F31A}" destId="{0C123266-2821-4BD2-B5D7-FD758EB3E3D7}" srcOrd="7" destOrd="0" parTransId="{1EC2AE9A-84AE-4938-8C88-CE00CB932AC7}" sibTransId="{E20F4AC5-9DAE-4895-AB05-6965A9CBBCA6}"/>
    <dgm:cxn modelId="{349B68AD-3022-42D0-8330-3AD7B9C3FB0B}" type="presOf" srcId="{DF9671C5-F703-4944-8D31-676C410A3F08}" destId="{6D14DE0D-B8A9-468B-9508-B7F69F9F6324}" srcOrd="0" destOrd="0" presId="urn:microsoft.com/office/officeart/2005/8/layout/radial3"/>
    <dgm:cxn modelId="{713181C0-745D-4ACD-A754-8CD4101723FC}" srcId="{0F97D340-2482-4FFD-8B84-D7DF4316F31A}" destId="{6F6C4CB0-7761-4AD9-8147-64EBBF4A1021}" srcOrd="3" destOrd="0" parTransId="{0566BC8F-AC11-4010-A206-21AD5D53B9B6}" sibTransId="{F3CCB170-CF8C-4A1E-BC83-389718D4F698}"/>
    <dgm:cxn modelId="{5CB066EF-5796-43A0-B895-6BA3A25F9E94}" type="presOf" srcId="{B04FE341-290B-4A22-B770-59B7AA214212}" destId="{6967CA7F-3BD9-4E9F-8D19-DF3A0E3880C2}" srcOrd="0" destOrd="0" presId="urn:microsoft.com/office/officeart/2005/8/layout/radial3"/>
    <dgm:cxn modelId="{9138CBE5-B022-4700-A33F-F8908F4683C7}" type="presParOf" srcId="{4C73B11F-6333-495A-BB6E-FCD4F4748A3A}" destId="{4682A8E0-8BE9-487E-93C4-293927AC7A6C}" srcOrd="0" destOrd="0" presId="urn:microsoft.com/office/officeart/2005/8/layout/radial3"/>
    <dgm:cxn modelId="{925E6ECD-84B9-496A-8874-CE1448E322E3}" type="presParOf" srcId="{4682A8E0-8BE9-487E-93C4-293927AC7A6C}" destId="{28466135-201F-4F05-BBFB-993A11867ADB}" srcOrd="0" destOrd="0" presId="urn:microsoft.com/office/officeart/2005/8/layout/radial3"/>
    <dgm:cxn modelId="{9F6CC4B0-E9F5-47EF-8111-497CEBE58112}" type="presParOf" srcId="{4682A8E0-8BE9-487E-93C4-293927AC7A6C}" destId="{6D14DE0D-B8A9-468B-9508-B7F69F9F6324}" srcOrd="1" destOrd="0" presId="urn:microsoft.com/office/officeart/2005/8/layout/radial3"/>
    <dgm:cxn modelId="{F221C79C-FC0F-42F8-94A6-31C697742F6D}" type="presParOf" srcId="{4682A8E0-8BE9-487E-93C4-293927AC7A6C}" destId="{8CBC7443-C26D-4846-8CB2-78CE0A47F7AF}" srcOrd="2" destOrd="0" presId="urn:microsoft.com/office/officeart/2005/8/layout/radial3"/>
    <dgm:cxn modelId="{598141E1-02BF-4CC6-A224-77168F3778DE}" type="presParOf" srcId="{4682A8E0-8BE9-487E-93C4-293927AC7A6C}" destId="{6D48BC53-83B7-43E9-AEDF-8AE07EA2A74C}" srcOrd="3" destOrd="0" presId="urn:microsoft.com/office/officeart/2005/8/layout/radial3"/>
    <dgm:cxn modelId="{2A482C5C-105C-4017-9485-DD3FB0B2C2F9}" type="presParOf" srcId="{4682A8E0-8BE9-487E-93C4-293927AC7A6C}" destId="{27B346C7-8F27-4011-8A16-34732BEFC4AE}" srcOrd="4" destOrd="0" presId="urn:microsoft.com/office/officeart/2005/8/layout/radial3"/>
    <dgm:cxn modelId="{E2514ED3-1D22-47BB-ACCC-D73CF87ED348}" type="presParOf" srcId="{4682A8E0-8BE9-487E-93C4-293927AC7A6C}" destId="{FDB93685-18CA-440D-AB93-07F59993ABE8}" srcOrd="5" destOrd="0" presId="urn:microsoft.com/office/officeart/2005/8/layout/radial3"/>
    <dgm:cxn modelId="{B80878AF-8FB1-4583-9297-DAD3CD94C86B}" type="presParOf" srcId="{4682A8E0-8BE9-487E-93C4-293927AC7A6C}" destId="{E3AA3951-5A94-48D7-94E2-1844497C3C61}" srcOrd="6" destOrd="0" presId="urn:microsoft.com/office/officeart/2005/8/layout/radial3"/>
    <dgm:cxn modelId="{62E367CC-DB7F-4F89-A73F-CE93B0B4E71F}" type="presParOf" srcId="{4682A8E0-8BE9-487E-93C4-293927AC7A6C}" destId="{3F765272-E253-4892-B513-A31DD54D1528}" srcOrd="7" destOrd="0" presId="urn:microsoft.com/office/officeart/2005/8/layout/radial3"/>
    <dgm:cxn modelId="{846D5D42-5664-47E0-BA0A-65453B2ED4ED}" type="presParOf" srcId="{4682A8E0-8BE9-487E-93C4-293927AC7A6C}" destId="{9CCF3F11-63F3-4702-9CC3-B64ACF0D1316}" srcOrd="8" destOrd="0" presId="urn:microsoft.com/office/officeart/2005/8/layout/radial3"/>
    <dgm:cxn modelId="{E6FD61EE-25EE-4A40-89B0-F53B53F4F3B2}" type="presParOf" srcId="{4682A8E0-8BE9-487E-93C4-293927AC7A6C}" destId="{6967CA7F-3BD9-4E9F-8D19-DF3A0E3880C2}"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89287-3729-403E-91D0-6A17682CC77C}" type="doc">
      <dgm:prSet loTypeId="urn:microsoft.com/office/officeart/2005/8/layout/radial5" loCatId="relationship" qsTypeId="urn:microsoft.com/office/officeart/2005/8/quickstyle/3d2" qsCatId="3D" csTypeId="urn:microsoft.com/office/officeart/2005/8/colors/colorful2" csCatId="colorful" phldr="1"/>
      <dgm:spPr/>
      <dgm:t>
        <a:bodyPr/>
        <a:lstStyle/>
        <a:p>
          <a:endParaRPr lang="zh-TW" altLang="en-US"/>
        </a:p>
      </dgm:t>
    </dgm:pt>
    <dgm:pt modelId="{BB3F666E-D273-4485-A06B-33C13993C5F2}">
      <dgm:prSet phldrT="[文字]" custT="1"/>
      <dgm:spPr/>
      <dgm:t>
        <a:bodyPr/>
        <a:lstStyle/>
        <a:p>
          <a:r>
            <a:rPr lang="en-US" altLang="zh-TW" sz="1200" b="1">
              <a:solidFill>
                <a:schemeClr val="bg1"/>
              </a:solidFill>
              <a:latin typeface="微軟正黑體" panose="020B0604030504040204" pitchFamily="34" charset="-120"/>
              <a:ea typeface="微軟正黑體" panose="020B0604030504040204" pitchFamily="34" charset="-120"/>
            </a:rPr>
            <a:t>Clustering</a:t>
          </a:r>
          <a:endParaRPr lang="zh-TW" altLang="en-US" sz="1200" b="1" dirty="0">
            <a:solidFill>
              <a:schemeClr val="bg1"/>
            </a:solidFill>
            <a:latin typeface="微軟正黑體" panose="020B0604030504040204" pitchFamily="34" charset="-120"/>
            <a:ea typeface="微軟正黑體" panose="020B0604030504040204" pitchFamily="34" charset="-120"/>
          </a:endParaRPr>
        </a:p>
      </dgm:t>
    </dgm:pt>
    <dgm:pt modelId="{F4DE2FCC-976B-4493-B2CD-5751E61FE404}" type="parTrans" cxnId="{1F0B9B25-9581-441B-887E-0383864A6618}">
      <dgm:prSet/>
      <dgm:spPr/>
      <dgm:t>
        <a:bodyPr/>
        <a:lstStyle/>
        <a:p>
          <a:endParaRPr lang="zh-TW" altLang="en-US" sz="3200" b="1">
            <a:solidFill>
              <a:schemeClr val="tx1"/>
            </a:solidFill>
          </a:endParaRPr>
        </a:p>
      </dgm:t>
    </dgm:pt>
    <dgm:pt modelId="{11735C3B-B67A-4CF6-A34D-FA9A868038DD}" type="sibTrans" cxnId="{1F0B9B25-9581-441B-887E-0383864A6618}">
      <dgm:prSet/>
      <dgm:spPr/>
      <dgm:t>
        <a:bodyPr/>
        <a:lstStyle/>
        <a:p>
          <a:endParaRPr lang="zh-TW" altLang="en-US" sz="3200" b="1">
            <a:solidFill>
              <a:schemeClr val="tx1"/>
            </a:solidFill>
          </a:endParaRPr>
        </a:p>
      </dgm:t>
    </dgm:pt>
    <dgm:pt modelId="{898FE586-AD1C-4230-8B84-4F88B214D897}">
      <dgm:prSet phldrT="[文字]" custT="1"/>
      <dgm:spPr/>
      <dgm:t>
        <a:bodyPr/>
        <a:lstStyle/>
        <a:p>
          <a:r>
            <a:rPr lang="zh-TW" altLang="en-US" sz="2000" b="1">
              <a:solidFill>
                <a:schemeClr val="tx1"/>
              </a:solidFill>
              <a:latin typeface="微軟正黑體" panose="020B0604030504040204" pitchFamily="34" charset="-120"/>
              <a:ea typeface="微軟正黑體" panose="020B0604030504040204" pitchFamily="34" charset="-120"/>
            </a:rPr>
            <a:t>商業</a:t>
          </a:r>
          <a:endParaRPr lang="zh-TW" altLang="en-US" sz="2000" b="1" dirty="0">
            <a:solidFill>
              <a:schemeClr val="tx1"/>
            </a:solidFill>
            <a:latin typeface="微軟正黑體" panose="020B0604030504040204" pitchFamily="34" charset="-120"/>
            <a:ea typeface="微軟正黑體" panose="020B0604030504040204" pitchFamily="34" charset="-120"/>
          </a:endParaRPr>
        </a:p>
      </dgm:t>
    </dgm:pt>
    <dgm:pt modelId="{BA8769FA-8589-42F3-A56B-A022CF487D7D}" type="parTrans" cxnId="{99C0152C-87C7-4BF9-9462-A3AB30F303BA}">
      <dgm:prSet custT="1"/>
      <dgm:spPr/>
      <dgm:t>
        <a:bodyPr/>
        <a:lstStyle/>
        <a:p>
          <a:endParaRPr lang="zh-TW" altLang="en-US" sz="1800" b="1">
            <a:solidFill>
              <a:schemeClr val="tx1"/>
            </a:solidFill>
            <a:latin typeface="微軟正黑體" panose="020B0604030504040204" pitchFamily="34" charset="-120"/>
            <a:ea typeface="微軟正黑體" panose="020B0604030504040204" pitchFamily="34" charset="-120"/>
          </a:endParaRPr>
        </a:p>
      </dgm:t>
    </dgm:pt>
    <dgm:pt modelId="{276E595E-1D00-4D9E-9596-5F8A5033B7E0}" type="sibTrans" cxnId="{99C0152C-87C7-4BF9-9462-A3AB30F303BA}">
      <dgm:prSet/>
      <dgm:spPr/>
      <dgm:t>
        <a:bodyPr/>
        <a:lstStyle/>
        <a:p>
          <a:endParaRPr lang="zh-TW" altLang="en-US" sz="3200" b="1">
            <a:solidFill>
              <a:schemeClr val="tx1"/>
            </a:solidFill>
          </a:endParaRPr>
        </a:p>
      </dgm:t>
    </dgm:pt>
    <dgm:pt modelId="{FCF1C352-B8CC-45B3-82E3-D5B06E1DA6EE}">
      <dgm:prSet phldrT="[文字]" custT="1"/>
      <dgm:spPr/>
      <dgm:t>
        <a:bodyPr/>
        <a:lstStyle/>
        <a:p>
          <a:r>
            <a:rPr lang="zh-TW" altLang="en-US" sz="2000" b="1">
              <a:solidFill>
                <a:schemeClr val="tx1"/>
              </a:solidFill>
              <a:latin typeface="微軟正黑體" panose="020B0604030504040204" pitchFamily="34" charset="-120"/>
              <a:ea typeface="微軟正黑體" panose="020B0604030504040204" pitchFamily="34" charset="-120"/>
            </a:rPr>
            <a:t>生物</a:t>
          </a:r>
          <a:endParaRPr lang="zh-TW" altLang="en-US" sz="2000" b="1" dirty="0">
            <a:solidFill>
              <a:schemeClr val="tx1"/>
            </a:solidFill>
            <a:latin typeface="微軟正黑體" panose="020B0604030504040204" pitchFamily="34" charset="-120"/>
            <a:ea typeface="微軟正黑體" panose="020B0604030504040204" pitchFamily="34" charset="-120"/>
          </a:endParaRPr>
        </a:p>
      </dgm:t>
    </dgm:pt>
    <dgm:pt modelId="{C36CAAFF-48E9-43DE-8ADD-DC2CD7DDE736}" type="parTrans" cxnId="{264EBBF7-C388-4BB5-A7C1-606333EA84CB}">
      <dgm:prSet custT="1"/>
      <dgm:spPr/>
      <dgm:t>
        <a:bodyPr/>
        <a:lstStyle/>
        <a:p>
          <a:endParaRPr lang="zh-TW" altLang="en-US" sz="1800" b="1">
            <a:solidFill>
              <a:schemeClr val="tx1"/>
            </a:solidFill>
            <a:latin typeface="微軟正黑體" panose="020B0604030504040204" pitchFamily="34" charset="-120"/>
            <a:ea typeface="微軟正黑體" panose="020B0604030504040204" pitchFamily="34" charset="-120"/>
          </a:endParaRPr>
        </a:p>
      </dgm:t>
    </dgm:pt>
    <dgm:pt modelId="{D490228B-921F-4637-8FB0-D8862AC5EBB0}" type="sibTrans" cxnId="{264EBBF7-C388-4BB5-A7C1-606333EA84CB}">
      <dgm:prSet/>
      <dgm:spPr/>
      <dgm:t>
        <a:bodyPr/>
        <a:lstStyle/>
        <a:p>
          <a:endParaRPr lang="zh-TW" altLang="en-US" sz="3200" b="1">
            <a:solidFill>
              <a:schemeClr val="tx1"/>
            </a:solidFill>
          </a:endParaRPr>
        </a:p>
      </dgm:t>
    </dgm:pt>
    <dgm:pt modelId="{EDDAD4D9-3A36-4F1A-8681-6D2B8C3DF27A}">
      <dgm:prSet phldrT="[文字]" custT="1"/>
      <dgm:spPr/>
      <dgm:t>
        <a:bodyPr/>
        <a:lstStyle/>
        <a:p>
          <a:r>
            <a:rPr lang="zh-TW" altLang="en-US" sz="2000" b="1">
              <a:solidFill>
                <a:schemeClr val="tx1"/>
              </a:solidFill>
              <a:latin typeface="微軟正黑體" panose="020B0604030504040204" pitchFamily="34" charset="-120"/>
              <a:ea typeface="微軟正黑體" panose="020B0604030504040204" pitchFamily="34" charset="-120"/>
            </a:rPr>
            <a:t>地理</a:t>
          </a:r>
          <a:endParaRPr lang="zh-TW" altLang="en-US" sz="2000" b="1" dirty="0">
            <a:solidFill>
              <a:schemeClr val="tx1"/>
            </a:solidFill>
            <a:latin typeface="微軟正黑體" panose="020B0604030504040204" pitchFamily="34" charset="-120"/>
            <a:ea typeface="微軟正黑體" panose="020B0604030504040204" pitchFamily="34" charset="-120"/>
          </a:endParaRPr>
        </a:p>
      </dgm:t>
    </dgm:pt>
    <dgm:pt modelId="{00552AAA-B1CB-4144-B7B5-DF4EDE7A3BBA}" type="parTrans" cxnId="{7B16967F-2B6F-4163-967A-F83F9369EFB5}">
      <dgm:prSet custT="1"/>
      <dgm:spPr/>
      <dgm:t>
        <a:bodyPr/>
        <a:lstStyle/>
        <a:p>
          <a:endParaRPr lang="zh-TW" altLang="en-US" sz="1800" b="1">
            <a:solidFill>
              <a:schemeClr val="tx1"/>
            </a:solidFill>
            <a:latin typeface="微軟正黑體" panose="020B0604030504040204" pitchFamily="34" charset="-120"/>
            <a:ea typeface="微軟正黑體" panose="020B0604030504040204" pitchFamily="34" charset="-120"/>
          </a:endParaRPr>
        </a:p>
      </dgm:t>
    </dgm:pt>
    <dgm:pt modelId="{C332AC88-58D3-44BE-BB52-105F1582B0A4}" type="sibTrans" cxnId="{7B16967F-2B6F-4163-967A-F83F9369EFB5}">
      <dgm:prSet/>
      <dgm:spPr/>
      <dgm:t>
        <a:bodyPr/>
        <a:lstStyle/>
        <a:p>
          <a:endParaRPr lang="zh-TW" altLang="en-US" sz="3200" b="1">
            <a:solidFill>
              <a:schemeClr val="tx1"/>
            </a:solidFill>
          </a:endParaRPr>
        </a:p>
      </dgm:t>
    </dgm:pt>
    <dgm:pt modelId="{899EEA45-5D09-4E0D-BE48-9A90CA319846}">
      <dgm:prSet phldrT="[文字]" custT="1"/>
      <dgm:spPr/>
      <dgm:t>
        <a:bodyPr/>
        <a:lstStyle/>
        <a:p>
          <a:r>
            <a:rPr lang="zh-TW" altLang="en-US" sz="2000" b="1">
              <a:solidFill>
                <a:schemeClr val="tx1"/>
              </a:solidFill>
              <a:latin typeface="微軟正黑體" panose="020B0604030504040204" pitchFamily="34" charset="-120"/>
              <a:ea typeface="微軟正黑體" panose="020B0604030504040204" pitchFamily="34" charset="-120"/>
            </a:rPr>
            <a:t>保險</a:t>
          </a:r>
          <a:endParaRPr lang="zh-TW" altLang="en-US" sz="2000" b="1" dirty="0">
            <a:solidFill>
              <a:schemeClr val="tx1"/>
            </a:solidFill>
            <a:latin typeface="微軟正黑體" panose="020B0604030504040204" pitchFamily="34" charset="-120"/>
            <a:ea typeface="微軟正黑體" panose="020B0604030504040204" pitchFamily="34" charset="-120"/>
          </a:endParaRPr>
        </a:p>
      </dgm:t>
    </dgm:pt>
    <dgm:pt modelId="{92938518-1AF0-407B-84D2-C9FC5643640C}" type="parTrans" cxnId="{4C0BA98A-7F1E-4C9F-87E4-B9BD7B196C64}">
      <dgm:prSet custT="1"/>
      <dgm:spPr/>
      <dgm:t>
        <a:bodyPr/>
        <a:lstStyle/>
        <a:p>
          <a:endParaRPr lang="zh-TW" altLang="en-US" sz="1800" b="1">
            <a:solidFill>
              <a:schemeClr val="tx1"/>
            </a:solidFill>
            <a:latin typeface="微軟正黑體" panose="020B0604030504040204" pitchFamily="34" charset="-120"/>
            <a:ea typeface="微軟正黑體" panose="020B0604030504040204" pitchFamily="34" charset="-120"/>
          </a:endParaRPr>
        </a:p>
      </dgm:t>
    </dgm:pt>
    <dgm:pt modelId="{58806A42-F4C2-42DB-A4CA-5F58804225AA}" type="sibTrans" cxnId="{4C0BA98A-7F1E-4C9F-87E4-B9BD7B196C64}">
      <dgm:prSet/>
      <dgm:spPr/>
      <dgm:t>
        <a:bodyPr/>
        <a:lstStyle/>
        <a:p>
          <a:endParaRPr lang="zh-TW" altLang="en-US" sz="3200" b="1">
            <a:solidFill>
              <a:schemeClr val="tx1"/>
            </a:solidFill>
          </a:endParaRPr>
        </a:p>
      </dgm:t>
    </dgm:pt>
    <dgm:pt modelId="{4007F9B3-368C-4D28-825E-B0FFF159FB82}">
      <dgm:prSet phldrT="[文字]" custT="1"/>
      <dgm:spPr/>
      <dgm:t>
        <a:bodyPr/>
        <a:lstStyle/>
        <a:p>
          <a:r>
            <a:rPr lang="zh-TW" altLang="en-US" sz="2000" b="1">
              <a:solidFill>
                <a:schemeClr val="tx1"/>
              </a:solidFill>
              <a:latin typeface="微軟正黑體" panose="020B0604030504040204" pitchFamily="34" charset="-120"/>
              <a:ea typeface="微軟正黑體" panose="020B0604030504040204" pitchFamily="34" charset="-120"/>
            </a:rPr>
            <a:t>網路</a:t>
          </a:r>
          <a:endParaRPr lang="zh-TW" altLang="en-US" sz="2000" b="1" dirty="0">
            <a:solidFill>
              <a:schemeClr val="tx1"/>
            </a:solidFill>
            <a:latin typeface="微軟正黑體" panose="020B0604030504040204" pitchFamily="34" charset="-120"/>
            <a:ea typeface="微軟正黑體" panose="020B0604030504040204" pitchFamily="34" charset="-120"/>
          </a:endParaRPr>
        </a:p>
      </dgm:t>
    </dgm:pt>
    <dgm:pt modelId="{F0F7F3ED-1AB4-41B5-A197-B01A6763EA04}" type="parTrans" cxnId="{015751A7-821D-4A14-B70A-58D3E21AC2EF}">
      <dgm:prSet custT="1"/>
      <dgm:spPr/>
      <dgm:t>
        <a:bodyPr/>
        <a:lstStyle/>
        <a:p>
          <a:endParaRPr lang="zh-TW" altLang="en-US" sz="1800" b="1">
            <a:solidFill>
              <a:schemeClr val="tx1"/>
            </a:solidFill>
            <a:latin typeface="微軟正黑體" panose="020B0604030504040204" pitchFamily="34" charset="-120"/>
            <a:ea typeface="微軟正黑體" panose="020B0604030504040204" pitchFamily="34" charset="-120"/>
          </a:endParaRPr>
        </a:p>
      </dgm:t>
    </dgm:pt>
    <dgm:pt modelId="{9350C631-0BD0-43FB-8D14-3714B87DB3D6}" type="sibTrans" cxnId="{015751A7-821D-4A14-B70A-58D3E21AC2EF}">
      <dgm:prSet/>
      <dgm:spPr/>
      <dgm:t>
        <a:bodyPr/>
        <a:lstStyle/>
        <a:p>
          <a:endParaRPr lang="zh-TW" altLang="en-US" sz="3200" b="1">
            <a:solidFill>
              <a:schemeClr val="tx1"/>
            </a:solidFill>
          </a:endParaRPr>
        </a:p>
      </dgm:t>
    </dgm:pt>
    <dgm:pt modelId="{FF47E032-0197-493E-AC2C-0231A8A41DA4}" type="pres">
      <dgm:prSet presAssocID="{CC589287-3729-403E-91D0-6A17682CC77C}" presName="Name0" presStyleCnt="0">
        <dgm:presLayoutVars>
          <dgm:chMax val="1"/>
          <dgm:dir/>
          <dgm:animLvl val="ctr"/>
          <dgm:resizeHandles val="exact"/>
        </dgm:presLayoutVars>
      </dgm:prSet>
      <dgm:spPr/>
    </dgm:pt>
    <dgm:pt modelId="{D67B23FF-F570-4990-BD22-B6901D2E6B21}" type="pres">
      <dgm:prSet presAssocID="{BB3F666E-D273-4485-A06B-33C13993C5F2}" presName="centerShape" presStyleLbl="node0" presStyleIdx="0" presStyleCnt="1"/>
      <dgm:spPr/>
    </dgm:pt>
    <dgm:pt modelId="{7F6EBB32-4114-490D-83EA-C04935D26887}" type="pres">
      <dgm:prSet presAssocID="{BA8769FA-8589-42F3-A56B-A022CF487D7D}" presName="parTrans" presStyleLbl="sibTrans2D1" presStyleIdx="0" presStyleCnt="5"/>
      <dgm:spPr/>
    </dgm:pt>
    <dgm:pt modelId="{045E2226-D8E8-4996-B8DA-2765BFF5C3C1}" type="pres">
      <dgm:prSet presAssocID="{BA8769FA-8589-42F3-A56B-A022CF487D7D}" presName="connectorText" presStyleLbl="sibTrans2D1" presStyleIdx="0" presStyleCnt="5"/>
      <dgm:spPr/>
    </dgm:pt>
    <dgm:pt modelId="{0536E4EC-6DE6-448F-83CE-A9F4565C9B79}" type="pres">
      <dgm:prSet presAssocID="{898FE586-AD1C-4230-8B84-4F88B214D897}" presName="node" presStyleLbl="node1" presStyleIdx="0" presStyleCnt="5" custRadScaleRad="98905" custRadScaleInc="140">
        <dgm:presLayoutVars>
          <dgm:bulletEnabled val="1"/>
        </dgm:presLayoutVars>
      </dgm:prSet>
      <dgm:spPr/>
    </dgm:pt>
    <dgm:pt modelId="{6863B1F8-10B7-44BB-8020-76013FC6D63C}" type="pres">
      <dgm:prSet presAssocID="{C36CAAFF-48E9-43DE-8ADD-DC2CD7DDE736}" presName="parTrans" presStyleLbl="sibTrans2D1" presStyleIdx="1" presStyleCnt="5"/>
      <dgm:spPr/>
    </dgm:pt>
    <dgm:pt modelId="{4BF31AB8-ABDA-4EFB-B9C7-B50C07D55200}" type="pres">
      <dgm:prSet presAssocID="{C36CAAFF-48E9-43DE-8ADD-DC2CD7DDE736}" presName="connectorText" presStyleLbl="sibTrans2D1" presStyleIdx="1" presStyleCnt="5"/>
      <dgm:spPr/>
    </dgm:pt>
    <dgm:pt modelId="{5873366D-314B-437E-AB2A-0C4015E56063}" type="pres">
      <dgm:prSet presAssocID="{FCF1C352-B8CC-45B3-82E3-D5B06E1DA6EE}" presName="node" presStyleLbl="node1" presStyleIdx="1" presStyleCnt="5">
        <dgm:presLayoutVars>
          <dgm:bulletEnabled val="1"/>
        </dgm:presLayoutVars>
      </dgm:prSet>
      <dgm:spPr/>
    </dgm:pt>
    <dgm:pt modelId="{641F9B5E-2592-4BCF-8641-3E7B371A0DD7}" type="pres">
      <dgm:prSet presAssocID="{00552AAA-B1CB-4144-B7B5-DF4EDE7A3BBA}" presName="parTrans" presStyleLbl="sibTrans2D1" presStyleIdx="2" presStyleCnt="5"/>
      <dgm:spPr/>
    </dgm:pt>
    <dgm:pt modelId="{B172C3A4-584B-4B7D-8CB3-B0C990F303B4}" type="pres">
      <dgm:prSet presAssocID="{00552AAA-B1CB-4144-B7B5-DF4EDE7A3BBA}" presName="connectorText" presStyleLbl="sibTrans2D1" presStyleIdx="2" presStyleCnt="5"/>
      <dgm:spPr/>
    </dgm:pt>
    <dgm:pt modelId="{B9C47122-A306-44D8-95BE-D306A5DFA7F9}" type="pres">
      <dgm:prSet presAssocID="{EDDAD4D9-3A36-4F1A-8681-6D2B8C3DF27A}" presName="node" presStyleLbl="node1" presStyleIdx="2" presStyleCnt="5">
        <dgm:presLayoutVars>
          <dgm:bulletEnabled val="1"/>
        </dgm:presLayoutVars>
      </dgm:prSet>
      <dgm:spPr/>
    </dgm:pt>
    <dgm:pt modelId="{DC5383CF-82FA-478C-A819-6C854385392C}" type="pres">
      <dgm:prSet presAssocID="{92938518-1AF0-407B-84D2-C9FC5643640C}" presName="parTrans" presStyleLbl="sibTrans2D1" presStyleIdx="3" presStyleCnt="5"/>
      <dgm:spPr/>
    </dgm:pt>
    <dgm:pt modelId="{3F77CC2A-E5B2-4871-99C4-A7B8CE499588}" type="pres">
      <dgm:prSet presAssocID="{92938518-1AF0-407B-84D2-C9FC5643640C}" presName="connectorText" presStyleLbl="sibTrans2D1" presStyleIdx="3" presStyleCnt="5"/>
      <dgm:spPr/>
    </dgm:pt>
    <dgm:pt modelId="{F54D82BD-231D-42E3-83B1-561F049077C1}" type="pres">
      <dgm:prSet presAssocID="{899EEA45-5D09-4E0D-BE48-9A90CA319846}" presName="node" presStyleLbl="node1" presStyleIdx="3" presStyleCnt="5">
        <dgm:presLayoutVars>
          <dgm:bulletEnabled val="1"/>
        </dgm:presLayoutVars>
      </dgm:prSet>
      <dgm:spPr/>
    </dgm:pt>
    <dgm:pt modelId="{E410E730-3314-495E-9FA8-2E3C28DB3FB8}" type="pres">
      <dgm:prSet presAssocID="{F0F7F3ED-1AB4-41B5-A197-B01A6763EA04}" presName="parTrans" presStyleLbl="sibTrans2D1" presStyleIdx="4" presStyleCnt="5"/>
      <dgm:spPr/>
    </dgm:pt>
    <dgm:pt modelId="{73294F58-ACB7-415B-B46C-312020AB8FE1}" type="pres">
      <dgm:prSet presAssocID="{F0F7F3ED-1AB4-41B5-A197-B01A6763EA04}" presName="connectorText" presStyleLbl="sibTrans2D1" presStyleIdx="4" presStyleCnt="5"/>
      <dgm:spPr/>
    </dgm:pt>
    <dgm:pt modelId="{862DF61D-B8EF-4DBF-80E3-28D9B80478A4}" type="pres">
      <dgm:prSet presAssocID="{4007F9B3-368C-4D28-825E-B0FFF159FB82}" presName="node" presStyleLbl="node1" presStyleIdx="4" presStyleCnt="5">
        <dgm:presLayoutVars>
          <dgm:bulletEnabled val="1"/>
        </dgm:presLayoutVars>
      </dgm:prSet>
      <dgm:spPr/>
    </dgm:pt>
  </dgm:ptLst>
  <dgm:cxnLst>
    <dgm:cxn modelId="{FF4F510A-F780-44B6-87CB-6709ED82D13B}" type="presOf" srcId="{00552AAA-B1CB-4144-B7B5-DF4EDE7A3BBA}" destId="{641F9B5E-2592-4BCF-8641-3E7B371A0DD7}" srcOrd="0" destOrd="0" presId="urn:microsoft.com/office/officeart/2005/8/layout/radial5"/>
    <dgm:cxn modelId="{1F0B9B25-9581-441B-887E-0383864A6618}" srcId="{CC589287-3729-403E-91D0-6A17682CC77C}" destId="{BB3F666E-D273-4485-A06B-33C13993C5F2}" srcOrd="0" destOrd="0" parTransId="{F4DE2FCC-976B-4493-B2CD-5751E61FE404}" sibTransId="{11735C3B-B67A-4CF6-A34D-FA9A868038DD}"/>
    <dgm:cxn modelId="{79566129-2B4E-4231-96D8-C1C2EA914CCA}" type="presOf" srcId="{CC589287-3729-403E-91D0-6A17682CC77C}" destId="{FF47E032-0197-493E-AC2C-0231A8A41DA4}" srcOrd="0" destOrd="0" presId="urn:microsoft.com/office/officeart/2005/8/layout/radial5"/>
    <dgm:cxn modelId="{99C0152C-87C7-4BF9-9462-A3AB30F303BA}" srcId="{BB3F666E-D273-4485-A06B-33C13993C5F2}" destId="{898FE586-AD1C-4230-8B84-4F88B214D897}" srcOrd="0" destOrd="0" parTransId="{BA8769FA-8589-42F3-A56B-A022CF487D7D}" sibTransId="{276E595E-1D00-4D9E-9596-5F8A5033B7E0}"/>
    <dgm:cxn modelId="{E9E3423E-CB70-472B-A4F2-38078587C542}" type="presOf" srcId="{898FE586-AD1C-4230-8B84-4F88B214D897}" destId="{0536E4EC-6DE6-448F-83CE-A9F4565C9B79}" srcOrd="0" destOrd="0" presId="urn:microsoft.com/office/officeart/2005/8/layout/radial5"/>
    <dgm:cxn modelId="{019B1246-B3A6-4EC1-A1A2-657629A18A30}" type="presOf" srcId="{92938518-1AF0-407B-84D2-C9FC5643640C}" destId="{DC5383CF-82FA-478C-A819-6C854385392C}" srcOrd="0" destOrd="0" presId="urn:microsoft.com/office/officeart/2005/8/layout/radial5"/>
    <dgm:cxn modelId="{8BF7EC4C-FAD9-4B90-A32E-A3CC66F8E3F3}" type="presOf" srcId="{00552AAA-B1CB-4144-B7B5-DF4EDE7A3BBA}" destId="{B172C3A4-584B-4B7D-8CB3-B0C990F303B4}" srcOrd="1" destOrd="0" presId="urn:microsoft.com/office/officeart/2005/8/layout/radial5"/>
    <dgm:cxn modelId="{7B16967F-2B6F-4163-967A-F83F9369EFB5}" srcId="{BB3F666E-D273-4485-A06B-33C13993C5F2}" destId="{EDDAD4D9-3A36-4F1A-8681-6D2B8C3DF27A}" srcOrd="2" destOrd="0" parTransId="{00552AAA-B1CB-4144-B7B5-DF4EDE7A3BBA}" sibTransId="{C332AC88-58D3-44BE-BB52-105F1582B0A4}"/>
    <dgm:cxn modelId="{BA2E0E84-9E72-479E-BCBA-8218AC416513}" type="presOf" srcId="{C36CAAFF-48E9-43DE-8ADD-DC2CD7DDE736}" destId="{6863B1F8-10B7-44BB-8020-76013FC6D63C}" srcOrd="0" destOrd="0" presId="urn:microsoft.com/office/officeart/2005/8/layout/radial5"/>
    <dgm:cxn modelId="{93F66188-5441-48BC-9CF8-452CD30351AD}" type="presOf" srcId="{FCF1C352-B8CC-45B3-82E3-D5B06E1DA6EE}" destId="{5873366D-314B-437E-AB2A-0C4015E56063}" srcOrd="0" destOrd="0" presId="urn:microsoft.com/office/officeart/2005/8/layout/radial5"/>
    <dgm:cxn modelId="{4C0BA98A-7F1E-4C9F-87E4-B9BD7B196C64}" srcId="{BB3F666E-D273-4485-A06B-33C13993C5F2}" destId="{899EEA45-5D09-4E0D-BE48-9A90CA319846}" srcOrd="3" destOrd="0" parTransId="{92938518-1AF0-407B-84D2-C9FC5643640C}" sibTransId="{58806A42-F4C2-42DB-A4CA-5F58804225AA}"/>
    <dgm:cxn modelId="{015751A7-821D-4A14-B70A-58D3E21AC2EF}" srcId="{BB3F666E-D273-4485-A06B-33C13993C5F2}" destId="{4007F9B3-368C-4D28-825E-B0FFF159FB82}" srcOrd="4" destOrd="0" parTransId="{F0F7F3ED-1AB4-41B5-A197-B01A6763EA04}" sibTransId="{9350C631-0BD0-43FB-8D14-3714B87DB3D6}"/>
    <dgm:cxn modelId="{BE7D97B1-0386-4FFF-8C92-B5AFF0620312}" type="presOf" srcId="{BA8769FA-8589-42F3-A56B-A022CF487D7D}" destId="{7F6EBB32-4114-490D-83EA-C04935D26887}" srcOrd="0" destOrd="0" presId="urn:microsoft.com/office/officeart/2005/8/layout/radial5"/>
    <dgm:cxn modelId="{E26138C2-4E67-4BBF-AEF0-6448B417DD2D}" type="presOf" srcId="{899EEA45-5D09-4E0D-BE48-9A90CA319846}" destId="{F54D82BD-231D-42E3-83B1-561F049077C1}" srcOrd="0" destOrd="0" presId="urn:microsoft.com/office/officeart/2005/8/layout/radial5"/>
    <dgm:cxn modelId="{657D03C5-AFD5-4FC7-8159-8CC01EB32F58}" type="presOf" srcId="{F0F7F3ED-1AB4-41B5-A197-B01A6763EA04}" destId="{E410E730-3314-495E-9FA8-2E3C28DB3FB8}" srcOrd="0" destOrd="0" presId="urn:microsoft.com/office/officeart/2005/8/layout/radial5"/>
    <dgm:cxn modelId="{F53A44C7-A91E-46EE-8D1F-986E4687EEB8}" type="presOf" srcId="{92938518-1AF0-407B-84D2-C9FC5643640C}" destId="{3F77CC2A-E5B2-4871-99C4-A7B8CE499588}" srcOrd="1" destOrd="0" presId="urn:microsoft.com/office/officeart/2005/8/layout/radial5"/>
    <dgm:cxn modelId="{FD3EE8CF-A2EE-49B5-913B-72A3A82D86D0}" type="presOf" srcId="{BA8769FA-8589-42F3-A56B-A022CF487D7D}" destId="{045E2226-D8E8-4996-B8DA-2765BFF5C3C1}" srcOrd="1" destOrd="0" presId="urn:microsoft.com/office/officeart/2005/8/layout/radial5"/>
    <dgm:cxn modelId="{F24379DB-C211-451A-B1E9-6CF1F8FE9771}" type="presOf" srcId="{EDDAD4D9-3A36-4F1A-8681-6D2B8C3DF27A}" destId="{B9C47122-A306-44D8-95BE-D306A5DFA7F9}" srcOrd="0" destOrd="0" presId="urn:microsoft.com/office/officeart/2005/8/layout/radial5"/>
    <dgm:cxn modelId="{17D14ADC-EC3A-48F9-8C4A-9329FADA4348}" type="presOf" srcId="{4007F9B3-368C-4D28-825E-B0FFF159FB82}" destId="{862DF61D-B8EF-4DBF-80E3-28D9B80478A4}" srcOrd="0" destOrd="0" presId="urn:microsoft.com/office/officeart/2005/8/layout/radial5"/>
    <dgm:cxn modelId="{4454F6E2-CED3-4C4F-99BB-3B0D86814481}" type="presOf" srcId="{F0F7F3ED-1AB4-41B5-A197-B01A6763EA04}" destId="{73294F58-ACB7-415B-B46C-312020AB8FE1}" srcOrd="1" destOrd="0" presId="urn:microsoft.com/office/officeart/2005/8/layout/radial5"/>
    <dgm:cxn modelId="{E5F112E5-C9E4-4C5F-8C7E-63BBD6BB4917}" type="presOf" srcId="{BB3F666E-D273-4485-A06B-33C13993C5F2}" destId="{D67B23FF-F570-4990-BD22-B6901D2E6B21}" srcOrd="0" destOrd="0" presId="urn:microsoft.com/office/officeart/2005/8/layout/radial5"/>
    <dgm:cxn modelId="{2A1B39E8-4063-48FB-83B0-F856810093AF}" type="presOf" srcId="{C36CAAFF-48E9-43DE-8ADD-DC2CD7DDE736}" destId="{4BF31AB8-ABDA-4EFB-B9C7-B50C07D55200}" srcOrd="1" destOrd="0" presId="urn:microsoft.com/office/officeart/2005/8/layout/radial5"/>
    <dgm:cxn modelId="{264EBBF7-C388-4BB5-A7C1-606333EA84CB}" srcId="{BB3F666E-D273-4485-A06B-33C13993C5F2}" destId="{FCF1C352-B8CC-45B3-82E3-D5B06E1DA6EE}" srcOrd="1" destOrd="0" parTransId="{C36CAAFF-48E9-43DE-8ADD-DC2CD7DDE736}" sibTransId="{D490228B-921F-4637-8FB0-D8862AC5EBB0}"/>
    <dgm:cxn modelId="{024A60DA-BD65-4CBD-A7BB-D51C6A076E61}" type="presParOf" srcId="{FF47E032-0197-493E-AC2C-0231A8A41DA4}" destId="{D67B23FF-F570-4990-BD22-B6901D2E6B21}" srcOrd="0" destOrd="0" presId="urn:microsoft.com/office/officeart/2005/8/layout/radial5"/>
    <dgm:cxn modelId="{4C229F2F-3536-470D-8118-0D0682F7EA1E}" type="presParOf" srcId="{FF47E032-0197-493E-AC2C-0231A8A41DA4}" destId="{7F6EBB32-4114-490D-83EA-C04935D26887}" srcOrd="1" destOrd="0" presId="urn:microsoft.com/office/officeart/2005/8/layout/radial5"/>
    <dgm:cxn modelId="{C7CBEEE0-D28E-4FBE-80C9-CCF17D220275}" type="presParOf" srcId="{7F6EBB32-4114-490D-83EA-C04935D26887}" destId="{045E2226-D8E8-4996-B8DA-2765BFF5C3C1}" srcOrd="0" destOrd="0" presId="urn:microsoft.com/office/officeart/2005/8/layout/radial5"/>
    <dgm:cxn modelId="{E5B7E850-40F0-48AB-8337-EC3DDB9DE03E}" type="presParOf" srcId="{FF47E032-0197-493E-AC2C-0231A8A41DA4}" destId="{0536E4EC-6DE6-448F-83CE-A9F4565C9B79}" srcOrd="2" destOrd="0" presId="urn:microsoft.com/office/officeart/2005/8/layout/radial5"/>
    <dgm:cxn modelId="{E7E99ECC-7EBC-4678-83A1-2D8C52CBD079}" type="presParOf" srcId="{FF47E032-0197-493E-AC2C-0231A8A41DA4}" destId="{6863B1F8-10B7-44BB-8020-76013FC6D63C}" srcOrd="3" destOrd="0" presId="urn:microsoft.com/office/officeart/2005/8/layout/radial5"/>
    <dgm:cxn modelId="{94EB3042-1891-48D3-AAB7-620D5C47B8C3}" type="presParOf" srcId="{6863B1F8-10B7-44BB-8020-76013FC6D63C}" destId="{4BF31AB8-ABDA-4EFB-B9C7-B50C07D55200}" srcOrd="0" destOrd="0" presId="urn:microsoft.com/office/officeart/2005/8/layout/radial5"/>
    <dgm:cxn modelId="{79326510-307F-48BB-BD01-F8455DDD03E9}" type="presParOf" srcId="{FF47E032-0197-493E-AC2C-0231A8A41DA4}" destId="{5873366D-314B-437E-AB2A-0C4015E56063}" srcOrd="4" destOrd="0" presId="urn:microsoft.com/office/officeart/2005/8/layout/radial5"/>
    <dgm:cxn modelId="{140316B0-B579-4A57-A95A-625E5B2AB1ED}" type="presParOf" srcId="{FF47E032-0197-493E-AC2C-0231A8A41DA4}" destId="{641F9B5E-2592-4BCF-8641-3E7B371A0DD7}" srcOrd="5" destOrd="0" presId="urn:microsoft.com/office/officeart/2005/8/layout/radial5"/>
    <dgm:cxn modelId="{2FFC36E2-F737-46D2-81F6-9128CF4C98D9}" type="presParOf" srcId="{641F9B5E-2592-4BCF-8641-3E7B371A0DD7}" destId="{B172C3A4-584B-4B7D-8CB3-B0C990F303B4}" srcOrd="0" destOrd="0" presId="urn:microsoft.com/office/officeart/2005/8/layout/radial5"/>
    <dgm:cxn modelId="{DB7E7680-7AAB-48AF-B8B5-51411182C2F2}" type="presParOf" srcId="{FF47E032-0197-493E-AC2C-0231A8A41DA4}" destId="{B9C47122-A306-44D8-95BE-D306A5DFA7F9}" srcOrd="6" destOrd="0" presId="urn:microsoft.com/office/officeart/2005/8/layout/radial5"/>
    <dgm:cxn modelId="{C8004991-F9A5-4C0E-9697-A70DA25879BB}" type="presParOf" srcId="{FF47E032-0197-493E-AC2C-0231A8A41DA4}" destId="{DC5383CF-82FA-478C-A819-6C854385392C}" srcOrd="7" destOrd="0" presId="urn:microsoft.com/office/officeart/2005/8/layout/radial5"/>
    <dgm:cxn modelId="{74883A15-07E3-4CE3-8510-1213A6D44FFA}" type="presParOf" srcId="{DC5383CF-82FA-478C-A819-6C854385392C}" destId="{3F77CC2A-E5B2-4871-99C4-A7B8CE499588}" srcOrd="0" destOrd="0" presId="urn:microsoft.com/office/officeart/2005/8/layout/radial5"/>
    <dgm:cxn modelId="{7C3F7FCF-0BF7-4605-9740-5BF7185F6411}" type="presParOf" srcId="{FF47E032-0197-493E-AC2C-0231A8A41DA4}" destId="{F54D82BD-231D-42E3-83B1-561F049077C1}" srcOrd="8" destOrd="0" presId="urn:microsoft.com/office/officeart/2005/8/layout/radial5"/>
    <dgm:cxn modelId="{B49A4256-F825-4CEC-BCB4-9D1CB32FB724}" type="presParOf" srcId="{FF47E032-0197-493E-AC2C-0231A8A41DA4}" destId="{E410E730-3314-495E-9FA8-2E3C28DB3FB8}" srcOrd="9" destOrd="0" presId="urn:microsoft.com/office/officeart/2005/8/layout/radial5"/>
    <dgm:cxn modelId="{77CCDC02-93E9-48D9-B30B-2C686F4CCC02}" type="presParOf" srcId="{E410E730-3314-495E-9FA8-2E3C28DB3FB8}" destId="{73294F58-ACB7-415B-B46C-312020AB8FE1}" srcOrd="0" destOrd="0" presId="urn:microsoft.com/office/officeart/2005/8/layout/radial5"/>
    <dgm:cxn modelId="{8F2E133B-3F94-4DE5-9624-7032E4BAD32B}" type="presParOf" srcId="{FF47E032-0197-493E-AC2C-0231A8A41DA4}" destId="{862DF61D-B8EF-4DBF-80E3-28D9B80478A4}"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66135-201F-4F05-BBFB-993A11867ADB}">
      <dsp:nvSpPr>
        <dsp:cNvPr id="0" name=""/>
        <dsp:cNvSpPr/>
      </dsp:nvSpPr>
      <dsp:spPr>
        <a:xfrm>
          <a:off x="2006519" y="996498"/>
          <a:ext cx="2373753" cy="237375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TW" altLang="en-US" sz="6500" kern="1200" dirty="0">
            <a:latin typeface="華康中圓體" panose="020F0509000000000000" pitchFamily="49" charset="-120"/>
            <a:ea typeface="華康中圓體" panose="020F0509000000000000" pitchFamily="49" charset="-120"/>
          </a:endParaRPr>
        </a:p>
      </dsp:txBody>
      <dsp:txXfrm>
        <a:off x="2354147" y="1344126"/>
        <a:ext cx="1678497" cy="1678497"/>
      </dsp:txXfrm>
    </dsp:sp>
    <dsp:sp modelId="{6D14DE0D-B8A9-468B-9508-B7F69F9F6324}">
      <dsp:nvSpPr>
        <dsp:cNvPr id="0" name=""/>
        <dsp:cNvSpPr/>
      </dsp:nvSpPr>
      <dsp:spPr>
        <a:xfrm>
          <a:off x="2599957" y="23471"/>
          <a:ext cx="1186876" cy="118687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焦點新聞</a:t>
          </a:r>
        </a:p>
      </dsp:txBody>
      <dsp:txXfrm>
        <a:off x="2773771" y="197285"/>
        <a:ext cx="839248" cy="839248"/>
      </dsp:txXfrm>
    </dsp:sp>
    <dsp:sp modelId="{8CBC7443-C26D-4846-8CB2-78CE0A47F7AF}">
      <dsp:nvSpPr>
        <dsp:cNvPr id="0" name=""/>
        <dsp:cNvSpPr/>
      </dsp:nvSpPr>
      <dsp:spPr>
        <a:xfrm>
          <a:off x="3594411" y="385422"/>
          <a:ext cx="1186876" cy="118687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國際新聞</a:t>
          </a:r>
        </a:p>
      </dsp:txBody>
      <dsp:txXfrm>
        <a:off x="3768225" y="559236"/>
        <a:ext cx="839248" cy="839248"/>
      </dsp:txXfrm>
    </dsp:sp>
    <dsp:sp modelId="{6D48BC53-83B7-43E9-AEDF-8AE07EA2A74C}">
      <dsp:nvSpPr>
        <dsp:cNvPr id="0" name=""/>
        <dsp:cNvSpPr/>
      </dsp:nvSpPr>
      <dsp:spPr>
        <a:xfrm>
          <a:off x="4123550" y="1301916"/>
          <a:ext cx="1186876" cy="118687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國內新聞</a:t>
          </a:r>
        </a:p>
      </dsp:txBody>
      <dsp:txXfrm>
        <a:off x="4297364" y="1475730"/>
        <a:ext cx="839248" cy="839248"/>
      </dsp:txXfrm>
    </dsp:sp>
    <dsp:sp modelId="{27B346C7-8F27-4011-8A16-34732BEFC4AE}">
      <dsp:nvSpPr>
        <dsp:cNvPr id="0" name=""/>
        <dsp:cNvSpPr/>
      </dsp:nvSpPr>
      <dsp:spPr>
        <a:xfrm>
          <a:off x="3939782" y="2344115"/>
          <a:ext cx="1186876" cy="118687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財經新聞</a:t>
          </a:r>
        </a:p>
      </dsp:txBody>
      <dsp:txXfrm>
        <a:off x="4113596" y="2517929"/>
        <a:ext cx="839248" cy="839248"/>
      </dsp:txXfrm>
    </dsp:sp>
    <dsp:sp modelId="{FDB93685-18CA-440D-AB93-07F59993ABE8}">
      <dsp:nvSpPr>
        <dsp:cNvPr id="0" name=""/>
        <dsp:cNvSpPr/>
      </dsp:nvSpPr>
      <dsp:spPr>
        <a:xfrm>
          <a:off x="3129095" y="3024362"/>
          <a:ext cx="1186876" cy="118687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科技新聞</a:t>
          </a:r>
        </a:p>
      </dsp:txBody>
      <dsp:txXfrm>
        <a:off x="3302909" y="3198176"/>
        <a:ext cx="839248" cy="839248"/>
      </dsp:txXfrm>
    </dsp:sp>
    <dsp:sp modelId="{E3AA3951-5A94-48D7-94E2-1844497C3C61}">
      <dsp:nvSpPr>
        <dsp:cNvPr id="0" name=""/>
        <dsp:cNvSpPr/>
      </dsp:nvSpPr>
      <dsp:spPr>
        <a:xfrm>
          <a:off x="2070819" y="3024362"/>
          <a:ext cx="1186876" cy="118687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社會新聞</a:t>
          </a:r>
        </a:p>
      </dsp:txBody>
      <dsp:txXfrm>
        <a:off x="2244633" y="3198176"/>
        <a:ext cx="839248" cy="839248"/>
      </dsp:txXfrm>
    </dsp:sp>
    <dsp:sp modelId="{3F765272-E253-4892-B513-A31DD54D1528}">
      <dsp:nvSpPr>
        <dsp:cNvPr id="0" name=""/>
        <dsp:cNvSpPr/>
      </dsp:nvSpPr>
      <dsp:spPr>
        <a:xfrm>
          <a:off x="1260132" y="2344115"/>
          <a:ext cx="1186876" cy="118687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體育新聞</a:t>
          </a:r>
        </a:p>
      </dsp:txBody>
      <dsp:txXfrm>
        <a:off x="1433946" y="2517929"/>
        <a:ext cx="839248" cy="839248"/>
      </dsp:txXfrm>
    </dsp:sp>
    <dsp:sp modelId="{9CCF3F11-63F3-4702-9CC3-B64ACF0D1316}">
      <dsp:nvSpPr>
        <dsp:cNvPr id="0" name=""/>
        <dsp:cNvSpPr/>
      </dsp:nvSpPr>
      <dsp:spPr>
        <a:xfrm>
          <a:off x="1076365" y="1301916"/>
          <a:ext cx="1186876" cy="118687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華康中圓體" panose="020F0509000000000000" pitchFamily="49" charset="-120"/>
              <a:ea typeface="華康中圓體" panose="020F0509000000000000" pitchFamily="49" charset="-120"/>
            </a:rPr>
            <a:t>娛樂新聞</a:t>
          </a:r>
        </a:p>
      </dsp:txBody>
      <dsp:txXfrm>
        <a:off x="1250179" y="1475730"/>
        <a:ext cx="839248" cy="839248"/>
      </dsp:txXfrm>
    </dsp:sp>
    <dsp:sp modelId="{6967CA7F-3BD9-4E9F-8D19-DF3A0E3880C2}">
      <dsp:nvSpPr>
        <dsp:cNvPr id="0" name=""/>
        <dsp:cNvSpPr/>
      </dsp:nvSpPr>
      <dsp:spPr>
        <a:xfrm>
          <a:off x="1605503" y="385422"/>
          <a:ext cx="1186876" cy="118687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a:latin typeface="華康中圓體" panose="020F0509000000000000" pitchFamily="49" charset="-120"/>
              <a:ea typeface="華康中圓體" panose="020F0509000000000000" pitchFamily="49" charset="-120"/>
            </a:rPr>
            <a:t>健康新聞</a:t>
          </a:r>
          <a:endParaRPr lang="zh-TW" altLang="en-US" sz="2500" kern="1200" dirty="0">
            <a:latin typeface="華康中圓體" panose="020F0509000000000000" pitchFamily="49" charset="-120"/>
            <a:ea typeface="華康中圓體" panose="020F0509000000000000" pitchFamily="49" charset="-120"/>
          </a:endParaRPr>
        </a:p>
      </dsp:txBody>
      <dsp:txXfrm>
        <a:off x="1779317" y="559236"/>
        <a:ext cx="839248" cy="839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B23FF-F570-4990-BD22-B6901D2E6B21}">
      <dsp:nvSpPr>
        <dsp:cNvPr id="0" name=""/>
        <dsp:cNvSpPr/>
      </dsp:nvSpPr>
      <dsp:spPr>
        <a:xfrm>
          <a:off x="3045846" y="1712949"/>
          <a:ext cx="1221195" cy="122119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zh-TW" sz="1200" b="1" kern="1200">
              <a:solidFill>
                <a:schemeClr val="bg1"/>
              </a:solidFill>
              <a:latin typeface="微軟正黑體" panose="020B0604030504040204" pitchFamily="34" charset="-120"/>
              <a:ea typeface="微軟正黑體" panose="020B0604030504040204" pitchFamily="34" charset="-120"/>
            </a:rPr>
            <a:t>Clustering</a:t>
          </a:r>
          <a:endParaRPr lang="zh-TW" altLang="en-US" sz="1200" b="1" kern="1200" dirty="0">
            <a:solidFill>
              <a:schemeClr val="bg1"/>
            </a:solidFill>
            <a:latin typeface="微軟正黑體" panose="020B0604030504040204" pitchFamily="34" charset="-120"/>
            <a:ea typeface="微軟正黑體" panose="020B0604030504040204" pitchFamily="34" charset="-120"/>
          </a:endParaRPr>
        </a:p>
      </dsp:txBody>
      <dsp:txXfrm>
        <a:off x="3224686" y="1891789"/>
        <a:ext cx="863515" cy="863515"/>
      </dsp:txXfrm>
    </dsp:sp>
    <dsp:sp modelId="{7F6EBB32-4114-490D-83EA-C04935D26887}">
      <dsp:nvSpPr>
        <dsp:cNvPr id="0" name=""/>
        <dsp:cNvSpPr/>
      </dsp:nvSpPr>
      <dsp:spPr>
        <a:xfrm rot="16203024">
          <a:off x="3532441" y="1277047"/>
          <a:ext cx="249481" cy="41520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chemeClr val="tx1"/>
            </a:solidFill>
            <a:latin typeface="微軟正黑體" panose="020B0604030504040204" pitchFamily="34" charset="-120"/>
            <a:ea typeface="微軟正黑體" panose="020B0604030504040204" pitchFamily="34" charset="-120"/>
          </a:endParaRPr>
        </a:p>
      </dsp:txBody>
      <dsp:txXfrm>
        <a:off x="3569830" y="1397510"/>
        <a:ext cx="174637" cy="249124"/>
      </dsp:txXfrm>
    </dsp:sp>
    <dsp:sp modelId="{0536E4EC-6DE6-448F-83CE-A9F4565C9B79}">
      <dsp:nvSpPr>
        <dsp:cNvPr id="0" name=""/>
        <dsp:cNvSpPr/>
      </dsp:nvSpPr>
      <dsp:spPr>
        <a:xfrm>
          <a:off x="3047335" y="21035"/>
          <a:ext cx="1221195" cy="122119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tx1"/>
              </a:solidFill>
              <a:latin typeface="微軟正黑體" panose="020B0604030504040204" pitchFamily="34" charset="-120"/>
              <a:ea typeface="微軟正黑體" panose="020B0604030504040204" pitchFamily="34" charset="-120"/>
            </a:rPr>
            <a:t>商業</a:t>
          </a:r>
          <a:endParaRPr lang="zh-TW" altLang="en-US" sz="2000" b="1" kern="1200" dirty="0">
            <a:solidFill>
              <a:schemeClr val="tx1"/>
            </a:solidFill>
            <a:latin typeface="微軟正黑體" panose="020B0604030504040204" pitchFamily="34" charset="-120"/>
            <a:ea typeface="微軟正黑體" panose="020B0604030504040204" pitchFamily="34" charset="-120"/>
          </a:endParaRPr>
        </a:p>
      </dsp:txBody>
      <dsp:txXfrm>
        <a:off x="3226175" y="199875"/>
        <a:ext cx="863515" cy="863515"/>
      </dsp:txXfrm>
    </dsp:sp>
    <dsp:sp modelId="{6863B1F8-10B7-44BB-8020-76013FC6D63C}">
      <dsp:nvSpPr>
        <dsp:cNvPr id="0" name=""/>
        <dsp:cNvSpPr/>
      </dsp:nvSpPr>
      <dsp:spPr>
        <a:xfrm rot="20520000">
          <a:off x="4333218" y="1853903"/>
          <a:ext cx="259408" cy="415206"/>
        </a:xfrm>
        <a:prstGeom prst="rightArrow">
          <a:avLst>
            <a:gd name="adj1" fmla="val 60000"/>
            <a:gd name="adj2" fmla="val 50000"/>
          </a:avLst>
        </a:prstGeom>
        <a:solidFill>
          <a:schemeClr val="accent2">
            <a:hueOff val="-2999999"/>
            <a:satOff val="-25000"/>
            <a:lumOff val="465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chemeClr val="tx1"/>
            </a:solidFill>
            <a:latin typeface="微軟正黑體" panose="020B0604030504040204" pitchFamily="34" charset="-120"/>
            <a:ea typeface="微軟正黑體" panose="020B0604030504040204" pitchFamily="34" charset="-120"/>
          </a:endParaRPr>
        </a:p>
      </dsp:txBody>
      <dsp:txXfrm>
        <a:off x="4335122" y="1948968"/>
        <a:ext cx="181586" cy="249124"/>
      </dsp:txXfrm>
    </dsp:sp>
    <dsp:sp modelId="{5873366D-314B-437E-AB2A-0C4015E56063}">
      <dsp:nvSpPr>
        <dsp:cNvPr id="0" name=""/>
        <dsp:cNvSpPr/>
      </dsp:nvSpPr>
      <dsp:spPr>
        <a:xfrm>
          <a:off x="4672767" y="1184330"/>
          <a:ext cx="1221195" cy="1221195"/>
        </a:xfrm>
        <a:prstGeom prst="ellipse">
          <a:avLst/>
        </a:prstGeom>
        <a:gradFill rotWithShape="0">
          <a:gsLst>
            <a:gs pos="0">
              <a:schemeClr val="accent2">
                <a:hueOff val="-2999999"/>
                <a:satOff val="-25000"/>
                <a:lumOff val="4657"/>
                <a:alphaOff val="0"/>
                <a:satMod val="103000"/>
                <a:lumMod val="102000"/>
                <a:tint val="94000"/>
              </a:schemeClr>
            </a:gs>
            <a:gs pos="50000">
              <a:schemeClr val="accent2">
                <a:hueOff val="-2999999"/>
                <a:satOff val="-25000"/>
                <a:lumOff val="4657"/>
                <a:alphaOff val="0"/>
                <a:satMod val="110000"/>
                <a:lumMod val="100000"/>
                <a:shade val="100000"/>
              </a:schemeClr>
            </a:gs>
            <a:gs pos="100000">
              <a:schemeClr val="accent2">
                <a:hueOff val="-2999999"/>
                <a:satOff val="-25000"/>
                <a:lumOff val="46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tx1"/>
              </a:solidFill>
              <a:latin typeface="微軟正黑體" panose="020B0604030504040204" pitchFamily="34" charset="-120"/>
              <a:ea typeface="微軟正黑體" panose="020B0604030504040204" pitchFamily="34" charset="-120"/>
            </a:rPr>
            <a:t>生物</a:t>
          </a:r>
          <a:endParaRPr lang="zh-TW" altLang="en-US" sz="2000" b="1" kern="1200" dirty="0">
            <a:solidFill>
              <a:schemeClr val="tx1"/>
            </a:solidFill>
            <a:latin typeface="微軟正黑體" panose="020B0604030504040204" pitchFamily="34" charset="-120"/>
            <a:ea typeface="微軟正黑體" panose="020B0604030504040204" pitchFamily="34" charset="-120"/>
          </a:endParaRPr>
        </a:p>
      </dsp:txBody>
      <dsp:txXfrm>
        <a:off x="4851607" y="1363170"/>
        <a:ext cx="863515" cy="863515"/>
      </dsp:txXfrm>
    </dsp:sp>
    <dsp:sp modelId="{641F9B5E-2592-4BCF-8641-3E7B371A0DD7}">
      <dsp:nvSpPr>
        <dsp:cNvPr id="0" name=""/>
        <dsp:cNvSpPr/>
      </dsp:nvSpPr>
      <dsp:spPr>
        <a:xfrm rot="3240000">
          <a:off x="4025170" y="2801975"/>
          <a:ext cx="259408" cy="415206"/>
        </a:xfrm>
        <a:prstGeom prst="rightArrow">
          <a:avLst>
            <a:gd name="adj1" fmla="val 60000"/>
            <a:gd name="adj2" fmla="val 50000"/>
          </a:avLst>
        </a:prstGeom>
        <a:solidFill>
          <a:schemeClr val="accent2">
            <a:hueOff val="-5999998"/>
            <a:satOff val="-50000"/>
            <a:lumOff val="931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chemeClr val="tx1"/>
            </a:solidFill>
            <a:latin typeface="微軟正黑體" panose="020B0604030504040204" pitchFamily="34" charset="-120"/>
            <a:ea typeface="微軟正黑體" panose="020B0604030504040204" pitchFamily="34" charset="-120"/>
          </a:endParaRPr>
        </a:p>
      </dsp:txBody>
      <dsp:txXfrm>
        <a:off x="4041210" y="2853536"/>
        <a:ext cx="181586" cy="249124"/>
      </dsp:txXfrm>
    </dsp:sp>
    <dsp:sp modelId="{B9C47122-A306-44D8-95BE-D306A5DFA7F9}">
      <dsp:nvSpPr>
        <dsp:cNvPr id="0" name=""/>
        <dsp:cNvSpPr/>
      </dsp:nvSpPr>
      <dsp:spPr>
        <a:xfrm>
          <a:off x="4051339" y="3096891"/>
          <a:ext cx="1221195" cy="1221195"/>
        </a:xfrm>
        <a:prstGeom prst="ellipse">
          <a:avLst/>
        </a:prstGeom>
        <a:gradFill rotWithShape="0">
          <a:gsLst>
            <a:gs pos="0">
              <a:schemeClr val="accent2">
                <a:hueOff val="-5999998"/>
                <a:satOff val="-50000"/>
                <a:lumOff val="9313"/>
                <a:alphaOff val="0"/>
                <a:satMod val="103000"/>
                <a:lumMod val="102000"/>
                <a:tint val="94000"/>
              </a:schemeClr>
            </a:gs>
            <a:gs pos="50000">
              <a:schemeClr val="accent2">
                <a:hueOff val="-5999998"/>
                <a:satOff val="-50000"/>
                <a:lumOff val="9313"/>
                <a:alphaOff val="0"/>
                <a:satMod val="110000"/>
                <a:lumMod val="100000"/>
                <a:shade val="100000"/>
              </a:schemeClr>
            </a:gs>
            <a:gs pos="100000">
              <a:schemeClr val="accent2">
                <a:hueOff val="-5999998"/>
                <a:satOff val="-50000"/>
                <a:lumOff val="931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tx1"/>
              </a:solidFill>
              <a:latin typeface="微軟正黑體" panose="020B0604030504040204" pitchFamily="34" charset="-120"/>
              <a:ea typeface="微軟正黑體" panose="020B0604030504040204" pitchFamily="34" charset="-120"/>
            </a:rPr>
            <a:t>地理</a:t>
          </a:r>
          <a:endParaRPr lang="zh-TW" altLang="en-US" sz="2000" b="1" kern="1200" dirty="0">
            <a:solidFill>
              <a:schemeClr val="tx1"/>
            </a:solidFill>
            <a:latin typeface="微軟正黑體" panose="020B0604030504040204" pitchFamily="34" charset="-120"/>
            <a:ea typeface="微軟正黑體" panose="020B0604030504040204" pitchFamily="34" charset="-120"/>
          </a:endParaRPr>
        </a:p>
      </dsp:txBody>
      <dsp:txXfrm>
        <a:off x="4230179" y="3275731"/>
        <a:ext cx="863515" cy="863515"/>
      </dsp:txXfrm>
    </dsp:sp>
    <dsp:sp modelId="{DC5383CF-82FA-478C-A819-6C854385392C}">
      <dsp:nvSpPr>
        <dsp:cNvPr id="0" name=""/>
        <dsp:cNvSpPr/>
      </dsp:nvSpPr>
      <dsp:spPr>
        <a:xfrm rot="7560000">
          <a:off x="3028309" y="2801975"/>
          <a:ext cx="259408" cy="415206"/>
        </a:xfrm>
        <a:prstGeom prst="rightArrow">
          <a:avLst>
            <a:gd name="adj1" fmla="val 60000"/>
            <a:gd name="adj2" fmla="val 50000"/>
          </a:avLst>
        </a:prstGeom>
        <a:solidFill>
          <a:schemeClr val="accent2">
            <a:hueOff val="-8999996"/>
            <a:satOff val="-75000"/>
            <a:lumOff val="1397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chemeClr val="tx1"/>
            </a:solidFill>
            <a:latin typeface="微軟正黑體" panose="020B0604030504040204" pitchFamily="34" charset="-120"/>
            <a:ea typeface="微軟正黑體" panose="020B0604030504040204" pitchFamily="34" charset="-120"/>
          </a:endParaRPr>
        </a:p>
      </dsp:txBody>
      <dsp:txXfrm rot="10800000">
        <a:off x="3090091" y="2853536"/>
        <a:ext cx="181586" cy="249124"/>
      </dsp:txXfrm>
    </dsp:sp>
    <dsp:sp modelId="{F54D82BD-231D-42E3-83B1-561F049077C1}">
      <dsp:nvSpPr>
        <dsp:cNvPr id="0" name=""/>
        <dsp:cNvSpPr/>
      </dsp:nvSpPr>
      <dsp:spPr>
        <a:xfrm>
          <a:off x="2040354" y="3096891"/>
          <a:ext cx="1221195" cy="1221195"/>
        </a:xfrm>
        <a:prstGeom prst="ellipse">
          <a:avLst/>
        </a:prstGeom>
        <a:gradFill rotWithShape="0">
          <a:gsLst>
            <a:gs pos="0">
              <a:schemeClr val="accent2">
                <a:hueOff val="-8999996"/>
                <a:satOff val="-75000"/>
                <a:lumOff val="13970"/>
                <a:alphaOff val="0"/>
                <a:satMod val="103000"/>
                <a:lumMod val="102000"/>
                <a:tint val="94000"/>
              </a:schemeClr>
            </a:gs>
            <a:gs pos="50000">
              <a:schemeClr val="accent2">
                <a:hueOff val="-8999996"/>
                <a:satOff val="-75000"/>
                <a:lumOff val="13970"/>
                <a:alphaOff val="0"/>
                <a:satMod val="110000"/>
                <a:lumMod val="100000"/>
                <a:shade val="100000"/>
              </a:schemeClr>
            </a:gs>
            <a:gs pos="100000">
              <a:schemeClr val="accent2">
                <a:hueOff val="-8999996"/>
                <a:satOff val="-75000"/>
                <a:lumOff val="1397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tx1"/>
              </a:solidFill>
              <a:latin typeface="微軟正黑體" panose="020B0604030504040204" pitchFamily="34" charset="-120"/>
              <a:ea typeface="微軟正黑體" panose="020B0604030504040204" pitchFamily="34" charset="-120"/>
            </a:rPr>
            <a:t>保險</a:t>
          </a:r>
          <a:endParaRPr lang="zh-TW" altLang="en-US" sz="2000" b="1" kern="1200" dirty="0">
            <a:solidFill>
              <a:schemeClr val="tx1"/>
            </a:solidFill>
            <a:latin typeface="微軟正黑體" panose="020B0604030504040204" pitchFamily="34" charset="-120"/>
            <a:ea typeface="微軟正黑體" panose="020B0604030504040204" pitchFamily="34" charset="-120"/>
          </a:endParaRPr>
        </a:p>
      </dsp:txBody>
      <dsp:txXfrm>
        <a:off x="2219194" y="3275731"/>
        <a:ext cx="863515" cy="863515"/>
      </dsp:txXfrm>
    </dsp:sp>
    <dsp:sp modelId="{E410E730-3314-495E-9FA8-2E3C28DB3FB8}">
      <dsp:nvSpPr>
        <dsp:cNvPr id="0" name=""/>
        <dsp:cNvSpPr/>
      </dsp:nvSpPr>
      <dsp:spPr>
        <a:xfrm rot="11880000">
          <a:off x="2720262" y="1853903"/>
          <a:ext cx="259408" cy="415206"/>
        </a:xfrm>
        <a:prstGeom prst="rightArrow">
          <a:avLst>
            <a:gd name="adj1" fmla="val 60000"/>
            <a:gd name="adj2" fmla="val 50000"/>
          </a:avLst>
        </a:prstGeom>
        <a:solidFill>
          <a:schemeClr val="accent2">
            <a:hueOff val="-11999995"/>
            <a:satOff val="-100000"/>
            <a:lumOff val="1862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b="1" kern="1200">
            <a:solidFill>
              <a:schemeClr val="tx1"/>
            </a:solidFill>
            <a:latin typeface="微軟正黑體" panose="020B0604030504040204" pitchFamily="34" charset="-120"/>
            <a:ea typeface="微軟正黑體" panose="020B0604030504040204" pitchFamily="34" charset="-120"/>
          </a:endParaRPr>
        </a:p>
      </dsp:txBody>
      <dsp:txXfrm rot="10800000">
        <a:off x="2796180" y="1948968"/>
        <a:ext cx="181586" cy="249124"/>
      </dsp:txXfrm>
    </dsp:sp>
    <dsp:sp modelId="{862DF61D-B8EF-4DBF-80E3-28D9B80478A4}">
      <dsp:nvSpPr>
        <dsp:cNvPr id="0" name=""/>
        <dsp:cNvSpPr/>
      </dsp:nvSpPr>
      <dsp:spPr>
        <a:xfrm>
          <a:off x="1418925" y="1184330"/>
          <a:ext cx="1221195" cy="1221195"/>
        </a:xfrm>
        <a:prstGeom prst="ellipse">
          <a:avLst/>
        </a:prstGeom>
        <a:gradFill rotWithShape="0">
          <a:gsLst>
            <a:gs pos="0">
              <a:schemeClr val="accent2">
                <a:hueOff val="-11999995"/>
                <a:satOff val="-100000"/>
                <a:lumOff val="18627"/>
                <a:alphaOff val="0"/>
                <a:satMod val="103000"/>
                <a:lumMod val="102000"/>
                <a:tint val="94000"/>
              </a:schemeClr>
            </a:gs>
            <a:gs pos="50000">
              <a:schemeClr val="accent2">
                <a:hueOff val="-11999995"/>
                <a:satOff val="-100000"/>
                <a:lumOff val="18627"/>
                <a:alphaOff val="0"/>
                <a:satMod val="110000"/>
                <a:lumMod val="100000"/>
                <a:shade val="100000"/>
              </a:schemeClr>
            </a:gs>
            <a:gs pos="100000">
              <a:schemeClr val="accent2">
                <a:hueOff val="-11999995"/>
                <a:satOff val="-100000"/>
                <a:lumOff val="1862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tx1"/>
              </a:solidFill>
              <a:latin typeface="微軟正黑體" panose="020B0604030504040204" pitchFamily="34" charset="-120"/>
              <a:ea typeface="微軟正黑體" panose="020B0604030504040204" pitchFamily="34" charset="-120"/>
            </a:rPr>
            <a:t>網路</a:t>
          </a:r>
          <a:endParaRPr lang="zh-TW" altLang="en-US" sz="2000" b="1" kern="1200" dirty="0">
            <a:solidFill>
              <a:schemeClr val="tx1"/>
            </a:solidFill>
            <a:latin typeface="微軟正黑體" panose="020B0604030504040204" pitchFamily="34" charset="-120"/>
            <a:ea typeface="微軟正黑體" panose="020B0604030504040204" pitchFamily="34" charset="-120"/>
          </a:endParaRPr>
        </a:p>
      </dsp:txBody>
      <dsp:txXfrm>
        <a:off x="1597765" y="1363170"/>
        <a:ext cx="863515" cy="863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0E3BCF-371E-41CE-9862-9BC463E8E03E}" type="datetimeFigureOut">
              <a:rPr lang="zh-TW" altLang="en-US" smtClean="0"/>
              <a:t>2017/8/8</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1D3D97-A4FF-4830-BF5E-3CCAD1C76BB8}" type="slidenum">
              <a:rPr lang="zh-TW" altLang="en-US" smtClean="0"/>
              <a:t>‹#›</a:t>
            </a:fld>
            <a:endParaRPr lang="zh-TW" altLang="en-US"/>
          </a:p>
        </p:txBody>
      </p:sp>
    </p:spTree>
    <p:extLst>
      <p:ext uri="{BB962C8B-B14F-4D97-AF65-F5344CB8AC3E}">
        <p14:creationId xmlns:p14="http://schemas.microsoft.com/office/powerpoint/2010/main" val="296873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6B1EC-4280-4DEC-97D9-8218ABF0B59F}" type="datetimeFigureOut">
              <a:rPr lang="en-US" smtClean="0"/>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FC3A5-C1E1-40A4-AA35-08BFEA1DA848}" type="slidenum">
              <a:rPr lang="en-US" smtClean="0"/>
              <a:t>‹#›</a:t>
            </a:fld>
            <a:endParaRPr lang="en-US"/>
          </a:p>
        </p:txBody>
      </p:sp>
    </p:spTree>
    <p:extLst>
      <p:ext uri="{BB962C8B-B14F-4D97-AF65-F5344CB8AC3E}">
        <p14:creationId xmlns:p14="http://schemas.microsoft.com/office/powerpoint/2010/main" val="75859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5FC3A5-C1E1-40A4-AA35-08BFEA1DA848}" type="slidenum">
              <a:rPr lang="en-US" smtClean="0"/>
              <a:t>5</a:t>
            </a:fld>
            <a:endParaRPr lang="en-US"/>
          </a:p>
        </p:txBody>
      </p:sp>
    </p:spTree>
    <p:extLst>
      <p:ext uri="{BB962C8B-B14F-4D97-AF65-F5344CB8AC3E}">
        <p14:creationId xmlns:p14="http://schemas.microsoft.com/office/powerpoint/2010/main" val="73564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95FC3A5-C1E1-40A4-AA35-08BFEA1DA848}" type="slidenum">
              <a:rPr lang="en-US" smtClean="0"/>
              <a:t>30</a:t>
            </a:fld>
            <a:endParaRPr lang="en-US"/>
          </a:p>
        </p:txBody>
      </p:sp>
    </p:spTree>
    <p:extLst>
      <p:ext uri="{BB962C8B-B14F-4D97-AF65-F5344CB8AC3E}">
        <p14:creationId xmlns:p14="http://schemas.microsoft.com/office/powerpoint/2010/main" val="45493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95FC3A5-C1E1-40A4-AA35-08BFEA1DA848}" type="slidenum">
              <a:rPr lang="en-US" smtClean="0"/>
              <a:t>31</a:t>
            </a:fld>
            <a:endParaRPr lang="en-US"/>
          </a:p>
        </p:txBody>
      </p:sp>
    </p:spTree>
    <p:extLst>
      <p:ext uri="{BB962C8B-B14F-4D97-AF65-F5344CB8AC3E}">
        <p14:creationId xmlns:p14="http://schemas.microsoft.com/office/powerpoint/2010/main" val="180823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p:txBody>
      </p:sp>
      <p:sp>
        <p:nvSpPr>
          <p:cNvPr id="4" name="投影片編號版面配置區 3"/>
          <p:cNvSpPr>
            <a:spLocks noGrp="1"/>
          </p:cNvSpPr>
          <p:nvPr>
            <p:ph type="sldNum" sz="quarter" idx="10"/>
          </p:nvPr>
        </p:nvSpPr>
        <p:spPr/>
        <p:txBody>
          <a:bodyPr/>
          <a:lstStyle/>
          <a:p>
            <a:fld id="{D3D1EA73-05C3-4811-8318-1C2A5AB4FA5C}" type="slidenum">
              <a:rPr lang="zh-TW" altLang="en-US" smtClean="0"/>
              <a:t>35</a:t>
            </a:fld>
            <a:endParaRPr lang="zh-TW" altLang="en-US"/>
          </a:p>
        </p:txBody>
      </p:sp>
    </p:spTree>
    <p:extLst>
      <p:ext uri="{BB962C8B-B14F-4D97-AF65-F5344CB8AC3E}">
        <p14:creationId xmlns:p14="http://schemas.microsoft.com/office/powerpoint/2010/main" val="167771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5FC3A5-C1E1-40A4-AA35-08BFEA1DA848}" type="slidenum">
              <a:rPr lang="en-US" smtClean="0"/>
              <a:t>39</a:t>
            </a:fld>
            <a:endParaRPr lang="en-US"/>
          </a:p>
        </p:txBody>
      </p:sp>
    </p:spTree>
    <p:extLst>
      <p:ext uri="{BB962C8B-B14F-4D97-AF65-F5344CB8AC3E}">
        <p14:creationId xmlns:p14="http://schemas.microsoft.com/office/powerpoint/2010/main" val="43891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p:txBody>
      </p:sp>
      <p:sp>
        <p:nvSpPr>
          <p:cNvPr id="4" name="投影片編號版面配置區 3"/>
          <p:cNvSpPr>
            <a:spLocks noGrp="1"/>
          </p:cNvSpPr>
          <p:nvPr>
            <p:ph type="sldNum" sz="quarter" idx="10"/>
          </p:nvPr>
        </p:nvSpPr>
        <p:spPr/>
        <p:txBody>
          <a:bodyPr/>
          <a:lstStyle/>
          <a:p>
            <a:fld id="{D3D1EA73-05C3-4811-8318-1C2A5AB4FA5C}" type="slidenum">
              <a:rPr lang="zh-TW" altLang="en-US" smtClean="0"/>
              <a:t>40</a:t>
            </a:fld>
            <a:endParaRPr lang="zh-TW" altLang="en-US"/>
          </a:p>
        </p:txBody>
      </p:sp>
    </p:spTree>
    <p:extLst>
      <p:ext uri="{BB962C8B-B14F-4D97-AF65-F5344CB8AC3E}">
        <p14:creationId xmlns:p14="http://schemas.microsoft.com/office/powerpoint/2010/main" val="231634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5FC3A5-C1E1-40A4-AA35-08BFEA1DA848}" type="slidenum">
              <a:rPr lang="en-US" smtClean="0"/>
              <a:t>6</a:t>
            </a:fld>
            <a:endParaRPr lang="en-US"/>
          </a:p>
        </p:txBody>
      </p:sp>
    </p:spTree>
    <p:extLst>
      <p:ext uri="{BB962C8B-B14F-4D97-AF65-F5344CB8AC3E}">
        <p14:creationId xmlns:p14="http://schemas.microsoft.com/office/powerpoint/2010/main" val="73564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95FC3A5-C1E1-40A4-AA35-08BFEA1DA848}" type="slidenum">
              <a:rPr lang="en-US" smtClean="0"/>
              <a:t>19</a:t>
            </a:fld>
            <a:endParaRPr lang="en-US"/>
          </a:p>
        </p:txBody>
      </p:sp>
    </p:spTree>
    <p:extLst>
      <p:ext uri="{BB962C8B-B14F-4D97-AF65-F5344CB8AC3E}">
        <p14:creationId xmlns:p14="http://schemas.microsoft.com/office/powerpoint/2010/main" val="71478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FC3A5-C1E1-40A4-AA35-08BFEA1DA848}" type="slidenum">
              <a:rPr lang="en-US" smtClean="0"/>
              <a:t>20</a:t>
            </a:fld>
            <a:endParaRPr lang="en-US"/>
          </a:p>
        </p:txBody>
      </p:sp>
    </p:spTree>
    <p:extLst>
      <p:ext uri="{BB962C8B-B14F-4D97-AF65-F5344CB8AC3E}">
        <p14:creationId xmlns:p14="http://schemas.microsoft.com/office/powerpoint/2010/main" val="153253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FC3A5-C1E1-40A4-AA35-08BFEA1DA848}" type="slidenum">
              <a:rPr lang="en-US" smtClean="0"/>
              <a:t>21</a:t>
            </a:fld>
            <a:endParaRPr lang="en-US"/>
          </a:p>
        </p:txBody>
      </p:sp>
    </p:spTree>
    <p:extLst>
      <p:ext uri="{BB962C8B-B14F-4D97-AF65-F5344CB8AC3E}">
        <p14:creationId xmlns:p14="http://schemas.microsoft.com/office/powerpoint/2010/main" val="316847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FC3A5-C1E1-40A4-AA35-08BFEA1DA848}" type="slidenum">
              <a:rPr lang="en-US" smtClean="0"/>
              <a:t>22</a:t>
            </a:fld>
            <a:endParaRPr lang="en-US"/>
          </a:p>
        </p:txBody>
      </p:sp>
    </p:spTree>
    <p:extLst>
      <p:ext uri="{BB962C8B-B14F-4D97-AF65-F5344CB8AC3E}">
        <p14:creationId xmlns:p14="http://schemas.microsoft.com/office/powerpoint/2010/main" val="14665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95FC3A5-C1E1-40A4-AA35-08BFEA1DA848}" type="slidenum">
              <a:rPr lang="en-US" smtClean="0"/>
              <a:t>24</a:t>
            </a:fld>
            <a:endParaRPr lang="en-US"/>
          </a:p>
        </p:txBody>
      </p:sp>
    </p:spTree>
    <p:extLst>
      <p:ext uri="{BB962C8B-B14F-4D97-AF65-F5344CB8AC3E}">
        <p14:creationId xmlns:p14="http://schemas.microsoft.com/office/powerpoint/2010/main" val="147627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95FC3A5-C1E1-40A4-AA35-08BFEA1DA848}" type="slidenum">
              <a:rPr lang="en-US" smtClean="0"/>
              <a:t>25</a:t>
            </a:fld>
            <a:endParaRPr lang="en-US"/>
          </a:p>
        </p:txBody>
      </p:sp>
    </p:spTree>
    <p:extLst>
      <p:ext uri="{BB962C8B-B14F-4D97-AF65-F5344CB8AC3E}">
        <p14:creationId xmlns:p14="http://schemas.microsoft.com/office/powerpoint/2010/main" val="34590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95FC3A5-C1E1-40A4-AA35-08BFEA1DA848}" type="slidenum">
              <a:rPr lang="en-US" smtClean="0"/>
              <a:t>28</a:t>
            </a:fld>
            <a:endParaRPr lang="en-US"/>
          </a:p>
        </p:txBody>
      </p:sp>
    </p:spTree>
    <p:extLst>
      <p:ext uri="{BB962C8B-B14F-4D97-AF65-F5344CB8AC3E}">
        <p14:creationId xmlns:p14="http://schemas.microsoft.com/office/powerpoint/2010/main" val="4031134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000" b="1">
                <a:effectLst>
                  <a:outerShdw blurRad="38100" dist="38100" dir="2700000" algn="tl">
                    <a:srgbClr val="000000">
                      <a:alpha val="43137"/>
                    </a:srgbClr>
                  </a:outerShdw>
                </a:effectLst>
              </a:defRPr>
            </a:lvl1pPr>
          </a:lstStyle>
          <a:p>
            <a:pPr lvl="0"/>
            <a:r>
              <a:rPr lang="zh-TW" altLang="en-US" noProof="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r>
              <a:rPr lang="en-US" altLang="zh-TW"/>
              <a:t>© </a:t>
            </a:r>
            <a:r>
              <a:rPr lang="zh-TW" altLang="en-US"/>
              <a:t>滄海圖書</a:t>
            </a:r>
          </a:p>
        </p:txBody>
      </p:sp>
      <p:sp>
        <p:nvSpPr>
          <p:cNvPr id="7" name="Rectangle 5"/>
          <p:cNvSpPr>
            <a:spLocks noGrp="1" noChangeArrowheads="1"/>
          </p:cNvSpPr>
          <p:nvPr>
            <p:ph type="ftr" sz="quarter" idx="11"/>
          </p:nvPr>
        </p:nvSpPr>
        <p:spPr/>
        <p:txBody>
          <a:bodyPr/>
          <a:lstStyle>
            <a:lvl1pPr>
              <a:defRPr smtClean="0"/>
            </a:lvl1pPr>
          </a:lstStyle>
          <a:p>
            <a:endParaRPr lang="zh-TW" altLang="en-US"/>
          </a:p>
        </p:txBody>
      </p:sp>
      <p:sp>
        <p:nvSpPr>
          <p:cNvPr id="8" name="Rectangle 6"/>
          <p:cNvSpPr>
            <a:spLocks noGrp="1" noChangeArrowheads="1"/>
          </p:cNvSpPr>
          <p:nvPr>
            <p:ph type="sldNum" sz="quarter" idx="12"/>
          </p:nvPr>
        </p:nvSpPr>
        <p:spPr/>
        <p:txBody>
          <a:bodyPr/>
          <a:lstStyle>
            <a:lvl1pPr>
              <a:defRPr smtClean="0"/>
            </a:lvl1pPr>
          </a:lstStyle>
          <a:p>
            <a:fld id="{730E68AE-2622-47AC-AC03-F2B58AD2E6CF}" type="slidenum">
              <a:rPr lang="zh-TW" altLang="en-US" smtClean="0"/>
              <a:t>‹#›</a:t>
            </a:fld>
            <a:endParaRPr lang="zh-TW" altLang="en-US"/>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265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284641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412833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364572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6921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2" name="日期版面配置區 1">
            <a:extLst>
              <a:ext uri="{FF2B5EF4-FFF2-40B4-BE49-F238E27FC236}">
                <a16:creationId xmlns:a16="http://schemas.microsoft.com/office/drawing/2014/main" id="{BB8B04B9-629C-40DB-BE60-71981A44291C}"/>
              </a:ext>
            </a:extLst>
          </p:cNvPr>
          <p:cNvSpPr>
            <a:spLocks noGrp="1"/>
          </p:cNvSpPr>
          <p:nvPr>
            <p:ph type="dt" sz="half" idx="10"/>
          </p:nvPr>
        </p:nvSpPr>
        <p:spPr/>
        <p:txBody>
          <a:bodyPr/>
          <a:lstStyle/>
          <a:p>
            <a:r>
              <a:rPr lang="en-US" altLang="zh-TW"/>
              <a:t>© </a:t>
            </a:r>
            <a:r>
              <a:rPr lang="zh-TW" altLang="en-US"/>
              <a:t>滄海圖書</a:t>
            </a:r>
          </a:p>
        </p:txBody>
      </p:sp>
      <p:sp>
        <p:nvSpPr>
          <p:cNvPr id="4" name="頁尾版面配置區 3">
            <a:extLst>
              <a:ext uri="{FF2B5EF4-FFF2-40B4-BE49-F238E27FC236}">
                <a16:creationId xmlns:a16="http://schemas.microsoft.com/office/drawing/2014/main" id="{30ECD6DC-BDDB-41C3-A351-4EB90139C25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F46542B-2261-4981-A9F5-6E5CCA33806D}"/>
              </a:ext>
            </a:extLst>
          </p:cNvPr>
          <p:cNvSpPr>
            <a:spLocks noGrp="1"/>
          </p:cNvSpPr>
          <p:nvPr>
            <p:ph type="sldNum" sz="quarter" idx="12"/>
          </p:nvPr>
        </p:nvSpPr>
        <p:spPr/>
        <p:txBody>
          <a:bodyPr/>
          <a:lstStyle/>
          <a:p>
            <a:fld id="{730E68AE-2622-47AC-AC03-F2B58AD2E6CF}" type="slidenum">
              <a:rPr lang="zh-TW" altLang="en-US" smtClean="0"/>
              <a:t>‹#›</a:t>
            </a:fld>
            <a:endParaRPr lang="zh-TW" altLang="en-US"/>
          </a:p>
        </p:txBody>
      </p:sp>
      <p:sp>
        <p:nvSpPr>
          <p:cNvPr id="6" name="標題 5">
            <a:extLst>
              <a:ext uri="{FF2B5EF4-FFF2-40B4-BE49-F238E27FC236}">
                <a16:creationId xmlns:a16="http://schemas.microsoft.com/office/drawing/2014/main" id="{73374E48-A320-46D1-8F6D-147DFE5329EA}"/>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74426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
        <p:nvSpPr>
          <p:cNvPr id="9" name="內容版面配置區 2"/>
          <p:cNvSpPr>
            <a:spLocks noGrp="1"/>
          </p:cNvSpPr>
          <p:nvPr>
            <p:ph idx="1"/>
          </p:nvPr>
        </p:nvSpPr>
        <p:spPr>
          <a:xfrm>
            <a:off x="838200" y="1016006"/>
            <a:ext cx="10515600" cy="5160963"/>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4022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12" name="內容版面配置區 2"/>
          <p:cNvSpPr>
            <a:spLocks noGrp="1"/>
          </p:cNvSpPr>
          <p:nvPr>
            <p:ph idx="1"/>
          </p:nvPr>
        </p:nvSpPr>
        <p:spPr>
          <a:xfrm>
            <a:off x="838200" y="899886"/>
            <a:ext cx="10515600" cy="3796620"/>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3" name="文字版面配置區 2"/>
          <p:cNvSpPr>
            <a:spLocks noGrp="1"/>
          </p:cNvSpPr>
          <p:nvPr>
            <p:ph type="body" idx="10"/>
          </p:nvPr>
        </p:nvSpPr>
        <p:spPr>
          <a:xfrm>
            <a:off x="831849" y="5596398"/>
            <a:ext cx="10515600" cy="876979"/>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Tree>
    <p:extLst>
      <p:ext uri="{BB962C8B-B14F-4D97-AF65-F5344CB8AC3E}">
        <p14:creationId xmlns:p14="http://schemas.microsoft.com/office/powerpoint/2010/main" val="299393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內容版面配置區 2"/>
          <p:cNvSpPr>
            <a:spLocks noGrp="1"/>
          </p:cNvSpPr>
          <p:nvPr>
            <p:ph idx="1"/>
          </p:nvPr>
        </p:nvSpPr>
        <p:spPr>
          <a:xfrm>
            <a:off x="838200" y="1016006"/>
            <a:ext cx="10515600" cy="5160963"/>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851796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sp>
        <p:nvSpPr>
          <p:cNvPr id="9" name="內容版面配置區 2"/>
          <p:cNvSpPr>
            <a:spLocks noGrp="1"/>
          </p:cNvSpPr>
          <p:nvPr>
            <p:ph idx="1"/>
          </p:nvPr>
        </p:nvSpPr>
        <p:spPr>
          <a:xfrm>
            <a:off x="838200" y="1016006"/>
            <a:ext cx="10515600" cy="5160963"/>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8902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sp>
        <p:nvSpPr>
          <p:cNvPr id="9" name="內容版面配置區 2"/>
          <p:cNvSpPr>
            <a:spLocks noGrp="1"/>
          </p:cNvSpPr>
          <p:nvPr>
            <p:ph idx="1"/>
          </p:nvPr>
        </p:nvSpPr>
        <p:spPr>
          <a:xfrm>
            <a:off x="838200" y="1016006"/>
            <a:ext cx="10515600" cy="5160963"/>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79480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2752603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sp>
        <p:nvSpPr>
          <p:cNvPr id="9" name="內容版面配置區 2"/>
          <p:cNvSpPr>
            <a:spLocks noGrp="1"/>
          </p:cNvSpPr>
          <p:nvPr>
            <p:ph idx="1"/>
          </p:nvPr>
        </p:nvSpPr>
        <p:spPr>
          <a:xfrm>
            <a:off x="838200" y="1016006"/>
            <a:ext cx="10515600" cy="5160963"/>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7201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831849" y="4589463"/>
            <a:ext cx="10515600" cy="1682750"/>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
        <p:nvSpPr>
          <p:cNvPr id="8" name="內容版面配置區 2"/>
          <p:cNvSpPr>
            <a:spLocks noGrp="1"/>
          </p:cNvSpPr>
          <p:nvPr>
            <p:ph idx="10"/>
          </p:nvPr>
        </p:nvSpPr>
        <p:spPr>
          <a:xfrm>
            <a:off x="838200" y="879927"/>
            <a:ext cx="10515600" cy="3709536"/>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800100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7" name="內容版面配置區 2"/>
          <p:cNvSpPr>
            <a:spLocks noGrp="1"/>
          </p:cNvSpPr>
          <p:nvPr>
            <p:ph idx="1"/>
          </p:nvPr>
        </p:nvSpPr>
        <p:spPr>
          <a:xfrm>
            <a:off x="838200" y="2380343"/>
            <a:ext cx="10515600" cy="3796620"/>
          </a:xfrm>
        </p:spPr>
        <p:txBody>
          <a:bodyPr>
            <a:normAutofit/>
          </a:bodyPr>
          <a:lstStyle>
            <a:lvl1pPr>
              <a:defRPr sz="4400"/>
            </a:lvl1pPr>
            <a:lvl2pPr>
              <a:defRPr sz="4000"/>
            </a:lvl2pPr>
            <a:lvl3pPr>
              <a:defRPr sz="3600"/>
            </a:lvl3pPr>
            <a:lvl4pPr>
              <a:defRPr sz="3200"/>
            </a:lvl4pPr>
            <a:lvl5pPr>
              <a:defRPr sz="32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379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31876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315145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71859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20655035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24624852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148603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213226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24">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r>
              <a:rPr lang="en-US" altLang="zh-TW"/>
              <a:t>© </a:t>
            </a:r>
            <a:r>
              <a:rPr lang="zh-TW" altLang="en-US"/>
              <a:t>滄海圖書</a:t>
            </a:r>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zh-TW" altLang="en-US"/>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730E68AE-2622-47AC-AC03-F2B58AD2E6CF}" type="slidenum">
              <a:rPr lang="zh-TW" altLang="en-US" smtClean="0"/>
              <a:t>‹#›</a:t>
            </a:fld>
            <a:endParaRPr lang="zh-TW" altLang="en-US"/>
          </a:p>
        </p:txBody>
      </p:sp>
    </p:spTree>
    <p:extLst>
      <p:ext uri="{BB962C8B-B14F-4D97-AF65-F5344CB8AC3E}">
        <p14:creationId xmlns:p14="http://schemas.microsoft.com/office/powerpoint/2010/main" val="338721861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06" r:id="rId18"/>
    <p:sldLayoutId id="2147483809" r:id="rId19"/>
    <p:sldLayoutId id="2147483693" r:id="rId20"/>
    <p:sldLayoutId id="2147483651" r:id="rId21"/>
    <p:sldLayoutId id="2147483654" r:id="rId22"/>
  </p:sldLayoutIdLst>
  <p:hf hdr="0" ftr="0"/>
  <p:txStyles>
    <p:titleStyle>
      <a:lvl1pPr algn="ctr" rtl="0" eaLnBrk="1" fontAlgn="base" hangingPunct="1">
        <a:spcBef>
          <a:spcPct val="0"/>
        </a:spcBef>
        <a:spcAft>
          <a:spcPct val="0"/>
        </a:spcAft>
        <a:defRPr sz="4400" b="1" kern="1200" cap="none" spc="50">
          <a:ln w="0"/>
          <a:solidFill>
            <a:srgbClr val="C00000"/>
          </a:solidFill>
          <a:effectLst>
            <a:innerShdw blurRad="63500" dist="50800" dir="13500000">
              <a:srgbClr val="000000">
                <a:alpha val="50000"/>
              </a:srgbClr>
            </a:inn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Font typeface="Arial" panose="020B0604020202020204" pitchFamily="34" charset="0"/>
        <a:buChar char="•"/>
        <a:defRPr sz="2800"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zh.wikipedia.org/wiki/%E4%BA%9E%E9%A6%AC%E9%81%9C%E5%85%AC%E5%8F%B8" TargetMode="External"/><Relationship Id="rId2" Type="http://schemas.openxmlformats.org/officeDocument/2006/relationships/image" Target="../media/image22.jpg"/><Relationship Id="rId1" Type="http://schemas.openxmlformats.org/officeDocument/2006/relationships/slideLayout" Target="../slideLayouts/slideLayout3.xml"/><Relationship Id="rId6" Type="http://schemas.openxmlformats.org/officeDocument/2006/relationships/hyperlink" Target="https://zh.wikipedia.org/wiki/%E4%BA%92%E8%81%94%E7%BD%91" TargetMode="External"/><Relationship Id="rId5" Type="http://schemas.openxmlformats.org/officeDocument/2006/relationships/hyperlink" Target="https://zh.wikipedia.org/wiki/RealNetworks" TargetMode="External"/><Relationship Id="rId4" Type="http://schemas.openxmlformats.org/officeDocument/2006/relationships/hyperlink" Target="https://zh.wikipedia.org/wiki/Netfli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archive.ics.uci.edu/ml/index.html"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archive.ics.uci.edu/ml/datasets/default+of+credit+card+clien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5B0E8CC5-3284-4122-924B-6ED0AA65CE36}"/>
              </a:ext>
            </a:extLst>
          </p:cNvPr>
          <p:cNvSpPr>
            <a:spLocks noGrp="1"/>
          </p:cNvSpPr>
          <p:nvPr>
            <p:ph type="ctrTitle"/>
          </p:nvPr>
        </p:nvSpPr>
        <p:spPr/>
        <p:txBody>
          <a:bodyPr/>
          <a:lstStyle/>
          <a:p>
            <a:r>
              <a:rPr lang="zh-TW" altLang="en-US"/>
              <a:t>第 </a:t>
            </a:r>
            <a:r>
              <a:rPr lang="en-US" altLang="zh-TW"/>
              <a:t>12</a:t>
            </a:r>
            <a:r>
              <a:rPr lang="zh-TW" altLang="en-US"/>
              <a:t> 章</a:t>
            </a:r>
            <a:endParaRPr lang="zh-TW" altLang="en-US" dirty="0"/>
          </a:p>
        </p:txBody>
      </p:sp>
      <p:sp>
        <p:nvSpPr>
          <p:cNvPr id="5" name="副標題 4">
            <a:extLst>
              <a:ext uri="{FF2B5EF4-FFF2-40B4-BE49-F238E27FC236}">
                <a16:creationId xmlns:a16="http://schemas.microsoft.com/office/drawing/2014/main" id="{AEF69D64-B6B5-4388-A75A-27F7ED4ED0E9}"/>
              </a:ext>
            </a:extLst>
          </p:cNvPr>
          <p:cNvSpPr>
            <a:spLocks noGrp="1"/>
          </p:cNvSpPr>
          <p:nvPr>
            <p:ph type="subTitle" idx="1"/>
          </p:nvPr>
        </p:nvSpPr>
        <p:spPr/>
        <p:txBody>
          <a:bodyPr/>
          <a:lstStyle/>
          <a:p>
            <a:r>
              <a:rPr lang="zh-TW" altLang="en-US" dirty="0"/>
              <a:t>大數據集群分析介紹</a:t>
            </a:r>
            <a:endParaRPr lang="en-US" altLang="zh-TW" dirty="0"/>
          </a:p>
          <a:p>
            <a:endParaRPr lang="en-US" altLang="zh-TW" dirty="0"/>
          </a:p>
          <a:p>
            <a:r>
              <a:rPr lang="zh-TW" altLang="en-US" dirty="0"/>
              <a:t>王貞淑 著</a:t>
            </a:r>
          </a:p>
        </p:txBody>
      </p:sp>
    </p:spTree>
    <p:extLst>
      <p:ext uri="{BB962C8B-B14F-4D97-AF65-F5344CB8AC3E}">
        <p14:creationId xmlns:p14="http://schemas.microsoft.com/office/powerpoint/2010/main" val="23051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79" y="1823155"/>
            <a:ext cx="2187996" cy="2708947"/>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338" y="1686701"/>
            <a:ext cx="3175000" cy="4305300"/>
          </a:xfrm>
          <a:prstGeom prst="rect">
            <a:avLst/>
          </a:prstGeom>
        </p:spPr>
      </p:pic>
      <p:sp>
        <p:nvSpPr>
          <p:cNvPr id="3" name="文字方塊 2"/>
          <p:cNvSpPr txBox="1"/>
          <p:nvPr/>
        </p:nvSpPr>
        <p:spPr>
          <a:xfrm>
            <a:off x="1311005" y="4532103"/>
            <a:ext cx="1872869" cy="646331"/>
          </a:xfrm>
          <a:prstGeom prst="rect">
            <a:avLst/>
          </a:prstGeom>
          <a:noFill/>
        </p:spPr>
        <p:txBody>
          <a:bodyPr wrap="square" rtlCol="0">
            <a:spAutoFit/>
          </a:bodyPr>
          <a:lstStyle/>
          <a:p>
            <a:r>
              <a:rPr lang="zh-TW" altLang="en-US" dirty="0"/>
              <a:t>帕克</a:t>
            </a:r>
            <a:endParaRPr lang="en-US" altLang="zh-TW" dirty="0"/>
          </a:p>
          <a:p>
            <a:r>
              <a:rPr lang="en-US" altLang="zh-TW" dirty="0"/>
              <a:t>(</a:t>
            </a:r>
            <a:r>
              <a:rPr lang="en-US" altLang="zh-TW" dirty="0" err="1"/>
              <a:t>Rober</a:t>
            </a:r>
            <a:r>
              <a:rPr lang="en-US" altLang="zh-TW" dirty="0"/>
              <a:t> Parker)</a:t>
            </a:r>
            <a:endParaRPr lang="zh-TW" altLang="en-US" dirty="0"/>
          </a:p>
        </p:txBody>
      </p:sp>
      <p:sp>
        <p:nvSpPr>
          <p:cNvPr id="4" name="文字方塊 3"/>
          <p:cNvSpPr txBox="1"/>
          <p:nvPr/>
        </p:nvSpPr>
        <p:spPr>
          <a:xfrm>
            <a:off x="7299924" y="2304896"/>
            <a:ext cx="3775393" cy="1323439"/>
          </a:xfrm>
          <a:prstGeom prst="rect">
            <a:avLst/>
          </a:prstGeom>
          <a:noFill/>
        </p:spPr>
        <p:txBody>
          <a:bodyPr wrap="none" rtlCol="0">
            <a:spAutoFit/>
          </a:bodyPr>
          <a:lstStyle/>
          <a:p>
            <a:r>
              <a:rPr lang="zh-TW" altLang="en-US" sz="4000" b="1" dirty="0">
                <a:solidFill>
                  <a:srgbClr val="FF0000"/>
                </a:solidFill>
              </a:rPr>
              <a:t>如假包換</a:t>
            </a:r>
            <a:r>
              <a:rPr lang="en-US" altLang="zh-TW" sz="4000" b="1" dirty="0">
                <a:solidFill>
                  <a:srgbClr val="FF0000"/>
                </a:solidFill>
              </a:rPr>
              <a:t>,</a:t>
            </a:r>
          </a:p>
          <a:p>
            <a:r>
              <a:rPr lang="zh-TW" altLang="en-US" sz="4000" b="1" dirty="0">
                <a:solidFill>
                  <a:srgbClr val="FF0000"/>
                </a:solidFill>
              </a:rPr>
              <a:t>百分之百的騙子</a:t>
            </a:r>
          </a:p>
        </p:txBody>
      </p:sp>
      <p:sp>
        <p:nvSpPr>
          <p:cNvPr id="2" name="日期版面配置區 1">
            <a:extLst>
              <a:ext uri="{FF2B5EF4-FFF2-40B4-BE49-F238E27FC236}">
                <a16:creationId xmlns:a16="http://schemas.microsoft.com/office/drawing/2014/main" id="{C339C87D-C94C-4003-825D-BAB562301BC0}"/>
              </a:ext>
            </a:extLst>
          </p:cNvPr>
          <p:cNvSpPr>
            <a:spLocks noGrp="1"/>
          </p:cNvSpPr>
          <p:nvPr>
            <p:ph type="dt" sz="half" idx="10"/>
          </p:nvPr>
        </p:nvSpPr>
        <p:spPr/>
        <p:txBody>
          <a:bodyPr/>
          <a:lstStyle/>
          <a:p>
            <a:r>
              <a:rPr lang="en-US" altLang="zh-TW"/>
              <a:t>© </a:t>
            </a:r>
            <a:r>
              <a:rPr lang="zh-TW" altLang="en-US"/>
              <a:t>滄海圖書</a:t>
            </a:r>
          </a:p>
        </p:txBody>
      </p:sp>
      <p:sp>
        <p:nvSpPr>
          <p:cNvPr id="7" name="投影片編號版面配置區 6">
            <a:extLst>
              <a:ext uri="{FF2B5EF4-FFF2-40B4-BE49-F238E27FC236}">
                <a16:creationId xmlns:a16="http://schemas.microsoft.com/office/drawing/2014/main" id="{11D29542-7D41-416D-BEE3-1784D12A0F45}"/>
              </a:ext>
            </a:extLst>
          </p:cNvPr>
          <p:cNvSpPr>
            <a:spLocks noGrp="1"/>
          </p:cNvSpPr>
          <p:nvPr>
            <p:ph type="sldNum" sz="quarter" idx="12"/>
          </p:nvPr>
        </p:nvSpPr>
        <p:spPr/>
        <p:txBody>
          <a:bodyPr/>
          <a:lstStyle/>
          <a:p>
            <a:fld id="{730E68AE-2622-47AC-AC03-F2B58AD2E6CF}" type="slidenum">
              <a:rPr lang="zh-TW" altLang="en-US" smtClean="0"/>
              <a:t>10</a:t>
            </a:fld>
            <a:endParaRPr lang="zh-TW" altLang="en-US"/>
          </a:p>
        </p:txBody>
      </p:sp>
    </p:spTree>
    <p:extLst>
      <p:ext uri="{BB962C8B-B14F-4D97-AF65-F5344CB8AC3E}">
        <p14:creationId xmlns:p14="http://schemas.microsoft.com/office/powerpoint/2010/main" val="30395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15152" y="-125039"/>
            <a:ext cx="10363200" cy="1362075"/>
          </a:xfrm>
        </p:spPr>
        <p:txBody>
          <a:bodyPr/>
          <a:lstStyle/>
          <a:p>
            <a:r>
              <a:rPr lang="en-US" altLang="zh-TW" dirty="0"/>
              <a:t>The Power of Analyze</a:t>
            </a:r>
            <a:endParaRPr lang="zh-TW" altLang="en-US" dirty="0"/>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75" y="5086122"/>
            <a:ext cx="2445687" cy="1376922"/>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71" y="1237036"/>
            <a:ext cx="4189599" cy="314110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03" y="5003058"/>
            <a:ext cx="2962275" cy="154305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202" y="4926858"/>
            <a:ext cx="2705100" cy="1695450"/>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0381" y="1237036"/>
            <a:ext cx="3231169" cy="3231169"/>
          </a:xfrm>
          <a:prstGeom prst="rect">
            <a:avLst/>
          </a:prstGeom>
        </p:spPr>
      </p:pic>
      <p:sp>
        <p:nvSpPr>
          <p:cNvPr id="5" name="日期版面配置區 4">
            <a:extLst>
              <a:ext uri="{FF2B5EF4-FFF2-40B4-BE49-F238E27FC236}">
                <a16:creationId xmlns:a16="http://schemas.microsoft.com/office/drawing/2014/main" id="{57BA14A5-6922-4FA5-9F9B-E0D513DCF54A}"/>
              </a:ext>
            </a:extLst>
          </p:cNvPr>
          <p:cNvSpPr>
            <a:spLocks noGrp="1"/>
          </p:cNvSpPr>
          <p:nvPr>
            <p:ph type="dt" sz="half" idx="10"/>
          </p:nvPr>
        </p:nvSpPr>
        <p:spPr/>
        <p:txBody>
          <a:bodyPr/>
          <a:lstStyle/>
          <a:p>
            <a:r>
              <a:rPr lang="en-US" altLang="zh-TW"/>
              <a:t>© </a:t>
            </a:r>
            <a:r>
              <a:rPr lang="zh-TW" altLang="en-US"/>
              <a:t>滄海圖書</a:t>
            </a:r>
          </a:p>
        </p:txBody>
      </p:sp>
      <p:sp>
        <p:nvSpPr>
          <p:cNvPr id="9" name="投影片編號版面配置區 8">
            <a:extLst>
              <a:ext uri="{FF2B5EF4-FFF2-40B4-BE49-F238E27FC236}">
                <a16:creationId xmlns:a16="http://schemas.microsoft.com/office/drawing/2014/main" id="{2C8BF6C1-5EB6-406A-B4B6-B4B01DE69C32}"/>
              </a:ext>
            </a:extLst>
          </p:cNvPr>
          <p:cNvSpPr>
            <a:spLocks noGrp="1"/>
          </p:cNvSpPr>
          <p:nvPr>
            <p:ph type="sldNum" sz="quarter" idx="12"/>
          </p:nvPr>
        </p:nvSpPr>
        <p:spPr/>
        <p:txBody>
          <a:bodyPr/>
          <a:lstStyle/>
          <a:p>
            <a:fld id="{730E68AE-2622-47AC-AC03-F2B58AD2E6CF}" type="slidenum">
              <a:rPr lang="zh-TW" altLang="en-US" smtClean="0"/>
              <a:t>11</a:t>
            </a:fld>
            <a:endParaRPr lang="zh-TW" altLang="en-US"/>
          </a:p>
        </p:txBody>
      </p:sp>
    </p:spTree>
    <p:extLst>
      <p:ext uri="{BB962C8B-B14F-4D97-AF65-F5344CB8AC3E}">
        <p14:creationId xmlns:p14="http://schemas.microsoft.com/office/powerpoint/2010/main" val="411024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t="7260" b="7672"/>
          <a:stretch/>
        </p:blipFill>
        <p:spPr>
          <a:xfrm>
            <a:off x="195943" y="352697"/>
            <a:ext cx="10073640" cy="5355771"/>
          </a:xfrm>
          <a:prstGeom prst="rect">
            <a:avLst/>
          </a:prstGeom>
        </p:spPr>
      </p:pic>
      <p:pic>
        <p:nvPicPr>
          <p:cNvPr id="5" name="圖片 4"/>
          <p:cNvPicPr>
            <a:picLocks noChangeAspect="1"/>
          </p:cNvPicPr>
          <p:nvPr/>
        </p:nvPicPr>
        <p:blipFill rotWithShape="1">
          <a:blip r:embed="rId3"/>
          <a:srcRect t="7931" b="5998"/>
          <a:stretch/>
        </p:blipFill>
        <p:spPr>
          <a:xfrm>
            <a:off x="3078480" y="1955493"/>
            <a:ext cx="9113520" cy="4902507"/>
          </a:xfrm>
          <a:prstGeom prst="rect">
            <a:avLst/>
          </a:prstGeom>
        </p:spPr>
      </p:pic>
      <p:sp>
        <p:nvSpPr>
          <p:cNvPr id="2" name="日期版面配置區 1">
            <a:extLst>
              <a:ext uri="{FF2B5EF4-FFF2-40B4-BE49-F238E27FC236}">
                <a16:creationId xmlns:a16="http://schemas.microsoft.com/office/drawing/2014/main" id="{3EB2E005-4451-4DBD-A546-B33001CAA762}"/>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7AEA41AB-D85B-4578-B138-9C931AB70EEC}"/>
              </a:ext>
            </a:extLst>
          </p:cNvPr>
          <p:cNvSpPr>
            <a:spLocks noGrp="1"/>
          </p:cNvSpPr>
          <p:nvPr>
            <p:ph type="sldNum" sz="quarter" idx="12"/>
          </p:nvPr>
        </p:nvSpPr>
        <p:spPr/>
        <p:txBody>
          <a:bodyPr/>
          <a:lstStyle/>
          <a:p>
            <a:fld id="{730E68AE-2622-47AC-AC03-F2B58AD2E6CF}" type="slidenum">
              <a:rPr lang="zh-TW" altLang="en-US" smtClean="0"/>
              <a:t>12</a:t>
            </a:fld>
            <a:endParaRPr lang="zh-TW" altLang="en-US"/>
          </a:p>
        </p:txBody>
      </p:sp>
    </p:spTree>
    <p:extLst>
      <p:ext uri="{BB962C8B-B14F-4D97-AF65-F5344CB8AC3E}">
        <p14:creationId xmlns:p14="http://schemas.microsoft.com/office/powerpoint/2010/main" val="344256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37" y="1597420"/>
            <a:ext cx="7718980" cy="4516915"/>
          </a:xfrm>
          <a:prstGeom prst="rect">
            <a:avLst/>
          </a:prstGeom>
          <a:effectLst>
            <a:softEdge rad="190500"/>
          </a:effectLst>
        </p:spPr>
      </p:pic>
      <p:sp>
        <p:nvSpPr>
          <p:cNvPr id="2" name="文字方塊 1"/>
          <p:cNvSpPr txBox="1"/>
          <p:nvPr/>
        </p:nvSpPr>
        <p:spPr>
          <a:xfrm>
            <a:off x="4645227" y="577899"/>
            <a:ext cx="5737360" cy="2677656"/>
          </a:xfrm>
          <a:prstGeom prst="rect">
            <a:avLst/>
          </a:prstGeom>
          <a:noFill/>
        </p:spPr>
        <p:txBody>
          <a:bodyPr wrap="square" rtlCol="0">
            <a:spAutoFit/>
          </a:bodyPr>
          <a:lstStyle/>
          <a:p>
            <a:r>
              <a:rPr lang="zh-TW" altLang="zh-TW" sz="2400" dirty="0">
                <a:latin typeface="+mn-ea"/>
              </a:rPr>
              <a:t>Chris Anderson於2004年發表於自家的雜誌中，用來描述諸如</a:t>
            </a:r>
            <a:r>
              <a:rPr lang="zh-TW" altLang="zh-TW" sz="2400" dirty="0">
                <a:latin typeface="+mn-ea"/>
                <a:hlinkClick r:id="rId3" tooltip="亞馬遜公司"/>
              </a:rPr>
              <a:t>亞馬遜公司</a:t>
            </a:r>
            <a:r>
              <a:rPr lang="zh-TW" altLang="zh-TW" sz="2400" dirty="0">
                <a:latin typeface="+mn-ea"/>
              </a:rPr>
              <a:t>、</a:t>
            </a:r>
            <a:r>
              <a:rPr lang="zh-TW" altLang="zh-TW" sz="2400" dirty="0">
                <a:latin typeface="+mn-ea"/>
                <a:hlinkClick r:id="rId4" tooltip="Netflix"/>
              </a:rPr>
              <a:t>Netflix</a:t>
            </a:r>
            <a:r>
              <a:rPr lang="zh-TW" altLang="zh-TW" sz="2400" dirty="0">
                <a:latin typeface="+mn-ea"/>
              </a:rPr>
              <a:t>和</a:t>
            </a:r>
            <a:r>
              <a:rPr lang="zh-TW" altLang="zh-TW" sz="2400" dirty="0">
                <a:latin typeface="+mn-ea"/>
                <a:hlinkClick r:id="rId5" tooltip="RealNetworks"/>
              </a:rPr>
              <a:t>Real.com/Rhapsody</a:t>
            </a:r>
            <a:r>
              <a:rPr lang="zh-TW" altLang="zh-TW" sz="2400" dirty="0">
                <a:latin typeface="+mn-ea"/>
              </a:rPr>
              <a:t>之類的網站之商業和經濟模式。是指那些原來不受到重視的銷量小但種類多的產品或服務由於總量巨大，累積起來的總收益超過主流產品的現象。</a:t>
            </a:r>
            <a:endParaRPr lang="zh-TW" altLang="en-US" sz="2400" dirty="0">
              <a:latin typeface="+mn-ea"/>
            </a:endParaRPr>
          </a:p>
        </p:txBody>
      </p:sp>
      <p:sp>
        <p:nvSpPr>
          <p:cNvPr id="5" name="文字方塊 4"/>
          <p:cNvSpPr txBox="1"/>
          <p:nvPr/>
        </p:nvSpPr>
        <p:spPr>
          <a:xfrm>
            <a:off x="6187633" y="3983345"/>
            <a:ext cx="4690914" cy="830997"/>
          </a:xfrm>
          <a:prstGeom prst="rect">
            <a:avLst/>
          </a:prstGeom>
          <a:noFill/>
        </p:spPr>
        <p:txBody>
          <a:bodyPr wrap="square" rtlCol="0">
            <a:spAutoFit/>
          </a:bodyPr>
          <a:lstStyle/>
          <a:p>
            <a:r>
              <a:rPr lang="zh-TW" altLang="en-US" sz="2400" dirty="0"/>
              <a:t>破除</a:t>
            </a:r>
            <a:r>
              <a:rPr lang="en-US" altLang="zh-TW" sz="2400" dirty="0"/>
              <a:t>80/20</a:t>
            </a:r>
            <a:r>
              <a:rPr lang="zh-TW" altLang="en-US" sz="2400" dirty="0"/>
              <a:t>迷思</a:t>
            </a:r>
            <a:r>
              <a:rPr lang="en-US" altLang="zh-TW" sz="2400" dirty="0"/>
              <a:t>,</a:t>
            </a:r>
            <a:r>
              <a:rPr lang="zh-TW" altLang="zh-TW" sz="2400" dirty="0"/>
              <a:t>在</a:t>
            </a:r>
            <a:r>
              <a:rPr lang="zh-TW" altLang="zh-TW" sz="2400" dirty="0">
                <a:hlinkClick r:id="rId6" tooltip="網際網路"/>
              </a:rPr>
              <a:t>網際網路</a:t>
            </a:r>
            <a:r>
              <a:rPr lang="zh-TW" altLang="zh-TW" sz="2400" dirty="0"/>
              <a:t>領域，長尾效應尤為顯著。</a:t>
            </a:r>
            <a:endParaRPr lang="zh-TW" altLang="en-US" sz="2400" dirty="0"/>
          </a:p>
        </p:txBody>
      </p:sp>
      <p:sp>
        <p:nvSpPr>
          <p:cNvPr id="3" name="日期版面配置區 2">
            <a:extLst>
              <a:ext uri="{FF2B5EF4-FFF2-40B4-BE49-F238E27FC236}">
                <a16:creationId xmlns:a16="http://schemas.microsoft.com/office/drawing/2014/main" id="{FE7160AF-8AA1-4662-AABF-9CDFBFBEB1EB}"/>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80F553E6-4EE4-4DA9-AAD0-972DF1738DDE}"/>
              </a:ext>
            </a:extLst>
          </p:cNvPr>
          <p:cNvSpPr>
            <a:spLocks noGrp="1"/>
          </p:cNvSpPr>
          <p:nvPr>
            <p:ph type="sldNum" sz="quarter" idx="12"/>
          </p:nvPr>
        </p:nvSpPr>
        <p:spPr/>
        <p:txBody>
          <a:bodyPr/>
          <a:lstStyle/>
          <a:p>
            <a:fld id="{730E68AE-2622-47AC-AC03-F2B58AD2E6CF}" type="slidenum">
              <a:rPr lang="zh-TW" altLang="en-US" smtClean="0"/>
              <a:t>13</a:t>
            </a:fld>
            <a:endParaRPr lang="zh-TW" altLang="en-US"/>
          </a:p>
        </p:txBody>
      </p:sp>
    </p:spTree>
    <p:extLst>
      <p:ext uri="{BB962C8B-B14F-4D97-AF65-F5344CB8AC3E}">
        <p14:creationId xmlns:p14="http://schemas.microsoft.com/office/powerpoint/2010/main" val="354271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000BDC6E-4ED0-49EB-BE84-ABDA2E2281CE}"/>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74DECB47-0131-400F-93FF-AA3484D7CF0B}"/>
              </a:ext>
            </a:extLst>
          </p:cNvPr>
          <p:cNvSpPr>
            <a:spLocks noGrp="1"/>
          </p:cNvSpPr>
          <p:nvPr>
            <p:ph type="sldNum" sz="quarter" idx="12"/>
          </p:nvPr>
        </p:nvSpPr>
        <p:spPr/>
        <p:txBody>
          <a:bodyPr/>
          <a:lstStyle/>
          <a:p>
            <a:fld id="{730E68AE-2622-47AC-AC03-F2B58AD2E6CF}" type="slidenum">
              <a:rPr lang="zh-TW" altLang="en-US" smtClean="0"/>
              <a:t>14</a:t>
            </a:fld>
            <a:endParaRPr lang="zh-TW" altLang="en-US"/>
          </a:p>
        </p:txBody>
      </p:sp>
      <p:pic>
        <p:nvPicPr>
          <p:cNvPr id="4" name="圖片 3"/>
          <p:cNvPicPr>
            <a:picLocks noChangeAspect="1"/>
          </p:cNvPicPr>
          <p:nvPr/>
        </p:nvPicPr>
        <p:blipFill>
          <a:blip r:embed="rId2"/>
          <a:stretch>
            <a:fillRect/>
          </a:stretch>
        </p:blipFill>
        <p:spPr>
          <a:xfrm>
            <a:off x="1191079" y="496797"/>
            <a:ext cx="9797143" cy="5734594"/>
          </a:xfrm>
          <a:prstGeom prst="rect">
            <a:avLst/>
          </a:prstGeom>
        </p:spPr>
      </p:pic>
    </p:spTree>
    <p:extLst>
      <p:ext uri="{BB962C8B-B14F-4D97-AF65-F5344CB8AC3E}">
        <p14:creationId xmlns:p14="http://schemas.microsoft.com/office/powerpoint/2010/main" val="2172710430"/>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0696" y="856886"/>
            <a:ext cx="4106457" cy="2624868"/>
          </a:xfrm>
        </p:spPr>
        <p:txBody>
          <a:bodyPr>
            <a:normAutofit fontScale="90000"/>
          </a:bodyPr>
          <a:lstStyle/>
          <a:p>
            <a:pPr algn="ctr"/>
            <a:r>
              <a:rPr lang="en-US" altLang="zh-TW" dirty="0"/>
              <a:t>The Process of Analysis </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153" y="227566"/>
            <a:ext cx="6029011" cy="6508376"/>
          </a:xfrm>
          <a:prstGeom prst="rect">
            <a:avLst/>
          </a:prstGeom>
        </p:spPr>
      </p:pic>
      <p:sp>
        <p:nvSpPr>
          <p:cNvPr id="3" name="日期版面配置區 2">
            <a:extLst>
              <a:ext uri="{FF2B5EF4-FFF2-40B4-BE49-F238E27FC236}">
                <a16:creationId xmlns:a16="http://schemas.microsoft.com/office/drawing/2014/main" id="{69F0510F-BF10-40AD-AD0A-68B8D19BDFEE}"/>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76C0F0E1-020C-4D12-86A6-603B755F1CB0}"/>
              </a:ext>
            </a:extLst>
          </p:cNvPr>
          <p:cNvSpPr>
            <a:spLocks noGrp="1"/>
          </p:cNvSpPr>
          <p:nvPr>
            <p:ph type="sldNum" sz="quarter" idx="12"/>
          </p:nvPr>
        </p:nvSpPr>
        <p:spPr/>
        <p:txBody>
          <a:bodyPr/>
          <a:lstStyle/>
          <a:p>
            <a:fld id="{730E68AE-2622-47AC-AC03-F2B58AD2E6CF}" type="slidenum">
              <a:rPr lang="zh-TW" altLang="en-US" smtClean="0"/>
              <a:t>15</a:t>
            </a:fld>
            <a:endParaRPr lang="zh-TW" altLang="en-US"/>
          </a:p>
        </p:txBody>
      </p:sp>
    </p:spTree>
    <p:extLst>
      <p:ext uri="{BB962C8B-B14F-4D97-AF65-F5344CB8AC3E}">
        <p14:creationId xmlns:p14="http://schemas.microsoft.com/office/powerpoint/2010/main" val="211250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09600" y="224645"/>
            <a:ext cx="6166338" cy="1002071"/>
          </a:xfrm>
        </p:spPr>
        <p:txBody>
          <a:bodyPr/>
          <a:lstStyle/>
          <a:p>
            <a:r>
              <a:rPr lang="en-US" altLang="zh-TW" dirty="0"/>
              <a:t>KDD</a:t>
            </a:r>
            <a:endParaRPr lang="zh-TW" altLang="en-US" dirty="0"/>
          </a:p>
        </p:txBody>
      </p:sp>
      <p:sp>
        <p:nvSpPr>
          <p:cNvPr id="2" name="內容版面配置區 1"/>
          <p:cNvSpPr>
            <a:spLocks noGrp="1"/>
          </p:cNvSpPr>
          <p:nvPr>
            <p:ph idx="1"/>
          </p:nvPr>
        </p:nvSpPr>
        <p:spPr/>
        <p:txBody>
          <a:bodyPr/>
          <a:lstStyle/>
          <a:p>
            <a:r>
              <a:rPr lang="en-US" altLang="zh-TW" dirty="0"/>
              <a:t>KDD Process</a:t>
            </a:r>
            <a:endParaRPr lang="zh-TW" altLang="en-US" dirty="0"/>
          </a:p>
        </p:txBody>
      </p:sp>
      <p:pic>
        <p:nvPicPr>
          <p:cNvPr id="10" name="圖片 9">
            <a:extLst>
              <a:ext uri="{FF2B5EF4-FFF2-40B4-BE49-F238E27FC236}">
                <a16:creationId xmlns:a16="http://schemas.microsoft.com/office/drawing/2014/main" id="{06F75411-BCE0-4064-98C4-D67CA73CF9E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69096" y="0"/>
            <a:ext cx="5019040" cy="6858000"/>
          </a:xfrm>
          <a:prstGeom prst="rect">
            <a:avLst/>
          </a:prstGeom>
        </p:spPr>
      </p:pic>
      <p:sp>
        <p:nvSpPr>
          <p:cNvPr id="11" name="日期版面配置區 10">
            <a:extLst>
              <a:ext uri="{FF2B5EF4-FFF2-40B4-BE49-F238E27FC236}">
                <a16:creationId xmlns:a16="http://schemas.microsoft.com/office/drawing/2014/main" id="{9C38365C-4D29-42A5-8F17-57269ECEF0DF}"/>
              </a:ext>
            </a:extLst>
          </p:cNvPr>
          <p:cNvSpPr>
            <a:spLocks noGrp="1"/>
          </p:cNvSpPr>
          <p:nvPr>
            <p:ph type="dt" sz="half" idx="10"/>
          </p:nvPr>
        </p:nvSpPr>
        <p:spPr/>
        <p:txBody>
          <a:bodyPr/>
          <a:lstStyle/>
          <a:p>
            <a:r>
              <a:rPr lang="en-US" altLang="zh-TW"/>
              <a:t>© </a:t>
            </a:r>
            <a:r>
              <a:rPr lang="zh-TW" altLang="en-US"/>
              <a:t>滄海圖書</a:t>
            </a:r>
          </a:p>
        </p:txBody>
      </p:sp>
      <p:sp>
        <p:nvSpPr>
          <p:cNvPr id="12" name="投影片編號版面配置區 11">
            <a:extLst>
              <a:ext uri="{FF2B5EF4-FFF2-40B4-BE49-F238E27FC236}">
                <a16:creationId xmlns:a16="http://schemas.microsoft.com/office/drawing/2014/main" id="{05B5171F-9444-46EE-9AC3-B6FDCCEB0D18}"/>
              </a:ext>
            </a:extLst>
          </p:cNvPr>
          <p:cNvSpPr>
            <a:spLocks noGrp="1"/>
          </p:cNvSpPr>
          <p:nvPr>
            <p:ph type="sldNum" sz="quarter" idx="12"/>
          </p:nvPr>
        </p:nvSpPr>
        <p:spPr/>
        <p:txBody>
          <a:bodyPr/>
          <a:lstStyle/>
          <a:p>
            <a:fld id="{730E68AE-2622-47AC-AC03-F2B58AD2E6CF}" type="slidenum">
              <a:rPr lang="zh-TW" altLang="en-US" smtClean="0"/>
              <a:t>16</a:t>
            </a:fld>
            <a:endParaRPr lang="zh-TW" altLang="en-US"/>
          </a:p>
        </p:txBody>
      </p:sp>
    </p:spTree>
    <p:extLst>
      <p:ext uri="{BB962C8B-B14F-4D97-AF65-F5344CB8AC3E}">
        <p14:creationId xmlns:p14="http://schemas.microsoft.com/office/powerpoint/2010/main" val="76042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EE8AFF-2424-42BD-8617-E882B39CC341}"/>
              </a:ext>
            </a:extLst>
          </p:cNvPr>
          <p:cNvSpPr>
            <a:spLocks noGrp="1"/>
          </p:cNvSpPr>
          <p:nvPr>
            <p:ph type="title"/>
          </p:nvPr>
        </p:nvSpPr>
        <p:spPr/>
        <p:txBody>
          <a:bodyPr/>
          <a:lstStyle/>
          <a:p>
            <a:r>
              <a:rPr lang="zh-TW" altLang="en-US"/>
              <a:t>群集分析法（</a:t>
            </a:r>
            <a:r>
              <a:rPr lang="en-US" altLang="zh-TW"/>
              <a:t>Clustering</a:t>
            </a:r>
            <a:r>
              <a:rPr lang="zh-TW" altLang="en-US"/>
              <a:t>）</a:t>
            </a:r>
            <a:endParaRPr lang="zh-TW" altLang="en-US" dirty="0"/>
          </a:p>
        </p:txBody>
      </p:sp>
      <p:sp>
        <p:nvSpPr>
          <p:cNvPr id="5" name="內容版面配置區 4">
            <a:extLst>
              <a:ext uri="{FF2B5EF4-FFF2-40B4-BE49-F238E27FC236}">
                <a16:creationId xmlns:a16="http://schemas.microsoft.com/office/drawing/2014/main" id="{BC0B3F90-F423-4F7A-9D83-E0AFDECD11F6}"/>
              </a:ext>
            </a:extLst>
          </p:cNvPr>
          <p:cNvSpPr>
            <a:spLocks noGrp="1"/>
          </p:cNvSpPr>
          <p:nvPr>
            <p:ph idx="1"/>
          </p:nvPr>
        </p:nvSpPr>
        <p:spPr>
          <a:xfrm>
            <a:off x="609600" y="1451361"/>
            <a:ext cx="7362092" cy="4793864"/>
          </a:xfrm>
        </p:spPr>
        <p:txBody>
          <a:bodyPr/>
          <a:lstStyle/>
          <a:p>
            <a:r>
              <a:rPr lang="zh-TW" altLang="en-US" dirty="0"/>
              <a:t>同一</a:t>
            </a:r>
            <a:r>
              <a:rPr lang="zh-TW" altLang="en-US" dirty="0">
                <a:solidFill>
                  <a:schemeClr val="tx2"/>
                </a:solidFill>
              </a:rPr>
              <a:t>群組內</a:t>
            </a:r>
            <a:r>
              <a:rPr lang="zh-TW" altLang="en-US" dirty="0"/>
              <a:t>的資料</a:t>
            </a:r>
            <a:r>
              <a:rPr lang="zh-TW" altLang="en-US" dirty="0">
                <a:solidFill>
                  <a:schemeClr val="tx2"/>
                </a:solidFill>
              </a:rPr>
              <a:t>相似度</a:t>
            </a:r>
            <a:r>
              <a:rPr lang="zh-TW" altLang="en-US" dirty="0"/>
              <a:t>越</a:t>
            </a:r>
            <a:r>
              <a:rPr lang="zh-TW" altLang="en-US" dirty="0">
                <a:solidFill>
                  <a:srgbClr val="C00000"/>
                </a:solidFill>
              </a:rPr>
              <a:t>高</a:t>
            </a:r>
            <a:r>
              <a:rPr lang="zh-TW" altLang="en-US" dirty="0"/>
              <a:t>越好</a:t>
            </a:r>
            <a:endParaRPr lang="en-US" altLang="zh-TW" dirty="0"/>
          </a:p>
          <a:p>
            <a:r>
              <a:rPr lang="zh-TW" altLang="en-US" dirty="0"/>
              <a:t>不同</a:t>
            </a:r>
            <a:r>
              <a:rPr lang="zh-TW" altLang="en-US" dirty="0">
                <a:solidFill>
                  <a:schemeClr val="tx2"/>
                </a:solidFill>
              </a:rPr>
              <a:t>群組之間</a:t>
            </a:r>
            <a:r>
              <a:rPr lang="zh-TW" altLang="en-US" dirty="0"/>
              <a:t>的</a:t>
            </a:r>
            <a:r>
              <a:rPr lang="zh-TW" altLang="en-US" dirty="0">
                <a:solidFill>
                  <a:schemeClr val="tx2"/>
                </a:solidFill>
              </a:rPr>
              <a:t>相似度</a:t>
            </a:r>
            <a:r>
              <a:rPr lang="zh-TW" altLang="en-US" dirty="0"/>
              <a:t>越</a:t>
            </a:r>
            <a:r>
              <a:rPr lang="zh-TW" altLang="en-US" dirty="0">
                <a:solidFill>
                  <a:srgbClr val="C00000"/>
                </a:solidFill>
              </a:rPr>
              <a:t>低</a:t>
            </a:r>
            <a:r>
              <a:rPr lang="zh-TW" altLang="en-US" dirty="0"/>
              <a:t>越好，</a:t>
            </a:r>
            <a:endParaRPr lang="en-US" altLang="zh-TW" dirty="0"/>
          </a:p>
          <a:p>
            <a:r>
              <a:rPr lang="zh-TW" altLang="en-US" dirty="0"/>
              <a:t>也就是不同群組的分別越明顯，表示分群的效果越好。</a:t>
            </a:r>
          </a:p>
          <a:p>
            <a:endParaRPr lang="zh-TW" altLang="en-US" dirty="0"/>
          </a:p>
        </p:txBody>
      </p:sp>
      <p:grpSp>
        <p:nvGrpSpPr>
          <p:cNvPr id="10" name="群組 9">
            <a:extLst>
              <a:ext uri="{FF2B5EF4-FFF2-40B4-BE49-F238E27FC236}">
                <a16:creationId xmlns:a16="http://schemas.microsoft.com/office/drawing/2014/main" id="{2E628F21-03DE-4FB9-8EEA-827BE87642A3}"/>
              </a:ext>
            </a:extLst>
          </p:cNvPr>
          <p:cNvGrpSpPr/>
          <p:nvPr/>
        </p:nvGrpSpPr>
        <p:grpSpPr>
          <a:xfrm>
            <a:off x="2614675" y="4664793"/>
            <a:ext cx="339541" cy="1000384"/>
            <a:chOff x="2698934" y="5029200"/>
            <a:chExt cx="596716" cy="1758094"/>
          </a:xfrm>
          <a:solidFill>
            <a:srgbClr val="FF0000"/>
          </a:solidFill>
        </p:grpSpPr>
        <p:sp>
          <p:nvSpPr>
            <p:cNvPr id="11" name="橢圓 10">
              <a:extLst>
                <a:ext uri="{FF2B5EF4-FFF2-40B4-BE49-F238E27FC236}">
                  <a16:creationId xmlns:a16="http://schemas.microsoft.com/office/drawing/2014/main" id="{4341F367-19BF-45DD-AC53-F48602B199B1}"/>
                </a:ext>
              </a:extLst>
            </p:cNvPr>
            <p:cNvSpPr/>
            <p:nvPr/>
          </p:nvSpPr>
          <p:spPr>
            <a:xfrm>
              <a:off x="2714625" y="5029200"/>
              <a:ext cx="581025" cy="4762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12" name="矩形 11">
              <a:extLst>
                <a:ext uri="{FF2B5EF4-FFF2-40B4-BE49-F238E27FC236}">
                  <a16:creationId xmlns:a16="http://schemas.microsoft.com/office/drawing/2014/main" id="{090F767B-7C5A-47EA-9484-0438A98D1557}"/>
                </a:ext>
              </a:extLst>
            </p:cNvPr>
            <p:cNvSpPr/>
            <p:nvPr/>
          </p:nvSpPr>
          <p:spPr>
            <a:xfrm rot="-2400000">
              <a:off x="3133755" y="5510974"/>
              <a:ext cx="118800" cy="43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13" name="矩形 12">
              <a:extLst>
                <a:ext uri="{FF2B5EF4-FFF2-40B4-BE49-F238E27FC236}">
                  <a16:creationId xmlns:a16="http://schemas.microsoft.com/office/drawing/2014/main" id="{EDE741B9-BA4F-4DC8-8FC6-5F89475BF76E}"/>
                </a:ext>
              </a:extLst>
            </p:cNvPr>
            <p:cNvSpPr/>
            <p:nvPr/>
          </p:nvSpPr>
          <p:spPr>
            <a:xfrm rot="1200000">
              <a:off x="2788049" y="6247292"/>
              <a:ext cx="118800" cy="54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14" name="矩形 13">
              <a:extLst>
                <a:ext uri="{FF2B5EF4-FFF2-40B4-BE49-F238E27FC236}">
                  <a16:creationId xmlns:a16="http://schemas.microsoft.com/office/drawing/2014/main" id="{C4D9C9C0-9FC1-4BDF-A720-F62F7DA73DE9}"/>
                </a:ext>
              </a:extLst>
            </p:cNvPr>
            <p:cNvSpPr/>
            <p:nvPr/>
          </p:nvSpPr>
          <p:spPr>
            <a:xfrm rot="-1200000">
              <a:off x="3069038" y="6247294"/>
              <a:ext cx="118800" cy="54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15" name="矩形 14">
              <a:extLst>
                <a:ext uri="{FF2B5EF4-FFF2-40B4-BE49-F238E27FC236}">
                  <a16:creationId xmlns:a16="http://schemas.microsoft.com/office/drawing/2014/main" id="{EF0390A0-EDCE-4B41-8D4E-F896D0729EA0}"/>
                </a:ext>
              </a:extLst>
            </p:cNvPr>
            <p:cNvSpPr/>
            <p:nvPr/>
          </p:nvSpPr>
          <p:spPr>
            <a:xfrm rot="2400000">
              <a:off x="2698934" y="5515548"/>
              <a:ext cx="118800" cy="43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16" name="矩形 15">
              <a:extLst>
                <a:ext uri="{FF2B5EF4-FFF2-40B4-BE49-F238E27FC236}">
                  <a16:creationId xmlns:a16="http://schemas.microsoft.com/office/drawing/2014/main" id="{86A1517E-170E-4691-B27D-7A64C6B60609}"/>
                </a:ext>
              </a:extLst>
            </p:cNvPr>
            <p:cNvSpPr/>
            <p:nvPr/>
          </p:nvSpPr>
          <p:spPr>
            <a:xfrm>
              <a:off x="2876550" y="5505450"/>
              <a:ext cx="238125" cy="80962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grpSp>
      <p:grpSp>
        <p:nvGrpSpPr>
          <p:cNvPr id="17" name="群組 16">
            <a:extLst>
              <a:ext uri="{FF2B5EF4-FFF2-40B4-BE49-F238E27FC236}">
                <a16:creationId xmlns:a16="http://schemas.microsoft.com/office/drawing/2014/main" id="{E4DC5E15-561B-4A9B-BF47-7B9CB8726D1F}"/>
              </a:ext>
            </a:extLst>
          </p:cNvPr>
          <p:cNvGrpSpPr/>
          <p:nvPr/>
        </p:nvGrpSpPr>
        <p:grpSpPr>
          <a:xfrm>
            <a:off x="2767075" y="4817193"/>
            <a:ext cx="339541" cy="1000384"/>
            <a:chOff x="2698934" y="5029200"/>
            <a:chExt cx="596716" cy="1758094"/>
          </a:xfrm>
          <a:solidFill>
            <a:srgbClr val="FF0000"/>
          </a:solidFill>
        </p:grpSpPr>
        <p:sp>
          <p:nvSpPr>
            <p:cNvPr id="18" name="橢圓 17">
              <a:extLst>
                <a:ext uri="{FF2B5EF4-FFF2-40B4-BE49-F238E27FC236}">
                  <a16:creationId xmlns:a16="http://schemas.microsoft.com/office/drawing/2014/main" id="{071C2F42-4DF7-4516-B0A2-6016DC20182F}"/>
                </a:ext>
              </a:extLst>
            </p:cNvPr>
            <p:cNvSpPr/>
            <p:nvPr/>
          </p:nvSpPr>
          <p:spPr>
            <a:xfrm>
              <a:off x="2714625" y="5029200"/>
              <a:ext cx="581025" cy="4762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19" name="矩形 18">
              <a:extLst>
                <a:ext uri="{FF2B5EF4-FFF2-40B4-BE49-F238E27FC236}">
                  <a16:creationId xmlns:a16="http://schemas.microsoft.com/office/drawing/2014/main" id="{71C07F8F-DC48-4AF9-9446-F7D49588B702}"/>
                </a:ext>
              </a:extLst>
            </p:cNvPr>
            <p:cNvSpPr/>
            <p:nvPr/>
          </p:nvSpPr>
          <p:spPr>
            <a:xfrm rot="-2400000">
              <a:off x="3133755" y="5510974"/>
              <a:ext cx="118800" cy="43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0" name="矩形 19">
              <a:extLst>
                <a:ext uri="{FF2B5EF4-FFF2-40B4-BE49-F238E27FC236}">
                  <a16:creationId xmlns:a16="http://schemas.microsoft.com/office/drawing/2014/main" id="{29CB3A2F-AFC4-4795-9955-A42D0B58E672}"/>
                </a:ext>
              </a:extLst>
            </p:cNvPr>
            <p:cNvSpPr/>
            <p:nvPr/>
          </p:nvSpPr>
          <p:spPr>
            <a:xfrm rot="1200000">
              <a:off x="2788049" y="6247292"/>
              <a:ext cx="118800" cy="54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1" name="矩形 20">
              <a:extLst>
                <a:ext uri="{FF2B5EF4-FFF2-40B4-BE49-F238E27FC236}">
                  <a16:creationId xmlns:a16="http://schemas.microsoft.com/office/drawing/2014/main" id="{FC276E0F-2FF0-4E3D-B79E-E68C6FD41F32}"/>
                </a:ext>
              </a:extLst>
            </p:cNvPr>
            <p:cNvSpPr/>
            <p:nvPr/>
          </p:nvSpPr>
          <p:spPr>
            <a:xfrm rot="-1200000">
              <a:off x="3069038" y="6247294"/>
              <a:ext cx="118800" cy="54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2" name="矩形 21">
              <a:extLst>
                <a:ext uri="{FF2B5EF4-FFF2-40B4-BE49-F238E27FC236}">
                  <a16:creationId xmlns:a16="http://schemas.microsoft.com/office/drawing/2014/main" id="{321DECDD-951A-4570-AEE5-99952A9D1ABE}"/>
                </a:ext>
              </a:extLst>
            </p:cNvPr>
            <p:cNvSpPr/>
            <p:nvPr/>
          </p:nvSpPr>
          <p:spPr>
            <a:xfrm rot="2400000">
              <a:off x="2698934" y="5515548"/>
              <a:ext cx="118800" cy="43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3" name="矩形 22">
              <a:extLst>
                <a:ext uri="{FF2B5EF4-FFF2-40B4-BE49-F238E27FC236}">
                  <a16:creationId xmlns:a16="http://schemas.microsoft.com/office/drawing/2014/main" id="{BEAF219D-475C-4F78-93CC-5CEECB00D2BF}"/>
                </a:ext>
              </a:extLst>
            </p:cNvPr>
            <p:cNvSpPr/>
            <p:nvPr/>
          </p:nvSpPr>
          <p:spPr>
            <a:xfrm>
              <a:off x="2876550" y="5505450"/>
              <a:ext cx="238125" cy="80962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grpSp>
      <p:grpSp>
        <p:nvGrpSpPr>
          <p:cNvPr id="24" name="群組 23">
            <a:extLst>
              <a:ext uri="{FF2B5EF4-FFF2-40B4-BE49-F238E27FC236}">
                <a16:creationId xmlns:a16="http://schemas.microsoft.com/office/drawing/2014/main" id="{C4117C76-C412-47C3-AD52-89705B682277}"/>
              </a:ext>
            </a:extLst>
          </p:cNvPr>
          <p:cNvGrpSpPr/>
          <p:nvPr/>
        </p:nvGrpSpPr>
        <p:grpSpPr>
          <a:xfrm>
            <a:off x="2919475" y="4969593"/>
            <a:ext cx="339541" cy="1000384"/>
            <a:chOff x="2698934" y="5029200"/>
            <a:chExt cx="596716" cy="1758094"/>
          </a:xfrm>
          <a:solidFill>
            <a:srgbClr val="FF0000"/>
          </a:solidFill>
        </p:grpSpPr>
        <p:sp>
          <p:nvSpPr>
            <p:cNvPr id="25" name="橢圓 24">
              <a:extLst>
                <a:ext uri="{FF2B5EF4-FFF2-40B4-BE49-F238E27FC236}">
                  <a16:creationId xmlns:a16="http://schemas.microsoft.com/office/drawing/2014/main" id="{C2B4E0D9-8F6B-47A9-8901-091C8A3D8D9B}"/>
                </a:ext>
              </a:extLst>
            </p:cNvPr>
            <p:cNvSpPr/>
            <p:nvPr/>
          </p:nvSpPr>
          <p:spPr>
            <a:xfrm>
              <a:off x="2714625" y="5029200"/>
              <a:ext cx="581025" cy="4762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6" name="矩形 25">
              <a:extLst>
                <a:ext uri="{FF2B5EF4-FFF2-40B4-BE49-F238E27FC236}">
                  <a16:creationId xmlns:a16="http://schemas.microsoft.com/office/drawing/2014/main" id="{2C8C49E2-7848-4F6F-B0B2-4A44FC02517A}"/>
                </a:ext>
              </a:extLst>
            </p:cNvPr>
            <p:cNvSpPr/>
            <p:nvPr/>
          </p:nvSpPr>
          <p:spPr>
            <a:xfrm rot="-2400000">
              <a:off x="3133755" y="5510974"/>
              <a:ext cx="118800" cy="43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7" name="矩形 26">
              <a:extLst>
                <a:ext uri="{FF2B5EF4-FFF2-40B4-BE49-F238E27FC236}">
                  <a16:creationId xmlns:a16="http://schemas.microsoft.com/office/drawing/2014/main" id="{DD1AB156-20E8-4001-82DF-A335DAC5289D}"/>
                </a:ext>
              </a:extLst>
            </p:cNvPr>
            <p:cNvSpPr/>
            <p:nvPr/>
          </p:nvSpPr>
          <p:spPr>
            <a:xfrm rot="1200000">
              <a:off x="2788049" y="6247292"/>
              <a:ext cx="118800" cy="54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8" name="矩形 27">
              <a:extLst>
                <a:ext uri="{FF2B5EF4-FFF2-40B4-BE49-F238E27FC236}">
                  <a16:creationId xmlns:a16="http://schemas.microsoft.com/office/drawing/2014/main" id="{8A591FC5-1B9D-4639-BB9F-3B8ACDFB4544}"/>
                </a:ext>
              </a:extLst>
            </p:cNvPr>
            <p:cNvSpPr/>
            <p:nvPr/>
          </p:nvSpPr>
          <p:spPr>
            <a:xfrm rot="-1200000">
              <a:off x="3069038" y="6247294"/>
              <a:ext cx="118800" cy="54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29" name="矩形 28">
              <a:extLst>
                <a:ext uri="{FF2B5EF4-FFF2-40B4-BE49-F238E27FC236}">
                  <a16:creationId xmlns:a16="http://schemas.microsoft.com/office/drawing/2014/main" id="{07108908-7D78-42BB-B12D-16347D7EBB74}"/>
                </a:ext>
              </a:extLst>
            </p:cNvPr>
            <p:cNvSpPr/>
            <p:nvPr/>
          </p:nvSpPr>
          <p:spPr>
            <a:xfrm rot="2400000">
              <a:off x="2698934" y="5515548"/>
              <a:ext cx="118800" cy="43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30" name="矩形 29">
              <a:extLst>
                <a:ext uri="{FF2B5EF4-FFF2-40B4-BE49-F238E27FC236}">
                  <a16:creationId xmlns:a16="http://schemas.microsoft.com/office/drawing/2014/main" id="{AE9AB248-B23D-4753-AA84-E77187A2517E}"/>
                </a:ext>
              </a:extLst>
            </p:cNvPr>
            <p:cNvSpPr/>
            <p:nvPr/>
          </p:nvSpPr>
          <p:spPr>
            <a:xfrm>
              <a:off x="2876550" y="5505450"/>
              <a:ext cx="238125" cy="80962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grpSp>
      <p:grpSp>
        <p:nvGrpSpPr>
          <p:cNvPr id="31" name="群組 30">
            <a:extLst>
              <a:ext uri="{FF2B5EF4-FFF2-40B4-BE49-F238E27FC236}">
                <a16:creationId xmlns:a16="http://schemas.microsoft.com/office/drawing/2014/main" id="{E3E1DB32-F8B4-4DAD-80BD-8BECA4754822}"/>
              </a:ext>
            </a:extLst>
          </p:cNvPr>
          <p:cNvGrpSpPr/>
          <p:nvPr/>
        </p:nvGrpSpPr>
        <p:grpSpPr>
          <a:xfrm>
            <a:off x="5043551" y="4832120"/>
            <a:ext cx="339541" cy="1000384"/>
            <a:chOff x="2698934" y="5029200"/>
            <a:chExt cx="596716" cy="1758094"/>
          </a:xfrm>
        </p:grpSpPr>
        <p:sp>
          <p:nvSpPr>
            <p:cNvPr id="32" name="橢圓 31">
              <a:extLst>
                <a:ext uri="{FF2B5EF4-FFF2-40B4-BE49-F238E27FC236}">
                  <a16:creationId xmlns:a16="http://schemas.microsoft.com/office/drawing/2014/main" id="{BBBA3DAA-98B0-4B47-8A0F-C14B2BE71033}"/>
                </a:ext>
              </a:extLst>
            </p:cNvPr>
            <p:cNvSpPr/>
            <p:nvPr/>
          </p:nvSpPr>
          <p:spPr>
            <a:xfrm>
              <a:off x="2714625" y="5029200"/>
              <a:ext cx="58102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33" name="矩形 32">
              <a:extLst>
                <a:ext uri="{FF2B5EF4-FFF2-40B4-BE49-F238E27FC236}">
                  <a16:creationId xmlns:a16="http://schemas.microsoft.com/office/drawing/2014/main" id="{7E7EA30F-84B3-4F88-87C1-8FD3244879E5}"/>
                </a:ext>
              </a:extLst>
            </p:cNvPr>
            <p:cNvSpPr/>
            <p:nvPr/>
          </p:nvSpPr>
          <p:spPr>
            <a:xfrm rot="-2400000">
              <a:off x="3133755" y="5510974"/>
              <a:ext cx="1188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34" name="矩形 33">
              <a:extLst>
                <a:ext uri="{FF2B5EF4-FFF2-40B4-BE49-F238E27FC236}">
                  <a16:creationId xmlns:a16="http://schemas.microsoft.com/office/drawing/2014/main" id="{ACFDE354-17EE-40E7-A75A-C0B65FF7AFE5}"/>
                </a:ext>
              </a:extLst>
            </p:cNvPr>
            <p:cNvSpPr/>
            <p:nvPr/>
          </p:nvSpPr>
          <p:spPr>
            <a:xfrm rot="1200000">
              <a:off x="2788049" y="6247292"/>
              <a:ext cx="1188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35" name="矩形 34">
              <a:extLst>
                <a:ext uri="{FF2B5EF4-FFF2-40B4-BE49-F238E27FC236}">
                  <a16:creationId xmlns:a16="http://schemas.microsoft.com/office/drawing/2014/main" id="{7EE87E40-D68F-4E53-B5D5-8D253FD6DA55}"/>
                </a:ext>
              </a:extLst>
            </p:cNvPr>
            <p:cNvSpPr/>
            <p:nvPr/>
          </p:nvSpPr>
          <p:spPr>
            <a:xfrm rot="-1200000">
              <a:off x="3069038" y="6247294"/>
              <a:ext cx="1188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36" name="矩形 35">
              <a:extLst>
                <a:ext uri="{FF2B5EF4-FFF2-40B4-BE49-F238E27FC236}">
                  <a16:creationId xmlns:a16="http://schemas.microsoft.com/office/drawing/2014/main" id="{F427ACFA-9815-4395-BE55-F2536739C38D}"/>
                </a:ext>
              </a:extLst>
            </p:cNvPr>
            <p:cNvSpPr/>
            <p:nvPr/>
          </p:nvSpPr>
          <p:spPr>
            <a:xfrm rot="2400000">
              <a:off x="2698934" y="5515548"/>
              <a:ext cx="1188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37" name="矩形 36">
              <a:extLst>
                <a:ext uri="{FF2B5EF4-FFF2-40B4-BE49-F238E27FC236}">
                  <a16:creationId xmlns:a16="http://schemas.microsoft.com/office/drawing/2014/main" id="{64E7E59A-CF20-4D4D-8365-8AD2E02BE8EB}"/>
                </a:ext>
              </a:extLst>
            </p:cNvPr>
            <p:cNvSpPr/>
            <p:nvPr/>
          </p:nvSpPr>
          <p:spPr>
            <a:xfrm>
              <a:off x="2876550" y="5505450"/>
              <a:ext cx="238125"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grpSp>
      <p:grpSp>
        <p:nvGrpSpPr>
          <p:cNvPr id="38" name="群組 37">
            <a:extLst>
              <a:ext uri="{FF2B5EF4-FFF2-40B4-BE49-F238E27FC236}">
                <a16:creationId xmlns:a16="http://schemas.microsoft.com/office/drawing/2014/main" id="{ABA98B7E-C2F7-4B8D-917D-34E994656348}"/>
              </a:ext>
            </a:extLst>
          </p:cNvPr>
          <p:cNvGrpSpPr/>
          <p:nvPr/>
        </p:nvGrpSpPr>
        <p:grpSpPr>
          <a:xfrm>
            <a:off x="5196183" y="4658028"/>
            <a:ext cx="339541" cy="1000384"/>
            <a:chOff x="2698934" y="5029200"/>
            <a:chExt cx="596716" cy="1758094"/>
          </a:xfrm>
        </p:grpSpPr>
        <p:sp>
          <p:nvSpPr>
            <p:cNvPr id="39" name="橢圓 38">
              <a:extLst>
                <a:ext uri="{FF2B5EF4-FFF2-40B4-BE49-F238E27FC236}">
                  <a16:creationId xmlns:a16="http://schemas.microsoft.com/office/drawing/2014/main" id="{7229802A-65EF-40E2-AD06-F00C14BBADAB}"/>
                </a:ext>
              </a:extLst>
            </p:cNvPr>
            <p:cNvSpPr/>
            <p:nvPr/>
          </p:nvSpPr>
          <p:spPr>
            <a:xfrm>
              <a:off x="2714625" y="5029200"/>
              <a:ext cx="58102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0" name="矩形 39">
              <a:extLst>
                <a:ext uri="{FF2B5EF4-FFF2-40B4-BE49-F238E27FC236}">
                  <a16:creationId xmlns:a16="http://schemas.microsoft.com/office/drawing/2014/main" id="{89D70A8B-E18F-408D-95ED-24F2B4548C9D}"/>
                </a:ext>
              </a:extLst>
            </p:cNvPr>
            <p:cNvSpPr/>
            <p:nvPr/>
          </p:nvSpPr>
          <p:spPr>
            <a:xfrm rot="-2400000">
              <a:off x="3133755" y="5510974"/>
              <a:ext cx="1188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1" name="矩形 40">
              <a:extLst>
                <a:ext uri="{FF2B5EF4-FFF2-40B4-BE49-F238E27FC236}">
                  <a16:creationId xmlns:a16="http://schemas.microsoft.com/office/drawing/2014/main" id="{4E3243CD-52BB-4C2C-B551-FD963FC69674}"/>
                </a:ext>
              </a:extLst>
            </p:cNvPr>
            <p:cNvSpPr/>
            <p:nvPr/>
          </p:nvSpPr>
          <p:spPr>
            <a:xfrm rot="1200000">
              <a:off x="2788049" y="6247292"/>
              <a:ext cx="1188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2" name="矩形 41">
              <a:extLst>
                <a:ext uri="{FF2B5EF4-FFF2-40B4-BE49-F238E27FC236}">
                  <a16:creationId xmlns:a16="http://schemas.microsoft.com/office/drawing/2014/main" id="{879B0CDA-0DB3-4F42-8A0A-7854CD7780AB}"/>
                </a:ext>
              </a:extLst>
            </p:cNvPr>
            <p:cNvSpPr/>
            <p:nvPr/>
          </p:nvSpPr>
          <p:spPr>
            <a:xfrm rot="-1200000">
              <a:off x="3069038" y="6247294"/>
              <a:ext cx="1188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3" name="矩形 42">
              <a:extLst>
                <a:ext uri="{FF2B5EF4-FFF2-40B4-BE49-F238E27FC236}">
                  <a16:creationId xmlns:a16="http://schemas.microsoft.com/office/drawing/2014/main" id="{9093DAFE-6955-4841-9F78-7FB1D6A71E3C}"/>
                </a:ext>
              </a:extLst>
            </p:cNvPr>
            <p:cNvSpPr/>
            <p:nvPr/>
          </p:nvSpPr>
          <p:spPr>
            <a:xfrm rot="2400000">
              <a:off x="2698934" y="5515548"/>
              <a:ext cx="1188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4" name="矩形 43">
              <a:extLst>
                <a:ext uri="{FF2B5EF4-FFF2-40B4-BE49-F238E27FC236}">
                  <a16:creationId xmlns:a16="http://schemas.microsoft.com/office/drawing/2014/main" id="{3B15FD82-BAE7-40D2-9931-A9BD4DDF092F}"/>
                </a:ext>
              </a:extLst>
            </p:cNvPr>
            <p:cNvSpPr/>
            <p:nvPr/>
          </p:nvSpPr>
          <p:spPr>
            <a:xfrm>
              <a:off x="2876550" y="5505450"/>
              <a:ext cx="238125"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grpSp>
      <p:grpSp>
        <p:nvGrpSpPr>
          <p:cNvPr id="45" name="群組 44">
            <a:extLst>
              <a:ext uri="{FF2B5EF4-FFF2-40B4-BE49-F238E27FC236}">
                <a16:creationId xmlns:a16="http://schemas.microsoft.com/office/drawing/2014/main" id="{A42908DA-B114-4247-9AF2-CBBA21F00A29}"/>
              </a:ext>
            </a:extLst>
          </p:cNvPr>
          <p:cNvGrpSpPr/>
          <p:nvPr/>
        </p:nvGrpSpPr>
        <p:grpSpPr>
          <a:xfrm>
            <a:off x="5432743" y="4504392"/>
            <a:ext cx="339541" cy="1000384"/>
            <a:chOff x="2698934" y="5029200"/>
            <a:chExt cx="596716" cy="1758094"/>
          </a:xfrm>
        </p:grpSpPr>
        <p:sp>
          <p:nvSpPr>
            <p:cNvPr id="46" name="橢圓 45">
              <a:extLst>
                <a:ext uri="{FF2B5EF4-FFF2-40B4-BE49-F238E27FC236}">
                  <a16:creationId xmlns:a16="http://schemas.microsoft.com/office/drawing/2014/main" id="{45689703-31B8-47BC-9AF4-B3DC427E5A21}"/>
                </a:ext>
              </a:extLst>
            </p:cNvPr>
            <p:cNvSpPr/>
            <p:nvPr/>
          </p:nvSpPr>
          <p:spPr>
            <a:xfrm>
              <a:off x="2714625" y="5029200"/>
              <a:ext cx="58102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7" name="矩形 46">
              <a:extLst>
                <a:ext uri="{FF2B5EF4-FFF2-40B4-BE49-F238E27FC236}">
                  <a16:creationId xmlns:a16="http://schemas.microsoft.com/office/drawing/2014/main" id="{A8AA1B2F-E07C-436D-BC00-526E5D9F3064}"/>
                </a:ext>
              </a:extLst>
            </p:cNvPr>
            <p:cNvSpPr/>
            <p:nvPr/>
          </p:nvSpPr>
          <p:spPr>
            <a:xfrm rot="-2400000">
              <a:off x="3133755" y="5510974"/>
              <a:ext cx="1188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8" name="矩形 47">
              <a:extLst>
                <a:ext uri="{FF2B5EF4-FFF2-40B4-BE49-F238E27FC236}">
                  <a16:creationId xmlns:a16="http://schemas.microsoft.com/office/drawing/2014/main" id="{3E7A1A54-2B81-49BD-8678-E26B2E4309DE}"/>
                </a:ext>
              </a:extLst>
            </p:cNvPr>
            <p:cNvSpPr/>
            <p:nvPr/>
          </p:nvSpPr>
          <p:spPr>
            <a:xfrm rot="1200000">
              <a:off x="2788049" y="6247292"/>
              <a:ext cx="1188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49" name="矩形 48">
              <a:extLst>
                <a:ext uri="{FF2B5EF4-FFF2-40B4-BE49-F238E27FC236}">
                  <a16:creationId xmlns:a16="http://schemas.microsoft.com/office/drawing/2014/main" id="{E8EDF393-F43F-4A58-9DF5-02AF2E5884F9}"/>
                </a:ext>
              </a:extLst>
            </p:cNvPr>
            <p:cNvSpPr/>
            <p:nvPr/>
          </p:nvSpPr>
          <p:spPr>
            <a:xfrm rot="-1200000">
              <a:off x="3069038" y="6247294"/>
              <a:ext cx="1188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50" name="矩形 49">
              <a:extLst>
                <a:ext uri="{FF2B5EF4-FFF2-40B4-BE49-F238E27FC236}">
                  <a16:creationId xmlns:a16="http://schemas.microsoft.com/office/drawing/2014/main" id="{C3B2D349-C0F0-47E9-AFD7-D1B32D42D87A}"/>
                </a:ext>
              </a:extLst>
            </p:cNvPr>
            <p:cNvSpPr/>
            <p:nvPr/>
          </p:nvSpPr>
          <p:spPr>
            <a:xfrm rot="2400000">
              <a:off x="2698934" y="5515548"/>
              <a:ext cx="1188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51" name="矩形 50">
              <a:extLst>
                <a:ext uri="{FF2B5EF4-FFF2-40B4-BE49-F238E27FC236}">
                  <a16:creationId xmlns:a16="http://schemas.microsoft.com/office/drawing/2014/main" id="{2AA90958-8B3C-4ABD-A363-D47715DAC910}"/>
                </a:ext>
              </a:extLst>
            </p:cNvPr>
            <p:cNvSpPr/>
            <p:nvPr/>
          </p:nvSpPr>
          <p:spPr>
            <a:xfrm>
              <a:off x="2876550" y="5505450"/>
              <a:ext cx="238125"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grpSp>
      <p:sp>
        <p:nvSpPr>
          <p:cNvPr id="52" name="橢圓 51">
            <a:extLst>
              <a:ext uri="{FF2B5EF4-FFF2-40B4-BE49-F238E27FC236}">
                <a16:creationId xmlns:a16="http://schemas.microsoft.com/office/drawing/2014/main" id="{F6D61A1B-923C-4CBC-98A5-E3C3138B05BA}"/>
              </a:ext>
            </a:extLst>
          </p:cNvPr>
          <p:cNvSpPr/>
          <p:nvPr/>
        </p:nvSpPr>
        <p:spPr>
          <a:xfrm>
            <a:off x="1954090" y="4274533"/>
            <a:ext cx="2181225" cy="18573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sp>
        <p:nvSpPr>
          <p:cNvPr id="53" name="橢圓 52">
            <a:extLst>
              <a:ext uri="{FF2B5EF4-FFF2-40B4-BE49-F238E27FC236}">
                <a16:creationId xmlns:a16="http://schemas.microsoft.com/office/drawing/2014/main" id="{5BEA65AC-A5FD-4369-95C3-D125B1046FF2}"/>
              </a:ext>
            </a:extLst>
          </p:cNvPr>
          <p:cNvSpPr/>
          <p:nvPr/>
        </p:nvSpPr>
        <p:spPr>
          <a:xfrm>
            <a:off x="4278357" y="4225079"/>
            <a:ext cx="2181225" cy="18573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華康中特圓體" panose="020F0809000000000000" pitchFamily="49" charset="-120"/>
            </a:endParaRPr>
          </a:p>
        </p:txBody>
      </p:sp>
      <p:pic>
        <p:nvPicPr>
          <p:cNvPr id="54" name="圖片 53" descr="C:\Users\Jui-Yen\Downloads\lego-brick-90868_640.jpg">
            <a:extLst>
              <a:ext uri="{FF2B5EF4-FFF2-40B4-BE49-F238E27FC236}">
                <a16:creationId xmlns:a16="http://schemas.microsoft.com/office/drawing/2014/main" id="{8C2B6273-F8CD-4BC8-90F5-3D3CEB20A2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609" y="1794217"/>
            <a:ext cx="3027680" cy="2258060"/>
          </a:xfrm>
          <a:prstGeom prst="rect">
            <a:avLst/>
          </a:prstGeom>
          <a:noFill/>
          <a:ln>
            <a:noFill/>
          </a:ln>
        </p:spPr>
      </p:pic>
      <p:sp>
        <p:nvSpPr>
          <p:cNvPr id="55" name="日期版面配置區 54">
            <a:extLst>
              <a:ext uri="{FF2B5EF4-FFF2-40B4-BE49-F238E27FC236}">
                <a16:creationId xmlns:a16="http://schemas.microsoft.com/office/drawing/2014/main" id="{511012E9-5BCA-44B4-B334-4008030C5402}"/>
              </a:ext>
            </a:extLst>
          </p:cNvPr>
          <p:cNvSpPr>
            <a:spLocks noGrp="1"/>
          </p:cNvSpPr>
          <p:nvPr>
            <p:ph type="dt" sz="half" idx="10"/>
          </p:nvPr>
        </p:nvSpPr>
        <p:spPr/>
        <p:txBody>
          <a:bodyPr/>
          <a:lstStyle/>
          <a:p>
            <a:r>
              <a:rPr lang="en-US" altLang="zh-TW"/>
              <a:t>© </a:t>
            </a:r>
            <a:r>
              <a:rPr lang="zh-TW" altLang="en-US"/>
              <a:t>滄海圖書</a:t>
            </a:r>
          </a:p>
        </p:txBody>
      </p:sp>
      <p:sp>
        <p:nvSpPr>
          <p:cNvPr id="56" name="投影片編號版面配置區 55">
            <a:extLst>
              <a:ext uri="{FF2B5EF4-FFF2-40B4-BE49-F238E27FC236}">
                <a16:creationId xmlns:a16="http://schemas.microsoft.com/office/drawing/2014/main" id="{FE86EB8E-4E1B-4640-A9AD-3E8E94497E0E}"/>
              </a:ext>
            </a:extLst>
          </p:cNvPr>
          <p:cNvSpPr>
            <a:spLocks noGrp="1"/>
          </p:cNvSpPr>
          <p:nvPr>
            <p:ph type="sldNum" sz="quarter" idx="12"/>
          </p:nvPr>
        </p:nvSpPr>
        <p:spPr/>
        <p:txBody>
          <a:bodyPr/>
          <a:lstStyle/>
          <a:p>
            <a:fld id="{730E68AE-2622-47AC-AC03-F2B58AD2E6CF}" type="slidenum">
              <a:rPr lang="zh-TW" altLang="en-US" smtClean="0"/>
              <a:t>17</a:t>
            </a:fld>
            <a:endParaRPr lang="zh-TW" altLang="en-US"/>
          </a:p>
        </p:txBody>
      </p:sp>
    </p:spTree>
    <p:extLst>
      <p:ext uri="{BB962C8B-B14F-4D97-AF65-F5344CB8AC3E}">
        <p14:creationId xmlns:p14="http://schemas.microsoft.com/office/powerpoint/2010/main" val="9653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52D93B6A-380D-4459-B3EF-96723BFFF4DA}"/>
              </a:ext>
            </a:extLst>
          </p:cNvPr>
          <p:cNvSpPr>
            <a:spLocks noGrp="1"/>
          </p:cNvSpPr>
          <p:nvPr>
            <p:ph idx="1"/>
          </p:nvPr>
        </p:nvSpPr>
        <p:spPr/>
        <p:txBody>
          <a:bodyPr/>
          <a:lstStyle/>
          <a:p>
            <a:endParaRPr lang="zh-TW" altLang="en-US"/>
          </a:p>
        </p:txBody>
      </p:sp>
      <p:sp>
        <p:nvSpPr>
          <p:cNvPr id="9" name="文字版面配置區 8">
            <a:extLst>
              <a:ext uri="{FF2B5EF4-FFF2-40B4-BE49-F238E27FC236}">
                <a16:creationId xmlns:a16="http://schemas.microsoft.com/office/drawing/2014/main" id="{4CD26A2C-6119-4C34-9AFC-C870CC8F0D03}"/>
              </a:ext>
            </a:extLst>
          </p:cNvPr>
          <p:cNvSpPr>
            <a:spLocks noGrp="1"/>
          </p:cNvSpPr>
          <p:nvPr>
            <p:ph type="body" idx="10"/>
          </p:nvPr>
        </p:nvSpPr>
        <p:spPr>
          <a:xfrm>
            <a:off x="838200" y="5338763"/>
            <a:ext cx="10515600" cy="876979"/>
          </a:xfrm>
        </p:spPr>
        <p:txBody>
          <a:bodyPr/>
          <a:lstStyle/>
          <a:p>
            <a:r>
              <a:rPr lang="zh-TW" altLang="en-US" sz="4400" b="1" spc="50" dirty="0">
                <a:ln w="0"/>
                <a:solidFill>
                  <a:srgbClr val="C00000"/>
                </a:solidFill>
                <a:effectLst>
                  <a:innerShdw blurRad="63500" dist="50800" dir="13500000">
                    <a:srgbClr val="000000">
                      <a:alpha val="50000"/>
                    </a:srgbClr>
                  </a:innerShdw>
                </a:effectLst>
                <a:ea typeface="+mj-ea"/>
                <a:cs typeface="+mj-cs"/>
              </a:rPr>
              <a:t>群集分析案例</a:t>
            </a:r>
            <a:r>
              <a:rPr lang="en-US" altLang="zh-TW" sz="4400" b="1" spc="50" dirty="0">
                <a:ln w="0"/>
                <a:solidFill>
                  <a:srgbClr val="C00000"/>
                </a:solidFill>
                <a:effectLst>
                  <a:innerShdw blurRad="63500" dist="50800" dir="13500000">
                    <a:srgbClr val="000000">
                      <a:alpha val="50000"/>
                    </a:srgbClr>
                  </a:innerShdw>
                </a:effectLst>
                <a:ea typeface="+mj-ea"/>
                <a:cs typeface="+mj-cs"/>
              </a:rPr>
              <a:t>1</a:t>
            </a:r>
            <a:endParaRPr lang="zh-TW" altLang="en-US" dirty="0"/>
          </a:p>
        </p:txBody>
      </p:sp>
      <p:sp>
        <p:nvSpPr>
          <p:cNvPr id="2" name="標題 1">
            <a:extLst>
              <a:ext uri="{FF2B5EF4-FFF2-40B4-BE49-F238E27FC236}">
                <a16:creationId xmlns:a16="http://schemas.microsoft.com/office/drawing/2014/main" id="{59EA5DCB-97C7-481E-99FB-629C605E7697}"/>
              </a:ext>
            </a:extLst>
          </p:cNvPr>
          <p:cNvSpPr>
            <a:spLocks noGrp="1"/>
          </p:cNvSpPr>
          <p:nvPr>
            <p:ph type="title" idx="4294967295"/>
          </p:nvPr>
        </p:nvSpPr>
        <p:spPr>
          <a:xfrm>
            <a:off x="0" y="225425"/>
            <a:ext cx="10972800" cy="1001713"/>
          </a:xfrm>
        </p:spPr>
        <p:txBody>
          <a:bodyPr/>
          <a:lstStyle/>
          <a:p>
            <a:endParaRPr lang="zh-TW" altLang="en-US" dirty="0"/>
          </a:p>
        </p:txBody>
      </p:sp>
      <p:graphicFrame>
        <p:nvGraphicFramePr>
          <p:cNvPr id="6" name="內容版面配置區 1">
            <a:extLst>
              <a:ext uri="{FF2B5EF4-FFF2-40B4-BE49-F238E27FC236}">
                <a16:creationId xmlns:a16="http://schemas.microsoft.com/office/drawing/2014/main" id="{CDD18EC5-E13A-478E-A6AA-727A914D22EB}"/>
              </a:ext>
            </a:extLst>
          </p:cNvPr>
          <p:cNvGraphicFramePr>
            <a:graphicFrameLocks/>
          </p:cNvGraphicFramePr>
          <p:nvPr>
            <p:extLst>
              <p:ext uri="{D42A27DB-BD31-4B8C-83A1-F6EECF244321}">
                <p14:modId xmlns:p14="http://schemas.microsoft.com/office/powerpoint/2010/main" val="3226960803"/>
              </p:ext>
            </p:extLst>
          </p:nvPr>
        </p:nvGraphicFramePr>
        <p:xfrm>
          <a:off x="-430278" y="838586"/>
          <a:ext cx="6386792" cy="423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圖片 6">
            <a:extLst>
              <a:ext uri="{FF2B5EF4-FFF2-40B4-BE49-F238E27FC236}">
                <a16:creationId xmlns:a16="http://schemas.microsoft.com/office/drawing/2014/main" id="{70E2E488-522C-4897-BC3C-4C4CC1CCB2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548" y="2527841"/>
            <a:ext cx="6882539" cy="4330159"/>
          </a:xfrm>
          <a:prstGeom prst="rect">
            <a:avLst/>
          </a:prstGeom>
        </p:spPr>
      </p:pic>
    </p:spTree>
    <p:extLst>
      <p:ext uri="{BB962C8B-B14F-4D97-AF65-F5344CB8AC3E}">
        <p14:creationId xmlns:p14="http://schemas.microsoft.com/office/powerpoint/2010/main" val="27728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graphicEl>
                                              <a:dgm id="{28466135-201F-4F05-BBFB-993A11867ADB}"/>
                                            </p:graphicEl>
                                          </p:spTgt>
                                        </p:tgtEl>
                                        <p:attrNameLst>
                                          <p:attrName>style.visibility</p:attrName>
                                        </p:attrNameLst>
                                      </p:cBhvr>
                                      <p:to>
                                        <p:strVal val="visible"/>
                                      </p:to>
                                    </p:set>
                                    <p:animEffect transition="in" filter="wheel(1)">
                                      <p:cBhvr>
                                        <p:cTn id="7" dur="500"/>
                                        <p:tgtEl>
                                          <p:spTgt spid="6">
                                            <p:graphicEl>
                                              <a:dgm id="{28466135-201F-4F05-BBFB-993A11867AD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graphicEl>
                                              <a:dgm id="{6D14DE0D-B8A9-468B-9508-B7F69F9F6324}"/>
                                            </p:graphicEl>
                                          </p:spTgt>
                                        </p:tgtEl>
                                        <p:attrNameLst>
                                          <p:attrName>style.visibility</p:attrName>
                                        </p:attrNameLst>
                                      </p:cBhvr>
                                      <p:to>
                                        <p:strVal val="visible"/>
                                      </p:to>
                                    </p:set>
                                    <p:animEffect transition="in" filter="wheel(1)">
                                      <p:cBhvr>
                                        <p:cTn id="12" dur="500"/>
                                        <p:tgtEl>
                                          <p:spTgt spid="6">
                                            <p:graphicEl>
                                              <a:dgm id="{6D14DE0D-B8A9-468B-9508-B7F69F9F632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graphicEl>
                                              <a:dgm id="{8CBC7443-C26D-4846-8CB2-78CE0A47F7AF}"/>
                                            </p:graphicEl>
                                          </p:spTgt>
                                        </p:tgtEl>
                                        <p:attrNameLst>
                                          <p:attrName>style.visibility</p:attrName>
                                        </p:attrNameLst>
                                      </p:cBhvr>
                                      <p:to>
                                        <p:strVal val="visible"/>
                                      </p:to>
                                    </p:set>
                                    <p:animEffect transition="in" filter="wheel(1)">
                                      <p:cBhvr>
                                        <p:cTn id="17" dur="500"/>
                                        <p:tgtEl>
                                          <p:spTgt spid="6">
                                            <p:graphicEl>
                                              <a:dgm id="{8CBC7443-C26D-4846-8CB2-78CE0A47F7A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graphicEl>
                                              <a:dgm id="{6D48BC53-83B7-43E9-AEDF-8AE07EA2A74C}"/>
                                            </p:graphicEl>
                                          </p:spTgt>
                                        </p:tgtEl>
                                        <p:attrNameLst>
                                          <p:attrName>style.visibility</p:attrName>
                                        </p:attrNameLst>
                                      </p:cBhvr>
                                      <p:to>
                                        <p:strVal val="visible"/>
                                      </p:to>
                                    </p:set>
                                    <p:animEffect transition="in" filter="wheel(1)">
                                      <p:cBhvr>
                                        <p:cTn id="22" dur="500"/>
                                        <p:tgtEl>
                                          <p:spTgt spid="6">
                                            <p:graphicEl>
                                              <a:dgm id="{6D48BC53-83B7-43E9-AEDF-8AE07EA2A74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graphicEl>
                                              <a:dgm id="{27B346C7-8F27-4011-8A16-34732BEFC4AE}"/>
                                            </p:graphicEl>
                                          </p:spTgt>
                                        </p:tgtEl>
                                        <p:attrNameLst>
                                          <p:attrName>style.visibility</p:attrName>
                                        </p:attrNameLst>
                                      </p:cBhvr>
                                      <p:to>
                                        <p:strVal val="visible"/>
                                      </p:to>
                                    </p:set>
                                    <p:animEffect transition="in" filter="wheel(1)">
                                      <p:cBhvr>
                                        <p:cTn id="27" dur="500"/>
                                        <p:tgtEl>
                                          <p:spTgt spid="6">
                                            <p:graphicEl>
                                              <a:dgm id="{27B346C7-8F27-4011-8A16-34732BEFC4A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graphicEl>
                                              <a:dgm id="{FDB93685-18CA-440D-AB93-07F59993ABE8}"/>
                                            </p:graphicEl>
                                          </p:spTgt>
                                        </p:tgtEl>
                                        <p:attrNameLst>
                                          <p:attrName>style.visibility</p:attrName>
                                        </p:attrNameLst>
                                      </p:cBhvr>
                                      <p:to>
                                        <p:strVal val="visible"/>
                                      </p:to>
                                    </p:set>
                                    <p:animEffect transition="in" filter="wheel(1)">
                                      <p:cBhvr>
                                        <p:cTn id="32" dur="500"/>
                                        <p:tgtEl>
                                          <p:spTgt spid="6">
                                            <p:graphicEl>
                                              <a:dgm id="{FDB93685-18CA-440D-AB93-07F59993ABE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graphicEl>
                                              <a:dgm id="{E3AA3951-5A94-48D7-94E2-1844497C3C61}"/>
                                            </p:graphicEl>
                                          </p:spTgt>
                                        </p:tgtEl>
                                        <p:attrNameLst>
                                          <p:attrName>style.visibility</p:attrName>
                                        </p:attrNameLst>
                                      </p:cBhvr>
                                      <p:to>
                                        <p:strVal val="visible"/>
                                      </p:to>
                                    </p:set>
                                    <p:animEffect transition="in" filter="wheel(1)">
                                      <p:cBhvr>
                                        <p:cTn id="37" dur="500"/>
                                        <p:tgtEl>
                                          <p:spTgt spid="6">
                                            <p:graphicEl>
                                              <a:dgm id="{E3AA3951-5A94-48D7-94E2-1844497C3C6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
                                            <p:graphicEl>
                                              <a:dgm id="{3F765272-E253-4892-B513-A31DD54D1528}"/>
                                            </p:graphicEl>
                                          </p:spTgt>
                                        </p:tgtEl>
                                        <p:attrNameLst>
                                          <p:attrName>style.visibility</p:attrName>
                                        </p:attrNameLst>
                                      </p:cBhvr>
                                      <p:to>
                                        <p:strVal val="visible"/>
                                      </p:to>
                                    </p:set>
                                    <p:animEffect transition="in" filter="wheel(1)">
                                      <p:cBhvr>
                                        <p:cTn id="42" dur="500"/>
                                        <p:tgtEl>
                                          <p:spTgt spid="6">
                                            <p:graphicEl>
                                              <a:dgm id="{3F765272-E253-4892-B513-A31DD54D152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6">
                                            <p:graphicEl>
                                              <a:dgm id="{9CCF3F11-63F3-4702-9CC3-B64ACF0D1316}"/>
                                            </p:graphicEl>
                                          </p:spTgt>
                                        </p:tgtEl>
                                        <p:attrNameLst>
                                          <p:attrName>style.visibility</p:attrName>
                                        </p:attrNameLst>
                                      </p:cBhvr>
                                      <p:to>
                                        <p:strVal val="visible"/>
                                      </p:to>
                                    </p:set>
                                    <p:animEffect transition="in" filter="wheel(1)">
                                      <p:cBhvr>
                                        <p:cTn id="47" dur="500"/>
                                        <p:tgtEl>
                                          <p:spTgt spid="6">
                                            <p:graphicEl>
                                              <a:dgm id="{9CCF3F11-63F3-4702-9CC3-B64ACF0D131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6">
                                            <p:graphicEl>
                                              <a:dgm id="{6967CA7F-3BD9-4E9F-8D19-DF3A0E3880C2}"/>
                                            </p:graphicEl>
                                          </p:spTgt>
                                        </p:tgtEl>
                                        <p:attrNameLst>
                                          <p:attrName>style.visibility</p:attrName>
                                        </p:attrNameLst>
                                      </p:cBhvr>
                                      <p:to>
                                        <p:strVal val="visible"/>
                                      </p:to>
                                    </p:set>
                                    <p:animEffect transition="in" filter="wheel(1)">
                                      <p:cBhvr>
                                        <p:cTn id="52" dur="500"/>
                                        <p:tgtEl>
                                          <p:spTgt spid="6">
                                            <p:graphicEl>
                                              <a:dgm id="{6967CA7F-3BD9-4E9F-8D19-DF3A0E3880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0697" y="1193362"/>
            <a:ext cx="5531606" cy="3795712"/>
          </a:xfrm>
        </p:spPr>
      </p:pic>
      <p:sp>
        <p:nvSpPr>
          <p:cNvPr id="6" name="文字版面配置區 5"/>
          <p:cNvSpPr>
            <a:spLocks noGrp="1"/>
          </p:cNvSpPr>
          <p:nvPr>
            <p:ph type="body" idx="10"/>
          </p:nvPr>
        </p:nvSpPr>
        <p:spPr>
          <a:xfrm>
            <a:off x="1022349" y="5239794"/>
            <a:ext cx="10515600" cy="876979"/>
          </a:xfrm>
        </p:spPr>
        <p:txBody>
          <a:bodyPr/>
          <a:lstStyle/>
          <a:p>
            <a:pPr lvl="0"/>
            <a:r>
              <a:rPr lang="zh-TW" altLang="en-US" sz="4400" b="1" spc="50" dirty="0">
                <a:ln w="0"/>
                <a:solidFill>
                  <a:srgbClr val="C00000"/>
                </a:solidFill>
                <a:effectLst>
                  <a:innerShdw blurRad="63500" dist="50800" dir="13500000">
                    <a:srgbClr val="000000">
                      <a:alpha val="50000"/>
                    </a:srgbClr>
                  </a:innerShdw>
                </a:effectLst>
              </a:rPr>
              <a:t>群集分析案例</a:t>
            </a:r>
            <a:r>
              <a:rPr lang="en-US" altLang="zh-TW" sz="4400" b="1" spc="50" dirty="0">
                <a:ln w="0"/>
                <a:solidFill>
                  <a:srgbClr val="C00000"/>
                </a:solidFill>
                <a:effectLst>
                  <a:innerShdw blurRad="63500" dist="50800" dir="13500000">
                    <a:srgbClr val="000000">
                      <a:alpha val="50000"/>
                    </a:srgbClr>
                  </a:innerShdw>
                </a:effectLst>
              </a:rPr>
              <a:t>2</a:t>
            </a:r>
            <a:endParaRPr lang="zh-TW" altLang="en-US" dirty="0">
              <a:solidFill>
                <a:srgbClr val="CCCCCC"/>
              </a:solidFill>
            </a:endParaRPr>
          </a:p>
        </p:txBody>
      </p:sp>
      <p:sp>
        <p:nvSpPr>
          <p:cNvPr id="8" name="等腰三角形 7"/>
          <p:cNvSpPr/>
          <p:nvPr/>
        </p:nvSpPr>
        <p:spPr>
          <a:xfrm>
            <a:off x="1870690" y="1944050"/>
            <a:ext cx="1601651" cy="18833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7" name="矩形 6"/>
          <p:cNvSpPr/>
          <p:nvPr/>
        </p:nvSpPr>
        <p:spPr>
          <a:xfrm>
            <a:off x="2048113" y="2449015"/>
            <a:ext cx="1214651" cy="9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4" name="等腰三角形 3"/>
          <p:cNvSpPr/>
          <p:nvPr/>
        </p:nvSpPr>
        <p:spPr>
          <a:xfrm>
            <a:off x="1870691" y="1944054"/>
            <a:ext cx="1583140" cy="5049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9" name="文字方塊 8"/>
          <p:cNvSpPr txBox="1"/>
          <p:nvPr/>
        </p:nvSpPr>
        <p:spPr>
          <a:xfrm>
            <a:off x="2218709" y="2087353"/>
            <a:ext cx="873456" cy="382137"/>
          </a:xfrm>
          <a:prstGeom prst="rect">
            <a:avLst/>
          </a:prstGeom>
          <a:noFill/>
        </p:spPr>
        <p:txBody>
          <a:bodyPr wrap="square" rtlCol="0">
            <a:spAutoFit/>
          </a:bodyPr>
          <a:lstStyle/>
          <a:p>
            <a:pPr algn="ctr"/>
            <a:r>
              <a:rPr lang="en-US" altLang="zh-TW" dirty="0">
                <a:latin typeface="華康中特圓體" panose="020F0809000000000000" pitchFamily="49" charset="-120"/>
                <a:ea typeface="華康中特圓體" panose="020F0809000000000000" pitchFamily="49" charset="-120"/>
              </a:rPr>
              <a:t>bank</a:t>
            </a:r>
            <a:endParaRPr lang="zh-TW" altLang="en-US" dirty="0">
              <a:latin typeface="華康中特圓體" panose="020F0809000000000000" pitchFamily="49" charset="-120"/>
              <a:ea typeface="華康中特圓體" panose="020F0809000000000000" pitchFamily="49" charset="-120"/>
            </a:endParaRPr>
          </a:p>
        </p:txBody>
      </p:sp>
      <p:sp>
        <p:nvSpPr>
          <p:cNvPr id="10" name="矩形 9"/>
          <p:cNvSpPr/>
          <p:nvPr/>
        </p:nvSpPr>
        <p:spPr>
          <a:xfrm>
            <a:off x="2132471" y="2449015"/>
            <a:ext cx="148164" cy="928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14" name="矩形 13"/>
          <p:cNvSpPr/>
          <p:nvPr/>
        </p:nvSpPr>
        <p:spPr>
          <a:xfrm>
            <a:off x="2490688" y="3022221"/>
            <a:ext cx="325585" cy="3411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13" name="矩形 12"/>
          <p:cNvSpPr/>
          <p:nvPr/>
        </p:nvSpPr>
        <p:spPr>
          <a:xfrm>
            <a:off x="3048791" y="2435772"/>
            <a:ext cx="148164" cy="928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11" name="矩形 10"/>
          <p:cNvSpPr/>
          <p:nvPr/>
        </p:nvSpPr>
        <p:spPr>
          <a:xfrm>
            <a:off x="2416603" y="2449015"/>
            <a:ext cx="148164" cy="928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12" name="矩形 11"/>
          <p:cNvSpPr/>
          <p:nvPr/>
        </p:nvSpPr>
        <p:spPr>
          <a:xfrm>
            <a:off x="2742187" y="2435367"/>
            <a:ext cx="148164" cy="928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253101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單箭頭接點 8"/>
          <p:cNvCxnSpPr/>
          <p:nvPr/>
        </p:nvCxnSpPr>
        <p:spPr>
          <a:xfrm>
            <a:off x="1944465" y="4926558"/>
            <a:ext cx="5562600" cy="0"/>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sp>
        <p:nvSpPr>
          <p:cNvPr id="54" name="文字方塊 53"/>
          <p:cNvSpPr txBox="1"/>
          <p:nvPr/>
        </p:nvSpPr>
        <p:spPr>
          <a:xfrm>
            <a:off x="4057495" y="4953223"/>
            <a:ext cx="1184940" cy="584775"/>
          </a:xfrm>
          <a:prstGeom prst="rect">
            <a:avLst/>
          </a:prstGeom>
          <a:noFill/>
        </p:spPr>
        <p:txBody>
          <a:bodyPr wrap="none" rtlCol="0">
            <a:spAutoFit/>
          </a:bodyPr>
          <a:lstStyle/>
          <a:p>
            <a:pPr algn="ctr"/>
            <a:r>
              <a:rPr lang="en-US" altLang="zh-TW" sz="3200" b="1" dirty="0"/>
              <a:t>Color </a:t>
            </a:r>
            <a:endParaRPr lang="zh-TW" altLang="en-US" sz="3200" b="1" dirty="0"/>
          </a:p>
        </p:txBody>
      </p:sp>
      <p:grpSp>
        <p:nvGrpSpPr>
          <p:cNvPr id="2" name="群組 1"/>
          <p:cNvGrpSpPr/>
          <p:nvPr/>
        </p:nvGrpSpPr>
        <p:grpSpPr>
          <a:xfrm>
            <a:off x="2606247" y="2414340"/>
            <a:ext cx="1890369" cy="2131557"/>
            <a:chOff x="2749173" y="2069649"/>
            <a:chExt cx="1890369" cy="2131557"/>
          </a:xfrm>
        </p:grpSpPr>
        <p:sp>
          <p:nvSpPr>
            <p:cNvPr id="15" name="橢圓 14"/>
            <p:cNvSpPr/>
            <p:nvPr/>
          </p:nvSpPr>
          <p:spPr>
            <a:xfrm>
              <a:off x="2749174" y="249344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3301624" y="244581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3101599" y="269346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2849186" y="2841104"/>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2749173" y="3298304"/>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3279548" y="307905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3531960" y="2655193"/>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3001586" y="307905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2953961" y="3431481"/>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3567034" y="324080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3670518" y="3340819"/>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3622893" y="2926655"/>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3367009" y="2778670"/>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4439517" y="2979043"/>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4439517" y="359645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3870543" y="4001181"/>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3279548" y="332106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3216789" y="3515279"/>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橢圓 93"/>
            <p:cNvSpPr/>
            <p:nvPr/>
          </p:nvSpPr>
          <p:spPr>
            <a:xfrm>
              <a:off x="3984843" y="274858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橢圓 94"/>
            <p:cNvSpPr/>
            <p:nvPr/>
          </p:nvSpPr>
          <p:spPr>
            <a:xfrm>
              <a:off x="3937218" y="238057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3116776" y="3807930"/>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3837205" y="364942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4137243" y="3179068"/>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4235885" y="2069649"/>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3582052" y="213573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 name="群組 3"/>
          <p:cNvGrpSpPr/>
          <p:nvPr/>
        </p:nvGrpSpPr>
        <p:grpSpPr>
          <a:xfrm>
            <a:off x="4725765" y="2224987"/>
            <a:ext cx="1967251" cy="2038238"/>
            <a:chOff x="4725766" y="1911221"/>
            <a:chExt cx="1967250" cy="2038238"/>
          </a:xfrm>
        </p:grpSpPr>
        <p:sp>
          <p:nvSpPr>
            <p:cNvPr id="42" name="橢圓 41"/>
            <p:cNvSpPr/>
            <p:nvPr/>
          </p:nvSpPr>
          <p:spPr>
            <a:xfrm>
              <a:off x="5235697" y="228056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5635747" y="2135732"/>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973883" y="2159544"/>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5535734" y="244001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p:cNvSpPr/>
            <p:nvPr/>
          </p:nvSpPr>
          <p:spPr>
            <a:xfrm>
              <a:off x="5692895" y="2696661"/>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p:cNvSpPr/>
            <p:nvPr/>
          </p:nvSpPr>
          <p:spPr>
            <a:xfrm>
              <a:off x="5792907" y="326570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5624870" y="324916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6207242" y="235956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p:cNvSpPr/>
            <p:nvPr/>
          </p:nvSpPr>
          <p:spPr>
            <a:xfrm>
              <a:off x="5892920" y="253101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6202476" y="2600363"/>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6273920" y="2828788"/>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6492991" y="354941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5091470" y="2882692"/>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5875579" y="3649422"/>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5535733" y="354940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橢圓 88"/>
            <p:cNvSpPr/>
            <p:nvPr/>
          </p:nvSpPr>
          <p:spPr>
            <a:xfrm>
              <a:off x="6173908" y="3749434"/>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橢圓 89"/>
            <p:cNvSpPr/>
            <p:nvPr/>
          </p:nvSpPr>
          <p:spPr>
            <a:xfrm>
              <a:off x="5180250" y="2596648"/>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6180373" y="325569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4980225" y="360790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5435722" y="2011234"/>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p:nvPr/>
          </p:nvSpPr>
          <p:spPr>
            <a:xfrm>
              <a:off x="4977170" y="1911221"/>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4780557" y="232769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61"/>
            <p:cNvSpPr/>
            <p:nvPr/>
          </p:nvSpPr>
          <p:spPr>
            <a:xfrm>
              <a:off x="5424845" y="2999876"/>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4725766" y="329126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標題 5">
            <a:extLst>
              <a:ext uri="{FF2B5EF4-FFF2-40B4-BE49-F238E27FC236}">
                <a16:creationId xmlns:a16="http://schemas.microsoft.com/office/drawing/2014/main" id="{9E3EA1DB-F0B1-4EF8-90A0-2BF50557B10C}"/>
              </a:ext>
            </a:extLst>
          </p:cNvPr>
          <p:cNvSpPr>
            <a:spLocks noGrp="1"/>
          </p:cNvSpPr>
          <p:nvPr>
            <p:ph type="title"/>
          </p:nvPr>
        </p:nvSpPr>
        <p:spPr/>
        <p:txBody>
          <a:bodyPr/>
          <a:lstStyle/>
          <a:p>
            <a:r>
              <a:rPr lang="en-US" altLang="zh-TW" dirty="0"/>
              <a:t>Result of Cluster with Color </a:t>
            </a:r>
            <a:endParaRPr lang="zh-TW" altLang="en-US" dirty="0"/>
          </a:p>
        </p:txBody>
      </p:sp>
      <p:sp>
        <p:nvSpPr>
          <p:cNvPr id="7" name="內容版面配置區 6">
            <a:extLst>
              <a:ext uri="{FF2B5EF4-FFF2-40B4-BE49-F238E27FC236}">
                <a16:creationId xmlns:a16="http://schemas.microsoft.com/office/drawing/2014/main" id="{2EBDCF20-5B99-423A-835E-CDBBE1B1898E}"/>
              </a:ext>
            </a:extLst>
          </p:cNvPr>
          <p:cNvSpPr>
            <a:spLocks noGrp="1"/>
          </p:cNvSpPr>
          <p:nvPr>
            <p:ph idx="1"/>
          </p:nvPr>
        </p:nvSpPr>
        <p:spPr/>
        <p:txBody>
          <a:bodyPr/>
          <a:lstStyle/>
          <a:p>
            <a:endParaRPr lang="zh-TW" altLang="en-US"/>
          </a:p>
        </p:txBody>
      </p:sp>
      <p:sp>
        <p:nvSpPr>
          <p:cNvPr id="3" name="日期版面配置區 2">
            <a:extLst>
              <a:ext uri="{FF2B5EF4-FFF2-40B4-BE49-F238E27FC236}">
                <a16:creationId xmlns:a16="http://schemas.microsoft.com/office/drawing/2014/main" id="{9909953D-650D-4B76-BAAF-67E7121A67D3}"/>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DDE44975-7097-4F0B-968C-F1F2EDD730FB}"/>
              </a:ext>
            </a:extLst>
          </p:cNvPr>
          <p:cNvSpPr>
            <a:spLocks noGrp="1"/>
          </p:cNvSpPr>
          <p:nvPr>
            <p:ph type="sldNum" sz="quarter" idx="12"/>
          </p:nvPr>
        </p:nvSpPr>
        <p:spPr/>
        <p:txBody>
          <a:bodyPr/>
          <a:lstStyle/>
          <a:p>
            <a:fld id="{730E68AE-2622-47AC-AC03-F2B58AD2E6CF}" type="slidenum">
              <a:rPr lang="zh-TW" altLang="en-US" smtClean="0"/>
              <a:t>2</a:t>
            </a:fld>
            <a:endParaRPr lang="zh-TW" altLang="en-US"/>
          </a:p>
        </p:txBody>
      </p:sp>
    </p:spTree>
    <p:extLst>
      <p:ext uri="{BB962C8B-B14F-4D97-AF65-F5344CB8AC3E}">
        <p14:creationId xmlns:p14="http://schemas.microsoft.com/office/powerpoint/2010/main" val="162540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1228" y="1158219"/>
            <a:ext cx="4174293" cy="2348040"/>
          </a:xfrm>
        </p:spPr>
      </p:pic>
      <p:sp>
        <p:nvSpPr>
          <p:cNvPr id="6" name="文字版面配置區 5"/>
          <p:cNvSpPr>
            <a:spLocks noGrp="1"/>
          </p:cNvSpPr>
          <p:nvPr>
            <p:ph type="body" idx="10"/>
          </p:nvPr>
        </p:nvSpPr>
        <p:spPr>
          <a:xfrm>
            <a:off x="1022349" y="5202698"/>
            <a:ext cx="10515600" cy="876979"/>
          </a:xfrm>
        </p:spPr>
        <p:txBody>
          <a:bodyPr/>
          <a:lstStyle/>
          <a:p>
            <a:pPr lvl="0"/>
            <a:r>
              <a:rPr lang="zh-TW" altLang="en-US" sz="4400" b="1" spc="50" dirty="0">
                <a:ln w="0"/>
                <a:solidFill>
                  <a:srgbClr val="C00000"/>
                </a:solidFill>
                <a:effectLst>
                  <a:innerShdw blurRad="63500" dist="50800" dir="13500000">
                    <a:srgbClr val="000000">
                      <a:alpha val="50000"/>
                    </a:srgbClr>
                  </a:innerShdw>
                </a:effectLst>
              </a:rPr>
              <a:t>群集分析案例</a:t>
            </a:r>
            <a:r>
              <a:rPr lang="en-US" altLang="zh-TW" sz="4400" b="1" spc="50" dirty="0">
                <a:ln w="0"/>
                <a:solidFill>
                  <a:srgbClr val="C00000"/>
                </a:solidFill>
                <a:effectLst>
                  <a:innerShdw blurRad="63500" dist="50800" dir="13500000">
                    <a:srgbClr val="000000">
                      <a:alpha val="50000"/>
                    </a:srgbClr>
                  </a:innerShdw>
                </a:effectLst>
              </a:rPr>
              <a:t>3</a:t>
            </a:r>
            <a:endParaRPr lang="zh-TW" altLang="en-US" dirty="0">
              <a:solidFill>
                <a:srgbClr val="CCCCCC"/>
              </a:solidFill>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249" y="501727"/>
            <a:ext cx="2878467" cy="4317699"/>
          </a:xfrm>
          <a:prstGeom prst="rect">
            <a:avLst/>
          </a:prstGeom>
        </p:spPr>
      </p:pic>
    </p:spTree>
    <p:extLst>
      <p:ext uri="{BB962C8B-B14F-4D97-AF65-F5344CB8AC3E}">
        <p14:creationId xmlns:p14="http://schemas.microsoft.com/office/powerpoint/2010/main" val="937081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1EE72276-60EA-43E0-A212-5F7102E5161D}"/>
              </a:ext>
            </a:extLst>
          </p:cNvPr>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09600" y="844062"/>
            <a:ext cx="10972800" cy="5401163"/>
          </a:xfrm>
        </p:spPr>
        <p:txBody>
          <a:bodyPr/>
          <a:lstStyle/>
          <a:p>
            <a:r>
              <a:rPr lang="zh-TW" altLang="en-US" sz="3600" dirty="0"/>
              <a:t>適合運用於描述行為及預測：模式識別、資料分析、圖像處理</a:t>
            </a:r>
          </a:p>
        </p:txBody>
      </p:sp>
      <p:graphicFrame>
        <p:nvGraphicFramePr>
          <p:cNvPr id="2" name="資料庫圖表 1"/>
          <p:cNvGraphicFramePr/>
          <p:nvPr>
            <p:extLst>
              <p:ext uri="{D42A27DB-BD31-4B8C-83A1-F6EECF244321}">
                <p14:modId xmlns:p14="http://schemas.microsoft.com/office/powerpoint/2010/main" val="582905548"/>
              </p:ext>
            </p:extLst>
          </p:nvPr>
        </p:nvGraphicFramePr>
        <p:xfrm>
          <a:off x="2204295" y="1795149"/>
          <a:ext cx="7312889" cy="4320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日期版面配置區 6">
            <a:extLst>
              <a:ext uri="{FF2B5EF4-FFF2-40B4-BE49-F238E27FC236}">
                <a16:creationId xmlns:a16="http://schemas.microsoft.com/office/drawing/2014/main" id="{A06F8750-90AE-4908-BB33-8F9F1B3776B5}"/>
              </a:ext>
            </a:extLst>
          </p:cNvPr>
          <p:cNvSpPr>
            <a:spLocks noGrp="1"/>
          </p:cNvSpPr>
          <p:nvPr>
            <p:ph type="dt" sz="half" idx="10"/>
          </p:nvPr>
        </p:nvSpPr>
        <p:spPr/>
        <p:txBody>
          <a:bodyPr/>
          <a:lstStyle/>
          <a:p>
            <a:r>
              <a:rPr lang="en-US" altLang="zh-TW"/>
              <a:t>© </a:t>
            </a:r>
            <a:r>
              <a:rPr lang="zh-TW" altLang="en-US"/>
              <a:t>滄海圖書</a:t>
            </a:r>
          </a:p>
        </p:txBody>
      </p:sp>
      <p:sp>
        <p:nvSpPr>
          <p:cNvPr id="8" name="投影片編號版面配置區 7">
            <a:extLst>
              <a:ext uri="{FF2B5EF4-FFF2-40B4-BE49-F238E27FC236}">
                <a16:creationId xmlns:a16="http://schemas.microsoft.com/office/drawing/2014/main" id="{0CF8CDA9-00CD-4B12-87FB-D7F9224ED9C7}"/>
              </a:ext>
            </a:extLst>
          </p:cNvPr>
          <p:cNvSpPr>
            <a:spLocks noGrp="1"/>
          </p:cNvSpPr>
          <p:nvPr>
            <p:ph type="sldNum" sz="quarter" idx="12"/>
          </p:nvPr>
        </p:nvSpPr>
        <p:spPr/>
        <p:txBody>
          <a:bodyPr/>
          <a:lstStyle/>
          <a:p>
            <a:fld id="{730E68AE-2622-47AC-AC03-F2B58AD2E6CF}" type="slidenum">
              <a:rPr lang="zh-TW" altLang="en-US" smtClean="0"/>
              <a:t>21</a:t>
            </a:fld>
            <a:endParaRPr lang="zh-TW" altLang="en-US"/>
          </a:p>
        </p:txBody>
      </p:sp>
    </p:spTree>
    <p:extLst>
      <p:ext uri="{BB962C8B-B14F-4D97-AF65-F5344CB8AC3E}">
        <p14:creationId xmlns:p14="http://schemas.microsoft.com/office/powerpoint/2010/main" val="336392348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機器學習的分析技術</a:t>
            </a:r>
            <a:endParaRPr lang="zh-TW" altLang="en-US" dirty="0"/>
          </a:p>
        </p:txBody>
      </p:sp>
      <p:sp>
        <p:nvSpPr>
          <p:cNvPr id="3" name="內容版面配置區 2"/>
          <p:cNvSpPr>
            <a:spLocks noGrp="1"/>
          </p:cNvSpPr>
          <p:nvPr>
            <p:ph idx="1"/>
          </p:nvPr>
        </p:nvSpPr>
        <p:spPr/>
        <p:txBody>
          <a:bodyPr/>
          <a:lstStyle/>
          <a:p>
            <a:r>
              <a:rPr lang="en-US" altLang="zh-TW" dirty="0"/>
              <a:t>Supervised Learning</a:t>
            </a:r>
            <a:r>
              <a:rPr lang="zh-TW" altLang="en-US" dirty="0"/>
              <a:t>（監督式學習）</a:t>
            </a:r>
            <a:endParaRPr lang="en-US" altLang="zh-TW" dirty="0"/>
          </a:p>
          <a:p>
            <a:pPr lvl="1"/>
            <a:r>
              <a:rPr lang="zh-TW" altLang="en-US" dirty="0"/>
              <a:t>分析師</a:t>
            </a:r>
            <a:r>
              <a:rPr lang="zh-TW" altLang="en-US" dirty="0">
                <a:solidFill>
                  <a:schemeClr val="tx2"/>
                </a:solidFill>
              </a:rPr>
              <a:t>知道</a:t>
            </a:r>
            <a:r>
              <a:rPr lang="zh-TW" altLang="en-US" dirty="0"/>
              <a:t>如何把資料分成不同群的分析技術</a:t>
            </a:r>
            <a:endParaRPr lang="en-US" altLang="zh-TW" dirty="0"/>
          </a:p>
          <a:p>
            <a:endParaRPr lang="en-US" altLang="zh-TW" dirty="0"/>
          </a:p>
          <a:p>
            <a:r>
              <a:rPr lang="en-US" altLang="zh-TW" dirty="0"/>
              <a:t>Unsupervised Learning</a:t>
            </a:r>
            <a:r>
              <a:rPr lang="zh-TW" altLang="en-US" dirty="0"/>
              <a:t>（非監督式學習）</a:t>
            </a:r>
            <a:endParaRPr lang="en-US" altLang="zh-TW" dirty="0"/>
          </a:p>
          <a:p>
            <a:pPr lvl="1"/>
            <a:r>
              <a:rPr lang="zh-TW" altLang="en-US" dirty="0"/>
              <a:t>分析師</a:t>
            </a:r>
            <a:r>
              <a:rPr lang="zh-TW" altLang="en-US" dirty="0">
                <a:solidFill>
                  <a:schemeClr val="tx2"/>
                </a:solidFill>
              </a:rPr>
              <a:t>不知道</a:t>
            </a:r>
            <a:r>
              <a:rPr lang="zh-TW" altLang="en-US" dirty="0"/>
              <a:t>如何將資料分群</a:t>
            </a:r>
            <a:endParaRPr lang="en-US" altLang="zh-TW" dirty="0"/>
          </a:p>
          <a:p>
            <a:pPr lvl="1"/>
            <a:endParaRPr lang="zh-TW" altLang="en-US" dirty="0"/>
          </a:p>
        </p:txBody>
      </p:sp>
      <p:pic>
        <p:nvPicPr>
          <p:cNvPr id="7" name="圖片 6" descr="C:\Users\Jui-Yen\Downloads\lego-568038_6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7951" y="3172303"/>
            <a:ext cx="1584960" cy="2381250"/>
          </a:xfrm>
          <a:prstGeom prst="rect">
            <a:avLst/>
          </a:prstGeom>
          <a:noFill/>
          <a:ln>
            <a:noFill/>
          </a:ln>
        </p:spPr>
      </p:pic>
      <p:sp>
        <p:nvSpPr>
          <p:cNvPr id="8" name="日期版面配置區 7">
            <a:extLst>
              <a:ext uri="{FF2B5EF4-FFF2-40B4-BE49-F238E27FC236}">
                <a16:creationId xmlns:a16="http://schemas.microsoft.com/office/drawing/2014/main" id="{0D0EB5C5-5DEE-4710-A650-23D71B541EE6}"/>
              </a:ext>
            </a:extLst>
          </p:cNvPr>
          <p:cNvSpPr>
            <a:spLocks noGrp="1"/>
          </p:cNvSpPr>
          <p:nvPr>
            <p:ph type="dt" sz="half" idx="10"/>
          </p:nvPr>
        </p:nvSpPr>
        <p:spPr/>
        <p:txBody>
          <a:bodyPr/>
          <a:lstStyle/>
          <a:p>
            <a:r>
              <a:rPr lang="en-US" altLang="zh-TW"/>
              <a:t>© </a:t>
            </a:r>
            <a:r>
              <a:rPr lang="zh-TW" altLang="en-US"/>
              <a:t>滄海圖書</a:t>
            </a:r>
          </a:p>
        </p:txBody>
      </p:sp>
      <p:sp>
        <p:nvSpPr>
          <p:cNvPr id="9" name="投影片編號版面配置區 8">
            <a:extLst>
              <a:ext uri="{FF2B5EF4-FFF2-40B4-BE49-F238E27FC236}">
                <a16:creationId xmlns:a16="http://schemas.microsoft.com/office/drawing/2014/main" id="{7D1D84CF-FA1D-4F79-8A48-34760584C8E8}"/>
              </a:ext>
            </a:extLst>
          </p:cNvPr>
          <p:cNvSpPr>
            <a:spLocks noGrp="1"/>
          </p:cNvSpPr>
          <p:nvPr>
            <p:ph type="sldNum" sz="quarter" idx="12"/>
          </p:nvPr>
        </p:nvSpPr>
        <p:spPr/>
        <p:txBody>
          <a:bodyPr/>
          <a:lstStyle/>
          <a:p>
            <a:fld id="{730E68AE-2622-47AC-AC03-F2B58AD2E6CF}" type="slidenum">
              <a:rPr lang="zh-TW" altLang="en-US" smtClean="0"/>
              <a:t>22</a:t>
            </a:fld>
            <a:endParaRPr lang="zh-TW" altLang="en-US"/>
          </a:p>
        </p:txBody>
      </p:sp>
    </p:spTree>
    <p:extLst>
      <p:ext uri="{BB962C8B-B14F-4D97-AF65-F5344CB8AC3E}">
        <p14:creationId xmlns:p14="http://schemas.microsoft.com/office/powerpoint/2010/main" val="417998120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6239EC02-F491-497E-BA7A-24CD399B80DE}"/>
              </a:ext>
            </a:extLst>
          </p:cNvPr>
          <p:cNvSpPr>
            <a:spLocks noGrp="1"/>
          </p:cNvSpPr>
          <p:nvPr>
            <p:ph type="title"/>
          </p:nvPr>
        </p:nvSpPr>
        <p:spPr>
          <a:xfrm>
            <a:off x="905767" y="444129"/>
            <a:ext cx="5791200" cy="2014463"/>
          </a:xfrm>
        </p:spPr>
        <p:txBody>
          <a:bodyPr/>
          <a:lstStyle/>
          <a:p>
            <a:r>
              <a:rPr lang="zh-TW" altLang="en-US" sz="5400" dirty="0"/>
              <a:t>集群分析是非監督式學習</a:t>
            </a:r>
            <a:r>
              <a:rPr lang="en-US" altLang="zh-TW" sz="5400" dirty="0"/>
              <a:t>!!!</a:t>
            </a:r>
            <a:endParaRPr lang="zh-TW" altLang="en-US" sz="5400" dirty="0"/>
          </a:p>
        </p:txBody>
      </p:sp>
      <p:sp>
        <p:nvSpPr>
          <p:cNvPr id="13" name="內容版面配置區 12">
            <a:extLst>
              <a:ext uri="{FF2B5EF4-FFF2-40B4-BE49-F238E27FC236}">
                <a16:creationId xmlns:a16="http://schemas.microsoft.com/office/drawing/2014/main" id="{902FBB53-4A86-4AA3-B2D9-598A5ADB1E0D}"/>
              </a:ext>
            </a:extLst>
          </p:cNvPr>
          <p:cNvSpPr>
            <a:spLocks noGrp="1"/>
          </p:cNvSpPr>
          <p:nvPr>
            <p:ph idx="1"/>
          </p:nvPr>
        </p:nvSpPr>
        <p:spPr/>
        <p:txBody>
          <a:bodyPr/>
          <a:lstStyle/>
          <a:p>
            <a:endParaRPr lang="zh-TW" altLang="en-US"/>
          </a:p>
        </p:txBody>
      </p:sp>
      <p:sp>
        <p:nvSpPr>
          <p:cNvPr id="8" name="日期版面配置區 7">
            <a:extLst>
              <a:ext uri="{FF2B5EF4-FFF2-40B4-BE49-F238E27FC236}">
                <a16:creationId xmlns:a16="http://schemas.microsoft.com/office/drawing/2014/main" id="{79D43C9D-B688-4306-A01D-E2EB6CECC33D}"/>
              </a:ext>
            </a:extLst>
          </p:cNvPr>
          <p:cNvSpPr>
            <a:spLocks noGrp="1"/>
          </p:cNvSpPr>
          <p:nvPr>
            <p:ph type="dt" sz="half" idx="10"/>
          </p:nvPr>
        </p:nvSpPr>
        <p:spPr/>
        <p:txBody>
          <a:bodyPr/>
          <a:lstStyle/>
          <a:p>
            <a:r>
              <a:rPr lang="en-US" altLang="zh-TW"/>
              <a:t>© </a:t>
            </a:r>
            <a:r>
              <a:rPr lang="zh-TW" altLang="en-US"/>
              <a:t>滄海圖書</a:t>
            </a:r>
          </a:p>
        </p:txBody>
      </p:sp>
      <p:sp>
        <p:nvSpPr>
          <p:cNvPr id="9" name="投影片編號版面配置區 8">
            <a:extLst>
              <a:ext uri="{FF2B5EF4-FFF2-40B4-BE49-F238E27FC236}">
                <a16:creationId xmlns:a16="http://schemas.microsoft.com/office/drawing/2014/main" id="{0E041B96-BC51-45F1-BF5B-A7750F4585E9}"/>
              </a:ext>
            </a:extLst>
          </p:cNvPr>
          <p:cNvSpPr>
            <a:spLocks noGrp="1"/>
          </p:cNvSpPr>
          <p:nvPr>
            <p:ph type="sldNum" sz="quarter" idx="12"/>
          </p:nvPr>
        </p:nvSpPr>
        <p:spPr/>
        <p:txBody>
          <a:bodyPr/>
          <a:lstStyle/>
          <a:p>
            <a:fld id="{730E68AE-2622-47AC-AC03-F2B58AD2E6CF}" type="slidenum">
              <a:rPr lang="zh-TW" altLang="en-US" smtClean="0"/>
              <a:pPr/>
              <a:t>23</a:t>
            </a:fld>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702" y="2317631"/>
            <a:ext cx="6622960" cy="3743412"/>
          </a:xfrm>
          <a:prstGeom prst="rect">
            <a:avLst/>
          </a:prstGeom>
        </p:spPr>
      </p:pic>
    </p:spTree>
    <p:extLst>
      <p:ext uri="{BB962C8B-B14F-4D97-AF65-F5344CB8AC3E}">
        <p14:creationId xmlns:p14="http://schemas.microsoft.com/office/powerpoint/2010/main" val="1003518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en-US" altLang="zh-TW"/>
              <a:t>k-Means</a:t>
            </a:r>
            <a:r>
              <a:rPr lang="zh-TW" altLang="en-US"/>
              <a:t>簡介</a:t>
            </a:r>
            <a:endParaRPr lang="zh-TW" altLang="en-US" dirty="0"/>
          </a:p>
        </p:txBody>
      </p:sp>
      <p:sp>
        <p:nvSpPr>
          <p:cNvPr id="103" name="內容版面配置區 2"/>
          <p:cNvSpPr>
            <a:spLocks noGrp="1"/>
          </p:cNvSpPr>
          <p:nvPr>
            <p:ph idx="1"/>
          </p:nvPr>
        </p:nvSpPr>
        <p:spPr>
          <a:xfrm>
            <a:off x="609600" y="1451361"/>
            <a:ext cx="8128000" cy="4793864"/>
          </a:xfrm>
        </p:spPr>
        <p:txBody>
          <a:bodyPr/>
          <a:lstStyle/>
          <a:p>
            <a:r>
              <a:rPr lang="zh-TW" altLang="en-US" dirty="0"/>
              <a:t>以群集內資料平均值為集群的中心點</a:t>
            </a:r>
          </a:p>
          <a:p>
            <a:r>
              <a:rPr lang="zh-TW" altLang="en-US" dirty="0"/>
              <a:t>盡量減小每個群集中，每一點與群中心的</a:t>
            </a:r>
            <a:r>
              <a:rPr lang="zh-TW" altLang="en-US" dirty="0">
                <a:solidFill>
                  <a:schemeClr val="tx2"/>
                </a:solidFill>
              </a:rPr>
              <a:t>距離平方誤差總和（</a:t>
            </a:r>
            <a:r>
              <a:rPr lang="en-US" altLang="zh-TW" dirty="0">
                <a:solidFill>
                  <a:schemeClr val="tx2"/>
                </a:solidFill>
              </a:rPr>
              <a:t>Sum of Squared Error, SSE</a:t>
            </a:r>
            <a:r>
              <a:rPr lang="zh-TW" altLang="en-US" dirty="0">
                <a:solidFill>
                  <a:schemeClr val="tx2"/>
                </a:solidFill>
              </a:rPr>
              <a:t>）</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028" y="3848293"/>
            <a:ext cx="3014159" cy="2125609"/>
          </a:xfrm>
          <a:prstGeom prst="rect">
            <a:avLst/>
          </a:prstGeom>
        </p:spPr>
      </p:pic>
      <p:sp>
        <p:nvSpPr>
          <p:cNvPr id="6" name="日期版面配置區 5">
            <a:extLst>
              <a:ext uri="{FF2B5EF4-FFF2-40B4-BE49-F238E27FC236}">
                <a16:creationId xmlns:a16="http://schemas.microsoft.com/office/drawing/2014/main" id="{269F0700-E626-4E8E-9A0D-DB91B480F626}"/>
              </a:ext>
            </a:extLst>
          </p:cNvPr>
          <p:cNvSpPr>
            <a:spLocks noGrp="1"/>
          </p:cNvSpPr>
          <p:nvPr>
            <p:ph type="dt" sz="half" idx="10"/>
          </p:nvPr>
        </p:nvSpPr>
        <p:spPr/>
        <p:txBody>
          <a:bodyPr/>
          <a:lstStyle/>
          <a:p>
            <a:r>
              <a:rPr lang="en-US" altLang="zh-TW"/>
              <a:t>© </a:t>
            </a:r>
            <a:r>
              <a:rPr lang="zh-TW" altLang="en-US"/>
              <a:t>滄海圖書</a:t>
            </a:r>
          </a:p>
        </p:txBody>
      </p:sp>
      <p:sp>
        <p:nvSpPr>
          <p:cNvPr id="8" name="投影片編號版面配置區 7">
            <a:extLst>
              <a:ext uri="{FF2B5EF4-FFF2-40B4-BE49-F238E27FC236}">
                <a16:creationId xmlns:a16="http://schemas.microsoft.com/office/drawing/2014/main" id="{19E4F4F2-2E84-44AA-AAFE-2754754C41FD}"/>
              </a:ext>
            </a:extLst>
          </p:cNvPr>
          <p:cNvSpPr>
            <a:spLocks noGrp="1"/>
          </p:cNvSpPr>
          <p:nvPr>
            <p:ph type="sldNum" sz="quarter" idx="12"/>
          </p:nvPr>
        </p:nvSpPr>
        <p:spPr/>
        <p:txBody>
          <a:bodyPr/>
          <a:lstStyle/>
          <a:p>
            <a:fld id="{730E68AE-2622-47AC-AC03-F2B58AD2E6CF}" type="slidenum">
              <a:rPr lang="zh-TW" altLang="en-US" smtClean="0"/>
              <a:t>24</a:t>
            </a:fld>
            <a:endParaRPr lang="zh-TW" altLang="en-US"/>
          </a:p>
        </p:txBody>
      </p:sp>
    </p:spTree>
    <p:extLst>
      <p:ext uri="{BB962C8B-B14F-4D97-AF65-F5344CB8AC3E}">
        <p14:creationId xmlns:p14="http://schemas.microsoft.com/office/powerpoint/2010/main" val="6834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 calcmode="lin" valueType="num">
                                      <p:cBhvr additive="base">
                                        <p:cTn id="7"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 calcmode="lin" valueType="num">
                                      <p:cBhvr additive="base">
                                        <p:cTn id="12" dur="500" fill="hold"/>
                                        <p:tgtEl>
                                          <p:spTgt spid="1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en-US" altLang="zh-TW"/>
              <a:t>k-Means</a:t>
            </a:r>
            <a:r>
              <a:rPr lang="zh-TW" altLang="en-US"/>
              <a:t>執行步驟</a:t>
            </a:r>
            <a:endParaRPr lang="zh-TW" altLang="en-US" dirty="0"/>
          </a:p>
        </p:txBody>
      </p:sp>
      <p:sp>
        <p:nvSpPr>
          <p:cNvPr id="10" name="內容版面配置區 2"/>
          <p:cNvSpPr>
            <a:spLocks noGrp="1"/>
          </p:cNvSpPr>
          <p:nvPr>
            <p:ph idx="1"/>
          </p:nvPr>
        </p:nvSpPr>
        <p:spPr/>
        <p:txBody>
          <a:bodyPr/>
          <a:lstStyle/>
          <a:p>
            <a:pPr marL="514350" indent="-514350">
              <a:buFont typeface="+mj-lt"/>
              <a:buAutoNum type="arabicPeriod"/>
            </a:pPr>
            <a:r>
              <a:rPr lang="zh-TW" altLang="en-US" dirty="0"/>
              <a:t>自行指定好 </a:t>
            </a:r>
            <a:r>
              <a:rPr lang="en-US" altLang="zh-TW" dirty="0"/>
              <a:t>k</a:t>
            </a:r>
            <a:r>
              <a:rPr lang="zh-TW" altLang="en-US" dirty="0"/>
              <a:t>值：將資料分為多少個群集。</a:t>
            </a:r>
            <a:endParaRPr lang="en-US" altLang="zh-TW" dirty="0"/>
          </a:p>
          <a:p>
            <a:pPr marL="514350" indent="-514350">
              <a:buFont typeface="+mj-lt"/>
              <a:buAutoNum type="arabicPeriod"/>
            </a:pPr>
            <a:r>
              <a:rPr lang="zh-TW" altLang="en-US" dirty="0"/>
              <a:t>隨機選取中心點。</a:t>
            </a:r>
            <a:endParaRPr lang="en-US" altLang="zh-TW" dirty="0"/>
          </a:p>
          <a:p>
            <a:pPr marL="514350" indent="-514350">
              <a:buFont typeface="+mj-lt"/>
              <a:buAutoNum type="arabicPeriod"/>
            </a:pPr>
            <a:r>
              <a:rPr lang="zh-TW" altLang="en-US" dirty="0"/>
              <a:t>求取距離個群中心最近距離的點（分群）。</a:t>
            </a:r>
            <a:endParaRPr lang="en-US" altLang="zh-TW" dirty="0"/>
          </a:p>
          <a:p>
            <a:pPr marL="514350" indent="-514350">
              <a:buFont typeface="+mj-lt"/>
              <a:buAutoNum type="arabicPeriod"/>
            </a:pPr>
            <a:r>
              <a:rPr lang="zh-TW" altLang="en-US" dirty="0"/>
              <a:t>上一步分好的群組，求取重心作為新的群組中心點。</a:t>
            </a:r>
            <a:endParaRPr lang="en-US" altLang="zh-TW" dirty="0"/>
          </a:p>
          <a:p>
            <a:pPr marL="514350" indent="-514350">
              <a:buFont typeface="+mj-lt"/>
              <a:buAutoNum type="arabicPeriod"/>
            </a:pPr>
            <a:r>
              <a:rPr lang="zh-TW" altLang="en-US" dirty="0"/>
              <a:t>重複以上步驟到預設次數，或是迭代至收斂為止，如果每個群集的中心點都不再移動就表示收斂，運算就結束；否則重複</a:t>
            </a:r>
            <a:r>
              <a:rPr lang="en-US" altLang="zh-TW" dirty="0"/>
              <a:t>2</a:t>
            </a:r>
            <a:r>
              <a:rPr lang="zh-TW" altLang="en-US" dirty="0"/>
              <a:t>和</a:t>
            </a:r>
            <a:r>
              <a:rPr lang="en-US" altLang="zh-TW" dirty="0"/>
              <a:t>3</a:t>
            </a:r>
            <a:r>
              <a:rPr lang="zh-TW" altLang="en-US" dirty="0"/>
              <a:t>步驟直到收斂。</a:t>
            </a:r>
          </a:p>
        </p:txBody>
      </p:sp>
      <p:sp>
        <p:nvSpPr>
          <p:cNvPr id="4" name="日期版面配置區 3">
            <a:extLst>
              <a:ext uri="{FF2B5EF4-FFF2-40B4-BE49-F238E27FC236}">
                <a16:creationId xmlns:a16="http://schemas.microsoft.com/office/drawing/2014/main" id="{C042ACED-95DC-4E12-AD86-BA14C62E19DF}"/>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68337021-CE1B-4ED2-92B8-7196600D2201}"/>
              </a:ext>
            </a:extLst>
          </p:cNvPr>
          <p:cNvSpPr>
            <a:spLocks noGrp="1"/>
          </p:cNvSpPr>
          <p:nvPr>
            <p:ph type="sldNum" sz="quarter" idx="12"/>
          </p:nvPr>
        </p:nvSpPr>
        <p:spPr/>
        <p:txBody>
          <a:bodyPr/>
          <a:lstStyle/>
          <a:p>
            <a:fld id="{730E68AE-2622-47AC-AC03-F2B58AD2E6CF}" type="slidenum">
              <a:rPr lang="zh-TW" altLang="en-US" smtClean="0"/>
              <a:t>25</a:t>
            </a:fld>
            <a:endParaRPr lang="zh-TW" altLang="en-US"/>
          </a:p>
        </p:txBody>
      </p:sp>
    </p:spTree>
    <p:extLst>
      <p:ext uri="{BB962C8B-B14F-4D97-AF65-F5344CB8AC3E}">
        <p14:creationId xmlns:p14="http://schemas.microsoft.com/office/powerpoint/2010/main" val="11881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E96DA8-9F49-49A4-AC31-36B16C7A73D1}"/>
              </a:ext>
            </a:extLst>
          </p:cNvPr>
          <p:cNvSpPr>
            <a:spLocks noGrp="1"/>
          </p:cNvSpPr>
          <p:nvPr>
            <p:ph type="title"/>
          </p:nvPr>
        </p:nvSpPr>
        <p:spPr/>
        <p:txBody>
          <a:bodyPr/>
          <a:lstStyle/>
          <a:p>
            <a:r>
              <a:rPr lang="en-US" altLang="zh-TW" dirty="0"/>
              <a:t>k-Means</a:t>
            </a:r>
            <a:r>
              <a:rPr lang="zh-TW" altLang="en-US" dirty="0"/>
              <a:t>執行步驟</a:t>
            </a:r>
          </a:p>
        </p:txBody>
      </p:sp>
      <p:pic>
        <p:nvPicPr>
          <p:cNvPr id="4" name="內容版面配置區 3">
            <a:extLst>
              <a:ext uri="{FF2B5EF4-FFF2-40B4-BE49-F238E27FC236}">
                <a16:creationId xmlns:a16="http://schemas.microsoft.com/office/drawing/2014/main" id="{18150752-5D21-40A7-A5AC-58374F7689CC}"/>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055076" y="1606215"/>
            <a:ext cx="9929446" cy="4119457"/>
          </a:xfrm>
          <a:prstGeom prst="rect">
            <a:avLst/>
          </a:prstGeom>
        </p:spPr>
      </p:pic>
      <p:sp>
        <p:nvSpPr>
          <p:cNvPr id="5" name="日期版面配置區 4">
            <a:extLst>
              <a:ext uri="{FF2B5EF4-FFF2-40B4-BE49-F238E27FC236}">
                <a16:creationId xmlns:a16="http://schemas.microsoft.com/office/drawing/2014/main" id="{9DD7CCE5-E282-4FBE-860C-D340742648FD}"/>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C430738A-D2EC-4833-8C3A-1B9B87A42053}"/>
              </a:ext>
            </a:extLst>
          </p:cNvPr>
          <p:cNvSpPr>
            <a:spLocks noGrp="1"/>
          </p:cNvSpPr>
          <p:nvPr>
            <p:ph type="sldNum" sz="quarter" idx="12"/>
          </p:nvPr>
        </p:nvSpPr>
        <p:spPr/>
        <p:txBody>
          <a:bodyPr/>
          <a:lstStyle/>
          <a:p>
            <a:fld id="{730E68AE-2622-47AC-AC03-F2B58AD2E6CF}" type="slidenum">
              <a:rPr lang="zh-TW" altLang="en-US" smtClean="0"/>
              <a:t>26</a:t>
            </a:fld>
            <a:endParaRPr lang="zh-TW" altLang="en-US"/>
          </a:p>
        </p:txBody>
      </p:sp>
    </p:spTree>
    <p:extLst>
      <p:ext uri="{BB962C8B-B14F-4D97-AF65-F5344CB8AC3E}">
        <p14:creationId xmlns:p14="http://schemas.microsoft.com/office/powerpoint/2010/main" val="3661140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9551" y="139849"/>
            <a:ext cx="2764716" cy="2775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847168" y="2191878"/>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6" name="橢圓 5"/>
          <p:cNvSpPr/>
          <p:nvPr/>
        </p:nvSpPr>
        <p:spPr>
          <a:xfrm>
            <a:off x="1585408" y="250115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t>
            </a:r>
            <a:endParaRPr lang="zh-TW" altLang="en-US" dirty="0">
              <a:solidFill>
                <a:schemeClr val="tx1"/>
              </a:solidFill>
            </a:endParaRPr>
          </a:p>
        </p:txBody>
      </p:sp>
      <p:sp>
        <p:nvSpPr>
          <p:cNvPr id="7" name="橢圓 6"/>
          <p:cNvSpPr/>
          <p:nvPr/>
        </p:nvSpPr>
        <p:spPr>
          <a:xfrm>
            <a:off x="1425392" y="137295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a:t>
            </a:r>
            <a:endParaRPr lang="zh-TW" altLang="en-US" dirty="0">
              <a:solidFill>
                <a:schemeClr val="tx1"/>
              </a:solidFill>
            </a:endParaRPr>
          </a:p>
        </p:txBody>
      </p:sp>
      <p:sp>
        <p:nvSpPr>
          <p:cNvPr id="8" name="橢圓 7"/>
          <p:cNvSpPr/>
          <p:nvPr/>
        </p:nvSpPr>
        <p:spPr>
          <a:xfrm>
            <a:off x="658908" y="143145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endParaRPr lang="zh-TW" altLang="en-US" dirty="0">
              <a:solidFill>
                <a:schemeClr val="tx1"/>
              </a:solidFill>
            </a:endParaRPr>
          </a:p>
        </p:txBody>
      </p:sp>
      <p:sp>
        <p:nvSpPr>
          <p:cNvPr id="9" name="橢圓 8"/>
          <p:cNvSpPr/>
          <p:nvPr/>
        </p:nvSpPr>
        <p:spPr>
          <a:xfrm>
            <a:off x="1035424" y="741958"/>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a:t>
            </a:r>
            <a:endParaRPr lang="zh-TW" altLang="en-US" dirty="0">
              <a:solidFill>
                <a:schemeClr val="tx1"/>
              </a:solidFill>
            </a:endParaRPr>
          </a:p>
        </p:txBody>
      </p:sp>
      <p:sp>
        <p:nvSpPr>
          <p:cNvPr id="10" name="橢圓 9"/>
          <p:cNvSpPr/>
          <p:nvPr/>
        </p:nvSpPr>
        <p:spPr>
          <a:xfrm>
            <a:off x="2269860" y="412831"/>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F</a:t>
            </a:r>
            <a:endParaRPr lang="zh-TW" altLang="en-US" dirty="0">
              <a:solidFill>
                <a:schemeClr val="tx1"/>
              </a:solidFill>
            </a:endParaRPr>
          </a:p>
        </p:txBody>
      </p:sp>
      <p:sp>
        <p:nvSpPr>
          <p:cNvPr id="11" name="橢圓 10"/>
          <p:cNvSpPr/>
          <p:nvPr/>
        </p:nvSpPr>
        <p:spPr>
          <a:xfrm>
            <a:off x="2465184" y="1191422"/>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a:t>
            </a:r>
            <a:endParaRPr lang="zh-TW" altLang="en-US" dirty="0">
              <a:solidFill>
                <a:schemeClr val="tx1"/>
              </a:solidFill>
            </a:endParaRPr>
          </a:p>
        </p:txBody>
      </p:sp>
      <p:sp>
        <p:nvSpPr>
          <p:cNvPr id="12" name="橢圓 11"/>
          <p:cNvSpPr/>
          <p:nvPr/>
        </p:nvSpPr>
        <p:spPr>
          <a:xfrm>
            <a:off x="1801908" y="75169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23" name="向下箭號 22"/>
          <p:cNvSpPr/>
          <p:nvPr/>
        </p:nvSpPr>
        <p:spPr>
          <a:xfrm>
            <a:off x="1333957" y="3013154"/>
            <a:ext cx="844471" cy="68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4184723" y="3734256"/>
            <a:ext cx="2764716" cy="2775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4612339" y="578627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44" name="橢圓 43"/>
          <p:cNvSpPr/>
          <p:nvPr/>
        </p:nvSpPr>
        <p:spPr>
          <a:xfrm>
            <a:off x="5350584" y="609556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t>
            </a:r>
            <a:endParaRPr lang="zh-TW" altLang="en-US" dirty="0">
              <a:solidFill>
                <a:schemeClr val="tx1"/>
              </a:solidFill>
            </a:endParaRPr>
          </a:p>
        </p:txBody>
      </p:sp>
      <p:sp>
        <p:nvSpPr>
          <p:cNvPr id="45" name="橢圓 44"/>
          <p:cNvSpPr/>
          <p:nvPr/>
        </p:nvSpPr>
        <p:spPr>
          <a:xfrm>
            <a:off x="5329685" y="4887358"/>
            <a:ext cx="289031" cy="407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a:t>
            </a:r>
            <a:endParaRPr lang="zh-TW" altLang="en-US" dirty="0">
              <a:solidFill>
                <a:schemeClr val="tx1"/>
              </a:solidFill>
            </a:endParaRPr>
          </a:p>
        </p:txBody>
      </p:sp>
      <p:sp>
        <p:nvSpPr>
          <p:cNvPr id="46" name="橢圓 45"/>
          <p:cNvSpPr/>
          <p:nvPr/>
        </p:nvSpPr>
        <p:spPr>
          <a:xfrm>
            <a:off x="4612452" y="4985507"/>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endParaRPr lang="zh-TW" altLang="en-US" dirty="0">
              <a:solidFill>
                <a:schemeClr val="tx1"/>
              </a:solidFill>
            </a:endParaRPr>
          </a:p>
        </p:txBody>
      </p:sp>
      <p:sp>
        <p:nvSpPr>
          <p:cNvPr id="47" name="橢圓 46"/>
          <p:cNvSpPr/>
          <p:nvPr/>
        </p:nvSpPr>
        <p:spPr>
          <a:xfrm>
            <a:off x="4921288" y="441132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a:t>
            </a:r>
            <a:endParaRPr lang="zh-TW" altLang="en-US" dirty="0">
              <a:solidFill>
                <a:schemeClr val="tx1"/>
              </a:solidFill>
            </a:endParaRPr>
          </a:p>
        </p:txBody>
      </p:sp>
      <p:sp>
        <p:nvSpPr>
          <p:cNvPr id="48" name="橢圓 47"/>
          <p:cNvSpPr/>
          <p:nvPr/>
        </p:nvSpPr>
        <p:spPr>
          <a:xfrm>
            <a:off x="6035032" y="4007232"/>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F</a:t>
            </a:r>
            <a:endParaRPr lang="zh-TW" altLang="en-US" dirty="0">
              <a:solidFill>
                <a:schemeClr val="tx1"/>
              </a:solidFill>
            </a:endParaRPr>
          </a:p>
        </p:txBody>
      </p:sp>
      <p:sp>
        <p:nvSpPr>
          <p:cNvPr id="49" name="橢圓 48"/>
          <p:cNvSpPr/>
          <p:nvPr/>
        </p:nvSpPr>
        <p:spPr>
          <a:xfrm>
            <a:off x="6294564" y="5111251"/>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a:t>
            </a:r>
            <a:endParaRPr lang="zh-TW" altLang="en-US" dirty="0">
              <a:solidFill>
                <a:schemeClr val="tx1"/>
              </a:solidFill>
            </a:endParaRPr>
          </a:p>
        </p:txBody>
      </p:sp>
      <p:sp>
        <p:nvSpPr>
          <p:cNvPr id="50" name="橢圓 49"/>
          <p:cNvSpPr/>
          <p:nvPr/>
        </p:nvSpPr>
        <p:spPr>
          <a:xfrm>
            <a:off x="5538840" y="438551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51" name="向下箭號 50"/>
          <p:cNvSpPr/>
          <p:nvPr/>
        </p:nvSpPr>
        <p:spPr>
          <a:xfrm rot="16200000">
            <a:off x="7030122" y="4626461"/>
            <a:ext cx="844470" cy="68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5815645" y="4912226"/>
            <a:ext cx="234651" cy="17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4386089" y="4423193"/>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4773817" y="6172652"/>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橢圓 74"/>
          <p:cNvSpPr/>
          <p:nvPr/>
        </p:nvSpPr>
        <p:spPr>
          <a:xfrm>
            <a:off x="2755636" y="687154"/>
            <a:ext cx="376517" cy="282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H</a:t>
            </a:r>
            <a:endParaRPr lang="zh-TW" altLang="en-US" dirty="0">
              <a:solidFill>
                <a:schemeClr val="tx1"/>
              </a:solidFill>
            </a:endParaRPr>
          </a:p>
        </p:txBody>
      </p:sp>
      <p:sp>
        <p:nvSpPr>
          <p:cNvPr id="77" name="橢圓 76"/>
          <p:cNvSpPr/>
          <p:nvPr/>
        </p:nvSpPr>
        <p:spPr>
          <a:xfrm>
            <a:off x="6531684" y="4235834"/>
            <a:ext cx="376517" cy="282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H</a:t>
            </a:r>
            <a:endParaRPr lang="zh-TW" altLang="en-US" dirty="0">
              <a:solidFill>
                <a:schemeClr val="tx1"/>
              </a:solidFill>
            </a:endParaRPr>
          </a:p>
        </p:txBody>
      </p:sp>
      <p:sp>
        <p:nvSpPr>
          <p:cNvPr id="81" name="矩形 80"/>
          <p:cNvSpPr/>
          <p:nvPr/>
        </p:nvSpPr>
        <p:spPr>
          <a:xfrm>
            <a:off x="437474" y="3738734"/>
            <a:ext cx="2764716" cy="2775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橢圓 81"/>
          <p:cNvSpPr/>
          <p:nvPr/>
        </p:nvSpPr>
        <p:spPr>
          <a:xfrm>
            <a:off x="865092" y="5790762"/>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83" name="橢圓 82"/>
          <p:cNvSpPr/>
          <p:nvPr/>
        </p:nvSpPr>
        <p:spPr>
          <a:xfrm>
            <a:off x="1603336" y="610004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t>
            </a:r>
            <a:endParaRPr lang="zh-TW" altLang="en-US" dirty="0">
              <a:solidFill>
                <a:schemeClr val="tx1"/>
              </a:solidFill>
            </a:endParaRPr>
          </a:p>
        </p:txBody>
      </p:sp>
      <p:sp>
        <p:nvSpPr>
          <p:cNvPr id="84" name="橢圓 83"/>
          <p:cNvSpPr/>
          <p:nvPr/>
        </p:nvSpPr>
        <p:spPr>
          <a:xfrm>
            <a:off x="1582436" y="4891841"/>
            <a:ext cx="289031" cy="407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a:t>
            </a:r>
            <a:endParaRPr lang="zh-TW" altLang="en-US" dirty="0">
              <a:solidFill>
                <a:schemeClr val="tx1"/>
              </a:solidFill>
            </a:endParaRPr>
          </a:p>
        </p:txBody>
      </p:sp>
      <p:sp>
        <p:nvSpPr>
          <p:cNvPr id="85" name="橢圓 84"/>
          <p:cNvSpPr/>
          <p:nvPr/>
        </p:nvSpPr>
        <p:spPr>
          <a:xfrm>
            <a:off x="865201" y="498999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endParaRPr lang="zh-TW" altLang="en-US" dirty="0">
              <a:solidFill>
                <a:schemeClr val="tx1"/>
              </a:solidFill>
            </a:endParaRPr>
          </a:p>
        </p:txBody>
      </p:sp>
      <p:sp>
        <p:nvSpPr>
          <p:cNvPr id="86" name="橢圓 85"/>
          <p:cNvSpPr/>
          <p:nvPr/>
        </p:nvSpPr>
        <p:spPr>
          <a:xfrm>
            <a:off x="1174040" y="441580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a:t>
            </a:r>
            <a:endParaRPr lang="zh-TW" altLang="en-US" dirty="0">
              <a:solidFill>
                <a:schemeClr val="tx1"/>
              </a:solidFill>
            </a:endParaRPr>
          </a:p>
        </p:txBody>
      </p:sp>
      <p:sp>
        <p:nvSpPr>
          <p:cNvPr id="87" name="橢圓 86"/>
          <p:cNvSpPr/>
          <p:nvPr/>
        </p:nvSpPr>
        <p:spPr>
          <a:xfrm>
            <a:off x="2287784" y="401171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F</a:t>
            </a:r>
            <a:endParaRPr lang="zh-TW" altLang="en-US" dirty="0">
              <a:solidFill>
                <a:schemeClr val="tx1"/>
              </a:solidFill>
            </a:endParaRPr>
          </a:p>
        </p:txBody>
      </p:sp>
      <p:sp>
        <p:nvSpPr>
          <p:cNvPr id="88" name="橢圓 87"/>
          <p:cNvSpPr/>
          <p:nvPr/>
        </p:nvSpPr>
        <p:spPr>
          <a:xfrm>
            <a:off x="2547316" y="511573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a:t>
            </a:r>
            <a:endParaRPr lang="zh-TW" altLang="en-US" dirty="0">
              <a:solidFill>
                <a:schemeClr val="tx1"/>
              </a:solidFill>
            </a:endParaRPr>
          </a:p>
        </p:txBody>
      </p:sp>
      <p:sp>
        <p:nvSpPr>
          <p:cNvPr id="89" name="橢圓 88"/>
          <p:cNvSpPr/>
          <p:nvPr/>
        </p:nvSpPr>
        <p:spPr>
          <a:xfrm>
            <a:off x="1791592" y="438999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90" name="向下箭號 89"/>
          <p:cNvSpPr/>
          <p:nvPr/>
        </p:nvSpPr>
        <p:spPr>
          <a:xfrm rot="16200000">
            <a:off x="3282874" y="4630944"/>
            <a:ext cx="844470" cy="68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2068397" y="4916709"/>
            <a:ext cx="234651" cy="17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638841" y="4427676"/>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1026569" y="6177135"/>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橢圓 93"/>
          <p:cNvSpPr/>
          <p:nvPr/>
        </p:nvSpPr>
        <p:spPr>
          <a:xfrm>
            <a:off x="2784436" y="4240317"/>
            <a:ext cx="376517" cy="282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H</a:t>
            </a:r>
            <a:endParaRPr lang="zh-TW" altLang="en-US" dirty="0">
              <a:solidFill>
                <a:schemeClr val="tx1"/>
              </a:solidFill>
            </a:endParaRPr>
          </a:p>
        </p:txBody>
      </p:sp>
      <p:sp>
        <p:nvSpPr>
          <p:cNvPr id="95" name="手繪多邊形 94"/>
          <p:cNvSpPr/>
          <p:nvPr/>
        </p:nvSpPr>
        <p:spPr>
          <a:xfrm>
            <a:off x="4303063" y="4235830"/>
            <a:ext cx="1138935" cy="1264023"/>
          </a:xfrm>
          <a:custGeom>
            <a:avLst/>
            <a:gdLst>
              <a:gd name="connsiteX0" fmla="*/ 820270 w 1138935"/>
              <a:gd name="connsiteY0" fmla="*/ 860611 h 1264023"/>
              <a:gd name="connsiteX1" fmla="*/ 820270 w 1138935"/>
              <a:gd name="connsiteY1" fmla="*/ 1062317 h 1264023"/>
              <a:gd name="connsiteX2" fmla="*/ 806823 w 1138935"/>
              <a:gd name="connsiteY2" fmla="*/ 1102658 h 1264023"/>
              <a:gd name="connsiteX3" fmla="*/ 766482 w 1138935"/>
              <a:gd name="connsiteY3" fmla="*/ 1129552 h 1264023"/>
              <a:gd name="connsiteX4" fmla="*/ 739588 w 1138935"/>
              <a:gd name="connsiteY4" fmla="*/ 1156447 h 1264023"/>
              <a:gd name="connsiteX5" fmla="*/ 578223 w 1138935"/>
              <a:gd name="connsiteY5" fmla="*/ 1237129 h 1264023"/>
              <a:gd name="connsiteX6" fmla="*/ 537882 w 1138935"/>
              <a:gd name="connsiteY6" fmla="*/ 1250576 h 1264023"/>
              <a:gd name="connsiteX7" fmla="*/ 497541 w 1138935"/>
              <a:gd name="connsiteY7" fmla="*/ 1264023 h 1264023"/>
              <a:gd name="connsiteX8" fmla="*/ 336176 w 1138935"/>
              <a:gd name="connsiteY8" fmla="*/ 1250576 h 1264023"/>
              <a:gd name="connsiteX9" fmla="*/ 295835 w 1138935"/>
              <a:gd name="connsiteY9" fmla="*/ 1210235 h 1264023"/>
              <a:gd name="connsiteX10" fmla="*/ 268941 w 1138935"/>
              <a:gd name="connsiteY10" fmla="*/ 1129552 h 1264023"/>
              <a:gd name="connsiteX11" fmla="*/ 242047 w 1138935"/>
              <a:gd name="connsiteY11" fmla="*/ 1089211 h 1264023"/>
              <a:gd name="connsiteX12" fmla="*/ 228600 w 1138935"/>
              <a:gd name="connsiteY12" fmla="*/ 1021976 h 1264023"/>
              <a:gd name="connsiteX13" fmla="*/ 201706 w 1138935"/>
              <a:gd name="connsiteY13" fmla="*/ 874058 h 1264023"/>
              <a:gd name="connsiteX14" fmla="*/ 188259 w 1138935"/>
              <a:gd name="connsiteY14" fmla="*/ 766482 h 1264023"/>
              <a:gd name="connsiteX15" fmla="*/ 174812 w 1138935"/>
              <a:gd name="connsiteY15" fmla="*/ 726141 h 1264023"/>
              <a:gd name="connsiteX16" fmla="*/ 121023 w 1138935"/>
              <a:gd name="connsiteY16" fmla="*/ 672352 h 1264023"/>
              <a:gd name="connsiteX17" fmla="*/ 53788 w 1138935"/>
              <a:gd name="connsiteY17" fmla="*/ 591670 h 1264023"/>
              <a:gd name="connsiteX18" fmla="*/ 26894 w 1138935"/>
              <a:gd name="connsiteY18" fmla="*/ 551329 h 1264023"/>
              <a:gd name="connsiteX19" fmla="*/ 0 w 1138935"/>
              <a:gd name="connsiteY19" fmla="*/ 470647 h 1264023"/>
              <a:gd name="connsiteX20" fmla="*/ 26894 w 1138935"/>
              <a:gd name="connsiteY20" fmla="*/ 228600 h 1264023"/>
              <a:gd name="connsiteX21" fmla="*/ 53788 w 1138935"/>
              <a:gd name="connsiteY21" fmla="*/ 147917 h 1264023"/>
              <a:gd name="connsiteX22" fmla="*/ 107576 w 1138935"/>
              <a:gd name="connsiteY22" fmla="*/ 67235 h 1264023"/>
              <a:gd name="connsiteX23" fmla="*/ 147917 w 1138935"/>
              <a:gd name="connsiteY23" fmla="*/ 40341 h 1264023"/>
              <a:gd name="connsiteX24" fmla="*/ 174812 w 1138935"/>
              <a:gd name="connsiteY24" fmla="*/ 13447 h 1264023"/>
              <a:gd name="connsiteX25" fmla="*/ 618565 w 1138935"/>
              <a:gd name="connsiteY25" fmla="*/ 0 h 1264023"/>
              <a:gd name="connsiteX26" fmla="*/ 779929 w 1138935"/>
              <a:gd name="connsiteY26" fmla="*/ 13447 h 1264023"/>
              <a:gd name="connsiteX27" fmla="*/ 847165 w 1138935"/>
              <a:gd name="connsiteY27" fmla="*/ 80682 h 1264023"/>
              <a:gd name="connsiteX28" fmla="*/ 968188 w 1138935"/>
              <a:gd name="connsiteY28" fmla="*/ 121023 h 1264023"/>
              <a:gd name="connsiteX29" fmla="*/ 1048870 w 1138935"/>
              <a:gd name="connsiteY29" fmla="*/ 161364 h 1264023"/>
              <a:gd name="connsiteX30" fmla="*/ 1116106 w 1138935"/>
              <a:gd name="connsiteY30" fmla="*/ 228600 h 1264023"/>
              <a:gd name="connsiteX31" fmla="*/ 1116106 w 1138935"/>
              <a:gd name="connsiteY31" fmla="*/ 430305 h 1264023"/>
              <a:gd name="connsiteX32" fmla="*/ 1062317 w 1138935"/>
              <a:gd name="connsiteY32" fmla="*/ 484094 h 1264023"/>
              <a:gd name="connsiteX33" fmla="*/ 995082 w 1138935"/>
              <a:gd name="connsiteY33" fmla="*/ 564776 h 1264023"/>
              <a:gd name="connsiteX34" fmla="*/ 941294 w 1138935"/>
              <a:gd name="connsiteY34" fmla="*/ 645458 h 1264023"/>
              <a:gd name="connsiteX35" fmla="*/ 914400 w 1138935"/>
              <a:gd name="connsiteY35" fmla="*/ 685800 h 1264023"/>
              <a:gd name="connsiteX36" fmla="*/ 900953 w 1138935"/>
              <a:gd name="connsiteY36" fmla="*/ 739588 h 1264023"/>
              <a:gd name="connsiteX37" fmla="*/ 887506 w 1138935"/>
              <a:gd name="connsiteY37" fmla="*/ 806823 h 1264023"/>
              <a:gd name="connsiteX38" fmla="*/ 874059 w 1138935"/>
              <a:gd name="connsiteY38" fmla="*/ 847164 h 1264023"/>
              <a:gd name="connsiteX39" fmla="*/ 820270 w 1138935"/>
              <a:gd name="connsiteY39" fmla="*/ 860611 h 126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8935" h="1264023">
                <a:moveTo>
                  <a:pt x="820270" y="860611"/>
                </a:moveTo>
                <a:cubicBezTo>
                  <a:pt x="811305" y="896470"/>
                  <a:pt x="840776" y="929028"/>
                  <a:pt x="820270" y="1062317"/>
                </a:cubicBezTo>
                <a:cubicBezTo>
                  <a:pt x="818115" y="1076327"/>
                  <a:pt x="815678" y="1091590"/>
                  <a:pt x="806823" y="1102658"/>
                </a:cubicBezTo>
                <a:cubicBezTo>
                  <a:pt x="796727" y="1115278"/>
                  <a:pt x="779102" y="1119456"/>
                  <a:pt x="766482" y="1129552"/>
                </a:cubicBezTo>
                <a:cubicBezTo>
                  <a:pt x="756582" y="1137472"/>
                  <a:pt x="749731" y="1148840"/>
                  <a:pt x="739588" y="1156447"/>
                </a:cubicBezTo>
                <a:cubicBezTo>
                  <a:pt x="656173" y="1219009"/>
                  <a:pt x="671278" y="1206111"/>
                  <a:pt x="578223" y="1237129"/>
                </a:cubicBezTo>
                <a:lnTo>
                  <a:pt x="537882" y="1250576"/>
                </a:lnTo>
                <a:lnTo>
                  <a:pt x="497541" y="1264023"/>
                </a:lnTo>
                <a:cubicBezTo>
                  <a:pt x="443753" y="1259541"/>
                  <a:pt x="388328" y="1264483"/>
                  <a:pt x="336176" y="1250576"/>
                </a:cubicBezTo>
                <a:cubicBezTo>
                  <a:pt x="317801" y="1245676"/>
                  <a:pt x="305070" y="1226859"/>
                  <a:pt x="295835" y="1210235"/>
                </a:cubicBezTo>
                <a:cubicBezTo>
                  <a:pt x="282068" y="1185453"/>
                  <a:pt x="277906" y="1156446"/>
                  <a:pt x="268941" y="1129552"/>
                </a:cubicBezTo>
                <a:cubicBezTo>
                  <a:pt x="263830" y="1114220"/>
                  <a:pt x="251012" y="1102658"/>
                  <a:pt x="242047" y="1089211"/>
                </a:cubicBezTo>
                <a:cubicBezTo>
                  <a:pt x="237565" y="1066799"/>
                  <a:pt x="232075" y="1044566"/>
                  <a:pt x="228600" y="1021976"/>
                </a:cubicBezTo>
                <a:cubicBezTo>
                  <a:pt x="206878" y="880784"/>
                  <a:pt x="229137" y="956352"/>
                  <a:pt x="201706" y="874058"/>
                </a:cubicBezTo>
                <a:cubicBezTo>
                  <a:pt x="197224" y="838199"/>
                  <a:pt x="194724" y="802037"/>
                  <a:pt x="188259" y="766482"/>
                </a:cubicBezTo>
                <a:cubicBezTo>
                  <a:pt x="185723" y="752536"/>
                  <a:pt x="183051" y="737675"/>
                  <a:pt x="174812" y="726141"/>
                </a:cubicBezTo>
                <a:cubicBezTo>
                  <a:pt x="160074" y="705508"/>
                  <a:pt x="135088" y="693450"/>
                  <a:pt x="121023" y="672352"/>
                </a:cubicBezTo>
                <a:cubicBezTo>
                  <a:pt x="54250" y="572193"/>
                  <a:pt x="140069" y="695208"/>
                  <a:pt x="53788" y="591670"/>
                </a:cubicBezTo>
                <a:cubicBezTo>
                  <a:pt x="43442" y="579255"/>
                  <a:pt x="33458" y="566097"/>
                  <a:pt x="26894" y="551329"/>
                </a:cubicBezTo>
                <a:cubicBezTo>
                  <a:pt x="15380" y="525424"/>
                  <a:pt x="0" y="470647"/>
                  <a:pt x="0" y="470647"/>
                </a:cubicBezTo>
                <a:cubicBezTo>
                  <a:pt x="4665" y="414668"/>
                  <a:pt x="10154" y="295562"/>
                  <a:pt x="26894" y="228600"/>
                </a:cubicBezTo>
                <a:cubicBezTo>
                  <a:pt x="33770" y="201097"/>
                  <a:pt x="44823" y="174811"/>
                  <a:pt x="53788" y="147917"/>
                </a:cubicBezTo>
                <a:cubicBezTo>
                  <a:pt x="70361" y="98198"/>
                  <a:pt x="61087" y="105976"/>
                  <a:pt x="107576" y="67235"/>
                </a:cubicBezTo>
                <a:cubicBezTo>
                  <a:pt x="119991" y="56889"/>
                  <a:pt x="135297" y="50437"/>
                  <a:pt x="147917" y="40341"/>
                </a:cubicBezTo>
                <a:cubicBezTo>
                  <a:pt x="157817" y="32421"/>
                  <a:pt x="162180" y="14530"/>
                  <a:pt x="174812" y="13447"/>
                </a:cubicBezTo>
                <a:cubicBezTo>
                  <a:pt x="322257" y="809"/>
                  <a:pt x="470647" y="4482"/>
                  <a:pt x="618565" y="0"/>
                </a:cubicBezTo>
                <a:cubicBezTo>
                  <a:pt x="672353" y="4482"/>
                  <a:pt x="729032" y="-4517"/>
                  <a:pt x="779929" y="13447"/>
                </a:cubicBezTo>
                <a:cubicBezTo>
                  <a:pt x="809817" y="23996"/>
                  <a:pt x="817096" y="70659"/>
                  <a:pt x="847165" y="80682"/>
                </a:cubicBezTo>
                <a:lnTo>
                  <a:pt x="968188" y="121023"/>
                </a:lnTo>
                <a:cubicBezTo>
                  <a:pt x="1006274" y="133718"/>
                  <a:pt x="1016787" y="133291"/>
                  <a:pt x="1048870" y="161364"/>
                </a:cubicBezTo>
                <a:cubicBezTo>
                  <a:pt x="1072723" y="182236"/>
                  <a:pt x="1116106" y="228600"/>
                  <a:pt x="1116106" y="228600"/>
                </a:cubicBezTo>
                <a:cubicBezTo>
                  <a:pt x="1141170" y="303792"/>
                  <a:pt x="1151487" y="317087"/>
                  <a:pt x="1116106" y="430305"/>
                </a:cubicBezTo>
                <a:cubicBezTo>
                  <a:pt x="1108543" y="454507"/>
                  <a:pt x="1076382" y="462996"/>
                  <a:pt x="1062317" y="484094"/>
                </a:cubicBezTo>
                <a:cubicBezTo>
                  <a:pt x="966214" y="628248"/>
                  <a:pt x="1115876" y="409470"/>
                  <a:pt x="995082" y="564776"/>
                </a:cubicBezTo>
                <a:cubicBezTo>
                  <a:pt x="975238" y="590290"/>
                  <a:pt x="959223" y="618564"/>
                  <a:pt x="941294" y="645458"/>
                </a:cubicBezTo>
                <a:lnTo>
                  <a:pt x="914400" y="685800"/>
                </a:lnTo>
                <a:cubicBezTo>
                  <a:pt x="909918" y="703729"/>
                  <a:pt x="904962" y="721547"/>
                  <a:pt x="900953" y="739588"/>
                </a:cubicBezTo>
                <a:cubicBezTo>
                  <a:pt x="895995" y="761899"/>
                  <a:pt x="893049" y="784650"/>
                  <a:pt x="887506" y="806823"/>
                </a:cubicBezTo>
                <a:cubicBezTo>
                  <a:pt x="884068" y="820574"/>
                  <a:pt x="882914" y="836096"/>
                  <a:pt x="874059" y="847164"/>
                </a:cubicBezTo>
                <a:cubicBezTo>
                  <a:pt x="787516" y="955341"/>
                  <a:pt x="829235" y="824752"/>
                  <a:pt x="820270" y="86061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手繪多邊形 98"/>
          <p:cNvSpPr/>
          <p:nvPr/>
        </p:nvSpPr>
        <p:spPr>
          <a:xfrm>
            <a:off x="5252469" y="3872753"/>
            <a:ext cx="1713107" cy="1882588"/>
          </a:xfrm>
          <a:custGeom>
            <a:avLst/>
            <a:gdLst>
              <a:gd name="connsiteX0" fmla="*/ 220484 w 1713107"/>
              <a:gd name="connsiteY0" fmla="*/ 389965 h 1882588"/>
              <a:gd name="connsiteX1" fmla="*/ 220484 w 1713107"/>
              <a:gd name="connsiteY1" fmla="*/ 739588 h 1882588"/>
              <a:gd name="connsiteX2" fmla="*/ 193590 w 1713107"/>
              <a:gd name="connsiteY2" fmla="*/ 779929 h 1882588"/>
              <a:gd name="connsiteX3" fmla="*/ 180143 w 1713107"/>
              <a:gd name="connsiteY3" fmla="*/ 820271 h 1882588"/>
              <a:gd name="connsiteX4" fmla="*/ 166696 w 1713107"/>
              <a:gd name="connsiteY4" fmla="*/ 941294 h 1882588"/>
              <a:gd name="connsiteX5" fmla="*/ 126355 w 1713107"/>
              <a:gd name="connsiteY5" fmla="*/ 968188 h 1882588"/>
              <a:gd name="connsiteX6" fmla="*/ 99460 w 1713107"/>
              <a:gd name="connsiteY6" fmla="*/ 995082 h 1882588"/>
              <a:gd name="connsiteX7" fmla="*/ 72566 w 1713107"/>
              <a:gd name="connsiteY7" fmla="*/ 1089212 h 1882588"/>
              <a:gd name="connsiteX8" fmla="*/ 45672 w 1713107"/>
              <a:gd name="connsiteY8" fmla="*/ 1210235 h 1882588"/>
              <a:gd name="connsiteX9" fmla="*/ 18778 w 1713107"/>
              <a:gd name="connsiteY9" fmla="*/ 1250576 h 1882588"/>
              <a:gd name="connsiteX10" fmla="*/ 18778 w 1713107"/>
              <a:gd name="connsiteY10" fmla="*/ 1452282 h 1882588"/>
              <a:gd name="connsiteX11" fmla="*/ 32225 w 1713107"/>
              <a:gd name="connsiteY11" fmla="*/ 1492623 h 1882588"/>
              <a:gd name="connsiteX12" fmla="*/ 59119 w 1713107"/>
              <a:gd name="connsiteY12" fmla="*/ 1519518 h 1882588"/>
              <a:gd name="connsiteX13" fmla="*/ 72566 w 1713107"/>
              <a:gd name="connsiteY13" fmla="*/ 1559859 h 1882588"/>
              <a:gd name="connsiteX14" fmla="*/ 112907 w 1713107"/>
              <a:gd name="connsiteY14" fmla="*/ 1586753 h 1882588"/>
              <a:gd name="connsiteX15" fmla="*/ 139802 w 1713107"/>
              <a:gd name="connsiteY15" fmla="*/ 1613647 h 1882588"/>
              <a:gd name="connsiteX16" fmla="*/ 166696 w 1713107"/>
              <a:gd name="connsiteY16" fmla="*/ 1653988 h 1882588"/>
              <a:gd name="connsiteX17" fmla="*/ 274272 w 1713107"/>
              <a:gd name="connsiteY17" fmla="*/ 1680882 h 1882588"/>
              <a:gd name="connsiteX18" fmla="*/ 381849 w 1713107"/>
              <a:gd name="connsiteY18" fmla="*/ 1707776 h 1882588"/>
              <a:gd name="connsiteX19" fmla="*/ 489425 w 1713107"/>
              <a:gd name="connsiteY19" fmla="*/ 1748118 h 1882588"/>
              <a:gd name="connsiteX20" fmla="*/ 556660 w 1713107"/>
              <a:gd name="connsiteY20" fmla="*/ 1775012 h 1882588"/>
              <a:gd name="connsiteX21" fmla="*/ 637343 w 1713107"/>
              <a:gd name="connsiteY21" fmla="*/ 1801906 h 1882588"/>
              <a:gd name="connsiteX22" fmla="*/ 677684 w 1713107"/>
              <a:gd name="connsiteY22" fmla="*/ 1815353 h 1882588"/>
              <a:gd name="connsiteX23" fmla="*/ 731472 w 1713107"/>
              <a:gd name="connsiteY23" fmla="*/ 1828800 h 1882588"/>
              <a:gd name="connsiteX24" fmla="*/ 771813 w 1713107"/>
              <a:gd name="connsiteY24" fmla="*/ 1842247 h 1882588"/>
              <a:gd name="connsiteX25" fmla="*/ 919731 w 1713107"/>
              <a:gd name="connsiteY25" fmla="*/ 1882588 h 1882588"/>
              <a:gd name="connsiteX26" fmla="*/ 1094543 w 1713107"/>
              <a:gd name="connsiteY26" fmla="*/ 1842247 h 1882588"/>
              <a:gd name="connsiteX27" fmla="*/ 1134884 w 1713107"/>
              <a:gd name="connsiteY27" fmla="*/ 1815353 h 1882588"/>
              <a:gd name="connsiteX28" fmla="*/ 1161778 w 1713107"/>
              <a:gd name="connsiteY28" fmla="*/ 1775012 h 1882588"/>
              <a:gd name="connsiteX29" fmla="*/ 1229013 w 1713107"/>
              <a:gd name="connsiteY29" fmla="*/ 1707776 h 1882588"/>
              <a:gd name="connsiteX30" fmla="*/ 1255907 w 1713107"/>
              <a:gd name="connsiteY30" fmla="*/ 1667435 h 1882588"/>
              <a:gd name="connsiteX31" fmla="*/ 1336590 w 1713107"/>
              <a:gd name="connsiteY31" fmla="*/ 1613647 h 1882588"/>
              <a:gd name="connsiteX32" fmla="*/ 1376931 w 1713107"/>
              <a:gd name="connsiteY32" fmla="*/ 1586753 h 1882588"/>
              <a:gd name="connsiteX33" fmla="*/ 1417272 w 1713107"/>
              <a:gd name="connsiteY33" fmla="*/ 1546412 h 1882588"/>
              <a:gd name="connsiteX34" fmla="*/ 1444166 w 1713107"/>
              <a:gd name="connsiteY34" fmla="*/ 1465729 h 1882588"/>
              <a:gd name="connsiteX35" fmla="*/ 1471060 w 1713107"/>
              <a:gd name="connsiteY35" fmla="*/ 1264023 h 1882588"/>
              <a:gd name="connsiteX36" fmla="*/ 1457613 w 1713107"/>
              <a:gd name="connsiteY36" fmla="*/ 1143000 h 1882588"/>
              <a:gd name="connsiteX37" fmla="*/ 1430719 w 1713107"/>
              <a:gd name="connsiteY37" fmla="*/ 1062318 h 1882588"/>
              <a:gd name="connsiteX38" fmla="*/ 1444166 w 1713107"/>
              <a:gd name="connsiteY38" fmla="*/ 941294 h 1882588"/>
              <a:gd name="connsiteX39" fmla="*/ 1484507 w 1713107"/>
              <a:gd name="connsiteY39" fmla="*/ 914400 h 1882588"/>
              <a:gd name="connsiteX40" fmla="*/ 1511402 w 1713107"/>
              <a:gd name="connsiteY40" fmla="*/ 887506 h 1882588"/>
              <a:gd name="connsiteX41" fmla="*/ 1605531 w 1713107"/>
              <a:gd name="connsiteY41" fmla="*/ 860612 h 1882588"/>
              <a:gd name="connsiteX42" fmla="*/ 1659319 w 1713107"/>
              <a:gd name="connsiteY42" fmla="*/ 793376 h 1882588"/>
              <a:gd name="connsiteX43" fmla="*/ 1686213 w 1713107"/>
              <a:gd name="connsiteY43" fmla="*/ 753035 h 1882588"/>
              <a:gd name="connsiteX44" fmla="*/ 1713107 w 1713107"/>
              <a:gd name="connsiteY44" fmla="*/ 672353 h 1882588"/>
              <a:gd name="connsiteX45" fmla="*/ 1699660 w 1713107"/>
              <a:gd name="connsiteY45" fmla="*/ 510988 h 1882588"/>
              <a:gd name="connsiteX46" fmla="*/ 1632425 w 1713107"/>
              <a:gd name="connsiteY46" fmla="*/ 389965 h 1882588"/>
              <a:gd name="connsiteX47" fmla="*/ 1578637 w 1713107"/>
              <a:gd name="connsiteY47" fmla="*/ 309282 h 1882588"/>
              <a:gd name="connsiteX48" fmla="*/ 1538296 w 1713107"/>
              <a:gd name="connsiteY48" fmla="*/ 268941 h 1882588"/>
              <a:gd name="connsiteX49" fmla="*/ 1497955 w 1713107"/>
              <a:gd name="connsiteY49" fmla="*/ 242047 h 1882588"/>
              <a:gd name="connsiteX50" fmla="*/ 1471060 w 1713107"/>
              <a:gd name="connsiteY50" fmla="*/ 201706 h 1882588"/>
              <a:gd name="connsiteX51" fmla="*/ 1430719 w 1713107"/>
              <a:gd name="connsiteY51" fmla="*/ 188259 h 1882588"/>
              <a:gd name="connsiteX52" fmla="*/ 1350037 w 1713107"/>
              <a:gd name="connsiteY52" fmla="*/ 134471 h 1882588"/>
              <a:gd name="connsiteX53" fmla="*/ 1309696 w 1713107"/>
              <a:gd name="connsiteY53" fmla="*/ 107576 h 1882588"/>
              <a:gd name="connsiteX54" fmla="*/ 1269355 w 1713107"/>
              <a:gd name="connsiteY54" fmla="*/ 80682 h 1882588"/>
              <a:gd name="connsiteX55" fmla="*/ 1175225 w 1713107"/>
              <a:gd name="connsiteY55" fmla="*/ 13447 h 1882588"/>
              <a:gd name="connsiteX56" fmla="*/ 1134884 w 1713107"/>
              <a:gd name="connsiteY56" fmla="*/ 0 h 1882588"/>
              <a:gd name="connsiteX57" fmla="*/ 973519 w 1713107"/>
              <a:gd name="connsiteY57" fmla="*/ 13447 h 1882588"/>
              <a:gd name="connsiteX58" fmla="*/ 892837 w 1713107"/>
              <a:gd name="connsiteY58" fmla="*/ 40341 h 1882588"/>
              <a:gd name="connsiteX59" fmla="*/ 825602 w 1713107"/>
              <a:gd name="connsiteY59" fmla="*/ 53788 h 1882588"/>
              <a:gd name="connsiteX60" fmla="*/ 744919 w 1713107"/>
              <a:gd name="connsiteY60" fmla="*/ 80682 h 1882588"/>
              <a:gd name="connsiteX61" fmla="*/ 718025 w 1713107"/>
              <a:gd name="connsiteY61" fmla="*/ 121023 h 1882588"/>
              <a:gd name="connsiteX62" fmla="*/ 637343 w 1713107"/>
              <a:gd name="connsiteY62" fmla="*/ 174812 h 1882588"/>
              <a:gd name="connsiteX63" fmla="*/ 570107 w 1713107"/>
              <a:gd name="connsiteY63" fmla="*/ 242047 h 1882588"/>
              <a:gd name="connsiteX64" fmla="*/ 502872 w 1713107"/>
              <a:gd name="connsiteY64" fmla="*/ 295835 h 1882588"/>
              <a:gd name="connsiteX65" fmla="*/ 422190 w 1713107"/>
              <a:gd name="connsiteY65" fmla="*/ 349623 h 1882588"/>
              <a:gd name="connsiteX66" fmla="*/ 395296 w 1713107"/>
              <a:gd name="connsiteY66" fmla="*/ 376518 h 1882588"/>
              <a:gd name="connsiteX67" fmla="*/ 220484 w 1713107"/>
              <a:gd name="connsiteY67" fmla="*/ 389965 h 18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107" h="1882588">
                <a:moveTo>
                  <a:pt x="220484" y="389965"/>
                </a:moveTo>
                <a:cubicBezTo>
                  <a:pt x="191349" y="450477"/>
                  <a:pt x="248656" y="523599"/>
                  <a:pt x="220484" y="739588"/>
                </a:cubicBezTo>
                <a:cubicBezTo>
                  <a:pt x="218394" y="755614"/>
                  <a:pt x="202555" y="766482"/>
                  <a:pt x="193590" y="779929"/>
                </a:cubicBezTo>
                <a:cubicBezTo>
                  <a:pt x="189108" y="793376"/>
                  <a:pt x="182473" y="806289"/>
                  <a:pt x="180143" y="820271"/>
                </a:cubicBezTo>
                <a:cubicBezTo>
                  <a:pt x="173470" y="860308"/>
                  <a:pt x="180567" y="903148"/>
                  <a:pt x="166696" y="941294"/>
                </a:cubicBezTo>
                <a:cubicBezTo>
                  <a:pt x="161173" y="956482"/>
                  <a:pt x="138975" y="958092"/>
                  <a:pt x="126355" y="968188"/>
                </a:cubicBezTo>
                <a:cubicBezTo>
                  <a:pt x="116455" y="976108"/>
                  <a:pt x="108425" y="986117"/>
                  <a:pt x="99460" y="995082"/>
                </a:cubicBezTo>
                <a:cubicBezTo>
                  <a:pt x="86643" y="1033532"/>
                  <a:pt x="81009" y="1046998"/>
                  <a:pt x="72566" y="1089212"/>
                </a:cubicBezTo>
                <a:cubicBezTo>
                  <a:pt x="65680" y="1123643"/>
                  <a:pt x="63119" y="1175342"/>
                  <a:pt x="45672" y="1210235"/>
                </a:cubicBezTo>
                <a:cubicBezTo>
                  <a:pt x="38444" y="1224690"/>
                  <a:pt x="27743" y="1237129"/>
                  <a:pt x="18778" y="1250576"/>
                </a:cubicBezTo>
                <a:cubicBezTo>
                  <a:pt x="-10091" y="1337185"/>
                  <a:pt x="-2114" y="1295595"/>
                  <a:pt x="18778" y="1452282"/>
                </a:cubicBezTo>
                <a:cubicBezTo>
                  <a:pt x="20651" y="1466332"/>
                  <a:pt x="24932" y="1480469"/>
                  <a:pt x="32225" y="1492623"/>
                </a:cubicBezTo>
                <a:cubicBezTo>
                  <a:pt x="38748" y="1503495"/>
                  <a:pt x="50154" y="1510553"/>
                  <a:pt x="59119" y="1519518"/>
                </a:cubicBezTo>
                <a:cubicBezTo>
                  <a:pt x="63601" y="1532965"/>
                  <a:pt x="63711" y="1548791"/>
                  <a:pt x="72566" y="1559859"/>
                </a:cubicBezTo>
                <a:cubicBezTo>
                  <a:pt x="82662" y="1572479"/>
                  <a:pt x="100287" y="1576657"/>
                  <a:pt x="112907" y="1586753"/>
                </a:cubicBezTo>
                <a:cubicBezTo>
                  <a:pt x="122807" y="1594673"/>
                  <a:pt x="131882" y="1603747"/>
                  <a:pt x="139802" y="1613647"/>
                </a:cubicBezTo>
                <a:cubicBezTo>
                  <a:pt x="149898" y="1626267"/>
                  <a:pt x="154076" y="1643892"/>
                  <a:pt x="166696" y="1653988"/>
                </a:cubicBezTo>
                <a:cubicBezTo>
                  <a:pt x="180591" y="1665104"/>
                  <a:pt x="270743" y="1680068"/>
                  <a:pt x="274272" y="1680882"/>
                </a:cubicBezTo>
                <a:cubicBezTo>
                  <a:pt x="310288" y="1689193"/>
                  <a:pt x="381849" y="1707776"/>
                  <a:pt x="381849" y="1707776"/>
                </a:cubicBezTo>
                <a:cubicBezTo>
                  <a:pt x="491880" y="1762794"/>
                  <a:pt x="379576" y="1711502"/>
                  <a:pt x="489425" y="1748118"/>
                </a:cubicBezTo>
                <a:cubicBezTo>
                  <a:pt x="512324" y="1755751"/>
                  <a:pt x="533975" y="1766763"/>
                  <a:pt x="556660" y="1775012"/>
                </a:cubicBezTo>
                <a:cubicBezTo>
                  <a:pt x="583302" y="1784700"/>
                  <a:pt x="610449" y="1792941"/>
                  <a:pt x="637343" y="1801906"/>
                </a:cubicBezTo>
                <a:cubicBezTo>
                  <a:pt x="650790" y="1806388"/>
                  <a:pt x="663933" y="1811915"/>
                  <a:pt x="677684" y="1815353"/>
                </a:cubicBezTo>
                <a:cubicBezTo>
                  <a:pt x="695613" y="1819835"/>
                  <a:pt x="713702" y="1823723"/>
                  <a:pt x="731472" y="1828800"/>
                </a:cubicBezTo>
                <a:cubicBezTo>
                  <a:pt x="745101" y="1832694"/>
                  <a:pt x="758138" y="1838517"/>
                  <a:pt x="771813" y="1842247"/>
                </a:cubicBezTo>
                <a:cubicBezTo>
                  <a:pt x="938639" y="1887745"/>
                  <a:pt x="826877" y="1851637"/>
                  <a:pt x="919731" y="1882588"/>
                </a:cubicBezTo>
                <a:cubicBezTo>
                  <a:pt x="963127" y="1876389"/>
                  <a:pt x="1054271" y="1869095"/>
                  <a:pt x="1094543" y="1842247"/>
                </a:cubicBezTo>
                <a:lnTo>
                  <a:pt x="1134884" y="1815353"/>
                </a:lnTo>
                <a:cubicBezTo>
                  <a:pt x="1143849" y="1801906"/>
                  <a:pt x="1151136" y="1787175"/>
                  <a:pt x="1161778" y="1775012"/>
                </a:cubicBezTo>
                <a:cubicBezTo>
                  <a:pt x="1182649" y="1751159"/>
                  <a:pt x="1211432" y="1734148"/>
                  <a:pt x="1229013" y="1707776"/>
                </a:cubicBezTo>
                <a:cubicBezTo>
                  <a:pt x="1237978" y="1694329"/>
                  <a:pt x="1243744" y="1678077"/>
                  <a:pt x="1255907" y="1667435"/>
                </a:cubicBezTo>
                <a:cubicBezTo>
                  <a:pt x="1280233" y="1646150"/>
                  <a:pt x="1309696" y="1631576"/>
                  <a:pt x="1336590" y="1613647"/>
                </a:cubicBezTo>
                <a:cubicBezTo>
                  <a:pt x="1350037" y="1604682"/>
                  <a:pt x="1365503" y="1598181"/>
                  <a:pt x="1376931" y="1586753"/>
                </a:cubicBezTo>
                <a:lnTo>
                  <a:pt x="1417272" y="1546412"/>
                </a:lnTo>
                <a:cubicBezTo>
                  <a:pt x="1426237" y="1519518"/>
                  <a:pt x="1441812" y="1493980"/>
                  <a:pt x="1444166" y="1465729"/>
                </a:cubicBezTo>
                <a:cubicBezTo>
                  <a:pt x="1458790" y="1290239"/>
                  <a:pt x="1440545" y="1355570"/>
                  <a:pt x="1471060" y="1264023"/>
                </a:cubicBezTo>
                <a:cubicBezTo>
                  <a:pt x="1466578" y="1223682"/>
                  <a:pt x="1465573" y="1182801"/>
                  <a:pt x="1457613" y="1143000"/>
                </a:cubicBezTo>
                <a:cubicBezTo>
                  <a:pt x="1452053" y="1115202"/>
                  <a:pt x="1430719" y="1062318"/>
                  <a:pt x="1430719" y="1062318"/>
                </a:cubicBezTo>
                <a:cubicBezTo>
                  <a:pt x="1435201" y="1021977"/>
                  <a:pt x="1430295" y="979440"/>
                  <a:pt x="1444166" y="941294"/>
                </a:cubicBezTo>
                <a:cubicBezTo>
                  <a:pt x="1449689" y="926106"/>
                  <a:pt x="1471887" y="924496"/>
                  <a:pt x="1484507" y="914400"/>
                </a:cubicBezTo>
                <a:cubicBezTo>
                  <a:pt x="1494407" y="906480"/>
                  <a:pt x="1500530" y="894029"/>
                  <a:pt x="1511402" y="887506"/>
                </a:cubicBezTo>
                <a:cubicBezTo>
                  <a:pt x="1525182" y="879238"/>
                  <a:pt x="1595483" y="863124"/>
                  <a:pt x="1605531" y="860612"/>
                </a:cubicBezTo>
                <a:cubicBezTo>
                  <a:pt x="1673535" y="815276"/>
                  <a:pt x="1626843" y="858329"/>
                  <a:pt x="1659319" y="793376"/>
                </a:cubicBezTo>
                <a:cubicBezTo>
                  <a:pt x="1666546" y="778921"/>
                  <a:pt x="1679649" y="767803"/>
                  <a:pt x="1686213" y="753035"/>
                </a:cubicBezTo>
                <a:cubicBezTo>
                  <a:pt x="1697727" y="727130"/>
                  <a:pt x="1713107" y="672353"/>
                  <a:pt x="1713107" y="672353"/>
                </a:cubicBezTo>
                <a:cubicBezTo>
                  <a:pt x="1708625" y="618565"/>
                  <a:pt x="1706793" y="564489"/>
                  <a:pt x="1699660" y="510988"/>
                </a:cubicBezTo>
                <a:cubicBezTo>
                  <a:pt x="1693743" y="466610"/>
                  <a:pt x="1653596" y="421722"/>
                  <a:pt x="1632425" y="389965"/>
                </a:cubicBezTo>
                <a:lnTo>
                  <a:pt x="1578637" y="309282"/>
                </a:lnTo>
                <a:cubicBezTo>
                  <a:pt x="1565190" y="295835"/>
                  <a:pt x="1552905" y="281115"/>
                  <a:pt x="1538296" y="268941"/>
                </a:cubicBezTo>
                <a:cubicBezTo>
                  <a:pt x="1525881" y="258595"/>
                  <a:pt x="1511402" y="251012"/>
                  <a:pt x="1497955" y="242047"/>
                </a:cubicBezTo>
                <a:cubicBezTo>
                  <a:pt x="1488990" y="228600"/>
                  <a:pt x="1483680" y="211802"/>
                  <a:pt x="1471060" y="201706"/>
                </a:cubicBezTo>
                <a:cubicBezTo>
                  <a:pt x="1459992" y="192851"/>
                  <a:pt x="1443110" y="195143"/>
                  <a:pt x="1430719" y="188259"/>
                </a:cubicBezTo>
                <a:cubicBezTo>
                  <a:pt x="1402464" y="172562"/>
                  <a:pt x="1376931" y="152400"/>
                  <a:pt x="1350037" y="134471"/>
                </a:cubicBezTo>
                <a:lnTo>
                  <a:pt x="1309696" y="107576"/>
                </a:lnTo>
                <a:lnTo>
                  <a:pt x="1269355" y="80682"/>
                </a:lnTo>
                <a:cubicBezTo>
                  <a:pt x="1246942" y="13447"/>
                  <a:pt x="1269354" y="44823"/>
                  <a:pt x="1175225" y="13447"/>
                </a:cubicBezTo>
                <a:lnTo>
                  <a:pt x="1134884" y="0"/>
                </a:lnTo>
                <a:cubicBezTo>
                  <a:pt x="1081096" y="4482"/>
                  <a:pt x="1026759" y="4574"/>
                  <a:pt x="973519" y="13447"/>
                </a:cubicBezTo>
                <a:cubicBezTo>
                  <a:pt x="945556" y="18107"/>
                  <a:pt x="920635" y="34781"/>
                  <a:pt x="892837" y="40341"/>
                </a:cubicBezTo>
                <a:cubicBezTo>
                  <a:pt x="870425" y="44823"/>
                  <a:pt x="847652" y="47774"/>
                  <a:pt x="825602" y="53788"/>
                </a:cubicBezTo>
                <a:cubicBezTo>
                  <a:pt x="798252" y="61247"/>
                  <a:pt x="744919" y="80682"/>
                  <a:pt x="744919" y="80682"/>
                </a:cubicBezTo>
                <a:cubicBezTo>
                  <a:pt x="735954" y="94129"/>
                  <a:pt x="730188" y="110381"/>
                  <a:pt x="718025" y="121023"/>
                </a:cubicBezTo>
                <a:cubicBezTo>
                  <a:pt x="693700" y="142308"/>
                  <a:pt x="637343" y="174812"/>
                  <a:pt x="637343" y="174812"/>
                </a:cubicBezTo>
                <a:cubicBezTo>
                  <a:pt x="565626" y="282387"/>
                  <a:pt x="659755" y="152401"/>
                  <a:pt x="570107" y="242047"/>
                </a:cubicBezTo>
                <a:cubicBezTo>
                  <a:pt x="509282" y="302871"/>
                  <a:pt x="581409" y="269656"/>
                  <a:pt x="502872" y="295835"/>
                </a:cubicBezTo>
                <a:cubicBezTo>
                  <a:pt x="400285" y="398422"/>
                  <a:pt x="519497" y="291237"/>
                  <a:pt x="422190" y="349623"/>
                </a:cubicBezTo>
                <a:cubicBezTo>
                  <a:pt x="411319" y="356146"/>
                  <a:pt x="407067" y="371809"/>
                  <a:pt x="395296" y="376518"/>
                </a:cubicBezTo>
                <a:cubicBezTo>
                  <a:pt x="314473" y="408848"/>
                  <a:pt x="249619" y="329453"/>
                  <a:pt x="220484" y="38996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手繪多邊形 99"/>
          <p:cNvSpPr/>
          <p:nvPr/>
        </p:nvSpPr>
        <p:spPr>
          <a:xfrm>
            <a:off x="4419876" y="5647762"/>
            <a:ext cx="1510277" cy="842081"/>
          </a:xfrm>
          <a:custGeom>
            <a:avLst/>
            <a:gdLst>
              <a:gd name="connsiteX0" fmla="*/ 380724 w 1510277"/>
              <a:gd name="connsiteY0" fmla="*/ 806832 h 842081"/>
              <a:gd name="connsiteX1" fmla="*/ 286595 w 1510277"/>
              <a:gd name="connsiteY1" fmla="*/ 739597 h 842081"/>
              <a:gd name="connsiteX2" fmla="*/ 205912 w 1510277"/>
              <a:gd name="connsiteY2" fmla="*/ 699256 h 842081"/>
              <a:gd name="connsiteX3" fmla="*/ 111783 w 1510277"/>
              <a:gd name="connsiteY3" fmla="*/ 578232 h 842081"/>
              <a:gd name="connsiteX4" fmla="*/ 71442 w 1510277"/>
              <a:gd name="connsiteY4" fmla="*/ 537891 h 842081"/>
              <a:gd name="connsiteX5" fmla="*/ 17653 w 1510277"/>
              <a:gd name="connsiteY5" fmla="*/ 430315 h 842081"/>
              <a:gd name="connsiteX6" fmla="*/ 17653 w 1510277"/>
              <a:gd name="connsiteY6" fmla="*/ 282397 h 842081"/>
              <a:gd name="connsiteX7" fmla="*/ 44548 w 1510277"/>
              <a:gd name="connsiteY7" fmla="*/ 255503 h 842081"/>
              <a:gd name="connsiteX8" fmla="*/ 98336 w 1510277"/>
              <a:gd name="connsiteY8" fmla="*/ 174820 h 842081"/>
              <a:gd name="connsiteX9" fmla="*/ 125230 w 1510277"/>
              <a:gd name="connsiteY9" fmla="*/ 134479 h 842081"/>
              <a:gd name="connsiteX10" fmla="*/ 205912 w 1510277"/>
              <a:gd name="connsiteY10" fmla="*/ 53797 h 842081"/>
              <a:gd name="connsiteX11" fmla="*/ 219359 w 1510277"/>
              <a:gd name="connsiteY11" fmla="*/ 13456 h 842081"/>
              <a:gd name="connsiteX12" fmla="*/ 421065 w 1510277"/>
              <a:gd name="connsiteY12" fmla="*/ 13456 h 842081"/>
              <a:gd name="connsiteX13" fmla="*/ 461406 w 1510277"/>
              <a:gd name="connsiteY13" fmla="*/ 26903 h 842081"/>
              <a:gd name="connsiteX14" fmla="*/ 582430 w 1510277"/>
              <a:gd name="connsiteY14" fmla="*/ 134479 h 842081"/>
              <a:gd name="connsiteX15" fmla="*/ 609324 w 1510277"/>
              <a:gd name="connsiteY15" fmla="*/ 174820 h 842081"/>
              <a:gd name="connsiteX16" fmla="*/ 636218 w 1510277"/>
              <a:gd name="connsiteY16" fmla="*/ 201715 h 842081"/>
              <a:gd name="connsiteX17" fmla="*/ 663112 w 1510277"/>
              <a:gd name="connsiteY17" fmla="*/ 242056 h 842081"/>
              <a:gd name="connsiteX18" fmla="*/ 730348 w 1510277"/>
              <a:gd name="connsiteY18" fmla="*/ 309291 h 842081"/>
              <a:gd name="connsiteX19" fmla="*/ 811030 w 1510277"/>
              <a:gd name="connsiteY19" fmla="*/ 363079 h 842081"/>
              <a:gd name="connsiteX20" fmla="*/ 945500 w 1510277"/>
              <a:gd name="connsiteY20" fmla="*/ 349632 h 842081"/>
              <a:gd name="connsiteX21" fmla="*/ 1026183 w 1510277"/>
              <a:gd name="connsiteY21" fmla="*/ 322738 h 842081"/>
              <a:gd name="connsiteX22" fmla="*/ 1187548 w 1510277"/>
              <a:gd name="connsiteY22" fmla="*/ 336185 h 842081"/>
              <a:gd name="connsiteX23" fmla="*/ 1268230 w 1510277"/>
              <a:gd name="connsiteY23" fmla="*/ 389973 h 842081"/>
              <a:gd name="connsiteX24" fmla="*/ 1362359 w 1510277"/>
              <a:gd name="connsiteY24" fmla="*/ 416868 h 842081"/>
              <a:gd name="connsiteX25" fmla="*/ 1469936 w 1510277"/>
              <a:gd name="connsiteY25" fmla="*/ 510997 h 842081"/>
              <a:gd name="connsiteX26" fmla="*/ 1510277 w 1510277"/>
              <a:gd name="connsiteY26" fmla="*/ 591679 h 842081"/>
              <a:gd name="connsiteX27" fmla="*/ 1496830 w 1510277"/>
              <a:gd name="connsiteY27" fmla="*/ 685809 h 842081"/>
              <a:gd name="connsiteX28" fmla="*/ 1456489 w 1510277"/>
              <a:gd name="connsiteY28" fmla="*/ 712703 h 842081"/>
              <a:gd name="connsiteX29" fmla="*/ 1348912 w 1510277"/>
              <a:gd name="connsiteY29" fmla="*/ 739597 h 842081"/>
              <a:gd name="connsiteX30" fmla="*/ 1174100 w 1510277"/>
              <a:gd name="connsiteY30" fmla="*/ 766491 h 842081"/>
              <a:gd name="connsiteX31" fmla="*/ 1079971 w 1510277"/>
              <a:gd name="connsiteY31" fmla="*/ 793385 h 842081"/>
              <a:gd name="connsiteX32" fmla="*/ 1039630 w 1510277"/>
              <a:gd name="connsiteY32" fmla="*/ 806832 h 842081"/>
              <a:gd name="connsiteX33" fmla="*/ 824477 w 1510277"/>
              <a:gd name="connsiteY33" fmla="*/ 820279 h 842081"/>
              <a:gd name="connsiteX34" fmla="*/ 542089 w 1510277"/>
              <a:gd name="connsiteY34" fmla="*/ 820279 h 842081"/>
              <a:gd name="connsiteX35" fmla="*/ 380724 w 1510277"/>
              <a:gd name="connsiteY35" fmla="*/ 806832 h 84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0277" h="842081">
                <a:moveTo>
                  <a:pt x="380724" y="806832"/>
                </a:moveTo>
                <a:cubicBezTo>
                  <a:pt x="338142" y="793385"/>
                  <a:pt x="319659" y="759435"/>
                  <a:pt x="286595" y="739597"/>
                </a:cubicBezTo>
                <a:cubicBezTo>
                  <a:pt x="199955" y="687613"/>
                  <a:pt x="293353" y="772123"/>
                  <a:pt x="205912" y="699256"/>
                </a:cubicBezTo>
                <a:cubicBezTo>
                  <a:pt x="92352" y="604622"/>
                  <a:pt x="261722" y="728171"/>
                  <a:pt x="111783" y="578232"/>
                </a:cubicBezTo>
                <a:lnTo>
                  <a:pt x="71442" y="537891"/>
                </a:lnTo>
                <a:cubicBezTo>
                  <a:pt x="40539" y="445181"/>
                  <a:pt x="64594" y="477254"/>
                  <a:pt x="17653" y="430315"/>
                </a:cubicBezTo>
                <a:cubicBezTo>
                  <a:pt x="-2827" y="368874"/>
                  <a:pt x="-8756" y="370425"/>
                  <a:pt x="17653" y="282397"/>
                </a:cubicBezTo>
                <a:cubicBezTo>
                  <a:pt x="21296" y="270254"/>
                  <a:pt x="36941" y="265646"/>
                  <a:pt x="44548" y="255503"/>
                </a:cubicBezTo>
                <a:cubicBezTo>
                  <a:pt x="63942" y="229645"/>
                  <a:pt x="80407" y="201714"/>
                  <a:pt x="98336" y="174820"/>
                </a:cubicBezTo>
                <a:cubicBezTo>
                  <a:pt x="107301" y="161373"/>
                  <a:pt x="113802" y="145907"/>
                  <a:pt x="125230" y="134479"/>
                </a:cubicBezTo>
                <a:lnTo>
                  <a:pt x="205912" y="53797"/>
                </a:lnTo>
                <a:cubicBezTo>
                  <a:pt x="210394" y="40350"/>
                  <a:pt x="207565" y="21318"/>
                  <a:pt x="219359" y="13456"/>
                </a:cubicBezTo>
                <a:cubicBezTo>
                  <a:pt x="262954" y="-15607"/>
                  <a:pt x="397507" y="11100"/>
                  <a:pt x="421065" y="13456"/>
                </a:cubicBezTo>
                <a:cubicBezTo>
                  <a:pt x="434512" y="17938"/>
                  <a:pt x="448728" y="20564"/>
                  <a:pt x="461406" y="26903"/>
                </a:cubicBezTo>
                <a:cubicBezTo>
                  <a:pt x="501827" y="47113"/>
                  <a:pt x="564608" y="107747"/>
                  <a:pt x="582430" y="134479"/>
                </a:cubicBezTo>
                <a:cubicBezTo>
                  <a:pt x="591395" y="147926"/>
                  <a:pt x="599228" y="162200"/>
                  <a:pt x="609324" y="174820"/>
                </a:cubicBezTo>
                <a:cubicBezTo>
                  <a:pt x="617244" y="184720"/>
                  <a:pt x="628298" y="191815"/>
                  <a:pt x="636218" y="201715"/>
                </a:cubicBezTo>
                <a:cubicBezTo>
                  <a:pt x="646314" y="214335"/>
                  <a:pt x="652470" y="229893"/>
                  <a:pt x="663112" y="242056"/>
                </a:cubicBezTo>
                <a:cubicBezTo>
                  <a:pt x="683984" y="265909"/>
                  <a:pt x="703976" y="291710"/>
                  <a:pt x="730348" y="309291"/>
                </a:cubicBezTo>
                <a:lnTo>
                  <a:pt x="811030" y="363079"/>
                </a:lnTo>
                <a:cubicBezTo>
                  <a:pt x="855853" y="358597"/>
                  <a:pt x="901225" y="357934"/>
                  <a:pt x="945500" y="349632"/>
                </a:cubicBezTo>
                <a:cubicBezTo>
                  <a:pt x="973364" y="344408"/>
                  <a:pt x="1026183" y="322738"/>
                  <a:pt x="1026183" y="322738"/>
                </a:cubicBezTo>
                <a:cubicBezTo>
                  <a:pt x="1079971" y="327220"/>
                  <a:pt x="1135542" y="321739"/>
                  <a:pt x="1187548" y="336185"/>
                </a:cubicBezTo>
                <a:cubicBezTo>
                  <a:pt x="1218691" y="344836"/>
                  <a:pt x="1236873" y="382134"/>
                  <a:pt x="1268230" y="389973"/>
                </a:cubicBezTo>
                <a:cubicBezTo>
                  <a:pt x="1335769" y="406858"/>
                  <a:pt x="1304485" y="397575"/>
                  <a:pt x="1362359" y="416868"/>
                </a:cubicBezTo>
                <a:cubicBezTo>
                  <a:pt x="1441023" y="495531"/>
                  <a:pt x="1403223" y="466522"/>
                  <a:pt x="1469936" y="510997"/>
                </a:cubicBezTo>
                <a:cubicBezTo>
                  <a:pt x="1483534" y="531393"/>
                  <a:pt x="1510277" y="563843"/>
                  <a:pt x="1510277" y="591679"/>
                </a:cubicBezTo>
                <a:cubicBezTo>
                  <a:pt x="1510277" y="623374"/>
                  <a:pt x="1509703" y="656846"/>
                  <a:pt x="1496830" y="685809"/>
                </a:cubicBezTo>
                <a:cubicBezTo>
                  <a:pt x="1490266" y="700577"/>
                  <a:pt x="1471677" y="707180"/>
                  <a:pt x="1456489" y="712703"/>
                </a:cubicBezTo>
                <a:cubicBezTo>
                  <a:pt x="1421752" y="725335"/>
                  <a:pt x="1385157" y="732348"/>
                  <a:pt x="1348912" y="739597"/>
                </a:cubicBezTo>
                <a:cubicBezTo>
                  <a:pt x="1246241" y="760131"/>
                  <a:pt x="1304356" y="750209"/>
                  <a:pt x="1174100" y="766491"/>
                </a:cubicBezTo>
                <a:cubicBezTo>
                  <a:pt x="1077376" y="798732"/>
                  <a:pt x="1198165" y="759615"/>
                  <a:pt x="1079971" y="793385"/>
                </a:cubicBezTo>
                <a:cubicBezTo>
                  <a:pt x="1066342" y="797279"/>
                  <a:pt x="1053727" y="805348"/>
                  <a:pt x="1039630" y="806832"/>
                </a:cubicBezTo>
                <a:cubicBezTo>
                  <a:pt x="968167" y="814354"/>
                  <a:pt x="896195" y="815797"/>
                  <a:pt x="824477" y="820279"/>
                </a:cubicBezTo>
                <a:cubicBezTo>
                  <a:pt x="709519" y="858598"/>
                  <a:pt x="786643" y="838394"/>
                  <a:pt x="542089" y="820279"/>
                </a:cubicBezTo>
                <a:cubicBezTo>
                  <a:pt x="501610" y="817281"/>
                  <a:pt x="423306" y="820279"/>
                  <a:pt x="380724" y="80683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p:nvSpPr>
        <p:spPr>
          <a:xfrm>
            <a:off x="7914039" y="3738734"/>
            <a:ext cx="2764716" cy="2775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橢圓 101"/>
          <p:cNvSpPr/>
          <p:nvPr/>
        </p:nvSpPr>
        <p:spPr>
          <a:xfrm>
            <a:off x="8341656" y="5790762"/>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103" name="橢圓 102"/>
          <p:cNvSpPr/>
          <p:nvPr/>
        </p:nvSpPr>
        <p:spPr>
          <a:xfrm>
            <a:off x="9079900" y="610004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t>
            </a:r>
            <a:endParaRPr lang="zh-TW" altLang="en-US" dirty="0">
              <a:solidFill>
                <a:schemeClr val="tx1"/>
              </a:solidFill>
            </a:endParaRPr>
          </a:p>
        </p:txBody>
      </p:sp>
      <p:sp>
        <p:nvSpPr>
          <p:cNvPr id="104" name="橢圓 103"/>
          <p:cNvSpPr/>
          <p:nvPr/>
        </p:nvSpPr>
        <p:spPr>
          <a:xfrm>
            <a:off x="9059002" y="4891841"/>
            <a:ext cx="289031" cy="407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a:t>
            </a:r>
            <a:endParaRPr lang="zh-TW" altLang="en-US" dirty="0">
              <a:solidFill>
                <a:schemeClr val="tx1"/>
              </a:solidFill>
            </a:endParaRPr>
          </a:p>
        </p:txBody>
      </p:sp>
      <p:sp>
        <p:nvSpPr>
          <p:cNvPr id="105" name="橢圓 104"/>
          <p:cNvSpPr/>
          <p:nvPr/>
        </p:nvSpPr>
        <p:spPr>
          <a:xfrm>
            <a:off x="8341768" y="498999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endParaRPr lang="zh-TW" altLang="en-US" dirty="0">
              <a:solidFill>
                <a:schemeClr val="tx1"/>
              </a:solidFill>
            </a:endParaRPr>
          </a:p>
        </p:txBody>
      </p:sp>
      <p:sp>
        <p:nvSpPr>
          <p:cNvPr id="106" name="橢圓 105"/>
          <p:cNvSpPr/>
          <p:nvPr/>
        </p:nvSpPr>
        <p:spPr>
          <a:xfrm>
            <a:off x="8650604" y="441580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a:t>
            </a:r>
            <a:endParaRPr lang="zh-TW" altLang="en-US" dirty="0">
              <a:solidFill>
                <a:schemeClr val="tx1"/>
              </a:solidFill>
            </a:endParaRPr>
          </a:p>
        </p:txBody>
      </p:sp>
      <p:sp>
        <p:nvSpPr>
          <p:cNvPr id="107" name="橢圓 106"/>
          <p:cNvSpPr/>
          <p:nvPr/>
        </p:nvSpPr>
        <p:spPr>
          <a:xfrm>
            <a:off x="9764352" y="401171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F</a:t>
            </a:r>
            <a:endParaRPr lang="zh-TW" altLang="en-US" dirty="0">
              <a:solidFill>
                <a:schemeClr val="tx1"/>
              </a:solidFill>
            </a:endParaRPr>
          </a:p>
        </p:txBody>
      </p:sp>
      <p:sp>
        <p:nvSpPr>
          <p:cNvPr id="108" name="橢圓 107"/>
          <p:cNvSpPr/>
          <p:nvPr/>
        </p:nvSpPr>
        <p:spPr>
          <a:xfrm>
            <a:off x="10023880" y="511573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a:t>
            </a:r>
            <a:endParaRPr lang="zh-TW" altLang="en-US" dirty="0">
              <a:solidFill>
                <a:schemeClr val="tx1"/>
              </a:solidFill>
            </a:endParaRPr>
          </a:p>
        </p:txBody>
      </p:sp>
      <p:sp>
        <p:nvSpPr>
          <p:cNvPr id="109" name="橢圓 108"/>
          <p:cNvSpPr/>
          <p:nvPr/>
        </p:nvSpPr>
        <p:spPr>
          <a:xfrm>
            <a:off x="9268160" y="438999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110" name="向下箭號 109"/>
          <p:cNvSpPr/>
          <p:nvPr/>
        </p:nvSpPr>
        <p:spPr>
          <a:xfrm rot="10800000">
            <a:off x="8862710" y="2954777"/>
            <a:ext cx="844471" cy="68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9771281" y="4728551"/>
            <a:ext cx="234651" cy="17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橢圓 111"/>
          <p:cNvSpPr/>
          <p:nvPr/>
        </p:nvSpPr>
        <p:spPr>
          <a:xfrm>
            <a:off x="8616873" y="4802176"/>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橢圓 112"/>
          <p:cNvSpPr/>
          <p:nvPr/>
        </p:nvSpPr>
        <p:spPr>
          <a:xfrm>
            <a:off x="8783109" y="6084047"/>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橢圓 113"/>
          <p:cNvSpPr/>
          <p:nvPr/>
        </p:nvSpPr>
        <p:spPr>
          <a:xfrm>
            <a:off x="10261004" y="4240317"/>
            <a:ext cx="376517" cy="282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H</a:t>
            </a:r>
            <a:endParaRPr lang="zh-TW" altLang="en-US" dirty="0">
              <a:solidFill>
                <a:schemeClr val="tx1"/>
              </a:solidFill>
            </a:endParaRPr>
          </a:p>
        </p:txBody>
      </p:sp>
      <p:sp>
        <p:nvSpPr>
          <p:cNvPr id="115" name="手繪多邊形 114"/>
          <p:cNvSpPr/>
          <p:nvPr/>
        </p:nvSpPr>
        <p:spPr>
          <a:xfrm>
            <a:off x="8032381" y="4240313"/>
            <a:ext cx="1138935" cy="1264023"/>
          </a:xfrm>
          <a:custGeom>
            <a:avLst/>
            <a:gdLst>
              <a:gd name="connsiteX0" fmla="*/ 820270 w 1138935"/>
              <a:gd name="connsiteY0" fmla="*/ 860611 h 1264023"/>
              <a:gd name="connsiteX1" fmla="*/ 820270 w 1138935"/>
              <a:gd name="connsiteY1" fmla="*/ 1062317 h 1264023"/>
              <a:gd name="connsiteX2" fmla="*/ 806823 w 1138935"/>
              <a:gd name="connsiteY2" fmla="*/ 1102658 h 1264023"/>
              <a:gd name="connsiteX3" fmla="*/ 766482 w 1138935"/>
              <a:gd name="connsiteY3" fmla="*/ 1129552 h 1264023"/>
              <a:gd name="connsiteX4" fmla="*/ 739588 w 1138935"/>
              <a:gd name="connsiteY4" fmla="*/ 1156447 h 1264023"/>
              <a:gd name="connsiteX5" fmla="*/ 578223 w 1138935"/>
              <a:gd name="connsiteY5" fmla="*/ 1237129 h 1264023"/>
              <a:gd name="connsiteX6" fmla="*/ 537882 w 1138935"/>
              <a:gd name="connsiteY6" fmla="*/ 1250576 h 1264023"/>
              <a:gd name="connsiteX7" fmla="*/ 497541 w 1138935"/>
              <a:gd name="connsiteY7" fmla="*/ 1264023 h 1264023"/>
              <a:gd name="connsiteX8" fmla="*/ 336176 w 1138935"/>
              <a:gd name="connsiteY8" fmla="*/ 1250576 h 1264023"/>
              <a:gd name="connsiteX9" fmla="*/ 295835 w 1138935"/>
              <a:gd name="connsiteY9" fmla="*/ 1210235 h 1264023"/>
              <a:gd name="connsiteX10" fmla="*/ 268941 w 1138935"/>
              <a:gd name="connsiteY10" fmla="*/ 1129552 h 1264023"/>
              <a:gd name="connsiteX11" fmla="*/ 242047 w 1138935"/>
              <a:gd name="connsiteY11" fmla="*/ 1089211 h 1264023"/>
              <a:gd name="connsiteX12" fmla="*/ 228600 w 1138935"/>
              <a:gd name="connsiteY12" fmla="*/ 1021976 h 1264023"/>
              <a:gd name="connsiteX13" fmla="*/ 201706 w 1138935"/>
              <a:gd name="connsiteY13" fmla="*/ 874058 h 1264023"/>
              <a:gd name="connsiteX14" fmla="*/ 188259 w 1138935"/>
              <a:gd name="connsiteY14" fmla="*/ 766482 h 1264023"/>
              <a:gd name="connsiteX15" fmla="*/ 174812 w 1138935"/>
              <a:gd name="connsiteY15" fmla="*/ 726141 h 1264023"/>
              <a:gd name="connsiteX16" fmla="*/ 121023 w 1138935"/>
              <a:gd name="connsiteY16" fmla="*/ 672352 h 1264023"/>
              <a:gd name="connsiteX17" fmla="*/ 53788 w 1138935"/>
              <a:gd name="connsiteY17" fmla="*/ 591670 h 1264023"/>
              <a:gd name="connsiteX18" fmla="*/ 26894 w 1138935"/>
              <a:gd name="connsiteY18" fmla="*/ 551329 h 1264023"/>
              <a:gd name="connsiteX19" fmla="*/ 0 w 1138935"/>
              <a:gd name="connsiteY19" fmla="*/ 470647 h 1264023"/>
              <a:gd name="connsiteX20" fmla="*/ 26894 w 1138935"/>
              <a:gd name="connsiteY20" fmla="*/ 228600 h 1264023"/>
              <a:gd name="connsiteX21" fmla="*/ 53788 w 1138935"/>
              <a:gd name="connsiteY21" fmla="*/ 147917 h 1264023"/>
              <a:gd name="connsiteX22" fmla="*/ 107576 w 1138935"/>
              <a:gd name="connsiteY22" fmla="*/ 67235 h 1264023"/>
              <a:gd name="connsiteX23" fmla="*/ 147917 w 1138935"/>
              <a:gd name="connsiteY23" fmla="*/ 40341 h 1264023"/>
              <a:gd name="connsiteX24" fmla="*/ 174812 w 1138935"/>
              <a:gd name="connsiteY24" fmla="*/ 13447 h 1264023"/>
              <a:gd name="connsiteX25" fmla="*/ 618565 w 1138935"/>
              <a:gd name="connsiteY25" fmla="*/ 0 h 1264023"/>
              <a:gd name="connsiteX26" fmla="*/ 779929 w 1138935"/>
              <a:gd name="connsiteY26" fmla="*/ 13447 h 1264023"/>
              <a:gd name="connsiteX27" fmla="*/ 847165 w 1138935"/>
              <a:gd name="connsiteY27" fmla="*/ 80682 h 1264023"/>
              <a:gd name="connsiteX28" fmla="*/ 968188 w 1138935"/>
              <a:gd name="connsiteY28" fmla="*/ 121023 h 1264023"/>
              <a:gd name="connsiteX29" fmla="*/ 1048870 w 1138935"/>
              <a:gd name="connsiteY29" fmla="*/ 161364 h 1264023"/>
              <a:gd name="connsiteX30" fmla="*/ 1116106 w 1138935"/>
              <a:gd name="connsiteY30" fmla="*/ 228600 h 1264023"/>
              <a:gd name="connsiteX31" fmla="*/ 1116106 w 1138935"/>
              <a:gd name="connsiteY31" fmla="*/ 430305 h 1264023"/>
              <a:gd name="connsiteX32" fmla="*/ 1062317 w 1138935"/>
              <a:gd name="connsiteY32" fmla="*/ 484094 h 1264023"/>
              <a:gd name="connsiteX33" fmla="*/ 995082 w 1138935"/>
              <a:gd name="connsiteY33" fmla="*/ 564776 h 1264023"/>
              <a:gd name="connsiteX34" fmla="*/ 941294 w 1138935"/>
              <a:gd name="connsiteY34" fmla="*/ 645458 h 1264023"/>
              <a:gd name="connsiteX35" fmla="*/ 914400 w 1138935"/>
              <a:gd name="connsiteY35" fmla="*/ 685800 h 1264023"/>
              <a:gd name="connsiteX36" fmla="*/ 900953 w 1138935"/>
              <a:gd name="connsiteY36" fmla="*/ 739588 h 1264023"/>
              <a:gd name="connsiteX37" fmla="*/ 887506 w 1138935"/>
              <a:gd name="connsiteY37" fmla="*/ 806823 h 1264023"/>
              <a:gd name="connsiteX38" fmla="*/ 874059 w 1138935"/>
              <a:gd name="connsiteY38" fmla="*/ 847164 h 1264023"/>
              <a:gd name="connsiteX39" fmla="*/ 820270 w 1138935"/>
              <a:gd name="connsiteY39" fmla="*/ 860611 h 126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8935" h="1264023">
                <a:moveTo>
                  <a:pt x="820270" y="860611"/>
                </a:moveTo>
                <a:cubicBezTo>
                  <a:pt x="811305" y="896470"/>
                  <a:pt x="840776" y="929028"/>
                  <a:pt x="820270" y="1062317"/>
                </a:cubicBezTo>
                <a:cubicBezTo>
                  <a:pt x="818115" y="1076327"/>
                  <a:pt x="815678" y="1091590"/>
                  <a:pt x="806823" y="1102658"/>
                </a:cubicBezTo>
                <a:cubicBezTo>
                  <a:pt x="796727" y="1115278"/>
                  <a:pt x="779102" y="1119456"/>
                  <a:pt x="766482" y="1129552"/>
                </a:cubicBezTo>
                <a:cubicBezTo>
                  <a:pt x="756582" y="1137472"/>
                  <a:pt x="749731" y="1148840"/>
                  <a:pt x="739588" y="1156447"/>
                </a:cubicBezTo>
                <a:cubicBezTo>
                  <a:pt x="656173" y="1219009"/>
                  <a:pt x="671278" y="1206111"/>
                  <a:pt x="578223" y="1237129"/>
                </a:cubicBezTo>
                <a:lnTo>
                  <a:pt x="537882" y="1250576"/>
                </a:lnTo>
                <a:lnTo>
                  <a:pt x="497541" y="1264023"/>
                </a:lnTo>
                <a:cubicBezTo>
                  <a:pt x="443753" y="1259541"/>
                  <a:pt x="388328" y="1264483"/>
                  <a:pt x="336176" y="1250576"/>
                </a:cubicBezTo>
                <a:cubicBezTo>
                  <a:pt x="317801" y="1245676"/>
                  <a:pt x="305070" y="1226859"/>
                  <a:pt x="295835" y="1210235"/>
                </a:cubicBezTo>
                <a:cubicBezTo>
                  <a:pt x="282068" y="1185453"/>
                  <a:pt x="277906" y="1156446"/>
                  <a:pt x="268941" y="1129552"/>
                </a:cubicBezTo>
                <a:cubicBezTo>
                  <a:pt x="263830" y="1114220"/>
                  <a:pt x="251012" y="1102658"/>
                  <a:pt x="242047" y="1089211"/>
                </a:cubicBezTo>
                <a:cubicBezTo>
                  <a:pt x="237565" y="1066799"/>
                  <a:pt x="232075" y="1044566"/>
                  <a:pt x="228600" y="1021976"/>
                </a:cubicBezTo>
                <a:cubicBezTo>
                  <a:pt x="206878" y="880784"/>
                  <a:pt x="229137" y="956352"/>
                  <a:pt x="201706" y="874058"/>
                </a:cubicBezTo>
                <a:cubicBezTo>
                  <a:pt x="197224" y="838199"/>
                  <a:pt x="194724" y="802037"/>
                  <a:pt x="188259" y="766482"/>
                </a:cubicBezTo>
                <a:cubicBezTo>
                  <a:pt x="185723" y="752536"/>
                  <a:pt x="183051" y="737675"/>
                  <a:pt x="174812" y="726141"/>
                </a:cubicBezTo>
                <a:cubicBezTo>
                  <a:pt x="160074" y="705508"/>
                  <a:pt x="135088" y="693450"/>
                  <a:pt x="121023" y="672352"/>
                </a:cubicBezTo>
                <a:cubicBezTo>
                  <a:pt x="54250" y="572193"/>
                  <a:pt x="140069" y="695208"/>
                  <a:pt x="53788" y="591670"/>
                </a:cubicBezTo>
                <a:cubicBezTo>
                  <a:pt x="43442" y="579255"/>
                  <a:pt x="33458" y="566097"/>
                  <a:pt x="26894" y="551329"/>
                </a:cubicBezTo>
                <a:cubicBezTo>
                  <a:pt x="15380" y="525424"/>
                  <a:pt x="0" y="470647"/>
                  <a:pt x="0" y="470647"/>
                </a:cubicBezTo>
                <a:cubicBezTo>
                  <a:pt x="4665" y="414668"/>
                  <a:pt x="10154" y="295562"/>
                  <a:pt x="26894" y="228600"/>
                </a:cubicBezTo>
                <a:cubicBezTo>
                  <a:pt x="33770" y="201097"/>
                  <a:pt x="44823" y="174811"/>
                  <a:pt x="53788" y="147917"/>
                </a:cubicBezTo>
                <a:cubicBezTo>
                  <a:pt x="70361" y="98198"/>
                  <a:pt x="61087" y="105976"/>
                  <a:pt x="107576" y="67235"/>
                </a:cubicBezTo>
                <a:cubicBezTo>
                  <a:pt x="119991" y="56889"/>
                  <a:pt x="135297" y="50437"/>
                  <a:pt x="147917" y="40341"/>
                </a:cubicBezTo>
                <a:cubicBezTo>
                  <a:pt x="157817" y="32421"/>
                  <a:pt x="162180" y="14530"/>
                  <a:pt x="174812" y="13447"/>
                </a:cubicBezTo>
                <a:cubicBezTo>
                  <a:pt x="322257" y="809"/>
                  <a:pt x="470647" y="4482"/>
                  <a:pt x="618565" y="0"/>
                </a:cubicBezTo>
                <a:cubicBezTo>
                  <a:pt x="672353" y="4482"/>
                  <a:pt x="729032" y="-4517"/>
                  <a:pt x="779929" y="13447"/>
                </a:cubicBezTo>
                <a:cubicBezTo>
                  <a:pt x="809817" y="23996"/>
                  <a:pt x="817096" y="70659"/>
                  <a:pt x="847165" y="80682"/>
                </a:cubicBezTo>
                <a:lnTo>
                  <a:pt x="968188" y="121023"/>
                </a:lnTo>
                <a:cubicBezTo>
                  <a:pt x="1006274" y="133718"/>
                  <a:pt x="1016787" y="133291"/>
                  <a:pt x="1048870" y="161364"/>
                </a:cubicBezTo>
                <a:cubicBezTo>
                  <a:pt x="1072723" y="182236"/>
                  <a:pt x="1116106" y="228600"/>
                  <a:pt x="1116106" y="228600"/>
                </a:cubicBezTo>
                <a:cubicBezTo>
                  <a:pt x="1141170" y="303792"/>
                  <a:pt x="1151487" y="317087"/>
                  <a:pt x="1116106" y="430305"/>
                </a:cubicBezTo>
                <a:cubicBezTo>
                  <a:pt x="1108543" y="454507"/>
                  <a:pt x="1076382" y="462996"/>
                  <a:pt x="1062317" y="484094"/>
                </a:cubicBezTo>
                <a:cubicBezTo>
                  <a:pt x="966214" y="628248"/>
                  <a:pt x="1115876" y="409470"/>
                  <a:pt x="995082" y="564776"/>
                </a:cubicBezTo>
                <a:cubicBezTo>
                  <a:pt x="975238" y="590290"/>
                  <a:pt x="959223" y="618564"/>
                  <a:pt x="941294" y="645458"/>
                </a:cubicBezTo>
                <a:lnTo>
                  <a:pt x="914400" y="685800"/>
                </a:lnTo>
                <a:cubicBezTo>
                  <a:pt x="909918" y="703729"/>
                  <a:pt x="904962" y="721547"/>
                  <a:pt x="900953" y="739588"/>
                </a:cubicBezTo>
                <a:cubicBezTo>
                  <a:pt x="895995" y="761899"/>
                  <a:pt x="893049" y="784650"/>
                  <a:pt x="887506" y="806823"/>
                </a:cubicBezTo>
                <a:cubicBezTo>
                  <a:pt x="884068" y="820574"/>
                  <a:pt x="882914" y="836096"/>
                  <a:pt x="874059" y="847164"/>
                </a:cubicBezTo>
                <a:cubicBezTo>
                  <a:pt x="787516" y="955341"/>
                  <a:pt x="829235" y="824752"/>
                  <a:pt x="820270" y="86061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手繪多邊形 115"/>
          <p:cNvSpPr/>
          <p:nvPr/>
        </p:nvSpPr>
        <p:spPr>
          <a:xfrm>
            <a:off x="8981789" y="3877236"/>
            <a:ext cx="1713107" cy="1882588"/>
          </a:xfrm>
          <a:custGeom>
            <a:avLst/>
            <a:gdLst>
              <a:gd name="connsiteX0" fmla="*/ 220484 w 1713107"/>
              <a:gd name="connsiteY0" fmla="*/ 389965 h 1882588"/>
              <a:gd name="connsiteX1" fmla="*/ 220484 w 1713107"/>
              <a:gd name="connsiteY1" fmla="*/ 739588 h 1882588"/>
              <a:gd name="connsiteX2" fmla="*/ 193590 w 1713107"/>
              <a:gd name="connsiteY2" fmla="*/ 779929 h 1882588"/>
              <a:gd name="connsiteX3" fmla="*/ 180143 w 1713107"/>
              <a:gd name="connsiteY3" fmla="*/ 820271 h 1882588"/>
              <a:gd name="connsiteX4" fmla="*/ 166696 w 1713107"/>
              <a:gd name="connsiteY4" fmla="*/ 941294 h 1882588"/>
              <a:gd name="connsiteX5" fmla="*/ 126355 w 1713107"/>
              <a:gd name="connsiteY5" fmla="*/ 968188 h 1882588"/>
              <a:gd name="connsiteX6" fmla="*/ 99460 w 1713107"/>
              <a:gd name="connsiteY6" fmla="*/ 995082 h 1882588"/>
              <a:gd name="connsiteX7" fmla="*/ 72566 w 1713107"/>
              <a:gd name="connsiteY7" fmla="*/ 1089212 h 1882588"/>
              <a:gd name="connsiteX8" fmla="*/ 45672 w 1713107"/>
              <a:gd name="connsiteY8" fmla="*/ 1210235 h 1882588"/>
              <a:gd name="connsiteX9" fmla="*/ 18778 w 1713107"/>
              <a:gd name="connsiteY9" fmla="*/ 1250576 h 1882588"/>
              <a:gd name="connsiteX10" fmla="*/ 18778 w 1713107"/>
              <a:gd name="connsiteY10" fmla="*/ 1452282 h 1882588"/>
              <a:gd name="connsiteX11" fmla="*/ 32225 w 1713107"/>
              <a:gd name="connsiteY11" fmla="*/ 1492623 h 1882588"/>
              <a:gd name="connsiteX12" fmla="*/ 59119 w 1713107"/>
              <a:gd name="connsiteY12" fmla="*/ 1519518 h 1882588"/>
              <a:gd name="connsiteX13" fmla="*/ 72566 w 1713107"/>
              <a:gd name="connsiteY13" fmla="*/ 1559859 h 1882588"/>
              <a:gd name="connsiteX14" fmla="*/ 112907 w 1713107"/>
              <a:gd name="connsiteY14" fmla="*/ 1586753 h 1882588"/>
              <a:gd name="connsiteX15" fmla="*/ 139802 w 1713107"/>
              <a:gd name="connsiteY15" fmla="*/ 1613647 h 1882588"/>
              <a:gd name="connsiteX16" fmla="*/ 166696 w 1713107"/>
              <a:gd name="connsiteY16" fmla="*/ 1653988 h 1882588"/>
              <a:gd name="connsiteX17" fmla="*/ 274272 w 1713107"/>
              <a:gd name="connsiteY17" fmla="*/ 1680882 h 1882588"/>
              <a:gd name="connsiteX18" fmla="*/ 381849 w 1713107"/>
              <a:gd name="connsiteY18" fmla="*/ 1707776 h 1882588"/>
              <a:gd name="connsiteX19" fmla="*/ 489425 w 1713107"/>
              <a:gd name="connsiteY19" fmla="*/ 1748118 h 1882588"/>
              <a:gd name="connsiteX20" fmla="*/ 556660 w 1713107"/>
              <a:gd name="connsiteY20" fmla="*/ 1775012 h 1882588"/>
              <a:gd name="connsiteX21" fmla="*/ 637343 w 1713107"/>
              <a:gd name="connsiteY21" fmla="*/ 1801906 h 1882588"/>
              <a:gd name="connsiteX22" fmla="*/ 677684 w 1713107"/>
              <a:gd name="connsiteY22" fmla="*/ 1815353 h 1882588"/>
              <a:gd name="connsiteX23" fmla="*/ 731472 w 1713107"/>
              <a:gd name="connsiteY23" fmla="*/ 1828800 h 1882588"/>
              <a:gd name="connsiteX24" fmla="*/ 771813 w 1713107"/>
              <a:gd name="connsiteY24" fmla="*/ 1842247 h 1882588"/>
              <a:gd name="connsiteX25" fmla="*/ 919731 w 1713107"/>
              <a:gd name="connsiteY25" fmla="*/ 1882588 h 1882588"/>
              <a:gd name="connsiteX26" fmla="*/ 1094543 w 1713107"/>
              <a:gd name="connsiteY26" fmla="*/ 1842247 h 1882588"/>
              <a:gd name="connsiteX27" fmla="*/ 1134884 w 1713107"/>
              <a:gd name="connsiteY27" fmla="*/ 1815353 h 1882588"/>
              <a:gd name="connsiteX28" fmla="*/ 1161778 w 1713107"/>
              <a:gd name="connsiteY28" fmla="*/ 1775012 h 1882588"/>
              <a:gd name="connsiteX29" fmla="*/ 1229013 w 1713107"/>
              <a:gd name="connsiteY29" fmla="*/ 1707776 h 1882588"/>
              <a:gd name="connsiteX30" fmla="*/ 1255907 w 1713107"/>
              <a:gd name="connsiteY30" fmla="*/ 1667435 h 1882588"/>
              <a:gd name="connsiteX31" fmla="*/ 1336590 w 1713107"/>
              <a:gd name="connsiteY31" fmla="*/ 1613647 h 1882588"/>
              <a:gd name="connsiteX32" fmla="*/ 1376931 w 1713107"/>
              <a:gd name="connsiteY32" fmla="*/ 1586753 h 1882588"/>
              <a:gd name="connsiteX33" fmla="*/ 1417272 w 1713107"/>
              <a:gd name="connsiteY33" fmla="*/ 1546412 h 1882588"/>
              <a:gd name="connsiteX34" fmla="*/ 1444166 w 1713107"/>
              <a:gd name="connsiteY34" fmla="*/ 1465729 h 1882588"/>
              <a:gd name="connsiteX35" fmla="*/ 1471060 w 1713107"/>
              <a:gd name="connsiteY35" fmla="*/ 1264023 h 1882588"/>
              <a:gd name="connsiteX36" fmla="*/ 1457613 w 1713107"/>
              <a:gd name="connsiteY36" fmla="*/ 1143000 h 1882588"/>
              <a:gd name="connsiteX37" fmla="*/ 1430719 w 1713107"/>
              <a:gd name="connsiteY37" fmla="*/ 1062318 h 1882588"/>
              <a:gd name="connsiteX38" fmla="*/ 1444166 w 1713107"/>
              <a:gd name="connsiteY38" fmla="*/ 941294 h 1882588"/>
              <a:gd name="connsiteX39" fmla="*/ 1484507 w 1713107"/>
              <a:gd name="connsiteY39" fmla="*/ 914400 h 1882588"/>
              <a:gd name="connsiteX40" fmla="*/ 1511402 w 1713107"/>
              <a:gd name="connsiteY40" fmla="*/ 887506 h 1882588"/>
              <a:gd name="connsiteX41" fmla="*/ 1605531 w 1713107"/>
              <a:gd name="connsiteY41" fmla="*/ 860612 h 1882588"/>
              <a:gd name="connsiteX42" fmla="*/ 1659319 w 1713107"/>
              <a:gd name="connsiteY42" fmla="*/ 793376 h 1882588"/>
              <a:gd name="connsiteX43" fmla="*/ 1686213 w 1713107"/>
              <a:gd name="connsiteY43" fmla="*/ 753035 h 1882588"/>
              <a:gd name="connsiteX44" fmla="*/ 1713107 w 1713107"/>
              <a:gd name="connsiteY44" fmla="*/ 672353 h 1882588"/>
              <a:gd name="connsiteX45" fmla="*/ 1699660 w 1713107"/>
              <a:gd name="connsiteY45" fmla="*/ 510988 h 1882588"/>
              <a:gd name="connsiteX46" fmla="*/ 1632425 w 1713107"/>
              <a:gd name="connsiteY46" fmla="*/ 389965 h 1882588"/>
              <a:gd name="connsiteX47" fmla="*/ 1578637 w 1713107"/>
              <a:gd name="connsiteY47" fmla="*/ 309282 h 1882588"/>
              <a:gd name="connsiteX48" fmla="*/ 1538296 w 1713107"/>
              <a:gd name="connsiteY48" fmla="*/ 268941 h 1882588"/>
              <a:gd name="connsiteX49" fmla="*/ 1497955 w 1713107"/>
              <a:gd name="connsiteY49" fmla="*/ 242047 h 1882588"/>
              <a:gd name="connsiteX50" fmla="*/ 1471060 w 1713107"/>
              <a:gd name="connsiteY50" fmla="*/ 201706 h 1882588"/>
              <a:gd name="connsiteX51" fmla="*/ 1430719 w 1713107"/>
              <a:gd name="connsiteY51" fmla="*/ 188259 h 1882588"/>
              <a:gd name="connsiteX52" fmla="*/ 1350037 w 1713107"/>
              <a:gd name="connsiteY52" fmla="*/ 134471 h 1882588"/>
              <a:gd name="connsiteX53" fmla="*/ 1309696 w 1713107"/>
              <a:gd name="connsiteY53" fmla="*/ 107576 h 1882588"/>
              <a:gd name="connsiteX54" fmla="*/ 1269355 w 1713107"/>
              <a:gd name="connsiteY54" fmla="*/ 80682 h 1882588"/>
              <a:gd name="connsiteX55" fmla="*/ 1175225 w 1713107"/>
              <a:gd name="connsiteY55" fmla="*/ 13447 h 1882588"/>
              <a:gd name="connsiteX56" fmla="*/ 1134884 w 1713107"/>
              <a:gd name="connsiteY56" fmla="*/ 0 h 1882588"/>
              <a:gd name="connsiteX57" fmla="*/ 973519 w 1713107"/>
              <a:gd name="connsiteY57" fmla="*/ 13447 h 1882588"/>
              <a:gd name="connsiteX58" fmla="*/ 892837 w 1713107"/>
              <a:gd name="connsiteY58" fmla="*/ 40341 h 1882588"/>
              <a:gd name="connsiteX59" fmla="*/ 825602 w 1713107"/>
              <a:gd name="connsiteY59" fmla="*/ 53788 h 1882588"/>
              <a:gd name="connsiteX60" fmla="*/ 744919 w 1713107"/>
              <a:gd name="connsiteY60" fmla="*/ 80682 h 1882588"/>
              <a:gd name="connsiteX61" fmla="*/ 718025 w 1713107"/>
              <a:gd name="connsiteY61" fmla="*/ 121023 h 1882588"/>
              <a:gd name="connsiteX62" fmla="*/ 637343 w 1713107"/>
              <a:gd name="connsiteY62" fmla="*/ 174812 h 1882588"/>
              <a:gd name="connsiteX63" fmla="*/ 570107 w 1713107"/>
              <a:gd name="connsiteY63" fmla="*/ 242047 h 1882588"/>
              <a:gd name="connsiteX64" fmla="*/ 502872 w 1713107"/>
              <a:gd name="connsiteY64" fmla="*/ 295835 h 1882588"/>
              <a:gd name="connsiteX65" fmla="*/ 422190 w 1713107"/>
              <a:gd name="connsiteY65" fmla="*/ 349623 h 1882588"/>
              <a:gd name="connsiteX66" fmla="*/ 395296 w 1713107"/>
              <a:gd name="connsiteY66" fmla="*/ 376518 h 1882588"/>
              <a:gd name="connsiteX67" fmla="*/ 220484 w 1713107"/>
              <a:gd name="connsiteY67" fmla="*/ 389965 h 18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107" h="1882588">
                <a:moveTo>
                  <a:pt x="220484" y="389965"/>
                </a:moveTo>
                <a:cubicBezTo>
                  <a:pt x="191349" y="450477"/>
                  <a:pt x="248656" y="523599"/>
                  <a:pt x="220484" y="739588"/>
                </a:cubicBezTo>
                <a:cubicBezTo>
                  <a:pt x="218394" y="755614"/>
                  <a:pt x="202555" y="766482"/>
                  <a:pt x="193590" y="779929"/>
                </a:cubicBezTo>
                <a:cubicBezTo>
                  <a:pt x="189108" y="793376"/>
                  <a:pt x="182473" y="806289"/>
                  <a:pt x="180143" y="820271"/>
                </a:cubicBezTo>
                <a:cubicBezTo>
                  <a:pt x="173470" y="860308"/>
                  <a:pt x="180567" y="903148"/>
                  <a:pt x="166696" y="941294"/>
                </a:cubicBezTo>
                <a:cubicBezTo>
                  <a:pt x="161173" y="956482"/>
                  <a:pt x="138975" y="958092"/>
                  <a:pt x="126355" y="968188"/>
                </a:cubicBezTo>
                <a:cubicBezTo>
                  <a:pt x="116455" y="976108"/>
                  <a:pt x="108425" y="986117"/>
                  <a:pt x="99460" y="995082"/>
                </a:cubicBezTo>
                <a:cubicBezTo>
                  <a:pt x="86643" y="1033532"/>
                  <a:pt x="81009" y="1046998"/>
                  <a:pt x="72566" y="1089212"/>
                </a:cubicBezTo>
                <a:cubicBezTo>
                  <a:pt x="65680" y="1123643"/>
                  <a:pt x="63119" y="1175342"/>
                  <a:pt x="45672" y="1210235"/>
                </a:cubicBezTo>
                <a:cubicBezTo>
                  <a:pt x="38444" y="1224690"/>
                  <a:pt x="27743" y="1237129"/>
                  <a:pt x="18778" y="1250576"/>
                </a:cubicBezTo>
                <a:cubicBezTo>
                  <a:pt x="-10091" y="1337185"/>
                  <a:pt x="-2114" y="1295595"/>
                  <a:pt x="18778" y="1452282"/>
                </a:cubicBezTo>
                <a:cubicBezTo>
                  <a:pt x="20651" y="1466332"/>
                  <a:pt x="24932" y="1480469"/>
                  <a:pt x="32225" y="1492623"/>
                </a:cubicBezTo>
                <a:cubicBezTo>
                  <a:pt x="38748" y="1503495"/>
                  <a:pt x="50154" y="1510553"/>
                  <a:pt x="59119" y="1519518"/>
                </a:cubicBezTo>
                <a:cubicBezTo>
                  <a:pt x="63601" y="1532965"/>
                  <a:pt x="63711" y="1548791"/>
                  <a:pt x="72566" y="1559859"/>
                </a:cubicBezTo>
                <a:cubicBezTo>
                  <a:pt x="82662" y="1572479"/>
                  <a:pt x="100287" y="1576657"/>
                  <a:pt x="112907" y="1586753"/>
                </a:cubicBezTo>
                <a:cubicBezTo>
                  <a:pt x="122807" y="1594673"/>
                  <a:pt x="131882" y="1603747"/>
                  <a:pt x="139802" y="1613647"/>
                </a:cubicBezTo>
                <a:cubicBezTo>
                  <a:pt x="149898" y="1626267"/>
                  <a:pt x="154076" y="1643892"/>
                  <a:pt x="166696" y="1653988"/>
                </a:cubicBezTo>
                <a:cubicBezTo>
                  <a:pt x="180591" y="1665104"/>
                  <a:pt x="270743" y="1680068"/>
                  <a:pt x="274272" y="1680882"/>
                </a:cubicBezTo>
                <a:cubicBezTo>
                  <a:pt x="310288" y="1689193"/>
                  <a:pt x="381849" y="1707776"/>
                  <a:pt x="381849" y="1707776"/>
                </a:cubicBezTo>
                <a:cubicBezTo>
                  <a:pt x="491880" y="1762794"/>
                  <a:pt x="379576" y="1711502"/>
                  <a:pt x="489425" y="1748118"/>
                </a:cubicBezTo>
                <a:cubicBezTo>
                  <a:pt x="512324" y="1755751"/>
                  <a:pt x="533975" y="1766763"/>
                  <a:pt x="556660" y="1775012"/>
                </a:cubicBezTo>
                <a:cubicBezTo>
                  <a:pt x="583302" y="1784700"/>
                  <a:pt x="610449" y="1792941"/>
                  <a:pt x="637343" y="1801906"/>
                </a:cubicBezTo>
                <a:cubicBezTo>
                  <a:pt x="650790" y="1806388"/>
                  <a:pt x="663933" y="1811915"/>
                  <a:pt x="677684" y="1815353"/>
                </a:cubicBezTo>
                <a:cubicBezTo>
                  <a:pt x="695613" y="1819835"/>
                  <a:pt x="713702" y="1823723"/>
                  <a:pt x="731472" y="1828800"/>
                </a:cubicBezTo>
                <a:cubicBezTo>
                  <a:pt x="745101" y="1832694"/>
                  <a:pt x="758138" y="1838517"/>
                  <a:pt x="771813" y="1842247"/>
                </a:cubicBezTo>
                <a:cubicBezTo>
                  <a:pt x="938639" y="1887745"/>
                  <a:pt x="826877" y="1851637"/>
                  <a:pt x="919731" y="1882588"/>
                </a:cubicBezTo>
                <a:cubicBezTo>
                  <a:pt x="963127" y="1876389"/>
                  <a:pt x="1054271" y="1869095"/>
                  <a:pt x="1094543" y="1842247"/>
                </a:cubicBezTo>
                <a:lnTo>
                  <a:pt x="1134884" y="1815353"/>
                </a:lnTo>
                <a:cubicBezTo>
                  <a:pt x="1143849" y="1801906"/>
                  <a:pt x="1151136" y="1787175"/>
                  <a:pt x="1161778" y="1775012"/>
                </a:cubicBezTo>
                <a:cubicBezTo>
                  <a:pt x="1182649" y="1751159"/>
                  <a:pt x="1211432" y="1734148"/>
                  <a:pt x="1229013" y="1707776"/>
                </a:cubicBezTo>
                <a:cubicBezTo>
                  <a:pt x="1237978" y="1694329"/>
                  <a:pt x="1243744" y="1678077"/>
                  <a:pt x="1255907" y="1667435"/>
                </a:cubicBezTo>
                <a:cubicBezTo>
                  <a:pt x="1280233" y="1646150"/>
                  <a:pt x="1309696" y="1631576"/>
                  <a:pt x="1336590" y="1613647"/>
                </a:cubicBezTo>
                <a:cubicBezTo>
                  <a:pt x="1350037" y="1604682"/>
                  <a:pt x="1365503" y="1598181"/>
                  <a:pt x="1376931" y="1586753"/>
                </a:cubicBezTo>
                <a:lnTo>
                  <a:pt x="1417272" y="1546412"/>
                </a:lnTo>
                <a:cubicBezTo>
                  <a:pt x="1426237" y="1519518"/>
                  <a:pt x="1441812" y="1493980"/>
                  <a:pt x="1444166" y="1465729"/>
                </a:cubicBezTo>
                <a:cubicBezTo>
                  <a:pt x="1458790" y="1290239"/>
                  <a:pt x="1440545" y="1355570"/>
                  <a:pt x="1471060" y="1264023"/>
                </a:cubicBezTo>
                <a:cubicBezTo>
                  <a:pt x="1466578" y="1223682"/>
                  <a:pt x="1465573" y="1182801"/>
                  <a:pt x="1457613" y="1143000"/>
                </a:cubicBezTo>
                <a:cubicBezTo>
                  <a:pt x="1452053" y="1115202"/>
                  <a:pt x="1430719" y="1062318"/>
                  <a:pt x="1430719" y="1062318"/>
                </a:cubicBezTo>
                <a:cubicBezTo>
                  <a:pt x="1435201" y="1021977"/>
                  <a:pt x="1430295" y="979440"/>
                  <a:pt x="1444166" y="941294"/>
                </a:cubicBezTo>
                <a:cubicBezTo>
                  <a:pt x="1449689" y="926106"/>
                  <a:pt x="1471887" y="924496"/>
                  <a:pt x="1484507" y="914400"/>
                </a:cubicBezTo>
                <a:cubicBezTo>
                  <a:pt x="1494407" y="906480"/>
                  <a:pt x="1500530" y="894029"/>
                  <a:pt x="1511402" y="887506"/>
                </a:cubicBezTo>
                <a:cubicBezTo>
                  <a:pt x="1525182" y="879238"/>
                  <a:pt x="1595483" y="863124"/>
                  <a:pt x="1605531" y="860612"/>
                </a:cubicBezTo>
                <a:cubicBezTo>
                  <a:pt x="1673535" y="815276"/>
                  <a:pt x="1626843" y="858329"/>
                  <a:pt x="1659319" y="793376"/>
                </a:cubicBezTo>
                <a:cubicBezTo>
                  <a:pt x="1666546" y="778921"/>
                  <a:pt x="1679649" y="767803"/>
                  <a:pt x="1686213" y="753035"/>
                </a:cubicBezTo>
                <a:cubicBezTo>
                  <a:pt x="1697727" y="727130"/>
                  <a:pt x="1713107" y="672353"/>
                  <a:pt x="1713107" y="672353"/>
                </a:cubicBezTo>
                <a:cubicBezTo>
                  <a:pt x="1708625" y="618565"/>
                  <a:pt x="1706793" y="564489"/>
                  <a:pt x="1699660" y="510988"/>
                </a:cubicBezTo>
                <a:cubicBezTo>
                  <a:pt x="1693743" y="466610"/>
                  <a:pt x="1653596" y="421722"/>
                  <a:pt x="1632425" y="389965"/>
                </a:cubicBezTo>
                <a:lnTo>
                  <a:pt x="1578637" y="309282"/>
                </a:lnTo>
                <a:cubicBezTo>
                  <a:pt x="1565190" y="295835"/>
                  <a:pt x="1552905" y="281115"/>
                  <a:pt x="1538296" y="268941"/>
                </a:cubicBezTo>
                <a:cubicBezTo>
                  <a:pt x="1525881" y="258595"/>
                  <a:pt x="1511402" y="251012"/>
                  <a:pt x="1497955" y="242047"/>
                </a:cubicBezTo>
                <a:cubicBezTo>
                  <a:pt x="1488990" y="228600"/>
                  <a:pt x="1483680" y="211802"/>
                  <a:pt x="1471060" y="201706"/>
                </a:cubicBezTo>
                <a:cubicBezTo>
                  <a:pt x="1459992" y="192851"/>
                  <a:pt x="1443110" y="195143"/>
                  <a:pt x="1430719" y="188259"/>
                </a:cubicBezTo>
                <a:cubicBezTo>
                  <a:pt x="1402464" y="172562"/>
                  <a:pt x="1376931" y="152400"/>
                  <a:pt x="1350037" y="134471"/>
                </a:cubicBezTo>
                <a:lnTo>
                  <a:pt x="1309696" y="107576"/>
                </a:lnTo>
                <a:lnTo>
                  <a:pt x="1269355" y="80682"/>
                </a:lnTo>
                <a:cubicBezTo>
                  <a:pt x="1246942" y="13447"/>
                  <a:pt x="1269354" y="44823"/>
                  <a:pt x="1175225" y="13447"/>
                </a:cubicBezTo>
                <a:lnTo>
                  <a:pt x="1134884" y="0"/>
                </a:lnTo>
                <a:cubicBezTo>
                  <a:pt x="1081096" y="4482"/>
                  <a:pt x="1026759" y="4574"/>
                  <a:pt x="973519" y="13447"/>
                </a:cubicBezTo>
                <a:cubicBezTo>
                  <a:pt x="945556" y="18107"/>
                  <a:pt x="920635" y="34781"/>
                  <a:pt x="892837" y="40341"/>
                </a:cubicBezTo>
                <a:cubicBezTo>
                  <a:pt x="870425" y="44823"/>
                  <a:pt x="847652" y="47774"/>
                  <a:pt x="825602" y="53788"/>
                </a:cubicBezTo>
                <a:cubicBezTo>
                  <a:pt x="798252" y="61247"/>
                  <a:pt x="744919" y="80682"/>
                  <a:pt x="744919" y="80682"/>
                </a:cubicBezTo>
                <a:cubicBezTo>
                  <a:pt x="735954" y="94129"/>
                  <a:pt x="730188" y="110381"/>
                  <a:pt x="718025" y="121023"/>
                </a:cubicBezTo>
                <a:cubicBezTo>
                  <a:pt x="693700" y="142308"/>
                  <a:pt x="637343" y="174812"/>
                  <a:pt x="637343" y="174812"/>
                </a:cubicBezTo>
                <a:cubicBezTo>
                  <a:pt x="565626" y="282387"/>
                  <a:pt x="659755" y="152401"/>
                  <a:pt x="570107" y="242047"/>
                </a:cubicBezTo>
                <a:cubicBezTo>
                  <a:pt x="509282" y="302871"/>
                  <a:pt x="581409" y="269656"/>
                  <a:pt x="502872" y="295835"/>
                </a:cubicBezTo>
                <a:cubicBezTo>
                  <a:pt x="400285" y="398422"/>
                  <a:pt x="519497" y="291237"/>
                  <a:pt x="422190" y="349623"/>
                </a:cubicBezTo>
                <a:cubicBezTo>
                  <a:pt x="411319" y="356146"/>
                  <a:pt x="407067" y="371809"/>
                  <a:pt x="395296" y="376518"/>
                </a:cubicBezTo>
                <a:cubicBezTo>
                  <a:pt x="314473" y="408848"/>
                  <a:pt x="249619" y="329453"/>
                  <a:pt x="220484" y="38996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手繪多邊形 116"/>
          <p:cNvSpPr/>
          <p:nvPr/>
        </p:nvSpPr>
        <p:spPr>
          <a:xfrm>
            <a:off x="8149196" y="5652245"/>
            <a:ext cx="1510277" cy="842081"/>
          </a:xfrm>
          <a:custGeom>
            <a:avLst/>
            <a:gdLst>
              <a:gd name="connsiteX0" fmla="*/ 380724 w 1510277"/>
              <a:gd name="connsiteY0" fmla="*/ 806832 h 842081"/>
              <a:gd name="connsiteX1" fmla="*/ 286595 w 1510277"/>
              <a:gd name="connsiteY1" fmla="*/ 739597 h 842081"/>
              <a:gd name="connsiteX2" fmla="*/ 205912 w 1510277"/>
              <a:gd name="connsiteY2" fmla="*/ 699256 h 842081"/>
              <a:gd name="connsiteX3" fmla="*/ 111783 w 1510277"/>
              <a:gd name="connsiteY3" fmla="*/ 578232 h 842081"/>
              <a:gd name="connsiteX4" fmla="*/ 71442 w 1510277"/>
              <a:gd name="connsiteY4" fmla="*/ 537891 h 842081"/>
              <a:gd name="connsiteX5" fmla="*/ 17653 w 1510277"/>
              <a:gd name="connsiteY5" fmla="*/ 430315 h 842081"/>
              <a:gd name="connsiteX6" fmla="*/ 17653 w 1510277"/>
              <a:gd name="connsiteY6" fmla="*/ 282397 h 842081"/>
              <a:gd name="connsiteX7" fmla="*/ 44548 w 1510277"/>
              <a:gd name="connsiteY7" fmla="*/ 255503 h 842081"/>
              <a:gd name="connsiteX8" fmla="*/ 98336 w 1510277"/>
              <a:gd name="connsiteY8" fmla="*/ 174820 h 842081"/>
              <a:gd name="connsiteX9" fmla="*/ 125230 w 1510277"/>
              <a:gd name="connsiteY9" fmla="*/ 134479 h 842081"/>
              <a:gd name="connsiteX10" fmla="*/ 205912 w 1510277"/>
              <a:gd name="connsiteY10" fmla="*/ 53797 h 842081"/>
              <a:gd name="connsiteX11" fmla="*/ 219359 w 1510277"/>
              <a:gd name="connsiteY11" fmla="*/ 13456 h 842081"/>
              <a:gd name="connsiteX12" fmla="*/ 421065 w 1510277"/>
              <a:gd name="connsiteY12" fmla="*/ 13456 h 842081"/>
              <a:gd name="connsiteX13" fmla="*/ 461406 w 1510277"/>
              <a:gd name="connsiteY13" fmla="*/ 26903 h 842081"/>
              <a:gd name="connsiteX14" fmla="*/ 582430 w 1510277"/>
              <a:gd name="connsiteY14" fmla="*/ 134479 h 842081"/>
              <a:gd name="connsiteX15" fmla="*/ 609324 w 1510277"/>
              <a:gd name="connsiteY15" fmla="*/ 174820 h 842081"/>
              <a:gd name="connsiteX16" fmla="*/ 636218 w 1510277"/>
              <a:gd name="connsiteY16" fmla="*/ 201715 h 842081"/>
              <a:gd name="connsiteX17" fmla="*/ 663112 w 1510277"/>
              <a:gd name="connsiteY17" fmla="*/ 242056 h 842081"/>
              <a:gd name="connsiteX18" fmla="*/ 730348 w 1510277"/>
              <a:gd name="connsiteY18" fmla="*/ 309291 h 842081"/>
              <a:gd name="connsiteX19" fmla="*/ 811030 w 1510277"/>
              <a:gd name="connsiteY19" fmla="*/ 363079 h 842081"/>
              <a:gd name="connsiteX20" fmla="*/ 945500 w 1510277"/>
              <a:gd name="connsiteY20" fmla="*/ 349632 h 842081"/>
              <a:gd name="connsiteX21" fmla="*/ 1026183 w 1510277"/>
              <a:gd name="connsiteY21" fmla="*/ 322738 h 842081"/>
              <a:gd name="connsiteX22" fmla="*/ 1187548 w 1510277"/>
              <a:gd name="connsiteY22" fmla="*/ 336185 h 842081"/>
              <a:gd name="connsiteX23" fmla="*/ 1268230 w 1510277"/>
              <a:gd name="connsiteY23" fmla="*/ 389973 h 842081"/>
              <a:gd name="connsiteX24" fmla="*/ 1362359 w 1510277"/>
              <a:gd name="connsiteY24" fmla="*/ 416868 h 842081"/>
              <a:gd name="connsiteX25" fmla="*/ 1469936 w 1510277"/>
              <a:gd name="connsiteY25" fmla="*/ 510997 h 842081"/>
              <a:gd name="connsiteX26" fmla="*/ 1510277 w 1510277"/>
              <a:gd name="connsiteY26" fmla="*/ 591679 h 842081"/>
              <a:gd name="connsiteX27" fmla="*/ 1496830 w 1510277"/>
              <a:gd name="connsiteY27" fmla="*/ 685809 h 842081"/>
              <a:gd name="connsiteX28" fmla="*/ 1456489 w 1510277"/>
              <a:gd name="connsiteY28" fmla="*/ 712703 h 842081"/>
              <a:gd name="connsiteX29" fmla="*/ 1348912 w 1510277"/>
              <a:gd name="connsiteY29" fmla="*/ 739597 h 842081"/>
              <a:gd name="connsiteX30" fmla="*/ 1174100 w 1510277"/>
              <a:gd name="connsiteY30" fmla="*/ 766491 h 842081"/>
              <a:gd name="connsiteX31" fmla="*/ 1079971 w 1510277"/>
              <a:gd name="connsiteY31" fmla="*/ 793385 h 842081"/>
              <a:gd name="connsiteX32" fmla="*/ 1039630 w 1510277"/>
              <a:gd name="connsiteY32" fmla="*/ 806832 h 842081"/>
              <a:gd name="connsiteX33" fmla="*/ 824477 w 1510277"/>
              <a:gd name="connsiteY33" fmla="*/ 820279 h 842081"/>
              <a:gd name="connsiteX34" fmla="*/ 542089 w 1510277"/>
              <a:gd name="connsiteY34" fmla="*/ 820279 h 842081"/>
              <a:gd name="connsiteX35" fmla="*/ 380724 w 1510277"/>
              <a:gd name="connsiteY35" fmla="*/ 806832 h 84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0277" h="842081">
                <a:moveTo>
                  <a:pt x="380724" y="806832"/>
                </a:moveTo>
                <a:cubicBezTo>
                  <a:pt x="338142" y="793385"/>
                  <a:pt x="319659" y="759435"/>
                  <a:pt x="286595" y="739597"/>
                </a:cubicBezTo>
                <a:cubicBezTo>
                  <a:pt x="199955" y="687613"/>
                  <a:pt x="293353" y="772123"/>
                  <a:pt x="205912" y="699256"/>
                </a:cubicBezTo>
                <a:cubicBezTo>
                  <a:pt x="92352" y="604622"/>
                  <a:pt x="261722" y="728171"/>
                  <a:pt x="111783" y="578232"/>
                </a:cubicBezTo>
                <a:lnTo>
                  <a:pt x="71442" y="537891"/>
                </a:lnTo>
                <a:cubicBezTo>
                  <a:pt x="40539" y="445181"/>
                  <a:pt x="64594" y="477254"/>
                  <a:pt x="17653" y="430315"/>
                </a:cubicBezTo>
                <a:cubicBezTo>
                  <a:pt x="-2827" y="368874"/>
                  <a:pt x="-8756" y="370425"/>
                  <a:pt x="17653" y="282397"/>
                </a:cubicBezTo>
                <a:cubicBezTo>
                  <a:pt x="21296" y="270254"/>
                  <a:pt x="36941" y="265646"/>
                  <a:pt x="44548" y="255503"/>
                </a:cubicBezTo>
                <a:cubicBezTo>
                  <a:pt x="63942" y="229645"/>
                  <a:pt x="80407" y="201714"/>
                  <a:pt x="98336" y="174820"/>
                </a:cubicBezTo>
                <a:cubicBezTo>
                  <a:pt x="107301" y="161373"/>
                  <a:pt x="113802" y="145907"/>
                  <a:pt x="125230" y="134479"/>
                </a:cubicBezTo>
                <a:lnTo>
                  <a:pt x="205912" y="53797"/>
                </a:lnTo>
                <a:cubicBezTo>
                  <a:pt x="210394" y="40350"/>
                  <a:pt x="207565" y="21318"/>
                  <a:pt x="219359" y="13456"/>
                </a:cubicBezTo>
                <a:cubicBezTo>
                  <a:pt x="262954" y="-15607"/>
                  <a:pt x="397507" y="11100"/>
                  <a:pt x="421065" y="13456"/>
                </a:cubicBezTo>
                <a:cubicBezTo>
                  <a:pt x="434512" y="17938"/>
                  <a:pt x="448728" y="20564"/>
                  <a:pt x="461406" y="26903"/>
                </a:cubicBezTo>
                <a:cubicBezTo>
                  <a:pt x="501827" y="47113"/>
                  <a:pt x="564608" y="107747"/>
                  <a:pt x="582430" y="134479"/>
                </a:cubicBezTo>
                <a:cubicBezTo>
                  <a:pt x="591395" y="147926"/>
                  <a:pt x="599228" y="162200"/>
                  <a:pt x="609324" y="174820"/>
                </a:cubicBezTo>
                <a:cubicBezTo>
                  <a:pt x="617244" y="184720"/>
                  <a:pt x="628298" y="191815"/>
                  <a:pt x="636218" y="201715"/>
                </a:cubicBezTo>
                <a:cubicBezTo>
                  <a:pt x="646314" y="214335"/>
                  <a:pt x="652470" y="229893"/>
                  <a:pt x="663112" y="242056"/>
                </a:cubicBezTo>
                <a:cubicBezTo>
                  <a:pt x="683984" y="265909"/>
                  <a:pt x="703976" y="291710"/>
                  <a:pt x="730348" y="309291"/>
                </a:cubicBezTo>
                <a:lnTo>
                  <a:pt x="811030" y="363079"/>
                </a:lnTo>
                <a:cubicBezTo>
                  <a:pt x="855853" y="358597"/>
                  <a:pt x="901225" y="357934"/>
                  <a:pt x="945500" y="349632"/>
                </a:cubicBezTo>
                <a:cubicBezTo>
                  <a:pt x="973364" y="344408"/>
                  <a:pt x="1026183" y="322738"/>
                  <a:pt x="1026183" y="322738"/>
                </a:cubicBezTo>
                <a:cubicBezTo>
                  <a:pt x="1079971" y="327220"/>
                  <a:pt x="1135542" y="321739"/>
                  <a:pt x="1187548" y="336185"/>
                </a:cubicBezTo>
                <a:cubicBezTo>
                  <a:pt x="1218691" y="344836"/>
                  <a:pt x="1236873" y="382134"/>
                  <a:pt x="1268230" y="389973"/>
                </a:cubicBezTo>
                <a:cubicBezTo>
                  <a:pt x="1335769" y="406858"/>
                  <a:pt x="1304485" y="397575"/>
                  <a:pt x="1362359" y="416868"/>
                </a:cubicBezTo>
                <a:cubicBezTo>
                  <a:pt x="1441023" y="495531"/>
                  <a:pt x="1403223" y="466522"/>
                  <a:pt x="1469936" y="510997"/>
                </a:cubicBezTo>
                <a:cubicBezTo>
                  <a:pt x="1483534" y="531393"/>
                  <a:pt x="1510277" y="563843"/>
                  <a:pt x="1510277" y="591679"/>
                </a:cubicBezTo>
                <a:cubicBezTo>
                  <a:pt x="1510277" y="623374"/>
                  <a:pt x="1509703" y="656846"/>
                  <a:pt x="1496830" y="685809"/>
                </a:cubicBezTo>
                <a:cubicBezTo>
                  <a:pt x="1490266" y="700577"/>
                  <a:pt x="1471677" y="707180"/>
                  <a:pt x="1456489" y="712703"/>
                </a:cubicBezTo>
                <a:cubicBezTo>
                  <a:pt x="1421752" y="725335"/>
                  <a:pt x="1385157" y="732348"/>
                  <a:pt x="1348912" y="739597"/>
                </a:cubicBezTo>
                <a:cubicBezTo>
                  <a:pt x="1246241" y="760131"/>
                  <a:pt x="1304356" y="750209"/>
                  <a:pt x="1174100" y="766491"/>
                </a:cubicBezTo>
                <a:cubicBezTo>
                  <a:pt x="1077376" y="798732"/>
                  <a:pt x="1198165" y="759615"/>
                  <a:pt x="1079971" y="793385"/>
                </a:cubicBezTo>
                <a:cubicBezTo>
                  <a:pt x="1066342" y="797279"/>
                  <a:pt x="1053727" y="805348"/>
                  <a:pt x="1039630" y="806832"/>
                </a:cubicBezTo>
                <a:cubicBezTo>
                  <a:pt x="968167" y="814354"/>
                  <a:pt x="896195" y="815797"/>
                  <a:pt x="824477" y="820279"/>
                </a:cubicBezTo>
                <a:cubicBezTo>
                  <a:pt x="709519" y="858598"/>
                  <a:pt x="786643" y="838394"/>
                  <a:pt x="542089" y="820279"/>
                </a:cubicBezTo>
                <a:cubicBezTo>
                  <a:pt x="501610" y="817281"/>
                  <a:pt x="423306" y="820279"/>
                  <a:pt x="380724" y="80683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矩形 117"/>
          <p:cNvSpPr/>
          <p:nvPr/>
        </p:nvSpPr>
        <p:spPr>
          <a:xfrm>
            <a:off x="7945419" y="125956"/>
            <a:ext cx="2764716" cy="2775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橢圓 118"/>
          <p:cNvSpPr/>
          <p:nvPr/>
        </p:nvSpPr>
        <p:spPr>
          <a:xfrm>
            <a:off x="8373036" y="2177983"/>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120" name="橢圓 119"/>
          <p:cNvSpPr/>
          <p:nvPr/>
        </p:nvSpPr>
        <p:spPr>
          <a:xfrm>
            <a:off x="9111276" y="248726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t>
            </a:r>
            <a:endParaRPr lang="zh-TW" altLang="en-US" dirty="0">
              <a:solidFill>
                <a:schemeClr val="tx1"/>
              </a:solidFill>
            </a:endParaRPr>
          </a:p>
        </p:txBody>
      </p:sp>
      <p:sp>
        <p:nvSpPr>
          <p:cNvPr id="121" name="橢圓 120"/>
          <p:cNvSpPr/>
          <p:nvPr/>
        </p:nvSpPr>
        <p:spPr>
          <a:xfrm>
            <a:off x="9090379" y="1279062"/>
            <a:ext cx="289031" cy="407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a:t>
            </a:r>
            <a:endParaRPr lang="zh-TW" altLang="en-US" dirty="0">
              <a:solidFill>
                <a:schemeClr val="tx1"/>
              </a:solidFill>
            </a:endParaRPr>
          </a:p>
        </p:txBody>
      </p:sp>
      <p:sp>
        <p:nvSpPr>
          <p:cNvPr id="122" name="橢圓 121"/>
          <p:cNvSpPr/>
          <p:nvPr/>
        </p:nvSpPr>
        <p:spPr>
          <a:xfrm>
            <a:off x="8373144" y="1377211"/>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endParaRPr lang="zh-TW" altLang="en-US" dirty="0">
              <a:solidFill>
                <a:schemeClr val="tx1"/>
              </a:solidFill>
            </a:endParaRPr>
          </a:p>
        </p:txBody>
      </p:sp>
      <p:sp>
        <p:nvSpPr>
          <p:cNvPr id="123" name="橢圓 122"/>
          <p:cNvSpPr/>
          <p:nvPr/>
        </p:nvSpPr>
        <p:spPr>
          <a:xfrm>
            <a:off x="8681984" y="80301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a:t>
            </a:r>
            <a:endParaRPr lang="zh-TW" altLang="en-US" dirty="0">
              <a:solidFill>
                <a:schemeClr val="tx1"/>
              </a:solidFill>
            </a:endParaRPr>
          </a:p>
        </p:txBody>
      </p:sp>
      <p:sp>
        <p:nvSpPr>
          <p:cNvPr id="124" name="橢圓 123"/>
          <p:cNvSpPr/>
          <p:nvPr/>
        </p:nvSpPr>
        <p:spPr>
          <a:xfrm>
            <a:off x="9795728" y="39893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F</a:t>
            </a:r>
            <a:endParaRPr lang="zh-TW" altLang="en-US" dirty="0">
              <a:solidFill>
                <a:schemeClr val="tx1"/>
              </a:solidFill>
            </a:endParaRPr>
          </a:p>
        </p:txBody>
      </p:sp>
      <p:sp>
        <p:nvSpPr>
          <p:cNvPr id="125" name="橢圓 124"/>
          <p:cNvSpPr/>
          <p:nvPr/>
        </p:nvSpPr>
        <p:spPr>
          <a:xfrm>
            <a:off x="10055259" y="1502955"/>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a:t>
            </a:r>
            <a:endParaRPr lang="zh-TW" altLang="en-US" dirty="0">
              <a:solidFill>
                <a:schemeClr val="tx1"/>
              </a:solidFill>
            </a:endParaRPr>
          </a:p>
        </p:txBody>
      </p:sp>
      <p:sp>
        <p:nvSpPr>
          <p:cNvPr id="126" name="橢圓 125"/>
          <p:cNvSpPr/>
          <p:nvPr/>
        </p:nvSpPr>
        <p:spPr>
          <a:xfrm>
            <a:off x="9299536" y="77721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127" name="橢圓 126"/>
          <p:cNvSpPr/>
          <p:nvPr/>
        </p:nvSpPr>
        <p:spPr>
          <a:xfrm>
            <a:off x="9802657" y="1115772"/>
            <a:ext cx="234651" cy="17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8648249" y="1189397"/>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8814485" y="2471268"/>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10292380" y="627538"/>
            <a:ext cx="376517" cy="282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H</a:t>
            </a:r>
            <a:endParaRPr lang="zh-TW" altLang="en-US" dirty="0">
              <a:solidFill>
                <a:schemeClr val="tx1"/>
              </a:solidFill>
            </a:endParaRPr>
          </a:p>
        </p:txBody>
      </p:sp>
      <p:sp>
        <p:nvSpPr>
          <p:cNvPr id="134" name="手繪多邊形 133"/>
          <p:cNvSpPr/>
          <p:nvPr/>
        </p:nvSpPr>
        <p:spPr>
          <a:xfrm>
            <a:off x="8191060" y="645463"/>
            <a:ext cx="1302565" cy="1183341"/>
          </a:xfrm>
          <a:custGeom>
            <a:avLst/>
            <a:gdLst>
              <a:gd name="connsiteX0" fmla="*/ 710894 w 1302565"/>
              <a:gd name="connsiteY0" fmla="*/ 968188 h 1183341"/>
              <a:gd name="connsiteX1" fmla="*/ 643659 w 1302565"/>
              <a:gd name="connsiteY1" fmla="*/ 995082 h 1183341"/>
              <a:gd name="connsiteX2" fmla="*/ 603317 w 1302565"/>
              <a:gd name="connsiteY2" fmla="*/ 1035423 h 1183341"/>
              <a:gd name="connsiteX3" fmla="*/ 562976 w 1302565"/>
              <a:gd name="connsiteY3" fmla="*/ 1062317 h 1183341"/>
              <a:gd name="connsiteX4" fmla="*/ 536082 w 1302565"/>
              <a:gd name="connsiteY4" fmla="*/ 1089212 h 1183341"/>
              <a:gd name="connsiteX5" fmla="*/ 495741 w 1302565"/>
              <a:gd name="connsiteY5" fmla="*/ 1102659 h 1183341"/>
              <a:gd name="connsiteX6" fmla="*/ 455400 w 1302565"/>
              <a:gd name="connsiteY6" fmla="*/ 1143000 h 1183341"/>
              <a:gd name="connsiteX7" fmla="*/ 240247 w 1302565"/>
              <a:gd name="connsiteY7" fmla="*/ 1143000 h 1183341"/>
              <a:gd name="connsiteX8" fmla="*/ 199906 w 1302565"/>
              <a:gd name="connsiteY8" fmla="*/ 1116106 h 1183341"/>
              <a:gd name="connsiteX9" fmla="*/ 159565 w 1302565"/>
              <a:gd name="connsiteY9" fmla="*/ 1102659 h 1183341"/>
              <a:gd name="connsiteX10" fmla="*/ 105776 w 1302565"/>
              <a:gd name="connsiteY10" fmla="*/ 1048870 h 1183341"/>
              <a:gd name="connsiteX11" fmla="*/ 65435 w 1302565"/>
              <a:gd name="connsiteY11" fmla="*/ 1021976 h 1183341"/>
              <a:gd name="connsiteX12" fmla="*/ 25094 w 1302565"/>
              <a:gd name="connsiteY12" fmla="*/ 766482 h 1183341"/>
              <a:gd name="connsiteX13" fmla="*/ 78882 w 1302565"/>
              <a:gd name="connsiteY13" fmla="*/ 685800 h 1183341"/>
              <a:gd name="connsiteX14" fmla="*/ 159565 w 1302565"/>
              <a:gd name="connsiteY14" fmla="*/ 605117 h 1183341"/>
              <a:gd name="connsiteX15" fmla="*/ 240247 w 1302565"/>
              <a:gd name="connsiteY15" fmla="*/ 537882 h 1183341"/>
              <a:gd name="connsiteX16" fmla="*/ 307482 w 1302565"/>
              <a:gd name="connsiteY16" fmla="*/ 416859 h 1183341"/>
              <a:gd name="connsiteX17" fmla="*/ 334376 w 1302565"/>
              <a:gd name="connsiteY17" fmla="*/ 376517 h 1183341"/>
              <a:gd name="connsiteX18" fmla="*/ 347823 w 1302565"/>
              <a:gd name="connsiteY18" fmla="*/ 336176 h 1183341"/>
              <a:gd name="connsiteX19" fmla="*/ 374717 w 1302565"/>
              <a:gd name="connsiteY19" fmla="*/ 295835 h 1183341"/>
              <a:gd name="connsiteX20" fmla="*/ 401612 w 1302565"/>
              <a:gd name="connsiteY20" fmla="*/ 215153 h 1183341"/>
              <a:gd name="connsiteX21" fmla="*/ 455400 w 1302565"/>
              <a:gd name="connsiteY21" fmla="*/ 134470 h 1183341"/>
              <a:gd name="connsiteX22" fmla="*/ 536082 w 1302565"/>
              <a:gd name="connsiteY22" fmla="*/ 67235 h 1183341"/>
              <a:gd name="connsiteX23" fmla="*/ 616765 w 1302565"/>
              <a:gd name="connsiteY23" fmla="*/ 0 h 1183341"/>
              <a:gd name="connsiteX24" fmla="*/ 737788 w 1302565"/>
              <a:gd name="connsiteY24" fmla="*/ 26894 h 1183341"/>
              <a:gd name="connsiteX25" fmla="*/ 778129 w 1302565"/>
              <a:gd name="connsiteY25" fmla="*/ 53788 h 1183341"/>
              <a:gd name="connsiteX26" fmla="*/ 858812 w 1302565"/>
              <a:gd name="connsiteY26" fmla="*/ 80682 h 1183341"/>
              <a:gd name="connsiteX27" fmla="*/ 939494 w 1302565"/>
              <a:gd name="connsiteY27" fmla="*/ 134470 h 1183341"/>
              <a:gd name="connsiteX28" fmla="*/ 966388 w 1302565"/>
              <a:gd name="connsiteY28" fmla="*/ 215153 h 1183341"/>
              <a:gd name="connsiteX29" fmla="*/ 979835 w 1302565"/>
              <a:gd name="connsiteY29" fmla="*/ 255494 h 1183341"/>
              <a:gd name="connsiteX30" fmla="*/ 993282 w 1302565"/>
              <a:gd name="connsiteY30" fmla="*/ 470647 h 1183341"/>
              <a:gd name="connsiteX31" fmla="*/ 1073965 w 1302565"/>
              <a:gd name="connsiteY31" fmla="*/ 497541 h 1183341"/>
              <a:gd name="connsiteX32" fmla="*/ 1154647 w 1302565"/>
              <a:gd name="connsiteY32" fmla="*/ 537882 h 1183341"/>
              <a:gd name="connsiteX33" fmla="*/ 1248776 w 1302565"/>
              <a:gd name="connsiteY33" fmla="*/ 658906 h 1183341"/>
              <a:gd name="connsiteX34" fmla="*/ 1302565 w 1302565"/>
              <a:gd name="connsiteY34" fmla="*/ 766482 h 1183341"/>
              <a:gd name="connsiteX35" fmla="*/ 1289117 w 1302565"/>
              <a:gd name="connsiteY35" fmla="*/ 981635 h 1183341"/>
              <a:gd name="connsiteX36" fmla="*/ 1262223 w 1302565"/>
              <a:gd name="connsiteY36" fmla="*/ 1062317 h 1183341"/>
              <a:gd name="connsiteX37" fmla="*/ 1194988 w 1302565"/>
              <a:gd name="connsiteY37" fmla="*/ 1116106 h 1183341"/>
              <a:gd name="connsiteX38" fmla="*/ 1154647 w 1302565"/>
              <a:gd name="connsiteY38" fmla="*/ 1156447 h 1183341"/>
              <a:gd name="connsiteX39" fmla="*/ 1047070 w 1302565"/>
              <a:gd name="connsiteY39" fmla="*/ 1183341 h 1183341"/>
              <a:gd name="connsiteX40" fmla="*/ 764682 w 1302565"/>
              <a:gd name="connsiteY40" fmla="*/ 1169894 h 1183341"/>
              <a:gd name="connsiteX41" fmla="*/ 684000 w 1302565"/>
              <a:gd name="connsiteY41" fmla="*/ 1116106 h 1183341"/>
              <a:gd name="connsiteX42" fmla="*/ 684000 w 1302565"/>
              <a:gd name="connsiteY42" fmla="*/ 1021976 h 1183341"/>
              <a:gd name="connsiteX43" fmla="*/ 710894 w 1302565"/>
              <a:gd name="connsiteY43" fmla="*/ 968188 h 11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2565" h="1183341">
                <a:moveTo>
                  <a:pt x="710894" y="968188"/>
                </a:moveTo>
                <a:cubicBezTo>
                  <a:pt x="704170" y="963706"/>
                  <a:pt x="664128" y="982289"/>
                  <a:pt x="643659" y="995082"/>
                </a:cubicBezTo>
                <a:cubicBezTo>
                  <a:pt x="627532" y="1005161"/>
                  <a:pt x="617926" y="1023249"/>
                  <a:pt x="603317" y="1035423"/>
                </a:cubicBezTo>
                <a:cubicBezTo>
                  <a:pt x="590901" y="1045769"/>
                  <a:pt x="575596" y="1052221"/>
                  <a:pt x="562976" y="1062317"/>
                </a:cubicBezTo>
                <a:cubicBezTo>
                  <a:pt x="553076" y="1070237"/>
                  <a:pt x="546953" y="1082689"/>
                  <a:pt x="536082" y="1089212"/>
                </a:cubicBezTo>
                <a:cubicBezTo>
                  <a:pt x="523928" y="1096505"/>
                  <a:pt x="509188" y="1098177"/>
                  <a:pt x="495741" y="1102659"/>
                </a:cubicBezTo>
                <a:cubicBezTo>
                  <a:pt x="482294" y="1116106"/>
                  <a:pt x="471911" y="1133565"/>
                  <a:pt x="455400" y="1143000"/>
                </a:cubicBezTo>
                <a:cubicBezTo>
                  <a:pt x="401359" y="1173880"/>
                  <a:pt x="267838" y="1145299"/>
                  <a:pt x="240247" y="1143000"/>
                </a:cubicBezTo>
                <a:cubicBezTo>
                  <a:pt x="226800" y="1134035"/>
                  <a:pt x="214361" y="1123334"/>
                  <a:pt x="199906" y="1116106"/>
                </a:cubicBezTo>
                <a:cubicBezTo>
                  <a:pt x="187228" y="1109767"/>
                  <a:pt x="171099" y="1110898"/>
                  <a:pt x="159565" y="1102659"/>
                </a:cubicBezTo>
                <a:cubicBezTo>
                  <a:pt x="138932" y="1087921"/>
                  <a:pt x="126874" y="1062935"/>
                  <a:pt x="105776" y="1048870"/>
                </a:cubicBezTo>
                <a:lnTo>
                  <a:pt x="65435" y="1021976"/>
                </a:lnTo>
                <a:cubicBezTo>
                  <a:pt x="-5482" y="915601"/>
                  <a:pt x="-18477" y="932053"/>
                  <a:pt x="25094" y="766482"/>
                </a:cubicBezTo>
                <a:cubicBezTo>
                  <a:pt x="33320" y="735224"/>
                  <a:pt x="56026" y="708656"/>
                  <a:pt x="78882" y="685800"/>
                </a:cubicBezTo>
                <a:cubicBezTo>
                  <a:pt x="105776" y="658906"/>
                  <a:pt x="127919" y="626215"/>
                  <a:pt x="159565" y="605117"/>
                </a:cubicBezTo>
                <a:cubicBezTo>
                  <a:pt x="195424" y="581211"/>
                  <a:pt x="212372" y="573722"/>
                  <a:pt x="240247" y="537882"/>
                </a:cubicBezTo>
                <a:cubicBezTo>
                  <a:pt x="358959" y="385252"/>
                  <a:pt x="258790" y="514243"/>
                  <a:pt x="307482" y="416859"/>
                </a:cubicBezTo>
                <a:cubicBezTo>
                  <a:pt x="314710" y="402404"/>
                  <a:pt x="327148" y="390972"/>
                  <a:pt x="334376" y="376517"/>
                </a:cubicBezTo>
                <a:cubicBezTo>
                  <a:pt x="340715" y="363839"/>
                  <a:pt x="341484" y="348854"/>
                  <a:pt x="347823" y="336176"/>
                </a:cubicBezTo>
                <a:cubicBezTo>
                  <a:pt x="355051" y="321721"/>
                  <a:pt x="368153" y="310603"/>
                  <a:pt x="374717" y="295835"/>
                </a:cubicBezTo>
                <a:cubicBezTo>
                  <a:pt x="386231" y="269930"/>
                  <a:pt x="385887" y="238741"/>
                  <a:pt x="401612" y="215153"/>
                </a:cubicBezTo>
                <a:cubicBezTo>
                  <a:pt x="419541" y="188259"/>
                  <a:pt x="432544" y="157326"/>
                  <a:pt x="455400" y="134470"/>
                </a:cubicBezTo>
                <a:cubicBezTo>
                  <a:pt x="573257" y="16613"/>
                  <a:pt x="423754" y="160842"/>
                  <a:pt x="536082" y="67235"/>
                </a:cubicBezTo>
                <a:cubicBezTo>
                  <a:pt x="639615" y="-19042"/>
                  <a:pt x="516608" y="66769"/>
                  <a:pt x="616765" y="0"/>
                </a:cubicBezTo>
                <a:cubicBezTo>
                  <a:pt x="647753" y="5165"/>
                  <a:pt x="704685" y="10342"/>
                  <a:pt x="737788" y="26894"/>
                </a:cubicBezTo>
                <a:cubicBezTo>
                  <a:pt x="752243" y="34122"/>
                  <a:pt x="763361" y="47224"/>
                  <a:pt x="778129" y="53788"/>
                </a:cubicBezTo>
                <a:cubicBezTo>
                  <a:pt x="804035" y="65302"/>
                  <a:pt x="858812" y="80682"/>
                  <a:pt x="858812" y="80682"/>
                </a:cubicBezTo>
                <a:cubicBezTo>
                  <a:pt x="885706" y="98611"/>
                  <a:pt x="929273" y="103806"/>
                  <a:pt x="939494" y="134470"/>
                </a:cubicBezTo>
                <a:lnTo>
                  <a:pt x="966388" y="215153"/>
                </a:lnTo>
                <a:lnTo>
                  <a:pt x="979835" y="255494"/>
                </a:lnTo>
                <a:cubicBezTo>
                  <a:pt x="984317" y="327212"/>
                  <a:pt x="967237" y="403675"/>
                  <a:pt x="993282" y="470647"/>
                </a:cubicBezTo>
                <a:cubicBezTo>
                  <a:pt x="1003557" y="497068"/>
                  <a:pt x="1047071" y="488576"/>
                  <a:pt x="1073965" y="497541"/>
                </a:cubicBezTo>
                <a:cubicBezTo>
                  <a:pt x="1114396" y="511018"/>
                  <a:pt x="1119891" y="508918"/>
                  <a:pt x="1154647" y="537882"/>
                </a:cubicBezTo>
                <a:cubicBezTo>
                  <a:pt x="1186778" y="564657"/>
                  <a:pt x="1237242" y="624305"/>
                  <a:pt x="1248776" y="658906"/>
                </a:cubicBezTo>
                <a:cubicBezTo>
                  <a:pt x="1279679" y="751616"/>
                  <a:pt x="1255624" y="719543"/>
                  <a:pt x="1302565" y="766482"/>
                </a:cubicBezTo>
                <a:cubicBezTo>
                  <a:pt x="1298082" y="838200"/>
                  <a:pt x="1298826" y="910436"/>
                  <a:pt x="1289117" y="981635"/>
                </a:cubicBezTo>
                <a:cubicBezTo>
                  <a:pt x="1285287" y="1009724"/>
                  <a:pt x="1282268" y="1042271"/>
                  <a:pt x="1262223" y="1062317"/>
                </a:cubicBezTo>
                <a:cubicBezTo>
                  <a:pt x="1183988" y="1140555"/>
                  <a:pt x="1296756" y="1031299"/>
                  <a:pt x="1194988" y="1116106"/>
                </a:cubicBezTo>
                <a:cubicBezTo>
                  <a:pt x="1180379" y="1128280"/>
                  <a:pt x="1171959" y="1148578"/>
                  <a:pt x="1154647" y="1156447"/>
                </a:cubicBezTo>
                <a:cubicBezTo>
                  <a:pt x="1120997" y="1171742"/>
                  <a:pt x="1047070" y="1183341"/>
                  <a:pt x="1047070" y="1183341"/>
                </a:cubicBezTo>
                <a:cubicBezTo>
                  <a:pt x="952941" y="1178859"/>
                  <a:pt x="857343" y="1187053"/>
                  <a:pt x="764682" y="1169894"/>
                </a:cubicBezTo>
                <a:cubicBezTo>
                  <a:pt x="732900" y="1164008"/>
                  <a:pt x="684000" y="1116106"/>
                  <a:pt x="684000" y="1116106"/>
                </a:cubicBezTo>
                <a:cubicBezTo>
                  <a:pt x="668756" y="1070373"/>
                  <a:pt x="661839" y="1073686"/>
                  <a:pt x="684000" y="1021976"/>
                </a:cubicBezTo>
                <a:cubicBezTo>
                  <a:pt x="690366" y="1007121"/>
                  <a:pt x="717618" y="972670"/>
                  <a:pt x="710894" y="96818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手繪多邊形 136"/>
          <p:cNvSpPr/>
          <p:nvPr/>
        </p:nvSpPr>
        <p:spPr>
          <a:xfrm>
            <a:off x="9211239" y="349624"/>
            <a:ext cx="1506071" cy="1586752"/>
          </a:xfrm>
          <a:custGeom>
            <a:avLst/>
            <a:gdLst>
              <a:gd name="connsiteX0" fmla="*/ 268941 w 1506071"/>
              <a:gd name="connsiteY0" fmla="*/ 820270 h 1586752"/>
              <a:gd name="connsiteX1" fmla="*/ 201706 w 1506071"/>
              <a:gd name="connsiteY1" fmla="*/ 779929 h 1586752"/>
              <a:gd name="connsiteX2" fmla="*/ 161365 w 1506071"/>
              <a:gd name="connsiteY2" fmla="*/ 766482 h 1586752"/>
              <a:gd name="connsiteX3" fmla="*/ 80683 w 1506071"/>
              <a:gd name="connsiteY3" fmla="*/ 712694 h 1586752"/>
              <a:gd name="connsiteX4" fmla="*/ 53789 w 1506071"/>
              <a:gd name="connsiteY4" fmla="*/ 672352 h 1586752"/>
              <a:gd name="connsiteX5" fmla="*/ 0 w 1506071"/>
              <a:gd name="connsiteY5" fmla="*/ 618564 h 1586752"/>
              <a:gd name="connsiteX6" fmla="*/ 13447 w 1506071"/>
              <a:gd name="connsiteY6" fmla="*/ 524435 h 1586752"/>
              <a:gd name="connsiteX7" fmla="*/ 26894 w 1506071"/>
              <a:gd name="connsiteY7" fmla="*/ 484094 h 1586752"/>
              <a:gd name="connsiteX8" fmla="*/ 67236 w 1506071"/>
              <a:gd name="connsiteY8" fmla="*/ 470647 h 1586752"/>
              <a:gd name="connsiteX9" fmla="*/ 134471 w 1506071"/>
              <a:gd name="connsiteY9" fmla="*/ 416858 h 1586752"/>
              <a:gd name="connsiteX10" fmla="*/ 268941 w 1506071"/>
              <a:gd name="connsiteY10" fmla="*/ 376517 h 1586752"/>
              <a:gd name="connsiteX11" fmla="*/ 403412 w 1506071"/>
              <a:gd name="connsiteY11" fmla="*/ 363070 h 1586752"/>
              <a:gd name="connsiteX12" fmla="*/ 497541 w 1506071"/>
              <a:gd name="connsiteY12" fmla="*/ 295835 h 1586752"/>
              <a:gd name="connsiteX13" fmla="*/ 524436 w 1506071"/>
              <a:gd name="connsiteY13" fmla="*/ 268941 h 1586752"/>
              <a:gd name="connsiteX14" fmla="*/ 537883 w 1506071"/>
              <a:gd name="connsiteY14" fmla="*/ 228600 h 1586752"/>
              <a:gd name="connsiteX15" fmla="*/ 564777 w 1506071"/>
              <a:gd name="connsiteY15" fmla="*/ 121023 h 1586752"/>
              <a:gd name="connsiteX16" fmla="*/ 591671 w 1506071"/>
              <a:gd name="connsiteY16" fmla="*/ 80682 h 1586752"/>
              <a:gd name="connsiteX17" fmla="*/ 672353 w 1506071"/>
              <a:gd name="connsiteY17" fmla="*/ 26894 h 1586752"/>
              <a:gd name="connsiteX18" fmla="*/ 712694 w 1506071"/>
              <a:gd name="connsiteY18" fmla="*/ 0 h 1586752"/>
              <a:gd name="connsiteX19" fmla="*/ 941294 w 1506071"/>
              <a:gd name="connsiteY19" fmla="*/ 13447 h 1586752"/>
              <a:gd name="connsiteX20" fmla="*/ 981636 w 1506071"/>
              <a:gd name="connsiteY20" fmla="*/ 26894 h 1586752"/>
              <a:gd name="connsiteX21" fmla="*/ 1008530 w 1506071"/>
              <a:gd name="connsiteY21" fmla="*/ 67235 h 1586752"/>
              <a:gd name="connsiteX22" fmla="*/ 1048871 w 1506071"/>
              <a:gd name="connsiteY22" fmla="*/ 94129 h 1586752"/>
              <a:gd name="connsiteX23" fmla="*/ 1075765 w 1506071"/>
              <a:gd name="connsiteY23" fmla="*/ 174811 h 1586752"/>
              <a:gd name="connsiteX24" fmla="*/ 1344706 w 1506071"/>
              <a:gd name="connsiteY24" fmla="*/ 215152 h 1586752"/>
              <a:gd name="connsiteX25" fmla="*/ 1465730 w 1506071"/>
              <a:gd name="connsiteY25" fmla="*/ 268941 h 1586752"/>
              <a:gd name="connsiteX26" fmla="*/ 1492624 w 1506071"/>
              <a:gd name="connsiteY26" fmla="*/ 349623 h 1586752"/>
              <a:gd name="connsiteX27" fmla="*/ 1506071 w 1506071"/>
              <a:gd name="connsiteY27" fmla="*/ 389964 h 1586752"/>
              <a:gd name="connsiteX28" fmla="*/ 1492624 w 1506071"/>
              <a:gd name="connsiteY28" fmla="*/ 699247 h 1586752"/>
              <a:gd name="connsiteX29" fmla="*/ 1438836 w 1506071"/>
              <a:gd name="connsiteY29" fmla="*/ 766482 h 1586752"/>
              <a:gd name="connsiteX30" fmla="*/ 1344706 w 1506071"/>
              <a:gd name="connsiteY30" fmla="*/ 874058 h 1586752"/>
              <a:gd name="connsiteX31" fmla="*/ 1331259 w 1506071"/>
              <a:gd name="connsiteY31" fmla="*/ 914400 h 1586752"/>
              <a:gd name="connsiteX32" fmla="*/ 1371600 w 1506071"/>
              <a:gd name="connsiteY32" fmla="*/ 1089211 h 1586752"/>
              <a:gd name="connsiteX33" fmla="*/ 1385047 w 1506071"/>
              <a:gd name="connsiteY33" fmla="*/ 1129552 h 1586752"/>
              <a:gd name="connsiteX34" fmla="*/ 1398494 w 1506071"/>
              <a:gd name="connsiteY34" fmla="*/ 1196788 h 1586752"/>
              <a:gd name="connsiteX35" fmla="*/ 1385047 w 1506071"/>
              <a:gd name="connsiteY35" fmla="*/ 1452282 h 1586752"/>
              <a:gd name="connsiteX36" fmla="*/ 1264024 w 1506071"/>
              <a:gd name="connsiteY36" fmla="*/ 1519517 h 1586752"/>
              <a:gd name="connsiteX37" fmla="*/ 1223683 w 1506071"/>
              <a:gd name="connsiteY37" fmla="*/ 1546411 h 1586752"/>
              <a:gd name="connsiteX38" fmla="*/ 1143000 w 1506071"/>
              <a:gd name="connsiteY38" fmla="*/ 1573305 h 1586752"/>
              <a:gd name="connsiteX39" fmla="*/ 1102659 w 1506071"/>
              <a:gd name="connsiteY39" fmla="*/ 1586752 h 1586752"/>
              <a:gd name="connsiteX40" fmla="*/ 927847 w 1506071"/>
              <a:gd name="connsiteY40" fmla="*/ 1559858 h 1586752"/>
              <a:gd name="connsiteX41" fmla="*/ 887506 w 1506071"/>
              <a:gd name="connsiteY41" fmla="*/ 1532964 h 1586752"/>
              <a:gd name="connsiteX42" fmla="*/ 847165 w 1506071"/>
              <a:gd name="connsiteY42" fmla="*/ 1492623 h 1586752"/>
              <a:gd name="connsiteX43" fmla="*/ 793377 w 1506071"/>
              <a:gd name="connsiteY43" fmla="*/ 1411941 h 1586752"/>
              <a:gd name="connsiteX44" fmla="*/ 753036 w 1506071"/>
              <a:gd name="connsiteY44" fmla="*/ 1398494 h 1586752"/>
              <a:gd name="connsiteX45" fmla="*/ 739589 w 1506071"/>
              <a:gd name="connsiteY45" fmla="*/ 1358152 h 1586752"/>
              <a:gd name="connsiteX46" fmla="*/ 699247 w 1506071"/>
              <a:gd name="connsiteY46" fmla="*/ 1344705 h 1586752"/>
              <a:gd name="connsiteX47" fmla="*/ 658906 w 1506071"/>
              <a:gd name="connsiteY47" fmla="*/ 1317811 h 1586752"/>
              <a:gd name="connsiteX48" fmla="*/ 591671 w 1506071"/>
              <a:gd name="connsiteY48" fmla="*/ 1250576 h 1586752"/>
              <a:gd name="connsiteX49" fmla="*/ 564777 w 1506071"/>
              <a:gd name="connsiteY49" fmla="*/ 1210235 h 1586752"/>
              <a:gd name="connsiteX50" fmla="*/ 524436 w 1506071"/>
              <a:gd name="connsiteY50" fmla="*/ 1169894 h 1586752"/>
              <a:gd name="connsiteX51" fmla="*/ 430306 w 1506071"/>
              <a:gd name="connsiteY51" fmla="*/ 1062317 h 1586752"/>
              <a:gd name="connsiteX52" fmla="*/ 376518 w 1506071"/>
              <a:gd name="connsiteY52" fmla="*/ 941294 h 1586752"/>
              <a:gd name="connsiteX53" fmla="*/ 363071 w 1506071"/>
              <a:gd name="connsiteY53" fmla="*/ 900952 h 1586752"/>
              <a:gd name="connsiteX54" fmla="*/ 268941 w 1506071"/>
              <a:gd name="connsiteY54" fmla="*/ 820270 h 158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06071" h="1586752">
                <a:moveTo>
                  <a:pt x="268941" y="820270"/>
                </a:moveTo>
                <a:cubicBezTo>
                  <a:pt x="242047" y="800100"/>
                  <a:pt x="225083" y="791617"/>
                  <a:pt x="201706" y="779929"/>
                </a:cubicBezTo>
                <a:cubicBezTo>
                  <a:pt x="189028" y="773590"/>
                  <a:pt x="173756" y="773366"/>
                  <a:pt x="161365" y="766482"/>
                </a:cubicBezTo>
                <a:cubicBezTo>
                  <a:pt x="133110" y="750785"/>
                  <a:pt x="80683" y="712694"/>
                  <a:pt x="80683" y="712694"/>
                </a:cubicBezTo>
                <a:cubicBezTo>
                  <a:pt x="71718" y="699247"/>
                  <a:pt x="66409" y="682448"/>
                  <a:pt x="53789" y="672352"/>
                </a:cubicBezTo>
                <a:cubicBezTo>
                  <a:pt x="-11410" y="620193"/>
                  <a:pt x="29339" y="706582"/>
                  <a:pt x="0" y="618564"/>
                </a:cubicBezTo>
                <a:cubicBezTo>
                  <a:pt x="4482" y="587188"/>
                  <a:pt x="7231" y="555514"/>
                  <a:pt x="13447" y="524435"/>
                </a:cubicBezTo>
                <a:cubicBezTo>
                  <a:pt x="16227" y="510536"/>
                  <a:pt x="16871" y="494117"/>
                  <a:pt x="26894" y="484094"/>
                </a:cubicBezTo>
                <a:cubicBezTo>
                  <a:pt x="36917" y="474071"/>
                  <a:pt x="53789" y="475129"/>
                  <a:pt x="67236" y="470647"/>
                </a:cubicBezTo>
                <a:cubicBezTo>
                  <a:pt x="89590" y="448292"/>
                  <a:pt x="103936" y="430429"/>
                  <a:pt x="134471" y="416858"/>
                </a:cubicBezTo>
                <a:cubicBezTo>
                  <a:pt x="152202" y="408977"/>
                  <a:pt x="240120" y="380634"/>
                  <a:pt x="268941" y="376517"/>
                </a:cubicBezTo>
                <a:cubicBezTo>
                  <a:pt x="313535" y="370146"/>
                  <a:pt x="358588" y="367552"/>
                  <a:pt x="403412" y="363070"/>
                </a:cubicBezTo>
                <a:cubicBezTo>
                  <a:pt x="542367" y="316752"/>
                  <a:pt x="452716" y="370541"/>
                  <a:pt x="497541" y="295835"/>
                </a:cubicBezTo>
                <a:cubicBezTo>
                  <a:pt x="504064" y="284964"/>
                  <a:pt x="515471" y="277906"/>
                  <a:pt x="524436" y="268941"/>
                </a:cubicBezTo>
                <a:cubicBezTo>
                  <a:pt x="528918" y="255494"/>
                  <a:pt x="534445" y="242351"/>
                  <a:pt x="537883" y="228600"/>
                </a:cubicBezTo>
                <a:cubicBezTo>
                  <a:pt x="545555" y="197912"/>
                  <a:pt x="549408" y="151762"/>
                  <a:pt x="564777" y="121023"/>
                </a:cubicBezTo>
                <a:cubicBezTo>
                  <a:pt x="572005" y="106568"/>
                  <a:pt x="579508" y="91324"/>
                  <a:pt x="591671" y="80682"/>
                </a:cubicBezTo>
                <a:cubicBezTo>
                  <a:pt x="615996" y="59397"/>
                  <a:pt x="645459" y="44823"/>
                  <a:pt x="672353" y="26894"/>
                </a:cubicBezTo>
                <a:lnTo>
                  <a:pt x="712694" y="0"/>
                </a:lnTo>
                <a:cubicBezTo>
                  <a:pt x="788894" y="4482"/>
                  <a:pt x="865341" y="5852"/>
                  <a:pt x="941294" y="13447"/>
                </a:cubicBezTo>
                <a:cubicBezTo>
                  <a:pt x="955398" y="14857"/>
                  <a:pt x="970567" y="18039"/>
                  <a:pt x="981636" y="26894"/>
                </a:cubicBezTo>
                <a:cubicBezTo>
                  <a:pt x="994256" y="36990"/>
                  <a:pt x="997102" y="55807"/>
                  <a:pt x="1008530" y="67235"/>
                </a:cubicBezTo>
                <a:cubicBezTo>
                  <a:pt x="1019958" y="78663"/>
                  <a:pt x="1035424" y="85164"/>
                  <a:pt x="1048871" y="94129"/>
                </a:cubicBezTo>
                <a:cubicBezTo>
                  <a:pt x="1057836" y="121023"/>
                  <a:pt x="1048871" y="165846"/>
                  <a:pt x="1075765" y="174811"/>
                </a:cubicBezTo>
                <a:cubicBezTo>
                  <a:pt x="1216131" y="221600"/>
                  <a:pt x="1128170" y="199685"/>
                  <a:pt x="1344706" y="215152"/>
                </a:cubicBezTo>
                <a:cubicBezTo>
                  <a:pt x="1440721" y="247158"/>
                  <a:pt x="1401801" y="226322"/>
                  <a:pt x="1465730" y="268941"/>
                </a:cubicBezTo>
                <a:lnTo>
                  <a:pt x="1492624" y="349623"/>
                </a:lnTo>
                <a:lnTo>
                  <a:pt x="1506071" y="389964"/>
                </a:lnTo>
                <a:cubicBezTo>
                  <a:pt x="1501589" y="493058"/>
                  <a:pt x="1500538" y="596359"/>
                  <a:pt x="1492624" y="699247"/>
                </a:cubicBezTo>
                <a:cubicBezTo>
                  <a:pt x="1488586" y="751741"/>
                  <a:pt x="1474416" y="735350"/>
                  <a:pt x="1438836" y="766482"/>
                </a:cubicBezTo>
                <a:cubicBezTo>
                  <a:pt x="1375904" y="821547"/>
                  <a:pt x="1381160" y="819377"/>
                  <a:pt x="1344706" y="874058"/>
                </a:cubicBezTo>
                <a:cubicBezTo>
                  <a:pt x="1340224" y="887505"/>
                  <a:pt x="1331259" y="900225"/>
                  <a:pt x="1331259" y="914400"/>
                </a:cubicBezTo>
                <a:cubicBezTo>
                  <a:pt x="1331259" y="984224"/>
                  <a:pt x="1350296" y="1025300"/>
                  <a:pt x="1371600" y="1089211"/>
                </a:cubicBezTo>
                <a:cubicBezTo>
                  <a:pt x="1376082" y="1102658"/>
                  <a:pt x="1382267" y="1115653"/>
                  <a:pt x="1385047" y="1129552"/>
                </a:cubicBezTo>
                <a:lnTo>
                  <a:pt x="1398494" y="1196788"/>
                </a:lnTo>
                <a:cubicBezTo>
                  <a:pt x="1394012" y="1281953"/>
                  <a:pt x="1409878" y="1370694"/>
                  <a:pt x="1385047" y="1452282"/>
                </a:cubicBezTo>
                <a:cubicBezTo>
                  <a:pt x="1369827" y="1502291"/>
                  <a:pt x="1301150" y="1500954"/>
                  <a:pt x="1264024" y="1519517"/>
                </a:cubicBezTo>
                <a:cubicBezTo>
                  <a:pt x="1249569" y="1526745"/>
                  <a:pt x="1238451" y="1539847"/>
                  <a:pt x="1223683" y="1546411"/>
                </a:cubicBezTo>
                <a:cubicBezTo>
                  <a:pt x="1197777" y="1557925"/>
                  <a:pt x="1169894" y="1564340"/>
                  <a:pt x="1143000" y="1573305"/>
                </a:cubicBezTo>
                <a:lnTo>
                  <a:pt x="1102659" y="1586752"/>
                </a:lnTo>
                <a:cubicBezTo>
                  <a:pt x="1064095" y="1582896"/>
                  <a:pt x="976308" y="1584088"/>
                  <a:pt x="927847" y="1559858"/>
                </a:cubicBezTo>
                <a:cubicBezTo>
                  <a:pt x="913392" y="1552631"/>
                  <a:pt x="899921" y="1543310"/>
                  <a:pt x="887506" y="1532964"/>
                </a:cubicBezTo>
                <a:cubicBezTo>
                  <a:pt x="872897" y="1520790"/>
                  <a:pt x="858840" y="1507634"/>
                  <a:pt x="847165" y="1492623"/>
                </a:cubicBezTo>
                <a:cubicBezTo>
                  <a:pt x="827321" y="1467109"/>
                  <a:pt x="824041" y="1422162"/>
                  <a:pt x="793377" y="1411941"/>
                </a:cubicBezTo>
                <a:lnTo>
                  <a:pt x="753036" y="1398494"/>
                </a:lnTo>
                <a:cubicBezTo>
                  <a:pt x="748554" y="1385047"/>
                  <a:pt x="749612" y="1368175"/>
                  <a:pt x="739589" y="1358152"/>
                </a:cubicBezTo>
                <a:cubicBezTo>
                  <a:pt x="729566" y="1348129"/>
                  <a:pt x="711925" y="1351044"/>
                  <a:pt x="699247" y="1344705"/>
                </a:cubicBezTo>
                <a:cubicBezTo>
                  <a:pt x="684792" y="1337478"/>
                  <a:pt x="672353" y="1326776"/>
                  <a:pt x="658906" y="1317811"/>
                </a:cubicBezTo>
                <a:cubicBezTo>
                  <a:pt x="587189" y="1210235"/>
                  <a:pt x="681318" y="1340223"/>
                  <a:pt x="591671" y="1250576"/>
                </a:cubicBezTo>
                <a:cubicBezTo>
                  <a:pt x="580243" y="1239148"/>
                  <a:pt x="575123" y="1222650"/>
                  <a:pt x="564777" y="1210235"/>
                </a:cubicBezTo>
                <a:cubicBezTo>
                  <a:pt x="552603" y="1195626"/>
                  <a:pt x="536111" y="1184905"/>
                  <a:pt x="524436" y="1169894"/>
                </a:cubicBezTo>
                <a:cubicBezTo>
                  <a:pt x="439960" y="1061283"/>
                  <a:pt x="508402" y="1114381"/>
                  <a:pt x="430306" y="1062317"/>
                </a:cubicBezTo>
                <a:cubicBezTo>
                  <a:pt x="398301" y="966303"/>
                  <a:pt x="419137" y="1005223"/>
                  <a:pt x="376518" y="941294"/>
                </a:cubicBezTo>
                <a:cubicBezTo>
                  <a:pt x="372036" y="927847"/>
                  <a:pt x="373094" y="910975"/>
                  <a:pt x="363071" y="900952"/>
                </a:cubicBezTo>
                <a:cubicBezTo>
                  <a:pt x="306797" y="844677"/>
                  <a:pt x="295835" y="840440"/>
                  <a:pt x="268941" y="82027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手繪多邊形 137"/>
          <p:cNvSpPr/>
          <p:nvPr/>
        </p:nvSpPr>
        <p:spPr>
          <a:xfrm>
            <a:off x="8296837" y="2111194"/>
            <a:ext cx="1344707" cy="766483"/>
          </a:xfrm>
          <a:custGeom>
            <a:avLst/>
            <a:gdLst>
              <a:gd name="connsiteX0" fmla="*/ 443753 w 1344706"/>
              <a:gd name="connsiteY0" fmla="*/ 537883 h 766483"/>
              <a:gd name="connsiteX1" fmla="*/ 376518 w 1344706"/>
              <a:gd name="connsiteY1" fmla="*/ 524436 h 766483"/>
              <a:gd name="connsiteX2" fmla="*/ 295836 w 1344706"/>
              <a:gd name="connsiteY2" fmla="*/ 497541 h 766483"/>
              <a:gd name="connsiteX3" fmla="*/ 255494 w 1344706"/>
              <a:gd name="connsiteY3" fmla="*/ 484094 h 766483"/>
              <a:gd name="connsiteX4" fmla="*/ 215153 w 1344706"/>
              <a:gd name="connsiteY4" fmla="*/ 470647 h 766483"/>
              <a:gd name="connsiteX5" fmla="*/ 174812 w 1344706"/>
              <a:gd name="connsiteY5" fmla="*/ 457200 h 766483"/>
              <a:gd name="connsiteX6" fmla="*/ 134471 w 1344706"/>
              <a:gd name="connsiteY6" fmla="*/ 430306 h 766483"/>
              <a:gd name="connsiteX7" fmla="*/ 107577 w 1344706"/>
              <a:gd name="connsiteY7" fmla="*/ 389965 h 766483"/>
              <a:gd name="connsiteX8" fmla="*/ 67236 w 1344706"/>
              <a:gd name="connsiteY8" fmla="*/ 376518 h 766483"/>
              <a:gd name="connsiteX9" fmla="*/ 40341 w 1344706"/>
              <a:gd name="connsiteY9" fmla="*/ 349624 h 766483"/>
              <a:gd name="connsiteX10" fmla="*/ 0 w 1344706"/>
              <a:gd name="connsiteY10" fmla="*/ 215153 h 766483"/>
              <a:gd name="connsiteX11" fmla="*/ 53789 w 1344706"/>
              <a:gd name="connsiteY11" fmla="*/ 13447 h 766483"/>
              <a:gd name="connsiteX12" fmla="*/ 94130 w 1344706"/>
              <a:gd name="connsiteY12" fmla="*/ 0 h 766483"/>
              <a:gd name="connsiteX13" fmla="*/ 497541 w 1344706"/>
              <a:gd name="connsiteY13" fmla="*/ 13447 h 766483"/>
              <a:gd name="connsiteX14" fmla="*/ 537883 w 1344706"/>
              <a:gd name="connsiteY14" fmla="*/ 26894 h 766483"/>
              <a:gd name="connsiteX15" fmla="*/ 672353 w 1344706"/>
              <a:gd name="connsiteY15" fmla="*/ 67236 h 766483"/>
              <a:gd name="connsiteX16" fmla="*/ 712694 w 1344706"/>
              <a:gd name="connsiteY16" fmla="*/ 94130 h 766483"/>
              <a:gd name="connsiteX17" fmla="*/ 739589 w 1344706"/>
              <a:gd name="connsiteY17" fmla="*/ 134471 h 766483"/>
              <a:gd name="connsiteX18" fmla="*/ 779930 w 1344706"/>
              <a:gd name="connsiteY18" fmla="*/ 147918 h 766483"/>
              <a:gd name="connsiteX19" fmla="*/ 860612 w 1344706"/>
              <a:gd name="connsiteY19" fmla="*/ 188259 h 766483"/>
              <a:gd name="connsiteX20" fmla="*/ 941294 w 1344706"/>
              <a:gd name="connsiteY20" fmla="*/ 242047 h 766483"/>
              <a:gd name="connsiteX21" fmla="*/ 1008530 w 1344706"/>
              <a:gd name="connsiteY21" fmla="*/ 282388 h 766483"/>
              <a:gd name="connsiteX22" fmla="*/ 1035424 w 1344706"/>
              <a:gd name="connsiteY22" fmla="*/ 309283 h 766483"/>
              <a:gd name="connsiteX23" fmla="*/ 1116106 w 1344706"/>
              <a:gd name="connsiteY23" fmla="*/ 336177 h 766483"/>
              <a:gd name="connsiteX24" fmla="*/ 1196789 w 1344706"/>
              <a:gd name="connsiteY24" fmla="*/ 376518 h 766483"/>
              <a:gd name="connsiteX25" fmla="*/ 1277471 w 1344706"/>
              <a:gd name="connsiteY25" fmla="*/ 430306 h 766483"/>
              <a:gd name="connsiteX26" fmla="*/ 1344706 w 1344706"/>
              <a:gd name="connsiteY26" fmla="*/ 510988 h 766483"/>
              <a:gd name="connsiteX27" fmla="*/ 1304365 w 1344706"/>
              <a:gd name="connsiteY27" fmla="*/ 672353 h 766483"/>
              <a:gd name="connsiteX28" fmla="*/ 1223683 w 1344706"/>
              <a:gd name="connsiteY28" fmla="*/ 699247 h 766483"/>
              <a:gd name="connsiteX29" fmla="*/ 1196789 w 1344706"/>
              <a:gd name="connsiteY29" fmla="*/ 739588 h 766483"/>
              <a:gd name="connsiteX30" fmla="*/ 1116106 w 1344706"/>
              <a:gd name="connsiteY30" fmla="*/ 766483 h 766483"/>
              <a:gd name="connsiteX31" fmla="*/ 766483 w 1344706"/>
              <a:gd name="connsiteY31" fmla="*/ 753036 h 766483"/>
              <a:gd name="connsiteX32" fmla="*/ 726141 w 1344706"/>
              <a:gd name="connsiteY32" fmla="*/ 726141 h 766483"/>
              <a:gd name="connsiteX33" fmla="*/ 578224 w 1344706"/>
              <a:gd name="connsiteY33" fmla="*/ 699247 h 766483"/>
              <a:gd name="connsiteX34" fmla="*/ 497541 w 1344706"/>
              <a:gd name="connsiteY34" fmla="*/ 672353 h 766483"/>
              <a:gd name="connsiteX35" fmla="*/ 470647 w 1344706"/>
              <a:gd name="connsiteY35" fmla="*/ 632012 h 766483"/>
              <a:gd name="connsiteX36" fmla="*/ 443753 w 1344706"/>
              <a:gd name="connsiteY36" fmla="*/ 537883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44706" h="766483">
                <a:moveTo>
                  <a:pt x="443753" y="537883"/>
                </a:moveTo>
                <a:cubicBezTo>
                  <a:pt x="428065" y="519954"/>
                  <a:pt x="398568" y="530450"/>
                  <a:pt x="376518" y="524436"/>
                </a:cubicBezTo>
                <a:cubicBezTo>
                  <a:pt x="349168" y="516977"/>
                  <a:pt x="322730" y="506506"/>
                  <a:pt x="295836" y="497541"/>
                </a:cubicBezTo>
                <a:lnTo>
                  <a:pt x="255494" y="484094"/>
                </a:lnTo>
                <a:lnTo>
                  <a:pt x="215153" y="470647"/>
                </a:lnTo>
                <a:cubicBezTo>
                  <a:pt x="201706" y="466165"/>
                  <a:pt x="186606" y="465063"/>
                  <a:pt x="174812" y="457200"/>
                </a:cubicBezTo>
                <a:lnTo>
                  <a:pt x="134471" y="430306"/>
                </a:lnTo>
                <a:cubicBezTo>
                  <a:pt x="125506" y="416859"/>
                  <a:pt x="120197" y="400061"/>
                  <a:pt x="107577" y="389965"/>
                </a:cubicBezTo>
                <a:cubicBezTo>
                  <a:pt x="96509" y="381110"/>
                  <a:pt x="79390" y="383811"/>
                  <a:pt x="67236" y="376518"/>
                </a:cubicBezTo>
                <a:cubicBezTo>
                  <a:pt x="56364" y="369995"/>
                  <a:pt x="49306" y="358589"/>
                  <a:pt x="40341" y="349624"/>
                </a:cubicBezTo>
                <a:cubicBezTo>
                  <a:pt x="7603" y="251408"/>
                  <a:pt x="20323" y="296444"/>
                  <a:pt x="0" y="215153"/>
                </a:cubicBezTo>
                <a:cubicBezTo>
                  <a:pt x="8473" y="113476"/>
                  <a:pt x="-22410" y="64246"/>
                  <a:pt x="53789" y="13447"/>
                </a:cubicBezTo>
                <a:cubicBezTo>
                  <a:pt x="65583" y="5585"/>
                  <a:pt x="80683" y="4482"/>
                  <a:pt x="94130" y="0"/>
                </a:cubicBezTo>
                <a:cubicBezTo>
                  <a:pt x="228600" y="4482"/>
                  <a:pt x="363242" y="5308"/>
                  <a:pt x="497541" y="13447"/>
                </a:cubicBezTo>
                <a:cubicBezTo>
                  <a:pt x="511690" y="14304"/>
                  <a:pt x="524254" y="23000"/>
                  <a:pt x="537883" y="26894"/>
                </a:cubicBezTo>
                <a:cubicBezTo>
                  <a:pt x="570772" y="36291"/>
                  <a:pt x="648383" y="51256"/>
                  <a:pt x="672353" y="67236"/>
                </a:cubicBezTo>
                <a:lnTo>
                  <a:pt x="712694" y="94130"/>
                </a:lnTo>
                <a:cubicBezTo>
                  <a:pt x="721659" y="107577"/>
                  <a:pt x="726969" y="124375"/>
                  <a:pt x="739589" y="134471"/>
                </a:cubicBezTo>
                <a:cubicBezTo>
                  <a:pt x="750657" y="143326"/>
                  <a:pt x="767252" y="141579"/>
                  <a:pt x="779930" y="147918"/>
                </a:cubicBezTo>
                <a:cubicBezTo>
                  <a:pt x="884200" y="200053"/>
                  <a:pt x="759214" y="154460"/>
                  <a:pt x="860612" y="188259"/>
                </a:cubicBezTo>
                <a:cubicBezTo>
                  <a:pt x="963191" y="290838"/>
                  <a:pt x="843993" y="183667"/>
                  <a:pt x="941294" y="242047"/>
                </a:cubicBezTo>
                <a:cubicBezTo>
                  <a:pt x="1033587" y="297422"/>
                  <a:pt x="894252" y="244295"/>
                  <a:pt x="1008530" y="282388"/>
                </a:cubicBezTo>
                <a:cubicBezTo>
                  <a:pt x="1017495" y="291353"/>
                  <a:pt x="1024084" y="303613"/>
                  <a:pt x="1035424" y="309283"/>
                </a:cubicBezTo>
                <a:cubicBezTo>
                  <a:pt x="1060780" y="321961"/>
                  <a:pt x="1092518" y="320452"/>
                  <a:pt x="1116106" y="336177"/>
                </a:cubicBezTo>
                <a:cubicBezTo>
                  <a:pt x="1168241" y="370934"/>
                  <a:pt x="1141115" y="357960"/>
                  <a:pt x="1196789" y="376518"/>
                </a:cubicBezTo>
                <a:cubicBezTo>
                  <a:pt x="1223683" y="394447"/>
                  <a:pt x="1259542" y="403412"/>
                  <a:pt x="1277471" y="430306"/>
                </a:cubicBezTo>
                <a:cubicBezTo>
                  <a:pt x="1314914" y="486470"/>
                  <a:pt x="1292937" y="459219"/>
                  <a:pt x="1344706" y="510988"/>
                </a:cubicBezTo>
                <a:cubicBezTo>
                  <a:pt x="1342673" y="523186"/>
                  <a:pt x="1323168" y="666085"/>
                  <a:pt x="1304365" y="672353"/>
                </a:cubicBezTo>
                <a:lnTo>
                  <a:pt x="1223683" y="699247"/>
                </a:lnTo>
                <a:cubicBezTo>
                  <a:pt x="1214718" y="712694"/>
                  <a:pt x="1210494" y="731023"/>
                  <a:pt x="1196789" y="739588"/>
                </a:cubicBezTo>
                <a:cubicBezTo>
                  <a:pt x="1172749" y="754613"/>
                  <a:pt x="1116106" y="766483"/>
                  <a:pt x="1116106" y="766483"/>
                </a:cubicBezTo>
                <a:cubicBezTo>
                  <a:pt x="999565" y="762001"/>
                  <a:pt x="882491" y="765037"/>
                  <a:pt x="766483" y="753036"/>
                </a:cubicBezTo>
                <a:cubicBezTo>
                  <a:pt x="750407" y="751373"/>
                  <a:pt x="741274" y="731816"/>
                  <a:pt x="726141" y="726141"/>
                </a:cubicBezTo>
                <a:cubicBezTo>
                  <a:pt x="706042" y="718604"/>
                  <a:pt x="593327" y="703023"/>
                  <a:pt x="578224" y="699247"/>
                </a:cubicBezTo>
                <a:cubicBezTo>
                  <a:pt x="550721" y="692371"/>
                  <a:pt x="497541" y="672353"/>
                  <a:pt x="497541" y="672353"/>
                </a:cubicBezTo>
                <a:cubicBezTo>
                  <a:pt x="488576" y="658906"/>
                  <a:pt x="477875" y="646467"/>
                  <a:pt x="470647" y="632012"/>
                </a:cubicBezTo>
                <a:cubicBezTo>
                  <a:pt x="439744" y="570206"/>
                  <a:pt x="459441" y="555812"/>
                  <a:pt x="443753" y="53788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矩形 138"/>
          <p:cNvSpPr/>
          <p:nvPr/>
        </p:nvSpPr>
        <p:spPr>
          <a:xfrm>
            <a:off x="4144379" y="116990"/>
            <a:ext cx="2764716" cy="2775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橢圓 139"/>
          <p:cNvSpPr/>
          <p:nvPr/>
        </p:nvSpPr>
        <p:spPr>
          <a:xfrm>
            <a:off x="4571996" y="2169019"/>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141" name="橢圓 140"/>
          <p:cNvSpPr/>
          <p:nvPr/>
        </p:nvSpPr>
        <p:spPr>
          <a:xfrm>
            <a:off x="5310236" y="2478300"/>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t>
            </a:r>
            <a:endParaRPr lang="zh-TW" altLang="en-US" dirty="0">
              <a:solidFill>
                <a:schemeClr val="tx1"/>
              </a:solidFill>
            </a:endParaRPr>
          </a:p>
        </p:txBody>
      </p:sp>
      <p:sp>
        <p:nvSpPr>
          <p:cNvPr id="142" name="橢圓 141"/>
          <p:cNvSpPr/>
          <p:nvPr/>
        </p:nvSpPr>
        <p:spPr>
          <a:xfrm>
            <a:off x="5289339" y="1270098"/>
            <a:ext cx="289031" cy="407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a:t>
            </a:r>
            <a:endParaRPr lang="zh-TW" altLang="en-US" dirty="0">
              <a:solidFill>
                <a:schemeClr val="tx1"/>
              </a:solidFill>
            </a:endParaRPr>
          </a:p>
        </p:txBody>
      </p:sp>
      <p:sp>
        <p:nvSpPr>
          <p:cNvPr id="143" name="橢圓 142"/>
          <p:cNvSpPr/>
          <p:nvPr/>
        </p:nvSpPr>
        <p:spPr>
          <a:xfrm>
            <a:off x="4572104" y="1368247"/>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endParaRPr lang="zh-TW" altLang="en-US" dirty="0">
              <a:solidFill>
                <a:schemeClr val="tx1"/>
              </a:solidFill>
            </a:endParaRPr>
          </a:p>
        </p:txBody>
      </p:sp>
      <p:sp>
        <p:nvSpPr>
          <p:cNvPr id="144" name="橢圓 143"/>
          <p:cNvSpPr/>
          <p:nvPr/>
        </p:nvSpPr>
        <p:spPr>
          <a:xfrm>
            <a:off x="4880944" y="794055"/>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a:t>
            </a:r>
            <a:endParaRPr lang="zh-TW" altLang="en-US" dirty="0">
              <a:solidFill>
                <a:schemeClr val="tx1"/>
              </a:solidFill>
            </a:endParaRPr>
          </a:p>
        </p:txBody>
      </p:sp>
      <p:sp>
        <p:nvSpPr>
          <p:cNvPr id="145" name="橢圓 144"/>
          <p:cNvSpPr/>
          <p:nvPr/>
        </p:nvSpPr>
        <p:spPr>
          <a:xfrm>
            <a:off x="5994688" y="38997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F</a:t>
            </a:r>
            <a:endParaRPr lang="zh-TW" altLang="en-US" dirty="0">
              <a:solidFill>
                <a:schemeClr val="tx1"/>
              </a:solidFill>
            </a:endParaRPr>
          </a:p>
        </p:txBody>
      </p:sp>
      <p:sp>
        <p:nvSpPr>
          <p:cNvPr id="146" name="橢圓 145"/>
          <p:cNvSpPr/>
          <p:nvPr/>
        </p:nvSpPr>
        <p:spPr>
          <a:xfrm>
            <a:off x="6254220" y="1493991"/>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a:t>
            </a:r>
            <a:endParaRPr lang="zh-TW" altLang="en-US" dirty="0">
              <a:solidFill>
                <a:schemeClr val="tx1"/>
              </a:solidFill>
            </a:endParaRPr>
          </a:p>
        </p:txBody>
      </p:sp>
      <p:sp>
        <p:nvSpPr>
          <p:cNvPr id="147" name="橢圓 146"/>
          <p:cNvSpPr/>
          <p:nvPr/>
        </p:nvSpPr>
        <p:spPr>
          <a:xfrm>
            <a:off x="5498496" y="768244"/>
            <a:ext cx="376517" cy="309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a:t>
            </a:r>
            <a:endParaRPr lang="zh-TW" altLang="en-US" dirty="0">
              <a:solidFill>
                <a:schemeClr val="tx1"/>
              </a:solidFill>
            </a:endParaRPr>
          </a:p>
        </p:txBody>
      </p:sp>
      <p:sp>
        <p:nvSpPr>
          <p:cNvPr id="148" name="橢圓 147"/>
          <p:cNvSpPr/>
          <p:nvPr/>
        </p:nvSpPr>
        <p:spPr>
          <a:xfrm>
            <a:off x="6138157" y="997067"/>
            <a:ext cx="234651" cy="178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橢圓 148"/>
          <p:cNvSpPr/>
          <p:nvPr/>
        </p:nvSpPr>
        <p:spPr>
          <a:xfrm>
            <a:off x="4998621" y="1263143"/>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橢圓 149"/>
          <p:cNvSpPr/>
          <p:nvPr/>
        </p:nvSpPr>
        <p:spPr>
          <a:xfrm>
            <a:off x="5013444" y="2462304"/>
            <a:ext cx="188147" cy="155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橢圓 150"/>
          <p:cNvSpPr/>
          <p:nvPr/>
        </p:nvSpPr>
        <p:spPr>
          <a:xfrm>
            <a:off x="6491340" y="618574"/>
            <a:ext cx="376517" cy="282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H</a:t>
            </a:r>
            <a:endParaRPr lang="zh-TW" altLang="en-US" dirty="0">
              <a:solidFill>
                <a:schemeClr val="tx1"/>
              </a:solidFill>
            </a:endParaRPr>
          </a:p>
        </p:txBody>
      </p:sp>
      <p:sp>
        <p:nvSpPr>
          <p:cNvPr id="152" name="手繪多邊形 151"/>
          <p:cNvSpPr/>
          <p:nvPr/>
        </p:nvSpPr>
        <p:spPr>
          <a:xfrm>
            <a:off x="4390020" y="636497"/>
            <a:ext cx="1302565" cy="1183341"/>
          </a:xfrm>
          <a:custGeom>
            <a:avLst/>
            <a:gdLst>
              <a:gd name="connsiteX0" fmla="*/ 710894 w 1302565"/>
              <a:gd name="connsiteY0" fmla="*/ 968188 h 1183341"/>
              <a:gd name="connsiteX1" fmla="*/ 643659 w 1302565"/>
              <a:gd name="connsiteY1" fmla="*/ 995082 h 1183341"/>
              <a:gd name="connsiteX2" fmla="*/ 603317 w 1302565"/>
              <a:gd name="connsiteY2" fmla="*/ 1035423 h 1183341"/>
              <a:gd name="connsiteX3" fmla="*/ 562976 w 1302565"/>
              <a:gd name="connsiteY3" fmla="*/ 1062317 h 1183341"/>
              <a:gd name="connsiteX4" fmla="*/ 536082 w 1302565"/>
              <a:gd name="connsiteY4" fmla="*/ 1089212 h 1183341"/>
              <a:gd name="connsiteX5" fmla="*/ 495741 w 1302565"/>
              <a:gd name="connsiteY5" fmla="*/ 1102659 h 1183341"/>
              <a:gd name="connsiteX6" fmla="*/ 455400 w 1302565"/>
              <a:gd name="connsiteY6" fmla="*/ 1143000 h 1183341"/>
              <a:gd name="connsiteX7" fmla="*/ 240247 w 1302565"/>
              <a:gd name="connsiteY7" fmla="*/ 1143000 h 1183341"/>
              <a:gd name="connsiteX8" fmla="*/ 199906 w 1302565"/>
              <a:gd name="connsiteY8" fmla="*/ 1116106 h 1183341"/>
              <a:gd name="connsiteX9" fmla="*/ 159565 w 1302565"/>
              <a:gd name="connsiteY9" fmla="*/ 1102659 h 1183341"/>
              <a:gd name="connsiteX10" fmla="*/ 105776 w 1302565"/>
              <a:gd name="connsiteY10" fmla="*/ 1048870 h 1183341"/>
              <a:gd name="connsiteX11" fmla="*/ 65435 w 1302565"/>
              <a:gd name="connsiteY11" fmla="*/ 1021976 h 1183341"/>
              <a:gd name="connsiteX12" fmla="*/ 25094 w 1302565"/>
              <a:gd name="connsiteY12" fmla="*/ 766482 h 1183341"/>
              <a:gd name="connsiteX13" fmla="*/ 78882 w 1302565"/>
              <a:gd name="connsiteY13" fmla="*/ 685800 h 1183341"/>
              <a:gd name="connsiteX14" fmla="*/ 159565 w 1302565"/>
              <a:gd name="connsiteY14" fmla="*/ 605117 h 1183341"/>
              <a:gd name="connsiteX15" fmla="*/ 240247 w 1302565"/>
              <a:gd name="connsiteY15" fmla="*/ 537882 h 1183341"/>
              <a:gd name="connsiteX16" fmla="*/ 307482 w 1302565"/>
              <a:gd name="connsiteY16" fmla="*/ 416859 h 1183341"/>
              <a:gd name="connsiteX17" fmla="*/ 334376 w 1302565"/>
              <a:gd name="connsiteY17" fmla="*/ 376517 h 1183341"/>
              <a:gd name="connsiteX18" fmla="*/ 347823 w 1302565"/>
              <a:gd name="connsiteY18" fmla="*/ 336176 h 1183341"/>
              <a:gd name="connsiteX19" fmla="*/ 374717 w 1302565"/>
              <a:gd name="connsiteY19" fmla="*/ 295835 h 1183341"/>
              <a:gd name="connsiteX20" fmla="*/ 401612 w 1302565"/>
              <a:gd name="connsiteY20" fmla="*/ 215153 h 1183341"/>
              <a:gd name="connsiteX21" fmla="*/ 455400 w 1302565"/>
              <a:gd name="connsiteY21" fmla="*/ 134470 h 1183341"/>
              <a:gd name="connsiteX22" fmla="*/ 536082 w 1302565"/>
              <a:gd name="connsiteY22" fmla="*/ 67235 h 1183341"/>
              <a:gd name="connsiteX23" fmla="*/ 616765 w 1302565"/>
              <a:gd name="connsiteY23" fmla="*/ 0 h 1183341"/>
              <a:gd name="connsiteX24" fmla="*/ 737788 w 1302565"/>
              <a:gd name="connsiteY24" fmla="*/ 26894 h 1183341"/>
              <a:gd name="connsiteX25" fmla="*/ 778129 w 1302565"/>
              <a:gd name="connsiteY25" fmla="*/ 53788 h 1183341"/>
              <a:gd name="connsiteX26" fmla="*/ 858812 w 1302565"/>
              <a:gd name="connsiteY26" fmla="*/ 80682 h 1183341"/>
              <a:gd name="connsiteX27" fmla="*/ 939494 w 1302565"/>
              <a:gd name="connsiteY27" fmla="*/ 134470 h 1183341"/>
              <a:gd name="connsiteX28" fmla="*/ 966388 w 1302565"/>
              <a:gd name="connsiteY28" fmla="*/ 215153 h 1183341"/>
              <a:gd name="connsiteX29" fmla="*/ 979835 w 1302565"/>
              <a:gd name="connsiteY29" fmla="*/ 255494 h 1183341"/>
              <a:gd name="connsiteX30" fmla="*/ 993282 w 1302565"/>
              <a:gd name="connsiteY30" fmla="*/ 470647 h 1183341"/>
              <a:gd name="connsiteX31" fmla="*/ 1073965 w 1302565"/>
              <a:gd name="connsiteY31" fmla="*/ 497541 h 1183341"/>
              <a:gd name="connsiteX32" fmla="*/ 1154647 w 1302565"/>
              <a:gd name="connsiteY32" fmla="*/ 537882 h 1183341"/>
              <a:gd name="connsiteX33" fmla="*/ 1248776 w 1302565"/>
              <a:gd name="connsiteY33" fmla="*/ 658906 h 1183341"/>
              <a:gd name="connsiteX34" fmla="*/ 1302565 w 1302565"/>
              <a:gd name="connsiteY34" fmla="*/ 766482 h 1183341"/>
              <a:gd name="connsiteX35" fmla="*/ 1289117 w 1302565"/>
              <a:gd name="connsiteY35" fmla="*/ 981635 h 1183341"/>
              <a:gd name="connsiteX36" fmla="*/ 1262223 w 1302565"/>
              <a:gd name="connsiteY36" fmla="*/ 1062317 h 1183341"/>
              <a:gd name="connsiteX37" fmla="*/ 1194988 w 1302565"/>
              <a:gd name="connsiteY37" fmla="*/ 1116106 h 1183341"/>
              <a:gd name="connsiteX38" fmla="*/ 1154647 w 1302565"/>
              <a:gd name="connsiteY38" fmla="*/ 1156447 h 1183341"/>
              <a:gd name="connsiteX39" fmla="*/ 1047070 w 1302565"/>
              <a:gd name="connsiteY39" fmla="*/ 1183341 h 1183341"/>
              <a:gd name="connsiteX40" fmla="*/ 764682 w 1302565"/>
              <a:gd name="connsiteY40" fmla="*/ 1169894 h 1183341"/>
              <a:gd name="connsiteX41" fmla="*/ 684000 w 1302565"/>
              <a:gd name="connsiteY41" fmla="*/ 1116106 h 1183341"/>
              <a:gd name="connsiteX42" fmla="*/ 684000 w 1302565"/>
              <a:gd name="connsiteY42" fmla="*/ 1021976 h 1183341"/>
              <a:gd name="connsiteX43" fmla="*/ 710894 w 1302565"/>
              <a:gd name="connsiteY43" fmla="*/ 968188 h 11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2565" h="1183341">
                <a:moveTo>
                  <a:pt x="710894" y="968188"/>
                </a:moveTo>
                <a:cubicBezTo>
                  <a:pt x="704170" y="963706"/>
                  <a:pt x="664128" y="982289"/>
                  <a:pt x="643659" y="995082"/>
                </a:cubicBezTo>
                <a:cubicBezTo>
                  <a:pt x="627532" y="1005161"/>
                  <a:pt x="617926" y="1023249"/>
                  <a:pt x="603317" y="1035423"/>
                </a:cubicBezTo>
                <a:cubicBezTo>
                  <a:pt x="590901" y="1045769"/>
                  <a:pt x="575596" y="1052221"/>
                  <a:pt x="562976" y="1062317"/>
                </a:cubicBezTo>
                <a:cubicBezTo>
                  <a:pt x="553076" y="1070237"/>
                  <a:pt x="546953" y="1082689"/>
                  <a:pt x="536082" y="1089212"/>
                </a:cubicBezTo>
                <a:cubicBezTo>
                  <a:pt x="523928" y="1096505"/>
                  <a:pt x="509188" y="1098177"/>
                  <a:pt x="495741" y="1102659"/>
                </a:cubicBezTo>
                <a:cubicBezTo>
                  <a:pt x="482294" y="1116106"/>
                  <a:pt x="471911" y="1133565"/>
                  <a:pt x="455400" y="1143000"/>
                </a:cubicBezTo>
                <a:cubicBezTo>
                  <a:pt x="401359" y="1173880"/>
                  <a:pt x="267838" y="1145299"/>
                  <a:pt x="240247" y="1143000"/>
                </a:cubicBezTo>
                <a:cubicBezTo>
                  <a:pt x="226800" y="1134035"/>
                  <a:pt x="214361" y="1123334"/>
                  <a:pt x="199906" y="1116106"/>
                </a:cubicBezTo>
                <a:cubicBezTo>
                  <a:pt x="187228" y="1109767"/>
                  <a:pt x="171099" y="1110898"/>
                  <a:pt x="159565" y="1102659"/>
                </a:cubicBezTo>
                <a:cubicBezTo>
                  <a:pt x="138932" y="1087921"/>
                  <a:pt x="126874" y="1062935"/>
                  <a:pt x="105776" y="1048870"/>
                </a:cubicBezTo>
                <a:lnTo>
                  <a:pt x="65435" y="1021976"/>
                </a:lnTo>
                <a:cubicBezTo>
                  <a:pt x="-5482" y="915601"/>
                  <a:pt x="-18477" y="932053"/>
                  <a:pt x="25094" y="766482"/>
                </a:cubicBezTo>
                <a:cubicBezTo>
                  <a:pt x="33320" y="735224"/>
                  <a:pt x="56026" y="708656"/>
                  <a:pt x="78882" y="685800"/>
                </a:cubicBezTo>
                <a:cubicBezTo>
                  <a:pt x="105776" y="658906"/>
                  <a:pt x="127919" y="626215"/>
                  <a:pt x="159565" y="605117"/>
                </a:cubicBezTo>
                <a:cubicBezTo>
                  <a:pt x="195424" y="581211"/>
                  <a:pt x="212372" y="573722"/>
                  <a:pt x="240247" y="537882"/>
                </a:cubicBezTo>
                <a:cubicBezTo>
                  <a:pt x="358959" y="385252"/>
                  <a:pt x="258790" y="514243"/>
                  <a:pt x="307482" y="416859"/>
                </a:cubicBezTo>
                <a:cubicBezTo>
                  <a:pt x="314710" y="402404"/>
                  <a:pt x="327148" y="390972"/>
                  <a:pt x="334376" y="376517"/>
                </a:cubicBezTo>
                <a:cubicBezTo>
                  <a:pt x="340715" y="363839"/>
                  <a:pt x="341484" y="348854"/>
                  <a:pt x="347823" y="336176"/>
                </a:cubicBezTo>
                <a:cubicBezTo>
                  <a:pt x="355051" y="321721"/>
                  <a:pt x="368153" y="310603"/>
                  <a:pt x="374717" y="295835"/>
                </a:cubicBezTo>
                <a:cubicBezTo>
                  <a:pt x="386231" y="269930"/>
                  <a:pt x="385887" y="238741"/>
                  <a:pt x="401612" y="215153"/>
                </a:cubicBezTo>
                <a:cubicBezTo>
                  <a:pt x="419541" y="188259"/>
                  <a:pt x="432544" y="157326"/>
                  <a:pt x="455400" y="134470"/>
                </a:cubicBezTo>
                <a:cubicBezTo>
                  <a:pt x="573257" y="16613"/>
                  <a:pt x="423754" y="160842"/>
                  <a:pt x="536082" y="67235"/>
                </a:cubicBezTo>
                <a:cubicBezTo>
                  <a:pt x="639615" y="-19042"/>
                  <a:pt x="516608" y="66769"/>
                  <a:pt x="616765" y="0"/>
                </a:cubicBezTo>
                <a:cubicBezTo>
                  <a:pt x="647753" y="5165"/>
                  <a:pt x="704685" y="10342"/>
                  <a:pt x="737788" y="26894"/>
                </a:cubicBezTo>
                <a:cubicBezTo>
                  <a:pt x="752243" y="34122"/>
                  <a:pt x="763361" y="47224"/>
                  <a:pt x="778129" y="53788"/>
                </a:cubicBezTo>
                <a:cubicBezTo>
                  <a:pt x="804035" y="65302"/>
                  <a:pt x="858812" y="80682"/>
                  <a:pt x="858812" y="80682"/>
                </a:cubicBezTo>
                <a:cubicBezTo>
                  <a:pt x="885706" y="98611"/>
                  <a:pt x="929273" y="103806"/>
                  <a:pt x="939494" y="134470"/>
                </a:cubicBezTo>
                <a:lnTo>
                  <a:pt x="966388" y="215153"/>
                </a:lnTo>
                <a:lnTo>
                  <a:pt x="979835" y="255494"/>
                </a:lnTo>
                <a:cubicBezTo>
                  <a:pt x="984317" y="327212"/>
                  <a:pt x="967237" y="403675"/>
                  <a:pt x="993282" y="470647"/>
                </a:cubicBezTo>
                <a:cubicBezTo>
                  <a:pt x="1003557" y="497068"/>
                  <a:pt x="1047071" y="488576"/>
                  <a:pt x="1073965" y="497541"/>
                </a:cubicBezTo>
                <a:cubicBezTo>
                  <a:pt x="1114396" y="511018"/>
                  <a:pt x="1119891" y="508918"/>
                  <a:pt x="1154647" y="537882"/>
                </a:cubicBezTo>
                <a:cubicBezTo>
                  <a:pt x="1186778" y="564657"/>
                  <a:pt x="1237242" y="624305"/>
                  <a:pt x="1248776" y="658906"/>
                </a:cubicBezTo>
                <a:cubicBezTo>
                  <a:pt x="1279679" y="751616"/>
                  <a:pt x="1255624" y="719543"/>
                  <a:pt x="1302565" y="766482"/>
                </a:cubicBezTo>
                <a:cubicBezTo>
                  <a:pt x="1298082" y="838200"/>
                  <a:pt x="1298826" y="910436"/>
                  <a:pt x="1289117" y="981635"/>
                </a:cubicBezTo>
                <a:cubicBezTo>
                  <a:pt x="1285287" y="1009724"/>
                  <a:pt x="1282268" y="1042271"/>
                  <a:pt x="1262223" y="1062317"/>
                </a:cubicBezTo>
                <a:cubicBezTo>
                  <a:pt x="1183988" y="1140555"/>
                  <a:pt x="1296756" y="1031299"/>
                  <a:pt x="1194988" y="1116106"/>
                </a:cubicBezTo>
                <a:cubicBezTo>
                  <a:pt x="1180379" y="1128280"/>
                  <a:pt x="1171959" y="1148578"/>
                  <a:pt x="1154647" y="1156447"/>
                </a:cubicBezTo>
                <a:cubicBezTo>
                  <a:pt x="1120997" y="1171742"/>
                  <a:pt x="1047070" y="1183341"/>
                  <a:pt x="1047070" y="1183341"/>
                </a:cubicBezTo>
                <a:cubicBezTo>
                  <a:pt x="952941" y="1178859"/>
                  <a:pt x="857343" y="1187053"/>
                  <a:pt x="764682" y="1169894"/>
                </a:cubicBezTo>
                <a:cubicBezTo>
                  <a:pt x="732900" y="1164008"/>
                  <a:pt x="684000" y="1116106"/>
                  <a:pt x="684000" y="1116106"/>
                </a:cubicBezTo>
                <a:cubicBezTo>
                  <a:pt x="668756" y="1070373"/>
                  <a:pt x="661839" y="1073686"/>
                  <a:pt x="684000" y="1021976"/>
                </a:cubicBezTo>
                <a:cubicBezTo>
                  <a:pt x="690366" y="1007121"/>
                  <a:pt x="717618" y="972670"/>
                  <a:pt x="710894" y="96818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手繪多邊形 152"/>
          <p:cNvSpPr/>
          <p:nvPr/>
        </p:nvSpPr>
        <p:spPr>
          <a:xfrm>
            <a:off x="5410199" y="340660"/>
            <a:ext cx="1506071" cy="1586752"/>
          </a:xfrm>
          <a:custGeom>
            <a:avLst/>
            <a:gdLst>
              <a:gd name="connsiteX0" fmla="*/ 268941 w 1506071"/>
              <a:gd name="connsiteY0" fmla="*/ 820270 h 1586752"/>
              <a:gd name="connsiteX1" fmla="*/ 201706 w 1506071"/>
              <a:gd name="connsiteY1" fmla="*/ 779929 h 1586752"/>
              <a:gd name="connsiteX2" fmla="*/ 161365 w 1506071"/>
              <a:gd name="connsiteY2" fmla="*/ 766482 h 1586752"/>
              <a:gd name="connsiteX3" fmla="*/ 80683 w 1506071"/>
              <a:gd name="connsiteY3" fmla="*/ 712694 h 1586752"/>
              <a:gd name="connsiteX4" fmla="*/ 53789 w 1506071"/>
              <a:gd name="connsiteY4" fmla="*/ 672352 h 1586752"/>
              <a:gd name="connsiteX5" fmla="*/ 0 w 1506071"/>
              <a:gd name="connsiteY5" fmla="*/ 618564 h 1586752"/>
              <a:gd name="connsiteX6" fmla="*/ 13447 w 1506071"/>
              <a:gd name="connsiteY6" fmla="*/ 524435 h 1586752"/>
              <a:gd name="connsiteX7" fmla="*/ 26894 w 1506071"/>
              <a:gd name="connsiteY7" fmla="*/ 484094 h 1586752"/>
              <a:gd name="connsiteX8" fmla="*/ 67236 w 1506071"/>
              <a:gd name="connsiteY8" fmla="*/ 470647 h 1586752"/>
              <a:gd name="connsiteX9" fmla="*/ 134471 w 1506071"/>
              <a:gd name="connsiteY9" fmla="*/ 416858 h 1586752"/>
              <a:gd name="connsiteX10" fmla="*/ 268941 w 1506071"/>
              <a:gd name="connsiteY10" fmla="*/ 376517 h 1586752"/>
              <a:gd name="connsiteX11" fmla="*/ 403412 w 1506071"/>
              <a:gd name="connsiteY11" fmla="*/ 363070 h 1586752"/>
              <a:gd name="connsiteX12" fmla="*/ 497541 w 1506071"/>
              <a:gd name="connsiteY12" fmla="*/ 295835 h 1586752"/>
              <a:gd name="connsiteX13" fmla="*/ 524436 w 1506071"/>
              <a:gd name="connsiteY13" fmla="*/ 268941 h 1586752"/>
              <a:gd name="connsiteX14" fmla="*/ 537883 w 1506071"/>
              <a:gd name="connsiteY14" fmla="*/ 228600 h 1586752"/>
              <a:gd name="connsiteX15" fmla="*/ 564777 w 1506071"/>
              <a:gd name="connsiteY15" fmla="*/ 121023 h 1586752"/>
              <a:gd name="connsiteX16" fmla="*/ 591671 w 1506071"/>
              <a:gd name="connsiteY16" fmla="*/ 80682 h 1586752"/>
              <a:gd name="connsiteX17" fmla="*/ 672353 w 1506071"/>
              <a:gd name="connsiteY17" fmla="*/ 26894 h 1586752"/>
              <a:gd name="connsiteX18" fmla="*/ 712694 w 1506071"/>
              <a:gd name="connsiteY18" fmla="*/ 0 h 1586752"/>
              <a:gd name="connsiteX19" fmla="*/ 941294 w 1506071"/>
              <a:gd name="connsiteY19" fmla="*/ 13447 h 1586752"/>
              <a:gd name="connsiteX20" fmla="*/ 981636 w 1506071"/>
              <a:gd name="connsiteY20" fmla="*/ 26894 h 1586752"/>
              <a:gd name="connsiteX21" fmla="*/ 1008530 w 1506071"/>
              <a:gd name="connsiteY21" fmla="*/ 67235 h 1586752"/>
              <a:gd name="connsiteX22" fmla="*/ 1048871 w 1506071"/>
              <a:gd name="connsiteY22" fmla="*/ 94129 h 1586752"/>
              <a:gd name="connsiteX23" fmla="*/ 1075765 w 1506071"/>
              <a:gd name="connsiteY23" fmla="*/ 174811 h 1586752"/>
              <a:gd name="connsiteX24" fmla="*/ 1344706 w 1506071"/>
              <a:gd name="connsiteY24" fmla="*/ 215152 h 1586752"/>
              <a:gd name="connsiteX25" fmla="*/ 1465730 w 1506071"/>
              <a:gd name="connsiteY25" fmla="*/ 268941 h 1586752"/>
              <a:gd name="connsiteX26" fmla="*/ 1492624 w 1506071"/>
              <a:gd name="connsiteY26" fmla="*/ 349623 h 1586752"/>
              <a:gd name="connsiteX27" fmla="*/ 1506071 w 1506071"/>
              <a:gd name="connsiteY27" fmla="*/ 389964 h 1586752"/>
              <a:gd name="connsiteX28" fmla="*/ 1492624 w 1506071"/>
              <a:gd name="connsiteY28" fmla="*/ 699247 h 1586752"/>
              <a:gd name="connsiteX29" fmla="*/ 1438836 w 1506071"/>
              <a:gd name="connsiteY29" fmla="*/ 766482 h 1586752"/>
              <a:gd name="connsiteX30" fmla="*/ 1344706 w 1506071"/>
              <a:gd name="connsiteY30" fmla="*/ 874058 h 1586752"/>
              <a:gd name="connsiteX31" fmla="*/ 1331259 w 1506071"/>
              <a:gd name="connsiteY31" fmla="*/ 914400 h 1586752"/>
              <a:gd name="connsiteX32" fmla="*/ 1371600 w 1506071"/>
              <a:gd name="connsiteY32" fmla="*/ 1089211 h 1586752"/>
              <a:gd name="connsiteX33" fmla="*/ 1385047 w 1506071"/>
              <a:gd name="connsiteY33" fmla="*/ 1129552 h 1586752"/>
              <a:gd name="connsiteX34" fmla="*/ 1398494 w 1506071"/>
              <a:gd name="connsiteY34" fmla="*/ 1196788 h 1586752"/>
              <a:gd name="connsiteX35" fmla="*/ 1385047 w 1506071"/>
              <a:gd name="connsiteY35" fmla="*/ 1452282 h 1586752"/>
              <a:gd name="connsiteX36" fmla="*/ 1264024 w 1506071"/>
              <a:gd name="connsiteY36" fmla="*/ 1519517 h 1586752"/>
              <a:gd name="connsiteX37" fmla="*/ 1223683 w 1506071"/>
              <a:gd name="connsiteY37" fmla="*/ 1546411 h 1586752"/>
              <a:gd name="connsiteX38" fmla="*/ 1143000 w 1506071"/>
              <a:gd name="connsiteY38" fmla="*/ 1573305 h 1586752"/>
              <a:gd name="connsiteX39" fmla="*/ 1102659 w 1506071"/>
              <a:gd name="connsiteY39" fmla="*/ 1586752 h 1586752"/>
              <a:gd name="connsiteX40" fmla="*/ 927847 w 1506071"/>
              <a:gd name="connsiteY40" fmla="*/ 1559858 h 1586752"/>
              <a:gd name="connsiteX41" fmla="*/ 887506 w 1506071"/>
              <a:gd name="connsiteY41" fmla="*/ 1532964 h 1586752"/>
              <a:gd name="connsiteX42" fmla="*/ 847165 w 1506071"/>
              <a:gd name="connsiteY42" fmla="*/ 1492623 h 1586752"/>
              <a:gd name="connsiteX43" fmla="*/ 793377 w 1506071"/>
              <a:gd name="connsiteY43" fmla="*/ 1411941 h 1586752"/>
              <a:gd name="connsiteX44" fmla="*/ 753036 w 1506071"/>
              <a:gd name="connsiteY44" fmla="*/ 1398494 h 1586752"/>
              <a:gd name="connsiteX45" fmla="*/ 739589 w 1506071"/>
              <a:gd name="connsiteY45" fmla="*/ 1358152 h 1586752"/>
              <a:gd name="connsiteX46" fmla="*/ 699247 w 1506071"/>
              <a:gd name="connsiteY46" fmla="*/ 1344705 h 1586752"/>
              <a:gd name="connsiteX47" fmla="*/ 658906 w 1506071"/>
              <a:gd name="connsiteY47" fmla="*/ 1317811 h 1586752"/>
              <a:gd name="connsiteX48" fmla="*/ 591671 w 1506071"/>
              <a:gd name="connsiteY48" fmla="*/ 1250576 h 1586752"/>
              <a:gd name="connsiteX49" fmla="*/ 564777 w 1506071"/>
              <a:gd name="connsiteY49" fmla="*/ 1210235 h 1586752"/>
              <a:gd name="connsiteX50" fmla="*/ 524436 w 1506071"/>
              <a:gd name="connsiteY50" fmla="*/ 1169894 h 1586752"/>
              <a:gd name="connsiteX51" fmla="*/ 430306 w 1506071"/>
              <a:gd name="connsiteY51" fmla="*/ 1062317 h 1586752"/>
              <a:gd name="connsiteX52" fmla="*/ 376518 w 1506071"/>
              <a:gd name="connsiteY52" fmla="*/ 941294 h 1586752"/>
              <a:gd name="connsiteX53" fmla="*/ 363071 w 1506071"/>
              <a:gd name="connsiteY53" fmla="*/ 900952 h 1586752"/>
              <a:gd name="connsiteX54" fmla="*/ 268941 w 1506071"/>
              <a:gd name="connsiteY54" fmla="*/ 820270 h 158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06071" h="1586752">
                <a:moveTo>
                  <a:pt x="268941" y="820270"/>
                </a:moveTo>
                <a:cubicBezTo>
                  <a:pt x="242047" y="800100"/>
                  <a:pt x="225083" y="791617"/>
                  <a:pt x="201706" y="779929"/>
                </a:cubicBezTo>
                <a:cubicBezTo>
                  <a:pt x="189028" y="773590"/>
                  <a:pt x="173756" y="773366"/>
                  <a:pt x="161365" y="766482"/>
                </a:cubicBezTo>
                <a:cubicBezTo>
                  <a:pt x="133110" y="750785"/>
                  <a:pt x="80683" y="712694"/>
                  <a:pt x="80683" y="712694"/>
                </a:cubicBezTo>
                <a:cubicBezTo>
                  <a:pt x="71718" y="699247"/>
                  <a:pt x="66409" y="682448"/>
                  <a:pt x="53789" y="672352"/>
                </a:cubicBezTo>
                <a:cubicBezTo>
                  <a:pt x="-11410" y="620193"/>
                  <a:pt x="29339" y="706582"/>
                  <a:pt x="0" y="618564"/>
                </a:cubicBezTo>
                <a:cubicBezTo>
                  <a:pt x="4482" y="587188"/>
                  <a:pt x="7231" y="555514"/>
                  <a:pt x="13447" y="524435"/>
                </a:cubicBezTo>
                <a:cubicBezTo>
                  <a:pt x="16227" y="510536"/>
                  <a:pt x="16871" y="494117"/>
                  <a:pt x="26894" y="484094"/>
                </a:cubicBezTo>
                <a:cubicBezTo>
                  <a:pt x="36917" y="474071"/>
                  <a:pt x="53789" y="475129"/>
                  <a:pt x="67236" y="470647"/>
                </a:cubicBezTo>
                <a:cubicBezTo>
                  <a:pt x="89590" y="448292"/>
                  <a:pt x="103936" y="430429"/>
                  <a:pt x="134471" y="416858"/>
                </a:cubicBezTo>
                <a:cubicBezTo>
                  <a:pt x="152202" y="408977"/>
                  <a:pt x="240120" y="380634"/>
                  <a:pt x="268941" y="376517"/>
                </a:cubicBezTo>
                <a:cubicBezTo>
                  <a:pt x="313535" y="370146"/>
                  <a:pt x="358588" y="367552"/>
                  <a:pt x="403412" y="363070"/>
                </a:cubicBezTo>
                <a:cubicBezTo>
                  <a:pt x="542367" y="316752"/>
                  <a:pt x="452716" y="370541"/>
                  <a:pt x="497541" y="295835"/>
                </a:cubicBezTo>
                <a:cubicBezTo>
                  <a:pt x="504064" y="284964"/>
                  <a:pt x="515471" y="277906"/>
                  <a:pt x="524436" y="268941"/>
                </a:cubicBezTo>
                <a:cubicBezTo>
                  <a:pt x="528918" y="255494"/>
                  <a:pt x="534445" y="242351"/>
                  <a:pt x="537883" y="228600"/>
                </a:cubicBezTo>
                <a:cubicBezTo>
                  <a:pt x="545555" y="197912"/>
                  <a:pt x="549408" y="151762"/>
                  <a:pt x="564777" y="121023"/>
                </a:cubicBezTo>
                <a:cubicBezTo>
                  <a:pt x="572005" y="106568"/>
                  <a:pt x="579508" y="91324"/>
                  <a:pt x="591671" y="80682"/>
                </a:cubicBezTo>
                <a:cubicBezTo>
                  <a:pt x="615996" y="59397"/>
                  <a:pt x="645459" y="44823"/>
                  <a:pt x="672353" y="26894"/>
                </a:cubicBezTo>
                <a:lnTo>
                  <a:pt x="712694" y="0"/>
                </a:lnTo>
                <a:cubicBezTo>
                  <a:pt x="788894" y="4482"/>
                  <a:pt x="865341" y="5852"/>
                  <a:pt x="941294" y="13447"/>
                </a:cubicBezTo>
                <a:cubicBezTo>
                  <a:pt x="955398" y="14857"/>
                  <a:pt x="970567" y="18039"/>
                  <a:pt x="981636" y="26894"/>
                </a:cubicBezTo>
                <a:cubicBezTo>
                  <a:pt x="994256" y="36990"/>
                  <a:pt x="997102" y="55807"/>
                  <a:pt x="1008530" y="67235"/>
                </a:cubicBezTo>
                <a:cubicBezTo>
                  <a:pt x="1019958" y="78663"/>
                  <a:pt x="1035424" y="85164"/>
                  <a:pt x="1048871" y="94129"/>
                </a:cubicBezTo>
                <a:cubicBezTo>
                  <a:pt x="1057836" y="121023"/>
                  <a:pt x="1048871" y="165846"/>
                  <a:pt x="1075765" y="174811"/>
                </a:cubicBezTo>
                <a:cubicBezTo>
                  <a:pt x="1216131" y="221600"/>
                  <a:pt x="1128170" y="199685"/>
                  <a:pt x="1344706" y="215152"/>
                </a:cubicBezTo>
                <a:cubicBezTo>
                  <a:pt x="1440721" y="247158"/>
                  <a:pt x="1401801" y="226322"/>
                  <a:pt x="1465730" y="268941"/>
                </a:cubicBezTo>
                <a:lnTo>
                  <a:pt x="1492624" y="349623"/>
                </a:lnTo>
                <a:lnTo>
                  <a:pt x="1506071" y="389964"/>
                </a:lnTo>
                <a:cubicBezTo>
                  <a:pt x="1501589" y="493058"/>
                  <a:pt x="1500538" y="596359"/>
                  <a:pt x="1492624" y="699247"/>
                </a:cubicBezTo>
                <a:cubicBezTo>
                  <a:pt x="1488586" y="751741"/>
                  <a:pt x="1474416" y="735350"/>
                  <a:pt x="1438836" y="766482"/>
                </a:cubicBezTo>
                <a:cubicBezTo>
                  <a:pt x="1375904" y="821547"/>
                  <a:pt x="1381160" y="819377"/>
                  <a:pt x="1344706" y="874058"/>
                </a:cubicBezTo>
                <a:cubicBezTo>
                  <a:pt x="1340224" y="887505"/>
                  <a:pt x="1331259" y="900225"/>
                  <a:pt x="1331259" y="914400"/>
                </a:cubicBezTo>
                <a:cubicBezTo>
                  <a:pt x="1331259" y="984224"/>
                  <a:pt x="1350296" y="1025300"/>
                  <a:pt x="1371600" y="1089211"/>
                </a:cubicBezTo>
                <a:cubicBezTo>
                  <a:pt x="1376082" y="1102658"/>
                  <a:pt x="1382267" y="1115653"/>
                  <a:pt x="1385047" y="1129552"/>
                </a:cubicBezTo>
                <a:lnTo>
                  <a:pt x="1398494" y="1196788"/>
                </a:lnTo>
                <a:cubicBezTo>
                  <a:pt x="1394012" y="1281953"/>
                  <a:pt x="1409878" y="1370694"/>
                  <a:pt x="1385047" y="1452282"/>
                </a:cubicBezTo>
                <a:cubicBezTo>
                  <a:pt x="1369827" y="1502291"/>
                  <a:pt x="1301150" y="1500954"/>
                  <a:pt x="1264024" y="1519517"/>
                </a:cubicBezTo>
                <a:cubicBezTo>
                  <a:pt x="1249569" y="1526745"/>
                  <a:pt x="1238451" y="1539847"/>
                  <a:pt x="1223683" y="1546411"/>
                </a:cubicBezTo>
                <a:cubicBezTo>
                  <a:pt x="1197777" y="1557925"/>
                  <a:pt x="1169894" y="1564340"/>
                  <a:pt x="1143000" y="1573305"/>
                </a:cubicBezTo>
                <a:lnTo>
                  <a:pt x="1102659" y="1586752"/>
                </a:lnTo>
                <a:cubicBezTo>
                  <a:pt x="1064095" y="1582896"/>
                  <a:pt x="976308" y="1584088"/>
                  <a:pt x="927847" y="1559858"/>
                </a:cubicBezTo>
                <a:cubicBezTo>
                  <a:pt x="913392" y="1552631"/>
                  <a:pt x="899921" y="1543310"/>
                  <a:pt x="887506" y="1532964"/>
                </a:cubicBezTo>
                <a:cubicBezTo>
                  <a:pt x="872897" y="1520790"/>
                  <a:pt x="858840" y="1507634"/>
                  <a:pt x="847165" y="1492623"/>
                </a:cubicBezTo>
                <a:cubicBezTo>
                  <a:pt x="827321" y="1467109"/>
                  <a:pt x="824041" y="1422162"/>
                  <a:pt x="793377" y="1411941"/>
                </a:cubicBezTo>
                <a:lnTo>
                  <a:pt x="753036" y="1398494"/>
                </a:lnTo>
                <a:cubicBezTo>
                  <a:pt x="748554" y="1385047"/>
                  <a:pt x="749612" y="1368175"/>
                  <a:pt x="739589" y="1358152"/>
                </a:cubicBezTo>
                <a:cubicBezTo>
                  <a:pt x="729566" y="1348129"/>
                  <a:pt x="711925" y="1351044"/>
                  <a:pt x="699247" y="1344705"/>
                </a:cubicBezTo>
                <a:cubicBezTo>
                  <a:pt x="684792" y="1337478"/>
                  <a:pt x="672353" y="1326776"/>
                  <a:pt x="658906" y="1317811"/>
                </a:cubicBezTo>
                <a:cubicBezTo>
                  <a:pt x="587189" y="1210235"/>
                  <a:pt x="681318" y="1340223"/>
                  <a:pt x="591671" y="1250576"/>
                </a:cubicBezTo>
                <a:cubicBezTo>
                  <a:pt x="580243" y="1239148"/>
                  <a:pt x="575123" y="1222650"/>
                  <a:pt x="564777" y="1210235"/>
                </a:cubicBezTo>
                <a:cubicBezTo>
                  <a:pt x="552603" y="1195626"/>
                  <a:pt x="536111" y="1184905"/>
                  <a:pt x="524436" y="1169894"/>
                </a:cubicBezTo>
                <a:cubicBezTo>
                  <a:pt x="439960" y="1061283"/>
                  <a:pt x="508402" y="1114381"/>
                  <a:pt x="430306" y="1062317"/>
                </a:cubicBezTo>
                <a:cubicBezTo>
                  <a:pt x="398301" y="966303"/>
                  <a:pt x="419137" y="1005223"/>
                  <a:pt x="376518" y="941294"/>
                </a:cubicBezTo>
                <a:cubicBezTo>
                  <a:pt x="372036" y="927847"/>
                  <a:pt x="373094" y="910975"/>
                  <a:pt x="363071" y="900952"/>
                </a:cubicBezTo>
                <a:cubicBezTo>
                  <a:pt x="306797" y="844677"/>
                  <a:pt x="295835" y="840440"/>
                  <a:pt x="268941" y="82027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手繪多邊形 153"/>
          <p:cNvSpPr/>
          <p:nvPr/>
        </p:nvSpPr>
        <p:spPr>
          <a:xfrm>
            <a:off x="4495797" y="2102230"/>
            <a:ext cx="1344707" cy="766483"/>
          </a:xfrm>
          <a:custGeom>
            <a:avLst/>
            <a:gdLst>
              <a:gd name="connsiteX0" fmla="*/ 443753 w 1344706"/>
              <a:gd name="connsiteY0" fmla="*/ 537883 h 766483"/>
              <a:gd name="connsiteX1" fmla="*/ 376518 w 1344706"/>
              <a:gd name="connsiteY1" fmla="*/ 524436 h 766483"/>
              <a:gd name="connsiteX2" fmla="*/ 295836 w 1344706"/>
              <a:gd name="connsiteY2" fmla="*/ 497541 h 766483"/>
              <a:gd name="connsiteX3" fmla="*/ 255494 w 1344706"/>
              <a:gd name="connsiteY3" fmla="*/ 484094 h 766483"/>
              <a:gd name="connsiteX4" fmla="*/ 215153 w 1344706"/>
              <a:gd name="connsiteY4" fmla="*/ 470647 h 766483"/>
              <a:gd name="connsiteX5" fmla="*/ 174812 w 1344706"/>
              <a:gd name="connsiteY5" fmla="*/ 457200 h 766483"/>
              <a:gd name="connsiteX6" fmla="*/ 134471 w 1344706"/>
              <a:gd name="connsiteY6" fmla="*/ 430306 h 766483"/>
              <a:gd name="connsiteX7" fmla="*/ 107577 w 1344706"/>
              <a:gd name="connsiteY7" fmla="*/ 389965 h 766483"/>
              <a:gd name="connsiteX8" fmla="*/ 67236 w 1344706"/>
              <a:gd name="connsiteY8" fmla="*/ 376518 h 766483"/>
              <a:gd name="connsiteX9" fmla="*/ 40341 w 1344706"/>
              <a:gd name="connsiteY9" fmla="*/ 349624 h 766483"/>
              <a:gd name="connsiteX10" fmla="*/ 0 w 1344706"/>
              <a:gd name="connsiteY10" fmla="*/ 215153 h 766483"/>
              <a:gd name="connsiteX11" fmla="*/ 53789 w 1344706"/>
              <a:gd name="connsiteY11" fmla="*/ 13447 h 766483"/>
              <a:gd name="connsiteX12" fmla="*/ 94130 w 1344706"/>
              <a:gd name="connsiteY12" fmla="*/ 0 h 766483"/>
              <a:gd name="connsiteX13" fmla="*/ 497541 w 1344706"/>
              <a:gd name="connsiteY13" fmla="*/ 13447 h 766483"/>
              <a:gd name="connsiteX14" fmla="*/ 537883 w 1344706"/>
              <a:gd name="connsiteY14" fmla="*/ 26894 h 766483"/>
              <a:gd name="connsiteX15" fmla="*/ 672353 w 1344706"/>
              <a:gd name="connsiteY15" fmla="*/ 67236 h 766483"/>
              <a:gd name="connsiteX16" fmla="*/ 712694 w 1344706"/>
              <a:gd name="connsiteY16" fmla="*/ 94130 h 766483"/>
              <a:gd name="connsiteX17" fmla="*/ 739589 w 1344706"/>
              <a:gd name="connsiteY17" fmla="*/ 134471 h 766483"/>
              <a:gd name="connsiteX18" fmla="*/ 779930 w 1344706"/>
              <a:gd name="connsiteY18" fmla="*/ 147918 h 766483"/>
              <a:gd name="connsiteX19" fmla="*/ 860612 w 1344706"/>
              <a:gd name="connsiteY19" fmla="*/ 188259 h 766483"/>
              <a:gd name="connsiteX20" fmla="*/ 941294 w 1344706"/>
              <a:gd name="connsiteY20" fmla="*/ 242047 h 766483"/>
              <a:gd name="connsiteX21" fmla="*/ 1008530 w 1344706"/>
              <a:gd name="connsiteY21" fmla="*/ 282388 h 766483"/>
              <a:gd name="connsiteX22" fmla="*/ 1035424 w 1344706"/>
              <a:gd name="connsiteY22" fmla="*/ 309283 h 766483"/>
              <a:gd name="connsiteX23" fmla="*/ 1116106 w 1344706"/>
              <a:gd name="connsiteY23" fmla="*/ 336177 h 766483"/>
              <a:gd name="connsiteX24" fmla="*/ 1196789 w 1344706"/>
              <a:gd name="connsiteY24" fmla="*/ 376518 h 766483"/>
              <a:gd name="connsiteX25" fmla="*/ 1277471 w 1344706"/>
              <a:gd name="connsiteY25" fmla="*/ 430306 h 766483"/>
              <a:gd name="connsiteX26" fmla="*/ 1344706 w 1344706"/>
              <a:gd name="connsiteY26" fmla="*/ 510988 h 766483"/>
              <a:gd name="connsiteX27" fmla="*/ 1304365 w 1344706"/>
              <a:gd name="connsiteY27" fmla="*/ 672353 h 766483"/>
              <a:gd name="connsiteX28" fmla="*/ 1223683 w 1344706"/>
              <a:gd name="connsiteY28" fmla="*/ 699247 h 766483"/>
              <a:gd name="connsiteX29" fmla="*/ 1196789 w 1344706"/>
              <a:gd name="connsiteY29" fmla="*/ 739588 h 766483"/>
              <a:gd name="connsiteX30" fmla="*/ 1116106 w 1344706"/>
              <a:gd name="connsiteY30" fmla="*/ 766483 h 766483"/>
              <a:gd name="connsiteX31" fmla="*/ 766483 w 1344706"/>
              <a:gd name="connsiteY31" fmla="*/ 753036 h 766483"/>
              <a:gd name="connsiteX32" fmla="*/ 726141 w 1344706"/>
              <a:gd name="connsiteY32" fmla="*/ 726141 h 766483"/>
              <a:gd name="connsiteX33" fmla="*/ 578224 w 1344706"/>
              <a:gd name="connsiteY33" fmla="*/ 699247 h 766483"/>
              <a:gd name="connsiteX34" fmla="*/ 497541 w 1344706"/>
              <a:gd name="connsiteY34" fmla="*/ 672353 h 766483"/>
              <a:gd name="connsiteX35" fmla="*/ 470647 w 1344706"/>
              <a:gd name="connsiteY35" fmla="*/ 632012 h 766483"/>
              <a:gd name="connsiteX36" fmla="*/ 443753 w 1344706"/>
              <a:gd name="connsiteY36" fmla="*/ 537883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44706" h="766483">
                <a:moveTo>
                  <a:pt x="443753" y="537883"/>
                </a:moveTo>
                <a:cubicBezTo>
                  <a:pt x="428065" y="519954"/>
                  <a:pt x="398568" y="530450"/>
                  <a:pt x="376518" y="524436"/>
                </a:cubicBezTo>
                <a:cubicBezTo>
                  <a:pt x="349168" y="516977"/>
                  <a:pt x="322730" y="506506"/>
                  <a:pt x="295836" y="497541"/>
                </a:cubicBezTo>
                <a:lnTo>
                  <a:pt x="255494" y="484094"/>
                </a:lnTo>
                <a:lnTo>
                  <a:pt x="215153" y="470647"/>
                </a:lnTo>
                <a:cubicBezTo>
                  <a:pt x="201706" y="466165"/>
                  <a:pt x="186606" y="465063"/>
                  <a:pt x="174812" y="457200"/>
                </a:cubicBezTo>
                <a:lnTo>
                  <a:pt x="134471" y="430306"/>
                </a:lnTo>
                <a:cubicBezTo>
                  <a:pt x="125506" y="416859"/>
                  <a:pt x="120197" y="400061"/>
                  <a:pt x="107577" y="389965"/>
                </a:cubicBezTo>
                <a:cubicBezTo>
                  <a:pt x="96509" y="381110"/>
                  <a:pt x="79390" y="383811"/>
                  <a:pt x="67236" y="376518"/>
                </a:cubicBezTo>
                <a:cubicBezTo>
                  <a:pt x="56364" y="369995"/>
                  <a:pt x="49306" y="358589"/>
                  <a:pt x="40341" y="349624"/>
                </a:cubicBezTo>
                <a:cubicBezTo>
                  <a:pt x="7603" y="251408"/>
                  <a:pt x="20323" y="296444"/>
                  <a:pt x="0" y="215153"/>
                </a:cubicBezTo>
                <a:cubicBezTo>
                  <a:pt x="8473" y="113476"/>
                  <a:pt x="-22410" y="64246"/>
                  <a:pt x="53789" y="13447"/>
                </a:cubicBezTo>
                <a:cubicBezTo>
                  <a:pt x="65583" y="5585"/>
                  <a:pt x="80683" y="4482"/>
                  <a:pt x="94130" y="0"/>
                </a:cubicBezTo>
                <a:cubicBezTo>
                  <a:pt x="228600" y="4482"/>
                  <a:pt x="363242" y="5308"/>
                  <a:pt x="497541" y="13447"/>
                </a:cubicBezTo>
                <a:cubicBezTo>
                  <a:pt x="511690" y="14304"/>
                  <a:pt x="524254" y="23000"/>
                  <a:pt x="537883" y="26894"/>
                </a:cubicBezTo>
                <a:cubicBezTo>
                  <a:pt x="570772" y="36291"/>
                  <a:pt x="648383" y="51256"/>
                  <a:pt x="672353" y="67236"/>
                </a:cubicBezTo>
                <a:lnTo>
                  <a:pt x="712694" y="94130"/>
                </a:lnTo>
                <a:cubicBezTo>
                  <a:pt x="721659" y="107577"/>
                  <a:pt x="726969" y="124375"/>
                  <a:pt x="739589" y="134471"/>
                </a:cubicBezTo>
                <a:cubicBezTo>
                  <a:pt x="750657" y="143326"/>
                  <a:pt x="767252" y="141579"/>
                  <a:pt x="779930" y="147918"/>
                </a:cubicBezTo>
                <a:cubicBezTo>
                  <a:pt x="884200" y="200053"/>
                  <a:pt x="759214" y="154460"/>
                  <a:pt x="860612" y="188259"/>
                </a:cubicBezTo>
                <a:cubicBezTo>
                  <a:pt x="963191" y="290838"/>
                  <a:pt x="843993" y="183667"/>
                  <a:pt x="941294" y="242047"/>
                </a:cubicBezTo>
                <a:cubicBezTo>
                  <a:pt x="1033587" y="297422"/>
                  <a:pt x="894252" y="244295"/>
                  <a:pt x="1008530" y="282388"/>
                </a:cubicBezTo>
                <a:cubicBezTo>
                  <a:pt x="1017495" y="291353"/>
                  <a:pt x="1024084" y="303613"/>
                  <a:pt x="1035424" y="309283"/>
                </a:cubicBezTo>
                <a:cubicBezTo>
                  <a:pt x="1060780" y="321961"/>
                  <a:pt x="1092518" y="320452"/>
                  <a:pt x="1116106" y="336177"/>
                </a:cubicBezTo>
                <a:cubicBezTo>
                  <a:pt x="1168241" y="370934"/>
                  <a:pt x="1141115" y="357960"/>
                  <a:pt x="1196789" y="376518"/>
                </a:cubicBezTo>
                <a:cubicBezTo>
                  <a:pt x="1223683" y="394447"/>
                  <a:pt x="1259542" y="403412"/>
                  <a:pt x="1277471" y="430306"/>
                </a:cubicBezTo>
                <a:cubicBezTo>
                  <a:pt x="1314914" y="486470"/>
                  <a:pt x="1292937" y="459219"/>
                  <a:pt x="1344706" y="510988"/>
                </a:cubicBezTo>
                <a:cubicBezTo>
                  <a:pt x="1342673" y="523186"/>
                  <a:pt x="1323168" y="666085"/>
                  <a:pt x="1304365" y="672353"/>
                </a:cubicBezTo>
                <a:lnTo>
                  <a:pt x="1223683" y="699247"/>
                </a:lnTo>
                <a:cubicBezTo>
                  <a:pt x="1214718" y="712694"/>
                  <a:pt x="1210494" y="731023"/>
                  <a:pt x="1196789" y="739588"/>
                </a:cubicBezTo>
                <a:cubicBezTo>
                  <a:pt x="1172749" y="754613"/>
                  <a:pt x="1116106" y="766483"/>
                  <a:pt x="1116106" y="766483"/>
                </a:cubicBezTo>
                <a:cubicBezTo>
                  <a:pt x="999565" y="762001"/>
                  <a:pt x="882491" y="765037"/>
                  <a:pt x="766483" y="753036"/>
                </a:cubicBezTo>
                <a:cubicBezTo>
                  <a:pt x="750407" y="751373"/>
                  <a:pt x="741274" y="731816"/>
                  <a:pt x="726141" y="726141"/>
                </a:cubicBezTo>
                <a:cubicBezTo>
                  <a:pt x="706042" y="718604"/>
                  <a:pt x="593327" y="703023"/>
                  <a:pt x="578224" y="699247"/>
                </a:cubicBezTo>
                <a:cubicBezTo>
                  <a:pt x="550721" y="692371"/>
                  <a:pt x="497541" y="672353"/>
                  <a:pt x="497541" y="672353"/>
                </a:cubicBezTo>
                <a:cubicBezTo>
                  <a:pt x="488576" y="658906"/>
                  <a:pt x="477875" y="646467"/>
                  <a:pt x="470647" y="632012"/>
                </a:cubicBezTo>
                <a:cubicBezTo>
                  <a:pt x="439744" y="570206"/>
                  <a:pt x="459441" y="555812"/>
                  <a:pt x="443753" y="53788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向下箭號 154"/>
          <p:cNvSpPr/>
          <p:nvPr/>
        </p:nvSpPr>
        <p:spPr>
          <a:xfrm rot="5400000">
            <a:off x="6994480" y="1144352"/>
            <a:ext cx="844470" cy="68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日期版面配置區 1">
            <a:extLst>
              <a:ext uri="{FF2B5EF4-FFF2-40B4-BE49-F238E27FC236}">
                <a16:creationId xmlns:a16="http://schemas.microsoft.com/office/drawing/2014/main" id="{8067C2F2-BD4F-42D3-9FCA-EB2897C8AC52}"/>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EDFAD26D-A862-4D8D-9DE1-740B6D30EEAD}"/>
              </a:ext>
            </a:extLst>
          </p:cNvPr>
          <p:cNvSpPr>
            <a:spLocks noGrp="1"/>
          </p:cNvSpPr>
          <p:nvPr>
            <p:ph type="sldNum" sz="quarter" idx="12"/>
          </p:nvPr>
        </p:nvSpPr>
        <p:spPr/>
        <p:txBody>
          <a:bodyPr/>
          <a:lstStyle/>
          <a:p>
            <a:fld id="{730E68AE-2622-47AC-AC03-F2B58AD2E6CF}" type="slidenum">
              <a:rPr lang="zh-TW" altLang="en-US" smtClean="0"/>
              <a:t>27</a:t>
            </a:fld>
            <a:endParaRPr lang="zh-TW" altLang="en-US"/>
          </a:p>
        </p:txBody>
      </p:sp>
    </p:spTree>
    <p:extLst>
      <p:ext uri="{BB962C8B-B14F-4D97-AF65-F5344CB8AC3E}">
        <p14:creationId xmlns:p14="http://schemas.microsoft.com/office/powerpoint/2010/main" val="6106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zh-TW" altLang="en-US"/>
              <a:t>歐氏距離（</a:t>
            </a:r>
            <a:r>
              <a:rPr lang="en-US" altLang="zh-TW"/>
              <a:t>Euclidean distance</a:t>
            </a:r>
            <a:r>
              <a:rPr lang="zh-TW" altLang="en-US"/>
              <a:t>）</a:t>
            </a:r>
            <a:endParaRPr lang="zh-TW" altLang="en-US" dirty="0"/>
          </a:p>
        </p:txBody>
      </p:sp>
      <p:sp>
        <p:nvSpPr>
          <p:cNvPr id="25" name="內容版面配置區 3"/>
          <p:cNvSpPr>
            <a:spLocks noGrp="1"/>
          </p:cNvSpPr>
          <p:nvPr>
            <p:ph idx="1"/>
          </p:nvPr>
        </p:nvSpPr>
        <p:spPr/>
        <p:txBody>
          <a:bodyPr/>
          <a:lstStyle/>
          <a:p>
            <a:r>
              <a:rPr lang="en-US" altLang="zh-TW" dirty="0"/>
              <a:t>k-Means</a:t>
            </a:r>
            <a:r>
              <a:rPr lang="zh-TW" altLang="en-US" dirty="0"/>
              <a:t>常用歐氏距離計算中心點。</a:t>
            </a:r>
            <a:endParaRPr lang="en-US" altLang="zh-TW" dirty="0"/>
          </a:p>
        </p:txBody>
      </p:sp>
      <p:pic>
        <p:nvPicPr>
          <p:cNvPr id="29" name="Picture 5"/>
          <p:cNvPicPr/>
          <p:nvPr/>
        </p:nvPicPr>
        <p:blipFill>
          <a:blip r:embed="rId3" cstate="print">
            <a:extLst>
              <a:ext uri="{28A0092B-C50C-407E-A947-70E740481C1C}">
                <a14:useLocalDpi xmlns:a14="http://schemas.microsoft.com/office/drawing/2010/main" val="0"/>
              </a:ext>
            </a:extLst>
          </a:blip>
          <a:stretch>
            <a:fillRect/>
          </a:stretch>
        </p:blipFill>
        <p:spPr>
          <a:xfrm>
            <a:off x="3111107" y="2778069"/>
            <a:ext cx="4612640" cy="1460500"/>
          </a:xfrm>
          <a:prstGeom prst="rect">
            <a:avLst/>
          </a:prstGeom>
        </p:spPr>
      </p:pic>
      <p:sp>
        <p:nvSpPr>
          <p:cNvPr id="4" name="日期版面配置區 3">
            <a:extLst>
              <a:ext uri="{FF2B5EF4-FFF2-40B4-BE49-F238E27FC236}">
                <a16:creationId xmlns:a16="http://schemas.microsoft.com/office/drawing/2014/main" id="{9B5B8658-FC99-43C4-A093-9A419610185A}"/>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0B8B1C4F-79E7-43F1-975E-139C71A1A5CB}"/>
              </a:ext>
            </a:extLst>
          </p:cNvPr>
          <p:cNvSpPr>
            <a:spLocks noGrp="1"/>
          </p:cNvSpPr>
          <p:nvPr>
            <p:ph type="sldNum" sz="quarter" idx="12"/>
          </p:nvPr>
        </p:nvSpPr>
        <p:spPr/>
        <p:txBody>
          <a:bodyPr/>
          <a:lstStyle/>
          <a:p>
            <a:fld id="{730E68AE-2622-47AC-AC03-F2B58AD2E6CF}" type="slidenum">
              <a:rPr lang="zh-TW" altLang="en-US" smtClean="0"/>
              <a:t>28</a:t>
            </a:fld>
            <a:endParaRPr lang="zh-TW" altLang="en-US"/>
          </a:p>
        </p:txBody>
      </p:sp>
    </p:spTree>
    <p:extLst>
      <p:ext uri="{BB962C8B-B14F-4D97-AF65-F5344CB8AC3E}">
        <p14:creationId xmlns:p14="http://schemas.microsoft.com/office/powerpoint/2010/main" val="16702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4262717" y="3943350"/>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flipV="1">
            <a:off x="2514605" y="5419165"/>
            <a:ext cx="8471647" cy="2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V="1">
            <a:off x="2514605" y="632015"/>
            <a:ext cx="13447" cy="4840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橢圓 8"/>
          <p:cNvSpPr/>
          <p:nvPr/>
        </p:nvSpPr>
        <p:spPr>
          <a:xfrm>
            <a:off x="6568889" y="1831043"/>
            <a:ext cx="156883" cy="116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894713" y="3218052"/>
            <a:ext cx="156883" cy="116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192726" y="4164239"/>
            <a:ext cx="986167" cy="369332"/>
          </a:xfrm>
          <a:prstGeom prst="rect">
            <a:avLst/>
          </a:prstGeom>
          <a:noFill/>
        </p:spPr>
        <p:txBody>
          <a:bodyPr wrap="none" rtlCol="0">
            <a:spAutoFit/>
          </a:bodyPr>
          <a:lstStyle/>
          <a:p>
            <a:r>
              <a:rPr lang="en-US" altLang="zh-TW" dirty="0"/>
              <a:t>A (</a:t>
            </a:r>
            <a:r>
              <a:rPr lang="en-US" altLang="zh-TW" i="1" dirty="0" err="1"/>
              <a:t>X</a:t>
            </a:r>
            <a:r>
              <a:rPr lang="en-US" altLang="zh-TW" sz="1000" i="1" dirty="0" err="1"/>
              <a:t>a</a:t>
            </a:r>
            <a:r>
              <a:rPr lang="en-US" altLang="zh-TW" i="1" dirty="0"/>
              <a:t>, </a:t>
            </a:r>
            <a:r>
              <a:rPr lang="en-US" altLang="zh-TW" i="1" dirty="0" err="1"/>
              <a:t>Y</a:t>
            </a:r>
            <a:r>
              <a:rPr lang="en-US" altLang="zh-TW" sz="1000" i="1" dirty="0" err="1"/>
              <a:t>a</a:t>
            </a:r>
            <a:r>
              <a:rPr lang="en-US" altLang="zh-TW" dirty="0"/>
              <a:t>)</a:t>
            </a:r>
            <a:endParaRPr lang="zh-TW" altLang="en-US" dirty="0"/>
          </a:p>
        </p:txBody>
      </p:sp>
      <p:sp>
        <p:nvSpPr>
          <p:cNvPr id="17" name="文字方塊 16"/>
          <p:cNvSpPr txBox="1"/>
          <p:nvPr/>
        </p:nvSpPr>
        <p:spPr>
          <a:xfrm>
            <a:off x="6568891" y="2047056"/>
            <a:ext cx="978153" cy="369332"/>
          </a:xfrm>
          <a:prstGeom prst="rect">
            <a:avLst/>
          </a:prstGeom>
          <a:noFill/>
        </p:spPr>
        <p:txBody>
          <a:bodyPr wrap="none" rtlCol="0">
            <a:spAutoFit/>
          </a:bodyPr>
          <a:lstStyle/>
          <a:p>
            <a:r>
              <a:rPr lang="en-US" altLang="zh-TW" dirty="0"/>
              <a:t>B (</a:t>
            </a:r>
            <a:r>
              <a:rPr lang="en-US" altLang="zh-TW" i="1" dirty="0" err="1"/>
              <a:t>X</a:t>
            </a:r>
            <a:r>
              <a:rPr lang="en-US" altLang="zh-TW" sz="1000" i="1" dirty="0" err="1"/>
              <a:t>b</a:t>
            </a:r>
            <a:r>
              <a:rPr lang="en-US" altLang="zh-TW" i="1" dirty="0"/>
              <a:t>, </a:t>
            </a:r>
            <a:r>
              <a:rPr lang="en-US" altLang="zh-TW" i="1" dirty="0" err="1"/>
              <a:t>Y</a:t>
            </a:r>
            <a:r>
              <a:rPr lang="en-US" altLang="zh-TW" sz="1000" i="1" dirty="0" err="1"/>
              <a:t>b</a:t>
            </a:r>
            <a:r>
              <a:rPr lang="en-US" altLang="zh-TW" dirty="0"/>
              <a:t>)</a:t>
            </a:r>
            <a:endParaRPr lang="zh-TW" altLang="en-US" dirty="0"/>
          </a:p>
        </p:txBody>
      </p:sp>
      <p:sp>
        <p:nvSpPr>
          <p:cNvPr id="18" name="文字方塊 17"/>
          <p:cNvSpPr txBox="1"/>
          <p:nvPr/>
        </p:nvSpPr>
        <p:spPr>
          <a:xfrm>
            <a:off x="6107067" y="3032403"/>
            <a:ext cx="898003" cy="369332"/>
          </a:xfrm>
          <a:prstGeom prst="rect">
            <a:avLst/>
          </a:prstGeom>
          <a:noFill/>
        </p:spPr>
        <p:txBody>
          <a:bodyPr wrap="none" rtlCol="0">
            <a:spAutoFit/>
          </a:bodyPr>
          <a:lstStyle/>
          <a:p>
            <a:r>
              <a:rPr lang="en-US" altLang="zh-TW" dirty="0"/>
              <a:t>C(</a:t>
            </a:r>
            <a:r>
              <a:rPr lang="en-US" altLang="zh-TW" i="1" dirty="0" err="1"/>
              <a:t>X</a:t>
            </a:r>
            <a:r>
              <a:rPr lang="en-US" altLang="zh-TW" sz="1000" i="1" dirty="0" err="1"/>
              <a:t>c</a:t>
            </a:r>
            <a:r>
              <a:rPr lang="en-US" altLang="zh-TW" i="1" dirty="0"/>
              <a:t>, </a:t>
            </a:r>
            <a:r>
              <a:rPr lang="en-US" altLang="zh-TW" i="1" dirty="0" err="1"/>
              <a:t>Y</a:t>
            </a:r>
            <a:r>
              <a:rPr lang="en-US" altLang="zh-TW" sz="1000" i="1" dirty="0" err="1"/>
              <a:t>c</a:t>
            </a:r>
            <a:r>
              <a:rPr lang="en-US" altLang="zh-TW" dirty="0"/>
              <a:t>)</a:t>
            </a:r>
            <a:endParaRPr lang="zh-TW" altLang="en-US" dirty="0"/>
          </a:p>
        </p:txBody>
      </p:sp>
      <mc:AlternateContent xmlns:mc="http://schemas.openxmlformats.org/markup-compatibility/2006" xmlns:a14="http://schemas.microsoft.com/office/drawing/2010/main">
        <mc:Choice Requires="a14">
          <p:sp>
            <p:nvSpPr>
              <p:cNvPr id="22" name="文字方塊 21"/>
              <p:cNvSpPr txBox="1"/>
              <p:nvPr/>
            </p:nvSpPr>
            <p:spPr>
              <a:xfrm>
                <a:off x="7057964" y="2429808"/>
                <a:ext cx="3257110"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𝐴𝐵</m:t>
                          </m:r>
                        </m:sub>
                      </m:sSub>
                      <m:r>
                        <a:rPr lang="en-US" altLang="zh-TW" b="0" i="1" smtClean="0">
                          <a:latin typeface="Cambria Math" panose="02040503050406030204" pitchFamily="18" charset="0"/>
                        </a:rPr>
                        <m:t>=</m:t>
                      </m:r>
                      <m:rad>
                        <m:radPr>
                          <m:degHide m:val="on"/>
                          <m:ctrlPr>
                            <a:rPr lang="en-US" altLang="zh-TW" b="0" i="1" smtClean="0">
                              <a:latin typeface="Cambria Math" panose="02040503050406030204" pitchFamily="18" charset="0"/>
                            </a:rPr>
                          </m:ctrlPr>
                        </m:radPr>
                        <m:deg/>
                        <m:e>
                          <m:sSub>
                            <m:sSubPr>
                              <m:ctrlPr>
                                <a:rPr lang="en-US" altLang="zh-TW" i="1">
                                  <a:latin typeface="Cambria Math" panose="02040503050406030204" pitchFamily="18" charset="0"/>
                                </a:rPr>
                              </m:ctrlPr>
                            </m:sSubPr>
                            <m:e>
                              <m:r>
                                <a:rPr lang="en-US" altLang="zh-TW" i="1">
                                  <a:latin typeface="Cambria Math" panose="02040503050406030204" pitchFamily="18" charset="0"/>
                                </a:rPr>
                                <m:t>(</m:t>
                              </m:r>
                              <m:r>
                                <a:rPr lang="en-US" altLang="zh-TW" i="1">
                                  <a:latin typeface="Cambria Math" panose="02040503050406030204" pitchFamily="18" charset="0"/>
                                </a:rPr>
                                <m:t>𝑋</m:t>
                              </m:r>
                            </m:e>
                            <m:sub>
                              <m:r>
                                <a:rPr lang="en-US" altLang="zh-TW" i="1">
                                  <a:latin typeface="Cambria Math" panose="02040503050406030204" pitchFamily="18" charset="0"/>
                                </a:rPr>
                                <m:t>𝑎</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𝑏</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m:t>
                              </m:r>
                            </m:e>
                            <m:sup>
                              <m:r>
                                <a:rPr lang="en-US" altLang="zh-TW" i="1">
                                  <a:latin typeface="Cambria Math" panose="02040503050406030204" pitchFamily="18" charset="0"/>
                                </a:rPr>
                                <m:t>2</m:t>
                              </m:r>
                            </m:sup>
                          </m:sSup>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m:t>
                              </m:r>
                              <m:r>
                                <a:rPr lang="en-US" altLang="zh-TW" b="0" i="1" smtClean="0">
                                  <a:latin typeface="Cambria Math" panose="02040503050406030204" pitchFamily="18" charset="0"/>
                                </a:rPr>
                                <m:t>𝑌</m:t>
                              </m:r>
                            </m:e>
                            <m:sub>
                              <m:r>
                                <a:rPr lang="en-US" altLang="zh-TW" i="1">
                                  <a:latin typeface="Cambria Math" panose="02040503050406030204" pitchFamily="18" charset="0"/>
                                </a:rPr>
                                <m:t>𝑎</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𝑌</m:t>
                              </m:r>
                            </m:e>
                            <m:sub>
                              <m:r>
                                <a:rPr lang="en-US" altLang="zh-TW" i="1">
                                  <a:latin typeface="Cambria Math" panose="02040503050406030204" pitchFamily="18" charset="0"/>
                                </a:rPr>
                                <m:t>𝑏</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m:t>
                              </m:r>
                            </m:e>
                            <m:sup>
                              <m:r>
                                <a:rPr lang="en-US" altLang="zh-TW" i="1">
                                  <a:latin typeface="Cambria Math" panose="02040503050406030204" pitchFamily="18" charset="0"/>
                                </a:rPr>
                                <m:t>2</m:t>
                              </m:r>
                            </m:sup>
                          </m:sSup>
                        </m:e>
                      </m:rad>
                    </m:oMath>
                  </m:oMathPara>
                </a14:m>
                <a:endParaRPr lang="zh-TW" altLang="en-US"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7057964" y="2429808"/>
                <a:ext cx="3257109" cy="427746"/>
              </a:xfrm>
              <a:prstGeom prst="rect">
                <a:avLst/>
              </a:prstGeom>
              <a:blipFill rotWithShape="0">
                <a:blip r:embed="rId2"/>
                <a:stretch>
                  <a:fillRect b="-11429"/>
                </a:stretch>
              </a:blipFill>
            </p:spPr>
            <p:txBody>
              <a:bodyPr/>
              <a:lstStyle/>
              <a:p>
                <a:r>
                  <a:rPr lang="zh-TW" altLang="en-US">
                    <a:noFill/>
                  </a:rPr>
                  <a:t> </a:t>
                </a:r>
              </a:p>
            </p:txBody>
          </p:sp>
        </mc:Fallback>
      </mc:AlternateContent>
      <p:cxnSp>
        <p:nvCxnSpPr>
          <p:cNvPr id="26" name="直線接點 25"/>
          <p:cNvCxnSpPr>
            <a:stCxn id="9" idx="1"/>
          </p:cNvCxnSpPr>
          <p:nvPr/>
        </p:nvCxnSpPr>
        <p:spPr>
          <a:xfrm flipH="1">
            <a:off x="2528047" y="1848108"/>
            <a:ext cx="4063816" cy="10664"/>
          </a:xfrm>
          <a:prstGeom prst="line">
            <a:avLst/>
          </a:prstGeom>
          <a:ln>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直線接點 28"/>
          <p:cNvCxnSpPr>
            <a:stCxn id="4" idx="2"/>
          </p:cNvCxnSpPr>
          <p:nvPr/>
        </p:nvCxnSpPr>
        <p:spPr>
          <a:xfrm flipH="1">
            <a:off x="2514600" y="4017315"/>
            <a:ext cx="1748117" cy="20283"/>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0" idx="1"/>
          </p:cNvCxnSpPr>
          <p:nvPr/>
        </p:nvCxnSpPr>
        <p:spPr>
          <a:xfrm flipH="1">
            <a:off x="2514604" y="3235113"/>
            <a:ext cx="3403089" cy="36464"/>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字方塊 34"/>
              <p:cNvSpPr txBox="1"/>
              <p:nvPr/>
            </p:nvSpPr>
            <p:spPr>
              <a:xfrm>
                <a:off x="7030713" y="3803436"/>
                <a:ext cx="3218381"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𝐴𝐶</m:t>
                          </m:r>
                        </m:sub>
                      </m:sSub>
                      <m:r>
                        <a:rPr lang="en-US" altLang="zh-TW" b="0" i="1" smtClean="0">
                          <a:latin typeface="Cambria Math" panose="02040503050406030204" pitchFamily="18" charset="0"/>
                        </a:rPr>
                        <m:t>=</m:t>
                      </m:r>
                      <m:rad>
                        <m:radPr>
                          <m:degHide m:val="on"/>
                          <m:ctrlPr>
                            <a:rPr lang="en-US" altLang="zh-TW" b="0" i="1" smtClean="0">
                              <a:latin typeface="Cambria Math" panose="02040503050406030204" pitchFamily="18" charset="0"/>
                            </a:rPr>
                          </m:ctrlPr>
                        </m:radPr>
                        <m:deg/>
                        <m:e>
                          <m:sSub>
                            <m:sSubPr>
                              <m:ctrlPr>
                                <a:rPr lang="en-US" altLang="zh-TW" i="1">
                                  <a:latin typeface="Cambria Math" panose="02040503050406030204" pitchFamily="18" charset="0"/>
                                </a:rPr>
                              </m:ctrlPr>
                            </m:sSubPr>
                            <m:e>
                              <m:r>
                                <a:rPr lang="en-US" altLang="zh-TW" i="1">
                                  <a:latin typeface="Cambria Math" panose="02040503050406030204" pitchFamily="18" charset="0"/>
                                </a:rPr>
                                <m:t>(</m:t>
                              </m:r>
                              <m:r>
                                <a:rPr lang="en-US" altLang="zh-TW" i="1">
                                  <a:latin typeface="Cambria Math" panose="02040503050406030204" pitchFamily="18" charset="0"/>
                                </a:rPr>
                                <m:t>𝑋</m:t>
                              </m:r>
                            </m:e>
                            <m:sub>
                              <m:r>
                                <a:rPr lang="en-US" altLang="zh-TW" i="1">
                                  <a:latin typeface="Cambria Math" panose="02040503050406030204" pitchFamily="18" charset="0"/>
                                </a:rPr>
                                <m:t>𝑎</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b="0" i="1" smtClean="0">
                                  <a:latin typeface="Cambria Math" panose="02040503050406030204" pitchFamily="18" charset="0"/>
                                </a:rPr>
                                <m:t>𝑐</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m:t>
                              </m:r>
                            </m:e>
                            <m:sup>
                              <m:r>
                                <a:rPr lang="en-US" altLang="zh-TW" i="1">
                                  <a:latin typeface="Cambria Math" panose="02040503050406030204" pitchFamily="18" charset="0"/>
                                </a:rPr>
                                <m:t>2</m:t>
                              </m:r>
                            </m:sup>
                          </m:sSup>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m:t>
                              </m:r>
                              <m:r>
                                <a:rPr lang="en-US" altLang="zh-TW" b="0" i="1" smtClean="0">
                                  <a:latin typeface="Cambria Math" panose="02040503050406030204" pitchFamily="18" charset="0"/>
                                </a:rPr>
                                <m:t>𝑌</m:t>
                              </m:r>
                            </m:e>
                            <m:sub>
                              <m:r>
                                <a:rPr lang="en-US" altLang="zh-TW" i="1">
                                  <a:latin typeface="Cambria Math" panose="02040503050406030204" pitchFamily="18" charset="0"/>
                                </a:rPr>
                                <m:t>𝑎</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𝑌</m:t>
                              </m:r>
                            </m:e>
                            <m:sub>
                              <m:r>
                                <a:rPr lang="en-US" altLang="zh-TW" b="0" i="1" smtClean="0">
                                  <a:latin typeface="Cambria Math" panose="02040503050406030204" pitchFamily="18" charset="0"/>
                                </a:rPr>
                                <m:t>𝑐</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m:t>
                              </m:r>
                            </m:e>
                            <m:sup>
                              <m:r>
                                <a:rPr lang="en-US" altLang="zh-TW" i="1">
                                  <a:latin typeface="Cambria Math" panose="02040503050406030204" pitchFamily="18" charset="0"/>
                                </a:rPr>
                                <m:t>2</m:t>
                              </m:r>
                            </m:sup>
                          </m:sSup>
                        </m:e>
                      </m:rad>
                    </m:oMath>
                  </m:oMathPara>
                </a14:m>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7030713" y="3803436"/>
                <a:ext cx="3218381" cy="427746"/>
              </a:xfrm>
              <a:prstGeom prst="rect">
                <a:avLst/>
              </a:prstGeom>
              <a:blipFill rotWithShape="0">
                <a:blip r:embed="rId3"/>
                <a:stretch>
                  <a:fillRect b="-11429"/>
                </a:stretch>
              </a:blipFill>
            </p:spPr>
            <p:txBody>
              <a:bodyPr/>
              <a:lstStyle/>
              <a:p>
                <a:r>
                  <a:rPr lang="zh-TW" altLang="en-US">
                    <a:noFill/>
                  </a:rPr>
                  <a:t> </a:t>
                </a:r>
              </a:p>
            </p:txBody>
          </p:sp>
        </mc:Fallback>
      </mc:AlternateContent>
      <p:cxnSp>
        <p:nvCxnSpPr>
          <p:cNvPr id="37" name="直線接點 36"/>
          <p:cNvCxnSpPr/>
          <p:nvPr/>
        </p:nvCxnSpPr>
        <p:spPr>
          <a:xfrm>
            <a:off x="4329957" y="4064486"/>
            <a:ext cx="20169" cy="1368126"/>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5947768" y="3380423"/>
            <a:ext cx="10085" cy="2038742"/>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6638230" y="1930515"/>
            <a:ext cx="9103" cy="3515544"/>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2087088" y="3806910"/>
            <a:ext cx="362600" cy="369332"/>
          </a:xfrm>
          <a:prstGeom prst="rect">
            <a:avLst/>
          </a:prstGeom>
          <a:noFill/>
        </p:spPr>
        <p:txBody>
          <a:bodyPr wrap="none" rtlCol="0">
            <a:spAutoFit/>
          </a:bodyPr>
          <a:lstStyle/>
          <a:p>
            <a:r>
              <a:rPr lang="en-US" altLang="zh-TW" i="1" dirty="0" err="1"/>
              <a:t>Y</a:t>
            </a:r>
            <a:r>
              <a:rPr lang="en-US" altLang="zh-TW" sz="1000" i="1" dirty="0" err="1"/>
              <a:t>a</a:t>
            </a:r>
            <a:endParaRPr lang="zh-TW" altLang="en-US" sz="1000" i="1" dirty="0"/>
          </a:p>
        </p:txBody>
      </p:sp>
      <p:sp>
        <p:nvSpPr>
          <p:cNvPr id="46" name="文字方塊 45"/>
          <p:cNvSpPr txBox="1"/>
          <p:nvPr/>
        </p:nvSpPr>
        <p:spPr>
          <a:xfrm>
            <a:off x="2085411" y="3050282"/>
            <a:ext cx="349776" cy="369332"/>
          </a:xfrm>
          <a:prstGeom prst="rect">
            <a:avLst/>
          </a:prstGeom>
          <a:noFill/>
        </p:spPr>
        <p:txBody>
          <a:bodyPr wrap="none" rtlCol="0">
            <a:spAutoFit/>
          </a:bodyPr>
          <a:lstStyle/>
          <a:p>
            <a:r>
              <a:rPr lang="en-US" altLang="zh-TW" i="1" dirty="0" err="1"/>
              <a:t>Y</a:t>
            </a:r>
            <a:r>
              <a:rPr lang="en-US" altLang="zh-TW" sz="1000" i="1" dirty="0" err="1"/>
              <a:t>c</a:t>
            </a:r>
            <a:endParaRPr lang="zh-TW" altLang="en-US" sz="1000" i="1" dirty="0"/>
          </a:p>
        </p:txBody>
      </p:sp>
      <p:sp>
        <p:nvSpPr>
          <p:cNvPr id="47" name="文字方塊 46"/>
          <p:cNvSpPr txBox="1"/>
          <p:nvPr/>
        </p:nvSpPr>
        <p:spPr>
          <a:xfrm>
            <a:off x="2134252" y="1663442"/>
            <a:ext cx="362600" cy="369332"/>
          </a:xfrm>
          <a:prstGeom prst="rect">
            <a:avLst/>
          </a:prstGeom>
          <a:noFill/>
        </p:spPr>
        <p:txBody>
          <a:bodyPr wrap="none" rtlCol="0">
            <a:spAutoFit/>
          </a:bodyPr>
          <a:lstStyle/>
          <a:p>
            <a:r>
              <a:rPr lang="en-US" altLang="zh-TW" i="1" dirty="0" err="1"/>
              <a:t>Y</a:t>
            </a:r>
            <a:r>
              <a:rPr lang="en-US" altLang="zh-TW" sz="1000" i="1" dirty="0" err="1"/>
              <a:t>b</a:t>
            </a:r>
            <a:endParaRPr lang="zh-TW" altLang="en-US" sz="1000" i="1" dirty="0"/>
          </a:p>
        </p:txBody>
      </p:sp>
      <p:sp>
        <p:nvSpPr>
          <p:cNvPr id="48" name="文字方塊 47"/>
          <p:cNvSpPr txBox="1"/>
          <p:nvPr/>
        </p:nvSpPr>
        <p:spPr>
          <a:xfrm>
            <a:off x="4144645" y="5481660"/>
            <a:ext cx="370614" cy="369332"/>
          </a:xfrm>
          <a:prstGeom prst="rect">
            <a:avLst/>
          </a:prstGeom>
          <a:noFill/>
        </p:spPr>
        <p:txBody>
          <a:bodyPr wrap="none" rtlCol="0">
            <a:spAutoFit/>
          </a:bodyPr>
          <a:lstStyle/>
          <a:p>
            <a:r>
              <a:rPr lang="en-US" altLang="zh-TW" i="1" dirty="0" err="1"/>
              <a:t>X</a:t>
            </a:r>
            <a:r>
              <a:rPr lang="en-US" altLang="zh-TW" sz="1000" i="1" dirty="0" err="1"/>
              <a:t>a</a:t>
            </a:r>
            <a:endParaRPr lang="zh-TW" altLang="en-US" sz="1000" i="1" dirty="0"/>
          </a:p>
        </p:txBody>
      </p:sp>
      <p:sp>
        <p:nvSpPr>
          <p:cNvPr id="49" name="文字方塊 48"/>
          <p:cNvSpPr txBox="1"/>
          <p:nvPr/>
        </p:nvSpPr>
        <p:spPr>
          <a:xfrm>
            <a:off x="5772544" y="5510456"/>
            <a:ext cx="357790" cy="369332"/>
          </a:xfrm>
          <a:prstGeom prst="rect">
            <a:avLst/>
          </a:prstGeom>
          <a:noFill/>
        </p:spPr>
        <p:txBody>
          <a:bodyPr wrap="none" rtlCol="0">
            <a:spAutoFit/>
          </a:bodyPr>
          <a:lstStyle/>
          <a:p>
            <a:r>
              <a:rPr lang="en-US" altLang="zh-TW" i="1" dirty="0" err="1"/>
              <a:t>X</a:t>
            </a:r>
            <a:r>
              <a:rPr lang="en-US" altLang="zh-TW" sz="1000" i="1" dirty="0" err="1"/>
              <a:t>c</a:t>
            </a:r>
            <a:endParaRPr lang="zh-TW" altLang="en-US" sz="1000" i="1" dirty="0"/>
          </a:p>
        </p:txBody>
      </p:sp>
      <p:sp>
        <p:nvSpPr>
          <p:cNvPr id="50" name="文字方塊 49"/>
          <p:cNvSpPr txBox="1"/>
          <p:nvPr/>
        </p:nvSpPr>
        <p:spPr>
          <a:xfrm>
            <a:off x="6452919" y="5545244"/>
            <a:ext cx="370614" cy="369332"/>
          </a:xfrm>
          <a:prstGeom prst="rect">
            <a:avLst/>
          </a:prstGeom>
          <a:noFill/>
        </p:spPr>
        <p:txBody>
          <a:bodyPr wrap="none" rtlCol="0">
            <a:spAutoFit/>
          </a:bodyPr>
          <a:lstStyle/>
          <a:p>
            <a:r>
              <a:rPr lang="en-US" altLang="zh-TW" i="1" dirty="0" err="1"/>
              <a:t>X</a:t>
            </a:r>
            <a:r>
              <a:rPr lang="en-US" altLang="zh-TW" sz="1000" i="1" dirty="0" err="1"/>
              <a:t>a</a:t>
            </a:r>
            <a:endParaRPr lang="zh-TW" altLang="en-US" sz="1000" i="1" dirty="0"/>
          </a:p>
        </p:txBody>
      </p:sp>
      <p:sp>
        <p:nvSpPr>
          <p:cNvPr id="51" name="橢圓 50"/>
          <p:cNvSpPr/>
          <p:nvPr/>
        </p:nvSpPr>
        <p:spPr>
          <a:xfrm rot="20147237" flipV="1">
            <a:off x="3999525" y="3162544"/>
            <a:ext cx="2252179" cy="89744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p:cNvSpPr txBox="1"/>
          <p:nvPr/>
        </p:nvSpPr>
        <p:spPr>
          <a:xfrm>
            <a:off x="10702195" y="5446059"/>
            <a:ext cx="304892" cy="369332"/>
          </a:xfrm>
          <a:prstGeom prst="rect">
            <a:avLst/>
          </a:prstGeom>
          <a:noFill/>
        </p:spPr>
        <p:txBody>
          <a:bodyPr wrap="none" rtlCol="0">
            <a:spAutoFit/>
          </a:bodyPr>
          <a:lstStyle/>
          <a:p>
            <a:r>
              <a:rPr lang="en-US" altLang="zh-TW" i="1" dirty="0"/>
              <a:t>X</a:t>
            </a:r>
            <a:endParaRPr lang="zh-TW" altLang="en-US" i="1" dirty="0"/>
          </a:p>
        </p:txBody>
      </p:sp>
      <p:sp>
        <p:nvSpPr>
          <p:cNvPr id="53" name="文字方塊 52"/>
          <p:cNvSpPr txBox="1"/>
          <p:nvPr/>
        </p:nvSpPr>
        <p:spPr>
          <a:xfrm>
            <a:off x="2134252" y="538510"/>
            <a:ext cx="296876" cy="369332"/>
          </a:xfrm>
          <a:prstGeom prst="rect">
            <a:avLst/>
          </a:prstGeom>
          <a:noFill/>
        </p:spPr>
        <p:txBody>
          <a:bodyPr wrap="none" rtlCol="0">
            <a:spAutoFit/>
          </a:bodyPr>
          <a:lstStyle/>
          <a:p>
            <a:r>
              <a:rPr lang="en-US" altLang="zh-TW" i="1" dirty="0"/>
              <a:t>Y</a:t>
            </a:r>
            <a:endParaRPr lang="zh-TW" altLang="en-US" i="1" dirty="0"/>
          </a:p>
        </p:txBody>
      </p:sp>
      <p:sp>
        <p:nvSpPr>
          <p:cNvPr id="2" name="日期版面配置區 1">
            <a:extLst>
              <a:ext uri="{FF2B5EF4-FFF2-40B4-BE49-F238E27FC236}">
                <a16:creationId xmlns:a16="http://schemas.microsoft.com/office/drawing/2014/main" id="{BC032D1C-8A32-420D-899D-340F737B13DD}"/>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36C812E8-F680-4B6B-B134-7CFE60BF8DA6}"/>
              </a:ext>
            </a:extLst>
          </p:cNvPr>
          <p:cNvSpPr>
            <a:spLocks noGrp="1"/>
          </p:cNvSpPr>
          <p:nvPr>
            <p:ph type="sldNum" sz="quarter" idx="12"/>
          </p:nvPr>
        </p:nvSpPr>
        <p:spPr/>
        <p:txBody>
          <a:bodyPr/>
          <a:lstStyle/>
          <a:p>
            <a:fld id="{730E68AE-2622-47AC-AC03-F2B58AD2E6CF}" type="slidenum">
              <a:rPr lang="zh-TW" altLang="en-US" smtClean="0"/>
              <a:t>29</a:t>
            </a:fld>
            <a:endParaRPr lang="zh-TW" altLang="en-US"/>
          </a:p>
        </p:txBody>
      </p:sp>
    </p:spTree>
    <p:extLst>
      <p:ext uri="{BB962C8B-B14F-4D97-AF65-F5344CB8AC3E}">
        <p14:creationId xmlns:p14="http://schemas.microsoft.com/office/powerpoint/2010/main" val="369204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單箭頭接點 8"/>
          <p:cNvCxnSpPr/>
          <p:nvPr/>
        </p:nvCxnSpPr>
        <p:spPr>
          <a:xfrm>
            <a:off x="2068164" y="5564538"/>
            <a:ext cx="5385231" cy="0"/>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a:xfrm flipV="1">
            <a:off x="2074639" y="1783050"/>
            <a:ext cx="0" cy="3781493"/>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sp>
        <p:nvSpPr>
          <p:cNvPr id="90" name="文字方塊 89"/>
          <p:cNvSpPr txBox="1"/>
          <p:nvPr/>
        </p:nvSpPr>
        <p:spPr>
          <a:xfrm>
            <a:off x="7540931" y="5324361"/>
            <a:ext cx="1184940" cy="584775"/>
          </a:xfrm>
          <a:prstGeom prst="rect">
            <a:avLst/>
          </a:prstGeom>
          <a:noFill/>
        </p:spPr>
        <p:txBody>
          <a:bodyPr wrap="none" rtlCol="0">
            <a:spAutoFit/>
          </a:bodyPr>
          <a:lstStyle/>
          <a:p>
            <a:pPr algn="ctr"/>
            <a:r>
              <a:rPr lang="en-US" altLang="zh-TW" sz="3200" b="1" dirty="0"/>
              <a:t>Color </a:t>
            </a:r>
            <a:endParaRPr lang="zh-TW" altLang="en-US" sz="3200" b="1" dirty="0"/>
          </a:p>
        </p:txBody>
      </p:sp>
      <p:sp>
        <p:nvSpPr>
          <p:cNvPr id="91" name="文字方塊 90"/>
          <p:cNvSpPr txBox="1"/>
          <p:nvPr/>
        </p:nvSpPr>
        <p:spPr>
          <a:xfrm>
            <a:off x="790874" y="1967385"/>
            <a:ext cx="1226618" cy="584775"/>
          </a:xfrm>
          <a:prstGeom prst="rect">
            <a:avLst/>
          </a:prstGeom>
          <a:noFill/>
        </p:spPr>
        <p:txBody>
          <a:bodyPr wrap="none" rtlCol="0">
            <a:spAutoFit/>
          </a:bodyPr>
          <a:lstStyle/>
          <a:p>
            <a:pPr algn="ctr"/>
            <a:r>
              <a:rPr lang="en-US" altLang="zh-TW" sz="3200" b="1" dirty="0"/>
              <a:t>Shape</a:t>
            </a:r>
            <a:endParaRPr lang="zh-TW" altLang="en-US" sz="3200" b="1" dirty="0"/>
          </a:p>
        </p:txBody>
      </p:sp>
      <p:cxnSp>
        <p:nvCxnSpPr>
          <p:cNvPr id="92" name="直線單箭頭接點 91"/>
          <p:cNvCxnSpPr/>
          <p:nvPr/>
        </p:nvCxnSpPr>
        <p:spPr>
          <a:xfrm>
            <a:off x="2220565" y="3648290"/>
            <a:ext cx="5132731" cy="0"/>
          </a:xfrm>
          <a:prstGeom prst="straightConnector1">
            <a:avLst/>
          </a:prstGeom>
          <a:ln w="25400">
            <a:prstDash val="dash"/>
            <a:tailEnd type="none"/>
          </a:ln>
        </p:spPr>
        <p:style>
          <a:lnRef idx="3">
            <a:schemeClr val="dk1"/>
          </a:lnRef>
          <a:fillRef idx="0">
            <a:schemeClr val="dk1"/>
          </a:fillRef>
          <a:effectRef idx="2">
            <a:schemeClr val="dk1"/>
          </a:effectRef>
          <a:fontRef idx="minor">
            <a:schemeClr val="tx1"/>
          </a:fontRef>
        </p:style>
      </p:cxnSp>
      <p:cxnSp>
        <p:nvCxnSpPr>
          <p:cNvPr id="93" name="直線單箭頭接點 92"/>
          <p:cNvCxnSpPr/>
          <p:nvPr/>
        </p:nvCxnSpPr>
        <p:spPr>
          <a:xfrm>
            <a:off x="4683399" y="1867747"/>
            <a:ext cx="0" cy="3644159"/>
          </a:xfrm>
          <a:prstGeom prst="straightConnector1">
            <a:avLst/>
          </a:prstGeom>
          <a:ln w="25400">
            <a:prstDash val="dash"/>
            <a:tailEnd type="none"/>
          </a:ln>
        </p:spPr>
        <p:style>
          <a:lnRef idx="3">
            <a:schemeClr val="dk1"/>
          </a:lnRef>
          <a:fillRef idx="0">
            <a:schemeClr val="dk1"/>
          </a:fillRef>
          <a:effectRef idx="2">
            <a:schemeClr val="dk1"/>
          </a:effectRef>
          <a:fontRef idx="minor">
            <a:schemeClr val="tx1"/>
          </a:fontRef>
        </p:style>
      </p:cxnSp>
      <p:sp>
        <p:nvSpPr>
          <p:cNvPr id="94" name="等腰三角形 93"/>
          <p:cNvSpPr/>
          <p:nvPr/>
        </p:nvSpPr>
        <p:spPr>
          <a:xfrm flipH="1">
            <a:off x="1147629" y="2948046"/>
            <a:ext cx="407623" cy="351399"/>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橢圓 95"/>
          <p:cNvSpPr/>
          <p:nvPr/>
        </p:nvSpPr>
        <p:spPr>
          <a:xfrm>
            <a:off x="1160585" y="4482096"/>
            <a:ext cx="381711" cy="38171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文字方塊 96"/>
          <p:cNvSpPr txBox="1"/>
          <p:nvPr/>
        </p:nvSpPr>
        <p:spPr>
          <a:xfrm>
            <a:off x="2877346" y="5616751"/>
            <a:ext cx="835870" cy="584775"/>
          </a:xfrm>
          <a:prstGeom prst="rect">
            <a:avLst/>
          </a:prstGeom>
          <a:noFill/>
        </p:spPr>
        <p:txBody>
          <a:bodyPr wrap="none" rtlCol="0">
            <a:spAutoFit/>
          </a:bodyPr>
          <a:lstStyle/>
          <a:p>
            <a:pPr algn="ctr"/>
            <a:r>
              <a:rPr lang="en-US" altLang="zh-TW" sz="3200" b="1" dirty="0">
                <a:solidFill>
                  <a:srgbClr val="FF3300"/>
                </a:solidFill>
              </a:rPr>
              <a:t>Red</a:t>
            </a:r>
            <a:endParaRPr lang="zh-TW" altLang="en-US" sz="3200" b="1" dirty="0">
              <a:solidFill>
                <a:srgbClr val="FF3300"/>
              </a:solidFill>
            </a:endParaRPr>
          </a:p>
        </p:txBody>
      </p:sp>
      <p:sp>
        <p:nvSpPr>
          <p:cNvPr id="98" name="文字方塊 97"/>
          <p:cNvSpPr txBox="1"/>
          <p:nvPr/>
        </p:nvSpPr>
        <p:spPr>
          <a:xfrm>
            <a:off x="5732434" y="5616749"/>
            <a:ext cx="942886" cy="584775"/>
          </a:xfrm>
          <a:prstGeom prst="rect">
            <a:avLst/>
          </a:prstGeom>
          <a:noFill/>
        </p:spPr>
        <p:txBody>
          <a:bodyPr wrap="none" rtlCol="0">
            <a:spAutoFit/>
          </a:bodyPr>
          <a:lstStyle/>
          <a:p>
            <a:pPr algn="ctr"/>
            <a:r>
              <a:rPr lang="en-US" altLang="zh-TW" sz="3200" b="1" dirty="0">
                <a:solidFill>
                  <a:srgbClr val="0066FF"/>
                </a:solidFill>
              </a:rPr>
              <a:t>Blue</a:t>
            </a:r>
            <a:endParaRPr lang="zh-TW" altLang="en-US" sz="3200" b="1" dirty="0">
              <a:solidFill>
                <a:srgbClr val="0066FF"/>
              </a:solidFill>
            </a:endParaRPr>
          </a:p>
        </p:txBody>
      </p:sp>
      <p:grpSp>
        <p:nvGrpSpPr>
          <p:cNvPr id="13" name="群組 12"/>
          <p:cNvGrpSpPr/>
          <p:nvPr/>
        </p:nvGrpSpPr>
        <p:grpSpPr>
          <a:xfrm>
            <a:off x="2807589" y="3517206"/>
            <a:ext cx="1517651" cy="1599373"/>
            <a:chOff x="2807586" y="3517206"/>
            <a:chExt cx="1517651" cy="1599373"/>
          </a:xfrm>
        </p:grpSpPr>
        <p:sp>
          <p:nvSpPr>
            <p:cNvPr id="62" name="橢圓 61"/>
            <p:cNvSpPr/>
            <p:nvPr/>
          </p:nvSpPr>
          <p:spPr>
            <a:xfrm rot="20370433" flipV="1">
              <a:off x="3620235" y="4916554"/>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rot="20370433" flipV="1">
              <a:off x="3479821" y="4445635"/>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p:cNvSpPr/>
            <p:nvPr/>
          </p:nvSpPr>
          <p:spPr>
            <a:xfrm rot="20370433" flipV="1">
              <a:off x="3231531" y="416219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p:cNvSpPr/>
            <p:nvPr/>
          </p:nvSpPr>
          <p:spPr>
            <a:xfrm rot="20370433" flipV="1">
              <a:off x="3041825" y="3845065"/>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65"/>
            <p:cNvSpPr/>
            <p:nvPr/>
          </p:nvSpPr>
          <p:spPr>
            <a:xfrm rot="20370433" flipV="1">
              <a:off x="3862800" y="4409270"/>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rot="20370433" flipV="1">
              <a:off x="3680215" y="4206415"/>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p:cNvSpPr/>
            <p:nvPr/>
          </p:nvSpPr>
          <p:spPr>
            <a:xfrm rot="20370433" flipV="1">
              <a:off x="3955631" y="4154323"/>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橢圓 68"/>
            <p:cNvSpPr/>
            <p:nvPr/>
          </p:nvSpPr>
          <p:spPr>
            <a:xfrm rot="20370433" flipV="1">
              <a:off x="3812237" y="3770668"/>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橢圓 69"/>
            <p:cNvSpPr/>
            <p:nvPr/>
          </p:nvSpPr>
          <p:spPr>
            <a:xfrm rot="20370433" flipV="1">
              <a:off x="4125212" y="351720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橢圓 70"/>
            <p:cNvSpPr/>
            <p:nvPr/>
          </p:nvSpPr>
          <p:spPr>
            <a:xfrm rot="20370433" flipV="1">
              <a:off x="3519984" y="3954531"/>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橢圓 71"/>
            <p:cNvSpPr/>
            <p:nvPr/>
          </p:nvSpPr>
          <p:spPr>
            <a:xfrm rot="20370433" flipV="1">
              <a:off x="3332444" y="3711223"/>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橢圓 98"/>
            <p:cNvSpPr/>
            <p:nvPr/>
          </p:nvSpPr>
          <p:spPr>
            <a:xfrm rot="20370433" flipV="1">
              <a:off x="4125212" y="384506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橢圓 99"/>
            <p:cNvSpPr/>
            <p:nvPr/>
          </p:nvSpPr>
          <p:spPr>
            <a:xfrm rot="20370433" flipV="1">
              <a:off x="3812237" y="451201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橢圓 100"/>
            <p:cNvSpPr/>
            <p:nvPr/>
          </p:nvSpPr>
          <p:spPr>
            <a:xfrm rot="20370433" flipV="1">
              <a:off x="3442867" y="3634375"/>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橢圓 101"/>
            <p:cNvSpPr/>
            <p:nvPr/>
          </p:nvSpPr>
          <p:spPr>
            <a:xfrm rot="20370433" flipV="1">
              <a:off x="2807586" y="4316454"/>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橢圓 102"/>
            <p:cNvSpPr/>
            <p:nvPr/>
          </p:nvSpPr>
          <p:spPr>
            <a:xfrm rot="20370433" flipV="1">
              <a:off x="3235190" y="474072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p:cNvGrpSpPr/>
          <p:nvPr/>
        </p:nvGrpSpPr>
        <p:grpSpPr>
          <a:xfrm>
            <a:off x="2861741" y="1890466"/>
            <a:ext cx="1900544" cy="1502216"/>
            <a:chOff x="2861741" y="1890466"/>
            <a:chExt cx="1900544" cy="1502216"/>
          </a:xfrm>
        </p:grpSpPr>
        <p:sp>
          <p:nvSpPr>
            <p:cNvPr id="55" name="等腰三角形 54"/>
            <p:cNvSpPr/>
            <p:nvPr/>
          </p:nvSpPr>
          <p:spPr>
            <a:xfrm>
              <a:off x="3199815" y="2003082"/>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等腰三角形 55"/>
            <p:cNvSpPr/>
            <p:nvPr/>
          </p:nvSpPr>
          <p:spPr>
            <a:xfrm>
              <a:off x="3233151" y="2489697"/>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等腰三角形 56"/>
            <p:cNvSpPr/>
            <p:nvPr/>
          </p:nvSpPr>
          <p:spPr>
            <a:xfrm>
              <a:off x="3595078" y="2386609"/>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等腰三角形 57"/>
            <p:cNvSpPr/>
            <p:nvPr/>
          </p:nvSpPr>
          <p:spPr>
            <a:xfrm>
              <a:off x="3090256" y="2855308"/>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等腰三角形 58"/>
            <p:cNvSpPr/>
            <p:nvPr/>
          </p:nvSpPr>
          <p:spPr>
            <a:xfrm>
              <a:off x="3042673" y="3213839"/>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等腰三角形 59"/>
            <p:cNvSpPr/>
            <p:nvPr/>
          </p:nvSpPr>
          <p:spPr>
            <a:xfrm>
              <a:off x="3452249" y="2949611"/>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等腰三角形 60"/>
            <p:cNvSpPr/>
            <p:nvPr/>
          </p:nvSpPr>
          <p:spPr>
            <a:xfrm>
              <a:off x="3943689" y="2618023"/>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等腰三角形 72"/>
            <p:cNvSpPr/>
            <p:nvPr/>
          </p:nvSpPr>
          <p:spPr>
            <a:xfrm>
              <a:off x="3506320" y="2645673"/>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等腰三角形 73"/>
            <p:cNvSpPr/>
            <p:nvPr/>
          </p:nvSpPr>
          <p:spPr>
            <a:xfrm>
              <a:off x="3772910" y="3005575"/>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等腰三角形 74"/>
            <p:cNvSpPr/>
            <p:nvPr/>
          </p:nvSpPr>
          <p:spPr>
            <a:xfrm>
              <a:off x="4347578" y="2080062"/>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等腰三角形 75"/>
            <p:cNvSpPr/>
            <p:nvPr/>
          </p:nvSpPr>
          <p:spPr>
            <a:xfrm>
              <a:off x="3353896" y="323670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等腰三角形 103"/>
            <p:cNvSpPr/>
            <p:nvPr/>
          </p:nvSpPr>
          <p:spPr>
            <a:xfrm>
              <a:off x="4191434" y="2914141"/>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等腰三角形 104"/>
            <p:cNvSpPr/>
            <p:nvPr/>
          </p:nvSpPr>
          <p:spPr>
            <a:xfrm>
              <a:off x="4428953" y="240109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等腰三角形 105"/>
            <p:cNvSpPr/>
            <p:nvPr/>
          </p:nvSpPr>
          <p:spPr>
            <a:xfrm>
              <a:off x="4581353" y="255349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等腰三角形 106"/>
            <p:cNvSpPr/>
            <p:nvPr/>
          </p:nvSpPr>
          <p:spPr>
            <a:xfrm>
              <a:off x="4110140" y="2211794"/>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等腰三角形 107"/>
            <p:cNvSpPr/>
            <p:nvPr/>
          </p:nvSpPr>
          <p:spPr>
            <a:xfrm>
              <a:off x="3708612" y="2345182"/>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等腰三角形 108"/>
            <p:cNvSpPr/>
            <p:nvPr/>
          </p:nvSpPr>
          <p:spPr>
            <a:xfrm>
              <a:off x="2861741" y="2143971"/>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等腰三角形 109"/>
            <p:cNvSpPr/>
            <p:nvPr/>
          </p:nvSpPr>
          <p:spPr>
            <a:xfrm>
              <a:off x="3561064" y="2035280"/>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等腰三角形 110"/>
            <p:cNvSpPr/>
            <p:nvPr/>
          </p:nvSpPr>
          <p:spPr>
            <a:xfrm>
              <a:off x="3836480" y="189046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p:cNvGrpSpPr/>
          <p:nvPr/>
        </p:nvGrpSpPr>
        <p:grpSpPr>
          <a:xfrm>
            <a:off x="4745024" y="1840358"/>
            <a:ext cx="1744817" cy="1512354"/>
            <a:chOff x="4745020" y="1840358"/>
            <a:chExt cx="1744817" cy="1512354"/>
          </a:xfrm>
        </p:grpSpPr>
        <p:sp>
          <p:nvSpPr>
            <p:cNvPr id="80" name="等腰三角形 79"/>
            <p:cNvSpPr/>
            <p:nvPr/>
          </p:nvSpPr>
          <p:spPr>
            <a:xfrm>
              <a:off x="4935498" y="2048265"/>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等腰三角形 80"/>
            <p:cNvSpPr/>
            <p:nvPr/>
          </p:nvSpPr>
          <p:spPr>
            <a:xfrm>
              <a:off x="5297425" y="1945177"/>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等腰三角形 81"/>
            <p:cNvSpPr/>
            <p:nvPr/>
          </p:nvSpPr>
          <p:spPr>
            <a:xfrm>
              <a:off x="4792603" y="2413876"/>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等腰三角形 82"/>
            <p:cNvSpPr/>
            <p:nvPr/>
          </p:nvSpPr>
          <p:spPr>
            <a:xfrm>
              <a:off x="4745020" y="2772407"/>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等腰三角形 84"/>
            <p:cNvSpPr/>
            <p:nvPr/>
          </p:nvSpPr>
          <p:spPr>
            <a:xfrm>
              <a:off x="5154596" y="2508179"/>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等腰三角形 85"/>
            <p:cNvSpPr/>
            <p:nvPr/>
          </p:nvSpPr>
          <p:spPr>
            <a:xfrm>
              <a:off x="5487928" y="2176591"/>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等腰三角形 86"/>
            <p:cNvSpPr/>
            <p:nvPr/>
          </p:nvSpPr>
          <p:spPr>
            <a:xfrm>
              <a:off x="5208667" y="2204241"/>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等腰三角形 87"/>
            <p:cNvSpPr/>
            <p:nvPr/>
          </p:nvSpPr>
          <p:spPr>
            <a:xfrm>
              <a:off x="5475257" y="2564143"/>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等腰三角形 88"/>
            <p:cNvSpPr/>
            <p:nvPr/>
          </p:nvSpPr>
          <p:spPr>
            <a:xfrm>
              <a:off x="5056243" y="2795274"/>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等腰三角形 78"/>
            <p:cNvSpPr/>
            <p:nvPr/>
          </p:nvSpPr>
          <p:spPr>
            <a:xfrm>
              <a:off x="5977022" y="2957691"/>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等腰三角形 111"/>
            <p:cNvSpPr/>
            <p:nvPr/>
          </p:nvSpPr>
          <p:spPr>
            <a:xfrm>
              <a:off x="5777103" y="250115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等腰三角形 112"/>
            <p:cNvSpPr/>
            <p:nvPr/>
          </p:nvSpPr>
          <p:spPr>
            <a:xfrm>
              <a:off x="5122482" y="3196736"/>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等腰三角形 113"/>
            <p:cNvSpPr/>
            <p:nvPr/>
          </p:nvSpPr>
          <p:spPr>
            <a:xfrm>
              <a:off x="5468505" y="2692543"/>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等腰三角形 114"/>
            <p:cNvSpPr/>
            <p:nvPr/>
          </p:nvSpPr>
          <p:spPr>
            <a:xfrm>
              <a:off x="5620905" y="2844943"/>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等腰三角形 115"/>
            <p:cNvSpPr/>
            <p:nvPr/>
          </p:nvSpPr>
          <p:spPr>
            <a:xfrm>
              <a:off x="5365910" y="315871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等腰三角形 116"/>
            <p:cNvSpPr/>
            <p:nvPr/>
          </p:nvSpPr>
          <p:spPr>
            <a:xfrm>
              <a:off x="6156505" y="211326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等腰三角形 117"/>
            <p:cNvSpPr/>
            <p:nvPr/>
          </p:nvSpPr>
          <p:spPr>
            <a:xfrm>
              <a:off x="6308905" y="226566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等腰三角形 118"/>
            <p:cNvSpPr/>
            <p:nvPr/>
          </p:nvSpPr>
          <p:spPr>
            <a:xfrm>
              <a:off x="5578394" y="2211794"/>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等腰三角形 119"/>
            <p:cNvSpPr/>
            <p:nvPr/>
          </p:nvSpPr>
          <p:spPr>
            <a:xfrm>
              <a:off x="5867569" y="184035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p:cNvGrpSpPr/>
          <p:nvPr/>
        </p:nvGrpSpPr>
        <p:grpSpPr>
          <a:xfrm>
            <a:off x="4808656" y="3682538"/>
            <a:ext cx="2181237" cy="1330002"/>
            <a:chOff x="4808655" y="3682538"/>
            <a:chExt cx="2181237" cy="1330002"/>
          </a:xfrm>
        </p:grpSpPr>
        <p:sp>
          <p:nvSpPr>
            <p:cNvPr id="42" name="橢圓 41"/>
            <p:cNvSpPr/>
            <p:nvPr/>
          </p:nvSpPr>
          <p:spPr>
            <a:xfrm>
              <a:off x="4808655" y="369189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5446830" y="3682538"/>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84966" y="370635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5346817" y="3986816"/>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p:cNvSpPr/>
            <p:nvPr/>
          </p:nvSpPr>
          <p:spPr>
            <a:xfrm>
              <a:off x="5503978" y="4243467"/>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p:cNvSpPr/>
            <p:nvPr/>
          </p:nvSpPr>
          <p:spPr>
            <a:xfrm>
              <a:off x="5603990" y="481251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5884978" y="4443492"/>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6018325" y="390637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p:cNvSpPr/>
            <p:nvPr/>
          </p:nvSpPr>
          <p:spPr>
            <a:xfrm>
              <a:off x="5704003" y="407782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6013559" y="414716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6085003" y="4375594"/>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4862741" y="4373401"/>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橢圓 120"/>
            <p:cNvSpPr/>
            <p:nvPr/>
          </p:nvSpPr>
          <p:spPr>
            <a:xfrm>
              <a:off x="6489837" y="378255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橢圓 121"/>
            <p:cNvSpPr/>
            <p:nvPr/>
          </p:nvSpPr>
          <p:spPr>
            <a:xfrm>
              <a:off x="6789867" y="4006387"/>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F9B9345E-1BD1-4E36-9933-C330719AE025}"/>
              </a:ext>
            </a:extLst>
          </p:cNvPr>
          <p:cNvSpPr>
            <a:spLocks noGrp="1"/>
          </p:cNvSpPr>
          <p:nvPr>
            <p:ph type="title"/>
          </p:nvPr>
        </p:nvSpPr>
        <p:spPr/>
        <p:txBody>
          <a:bodyPr/>
          <a:lstStyle/>
          <a:p>
            <a:r>
              <a:rPr lang="en-US" altLang="zh-TW" dirty="0"/>
              <a:t>Result of Cluster with Color and Shape </a:t>
            </a:r>
            <a:endParaRPr lang="zh-TW" altLang="en-US" dirty="0"/>
          </a:p>
        </p:txBody>
      </p:sp>
      <p:sp>
        <p:nvSpPr>
          <p:cNvPr id="3" name="內容版面配置區 2">
            <a:extLst>
              <a:ext uri="{FF2B5EF4-FFF2-40B4-BE49-F238E27FC236}">
                <a16:creationId xmlns:a16="http://schemas.microsoft.com/office/drawing/2014/main" id="{227E2B03-D684-46B1-9E8D-8976B7AFD022}"/>
              </a:ext>
            </a:extLst>
          </p:cNvPr>
          <p:cNvSpPr>
            <a:spLocks noGrp="1"/>
          </p:cNvSpPr>
          <p:nvPr>
            <p:ph idx="1"/>
          </p:nvPr>
        </p:nvSpPr>
        <p:spPr/>
        <p:txBody>
          <a:bodyPr/>
          <a:lstStyle/>
          <a:p>
            <a:endParaRPr lang="zh-TW" altLang="en-US"/>
          </a:p>
        </p:txBody>
      </p:sp>
      <p:sp>
        <p:nvSpPr>
          <p:cNvPr id="4" name="日期版面配置區 3">
            <a:extLst>
              <a:ext uri="{FF2B5EF4-FFF2-40B4-BE49-F238E27FC236}">
                <a16:creationId xmlns:a16="http://schemas.microsoft.com/office/drawing/2014/main" id="{307B0EBD-CC96-4512-A36F-8F998C1629D4}"/>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A6DA0366-8C51-49D1-89AB-369197F49ADB}"/>
              </a:ext>
            </a:extLst>
          </p:cNvPr>
          <p:cNvSpPr>
            <a:spLocks noGrp="1"/>
          </p:cNvSpPr>
          <p:nvPr>
            <p:ph type="sldNum" sz="quarter" idx="12"/>
          </p:nvPr>
        </p:nvSpPr>
        <p:spPr/>
        <p:txBody>
          <a:bodyPr/>
          <a:lstStyle/>
          <a:p>
            <a:fld id="{730E68AE-2622-47AC-AC03-F2B58AD2E6CF}" type="slidenum">
              <a:rPr lang="zh-TW" altLang="en-US" smtClean="0"/>
              <a:t>3</a:t>
            </a:fld>
            <a:endParaRPr lang="zh-TW" altLang="en-US"/>
          </a:p>
        </p:txBody>
      </p:sp>
    </p:spTree>
    <p:extLst>
      <p:ext uri="{BB962C8B-B14F-4D97-AF65-F5344CB8AC3E}">
        <p14:creationId xmlns:p14="http://schemas.microsoft.com/office/powerpoint/2010/main" val="4100363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en-US" altLang="zh-TW"/>
              <a:t>k-Means</a:t>
            </a:r>
            <a:r>
              <a:rPr lang="zh-TW" altLang="en-US"/>
              <a:t>分群結果</a:t>
            </a:r>
            <a:endParaRPr lang="zh-TW" altLang="en-US" dirty="0"/>
          </a:p>
        </p:txBody>
      </p:sp>
      <p:sp>
        <p:nvSpPr>
          <p:cNvPr id="3" name="內容版面配置區 2">
            <a:extLst>
              <a:ext uri="{FF2B5EF4-FFF2-40B4-BE49-F238E27FC236}">
                <a16:creationId xmlns:a16="http://schemas.microsoft.com/office/drawing/2014/main" id="{741203FC-DA15-4B28-BEC4-BFE2AEC23702}"/>
              </a:ext>
            </a:extLst>
          </p:cNvPr>
          <p:cNvSpPr>
            <a:spLocks noGrp="1"/>
          </p:cNvSpPr>
          <p:nvPr>
            <p:ph idx="1"/>
          </p:nvPr>
        </p:nvSpPr>
        <p:spPr>
          <a:xfrm>
            <a:off x="905932" y="1451361"/>
            <a:ext cx="10676467" cy="4793864"/>
          </a:xfrm>
        </p:spPr>
        <p:txBody>
          <a:bodyPr/>
          <a:lstStyle/>
          <a:p>
            <a:pPr marL="0" indent="0">
              <a:buNone/>
            </a:pPr>
            <a:r>
              <a:rPr lang="zh-TW" altLang="en-US" sz="3600" dirty="0">
                <a:solidFill>
                  <a:srgbClr val="FF0000"/>
                </a:solidFill>
              </a:rPr>
              <a:t>紅</a:t>
            </a:r>
            <a:r>
              <a:rPr lang="zh-TW" altLang="en-US" sz="3600" dirty="0"/>
              <a:t>    </a:t>
            </a:r>
            <a:r>
              <a:rPr lang="zh-TW" altLang="en-US" sz="3600" dirty="0">
                <a:solidFill>
                  <a:srgbClr val="0070C0"/>
                </a:solidFill>
              </a:rPr>
              <a:t>藍</a:t>
            </a:r>
            <a:r>
              <a:rPr lang="zh-TW" altLang="en-US" sz="3600" dirty="0"/>
              <a:t>    </a:t>
            </a:r>
            <a:r>
              <a:rPr lang="zh-TW" altLang="en-US" sz="3600" dirty="0">
                <a:solidFill>
                  <a:srgbClr val="00B050"/>
                </a:solidFill>
              </a:rPr>
              <a:t>綠</a:t>
            </a:r>
            <a:r>
              <a:rPr lang="zh-TW" altLang="en-US" sz="3600" dirty="0"/>
              <a:t>    黑    為群集各自的中心點。</a:t>
            </a:r>
          </a:p>
          <a:p>
            <a:pPr marL="0" indent="0">
              <a:buNone/>
            </a:pPr>
            <a:endParaRPr lang="zh-TW" altLang="en-US" sz="3600" dirty="0"/>
          </a:p>
        </p:txBody>
      </p:sp>
      <p:pic>
        <p:nvPicPr>
          <p:cNvPr id="11" name="圖片 10"/>
          <p:cNvPicPr>
            <a:picLocks noChangeAspect="1"/>
          </p:cNvPicPr>
          <p:nvPr/>
        </p:nvPicPr>
        <p:blipFill rotWithShape="1">
          <a:blip r:embed="rId3">
            <a:extLst>
              <a:ext uri="{28A0092B-C50C-407E-A947-70E740481C1C}">
                <a14:useLocalDpi xmlns:a14="http://schemas.microsoft.com/office/drawing/2010/main" val="0"/>
              </a:ext>
            </a:extLst>
          </a:blip>
          <a:srcRect r="15047" b="17041"/>
          <a:stretch/>
        </p:blipFill>
        <p:spPr>
          <a:xfrm>
            <a:off x="2996920" y="2207594"/>
            <a:ext cx="4410656" cy="4125321"/>
          </a:xfrm>
          <a:prstGeom prst="rect">
            <a:avLst/>
          </a:prstGeom>
        </p:spPr>
      </p:pic>
      <p:sp>
        <p:nvSpPr>
          <p:cNvPr id="15" name="橢圓 14"/>
          <p:cNvSpPr/>
          <p:nvPr/>
        </p:nvSpPr>
        <p:spPr>
          <a:xfrm>
            <a:off x="1522914" y="1626097"/>
            <a:ext cx="308345" cy="308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16" name="橢圓 15"/>
          <p:cNvSpPr/>
          <p:nvPr/>
        </p:nvSpPr>
        <p:spPr>
          <a:xfrm>
            <a:off x="2471628" y="1626096"/>
            <a:ext cx="308345" cy="30834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latin typeface="華康中特圓體" panose="020F0809000000000000" pitchFamily="49" charset="-120"/>
              <a:ea typeface="華康中特圓體" panose="020F0809000000000000" pitchFamily="49" charset="-120"/>
            </a:endParaRPr>
          </a:p>
        </p:txBody>
      </p:sp>
      <p:sp>
        <p:nvSpPr>
          <p:cNvPr id="17" name="橢圓 16"/>
          <p:cNvSpPr/>
          <p:nvPr/>
        </p:nvSpPr>
        <p:spPr>
          <a:xfrm>
            <a:off x="3476157" y="1635665"/>
            <a:ext cx="308345" cy="3083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18" name="橢圓 17"/>
          <p:cNvSpPr/>
          <p:nvPr/>
        </p:nvSpPr>
        <p:spPr>
          <a:xfrm>
            <a:off x="4401484" y="1636179"/>
            <a:ext cx="308345" cy="3083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特圓體" panose="020F0809000000000000" pitchFamily="49" charset="-120"/>
              <a:ea typeface="華康中特圓體" panose="020F0809000000000000" pitchFamily="49" charset="-120"/>
            </a:endParaRPr>
          </a:p>
        </p:txBody>
      </p:sp>
      <p:sp>
        <p:nvSpPr>
          <p:cNvPr id="4" name="日期版面配置區 3">
            <a:extLst>
              <a:ext uri="{FF2B5EF4-FFF2-40B4-BE49-F238E27FC236}">
                <a16:creationId xmlns:a16="http://schemas.microsoft.com/office/drawing/2014/main" id="{DE2370C7-44EA-4C41-8C5D-218895435B28}"/>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12A04FE7-2328-4008-81BC-A4202047B441}"/>
              </a:ext>
            </a:extLst>
          </p:cNvPr>
          <p:cNvSpPr>
            <a:spLocks noGrp="1"/>
          </p:cNvSpPr>
          <p:nvPr>
            <p:ph type="sldNum" sz="quarter" idx="12"/>
          </p:nvPr>
        </p:nvSpPr>
        <p:spPr/>
        <p:txBody>
          <a:bodyPr/>
          <a:lstStyle/>
          <a:p>
            <a:fld id="{730E68AE-2622-47AC-AC03-F2B58AD2E6CF}" type="slidenum">
              <a:rPr lang="zh-TW" altLang="en-US" smtClean="0"/>
              <a:t>30</a:t>
            </a:fld>
            <a:endParaRPr lang="zh-TW" altLang="en-US"/>
          </a:p>
        </p:txBody>
      </p:sp>
    </p:spTree>
    <p:extLst>
      <p:ext uri="{BB962C8B-B14F-4D97-AF65-F5344CB8AC3E}">
        <p14:creationId xmlns:p14="http://schemas.microsoft.com/office/powerpoint/2010/main" val="332658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en-US" altLang="zh-TW"/>
              <a:t>k-Means</a:t>
            </a:r>
            <a:r>
              <a:rPr lang="zh-TW" altLang="en-US"/>
              <a:t>分群結果</a:t>
            </a:r>
            <a:endParaRPr lang="zh-TW" altLang="en-US" dirty="0"/>
          </a:p>
        </p:txBody>
      </p:sp>
      <p:sp>
        <p:nvSpPr>
          <p:cNvPr id="3" name="內容版面配置區 2">
            <a:extLst>
              <a:ext uri="{FF2B5EF4-FFF2-40B4-BE49-F238E27FC236}">
                <a16:creationId xmlns:a16="http://schemas.microsoft.com/office/drawing/2014/main" id="{F0D5E192-14FE-4DE0-ADE1-B046A8E96F26}"/>
              </a:ext>
            </a:extLst>
          </p:cNvPr>
          <p:cNvSpPr>
            <a:spLocks noGrp="1"/>
          </p:cNvSpPr>
          <p:nvPr>
            <p:ph idx="1"/>
          </p:nvPr>
        </p:nvSpPr>
        <p:spPr/>
        <p:txBody>
          <a:bodyPr/>
          <a:lstStyle/>
          <a:p>
            <a:r>
              <a:rPr lang="zh-TW" altLang="en-US" dirty="0"/>
              <a:t>相同顏色的點為同一群組，共有</a:t>
            </a:r>
            <a:r>
              <a:rPr lang="en-US" altLang="zh-TW" dirty="0"/>
              <a:t>4</a:t>
            </a:r>
            <a:r>
              <a:rPr lang="zh-TW" altLang="en-US" dirty="0"/>
              <a:t>個群組。</a:t>
            </a:r>
            <a:endParaRPr lang="en-US" altLang="zh-TW" dirty="0"/>
          </a:p>
          <a:p>
            <a:r>
              <a:rPr lang="zh-TW" altLang="en-US" dirty="0"/>
              <a:t>距離相近的點被分在同一個群組。</a:t>
            </a:r>
            <a:endParaRPr lang="en-US" altLang="zh-TW" dirty="0"/>
          </a:p>
          <a:p>
            <a:endParaRPr lang="zh-TW" altLang="en-US" dirty="0"/>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485" y="2746971"/>
            <a:ext cx="3692527" cy="3321981"/>
          </a:xfrm>
          <a:prstGeom prst="rect">
            <a:avLst/>
          </a:prstGeom>
        </p:spPr>
      </p:pic>
      <p:sp>
        <p:nvSpPr>
          <p:cNvPr id="19" name="Content Placeholder 1"/>
          <p:cNvSpPr txBox="1">
            <a:spLocks/>
          </p:cNvSpPr>
          <p:nvPr/>
        </p:nvSpPr>
        <p:spPr>
          <a:xfrm>
            <a:off x="537883" y="2426036"/>
            <a:ext cx="9556377" cy="2898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sz="3200" dirty="0">
              <a:latin typeface="華康中特圓體" panose="020F0809000000000000" pitchFamily="49" charset="-120"/>
              <a:ea typeface="華康中特圓體" panose="020F0809000000000000" pitchFamily="49" charset="-120"/>
            </a:endParaRPr>
          </a:p>
        </p:txBody>
      </p:sp>
      <p:sp>
        <p:nvSpPr>
          <p:cNvPr id="6" name="日期版面配置區 5">
            <a:extLst>
              <a:ext uri="{FF2B5EF4-FFF2-40B4-BE49-F238E27FC236}">
                <a16:creationId xmlns:a16="http://schemas.microsoft.com/office/drawing/2014/main" id="{2DAE7C90-4AD9-435B-86FC-A3356EDC16FD}"/>
              </a:ext>
            </a:extLst>
          </p:cNvPr>
          <p:cNvSpPr>
            <a:spLocks noGrp="1"/>
          </p:cNvSpPr>
          <p:nvPr>
            <p:ph type="dt" sz="half" idx="10"/>
          </p:nvPr>
        </p:nvSpPr>
        <p:spPr/>
        <p:txBody>
          <a:bodyPr/>
          <a:lstStyle/>
          <a:p>
            <a:r>
              <a:rPr lang="en-US" altLang="zh-TW"/>
              <a:t>© </a:t>
            </a:r>
            <a:r>
              <a:rPr lang="zh-TW" altLang="en-US"/>
              <a:t>滄海圖書</a:t>
            </a:r>
          </a:p>
        </p:txBody>
      </p:sp>
      <p:sp>
        <p:nvSpPr>
          <p:cNvPr id="7" name="投影片編號版面配置區 6">
            <a:extLst>
              <a:ext uri="{FF2B5EF4-FFF2-40B4-BE49-F238E27FC236}">
                <a16:creationId xmlns:a16="http://schemas.microsoft.com/office/drawing/2014/main" id="{7C76E965-F6AE-491A-A53F-92EA71A89A88}"/>
              </a:ext>
            </a:extLst>
          </p:cNvPr>
          <p:cNvSpPr>
            <a:spLocks noGrp="1"/>
          </p:cNvSpPr>
          <p:nvPr>
            <p:ph type="sldNum" sz="quarter" idx="12"/>
          </p:nvPr>
        </p:nvSpPr>
        <p:spPr/>
        <p:txBody>
          <a:bodyPr/>
          <a:lstStyle/>
          <a:p>
            <a:fld id="{730E68AE-2622-47AC-AC03-F2B58AD2E6CF}" type="slidenum">
              <a:rPr lang="zh-TW" altLang="en-US" smtClean="0"/>
              <a:t>31</a:t>
            </a:fld>
            <a:endParaRPr lang="zh-TW" altLang="en-US"/>
          </a:p>
        </p:txBody>
      </p:sp>
    </p:spTree>
    <p:extLst>
      <p:ext uri="{BB962C8B-B14F-4D97-AF65-F5344CB8AC3E}">
        <p14:creationId xmlns:p14="http://schemas.microsoft.com/office/powerpoint/2010/main" val="102773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39684" y="215496"/>
            <a:ext cx="10515600" cy="1325563"/>
          </a:xfrm>
        </p:spPr>
        <p:txBody>
          <a:bodyPr/>
          <a:lstStyle/>
          <a:p>
            <a:pPr algn="l"/>
            <a:r>
              <a:rPr lang="en-US" altLang="zh-TW" dirty="0"/>
              <a:t>K-Means and RFM (1/2)</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858255194"/>
              </p:ext>
            </p:extLst>
          </p:nvPr>
        </p:nvGraphicFramePr>
        <p:xfrm>
          <a:off x="979310" y="1822711"/>
          <a:ext cx="4647767" cy="2327256"/>
        </p:xfrm>
        <a:graphic>
          <a:graphicData uri="http://schemas.openxmlformats.org/drawingml/2006/table">
            <a:tbl>
              <a:tblPr firstRow="1" firstCol="1" bandRow="1">
                <a:tableStyleId>{21E4AEA4-8DFA-4A89-87EB-49C32662AFE0}</a:tableStyleId>
              </a:tblPr>
              <a:tblGrid>
                <a:gridCol w="676418">
                  <a:extLst>
                    <a:ext uri="{9D8B030D-6E8A-4147-A177-3AD203B41FA5}">
                      <a16:colId xmlns:a16="http://schemas.microsoft.com/office/drawing/2014/main" val="20000"/>
                    </a:ext>
                  </a:extLst>
                </a:gridCol>
                <a:gridCol w="1132958">
                  <a:extLst>
                    <a:ext uri="{9D8B030D-6E8A-4147-A177-3AD203B41FA5}">
                      <a16:colId xmlns:a16="http://schemas.microsoft.com/office/drawing/2014/main" val="20001"/>
                    </a:ext>
                  </a:extLst>
                </a:gridCol>
                <a:gridCol w="911483">
                  <a:extLst>
                    <a:ext uri="{9D8B030D-6E8A-4147-A177-3AD203B41FA5}">
                      <a16:colId xmlns:a16="http://schemas.microsoft.com/office/drawing/2014/main" val="20002"/>
                    </a:ext>
                  </a:extLst>
                </a:gridCol>
                <a:gridCol w="793950">
                  <a:extLst>
                    <a:ext uri="{9D8B030D-6E8A-4147-A177-3AD203B41FA5}">
                      <a16:colId xmlns:a16="http://schemas.microsoft.com/office/drawing/2014/main" val="20003"/>
                    </a:ext>
                  </a:extLst>
                </a:gridCol>
                <a:gridCol w="1132958">
                  <a:extLst>
                    <a:ext uri="{9D8B030D-6E8A-4147-A177-3AD203B41FA5}">
                      <a16:colId xmlns:a16="http://schemas.microsoft.com/office/drawing/2014/main" val="20004"/>
                    </a:ext>
                  </a:extLst>
                </a:gridCol>
              </a:tblGrid>
              <a:tr h="387876">
                <a:tc>
                  <a:txBody>
                    <a:bodyPr/>
                    <a:lstStyle/>
                    <a:p>
                      <a:pPr algn="ctr">
                        <a:spcAft>
                          <a:spcPts val="0"/>
                        </a:spcAft>
                      </a:pPr>
                      <a:r>
                        <a:rPr lang="zh-TW" sz="1800" kern="100">
                          <a:solidFill>
                            <a:schemeClr val="tx1"/>
                          </a:solidFill>
                          <a:effectLst/>
                        </a:rPr>
                        <a:t>編號</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姓名</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rPr>
                        <a:t>性別</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年齡</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居住區域</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7876">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John</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男</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25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7876">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Helen</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女</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40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7876">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Allen</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男</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40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7876">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Jenny</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女</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18</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7876">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Sara</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a:solidFill>
                            <a:schemeClr val="tx1"/>
                          </a:solidFill>
                          <a:effectLst/>
                        </a:rPr>
                        <a:t>女</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20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rPr>
                        <a:t>南</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41641344"/>
              </p:ext>
            </p:extLst>
          </p:nvPr>
        </p:nvGraphicFramePr>
        <p:xfrm>
          <a:off x="6683114" y="773308"/>
          <a:ext cx="4993073" cy="5760720"/>
        </p:xfrm>
        <a:graphic>
          <a:graphicData uri="http://schemas.openxmlformats.org/drawingml/2006/table">
            <a:tbl>
              <a:tblPr firstRow="1" firstCol="1" bandRow="1">
                <a:tableStyleId>{21E4AEA4-8DFA-4A89-87EB-49C32662AFE0}</a:tableStyleId>
              </a:tblPr>
              <a:tblGrid>
                <a:gridCol w="1185949">
                  <a:extLst>
                    <a:ext uri="{9D8B030D-6E8A-4147-A177-3AD203B41FA5}">
                      <a16:colId xmlns:a16="http://schemas.microsoft.com/office/drawing/2014/main" val="20000"/>
                    </a:ext>
                  </a:extLst>
                </a:gridCol>
                <a:gridCol w="1189307">
                  <a:extLst>
                    <a:ext uri="{9D8B030D-6E8A-4147-A177-3AD203B41FA5}">
                      <a16:colId xmlns:a16="http://schemas.microsoft.com/office/drawing/2014/main" val="20001"/>
                    </a:ext>
                  </a:extLst>
                </a:gridCol>
                <a:gridCol w="1070964">
                  <a:extLst>
                    <a:ext uri="{9D8B030D-6E8A-4147-A177-3AD203B41FA5}">
                      <a16:colId xmlns:a16="http://schemas.microsoft.com/office/drawing/2014/main" val="20002"/>
                    </a:ext>
                  </a:extLst>
                </a:gridCol>
                <a:gridCol w="1546853">
                  <a:extLst>
                    <a:ext uri="{9D8B030D-6E8A-4147-A177-3AD203B41FA5}">
                      <a16:colId xmlns:a16="http://schemas.microsoft.com/office/drawing/2014/main" val="20003"/>
                    </a:ext>
                  </a:extLst>
                </a:gridCol>
              </a:tblGrid>
              <a:tr h="212416">
                <a:tc>
                  <a:txBody>
                    <a:bodyPr/>
                    <a:lstStyle/>
                    <a:p>
                      <a:pPr algn="ctr">
                        <a:spcAft>
                          <a:spcPts val="0"/>
                        </a:spcAft>
                      </a:pPr>
                      <a:r>
                        <a:rPr lang="zh-TW" sz="1800" kern="100">
                          <a:solidFill>
                            <a:schemeClr val="tx1"/>
                          </a:solidFill>
                          <a:effectLst/>
                        </a:rPr>
                        <a:t>交易編號</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zh-TW" sz="1800" kern="100" dirty="0">
                          <a:solidFill>
                            <a:schemeClr val="tx1"/>
                          </a:solidFill>
                          <a:effectLst/>
                        </a:rPr>
                        <a:t>顧客編號</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zh-TW" sz="1800" kern="100">
                          <a:solidFill>
                            <a:schemeClr val="tx1"/>
                          </a:solidFill>
                          <a:effectLst/>
                        </a:rPr>
                        <a:t>交易日期</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zh-TW" sz="1800" kern="100">
                          <a:solidFill>
                            <a:schemeClr val="tx1"/>
                          </a:solidFill>
                          <a:effectLst/>
                        </a:rPr>
                        <a:t>交易金額</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0"/>
                  </a:ext>
                </a:extLst>
              </a:tr>
              <a:tr h="212416">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1"/>
                  </a:ext>
                </a:extLst>
              </a:tr>
              <a:tr h="212416">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2"/>
                  </a:ext>
                </a:extLst>
              </a:tr>
              <a:tr h="212416">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3"/>
                  </a:ext>
                </a:extLst>
              </a:tr>
              <a:tr h="212416">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4"/>
                  </a:ext>
                </a:extLst>
              </a:tr>
              <a:tr h="212416">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5"/>
                  </a:ext>
                </a:extLst>
              </a:tr>
              <a:tr h="212416">
                <a:tc>
                  <a:txBody>
                    <a:bodyPr/>
                    <a:lstStyle/>
                    <a:p>
                      <a:pPr algn="ctr">
                        <a:spcAft>
                          <a:spcPts val="0"/>
                        </a:spcAft>
                      </a:pPr>
                      <a:r>
                        <a:rPr lang="en-US" sz="1800" kern="100">
                          <a:solidFill>
                            <a:schemeClr val="tx1"/>
                          </a:solidFill>
                          <a:effectLst/>
                        </a:rPr>
                        <a:t>6</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6"/>
                  </a:ext>
                </a:extLst>
              </a:tr>
              <a:tr h="212416">
                <a:tc>
                  <a:txBody>
                    <a:bodyPr/>
                    <a:lstStyle/>
                    <a:p>
                      <a:pPr algn="ctr">
                        <a:spcAft>
                          <a:spcPts val="0"/>
                        </a:spcAft>
                      </a:pPr>
                      <a:r>
                        <a:rPr lang="en-US" sz="1800" kern="100">
                          <a:solidFill>
                            <a:schemeClr val="tx1"/>
                          </a:solidFill>
                          <a:effectLst/>
                        </a:rPr>
                        <a:t>7</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7"/>
                  </a:ext>
                </a:extLst>
              </a:tr>
              <a:tr h="212416">
                <a:tc>
                  <a:txBody>
                    <a:bodyPr/>
                    <a:lstStyle/>
                    <a:p>
                      <a:pPr algn="ctr">
                        <a:spcAft>
                          <a:spcPts val="0"/>
                        </a:spcAft>
                      </a:pPr>
                      <a:r>
                        <a:rPr lang="en-US" sz="1800" kern="100">
                          <a:solidFill>
                            <a:schemeClr val="tx1"/>
                          </a:solidFill>
                          <a:effectLst/>
                        </a:rPr>
                        <a:t>8</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8"/>
                  </a:ext>
                </a:extLst>
              </a:tr>
              <a:tr h="212416">
                <a:tc>
                  <a:txBody>
                    <a:bodyPr/>
                    <a:lstStyle/>
                    <a:p>
                      <a:pPr algn="ctr">
                        <a:spcAft>
                          <a:spcPts val="0"/>
                        </a:spcAft>
                      </a:pPr>
                      <a:r>
                        <a:rPr lang="en-US" sz="1800" kern="100">
                          <a:solidFill>
                            <a:schemeClr val="tx1"/>
                          </a:solidFill>
                          <a:effectLst/>
                        </a:rPr>
                        <a:t>9</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09"/>
                  </a:ext>
                </a:extLst>
              </a:tr>
              <a:tr h="212416">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2016/06</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0"/>
                  </a:ext>
                </a:extLst>
              </a:tr>
              <a:tr h="212416">
                <a:tc>
                  <a:txBody>
                    <a:bodyPr/>
                    <a:lstStyle/>
                    <a:p>
                      <a:pPr algn="ctr">
                        <a:spcAft>
                          <a:spcPts val="0"/>
                        </a:spcAft>
                      </a:pPr>
                      <a:r>
                        <a:rPr lang="en-US" sz="1800" kern="100">
                          <a:solidFill>
                            <a:schemeClr val="tx1"/>
                          </a:solidFill>
                          <a:effectLst/>
                        </a:rPr>
                        <a:t>11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2016/06</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1"/>
                  </a:ext>
                </a:extLst>
              </a:tr>
              <a:tr h="212416">
                <a:tc>
                  <a:txBody>
                    <a:bodyPr/>
                    <a:lstStyle/>
                    <a:p>
                      <a:pPr algn="ctr">
                        <a:spcAft>
                          <a:spcPts val="0"/>
                        </a:spcAft>
                      </a:pPr>
                      <a:r>
                        <a:rPr lang="en-US" sz="1800" kern="100">
                          <a:solidFill>
                            <a:schemeClr val="tx1"/>
                          </a:solidFill>
                          <a:effectLst/>
                        </a:rPr>
                        <a:t>12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2016/07</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30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2"/>
                  </a:ext>
                </a:extLst>
              </a:tr>
              <a:tr h="212416">
                <a:tc>
                  <a:txBody>
                    <a:bodyPr/>
                    <a:lstStyle/>
                    <a:p>
                      <a:pPr algn="ctr">
                        <a:spcAft>
                          <a:spcPts val="0"/>
                        </a:spcAft>
                      </a:pPr>
                      <a:r>
                        <a:rPr lang="en-US" sz="1800" kern="100">
                          <a:solidFill>
                            <a:schemeClr val="tx1"/>
                          </a:solidFill>
                          <a:effectLst/>
                        </a:rPr>
                        <a:t>13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2016/07</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3"/>
                  </a:ext>
                </a:extLst>
              </a:tr>
              <a:tr h="212416">
                <a:tc>
                  <a:txBody>
                    <a:bodyPr/>
                    <a:lstStyle/>
                    <a:p>
                      <a:pPr algn="ctr">
                        <a:spcAft>
                          <a:spcPts val="0"/>
                        </a:spcAft>
                      </a:pPr>
                      <a:r>
                        <a:rPr lang="en-US" sz="1800" kern="100">
                          <a:solidFill>
                            <a:schemeClr val="tx1"/>
                          </a:solidFill>
                          <a:effectLst/>
                        </a:rPr>
                        <a:t>14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2016/08</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4"/>
                  </a:ext>
                </a:extLst>
              </a:tr>
              <a:tr h="212416">
                <a:tc>
                  <a:txBody>
                    <a:bodyPr/>
                    <a:lstStyle/>
                    <a:p>
                      <a:pPr algn="ctr">
                        <a:spcAft>
                          <a:spcPts val="0"/>
                        </a:spcAft>
                      </a:pPr>
                      <a:r>
                        <a:rPr lang="en-US" sz="1800" kern="100">
                          <a:solidFill>
                            <a:schemeClr val="tx1"/>
                          </a:solidFill>
                          <a:effectLst/>
                        </a:rPr>
                        <a:t>15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2016/09</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5"/>
                  </a:ext>
                </a:extLst>
              </a:tr>
              <a:tr h="212416">
                <a:tc>
                  <a:txBody>
                    <a:bodyPr/>
                    <a:lstStyle/>
                    <a:p>
                      <a:pPr algn="ctr">
                        <a:spcAft>
                          <a:spcPts val="0"/>
                        </a:spcAft>
                      </a:pPr>
                      <a:r>
                        <a:rPr lang="en-US" sz="1800" kern="100">
                          <a:solidFill>
                            <a:schemeClr val="tx1"/>
                          </a:solidFill>
                          <a:effectLst/>
                        </a:rPr>
                        <a:t>16</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6"/>
                  </a:ext>
                </a:extLst>
              </a:tr>
              <a:tr h="212416">
                <a:tc>
                  <a:txBody>
                    <a:bodyPr/>
                    <a:lstStyle/>
                    <a:p>
                      <a:pPr algn="ctr">
                        <a:spcAft>
                          <a:spcPts val="0"/>
                        </a:spcAft>
                      </a:pPr>
                      <a:r>
                        <a:rPr lang="en-US" sz="1800" kern="100">
                          <a:solidFill>
                            <a:schemeClr val="tx1"/>
                          </a:solidFill>
                          <a:effectLst/>
                        </a:rPr>
                        <a:t>17</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7"/>
                  </a:ext>
                </a:extLst>
              </a:tr>
              <a:tr h="212416">
                <a:tc>
                  <a:txBody>
                    <a:bodyPr/>
                    <a:lstStyle/>
                    <a:p>
                      <a:pPr algn="ctr">
                        <a:spcAft>
                          <a:spcPts val="0"/>
                        </a:spcAft>
                      </a:pPr>
                      <a:r>
                        <a:rPr lang="en-US" sz="1800" kern="100">
                          <a:solidFill>
                            <a:schemeClr val="tx1"/>
                          </a:solidFill>
                          <a:effectLst/>
                        </a:rPr>
                        <a:t>18</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2016/11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8"/>
                  </a:ext>
                </a:extLst>
              </a:tr>
              <a:tr h="212416">
                <a:tc>
                  <a:txBody>
                    <a:bodyPr/>
                    <a:lstStyle/>
                    <a:p>
                      <a:pPr algn="ctr">
                        <a:spcAft>
                          <a:spcPts val="0"/>
                        </a:spcAft>
                      </a:pPr>
                      <a:r>
                        <a:rPr lang="en-US" sz="1800" kern="100">
                          <a:solidFill>
                            <a:schemeClr val="tx1"/>
                          </a:solidFill>
                          <a:effectLst/>
                        </a:rPr>
                        <a:t>19</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2016/11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19"/>
                  </a:ext>
                </a:extLst>
              </a:tr>
              <a:tr h="212416">
                <a:tc>
                  <a:txBody>
                    <a:bodyPr/>
                    <a:lstStyle/>
                    <a:p>
                      <a:pPr algn="ctr">
                        <a:spcAft>
                          <a:spcPts val="0"/>
                        </a:spcAft>
                      </a:pPr>
                      <a:r>
                        <a:rPr lang="en-US" sz="1800" kern="100" dirty="0">
                          <a:solidFill>
                            <a:schemeClr val="tx1"/>
                          </a:solidFill>
                          <a:effectLst/>
                        </a:rPr>
                        <a:t>20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a:solidFill>
                            <a:schemeClr val="tx1"/>
                          </a:solidFill>
                          <a:effectLst/>
                        </a:rPr>
                        <a:t>2016/12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tc>
                  <a:txBody>
                    <a:bodyPr/>
                    <a:lstStyle/>
                    <a:p>
                      <a:pPr algn="ctr">
                        <a:spcAft>
                          <a:spcPts val="0"/>
                        </a:spcAft>
                      </a:pPr>
                      <a:r>
                        <a:rPr lang="en-US" sz="1800" kern="100" dirty="0">
                          <a:solidFill>
                            <a:schemeClr val="tx1"/>
                          </a:solidFill>
                          <a:effectLst/>
                        </a:rPr>
                        <a:t>10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7809" marR="67809" marT="0" marB="0"/>
                </a:tc>
                <a:extLst>
                  <a:ext uri="{0D108BD9-81ED-4DB2-BD59-A6C34878D82A}">
                    <a16:rowId xmlns:a16="http://schemas.microsoft.com/office/drawing/2014/main" val="10020"/>
                  </a:ext>
                </a:extLst>
              </a:tr>
            </a:tbl>
          </a:graphicData>
        </a:graphic>
      </p:graphicFrame>
      <p:sp>
        <p:nvSpPr>
          <p:cNvPr id="2" name="日期版面配置區 1">
            <a:extLst>
              <a:ext uri="{FF2B5EF4-FFF2-40B4-BE49-F238E27FC236}">
                <a16:creationId xmlns:a16="http://schemas.microsoft.com/office/drawing/2014/main" id="{AA99FEDC-A02E-47D0-AF5E-11FD44AEE4F5}"/>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A9B5C284-4BA7-4187-9EE0-AE0AF463D2BC}"/>
              </a:ext>
            </a:extLst>
          </p:cNvPr>
          <p:cNvSpPr>
            <a:spLocks noGrp="1"/>
          </p:cNvSpPr>
          <p:nvPr>
            <p:ph type="sldNum" sz="quarter" idx="12"/>
          </p:nvPr>
        </p:nvSpPr>
        <p:spPr/>
        <p:txBody>
          <a:bodyPr/>
          <a:lstStyle/>
          <a:p>
            <a:fld id="{730E68AE-2622-47AC-AC03-F2B58AD2E6CF}" type="slidenum">
              <a:rPr lang="zh-TW" altLang="en-US" smtClean="0"/>
              <a:t>32</a:t>
            </a:fld>
            <a:endParaRPr lang="zh-TW" altLang="en-US"/>
          </a:p>
        </p:txBody>
      </p:sp>
    </p:spTree>
    <p:extLst>
      <p:ext uri="{BB962C8B-B14F-4D97-AF65-F5344CB8AC3E}">
        <p14:creationId xmlns:p14="http://schemas.microsoft.com/office/powerpoint/2010/main" val="329003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K-Means and RFM (1/2)</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434232109"/>
              </p:ext>
            </p:extLst>
          </p:nvPr>
        </p:nvGraphicFramePr>
        <p:xfrm>
          <a:off x="1871392" y="1911254"/>
          <a:ext cx="8116670" cy="2660748"/>
        </p:xfrm>
        <a:graphic>
          <a:graphicData uri="http://schemas.openxmlformats.org/drawingml/2006/table">
            <a:tbl>
              <a:tblPr firstRow="1" firstCol="1" bandRow="1">
                <a:tableStyleId>{21E4AEA4-8DFA-4A89-87EB-49C32662AFE0}</a:tableStyleId>
              </a:tblPr>
              <a:tblGrid>
                <a:gridCol w="1159384">
                  <a:extLst>
                    <a:ext uri="{9D8B030D-6E8A-4147-A177-3AD203B41FA5}">
                      <a16:colId xmlns:a16="http://schemas.microsoft.com/office/drawing/2014/main" val="20000"/>
                    </a:ext>
                  </a:extLst>
                </a:gridCol>
                <a:gridCol w="777815">
                  <a:extLst>
                    <a:ext uri="{9D8B030D-6E8A-4147-A177-3AD203B41FA5}">
                      <a16:colId xmlns:a16="http://schemas.microsoft.com/office/drawing/2014/main" val="20001"/>
                    </a:ext>
                  </a:extLst>
                </a:gridCol>
                <a:gridCol w="1248417">
                  <a:extLst>
                    <a:ext uri="{9D8B030D-6E8A-4147-A177-3AD203B41FA5}">
                      <a16:colId xmlns:a16="http://schemas.microsoft.com/office/drawing/2014/main" val="20002"/>
                    </a:ext>
                  </a:extLst>
                </a:gridCol>
                <a:gridCol w="713241">
                  <a:extLst>
                    <a:ext uri="{9D8B030D-6E8A-4147-A177-3AD203B41FA5}">
                      <a16:colId xmlns:a16="http://schemas.microsoft.com/office/drawing/2014/main" val="20003"/>
                    </a:ext>
                  </a:extLst>
                </a:gridCol>
                <a:gridCol w="1861863">
                  <a:extLst>
                    <a:ext uri="{9D8B030D-6E8A-4147-A177-3AD203B41FA5}">
                      <a16:colId xmlns:a16="http://schemas.microsoft.com/office/drawing/2014/main" val="20004"/>
                    </a:ext>
                  </a:extLst>
                </a:gridCol>
                <a:gridCol w="1195586">
                  <a:extLst>
                    <a:ext uri="{9D8B030D-6E8A-4147-A177-3AD203B41FA5}">
                      <a16:colId xmlns:a16="http://schemas.microsoft.com/office/drawing/2014/main" val="20005"/>
                    </a:ext>
                  </a:extLst>
                </a:gridCol>
                <a:gridCol w="1160364">
                  <a:extLst>
                    <a:ext uri="{9D8B030D-6E8A-4147-A177-3AD203B41FA5}">
                      <a16:colId xmlns:a16="http://schemas.microsoft.com/office/drawing/2014/main" val="20006"/>
                    </a:ext>
                  </a:extLst>
                </a:gridCol>
              </a:tblGrid>
              <a:tr h="760213">
                <a:tc>
                  <a:txBody>
                    <a:bodyPr/>
                    <a:lstStyle/>
                    <a:p>
                      <a:pPr algn="ctr">
                        <a:spcAft>
                          <a:spcPts val="0"/>
                        </a:spcAft>
                      </a:pPr>
                      <a:r>
                        <a:rPr lang="zh-TW" sz="1800" kern="100" dirty="0">
                          <a:solidFill>
                            <a:schemeClr val="tx1"/>
                          </a:solidFill>
                          <a:effectLst/>
                        </a:rPr>
                        <a:t>顧客編號</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年齡</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居住區域</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性別</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dirty="0">
                          <a:solidFill>
                            <a:schemeClr val="tx1"/>
                          </a:solidFill>
                          <a:effectLst/>
                        </a:rPr>
                        <a:t>距上次消費時間</a:t>
                      </a:r>
                    </a:p>
                    <a:p>
                      <a:pPr algn="ctr">
                        <a:spcAft>
                          <a:spcPts val="0"/>
                        </a:spcAft>
                      </a:pPr>
                      <a:r>
                        <a:rPr lang="en-US" sz="1800" kern="100" dirty="0">
                          <a:solidFill>
                            <a:schemeClr val="tx1"/>
                          </a:solidFill>
                          <a:effectLst/>
                        </a:rPr>
                        <a:t>(R)</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消費頻率</a:t>
                      </a:r>
                    </a:p>
                    <a:p>
                      <a:pPr algn="ctr">
                        <a:spcAft>
                          <a:spcPts val="0"/>
                        </a:spcAft>
                      </a:pPr>
                      <a:r>
                        <a:rPr lang="en-US" sz="1800" kern="100">
                          <a:solidFill>
                            <a:schemeClr val="tx1"/>
                          </a:solidFill>
                          <a:effectLst/>
                        </a:rPr>
                        <a:t>(F)</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消費金額</a:t>
                      </a:r>
                    </a:p>
                    <a:p>
                      <a:pPr algn="ctr">
                        <a:spcAft>
                          <a:spcPts val="0"/>
                        </a:spcAft>
                      </a:pPr>
                      <a:r>
                        <a:rPr lang="en-US" sz="1800" kern="100">
                          <a:solidFill>
                            <a:schemeClr val="tx1"/>
                          </a:solidFill>
                          <a:effectLst/>
                        </a:rPr>
                        <a:t>(M)</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0107">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25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男</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6</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55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0107">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40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女</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40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0107">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40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男</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2</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230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0107">
                <a:tc>
                  <a:txBody>
                    <a:bodyPr/>
                    <a:lstStyle/>
                    <a:p>
                      <a:pPr algn="ctr">
                        <a:spcAft>
                          <a:spcPts val="0"/>
                        </a:spcAft>
                      </a:pPr>
                      <a:r>
                        <a:rPr lang="en-US" sz="1800" kern="100">
                          <a:solidFill>
                            <a:schemeClr val="tx1"/>
                          </a:solidFill>
                          <a:effectLst/>
                        </a:rPr>
                        <a:t>4</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18</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女</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6</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65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0107">
                <a:tc>
                  <a:txBody>
                    <a:bodyPr/>
                    <a:lstStyle/>
                    <a:p>
                      <a:pPr algn="ctr">
                        <a:spcAft>
                          <a:spcPts val="0"/>
                        </a:spcAft>
                      </a:pPr>
                      <a:r>
                        <a:rPr lang="en-US" sz="1800" kern="100">
                          <a:solidFill>
                            <a:schemeClr val="tx1"/>
                          </a:solidFill>
                          <a:effectLst/>
                        </a:rPr>
                        <a:t>5</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20</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南</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solidFill>
                            <a:schemeClr val="tx1"/>
                          </a:solidFill>
                          <a:effectLst/>
                        </a:rPr>
                        <a:t>女</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1</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solidFill>
                            <a:schemeClr val="tx1"/>
                          </a:solidFill>
                          <a:effectLst/>
                        </a:rPr>
                        <a:t>3</a:t>
                      </a:r>
                      <a:endParaRPr lang="zh-TW" sz="18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dirty="0">
                          <a:solidFill>
                            <a:schemeClr val="tx1"/>
                          </a:solidFill>
                          <a:effectLst/>
                        </a:rPr>
                        <a:t>120</a:t>
                      </a:r>
                      <a:endParaRPr 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2" name="日期版面配置區 1">
            <a:extLst>
              <a:ext uri="{FF2B5EF4-FFF2-40B4-BE49-F238E27FC236}">
                <a16:creationId xmlns:a16="http://schemas.microsoft.com/office/drawing/2014/main" id="{825D7062-9252-4FEC-962D-E21949EF8D0D}"/>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509C3280-891E-46A0-B463-92244AEC7086}"/>
              </a:ext>
            </a:extLst>
          </p:cNvPr>
          <p:cNvSpPr>
            <a:spLocks noGrp="1"/>
          </p:cNvSpPr>
          <p:nvPr>
            <p:ph type="sldNum" sz="quarter" idx="12"/>
          </p:nvPr>
        </p:nvSpPr>
        <p:spPr/>
        <p:txBody>
          <a:bodyPr/>
          <a:lstStyle/>
          <a:p>
            <a:fld id="{730E68AE-2622-47AC-AC03-F2B58AD2E6CF}" type="slidenum">
              <a:rPr lang="zh-TW" altLang="en-US" smtClean="0"/>
              <a:t>33</a:t>
            </a:fld>
            <a:endParaRPr lang="zh-TW" altLang="en-US"/>
          </a:p>
        </p:txBody>
      </p:sp>
    </p:spTree>
    <p:extLst>
      <p:ext uri="{BB962C8B-B14F-4D97-AF65-F5344CB8AC3E}">
        <p14:creationId xmlns:p14="http://schemas.microsoft.com/office/powerpoint/2010/main" val="105962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idx="4294967295"/>
          </p:nvPr>
        </p:nvSpPr>
        <p:spPr>
          <a:xfrm>
            <a:off x="973015" y="1169256"/>
            <a:ext cx="5226050" cy="1585667"/>
          </a:xfrm>
        </p:spPr>
        <p:txBody>
          <a:bodyPr>
            <a:normAutofit/>
          </a:bodyPr>
          <a:lstStyle/>
          <a:p>
            <a:r>
              <a:rPr lang="en-US" altLang="zh-TW" dirty="0"/>
              <a:t>Get your hands dirty!</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865" y="1396537"/>
            <a:ext cx="5039937" cy="5039937"/>
          </a:xfrm>
          <a:prstGeom prst="rect">
            <a:avLst/>
          </a:prstGeom>
          <a:effectLst>
            <a:softEdge rad="254000"/>
          </a:effectLst>
        </p:spPr>
      </p:pic>
      <p:sp>
        <p:nvSpPr>
          <p:cNvPr id="2" name="日期版面配置區 1">
            <a:extLst>
              <a:ext uri="{FF2B5EF4-FFF2-40B4-BE49-F238E27FC236}">
                <a16:creationId xmlns:a16="http://schemas.microsoft.com/office/drawing/2014/main" id="{88F3D81F-E60E-45D1-A8FB-DDE58130E9E9}"/>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5AF30FBA-B865-4DBB-9FC4-4BE5884D3BB0}"/>
              </a:ext>
            </a:extLst>
          </p:cNvPr>
          <p:cNvSpPr>
            <a:spLocks noGrp="1"/>
          </p:cNvSpPr>
          <p:nvPr>
            <p:ph type="sldNum" sz="quarter" idx="12"/>
          </p:nvPr>
        </p:nvSpPr>
        <p:spPr/>
        <p:txBody>
          <a:bodyPr/>
          <a:lstStyle/>
          <a:p>
            <a:fld id="{730E68AE-2622-47AC-AC03-F2B58AD2E6CF}" type="slidenum">
              <a:rPr lang="zh-TW" altLang="en-US" smtClean="0"/>
              <a:t>34</a:t>
            </a:fld>
            <a:endParaRPr lang="zh-TW" altLang="en-US"/>
          </a:p>
        </p:txBody>
      </p:sp>
    </p:spTree>
    <p:extLst>
      <p:ext uri="{BB962C8B-B14F-4D97-AF65-F5344CB8AC3E}">
        <p14:creationId xmlns:p14="http://schemas.microsoft.com/office/powerpoint/2010/main" val="4061672247"/>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293" y="1922447"/>
            <a:ext cx="6030328" cy="4688808"/>
          </a:xfrm>
          <a:prstGeom prst="rect">
            <a:avLst/>
          </a:prstGeom>
        </p:spPr>
      </p:pic>
      <p:sp>
        <p:nvSpPr>
          <p:cNvPr id="6" name="標題 5">
            <a:extLst>
              <a:ext uri="{FF2B5EF4-FFF2-40B4-BE49-F238E27FC236}">
                <a16:creationId xmlns:a16="http://schemas.microsoft.com/office/drawing/2014/main" id="{6F6B6F20-2E1A-4291-9F14-A38E9D3AFF18}"/>
              </a:ext>
            </a:extLst>
          </p:cNvPr>
          <p:cNvSpPr>
            <a:spLocks noGrp="1"/>
          </p:cNvSpPr>
          <p:nvPr>
            <p:ph type="title"/>
          </p:nvPr>
        </p:nvSpPr>
        <p:spPr>
          <a:xfrm>
            <a:off x="609600" y="224645"/>
            <a:ext cx="10972800" cy="1569897"/>
          </a:xfrm>
        </p:spPr>
        <p:txBody>
          <a:bodyPr/>
          <a:lstStyle/>
          <a:p>
            <a:r>
              <a:rPr lang="zh-TW" altLang="en-US" dirty="0"/>
              <a:t>啊</a:t>
            </a:r>
            <a:r>
              <a:rPr lang="en-US" altLang="zh-TW" dirty="0"/>
              <a:t>!!!! </a:t>
            </a:r>
            <a:r>
              <a:rPr lang="zh-TW" altLang="en-US" dirty="0"/>
              <a:t>資料咧</a:t>
            </a:r>
            <a:r>
              <a:rPr lang="en-US" altLang="zh-TW" dirty="0"/>
              <a:t>???</a:t>
            </a:r>
            <a:endParaRPr lang="zh-TW" altLang="en-US" dirty="0"/>
          </a:p>
        </p:txBody>
      </p:sp>
      <p:sp>
        <p:nvSpPr>
          <p:cNvPr id="8" name="內容版面配置區 7">
            <a:extLst>
              <a:ext uri="{FF2B5EF4-FFF2-40B4-BE49-F238E27FC236}">
                <a16:creationId xmlns:a16="http://schemas.microsoft.com/office/drawing/2014/main" id="{675CAA79-94CA-4533-8AF8-679057380D98}"/>
              </a:ext>
            </a:extLst>
          </p:cNvPr>
          <p:cNvSpPr>
            <a:spLocks noGrp="1"/>
          </p:cNvSpPr>
          <p:nvPr>
            <p:ph idx="1"/>
          </p:nvPr>
        </p:nvSpPr>
        <p:spPr/>
        <p:txBody>
          <a:bodyPr/>
          <a:lstStyle/>
          <a:p>
            <a:endParaRPr lang="zh-TW" altLang="en-US" dirty="0"/>
          </a:p>
        </p:txBody>
      </p:sp>
      <p:sp>
        <p:nvSpPr>
          <p:cNvPr id="2" name="日期版面配置區 1">
            <a:extLst>
              <a:ext uri="{FF2B5EF4-FFF2-40B4-BE49-F238E27FC236}">
                <a16:creationId xmlns:a16="http://schemas.microsoft.com/office/drawing/2014/main" id="{5A41B057-7922-4835-AC26-6A49BF246161}"/>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2A9FFDEA-6615-4CE0-8132-DC706905568D}"/>
              </a:ext>
            </a:extLst>
          </p:cNvPr>
          <p:cNvSpPr>
            <a:spLocks noGrp="1"/>
          </p:cNvSpPr>
          <p:nvPr>
            <p:ph type="sldNum" sz="quarter" idx="12"/>
          </p:nvPr>
        </p:nvSpPr>
        <p:spPr/>
        <p:txBody>
          <a:bodyPr/>
          <a:lstStyle/>
          <a:p>
            <a:fld id="{730E68AE-2622-47AC-AC03-F2B58AD2E6CF}" type="slidenum">
              <a:rPr lang="zh-TW" altLang="en-US" smtClean="0"/>
              <a:pPr/>
              <a:t>35</a:t>
            </a:fld>
            <a:endParaRPr lang="zh-TW" altLang="en-US"/>
          </a:p>
        </p:txBody>
      </p:sp>
    </p:spTree>
    <p:extLst>
      <p:ext uri="{BB962C8B-B14F-4D97-AF65-F5344CB8AC3E}">
        <p14:creationId xmlns:p14="http://schemas.microsoft.com/office/powerpoint/2010/main" val="961266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zh-TW" altLang="en-US"/>
              <a:t>資料集（</a:t>
            </a:r>
            <a:r>
              <a:rPr lang="en-US" altLang="zh-TW"/>
              <a:t>Data set</a:t>
            </a:r>
            <a:r>
              <a:rPr lang="zh-TW" altLang="en-US"/>
              <a:t>）介紹</a:t>
            </a:r>
            <a:endParaRPr lang="zh-TW" altLang="en-US" dirty="0"/>
          </a:p>
        </p:txBody>
      </p:sp>
      <p:sp>
        <p:nvSpPr>
          <p:cNvPr id="3" name="內容版面配置區 2">
            <a:extLst>
              <a:ext uri="{FF2B5EF4-FFF2-40B4-BE49-F238E27FC236}">
                <a16:creationId xmlns:a16="http://schemas.microsoft.com/office/drawing/2014/main" id="{BF9BFB89-F658-4B8E-86C9-7BB9F6E04981}"/>
              </a:ext>
            </a:extLst>
          </p:cNvPr>
          <p:cNvSpPr>
            <a:spLocks noGrp="1"/>
          </p:cNvSpPr>
          <p:nvPr>
            <p:ph idx="1"/>
          </p:nvPr>
        </p:nvSpPr>
        <p:spPr/>
        <p:txBody>
          <a:bodyPr/>
          <a:lstStyle/>
          <a:p>
            <a:endParaRPr lang="zh-TW" altLang="en-US"/>
          </a:p>
        </p:txBody>
      </p:sp>
      <p:grpSp>
        <p:nvGrpSpPr>
          <p:cNvPr id="10" name="群組 9"/>
          <p:cNvGrpSpPr/>
          <p:nvPr/>
        </p:nvGrpSpPr>
        <p:grpSpPr>
          <a:xfrm>
            <a:off x="1501970" y="1699940"/>
            <a:ext cx="8305689" cy="4343076"/>
            <a:chOff x="2592160" y="140024"/>
            <a:chExt cx="8636695" cy="4343076"/>
          </a:xfrm>
        </p:grpSpPr>
        <p:pic>
          <p:nvPicPr>
            <p:cNvPr id="11" name="Content Placeholder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160" y="140024"/>
              <a:ext cx="8636695" cy="4343076"/>
            </a:xfrm>
            <a:prstGeom prst="rect">
              <a:avLst/>
            </a:prstGeom>
          </p:spPr>
        </p:pic>
        <p:sp>
          <p:nvSpPr>
            <p:cNvPr id="12" name="標題 1"/>
            <p:cNvSpPr txBox="1">
              <a:spLocks/>
            </p:cNvSpPr>
            <p:nvPr/>
          </p:nvSpPr>
          <p:spPr>
            <a:xfrm>
              <a:off x="4241571" y="327076"/>
              <a:ext cx="5152175" cy="624675"/>
            </a:xfrm>
            <a:prstGeom prst="rect">
              <a:avLst/>
            </a:prstGeom>
          </p:spPr>
          <p:txBody>
            <a:bodyPr/>
            <a:lstStyle>
              <a:lvl1pPr algn="l" defTabSz="914400" rtl="0" eaLnBrk="1" latinLnBrk="0" hangingPunct="1">
                <a:lnSpc>
                  <a:spcPct val="90000"/>
                </a:lnSpc>
                <a:spcBef>
                  <a:spcPct val="0"/>
                </a:spcBef>
                <a:buNone/>
                <a:defRPr sz="5400" b="1" kern="1200">
                  <a:solidFill>
                    <a:schemeClr val="bg1"/>
                  </a:solidFill>
                  <a:latin typeface="微軟正黑體" panose="020B0604030504040204" pitchFamily="34" charset="-120"/>
                  <a:ea typeface="微軟正黑體" panose="020B0604030504040204" pitchFamily="34" charset="-120"/>
                  <a:cs typeface="+mj-cs"/>
                </a:defRPr>
              </a:lvl1pPr>
            </a:lstStyle>
            <a:p>
              <a:pPr algn="ctr"/>
              <a:r>
                <a:rPr lang="en-US" altLang="zh-TW" sz="4400" dirty="0">
                  <a:solidFill>
                    <a:srgbClr val="FFC801"/>
                  </a:solidFill>
                </a:rPr>
                <a:t>UCI</a:t>
              </a:r>
              <a:r>
                <a:rPr lang="zh-TW" altLang="en-US" sz="4400" dirty="0">
                  <a:solidFill>
                    <a:srgbClr val="FFC801"/>
                  </a:solidFill>
                </a:rPr>
                <a:t>機器學習庫</a:t>
              </a:r>
            </a:p>
          </p:txBody>
        </p:sp>
      </p:grpSp>
      <p:sp>
        <p:nvSpPr>
          <p:cNvPr id="13" name="Rectangle 8"/>
          <p:cNvSpPr/>
          <p:nvPr/>
        </p:nvSpPr>
        <p:spPr>
          <a:xfrm>
            <a:off x="1501970" y="6076179"/>
            <a:ext cx="7664451" cy="307777"/>
          </a:xfrm>
          <a:prstGeom prst="rect">
            <a:avLst/>
          </a:prstGeom>
        </p:spPr>
        <p:txBody>
          <a:bodyPr wrap="square">
            <a:spAutoFit/>
          </a:bodyPr>
          <a:lstStyle/>
          <a:p>
            <a:r>
              <a:rPr lang="en-US" altLang="zh-TW" sz="1400" dirty="0">
                <a:effectLst>
                  <a:outerShdw blurRad="38100" dist="38100" dir="2700000" algn="tl">
                    <a:srgbClr val="000000">
                      <a:alpha val="43137"/>
                    </a:srgbClr>
                  </a:outerShdw>
                </a:effectLst>
              </a:rPr>
              <a:t>http://archive.ics.uci.edu/ml/index.html</a:t>
            </a:r>
            <a:endParaRPr lang="en-US" sz="1400" dirty="0">
              <a:effectLst>
                <a:outerShdw blurRad="38100" dist="38100" dir="2700000" algn="tl">
                  <a:srgbClr val="000000">
                    <a:alpha val="43137"/>
                  </a:srgbClr>
                </a:outerShdw>
              </a:effectLst>
            </a:endParaRP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5009" y="382714"/>
            <a:ext cx="1317227" cy="1317226"/>
          </a:xfrm>
          <a:prstGeom prst="rect">
            <a:avLst/>
          </a:prstGeom>
        </p:spPr>
      </p:pic>
      <p:sp>
        <p:nvSpPr>
          <p:cNvPr id="4" name="日期版面配置區 3">
            <a:extLst>
              <a:ext uri="{FF2B5EF4-FFF2-40B4-BE49-F238E27FC236}">
                <a16:creationId xmlns:a16="http://schemas.microsoft.com/office/drawing/2014/main" id="{B877D1D1-2E40-486F-AEAE-C513D2040370}"/>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098647E5-9642-47AB-BF56-28CD659B8AB9}"/>
              </a:ext>
            </a:extLst>
          </p:cNvPr>
          <p:cNvSpPr>
            <a:spLocks noGrp="1"/>
          </p:cNvSpPr>
          <p:nvPr>
            <p:ph type="sldNum" sz="quarter" idx="12"/>
          </p:nvPr>
        </p:nvSpPr>
        <p:spPr/>
        <p:txBody>
          <a:bodyPr/>
          <a:lstStyle/>
          <a:p>
            <a:fld id="{730E68AE-2622-47AC-AC03-F2B58AD2E6CF}" type="slidenum">
              <a:rPr lang="zh-TW" altLang="en-US" smtClean="0"/>
              <a:t>36</a:t>
            </a:fld>
            <a:endParaRPr lang="zh-TW" altLang="en-US"/>
          </a:p>
        </p:txBody>
      </p:sp>
    </p:spTree>
    <p:extLst>
      <p:ext uri="{BB962C8B-B14F-4D97-AF65-F5344CB8AC3E}">
        <p14:creationId xmlns:p14="http://schemas.microsoft.com/office/powerpoint/2010/main" val="905492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zh-TW" altLang="en-US"/>
              <a:t>訓練資料、測試資料</a:t>
            </a:r>
            <a:endParaRPr lang="en-US" altLang="zh-TW" dirty="0"/>
          </a:p>
        </p:txBody>
      </p:sp>
      <p:sp>
        <p:nvSpPr>
          <p:cNvPr id="3" name="內容版面配置區 2">
            <a:extLst>
              <a:ext uri="{FF2B5EF4-FFF2-40B4-BE49-F238E27FC236}">
                <a16:creationId xmlns:a16="http://schemas.microsoft.com/office/drawing/2014/main" id="{543DC451-F060-4C09-A828-44903983EDF6}"/>
              </a:ext>
            </a:extLst>
          </p:cNvPr>
          <p:cNvSpPr>
            <a:spLocks noGrp="1"/>
          </p:cNvSpPr>
          <p:nvPr>
            <p:ph idx="1"/>
          </p:nvPr>
        </p:nvSpPr>
        <p:spPr/>
        <p:txBody>
          <a:bodyPr/>
          <a:lstStyle/>
          <a:p>
            <a:endParaRPr lang="zh-TW" altLang="en-US"/>
          </a:p>
        </p:txBody>
      </p:sp>
      <p:graphicFrame>
        <p:nvGraphicFramePr>
          <p:cNvPr id="101" name="Chart 5"/>
          <p:cNvGraphicFramePr/>
          <p:nvPr>
            <p:extLst>
              <p:ext uri="{D42A27DB-BD31-4B8C-83A1-F6EECF244321}">
                <p14:modId xmlns:p14="http://schemas.microsoft.com/office/powerpoint/2010/main" val="3891734718"/>
              </p:ext>
            </p:extLst>
          </p:nvPr>
        </p:nvGraphicFramePr>
        <p:xfrm>
          <a:off x="2603782" y="1451361"/>
          <a:ext cx="6932612" cy="4621741"/>
        </p:xfrm>
        <a:graphic>
          <a:graphicData uri="http://schemas.openxmlformats.org/drawingml/2006/chart">
            <c:chart xmlns:c="http://schemas.openxmlformats.org/drawingml/2006/chart" xmlns:r="http://schemas.openxmlformats.org/officeDocument/2006/relationships" r:id="rId2"/>
          </a:graphicData>
        </a:graphic>
      </p:graphicFrame>
      <p:sp>
        <p:nvSpPr>
          <p:cNvPr id="102" name="Rectangle 6"/>
          <p:cNvSpPr/>
          <p:nvPr/>
        </p:nvSpPr>
        <p:spPr>
          <a:xfrm>
            <a:off x="3221613" y="5602434"/>
            <a:ext cx="2339102" cy="369332"/>
          </a:xfrm>
          <a:prstGeom prst="rect">
            <a:avLst/>
          </a:prstGeom>
        </p:spPr>
        <p:txBody>
          <a:bodyPr wrap="none">
            <a:spAutoFit/>
          </a:bodyPr>
          <a:lstStyle/>
          <a:p>
            <a:r>
              <a:rPr lang="zh-TW" altLang="en-US" dirty="0">
                <a:latin typeface="華康中特圓體" panose="020F0809000000000000" pitchFamily="49" charset="-120"/>
                <a:ea typeface="華康中特圓體" panose="020F0809000000000000" pitchFamily="49" charset="-120"/>
              </a:rPr>
              <a:t>參考來源：關乎經驗</a:t>
            </a:r>
            <a:r>
              <a:rPr lang="en-US" altLang="zh-TW" baseline="30000" dirty="0">
                <a:latin typeface="華康中特圓體" panose="020F0809000000000000" pitchFamily="49" charset="-120"/>
                <a:ea typeface="華康中特圓體" panose="020F0809000000000000" pitchFamily="49" charset="-120"/>
              </a:rPr>
              <a:t>1</a:t>
            </a:r>
          </a:p>
        </p:txBody>
      </p:sp>
      <p:pic>
        <p:nvPicPr>
          <p:cNvPr id="103" name="圖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32" y="2833954"/>
            <a:ext cx="1910263" cy="1934444"/>
          </a:xfrm>
          <a:prstGeom prst="rect">
            <a:avLst/>
          </a:prstGeom>
        </p:spPr>
      </p:pic>
      <p:pic>
        <p:nvPicPr>
          <p:cNvPr id="104" name="圖片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2891" y="2080894"/>
            <a:ext cx="1899385" cy="1506120"/>
          </a:xfrm>
          <a:prstGeom prst="rect">
            <a:avLst/>
          </a:prstGeom>
        </p:spPr>
      </p:pic>
      <p:sp>
        <p:nvSpPr>
          <p:cNvPr id="4" name="日期版面配置區 3">
            <a:extLst>
              <a:ext uri="{FF2B5EF4-FFF2-40B4-BE49-F238E27FC236}">
                <a16:creationId xmlns:a16="http://schemas.microsoft.com/office/drawing/2014/main" id="{8C7CDC9E-97F3-4A03-8484-D1868E39EA31}"/>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15165992-1964-4D4A-9C1C-89F617E979D6}"/>
              </a:ext>
            </a:extLst>
          </p:cNvPr>
          <p:cNvSpPr>
            <a:spLocks noGrp="1"/>
          </p:cNvSpPr>
          <p:nvPr>
            <p:ph type="sldNum" sz="quarter" idx="12"/>
          </p:nvPr>
        </p:nvSpPr>
        <p:spPr/>
        <p:txBody>
          <a:bodyPr/>
          <a:lstStyle/>
          <a:p>
            <a:fld id="{730E68AE-2622-47AC-AC03-F2B58AD2E6CF}" type="slidenum">
              <a:rPr lang="zh-TW" altLang="en-US" smtClean="0"/>
              <a:t>37</a:t>
            </a:fld>
            <a:endParaRPr lang="zh-TW" altLang="en-US"/>
          </a:p>
        </p:txBody>
      </p:sp>
    </p:spTree>
    <p:extLst>
      <p:ext uri="{BB962C8B-B14F-4D97-AF65-F5344CB8AC3E}">
        <p14:creationId xmlns:p14="http://schemas.microsoft.com/office/powerpoint/2010/main" val="336111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r>
              <a:rPr lang="zh-TW" altLang="en-US"/>
              <a:t>信用卡違約</a:t>
            </a:r>
            <a:endParaRPr lang="zh-TW" altLang="en-US" dirty="0"/>
          </a:p>
        </p:txBody>
      </p:sp>
      <p:sp>
        <p:nvSpPr>
          <p:cNvPr id="16" name="內容版面配置區 2"/>
          <p:cNvSpPr>
            <a:spLocks noGrp="1"/>
          </p:cNvSpPr>
          <p:nvPr>
            <p:ph idx="1"/>
          </p:nvPr>
        </p:nvSpPr>
        <p:spPr/>
        <p:txBody>
          <a:bodyPr/>
          <a:lstStyle/>
          <a:p>
            <a:r>
              <a:rPr lang="en-US" altLang="zh-TW"/>
              <a:t>default of credit card clients Data Set</a:t>
            </a:r>
          </a:p>
          <a:p>
            <a:r>
              <a:rPr lang="zh-TW" altLang="en-US"/>
              <a:t>從台灣客戶的信用卡違約金的狀況</a:t>
            </a:r>
          </a:p>
          <a:p>
            <a:r>
              <a:rPr lang="zh-TW" altLang="en-US"/>
              <a:t>比較六個資料探勘方法對於預測違約概率的準確性</a:t>
            </a:r>
            <a:endParaRPr lang="zh-TW" altLang="en-US" dirty="0"/>
          </a:p>
        </p:txBody>
      </p:sp>
      <p:sp>
        <p:nvSpPr>
          <p:cNvPr id="7" name="Rectangle 1"/>
          <p:cNvSpPr/>
          <p:nvPr/>
        </p:nvSpPr>
        <p:spPr>
          <a:xfrm>
            <a:off x="3336283" y="5736225"/>
            <a:ext cx="3164649" cy="261610"/>
          </a:xfrm>
          <a:prstGeom prst="rect">
            <a:avLst/>
          </a:prstGeom>
        </p:spPr>
        <p:txBody>
          <a:bodyPr wrap="none">
            <a:spAutoFit/>
          </a:bodyPr>
          <a:lstStyle/>
          <a:p>
            <a:r>
              <a:rPr lang="en-US" sz="1100" dirty="0" err="1">
                <a:latin typeface="微軟正黑體" panose="020B0604030504040204" pitchFamily="34" charset="-120"/>
                <a:ea typeface="微軟正黑體" panose="020B0604030504040204" pitchFamily="34" charset="-120"/>
              </a:rPr>
              <a:t>參考來源：UCI</a:t>
            </a:r>
            <a:r>
              <a:rPr lang="en-US" sz="1100" dirty="0">
                <a:latin typeface="微軟正黑體" panose="020B0604030504040204" pitchFamily="34" charset="-120"/>
                <a:ea typeface="微軟正黑體" panose="020B0604030504040204" pitchFamily="34" charset="-120"/>
              </a:rPr>
              <a:t> Machine Learning Repository</a:t>
            </a:r>
            <a:r>
              <a:rPr lang="en-US" sz="1100" b="1" baseline="30000" dirty="0">
                <a:latin typeface="微軟正黑體" panose="020B0604030504040204" pitchFamily="34" charset="-120"/>
                <a:ea typeface="微軟正黑體" panose="020B0604030504040204" pitchFamily="34" charset="-120"/>
              </a:rPr>
              <a:t>2</a:t>
            </a:r>
            <a:endParaRPr lang="en-US" sz="1100" dirty="0">
              <a:latin typeface="微軟正黑體" panose="020B0604030504040204" pitchFamily="34" charset="-120"/>
              <a:ea typeface="微軟正黑體" panose="020B0604030504040204" pitchFamily="34" charset="-120"/>
            </a:endParaRPr>
          </a:p>
        </p:txBody>
      </p:sp>
      <p:pic>
        <p:nvPicPr>
          <p:cNvPr id="10" name="圖片 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283" y="3486822"/>
            <a:ext cx="3545304" cy="2241666"/>
          </a:xfrm>
          <a:prstGeom prst="rect">
            <a:avLst/>
          </a:prstGeom>
        </p:spPr>
      </p:pic>
      <p:sp>
        <p:nvSpPr>
          <p:cNvPr id="4" name="日期版面配置區 3">
            <a:extLst>
              <a:ext uri="{FF2B5EF4-FFF2-40B4-BE49-F238E27FC236}">
                <a16:creationId xmlns:a16="http://schemas.microsoft.com/office/drawing/2014/main" id="{B6E39056-22DB-49C3-A030-0208498FC1E9}"/>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B6E80B41-5F58-4849-9943-81C2BAE3D8F6}"/>
              </a:ext>
            </a:extLst>
          </p:cNvPr>
          <p:cNvSpPr>
            <a:spLocks noGrp="1"/>
          </p:cNvSpPr>
          <p:nvPr>
            <p:ph type="sldNum" sz="quarter" idx="12"/>
          </p:nvPr>
        </p:nvSpPr>
        <p:spPr/>
        <p:txBody>
          <a:bodyPr/>
          <a:lstStyle/>
          <a:p>
            <a:fld id="{730E68AE-2622-47AC-AC03-F2B58AD2E6CF}" type="slidenum">
              <a:rPr lang="zh-TW" altLang="en-US" smtClean="0"/>
              <a:t>38</a:t>
            </a:fld>
            <a:endParaRPr lang="zh-TW" altLang="en-US"/>
          </a:p>
        </p:txBody>
      </p:sp>
    </p:spTree>
    <p:extLst>
      <p:ext uri="{BB962C8B-B14F-4D97-AF65-F5344CB8AC3E}">
        <p14:creationId xmlns:p14="http://schemas.microsoft.com/office/powerpoint/2010/main" val="1972979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74F2F24-3E77-4191-A482-85FC225DEC88}"/>
              </a:ext>
            </a:extLst>
          </p:cNvPr>
          <p:cNvSpPr>
            <a:spLocks noGrp="1"/>
          </p:cNvSpPr>
          <p:nvPr>
            <p:ph type="title"/>
          </p:nvPr>
        </p:nvSpPr>
        <p:spPr/>
        <p:txBody>
          <a:bodyPr/>
          <a:lstStyle/>
          <a:p>
            <a:r>
              <a:rPr lang="zh-TW" altLang="en-US" dirty="0"/>
              <a:t>資料集</a:t>
            </a:r>
            <a:r>
              <a:rPr lang="en-US" altLang="zh-TW" dirty="0"/>
              <a:t>(Data set)</a:t>
            </a:r>
            <a:endParaRPr lang="zh-TW" altLang="en-US" dirty="0"/>
          </a:p>
        </p:txBody>
      </p:sp>
      <p:sp>
        <p:nvSpPr>
          <p:cNvPr id="5" name="內容版面配置區 4"/>
          <p:cNvSpPr>
            <a:spLocks noGrp="1"/>
          </p:cNvSpPr>
          <p:nvPr>
            <p:ph sz="half" idx="1"/>
          </p:nvPr>
        </p:nvSpPr>
        <p:spPr>
          <a:xfrm>
            <a:off x="1266093" y="1559170"/>
            <a:ext cx="5384800" cy="3700463"/>
          </a:xfrm>
        </p:spPr>
        <p:txBody>
          <a:bodyPr/>
          <a:lstStyle/>
          <a:p>
            <a:pPr marL="514350" indent="-514350">
              <a:buFont typeface="+mj-lt"/>
              <a:buAutoNum type="arabicPeriod"/>
            </a:pPr>
            <a:r>
              <a:rPr lang="zh-TW" altLang="en-US" dirty="0"/>
              <a:t>資料集是</a:t>
            </a:r>
            <a:r>
              <a:rPr lang="en-US" altLang="zh-TW" dirty="0" err="1"/>
              <a:t>xls</a:t>
            </a:r>
            <a:r>
              <a:rPr lang="zh-TW" altLang="en-US" dirty="0"/>
              <a:t>檔案</a:t>
            </a:r>
            <a:endParaRPr lang="en-US" altLang="zh-TW" dirty="0"/>
          </a:p>
          <a:p>
            <a:pPr marL="514350" indent="-514350">
              <a:buFont typeface="+mj-lt"/>
              <a:buAutoNum type="arabicPeriod"/>
            </a:pPr>
            <a:r>
              <a:rPr lang="zh-TW" altLang="en-US" dirty="0"/>
              <a:t>使用</a:t>
            </a:r>
            <a:r>
              <a:rPr lang="en-US" altLang="zh-TW" dirty="0"/>
              <a:t>Excel</a:t>
            </a:r>
            <a:r>
              <a:rPr lang="zh-TW" altLang="en-US" dirty="0"/>
              <a:t>開啟</a:t>
            </a:r>
            <a:endParaRPr lang="en-US" altLang="zh-TW" dirty="0"/>
          </a:p>
          <a:p>
            <a:pPr marL="514350" indent="-514350">
              <a:buFont typeface="+mj-lt"/>
              <a:buAutoNum type="arabicPeriod"/>
            </a:pPr>
            <a:r>
              <a:rPr lang="zh-TW" altLang="en-US" dirty="0"/>
              <a:t>轉存為</a:t>
            </a:r>
            <a:r>
              <a:rPr lang="en-US" altLang="zh-TW" dirty="0"/>
              <a:t>csv</a:t>
            </a:r>
            <a:r>
              <a:rPr lang="zh-TW" altLang="en-US" dirty="0"/>
              <a:t>檔</a:t>
            </a:r>
            <a:endParaRPr lang="en-US" altLang="zh-TW" dirty="0"/>
          </a:p>
          <a:p>
            <a:pPr marL="514350" indent="-514350">
              <a:buFont typeface="+mj-lt"/>
              <a:buAutoNum type="arabicPeriod"/>
            </a:pPr>
            <a:r>
              <a:rPr lang="zh-TW" altLang="en-US" dirty="0"/>
              <a:t>用資料探勘分析軟體（</a:t>
            </a:r>
            <a:r>
              <a:rPr lang="en-US" altLang="zh-TW" dirty="0"/>
              <a:t>Weka</a:t>
            </a:r>
            <a:r>
              <a:rPr lang="zh-TW" altLang="en-US" dirty="0"/>
              <a:t>）來開啟。</a:t>
            </a:r>
            <a:endParaRPr lang="en-US" altLang="zh-TW"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0412" y="2278856"/>
            <a:ext cx="1019175" cy="1276350"/>
          </a:xfrm>
        </p:spPr>
      </p:pic>
      <p:sp>
        <p:nvSpPr>
          <p:cNvPr id="6" name="標題 1"/>
          <p:cNvSpPr txBox="1">
            <a:spLocks/>
          </p:cNvSpPr>
          <p:nvPr/>
        </p:nvSpPr>
        <p:spPr>
          <a:xfrm>
            <a:off x="841829" y="841831"/>
            <a:ext cx="10511971" cy="848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bg1"/>
                </a:solidFill>
                <a:latin typeface="華康中特圓體" panose="020F0809000000000000" pitchFamily="49" charset="-120"/>
                <a:ea typeface="華康中特圓體" panose="020F0809000000000000" pitchFamily="49" charset="-120"/>
                <a:cs typeface="+mj-cs"/>
              </a:defRPr>
            </a:lvl1pPr>
          </a:lstStyle>
          <a:p>
            <a:endParaRPr lang="zh-TW" altLang="en-US" b="0" dirty="0">
              <a:solidFill>
                <a:schemeClr val="tx1"/>
              </a:solidFill>
              <a:effectLst>
                <a:outerShdw blurRad="38100" dist="38100" dir="2700000" algn="tl">
                  <a:srgbClr val="000000">
                    <a:alpha val="43137"/>
                  </a:srgbClr>
                </a:outerShdw>
              </a:effectLst>
            </a:endParaRPr>
          </a:p>
        </p:txBody>
      </p:sp>
      <p:sp>
        <p:nvSpPr>
          <p:cNvPr id="11" name="日期版面配置區 10">
            <a:extLst>
              <a:ext uri="{FF2B5EF4-FFF2-40B4-BE49-F238E27FC236}">
                <a16:creationId xmlns:a16="http://schemas.microsoft.com/office/drawing/2014/main" id="{03590376-BCAD-4E96-83F9-F887C25BA58D}"/>
              </a:ext>
            </a:extLst>
          </p:cNvPr>
          <p:cNvSpPr>
            <a:spLocks noGrp="1"/>
          </p:cNvSpPr>
          <p:nvPr>
            <p:ph type="dt" sz="half" idx="10"/>
          </p:nvPr>
        </p:nvSpPr>
        <p:spPr/>
        <p:txBody>
          <a:bodyPr/>
          <a:lstStyle/>
          <a:p>
            <a:r>
              <a:rPr lang="en-US" altLang="zh-TW"/>
              <a:t>© </a:t>
            </a:r>
            <a:r>
              <a:rPr lang="zh-TW" altLang="en-US"/>
              <a:t>滄海圖書</a:t>
            </a:r>
          </a:p>
        </p:txBody>
      </p:sp>
      <p:sp>
        <p:nvSpPr>
          <p:cNvPr id="12" name="投影片編號版面配置區 11">
            <a:extLst>
              <a:ext uri="{FF2B5EF4-FFF2-40B4-BE49-F238E27FC236}">
                <a16:creationId xmlns:a16="http://schemas.microsoft.com/office/drawing/2014/main" id="{3D540567-9AC3-40BC-8008-271D079053CD}"/>
              </a:ext>
            </a:extLst>
          </p:cNvPr>
          <p:cNvSpPr>
            <a:spLocks noGrp="1"/>
          </p:cNvSpPr>
          <p:nvPr>
            <p:ph type="sldNum" sz="quarter" idx="12"/>
          </p:nvPr>
        </p:nvSpPr>
        <p:spPr/>
        <p:txBody>
          <a:bodyPr/>
          <a:lstStyle/>
          <a:p>
            <a:fld id="{730E68AE-2622-47AC-AC03-F2B58AD2E6CF}" type="slidenum">
              <a:rPr lang="zh-TW" altLang="en-US" smtClean="0"/>
              <a:t>39</a:t>
            </a:fld>
            <a:endParaRPr lang="zh-TW" altLang="en-US"/>
          </a:p>
        </p:txBody>
      </p:sp>
    </p:spTree>
    <p:extLst>
      <p:ext uri="{BB962C8B-B14F-4D97-AF65-F5344CB8AC3E}">
        <p14:creationId xmlns:p14="http://schemas.microsoft.com/office/powerpoint/2010/main" val="421645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655967" y="1765733"/>
            <a:ext cx="6350688" cy="4314671"/>
            <a:chOff x="1649191" y="1929138"/>
            <a:chExt cx="5594598" cy="3800981"/>
          </a:xfrm>
        </p:grpSpPr>
        <p:cxnSp>
          <p:nvCxnSpPr>
            <p:cNvPr id="94" name="直線單箭頭接點 93"/>
            <p:cNvCxnSpPr/>
            <p:nvPr/>
          </p:nvCxnSpPr>
          <p:spPr>
            <a:xfrm flipV="1">
              <a:off x="3875235" y="2088397"/>
              <a:ext cx="0" cy="2190751"/>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cxnSp>
          <p:nvCxnSpPr>
            <p:cNvPr id="98" name="直線單箭頭接點 97"/>
            <p:cNvCxnSpPr/>
            <p:nvPr/>
          </p:nvCxnSpPr>
          <p:spPr>
            <a:xfrm rot="5400000" flipV="1">
              <a:off x="4970611" y="3174249"/>
              <a:ext cx="0" cy="2190751"/>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cxnSp>
          <p:nvCxnSpPr>
            <p:cNvPr id="101" name="直線單箭頭接點 100"/>
            <p:cNvCxnSpPr/>
            <p:nvPr/>
          </p:nvCxnSpPr>
          <p:spPr>
            <a:xfrm flipH="1">
              <a:off x="2568603" y="4269624"/>
              <a:ext cx="1306633" cy="1237730"/>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grpSp>
          <p:nvGrpSpPr>
            <p:cNvPr id="114" name="群組 113"/>
            <p:cNvGrpSpPr/>
            <p:nvPr/>
          </p:nvGrpSpPr>
          <p:grpSpPr>
            <a:xfrm>
              <a:off x="2976702" y="2641243"/>
              <a:ext cx="1109819" cy="1251418"/>
              <a:chOff x="2749173" y="2069649"/>
              <a:chExt cx="1890369" cy="2131557"/>
            </a:xfrm>
          </p:grpSpPr>
          <p:sp>
            <p:nvSpPr>
              <p:cNvPr id="116" name="橢圓 115"/>
              <p:cNvSpPr/>
              <p:nvPr/>
            </p:nvSpPr>
            <p:spPr>
              <a:xfrm>
                <a:off x="2749174" y="249344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橢圓 126"/>
              <p:cNvSpPr/>
              <p:nvPr/>
            </p:nvSpPr>
            <p:spPr>
              <a:xfrm>
                <a:off x="3301624" y="244581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3101599" y="269346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2849186" y="2841104"/>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橢圓 131"/>
              <p:cNvSpPr/>
              <p:nvPr/>
            </p:nvSpPr>
            <p:spPr>
              <a:xfrm>
                <a:off x="2749173" y="3298304"/>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橢圓 135"/>
              <p:cNvSpPr/>
              <p:nvPr/>
            </p:nvSpPr>
            <p:spPr>
              <a:xfrm>
                <a:off x="3279548" y="307905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橢圓 136"/>
              <p:cNvSpPr/>
              <p:nvPr/>
            </p:nvSpPr>
            <p:spPr>
              <a:xfrm>
                <a:off x="3531960" y="2655193"/>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橢圓 137"/>
              <p:cNvSpPr/>
              <p:nvPr/>
            </p:nvSpPr>
            <p:spPr>
              <a:xfrm>
                <a:off x="3001586" y="3079056"/>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橢圓 138"/>
              <p:cNvSpPr/>
              <p:nvPr/>
            </p:nvSpPr>
            <p:spPr>
              <a:xfrm>
                <a:off x="2953961" y="3431481"/>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橢圓 139"/>
              <p:cNvSpPr/>
              <p:nvPr/>
            </p:nvSpPr>
            <p:spPr>
              <a:xfrm>
                <a:off x="3567034" y="324080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橢圓 140"/>
              <p:cNvSpPr/>
              <p:nvPr/>
            </p:nvSpPr>
            <p:spPr>
              <a:xfrm>
                <a:off x="3670518" y="3340819"/>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橢圓 141"/>
              <p:cNvSpPr/>
              <p:nvPr/>
            </p:nvSpPr>
            <p:spPr>
              <a:xfrm>
                <a:off x="3622893" y="2926655"/>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橢圓 142"/>
              <p:cNvSpPr/>
              <p:nvPr/>
            </p:nvSpPr>
            <p:spPr>
              <a:xfrm>
                <a:off x="3367009" y="2778670"/>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橢圓 143"/>
              <p:cNvSpPr/>
              <p:nvPr/>
            </p:nvSpPr>
            <p:spPr>
              <a:xfrm>
                <a:off x="4439517" y="2979043"/>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橢圓 144"/>
              <p:cNvSpPr/>
              <p:nvPr/>
            </p:nvSpPr>
            <p:spPr>
              <a:xfrm>
                <a:off x="4439517" y="359645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橢圓 145"/>
              <p:cNvSpPr/>
              <p:nvPr/>
            </p:nvSpPr>
            <p:spPr>
              <a:xfrm>
                <a:off x="3870543" y="4001181"/>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橢圓 146"/>
              <p:cNvSpPr/>
              <p:nvPr/>
            </p:nvSpPr>
            <p:spPr>
              <a:xfrm>
                <a:off x="3279548" y="332106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橢圓 147"/>
              <p:cNvSpPr/>
              <p:nvPr/>
            </p:nvSpPr>
            <p:spPr>
              <a:xfrm>
                <a:off x="3216789" y="3515279"/>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橢圓 148"/>
              <p:cNvSpPr/>
              <p:nvPr/>
            </p:nvSpPr>
            <p:spPr>
              <a:xfrm>
                <a:off x="3984843" y="274858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橢圓 149"/>
              <p:cNvSpPr/>
              <p:nvPr/>
            </p:nvSpPr>
            <p:spPr>
              <a:xfrm>
                <a:off x="3937218" y="2380577"/>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橢圓 150"/>
              <p:cNvSpPr/>
              <p:nvPr/>
            </p:nvSpPr>
            <p:spPr>
              <a:xfrm>
                <a:off x="3116776" y="3807930"/>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橢圓 151"/>
              <p:cNvSpPr/>
              <p:nvPr/>
            </p:nvSpPr>
            <p:spPr>
              <a:xfrm>
                <a:off x="3837205" y="364942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橢圓 152"/>
              <p:cNvSpPr/>
              <p:nvPr/>
            </p:nvSpPr>
            <p:spPr>
              <a:xfrm>
                <a:off x="4137243" y="3179068"/>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橢圓 153"/>
              <p:cNvSpPr/>
              <p:nvPr/>
            </p:nvSpPr>
            <p:spPr>
              <a:xfrm>
                <a:off x="4235885" y="2069649"/>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橢圓 154"/>
              <p:cNvSpPr/>
              <p:nvPr/>
            </p:nvSpPr>
            <p:spPr>
              <a:xfrm>
                <a:off x="3582052" y="2135732"/>
                <a:ext cx="200025" cy="200025"/>
              </a:xfrm>
              <a:prstGeom prst="ellips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6" name="文字方塊 155"/>
            <p:cNvSpPr txBox="1"/>
            <p:nvPr/>
          </p:nvSpPr>
          <p:spPr>
            <a:xfrm>
              <a:off x="2514351" y="1929138"/>
              <a:ext cx="1080581" cy="515154"/>
            </a:xfrm>
            <a:prstGeom prst="rect">
              <a:avLst/>
            </a:prstGeom>
            <a:noFill/>
          </p:spPr>
          <p:txBody>
            <a:bodyPr wrap="none" rtlCol="0">
              <a:spAutoFit/>
            </a:bodyPr>
            <a:lstStyle/>
            <a:p>
              <a:pPr algn="ctr"/>
              <a:r>
                <a:rPr lang="en-US" altLang="zh-TW" sz="3200" b="1" dirty="0"/>
                <a:t>Shape</a:t>
              </a:r>
              <a:endParaRPr lang="zh-TW" altLang="en-US" sz="3200" b="1" dirty="0"/>
            </a:p>
          </p:txBody>
        </p:sp>
        <p:sp>
          <p:nvSpPr>
            <p:cNvPr id="157" name="文字方塊 156"/>
            <p:cNvSpPr txBox="1"/>
            <p:nvPr/>
          </p:nvSpPr>
          <p:spPr>
            <a:xfrm>
              <a:off x="6199924" y="4012449"/>
              <a:ext cx="1043865" cy="515154"/>
            </a:xfrm>
            <a:prstGeom prst="rect">
              <a:avLst/>
            </a:prstGeom>
            <a:noFill/>
          </p:spPr>
          <p:txBody>
            <a:bodyPr wrap="none" rtlCol="0">
              <a:spAutoFit/>
            </a:bodyPr>
            <a:lstStyle/>
            <a:p>
              <a:pPr algn="ctr"/>
              <a:r>
                <a:rPr lang="en-US" altLang="zh-TW" sz="3200" b="1" dirty="0"/>
                <a:t>Color </a:t>
              </a:r>
              <a:endParaRPr lang="zh-TW" altLang="en-US" sz="3200" b="1" dirty="0"/>
            </a:p>
          </p:txBody>
        </p:sp>
        <p:sp>
          <p:nvSpPr>
            <p:cNvPr id="158" name="文字方塊 157"/>
            <p:cNvSpPr txBox="1"/>
            <p:nvPr/>
          </p:nvSpPr>
          <p:spPr>
            <a:xfrm>
              <a:off x="1649191" y="5214965"/>
              <a:ext cx="742003" cy="515154"/>
            </a:xfrm>
            <a:prstGeom prst="rect">
              <a:avLst/>
            </a:prstGeom>
            <a:noFill/>
          </p:spPr>
          <p:txBody>
            <a:bodyPr wrap="none" rtlCol="0">
              <a:spAutoFit/>
            </a:bodyPr>
            <a:lstStyle/>
            <a:p>
              <a:pPr algn="ctr"/>
              <a:r>
                <a:rPr lang="en-US" altLang="zh-TW" sz="3200" b="1" dirty="0"/>
                <a:t>Size</a:t>
              </a:r>
              <a:endParaRPr lang="zh-TW" altLang="en-US" sz="3200" b="1" dirty="0"/>
            </a:p>
          </p:txBody>
        </p:sp>
        <p:grpSp>
          <p:nvGrpSpPr>
            <p:cNvPr id="161" name="群組 160"/>
            <p:cNvGrpSpPr/>
            <p:nvPr/>
          </p:nvGrpSpPr>
          <p:grpSpPr>
            <a:xfrm>
              <a:off x="3089665" y="4304836"/>
              <a:ext cx="1262880" cy="998198"/>
              <a:chOff x="2861741" y="1890466"/>
              <a:chExt cx="1900544" cy="1502216"/>
            </a:xfrm>
          </p:grpSpPr>
          <p:sp>
            <p:nvSpPr>
              <p:cNvPr id="162" name="等腰三角形 161"/>
              <p:cNvSpPr/>
              <p:nvPr/>
            </p:nvSpPr>
            <p:spPr>
              <a:xfrm>
                <a:off x="3199815" y="2003082"/>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等腰三角形 162"/>
              <p:cNvSpPr/>
              <p:nvPr/>
            </p:nvSpPr>
            <p:spPr>
              <a:xfrm>
                <a:off x="3233151" y="2489697"/>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等腰三角形 163"/>
              <p:cNvSpPr/>
              <p:nvPr/>
            </p:nvSpPr>
            <p:spPr>
              <a:xfrm>
                <a:off x="3595078" y="2386609"/>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等腰三角形 164"/>
              <p:cNvSpPr/>
              <p:nvPr/>
            </p:nvSpPr>
            <p:spPr>
              <a:xfrm>
                <a:off x="3090256" y="2855308"/>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等腰三角形 165"/>
              <p:cNvSpPr/>
              <p:nvPr/>
            </p:nvSpPr>
            <p:spPr>
              <a:xfrm>
                <a:off x="3042673" y="3213839"/>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等腰三角形 166"/>
              <p:cNvSpPr/>
              <p:nvPr/>
            </p:nvSpPr>
            <p:spPr>
              <a:xfrm>
                <a:off x="3452249" y="2949611"/>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等腰三角形 167"/>
              <p:cNvSpPr/>
              <p:nvPr/>
            </p:nvSpPr>
            <p:spPr>
              <a:xfrm>
                <a:off x="3943689" y="2618023"/>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等腰三角形 168"/>
              <p:cNvSpPr/>
              <p:nvPr/>
            </p:nvSpPr>
            <p:spPr>
              <a:xfrm>
                <a:off x="3506320" y="2645673"/>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等腰三角形 169"/>
              <p:cNvSpPr/>
              <p:nvPr/>
            </p:nvSpPr>
            <p:spPr>
              <a:xfrm>
                <a:off x="3772910" y="3005575"/>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等腰三角形 170"/>
              <p:cNvSpPr/>
              <p:nvPr/>
            </p:nvSpPr>
            <p:spPr>
              <a:xfrm>
                <a:off x="4347578" y="2080062"/>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等腰三角形 171"/>
              <p:cNvSpPr/>
              <p:nvPr/>
            </p:nvSpPr>
            <p:spPr>
              <a:xfrm>
                <a:off x="3353896" y="323670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等腰三角形 172"/>
              <p:cNvSpPr/>
              <p:nvPr/>
            </p:nvSpPr>
            <p:spPr>
              <a:xfrm>
                <a:off x="4191434" y="2914141"/>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等腰三角形 173"/>
              <p:cNvSpPr/>
              <p:nvPr/>
            </p:nvSpPr>
            <p:spPr>
              <a:xfrm>
                <a:off x="4428953" y="240109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等腰三角形 174"/>
              <p:cNvSpPr/>
              <p:nvPr/>
            </p:nvSpPr>
            <p:spPr>
              <a:xfrm>
                <a:off x="4581353" y="255349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等腰三角形 175"/>
              <p:cNvSpPr/>
              <p:nvPr/>
            </p:nvSpPr>
            <p:spPr>
              <a:xfrm>
                <a:off x="4110140" y="2211794"/>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等腰三角形 176"/>
              <p:cNvSpPr/>
              <p:nvPr/>
            </p:nvSpPr>
            <p:spPr>
              <a:xfrm>
                <a:off x="3708612" y="2345182"/>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等腰三角形 177"/>
              <p:cNvSpPr/>
              <p:nvPr/>
            </p:nvSpPr>
            <p:spPr>
              <a:xfrm>
                <a:off x="2861741" y="2143971"/>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等腰三角形 178"/>
              <p:cNvSpPr/>
              <p:nvPr/>
            </p:nvSpPr>
            <p:spPr>
              <a:xfrm>
                <a:off x="3561064" y="2035280"/>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等腰三角形 179"/>
              <p:cNvSpPr/>
              <p:nvPr/>
            </p:nvSpPr>
            <p:spPr>
              <a:xfrm>
                <a:off x="3836480" y="1890466"/>
                <a:ext cx="180932" cy="155976"/>
              </a:xfrm>
              <a:prstGeom prst="triangle">
                <a:avLst/>
              </a:prstGeom>
              <a:solidFill>
                <a:srgbClr val="FF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1" name="群組 180"/>
            <p:cNvGrpSpPr/>
            <p:nvPr/>
          </p:nvGrpSpPr>
          <p:grpSpPr>
            <a:xfrm>
              <a:off x="4349769" y="2276046"/>
              <a:ext cx="1411485" cy="1223432"/>
              <a:chOff x="4745020" y="1840358"/>
              <a:chExt cx="1744817" cy="1512354"/>
            </a:xfrm>
          </p:grpSpPr>
          <p:sp>
            <p:nvSpPr>
              <p:cNvPr id="182" name="等腰三角形 181"/>
              <p:cNvSpPr/>
              <p:nvPr/>
            </p:nvSpPr>
            <p:spPr>
              <a:xfrm>
                <a:off x="4935498" y="2048265"/>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等腰三角形 182"/>
              <p:cNvSpPr/>
              <p:nvPr/>
            </p:nvSpPr>
            <p:spPr>
              <a:xfrm>
                <a:off x="5297425" y="1945177"/>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等腰三角形 183"/>
              <p:cNvSpPr/>
              <p:nvPr/>
            </p:nvSpPr>
            <p:spPr>
              <a:xfrm>
                <a:off x="4792603" y="2413876"/>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等腰三角形 184"/>
              <p:cNvSpPr/>
              <p:nvPr/>
            </p:nvSpPr>
            <p:spPr>
              <a:xfrm>
                <a:off x="4745020" y="2772407"/>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等腰三角形 185"/>
              <p:cNvSpPr/>
              <p:nvPr/>
            </p:nvSpPr>
            <p:spPr>
              <a:xfrm>
                <a:off x="5154596" y="2508179"/>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7" name="等腰三角形 186"/>
              <p:cNvSpPr/>
              <p:nvPr/>
            </p:nvSpPr>
            <p:spPr>
              <a:xfrm>
                <a:off x="5487928" y="2176591"/>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等腰三角形 187"/>
              <p:cNvSpPr/>
              <p:nvPr/>
            </p:nvSpPr>
            <p:spPr>
              <a:xfrm>
                <a:off x="5208667" y="2204241"/>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等腰三角形 188"/>
              <p:cNvSpPr/>
              <p:nvPr/>
            </p:nvSpPr>
            <p:spPr>
              <a:xfrm>
                <a:off x="5475257" y="2564143"/>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等腰三角形 189"/>
              <p:cNvSpPr/>
              <p:nvPr/>
            </p:nvSpPr>
            <p:spPr>
              <a:xfrm>
                <a:off x="5056243" y="2795274"/>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 name="等腰三角形 190"/>
              <p:cNvSpPr/>
              <p:nvPr/>
            </p:nvSpPr>
            <p:spPr>
              <a:xfrm>
                <a:off x="5977022" y="2957691"/>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等腰三角形 191"/>
              <p:cNvSpPr/>
              <p:nvPr/>
            </p:nvSpPr>
            <p:spPr>
              <a:xfrm>
                <a:off x="5777103" y="250115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等腰三角形 192"/>
              <p:cNvSpPr/>
              <p:nvPr/>
            </p:nvSpPr>
            <p:spPr>
              <a:xfrm>
                <a:off x="5122482" y="3196736"/>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等腰三角形 193"/>
              <p:cNvSpPr/>
              <p:nvPr/>
            </p:nvSpPr>
            <p:spPr>
              <a:xfrm>
                <a:off x="5468505" y="2692543"/>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等腰三角形 194"/>
              <p:cNvSpPr/>
              <p:nvPr/>
            </p:nvSpPr>
            <p:spPr>
              <a:xfrm>
                <a:off x="5620905" y="2844943"/>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等腰三角形 195"/>
              <p:cNvSpPr/>
              <p:nvPr/>
            </p:nvSpPr>
            <p:spPr>
              <a:xfrm>
                <a:off x="5365910" y="315871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 name="等腰三角形 196"/>
              <p:cNvSpPr/>
              <p:nvPr/>
            </p:nvSpPr>
            <p:spPr>
              <a:xfrm>
                <a:off x="6156505" y="211326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等腰三角形 197"/>
              <p:cNvSpPr/>
              <p:nvPr/>
            </p:nvSpPr>
            <p:spPr>
              <a:xfrm>
                <a:off x="6308905" y="226566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等腰三角形 198"/>
              <p:cNvSpPr/>
              <p:nvPr/>
            </p:nvSpPr>
            <p:spPr>
              <a:xfrm>
                <a:off x="5578394" y="2211794"/>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等腰三角形 199"/>
              <p:cNvSpPr/>
              <p:nvPr/>
            </p:nvSpPr>
            <p:spPr>
              <a:xfrm>
                <a:off x="5867569" y="1840358"/>
                <a:ext cx="180932" cy="155976"/>
              </a:xfrm>
              <a:prstGeom prst="triangl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1" name="群組 200"/>
            <p:cNvGrpSpPr/>
            <p:nvPr/>
          </p:nvGrpSpPr>
          <p:grpSpPr>
            <a:xfrm>
              <a:off x="4319086" y="3892663"/>
              <a:ext cx="1409695" cy="859557"/>
              <a:chOff x="4808655" y="3682538"/>
              <a:chExt cx="2181237" cy="1330002"/>
            </a:xfrm>
          </p:grpSpPr>
          <p:sp>
            <p:nvSpPr>
              <p:cNvPr id="202" name="橢圓 201"/>
              <p:cNvSpPr/>
              <p:nvPr/>
            </p:nvSpPr>
            <p:spPr>
              <a:xfrm>
                <a:off x="4808655" y="369189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橢圓 202"/>
              <p:cNvSpPr/>
              <p:nvPr/>
            </p:nvSpPr>
            <p:spPr>
              <a:xfrm>
                <a:off x="5446830" y="3682538"/>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橢圓 203"/>
              <p:cNvSpPr/>
              <p:nvPr/>
            </p:nvSpPr>
            <p:spPr>
              <a:xfrm>
                <a:off x="5784966" y="370635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橢圓 204"/>
              <p:cNvSpPr/>
              <p:nvPr/>
            </p:nvSpPr>
            <p:spPr>
              <a:xfrm>
                <a:off x="5346817" y="3986816"/>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橢圓 205"/>
              <p:cNvSpPr/>
              <p:nvPr/>
            </p:nvSpPr>
            <p:spPr>
              <a:xfrm>
                <a:off x="5503978" y="4243467"/>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 name="橢圓 206"/>
              <p:cNvSpPr/>
              <p:nvPr/>
            </p:nvSpPr>
            <p:spPr>
              <a:xfrm>
                <a:off x="5603990" y="481251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橢圓 207"/>
              <p:cNvSpPr/>
              <p:nvPr/>
            </p:nvSpPr>
            <p:spPr>
              <a:xfrm>
                <a:off x="5884978" y="4443492"/>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橢圓 208"/>
              <p:cNvSpPr/>
              <p:nvPr/>
            </p:nvSpPr>
            <p:spPr>
              <a:xfrm>
                <a:off x="6018325" y="390637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橢圓 209"/>
              <p:cNvSpPr/>
              <p:nvPr/>
            </p:nvSpPr>
            <p:spPr>
              <a:xfrm>
                <a:off x="5704003" y="4077825"/>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橢圓 210"/>
              <p:cNvSpPr/>
              <p:nvPr/>
            </p:nvSpPr>
            <p:spPr>
              <a:xfrm>
                <a:off x="6013559" y="4147169"/>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橢圓 211"/>
              <p:cNvSpPr/>
              <p:nvPr/>
            </p:nvSpPr>
            <p:spPr>
              <a:xfrm>
                <a:off x="6085003" y="4375594"/>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 name="橢圓 212"/>
              <p:cNvSpPr/>
              <p:nvPr/>
            </p:nvSpPr>
            <p:spPr>
              <a:xfrm>
                <a:off x="4862741" y="4373401"/>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橢圓 213"/>
              <p:cNvSpPr/>
              <p:nvPr/>
            </p:nvSpPr>
            <p:spPr>
              <a:xfrm>
                <a:off x="6489837" y="3782550"/>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橢圓 214"/>
              <p:cNvSpPr/>
              <p:nvPr/>
            </p:nvSpPr>
            <p:spPr>
              <a:xfrm>
                <a:off x="6789867" y="4006387"/>
                <a:ext cx="200025" cy="200025"/>
              </a:xfrm>
              <a:prstGeom prst="ellipse">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3" name="標題 2">
            <a:extLst>
              <a:ext uri="{FF2B5EF4-FFF2-40B4-BE49-F238E27FC236}">
                <a16:creationId xmlns:a16="http://schemas.microsoft.com/office/drawing/2014/main" id="{00DF9A92-D88B-4913-97AC-07EF9452DE5D}"/>
              </a:ext>
            </a:extLst>
          </p:cNvPr>
          <p:cNvSpPr>
            <a:spLocks noGrp="1"/>
          </p:cNvSpPr>
          <p:nvPr>
            <p:ph type="title"/>
          </p:nvPr>
        </p:nvSpPr>
        <p:spPr/>
        <p:txBody>
          <a:bodyPr/>
          <a:lstStyle/>
          <a:p>
            <a:r>
              <a:rPr lang="en-US" altLang="zh-TW" dirty="0"/>
              <a:t>Result of Cluster with Color, Shape and Size </a:t>
            </a:r>
            <a:endParaRPr lang="zh-TW" altLang="en-US" dirty="0"/>
          </a:p>
        </p:txBody>
      </p:sp>
      <p:sp>
        <p:nvSpPr>
          <p:cNvPr id="4" name="內容版面配置區 3">
            <a:extLst>
              <a:ext uri="{FF2B5EF4-FFF2-40B4-BE49-F238E27FC236}">
                <a16:creationId xmlns:a16="http://schemas.microsoft.com/office/drawing/2014/main" id="{60A9E466-A45A-4E44-91FF-D82C82E0924D}"/>
              </a:ext>
            </a:extLst>
          </p:cNvPr>
          <p:cNvSpPr>
            <a:spLocks noGrp="1"/>
          </p:cNvSpPr>
          <p:nvPr>
            <p:ph idx="1"/>
          </p:nvPr>
        </p:nvSpPr>
        <p:spPr/>
        <p:txBody>
          <a:bodyPr/>
          <a:lstStyle/>
          <a:p>
            <a:endParaRPr lang="zh-TW" altLang="en-US"/>
          </a:p>
        </p:txBody>
      </p:sp>
      <p:sp>
        <p:nvSpPr>
          <p:cNvPr id="5" name="日期版面配置區 4">
            <a:extLst>
              <a:ext uri="{FF2B5EF4-FFF2-40B4-BE49-F238E27FC236}">
                <a16:creationId xmlns:a16="http://schemas.microsoft.com/office/drawing/2014/main" id="{9FBF340D-6B34-4040-A77D-BDE75C306B84}"/>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9D510B2B-7207-42AC-B6AE-F647EE14A1EB}"/>
              </a:ext>
            </a:extLst>
          </p:cNvPr>
          <p:cNvSpPr>
            <a:spLocks noGrp="1"/>
          </p:cNvSpPr>
          <p:nvPr>
            <p:ph type="sldNum" sz="quarter" idx="12"/>
          </p:nvPr>
        </p:nvSpPr>
        <p:spPr/>
        <p:txBody>
          <a:bodyPr/>
          <a:lstStyle/>
          <a:p>
            <a:fld id="{730E68AE-2622-47AC-AC03-F2B58AD2E6CF}" type="slidenum">
              <a:rPr lang="zh-TW" altLang="en-US" smtClean="0"/>
              <a:t>4</a:t>
            </a:fld>
            <a:endParaRPr lang="zh-TW" altLang="en-US"/>
          </a:p>
        </p:txBody>
      </p:sp>
    </p:spTree>
    <p:extLst>
      <p:ext uri="{BB962C8B-B14F-4D97-AF65-F5344CB8AC3E}">
        <p14:creationId xmlns:p14="http://schemas.microsoft.com/office/powerpoint/2010/main" val="2450939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69" y="672255"/>
            <a:ext cx="10392139" cy="5547819"/>
          </a:xfrm>
          <a:prstGeom prst="rect">
            <a:avLst/>
          </a:prstGeom>
        </p:spPr>
      </p:pic>
      <p:sp>
        <p:nvSpPr>
          <p:cNvPr id="2" name="日期版面配置區 1">
            <a:extLst>
              <a:ext uri="{FF2B5EF4-FFF2-40B4-BE49-F238E27FC236}">
                <a16:creationId xmlns:a16="http://schemas.microsoft.com/office/drawing/2014/main" id="{02907C00-974A-48E4-9A35-BA67C47391AD}"/>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6232CE0D-64C7-4698-B261-A5F90455BA04}"/>
              </a:ext>
            </a:extLst>
          </p:cNvPr>
          <p:cNvSpPr>
            <a:spLocks noGrp="1"/>
          </p:cNvSpPr>
          <p:nvPr>
            <p:ph type="sldNum" sz="quarter" idx="12"/>
          </p:nvPr>
        </p:nvSpPr>
        <p:spPr/>
        <p:txBody>
          <a:bodyPr/>
          <a:lstStyle/>
          <a:p>
            <a:fld id="{730E68AE-2622-47AC-AC03-F2B58AD2E6CF}" type="slidenum">
              <a:rPr lang="zh-TW" altLang="en-US" smtClean="0"/>
              <a:t>40</a:t>
            </a:fld>
            <a:endParaRPr lang="zh-TW" altLang="en-US"/>
          </a:p>
        </p:txBody>
      </p:sp>
    </p:spTree>
    <p:extLst>
      <p:ext uri="{BB962C8B-B14F-4D97-AF65-F5344CB8AC3E}">
        <p14:creationId xmlns:p14="http://schemas.microsoft.com/office/powerpoint/2010/main" val="20847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a:xfrm>
            <a:off x="2754922" y="1451361"/>
            <a:ext cx="8827477" cy="4793864"/>
          </a:xfrm>
        </p:spPr>
        <p:txBody>
          <a:bodyPr/>
          <a:lstStyle/>
          <a:p>
            <a:r>
              <a:rPr lang="zh-TW" altLang="en-US" dirty="0"/>
              <a:t>集群分析</a:t>
            </a:r>
            <a:endParaRPr lang="en-US" altLang="zh-TW" dirty="0"/>
          </a:p>
          <a:p>
            <a:r>
              <a:rPr lang="zh-TW" altLang="en-US" dirty="0"/>
              <a:t>集群分析的應用</a:t>
            </a:r>
            <a:endParaRPr lang="en-US" altLang="zh-TW" dirty="0"/>
          </a:p>
          <a:p>
            <a:r>
              <a:rPr lang="en-US" altLang="zh-TW" dirty="0"/>
              <a:t>K-means</a:t>
            </a:r>
          </a:p>
          <a:p>
            <a:r>
              <a:rPr lang="en-US" altLang="zh-TW" dirty="0"/>
              <a:t>R</a:t>
            </a:r>
            <a:r>
              <a:rPr lang="zh-TW" altLang="en-US" dirty="0"/>
              <a:t>與</a:t>
            </a:r>
            <a:r>
              <a:rPr lang="en-US" altLang="zh-TW" dirty="0"/>
              <a:t>Weka</a:t>
            </a:r>
            <a:r>
              <a:rPr lang="zh-TW" altLang="en-US" dirty="0"/>
              <a:t>的操作</a:t>
            </a:r>
          </a:p>
        </p:txBody>
      </p:sp>
      <p:sp>
        <p:nvSpPr>
          <p:cNvPr id="4" name="日期版面配置區 3">
            <a:extLst>
              <a:ext uri="{FF2B5EF4-FFF2-40B4-BE49-F238E27FC236}">
                <a16:creationId xmlns:a16="http://schemas.microsoft.com/office/drawing/2014/main" id="{AAE10CC1-F7BD-46D7-8686-A335C3DF6C18}"/>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DCE0C8BD-C638-4FB2-B592-404FD4F00A86}"/>
              </a:ext>
            </a:extLst>
          </p:cNvPr>
          <p:cNvSpPr>
            <a:spLocks noGrp="1"/>
          </p:cNvSpPr>
          <p:nvPr>
            <p:ph type="sldNum" sz="quarter" idx="12"/>
          </p:nvPr>
        </p:nvSpPr>
        <p:spPr/>
        <p:txBody>
          <a:bodyPr/>
          <a:lstStyle/>
          <a:p>
            <a:fld id="{730E68AE-2622-47AC-AC03-F2B58AD2E6CF}" type="slidenum">
              <a:rPr lang="zh-TW" altLang="en-US" smtClean="0"/>
              <a:t>41</a:t>
            </a:fld>
            <a:endParaRPr lang="zh-TW" altLang="en-US"/>
          </a:p>
        </p:txBody>
      </p:sp>
    </p:spTree>
    <p:extLst>
      <p:ext uri="{BB962C8B-B14F-4D97-AF65-F5344CB8AC3E}">
        <p14:creationId xmlns:p14="http://schemas.microsoft.com/office/powerpoint/2010/main" val="122719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11940" t="15056" r="14243" b="16233"/>
          <a:stretch/>
        </p:blipFill>
        <p:spPr>
          <a:xfrm>
            <a:off x="0" y="0"/>
            <a:ext cx="12192000" cy="6858000"/>
          </a:xfrm>
          <a:prstGeom prst="rect">
            <a:avLst/>
          </a:prstGeom>
        </p:spPr>
      </p:pic>
      <p:sp>
        <p:nvSpPr>
          <p:cNvPr id="6" name="標題 5"/>
          <p:cNvSpPr>
            <a:spLocks noGrp="1"/>
          </p:cNvSpPr>
          <p:nvPr>
            <p:ph type="title"/>
          </p:nvPr>
        </p:nvSpPr>
        <p:spPr/>
        <p:txBody>
          <a:bodyPr/>
          <a:lstStyle/>
          <a:p>
            <a:endParaRPr lang="zh-TW" altLang="en-US"/>
          </a:p>
        </p:txBody>
      </p:sp>
      <p:sp>
        <p:nvSpPr>
          <p:cNvPr id="2" name="日期版面配置區 1">
            <a:extLst>
              <a:ext uri="{FF2B5EF4-FFF2-40B4-BE49-F238E27FC236}">
                <a16:creationId xmlns:a16="http://schemas.microsoft.com/office/drawing/2014/main" id="{2A61CB1E-5FCF-4FCB-9651-8162A222CB92}"/>
              </a:ext>
            </a:extLst>
          </p:cNvPr>
          <p:cNvSpPr>
            <a:spLocks noGrp="1"/>
          </p:cNvSpPr>
          <p:nvPr>
            <p:ph type="dt" sz="half" idx="10"/>
          </p:nvPr>
        </p:nvSpPr>
        <p:spPr/>
        <p:txBody>
          <a:bodyPr/>
          <a:lstStyle/>
          <a:p>
            <a:r>
              <a:rPr lang="en-US" altLang="zh-TW"/>
              <a:t>© </a:t>
            </a:r>
            <a:r>
              <a:rPr lang="zh-TW" altLang="en-US"/>
              <a:t>滄海圖書</a:t>
            </a:r>
          </a:p>
        </p:txBody>
      </p:sp>
      <p:sp>
        <p:nvSpPr>
          <p:cNvPr id="3" name="投影片編號版面配置區 2">
            <a:extLst>
              <a:ext uri="{FF2B5EF4-FFF2-40B4-BE49-F238E27FC236}">
                <a16:creationId xmlns:a16="http://schemas.microsoft.com/office/drawing/2014/main" id="{C19BBB56-2C0D-4771-A34D-677341C0B9A8}"/>
              </a:ext>
            </a:extLst>
          </p:cNvPr>
          <p:cNvSpPr>
            <a:spLocks noGrp="1"/>
          </p:cNvSpPr>
          <p:nvPr>
            <p:ph type="sldNum" sz="quarter" idx="12"/>
          </p:nvPr>
        </p:nvSpPr>
        <p:spPr/>
        <p:txBody>
          <a:bodyPr/>
          <a:lstStyle/>
          <a:p>
            <a:fld id="{730E68AE-2622-47AC-AC03-F2B58AD2E6CF}" type="slidenum">
              <a:rPr lang="zh-TW" altLang="en-US" smtClean="0"/>
              <a:t>42</a:t>
            </a:fld>
            <a:endParaRPr lang="zh-TW" altLang="en-US"/>
          </a:p>
        </p:txBody>
      </p:sp>
    </p:spTree>
    <p:extLst>
      <p:ext uri="{BB962C8B-B14F-4D97-AF65-F5344CB8AC3E}">
        <p14:creationId xmlns:p14="http://schemas.microsoft.com/office/powerpoint/2010/main" val="141209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Agenda</a:t>
            </a:r>
            <a:endParaRPr lang="zh-TW" altLang="en-US" dirty="0"/>
          </a:p>
        </p:txBody>
      </p:sp>
      <p:sp>
        <p:nvSpPr>
          <p:cNvPr id="6" name="內容版面配置區 5">
            <a:extLst>
              <a:ext uri="{FF2B5EF4-FFF2-40B4-BE49-F238E27FC236}">
                <a16:creationId xmlns:a16="http://schemas.microsoft.com/office/drawing/2014/main" id="{A6B85516-EC36-46A4-9907-B5E56FD735FA}"/>
              </a:ext>
            </a:extLst>
          </p:cNvPr>
          <p:cNvSpPr>
            <a:spLocks noGrp="1"/>
          </p:cNvSpPr>
          <p:nvPr>
            <p:ph idx="1"/>
          </p:nvPr>
        </p:nvSpPr>
        <p:spPr>
          <a:xfrm>
            <a:off x="1500554" y="1451361"/>
            <a:ext cx="10081846" cy="4793864"/>
          </a:xfrm>
        </p:spPr>
        <p:txBody>
          <a:bodyPr/>
          <a:lstStyle/>
          <a:p>
            <a:pPr lvl="0"/>
            <a:r>
              <a:rPr lang="zh-TW" altLang="en-US" dirty="0"/>
              <a:t>數據分析</a:t>
            </a:r>
            <a:endParaRPr lang="en-US" altLang="zh-TW" dirty="0"/>
          </a:p>
          <a:p>
            <a:pPr lvl="1"/>
            <a:r>
              <a:rPr lang="en-US" altLang="zh-TW" dirty="0"/>
              <a:t>Machine Learning</a:t>
            </a:r>
          </a:p>
          <a:p>
            <a:pPr lvl="1"/>
            <a:r>
              <a:rPr lang="en-US" altLang="zh-TW" dirty="0"/>
              <a:t>KDD</a:t>
            </a:r>
          </a:p>
          <a:p>
            <a:pPr lvl="0"/>
            <a:r>
              <a:rPr lang="zh-TW" altLang="en-US" dirty="0"/>
              <a:t>集群分析法</a:t>
            </a:r>
            <a:endParaRPr lang="en-US" altLang="zh-TW" dirty="0"/>
          </a:p>
          <a:p>
            <a:pPr lvl="1"/>
            <a:r>
              <a:rPr lang="en-US" altLang="zh-TW" dirty="0"/>
              <a:t>K-Means</a:t>
            </a:r>
          </a:p>
          <a:p>
            <a:pPr lvl="1"/>
            <a:r>
              <a:rPr lang="zh-TW" altLang="en-US" dirty="0"/>
              <a:t>適用範圍</a:t>
            </a:r>
            <a:endParaRPr lang="en-US" altLang="zh-TW" dirty="0"/>
          </a:p>
          <a:p>
            <a:pPr lvl="0"/>
            <a:r>
              <a:rPr lang="en-US" altLang="zh-TW" dirty="0"/>
              <a:t>Weka Time</a:t>
            </a:r>
          </a:p>
          <a:p>
            <a:pPr lvl="0"/>
            <a:r>
              <a:rPr lang="en-US" altLang="zh-TW" dirty="0"/>
              <a:t>R Time</a:t>
            </a:r>
          </a:p>
          <a:p>
            <a:pPr lvl="0"/>
            <a:endParaRPr lang="en-US" altLang="zh-TW" dirty="0"/>
          </a:p>
          <a:p>
            <a:endParaRPr lang="zh-TW" altLang="en-US" dirty="0"/>
          </a:p>
        </p:txBody>
      </p:sp>
      <p:pic>
        <p:nvPicPr>
          <p:cNvPr id="3"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7491" y="2849849"/>
            <a:ext cx="4421617" cy="2942385"/>
          </a:xfrm>
          <a:prstGeom prst="rect">
            <a:avLst/>
          </a:prstGeom>
        </p:spPr>
      </p:pic>
      <p:sp>
        <p:nvSpPr>
          <p:cNvPr id="9" name="日期版面配置區 8">
            <a:extLst>
              <a:ext uri="{FF2B5EF4-FFF2-40B4-BE49-F238E27FC236}">
                <a16:creationId xmlns:a16="http://schemas.microsoft.com/office/drawing/2014/main" id="{6DB0B178-553F-4161-AA02-79CFAE3C29AA}"/>
              </a:ext>
            </a:extLst>
          </p:cNvPr>
          <p:cNvSpPr>
            <a:spLocks noGrp="1"/>
          </p:cNvSpPr>
          <p:nvPr>
            <p:ph type="dt" sz="half" idx="10"/>
          </p:nvPr>
        </p:nvSpPr>
        <p:spPr/>
        <p:txBody>
          <a:bodyPr/>
          <a:lstStyle/>
          <a:p>
            <a:r>
              <a:rPr lang="en-US" altLang="zh-TW"/>
              <a:t>© </a:t>
            </a:r>
            <a:r>
              <a:rPr lang="zh-TW" altLang="en-US"/>
              <a:t>滄海圖書</a:t>
            </a:r>
          </a:p>
        </p:txBody>
      </p:sp>
      <p:sp>
        <p:nvSpPr>
          <p:cNvPr id="10" name="投影片編號版面配置區 9">
            <a:extLst>
              <a:ext uri="{FF2B5EF4-FFF2-40B4-BE49-F238E27FC236}">
                <a16:creationId xmlns:a16="http://schemas.microsoft.com/office/drawing/2014/main" id="{4E330378-01E9-4DDC-A4E9-14A0C8270568}"/>
              </a:ext>
            </a:extLst>
          </p:cNvPr>
          <p:cNvSpPr>
            <a:spLocks noGrp="1"/>
          </p:cNvSpPr>
          <p:nvPr>
            <p:ph type="sldNum" sz="quarter" idx="12"/>
          </p:nvPr>
        </p:nvSpPr>
        <p:spPr/>
        <p:txBody>
          <a:bodyPr/>
          <a:lstStyle/>
          <a:p>
            <a:fld id="{730E68AE-2622-47AC-AC03-F2B58AD2E6CF}" type="slidenum">
              <a:rPr lang="zh-TW" altLang="en-US" smtClean="0"/>
              <a:t>5</a:t>
            </a:fld>
            <a:endParaRPr lang="zh-TW" altLang="en-US"/>
          </a:p>
        </p:txBody>
      </p:sp>
    </p:spTree>
    <p:extLst>
      <p:ext uri="{BB962C8B-B14F-4D97-AF65-F5344CB8AC3E}">
        <p14:creationId xmlns:p14="http://schemas.microsoft.com/office/powerpoint/2010/main" val="13447598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數據分析</a:t>
            </a:r>
            <a:endParaRPr lang="zh-TW" altLang="en-US" dirty="0"/>
          </a:p>
        </p:txBody>
      </p:sp>
      <p:sp>
        <p:nvSpPr>
          <p:cNvPr id="7" name="內容版面配置區 6">
            <a:extLst>
              <a:ext uri="{FF2B5EF4-FFF2-40B4-BE49-F238E27FC236}">
                <a16:creationId xmlns:a16="http://schemas.microsoft.com/office/drawing/2014/main" id="{F6055836-2F88-4E02-A7BA-28B3DCF2B0A5}"/>
              </a:ext>
            </a:extLst>
          </p:cNvPr>
          <p:cNvSpPr>
            <a:spLocks noGrp="1"/>
          </p:cNvSpPr>
          <p:nvPr>
            <p:ph idx="1"/>
          </p:nvPr>
        </p:nvSpPr>
        <p:spPr/>
        <p:txBody>
          <a:bodyPr/>
          <a:lstStyle/>
          <a:p>
            <a:endParaRPr lang="zh-TW" altLang="en-US"/>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362" y="3324799"/>
            <a:ext cx="2693014" cy="1803811"/>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095" y="1591933"/>
            <a:ext cx="4438978" cy="4061194"/>
          </a:xfrm>
          <a:prstGeom prst="rect">
            <a:avLst/>
          </a:prstGeom>
        </p:spPr>
      </p:pic>
      <p:sp>
        <p:nvSpPr>
          <p:cNvPr id="8" name="日期版面配置區 7">
            <a:extLst>
              <a:ext uri="{FF2B5EF4-FFF2-40B4-BE49-F238E27FC236}">
                <a16:creationId xmlns:a16="http://schemas.microsoft.com/office/drawing/2014/main" id="{1C625FA1-91D0-4185-866B-9D34AC74AE5A}"/>
              </a:ext>
            </a:extLst>
          </p:cNvPr>
          <p:cNvSpPr>
            <a:spLocks noGrp="1"/>
          </p:cNvSpPr>
          <p:nvPr>
            <p:ph type="dt" sz="half" idx="10"/>
          </p:nvPr>
        </p:nvSpPr>
        <p:spPr/>
        <p:txBody>
          <a:bodyPr/>
          <a:lstStyle/>
          <a:p>
            <a:r>
              <a:rPr lang="en-US" altLang="zh-TW"/>
              <a:t>© </a:t>
            </a:r>
            <a:r>
              <a:rPr lang="zh-TW" altLang="en-US"/>
              <a:t>滄海圖書</a:t>
            </a:r>
          </a:p>
        </p:txBody>
      </p:sp>
      <p:sp>
        <p:nvSpPr>
          <p:cNvPr id="9" name="投影片編號版面配置區 8">
            <a:extLst>
              <a:ext uri="{FF2B5EF4-FFF2-40B4-BE49-F238E27FC236}">
                <a16:creationId xmlns:a16="http://schemas.microsoft.com/office/drawing/2014/main" id="{DBC9F76B-71DA-494F-A453-A1F40096ADF9}"/>
              </a:ext>
            </a:extLst>
          </p:cNvPr>
          <p:cNvSpPr>
            <a:spLocks noGrp="1"/>
          </p:cNvSpPr>
          <p:nvPr>
            <p:ph type="sldNum" sz="quarter" idx="12"/>
          </p:nvPr>
        </p:nvSpPr>
        <p:spPr/>
        <p:txBody>
          <a:bodyPr/>
          <a:lstStyle/>
          <a:p>
            <a:fld id="{730E68AE-2622-47AC-AC03-F2B58AD2E6CF}" type="slidenum">
              <a:rPr lang="zh-TW" altLang="en-US" smtClean="0"/>
              <a:t>6</a:t>
            </a:fld>
            <a:endParaRPr lang="zh-TW" altLang="en-US"/>
          </a:p>
        </p:txBody>
      </p:sp>
    </p:spTree>
    <p:extLst>
      <p:ext uri="{BB962C8B-B14F-4D97-AF65-F5344CB8AC3E}">
        <p14:creationId xmlns:p14="http://schemas.microsoft.com/office/powerpoint/2010/main" val="29605972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09600" y="224645"/>
            <a:ext cx="10972800" cy="1899604"/>
          </a:xfrm>
        </p:spPr>
        <p:txBody>
          <a:bodyPr/>
          <a:lstStyle/>
          <a:p>
            <a:r>
              <a:rPr lang="en-US" altLang="zh-TW" sz="5400" dirty="0"/>
              <a:t>Let’s get </a:t>
            </a:r>
            <a:r>
              <a:rPr lang="en-US" altLang="zh-TW" sz="8800" dirty="0"/>
              <a:t>Start!!!!</a:t>
            </a:r>
            <a:endParaRPr lang="zh-TW" altLang="en-US" dirty="0"/>
          </a:p>
        </p:txBody>
      </p:sp>
      <p:sp>
        <p:nvSpPr>
          <p:cNvPr id="7" name="內容版面配置區 6">
            <a:extLst>
              <a:ext uri="{FF2B5EF4-FFF2-40B4-BE49-F238E27FC236}">
                <a16:creationId xmlns:a16="http://schemas.microsoft.com/office/drawing/2014/main" id="{9E4AE971-4A4C-4859-9D41-FB4DD98C7EE3}"/>
              </a:ext>
            </a:extLst>
          </p:cNvPr>
          <p:cNvSpPr>
            <a:spLocks noGrp="1"/>
          </p:cNvSpPr>
          <p:nvPr>
            <p:ph idx="1"/>
          </p:nvPr>
        </p:nvSpPr>
        <p:spPr/>
        <p:txBody>
          <a:bodyPr/>
          <a:lstStyle/>
          <a:p>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291" y="2176529"/>
            <a:ext cx="2995900" cy="4270751"/>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619" y="2729718"/>
            <a:ext cx="2238719" cy="3567787"/>
          </a:xfrm>
          <a:prstGeom prst="rect">
            <a:avLst/>
          </a:prstGeom>
        </p:spPr>
      </p:pic>
      <p:sp>
        <p:nvSpPr>
          <p:cNvPr id="8" name="日期版面配置區 7">
            <a:extLst>
              <a:ext uri="{FF2B5EF4-FFF2-40B4-BE49-F238E27FC236}">
                <a16:creationId xmlns:a16="http://schemas.microsoft.com/office/drawing/2014/main" id="{EE9A5FB2-3558-48E5-92A5-5886D5A1A70B}"/>
              </a:ext>
            </a:extLst>
          </p:cNvPr>
          <p:cNvSpPr>
            <a:spLocks noGrp="1"/>
          </p:cNvSpPr>
          <p:nvPr>
            <p:ph type="dt" sz="half" idx="10"/>
          </p:nvPr>
        </p:nvSpPr>
        <p:spPr/>
        <p:txBody>
          <a:bodyPr/>
          <a:lstStyle/>
          <a:p>
            <a:r>
              <a:rPr lang="en-US" altLang="zh-TW"/>
              <a:t>© </a:t>
            </a:r>
            <a:r>
              <a:rPr lang="zh-TW" altLang="en-US"/>
              <a:t>滄海圖書</a:t>
            </a:r>
          </a:p>
        </p:txBody>
      </p:sp>
      <p:sp>
        <p:nvSpPr>
          <p:cNvPr id="9" name="投影片編號版面配置區 8">
            <a:extLst>
              <a:ext uri="{FF2B5EF4-FFF2-40B4-BE49-F238E27FC236}">
                <a16:creationId xmlns:a16="http://schemas.microsoft.com/office/drawing/2014/main" id="{FAF96E71-0296-4FCC-A6C2-2DE449356C54}"/>
              </a:ext>
            </a:extLst>
          </p:cNvPr>
          <p:cNvSpPr>
            <a:spLocks noGrp="1"/>
          </p:cNvSpPr>
          <p:nvPr>
            <p:ph type="sldNum" sz="quarter" idx="12"/>
          </p:nvPr>
        </p:nvSpPr>
        <p:spPr/>
        <p:txBody>
          <a:bodyPr/>
          <a:lstStyle/>
          <a:p>
            <a:fld id="{730E68AE-2622-47AC-AC03-F2B58AD2E6CF}" type="slidenum">
              <a:rPr lang="zh-TW" altLang="en-US" smtClean="0"/>
              <a:t>7</a:t>
            </a:fld>
            <a:endParaRPr lang="zh-TW" altLang="en-US"/>
          </a:p>
        </p:txBody>
      </p:sp>
    </p:spTree>
    <p:extLst>
      <p:ext uri="{BB962C8B-B14F-4D97-AF65-F5344CB8AC3E}">
        <p14:creationId xmlns:p14="http://schemas.microsoft.com/office/powerpoint/2010/main" val="46795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712"/>
          <a:stretch/>
        </p:blipFill>
        <p:spPr>
          <a:xfrm>
            <a:off x="680628" y="668256"/>
            <a:ext cx="4767839" cy="5607586"/>
          </a:xfrm>
          <a:prstGeom prst="rect">
            <a:avLst/>
          </a:prstGeom>
        </p:spPr>
      </p:pic>
      <p:pic>
        <p:nvPicPr>
          <p:cNvPr id="5" name="圖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72217" y="1836311"/>
            <a:ext cx="3727029" cy="4191367"/>
          </a:xfrm>
          <a:prstGeom prst="rect">
            <a:avLst/>
          </a:prstGeom>
        </p:spPr>
      </p:pic>
      <p:sp>
        <p:nvSpPr>
          <p:cNvPr id="2" name="文字方塊 1"/>
          <p:cNvSpPr txBox="1"/>
          <p:nvPr/>
        </p:nvSpPr>
        <p:spPr>
          <a:xfrm>
            <a:off x="3706851" y="2025499"/>
            <a:ext cx="4913523" cy="769441"/>
          </a:xfrm>
          <a:prstGeom prst="rect">
            <a:avLst/>
          </a:prstGeom>
          <a:noFill/>
        </p:spPr>
        <p:txBody>
          <a:bodyPr wrap="square" rtlCol="0">
            <a:spAutoFit/>
          </a:bodyPr>
          <a:lstStyle/>
          <a:p>
            <a:endParaRPr lang="zh-TW" altLang="en-US" sz="4400" dirty="0"/>
          </a:p>
        </p:txBody>
      </p:sp>
      <p:sp>
        <p:nvSpPr>
          <p:cNvPr id="9" name="標題 8">
            <a:extLst>
              <a:ext uri="{FF2B5EF4-FFF2-40B4-BE49-F238E27FC236}">
                <a16:creationId xmlns:a16="http://schemas.microsoft.com/office/drawing/2014/main" id="{369D6BD4-9755-409E-A0E1-C546B6EAE957}"/>
              </a:ext>
            </a:extLst>
          </p:cNvPr>
          <p:cNvSpPr>
            <a:spLocks noGrp="1"/>
          </p:cNvSpPr>
          <p:nvPr>
            <p:ph type="title"/>
          </p:nvPr>
        </p:nvSpPr>
        <p:spPr>
          <a:xfrm>
            <a:off x="3235569" y="224644"/>
            <a:ext cx="4466494" cy="5543109"/>
          </a:xfrm>
        </p:spPr>
        <p:txBody>
          <a:bodyPr/>
          <a:lstStyle/>
          <a:p>
            <a:r>
              <a:rPr lang="en-US" altLang="zh-TW" dirty="0"/>
              <a:t>How to make the decision of price?</a:t>
            </a:r>
            <a:endParaRPr lang="zh-TW" altLang="en-US" dirty="0"/>
          </a:p>
        </p:txBody>
      </p:sp>
      <p:sp>
        <p:nvSpPr>
          <p:cNvPr id="10" name="內容版面配置區 9">
            <a:extLst>
              <a:ext uri="{FF2B5EF4-FFF2-40B4-BE49-F238E27FC236}">
                <a16:creationId xmlns:a16="http://schemas.microsoft.com/office/drawing/2014/main" id="{5F8BEDCB-7668-45DD-A4AC-B4A954D1BE74}"/>
              </a:ext>
            </a:extLst>
          </p:cNvPr>
          <p:cNvSpPr>
            <a:spLocks noGrp="1"/>
          </p:cNvSpPr>
          <p:nvPr>
            <p:ph idx="1"/>
          </p:nvPr>
        </p:nvSpPr>
        <p:spPr/>
        <p:txBody>
          <a:bodyPr/>
          <a:lstStyle/>
          <a:p>
            <a:endParaRPr lang="zh-TW" altLang="en-US"/>
          </a:p>
        </p:txBody>
      </p:sp>
      <p:sp>
        <p:nvSpPr>
          <p:cNvPr id="7" name="日期版面配置區 6">
            <a:extLst>
              <a:ext uri="{FF2B5EF4-FFF2-40B4-BE49-F238E27FC236}">
                <a16:creationId xmlns:a16="http://schemas.microsoft.com/office/drawing/2014/main" id="{84262A1D-A7FE-4119-9827-8D35D2C8C683}"/>
              </a:ext>
            </a:extLst>
          </p:cNvPr>
          <p:cNvSpPr>
            <a:spLocks noGrp="1"/>
          </p:cNvSpPr>
          <p:nvPr>
            <p:ph type="dt" sz="half" idx="10"/>
          </p:nvPr>
        </p:nvSpPr>
        <p:spPr/>
        <p:txBody>
          <a:bodyPr/>
          <a:lstStyle/>
          <a:p>
            <a:r>
              <a:rPr lang="en-US" altLang="zh-TW"/>
              <a:t>© </a:t>
            </a:r>
            <a:r>
              <a:rPr lang="zh-TW" altLang="en-US"/>
              <a:t>滄海圖書</a:t>
            </a:r>
          </a:p>
        </p:txBody>
      </p:sp>
      <p:sp>
        <p:nvSpPr>
          <p:cNvPr id="8" name="投影片編號版面配置區 7">
            <a:extLst>
              <a:ext uri="{FF2B5EF4-FFF2-40B4-BE49-F238E27FC236}">
                <a16:creationId xmlns:a16="http://schemas.microsoft.com/office/drawing/2014/main" id="{66691D55-05CE-4092-A5A8-B800B3C435A5}"/>
              </a:ext>
            </a:extLst>
          </p:cNvPr>
          <p:cNvSpPr>
            <a:spLocks noGrp="1"/>
          </p:cNvSpPr>
          <p:nvPr>
            <p:ph type="sldNum" sz="quarter" idx="12"/>
          </p:nvPr>
        </p:nvSpPr>
        <p:spPr/>
        <p:txBody>
          <a:bodyPr/>
          <a:lstStyle/>
          <a:p>
            <a:fld id="{730E68AE-2622-47AC-AC03-F2B58AD2E6CF}" type="slidenum">
              <a:rPr lang="zh-TW" altLang="en-US" smtClean="0"/>
              <a:t>8</a:t>
            </a:fld>
            <a:endParaRPr lang="zh-TW" altLang="en-US"/>
          </a:p>
        </p:txBody>
      </p:sp>
    </p:spTree>
    <p:extLst>
      <p:ext uri="{BB962C8B-B14F-4D97-AF65-F5344CB8AC3E}">
        <p14:creationId xmlns:p14="http://schemas.microsoft.com/office/powerpoint/2010/main" val="166656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50970" y="1043353"/>
            <a:ext cx="7526951" cy="1569125"/>
          </a:xfrm>
          <a:prstGeom prst="rect">
            <a:avLst/>
          </a:prstGeom>
        </p:spPr>
        <p:txBody>
          <a:bodyPr>
            <a:normAutofit fontScale="77500" lnSpcReduction="20000"/>
          </a:bodyPr>
          <a:lstStyle/>
          <a:p>
            <a:pPr marL="0" indent="0">
              <a:lnSpc>
                <a:spcPct val="170000"/>
              </a:lnSpc>
              <a:buNone/>
            </a:pPr>
            <a:r>
              <a:rPr lang="zh-TW" altLang="en-US" dirty="0"/>
              <a:t>葡萄酒的品質</a:t>
            </a:r>
            <a:r>
              <a:rPr lang="en-US" altLang="zh-TW" dirty="0"/>
              <a:t>=12.145+0.00117X</a:t>
            </a:r>
            <a:r>
              <a:rPr lang="zh-TW" altLang="en-US" dirty="0"/>
              <a:t>冬季的雨量</a:t>
            </a:r>
            <a:r>
              <a:rPr lang="en-US" altLang="zh-TW" dirty="0"/>
              <a:t>+0.0614X</a:t>
            </a:r>
            <a:r>
              <a:rPr lang="zh-TW" altLang="en-US" dirty="0"/>
              <a:t>生長季平均溫度</a:t>
            </a:r>
            <a:r>
              <a:rPr lang="en-US" altLang="zh-TW" dirty="0"/>
              <a:t>-0.00386X</a:t>
            </a:r>
            <a:r>
              <a:rPr lang="zh-TW" altLang="en-US" dirty="0"/>
              <a:t>收成季的雨量</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52" y="591739"/>
            <a:ext cx="2877955" cy="4796591"/>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840" y="2612479"/>
            <a:ext cx="1789465" cy="2617093"/>
          </a:xfrm>
          <a:prstGeom prst="rect">
            <a:avLst/>
          </a:prstGeom>
        </p:spPr>
      </p:pic>
      <p:sp>
        <p:nvSpPr>
          <p:cNvPr id="6" name="文字方塊 5"/>
          <p:cNvSpPr txBox="1"/>
          <p:nvPr/>
        </p:nvSpPr>
        <p:spPr>
          <a:xfrm>
            <a:off x="987784" y="5388333"/>
            <a:ext cx="1965731" cy="646331"/>
          </a:xfrm>
          <a:prstGeom prst="rect">
            <a:avLst/>
          </a:prstGeom>
          <a:noFill/>
        </p:spPr>
        <p:txBody>
          <a:bodyPr wrap="none" rtlCol="0">
            <a:spAutoFit/>
          </a:bodyPr>
          <a:lstStyle/>
          <a:p>
            <a:r>
              <a:rPr lang="zh-TW" altLang="en-US" dirty="0"/>
              <a:t>艾森菲特</a:t>
            </a:r>
            <a:endParaRPr lang="en-US" altLang="zh-TW" dirty="0"/>
          </a:p>
          <a:p>
            <a:r>
              <a:rPr lang="en-US" altLang="zh-TW" dirty="0"/>
              <a:t>(</a:t>
            </a:r>
            <a:r>
              <a:rPr lang="en-US" altLang="zh-TW" dirty="0" err="1"/>
              <a:t>Orley</a:t>
            </a:r>
            <a:r>
              <a:rPr lang="en-US" altLang="zh-TW" dirty="0"/>
              <a:t> </a:t>
            </a:r>
            <a:r>
              <a:rPr lang="en-US" altLang="zh-TW" dirty="0" err="1"/>
              <a:t>Ashenfelter</a:t>
            </a:r>
            <a:r>
              <a:rPr lang="en-US" altLang="zh-TW" dirty="0"/>
              <a:t>)</a:t>
            </a:r>
            <a:endParaRPr lang="zh-TW" altLang="en-US" dirty="0"/>
          </a:p>
        </p:txBody>
      </p:sp>
      <p:sp>
        <p:nvSpPr>
          <p:cNvPr id="2" name="日期版面配置區 1">
            <a:extLst>
              <a:ext uri="{FF2B5EF4-FFF2-40B4-BE49-F238E27FC236}">
                <a16:creationId xmlns:a16="http://schemas.microsoft.com/office/drawing/2014/main" id="{21BF77BA-813D-4FE0-8A71-1B0A065904B6}"/>
              </a:ext>
            </a:extLst>
          </p:cNvPr>
          <p:cNvSpPr>
            <a:spLocks noGrp="1"/>
          </p:cNvSpPr>
          <p:nvPr>
            <p:ph type="dt" sz="half" idx="10"/>
          </p:nvPr>
        </p:nvSpPr>
        <p:spPr/>
        <p:txBody>
          <a:bodyPr/>
          <a:lstStyle/>
          <a:p>
            <a:r>
              <a:rPr lang="en-US" altLang="zh-TW"/>
              <a:t>© </a:t>
            </a:r>
            <a:r>
              <a:rPr lang="zh-TW" altLang="en-US"/>
              <a:t>滄海圖書</a:t>
            </a:r>
          </a:p>
        </p:txBody>
      </p:sp>
      <p:sp>
        <p:nvSpPr>
          <p:cNvPr id="7" name="投影片編號版面配置區 6">
            <a:extLst>
              <a:ext uri="{FF2B5EF4-FFF2-40B4-BE49-F238E27FC236}">
                <a16:creationId xmlns:a16="http://schemas.microsoft.com/office/drawing/2014/main" id="{689665F1-EFCA-4820-9325-19AD8EC75625}"/>
              </a:ext>
            </a:extLst>
          </p:cNvPr>
          <p:cNvSpPr>
            <a:spLocks noGrp="1"/>
          </p:cNvSpPr>
          <p:nvPr>
            <p:ph type="sldNum" sz="quarter" idx="12"/>
          </p:nvPr>
        </p:nvSpPr>
        <p:spPr/>
        <p:txBody>
          <a:bodyPr/>
          <a:lstStyle/>
          <a:p>
            <a:fld id="{730E68AE-2622-47AC-AC03-F2B58AD2E6CF}" type="slidenum">
              <a:rPr lang="zh-TW" altLang="en-US" smtClean="0"/>
              <a:t>9</a:t>
            </a:fld>
            <a:endParaRPr lang="zh-TW" altLang="en-US"/>
          </a:p>
        </p:txBody>
      </p:sp>
    </p:spTree>
    <p:extLst>
      <p:ext uri="{BB962C8B-B14F-4D97-AF65-F5344CB8AC3E}">
        <p14:creationId xmlns:p14="http://schemas.microsoft.com/office/powerpoint/2010/main" val="153819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004AAC82-6E13-4E0D-87F5-D2ABB24A967F}" vid="{11B250D1-E3C9-4A03-862E-1C8D091AD0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background design</Template>
  <TotalTime>798</TotalTime>
  <Words>1141</Words>
  <Application>Microsoft Office PowerPoint</Application>
  <PresentationFormat>寬螢幕</PresentationFormat>
  <Paragraphs>431</Paragraphs>
  <Slides>42</Slides>
  <Notes>14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42</vt:i4>
      </vt:variant>
    </vt:vector>
  </HeadingPairs>
  <TitlesOfParts>
    <vt:vector size="51" baseType="lpstr">
      <vt:lpstr>華康中特圓體</vt:lpstr>
      <vt:lpstr>華康中圓體</vt:lpstr>
      <vt:lpstr>微軟正黑體</vt:lpstr>
      <vt:lpstr>新細明體</vt:lpstr>
      <vt:lpstr>Arial</vt:lpstr>
      <vt:lpstr>Calibri</vt:lpstr>
      <vt:lpstr>Cambria Math</vt:lpstr>
      <vt:lpstr>Times New Roman</vt:lpstr>
      <vt:lpstr>Default Design</vt:lpstr>
      <vt:lpstr>第 12 章</vt:lpstr>
      <vt:lpstr>Result of Cluster with Color </vt:lpstr>
      <vt:lpstr>Result of Cluster with Color and Shape </vt:lpstr>
      <vt:lpstr>Result of Cluster with Color, Shape and Size </vt:lpstr>
      <vt:lpstr>Agenda</vt:lpstr>
      <vt:lpstr>數據分析</vt:lpstr>
      <vt:lpstr>Let’s get Start!!!!</vt:lpstr>
      <vt:lpstr>How to make the decision of price?</vt:lpstr>
      <vt:lpstr>PowerPoint 簡報</vt:lpstr>
      <vt:lpstr>PowerPoint 簡報</vt:lpstr>
      <vt:lpstr>The Power of Analyze</vt:lpstr>
      <vt:lpstr>PowerPoint 簡報</vt:lpstr>
      <vt:lpstr>PowerPoint 簡報</vt:lpstr>
      <vt:lpstr>PowerPoint 簡報</vt:lpstr>
      <vt:lpstr>The Process of Analysis </vt:lpstr>
      <vt:lpstr>KDD</vt:lpstr>
      <vt:lpstr>群集分析法（Clustering）</vt:lpstr>
      <vt:lpstr>PowerPoint 簡報</vt:lpstr>
      <vt:lpstr>PowerPoint 簡報</vt:lpstr>
      <vt:lpstr>PowerPoint 簡報</vt:lpstr>
      <vt:lpstr>PowerPoint 簡報</vt:lpstr>
      <vt:lpstr>機器學習的分析技術</vt:lpstr>
      <vt:lpstr>集群分析是非監督式學習!!!</vt:lpstr>
      <vt:lpstr>k-Means簡介</vt:lpstr>
      <vt:lpstr>k-Means執行步驟</vt:lpstr>
      <vt:lpstr>k-Means執行步驟</vt:lpstr>
      <vt:lpstr>PowerPoint 簡報</vt:lpstr>
      <vt:lpstr>歐氏距離（Euclidean distance）</vt:lpstr>
      <vt:lpstr>PowerPoint 簡報</vt:lpstr>
      <vt:lpstr>k-Means分群結果</vt:lpstr>
      <vt:lpstr>k-Means分群結果</vt:lpstr>
      <vt:lpstr>K-Means and RFM (1/2)</vt:lpstr>
      <vt:lpstr>K-Means and RFM (1/2)</vt:lpstr>
      <vt:lpstr>Get your hands dirty!</vt:lpstr>
      <vt:lpstr>啊!!!! 資料咧???</vt:lpstr>
      <vt:lpstr>資料集（Data set）介紹</vt:lpstr>
      <vt:lpstr>訓練資料、測試資料</vt:lpstr>
      <vt:lpstr>信用卡違約</vt:lpstr>
      <vt:lpstr>資料集(Data set)</vt:lpstr>
      <vt:lpstr>PowerPoint 簡報</vt:lpstr>
      <vt:lpstr>Conclusion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dorisssline</dc:creator>
  <cp:lastModifiedBy>Fenny Lee</cp:lastModifiedBy>
  <cp:revision>102</cp:revision>
  <dcterms:created xsi:type="dcterms:W3CDTF">2016-06-22T07:39:43Z</dcterms:created>
  <dcterms:modified xsi:type="dcterms:W3CDTF">2017-08-08T09:55:26Z</dcterms:modified>
</cp:coreProperties>
</file>