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50" r:id="rId2"/>
    <p:sldId id="354" r:id="rId3"/>
    <p:sldId id="262" r:id="rId4"/>
    <p:sldId id="263" r:id="rId5"/>
    <p:sldId id="351" r:id="rId6"/>
    <p:sldId id="352" r:id="rId7"/>
    <p:sldId id="342" r:id="rId8"/>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32DA66"/>
    <a:srgbClr val="339933"/>
    <a:srgbClr val="00CC00"/>
  </p:clrMru>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65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pitchFamily="18" charset="-120"/>
              </a:defRPr>
            </a:lvl1pPr>
          </a:lstStyle>
          <a:p>
            <a:pPr>
              <a:defRPr/>
            </a:pPr>
            <a:fld id="{51BADDE6-B13A-48F2-B654-F032A2553044}" type="datetimeFigureOut">
              <a:rPr lang="zh-TW" altLang="en-US"/>
              <a:pPr>
                <a:defRPr/>
              </a:pPr>
              <a:t>2018/3/20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pitchFamily="18" charset="-120"/>
              </a:defRPr>
            </a:lvl1pPr>
          </a:lstStyle>
          <a:p>
            <a:pPr>
              <a:defRPr/>
            </a:pPr>
            <a:fld id="{6B26452A-DBE9-4770-B1CD-78CEEC06B44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noTextEdit="1"/>
          </p:cNvSpPr>
          <p:nvPr>
            <p:ph type="sldImg"/>
          </p:nvPr>
        </p:nvSpPr>
        <p:spPr bwMode="auto">
          <a:noFill/>
          <a:ln>
            <a:solidFill>
              <a:srgbClr val="000000"/>
            </a:solidFill>
            <a:miter lim="800000"/>
            <a:headEnd/>
            <a:tailEnd/>
          </a:ln>
        </p:spPr>
      </p:sp>
      <p:sp>
        <p:nvSpPr>
          <p:cNvPr id="15363" name="Rectangle 3"/>
          <p:cNvSpPr>
            <a:spLocks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noTextEdit="1"/>
          </p:cNvSpPr>
          <p:nvPr>
            <p:ph type="sldImg"/>
          </p:nvPr>
        </p:nvSpPr>
        <p:spPr bwMode="auto">
          <a:noFill/>
          <a:ln>
            <a:solidFill>
              <a:srgbClr val="000000"/>
            </a:solidFill>
            <a:miter lim="800000"/>
            <a:headEnd/>
            <a:tailEnd/>
          </a:ln>
        </p:spPr>
      </p:sp>
      <p:sp>
        <p:nvSpPr>
          <p:cNvPr id="36867" name="Rectangle 3"/>
          <p:cNvSpPr>
            <a:spLocks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noTextEdit="1"/>
          </p:cNvSpPr>
          <p:nvPr>
            <p:ph type="sldImg"/>
          </p:nvPr>
        </p:nvSpPr>
        <p:spPr bwMode="auto">
          <a:noFill/>
          <a:ln>
            <a:solidFill>
              <a:srgbClr val="000000"/>
            </a:solidFill>
            <a:miter lim="800000"/>
            <a:headEnd/>
            <a:tailEnd/>
          </a:ln>
        </p:spPr>
      </p:sp>
      <p:sp>
        <p:nvSpPr>
          <p:cNvPr id="17411" name="Rectangle 3"/>
          <p:cNvSpPr>
            <a:spLocks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noTextEdit="1"/>
          </p:cNvSpPr>
          <p:nvPr>
            <p:ph type="sldImg"/>
          </p:nvPr>
        </p:nvSpPr>
        <p:spPr bwMode="auto">
          <a:noFill/>
          <a:ln>
            <a:solidFill>
              <a:srgbClr val="000000"/>
            </a:solidFill>
            <a:miter lim="800000"/>
            <a:headEnd/>
            <a:tailEnd/>
          </a:ln>
        </p:spPr>
      </p:sp>
      <p:sp>
        <p:nvSpPr>
          <p:cNvPr id="18435" name="Rectangle 3"/>
          <p:cNvSpPr>
            <a:spLocks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noTextEdit="1"/>
          </p:cNvSpPr>
          <p:nvPr>
            <p:ph type="sldImg"/>
          </p:nvPr>
        </p:nvSpPr>
        <p:spPr bwMode="auto">
          <a:noFill/>
          <a:ln>
            <a:solidFill>
              <a:srgbClr val="000000"/>
            </a:solidFill>
            <a:miter lim="800000"/>
            <a:headEnd/>
            <a:tailEnd/>
          </a:ln>
        </p:spPr>
      </p:sp>
      <p:sp>
        <p:nvSpPr>
          <p:cNvPr id="19459" name="Rectangle 3"/>
          <p:cNvSpPr>
            <a:spLocks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noTextEdit="1"/>
          </p:cNvSpPr>
          <p:nvPr>
            <p:ph type="sldImg"/>
          </p:nvPr>
        </p:nvSpPr>
        <p:spPr bwMode="auto">
          <a:noFill/>
          <a:ln>
            <a:solidFill>
              <a:srgbClr val="000000"/>
            </a:solidFill>
            <a:miter lim="800000"/>
            <a:headEnd/>
            <a:tailEnd/>
          </a:ln>
        </p:spPr>
      </p:sp>
      <p:sp>
        <p:nvSpPr>
          <p:cNvPr id="20483" name="Rectangle 3"/>
          <p:cNvSpPr>
            <a:spLocks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noTextEdit="1"/>
          </p:cNvSpPr>
          <p:nvPr>
            <p:ph type="sldImg"/>
          </p:nvPr>
        </p:nvSpPr>
        <p:spPr bwMode="auto">
          <a:noFill/>
          <a:ln>
            <a:solidFill>
              <a:srgbClr val="000000"/>
            </a:solidFill>
            <a:miter lim="800000"/>
            <a:headEnd/>
            <a:tailEnd/>
          </a:ln>
        </p:spPr>
      </p:sp>
      <p:sp>
        <p:nvSpPr>
          <p:cNvPr id="21507" name="Rectangle 3"/>
          <p:cNvSpPr>
            <a:spLocks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標題投影片">
    <p:bg>
      <p:bgPr>
        <a:solidFill>
          <a:srgbClr val="A6A6A6">
            <a:alpha val="90979"/>
          </a:srgbClr>
        </a:solidFill>
        <a:effectLst/>
      </p:bgPr>
    </p:bg>
    <p:spTree>
      <p:nvGrpSpPr>
        <p:cNvPr id="1" name=""/>
        <p:cNvGrpSpPr/>
        <p:nvPr/>
      </p:nvGrpSpPr>
      <p:grpSpPr>
        <a:xfrm>
          <a:off x="0" y="0"/>
          <a:ext cx="0" cy="0"/>
          <a:chOff x="0" y="0"/>
          <a:chExt cx="0" cy="0"/>
        </a:xfrm>
      </p:grpSpPr>
      <p:pic>
        <p:nvPicPr>
          <p:cNvPr id="2" name="Picture 2" descr="C:\Documents and Settings\Axel\桌面\圖片11.jpg"/>
          <p:cNvPicPr>
            <a:picLocks noChangeAspect="1" noChangeArrowheads="1"/>
          </p:cNvPicPr>
          <p:nvPr userDrawn="1"/>
        </p:nvPicPr>
        <p:blipFill>
          <a:blip r:embed="rId2" cstate="print"/>
          <a:srcRect/>
          <a:stretch>
            <a:fillRect/>
          </a:stretch>
        </p:blipFill>
        <p:spPr bwMode="auto">
          <a:xfrm>
            <a:off x="0" y="0"/>
            <a:ext cx="3500438" cy="6858000"/>
          </a:xfrm>
          <a:prstGeom prst="rect">
            <a:avLst/>
          </a:prstGeom>
          <a:noFill/>
          <a:ln w="9525">
            <a:noFill/>
            <a:miter lim="800000"/>
            <a:headEnd/>
            <a:tailEnd/>
          </a:ln>
        </p:spPr>
      </p:pic>
      <p:grpSp>
        <p:nvGrpSpPr>
          <p:cNvPr id="3" name="Group 263"/>
          <p:cNvGrpSpPr>
            <a:grpSpLocks/>
          </p:cNvGrpSpPr>
          <p:nvPr userDrawn="1"/>
        </p:nvGrpSpPr>
        <p:grpSpPr bwMode="auto">
          <a:xfrm>
            <a:off x="0" y="812800"/>
            <a:ext cx="9059863" cy="544513"/>
            <a:chOff x="54" y="28"/>
            <a:chExt cx="5618" cy="312"/>
          </a:xfrm>
        </p:grpSpPr>
        <p:sp>
          <p:nvSpPr>
            <p:cNvPr id="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grpSp>
      <p:grpSp>
        <p:nvGrpSpPr>
          <p:cNvPr id="53" name="Group 263"/>
          <p:cNvGrpSpPr>
            <a:grpSpLocks/>
          </p:cNvGrpSpPr>
          <p:nvPr userDrawn="1"/>
        </p:nvGrpSpPr>
        <p:grpSpPr bwMode="auto">
          <a:xfrm>
            <a:off x="0" y="455613"/>
            <a:ext cx="9059863" cy="544512"/>
            <a:chOff x="54" y="28"/>
            <a:chExt cx="5618" cy="312"/>
          </a:xfrm>
        </p:grpSpPr>
        <p:sp>
          <p:nvSpPr>
            <p:cNvPr id="5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grpSp>
      <p:pic>
        <p:nvPicPr>
          <p:cNvPr id="103" name="Picture 239" descr="영문간지"/>
          <p:cNvPicPr>
            <a:picLocks noChangeAspect="1" noChangeArrowheads="1"/>
          </p:cNvPicPr>
          <p:nvPr userDrawn="1"/>
        </p:nvPicPr>
        <p:blipFill>
          <a:blip r:embed="rId3" cstate="print"/>
          <a:srcRect/>
          <a:stretch>
            <a:fillRect/>
          </a:stretch>
        </p:blipFill>
        <p:spPr bwMode="auto">
          <a:xfrm>
            <a:off x="428625" y="5143500"/>
            <a:ext cx="2786063" cy="15065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DE6CC396-E8F0-4BD1-8024-31DF579A10A8}" type="slidenum">
              <a:rPr kumimoji="0" lang="en-US" altLang="ko-KR" sz="1200" smtClean="0">
                <a:latin typeface="Times New Roman" pitchFamily="18" charset="0"/>
                <a:ea typeface="微軟正黑體" pitchFamily="34" charset="-12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ea typeface="微軟正黑體" pitchFamily="34" charset="-12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3"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buFontTx/>
              <a:buBlip>
                <a:blip r:embed="rId9"/>
              </a:buBlip>
              <a:defRPr>
                <a:latin typeface="Times New Roman" pitchFamily="18" charset="0"/>
                <a:ea typeface="標楷體" pitchFamily="65" charset="-120"/>
                <a:cs typeface="Times New Roman" pitchFamily="18" charset="0"/>
              </a:defRPr>
            </a:lvl3pPr>
            <a:lvl4pPr>
              <a:buFontTx/>
              <a:buBlip>
                <a:blip r:embed="rId9"/>
              </a:buBlip>
              <a:defRPr>
                <a:latin typeface="Times New Roman" pitchFamily="18" charset="0"/>
                <a:ea typeface="標楷體" pitchFamily="65" charset="-120"/>
                <a:cs typeface="Times New Roman" pitchFamily="18" charset="0"/>
              </a:defRPr>
            </a:lvl4pPr>
            <a:lvl5pPr>
              <a:buFontTx/>
              <a:buBlip>
                <a:blip r:embed="rId9"/>
              </a:buBlip>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9D9A2C8C-1713-47E5-B637-86FD9A167746}" type="slidenum">
              <a:rPr kumimoji="0" lang="en-US" altLang="ko-KR" sz="1200" smtClean="0">
                <a:latin typeface="Times New Roman" pitchFamily="18" charset="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24"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defRPr>
                <a:latin typeface="Times New Roman" pitchFamily="18" charset="0"/>
                <a:ea typeface="標楷體" pitchFamily="65" charset="-120"/>
                <a:cs typeface="Times New Roman" pitchFamily="18" charset="0"/>
              </a:defRPr>
            </a:lvl3pPr>
            <a:lvl4pPr>
              <a:defRPr>
                <a:latin typeface="Times New Roman" pitchFamily="18" charset="0"/>
                <a:ea typeface="標楷體" pitchFamily="65" charset="-120"/>
                <a:cs typeface="Times New Roman" pitchFamily="18" charset="0"/>
              </a:defRPr>
            </a:lvl4pPr>
            <a:lvl5pPr>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3"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標題投影片">
    <p:spTree>
      <p:nvGrpSpPr>
        <p:cNvPr id="1" name=""/>
        <p:cNvGrpSpPr/>
        <p:nvPr/>
      </p:nvGrpSpPr>
      <p:grpSpPr>
        <a:xfrm>
          <a:off x="0" y="0"/>
          <a:ext cx="0" cy="0"/>
          <a:chOff x="0" y="0"/>
          <a:chExt cx="0" cy="0"/>
        </a:xfrm>
      </p:grpSpPr>
      <p:pic>
        <p:nvPicPr>
          <p:cNvPr id="2" name="Picture 4" descr="C:\Documents and Settings\Axel\桌面\圖片13.png"/>
          <p:cNvPicPr>
            <a:picLocks noChangeAspect="1" noChangeArrowheads="1"/>
          </p:cNvPicPr>
          <p:nvPr userDrawn="1"/>
        </p:nvPicPr>
        <p:blipFill>
          <a:blip r:embed="rId2" cstate="print"/>
          <a:srcRect/>
          <a:stretch>
            <a:fillRect/>
          </a:stretch>
        </p:blipFill>
        <p:spPr bwMode="auto">
          <a:xfrm>
            <a:off x="-4763" y="-4763"/>
            <a:ext cx="9155113" cy="686911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標題投影片">
    <p:bg>
      <p:bgPr>
        <a:solidFill>
          <a:srgbClr val="C0C0C0"/>
        </a:solidFill>
        <a:effectLst/>
      </p:bgPr>
    </p:bg>
    <p:spTree>
      <p:nvGrpSpPr>
        <p:cNvPr id="1" name=""/>
        <p:cNvGrpSpPr/>
        <p:nvPr/>
      </p:nvGrpSpPr>
      <p:grpSpPr>
        <a:xfrm>
          <a:off x="0" y="0"/>
          <a:ext cx="0" cy="0"/>
          <a:chOff x="0" y="0"/>
          <a:chExt cx="0" cy="0"/>
        </a:xfrm>
      </p:grpSpPr>
      <p:pic>
        <p:nvPicPr>
          <p:cNvPr id="2" name="Picture 3" descr="C:\Documents and Settings\Axel\桌面\圖片10.png"/>
          <p:cNvPicPr>
            <a:picLocks noChangeAspect="1" noChangeArrowheads="1"/>
          </p:cNvPicPr>
          <p:nvPr userDrawn="1"/>
        </p:nvPicPr>
        <p:blipFill>
          <a:blip r:embed="rId2" cstate="print"/>
          <a:srcRect/>
          <a:stretch>
            <a:fillRect/>
          </a:stretch>
        </p:blipFill>
        <p:spPr bwMode="auto">
          <a:xfrm>
            <a:off x="0" y="-71438"/>
            <a:ext cx="9190038" cy="2435226"/>
          </a:xfrm>
          <a:prstGeom prst="rect">
            <a:avLst/>
          </a:prstGeom>
          <a:noFill/>
          <a:ln w="9525">
            <a:noFill/>
            <a:miter lim="800000"/>
            <a:headEnd/>
            <a:tailEnd/>
          </a:ln>
        </p:spPr>
      </p:pic>
      <p:sp>
        <p:nvSpPr>
          <p:cNvPr id="3" name="矩形 2"/>
          <p:cNvSpPr/>
          <p:nvPr userDrawn="1"/>
        </p:nvSpPr>
        <p:spPr>
          <a:xfrm>
            <a:off x="0" y="1643063"/>
            <a:ext cx="9190038" cy="78581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ffectLst>
                <a:outerShdw blurRad="38100" dist="38100" dir="2700000" algn="tl">
                  <a:srgbClr val="000000">
                    <a:alpha val="43137"/>
                  </a:srgbClr>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C:\Documents and Settings\Axel\桌面\圖片12.jpg"/>
          <p:cNvPicPr>
            <a:picLocks noChangeAspect="1" noChangeArrowheads="1"/>
          </p:cNvPicPr>
          <p:nvPr userDrawn="1"/>
        </p:nvPicPr>
        <p:blipFill>
          <a:blip r:embed="rId7" cstate="print"/>
          <a:srcRect/>
          <a:stretch>
            <a:fillRect/>
          </a:stretch>
        </p:blipFill>
        <p:spPr bwMode="auto">
          <a:xfrm>
            <a:off x="0" y="-71438"/>
            <a:ext cx="9180513" cy="996951"/>
          </a:xfrm>
          <a:prstGeom prst="rect">
            <a:avLst/>
          </a:prstGeom>
          <a:noFill/>
          <a:ln w="9525">
            <a:noFill/>
            <a:miter lim="800000"/>
            <a:headEnd/>
            <a:tailEnd/>
          </a:ln>
        </p:spPr>
      </p:pic>
      <p:sp>
        <p:nvSpPr>
          <p:cNvPr id="1027" name="Rectangle 8"/>
          <p:cNvSpPr>
            <a:spLocks noChangeArrowheads="1"/>
          </p:cNvSpPr>
          <p:nvPr userDrawn="1"/>
        </p:nvSpPr>
        <p:spPr bwMode="auto">
          <a:xfrm>
            <a:off x="0" y="576263"/>
            <a:ext cx="9144000" cy="503237"/>
          </a:xfrm>
          <a:prstGeom prst="rect">
            <a:avLst/>
          </a:prstGeom>
          <a:solidFill>
            <a:srgbClr val="111111">
              <a:alpha val="50195"/>
            </a:srgbClr>
          </a:solid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sp>
        <p:nvSpPr>
          <p:cNvPr id="1028" name="Rectangle 9" descr="좁은 수평선"/>
          <p:cNvSpPr>
            <a:spLocks noChangeArrowheads="1"/>
          </p:cNvSpPr>
          <p:nvPr userDrawn="1"/>
        </p:nvSpPr>
        <p:spPr bwMode="auto">
          <a:xfrm>
            <a:off x="0" y="792163"/>
            <a:ext cx="9144000" cy="431800"/>
          </a:xfrm>
          <a:prstGeom prst="rect">
            <a:avLst/>
          </a:prstGeom>
          <a:pattFill prst="narHorz">
            <a:fgClr>
              <a:schemeClr val="bg2">
                <a:alpha val="20000"/>
              </a:schemeClr>
            </a:fgClr>
            <a:bgClr>
              <a:srgbClr val="FFFFFF">
                <a:alpha val="20000"/>
              </a:srgbClr>
            </a:bgClr>
          </a:patt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pic>
        <p:nvPicPr>
          <p:cNvPr id="1029" name="Picture 10" descr="영문간지"/>
          <p:cNvPicPr>
            <a:picLocks noChangeAspect="1" noChangeArrowheads="1"/>
          </p:cNvPicPr>
          <p:nvPr userDrawn="1"/>
        </p:nvPicPr>
        <p:blipFill>
          <a:blip r:embed="rId8" cstate="print"/>
          <a:srcRect/>
          <a:stretch>
            <a:fillRect/>
          </a:stretch>
        </p:blipFill>
        <p:spPr bwMode="auto">
          <a:xfrm>
            <a:off x="5767388" y="-188913"/>
            <a:ext cx="1622425" cy="1271588"/>
          </a:xfrm>
          <a:prstGeom prst="rect">
            <a:avLst/>
          </a:prstGeom>
          <a:noFill/>
          <a:ln w="9525">
            <a:noFill/>
            <a:miter lim="800000"/>
            <a:headEnd/>
            <a:tailEnd/>
          </a:ln>
        </p:spPr>
      </p:pic>
      <p:sp>
        <p:nvSpPr>
          <p:cNvPr id="1030" name="Line 11"/>
          <p:cNvSpPr>
            <a:spLocks noChangeShapeType="1"/>
          </p:cNvSpPr>
          <p:nvPr userDrawn="1"/>
        </p:nvSpPr>
        <p:spPr bwMode="auto">
          <a:xfrm>
            <a:off x="0" y="928688"/>
            <a:ext cx="9144000" cy="0"/>
          </a:xfrm>
          <a:prstGeom prst="line">
            <a:avLst/>
          </a:prstGeom>
          <a:noFill/>
          <a:ln w="12700">
            <a:solidFill>
              <a:srgbClr val="FFFF00"/>
            </a:solidFill>
            <a:prstDash val="sysDot"/>
            <a:round/>
            <a:headEnd/>
            <a:tailEnd/>
          </a:ln>
        </p:spPr>
        <p:txBody>
          <a:bodyPr wrap="none" anchor="ctr"/>
          <a:lstStyle/>
          <a:p>
            <a:endParaRPr lang="zh-TW" altLang="en-US"/>
          </a:p>
        </p:txBody>
      </p:sp>
      <p:sp>
        <p:nvSpPr>
          <p:cNvPr id="22" name="Rectangle 6"/>
          <p:cNvSpPr>
            <a:spLocks noGrp="1" noChangeArrowheads="1"/>
          </p:cNvSpPr>
          <p:nvPr>
            <p:ph type="sldNum" sz="quarter" idx="4"/>
          </p:nvPr>
        </p:nvSpPr>
        <p:spPr bwMode="auto">
          <a:xfrm>
            <a:off x="2654300"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latinLnBrk="1">
              <a:spcBef>
                <a:spcPts val="0"/>
              </a:spcBef>
              <a:spcAft>
                <a:spcPts val="0"/>
              </a:spcAft>
              <a:defRPr kumimoji="0" sz="1200" b="0">
                <a:latin typeface="標楷體" pitchFamily="65" charset="-120"/>
                <a:ea typeface="標楷體" pitchFamily="65" charset="-120"/>
              </a:defRPr>
            </a:lvl1pPr>
          </a:lstStyle>
          <a:p>
            <a:pPr>
              <a:defRPr/>
            </a:pPr>
            <a:fld id="{7D15955F-224A-4F57-8B59-6FF8B3CA8AE7}" type="slidenum">
              <a:rPr lang="en-US" altLang="ko-KR"/>
              <a:pPr>
                <a:defRPr/>
              </a:pPr>
              <a:t>‹#›</a:t>
            </a:fld>
            <a:endParaRPr lang="en-US" altLang="ko-KR"/>
          </a:p>
        </p:txBody>
      </p:sp>
      <p:sp>
        <p:nvSpPr>
          <p:cNvPr id="24" name="Rectangle 2"/>
          <p:cNvSpPr txBox="1">
            <a:spLocks noChangeArrowheads="1"/>
          </p:cNvSpPr>
          <p:nvPr userDrawn="1"/>
        </p:nvSpPr>
        <p:spPr bwMode="auto">
          <a:xfrm>
            <a:off x="785813" y="144463"/>
            <a:ext cx="8207375" cy="882650"/>
          </a:xfrm>
          <a:prstGeom prst="rect">
            <a:avLst/>
          </a:prstGeom>
          <a:noFill/>
          <a:ln w="9525">
            <a:noFill/>
            <a:miter lim="800000"/>
            <a:headEnd/>
            <a:tailEnd/>
          </a:ln>
          <a:effectLst/>
        </p:spPr>
        <p:txBody>
          <a:bodyPr anchor="ctr"/>
          <a:lstStyle>
            <a:lvl1pPr>
              <a:defRPr b="0">
                <a:effectLst/>
                <a:latin typeface="標楷體" pitchFamily="65" charset="-120"/>
                <a:ea typeface="標楷體" pitchFamily="65" charset="-120"/>
                <a:cs typeface="Arial" pitchFamily="34" charset="0"/>
              </a:defRPr>
            </a:lvl1pPr>
          </a:lstStyle>
          <a:p>
            <a:pPr fontAlgn="auto">
              <a:spcAft>
                <a:spcPts val="0"/>
              </a:spcAft>
              <a:defRPr/>
            </a:pPr>
            <a:endParaRPr kumimoji="0" lang="ko-KR" altLang="en-US" sz="3600" dirty="0" smtClean="0">
              <a:solidFill>
                <a:srgbClr val="FFFF00"/>
              </a:solidFill>
            </a:endParaRPr>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Lst>
  <p:txStyles>
    <p:titleStyle>
      <a:lvl1pPr algn="l" rtl="0" eaLnBrk="0" fontAlgn="base" hangingPunct="0">
        <a:spcBef>
          <a:spcPct val="0"/>
        </a:spcBef>
        <a:spcAft>
          <a:spcPct val="0"/>
        </a:spcAft>
        <a:defRPr sz="3600" kern="1200">
          <a:solidFill>
            <a:srgbClr val="FFFF00"/>
          </a:solidFill>
          <a:latin typeface="標楷體" pitchFamily="65" charset="-120"/>
          <a:ea typeface="標楷體" pitchFamily="65" charset="-120"/>
          <a:cs typeface="+mj-cs"/>
        </a:defRPr>
      </a:lvl1pPr>
      <a:lvl2pPr algn="l" rtl="0" eaLnBrk="0" fontAlgn="base" hangingPunct="0">
        <a:spcBef>
          <a:spcPct val="0"/>
        </a:spcBef>
        <a:spcAft>
          <a:spcPct val="0"/>
        </a:spcAft>
        <a:defRPr sz="3600">
          <a:solidFill>
            <a:srgbClr val="FFFF00"/>
          </a:solidFill>
          <a:latin typeface="標楷體" pitchFamily="65" charset="-120"/>
          <a:ea typeface="標楷體" pitchFamily="65" charset="-120"/>
        </a:defRPr>
      </a:lvl2pPr>
      <a:lvl3pPr algn="l" rtl="0" eaLnBrk="0" fontAlgn="base" hangingPunct="0">
        <a:spcBef>
          <a:spcPct val="0"/>
        </a:spcBef>
        <a:spcAft>
          <a:spcPct val="0"/>
        </a:spcAft>
        <a:defRPr sz="3600">
          <a:solidFill>
            <a:srgbClr val="FFFF00"/>
          </a:solidFill>
          <a:latin typeface="標楷體" pitchFamily="65" charset="-120"/>
          <a:ea typeface="標楷體" pitchFamily="65" charset="-120"/>
        </a:defRPr>
      </a:lvl3pPr>
      <a:lvl4pPr algn="l" rtl="0" eaLnBrk="0" fontAlgn="base" hangingPunct="0">
        <a:spcBef>
          <a:spcPct val="0"/>
        </a:spcBef>
        <a:spcAft>
          <a:spcPct val="0"/>
        </a:spcAft>
        <a:defRPr sz="3600">
          <a:solidFill>
            <a:srgbClr val="FFFF00"/>
          </a:solidFill>
          <a:latin typeface="標楷體" pitchFamily="65" charset="-120"/>
          <a:ea typeface="標楷體" pitchFamily="65" charset="-120"/>
        </a:defRPr>
      </a:lvl4pPr>
      <a:lvl5pPr algn="l" rtl="0" eaLnBrk="0" fontAlgn="base" hangingPunct="0">
        <a:spcBef>
          <a:spcPct val="0"/>
        </a:spcBef>
        <a:spcAft>
          <a:spcPct val="0"/>
        </a:spcAft>
        <a:defRPr sz="3600">
          <a:solidFill>
            <a:srgbClr val="FFFF00"/>
          </a:solidFill>
          <a:latin typeface="標楷體" pitchFamily="65" charset="-120"/>
          <a:ea typeface="標楷體" pitchFamily="65" charset="-120"/>
        </a:defRPr>
      </a:lvl5pPr>
      <a:lvl6pPr marL="457200" algn="l" rtl="0" fontAlgn="base">
        <a:spcBef>
          <a:spcPct val="0"/>
        </a:spcBef>
        <a:spcAft>
          <a:spcPct val="0"/>
        </a:spcAft>
        <a:defRPr sz="3600">
          <a:solidFill>
            <a:srgbClr val="FFFF00"/>
          </a:solidFill>
          <a:latin typeface="標楷體" pitchFamily="65" charset="-120"/>
          <a:ea typeface="標楷體" pitchFamily="65" charset="-120"/>
        </a:defRPr>
      </a:lvl6pPr>
      <a:lvl7pPr marL="914400" algn="l" rtl="0" fontAlgn="base">
        <a:spcBef>
          <a:spcPct val="0"/>
        </a:spcBef>
        <a:spcAft>
          <a:spcPct val="0"/>
        </a:spcAft>
        <a:defRPr sz="3600">
          <a:solidFill>
            <a:srgbClr val="FFFF00"/>
          </a:solidFill>
          <a:latin typeface="標楷體" pitchFamily="65" charset="-120"/>
          <a:ea typeface="標楷體" pitchFamily="65" charset="-120"/>
        </a:defRPr>
      </a:lvl7pPr>
      <a:lvl8pPr marL="1371600" algn="l" rtl="0" fontAlgn="base">
        <a:spcBef>
          <a:spcPct val="0"/>
        </a:spcBef>
        <a:spcAft>
          <a:spcPct val="0"/>
        </a:spcAft>
        <a:defRPr sz="3600">
          <a:solidFill>
            <a:srgbClr val="FFFF00"/>
          </a:solidFill>
          <a:latin typeface="標楷體" pitchFamily="65" charset="-120"/>
          <a:ea typeface="標楷體" pitchFamily="65" charset="-120"/>
        </a:defRPr>
      </a:lvl8pPr>
      <a:lvl9pPr marL="1828800" algn="l" rtl="0" fontAlgn="base">
        <a:spcBef>
          <a:spcPct val="0"/>
        </a:spcBef>
        <a:spcAft>
          <a:spcPct val="0"/>
        </a:spcAft>
        <a:defRPr sz="3600">
          <a:solidFill>
            <a:srgbClr val="FFFF00"/>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master.com.tw/"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mailto:school@drmaster.com.t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字方塊 37"/>
          <p:cNvSpPr txBox="1">
            <a:spLocks noChangeArrowheads="1"/>
          </p:cNvSpPr>
          <p:nvPr/>
        </p:nvSpPr>
        <p:spPr bwMode="auto">
          <a:xfrm>
            <a:off x="2643188" y="1643063"/>
            <a:ext cx="4143375" cy="769937"/>
          </a:xfrm>
          <a:prstGeom prst="rect">
            <a:avLst/>
          </a:prstGeom>
          <a:noFill/>
          <a:ln w="9525">
            <a:noFill/>
            <a:miter lim="800000"/>
            <a:headEnd/>
            <a:tailEnd/>
          </a:ln>
        </p:spPr>
        <p:txBody>
          <a:bodyPr>
            <a:spAutoFit/>
          </a:bodyPr>
          <a:lstStyle/>
          <a:p>
            <a:pPr>
              <a:defRPr/>
            </a:pPr>
            <a:r>
              <a:rPr kumimoji="0" lang="zh-TW" altLang="en-US" sz="4400"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親愛的老師您好</a:t>
            </a:r>
          </a:p>
        </p:txBody>
      </p:sp>
      <p:sp>
        <p:nvSpPr>
          <p:cNvPr id="20" name="矩形 19"/>
          <p:cNvSpPr/>
          <p:nvPr/>
        </p:nvSpPr>
        <p:spPr>
          <a:xfrm>
            <a:off x="0" y="2428875"/>
            <a:ext cx="8929688" cy="2528888"/>
          </a:xfrm>
          <a:prstGeom prst="rect">
            <a:avLst/>
          </a:prstGeom>
        </p:spPr>
        <p:txBody>
          <a:bodyPr>
            <a:spAutoFit/>
          </a:bodyPr>
          <a:lstStyle/>
          <a:p>
            <a:pPr>
              <a:defRPr/>
            </a:pPr>
            <a:r>
              <a:rPr lang="zh-TW" altLang="en-US" sz="2400" dirty="0">
                <a:solidFill>
                  <a:srgbClr val="0070C0"/>
                </a:solidFill>
                <a:ea typeface="標楷體" pitchFamily="65" charset="-120"/>
              </a:rPr>
              <a:t>感謝您選用本書作為授課教材，博碩文化準備本書精選簡報檔，特別摘錄重點提供給您授課專用。</a:t>
            </a:r>
            <a:endParaRPr lang="en-US" altLang="zh-TW" sz="2400" dirty="0">
              <a:solidFill>
                <a:srgbClr val="0070C0"/>
              </a:solidFill>
              <a:latin typeface="標楷體" pitchFamily="65" charset="-120"/>
              <a:ea typeface="標楷體" pitchFamily="65" charset="-120"/>
            </a:endParaRPr>
          </a:p>
          <a:p>
            <a:pPr>
              <a:defRPr/>
            </a:pPr>
            <a:endParaRPr lang="en-US" altLang="zh-TW" sz="800" dirty="0">
              <a:solidFill>
                <a:srgbClr val="FF0000"/>
              </a:solidFill>
              <a:latin typeface="標楷體" pitchFamily="65" charset="-120"/>
              <a:ea typeface="標楷體" pitchFamily="65" charset="-120"/>
            </a:endParaRPr>
          </a:p>
          <a:p>
            <a:pPr>
              <a:defRPr/>
            </a:pPr>
            <a:r>
              <a:rPr lang="zh-TW" altLang="en-US" sz="2400" dirty="0">
                <a:solidFill>
                  <a:srgbClr val="FF0000"/>
                </a:solidFill>
                <a:latin typeface="標楷體" pitchFamily="65" charset="-120"/>
                <a:ea typeface="標楷體" pitchFamily="65" charset="-120"/>
              </a:rPr>
              <a:t>說明：</a:t>
            </a:r>
            <a:endParaRPr lang="en-US" altLang="zh-TW" sz="2400" dirty="0">
              <a:solidFill>
                <a:srgbClr val="FF00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1</a:t>
            </a:r>
            <a:r>
              <a:rPr lang="zh-TW" altLang="en-US" sz="2000" dirty="0">
                <a:solidFill>
                  <a:srgbClr val="006600"/>
                </a:solidFill>
                <a:latin typeface="標楷體" pitchFamily="65" charset="-120"/>
                <a:ea typeface="標楷體" pitchFamily="65" charset="-120"/>
              </a:rPr>
              <a:t>、本教具為非賣品，不得作為商業之用。</a:t>
            </a:r>
          </a:p>
          <a:p>
            <a:pPr>
              <a:defRPr/>
            </a:pPr>
            <a:r>
              <a:rPr lang="en-US" altLang="zh-TW" sz="2000" dirty="0">
                <a:solidFill>
                  <a:srgbClr val="006600"/>
                </a:solidFill>
                <a:latin typeface="標楷體" pitchFamily="65" charset="-120"/>
                <a:ea typeface="標楷體" pitchFamily="65" charset="-120"/>
              </a:rPr>
              <a:t>2</a:t>
            </a:r>
            <a:r>
              <a:rPr lang="zh-TW" altLang="en-US" sz="2000" dirty="0">
                <a:solidFill>
                  <a:srgbClr val="006600"/>
                </a:solidFill>
                <a:latin typeface="標楷體" pitchFamily="65" charset="-120"/>
                <a:ea typeface="標楷體" pitchFamily="65" charset="-120"/>
              </a:rPr>
              <a:t>、本教具僅授權使用原著作為授課教材之教師作為教學或研究等學術用途。</a:t>
            </a:r>
          </a:p>
          <a:p>
            <a:pPr>
              <a:defRPr/>
            </a:pPr>
            <a:r>
              <a:rPr lang="en-US" altLang="zh-TW" sz="2000" dirty="0">
                <a:solidFill>
                  <a:srgbClr val="006600"/>
                </a:solidFill>
                <a:latin typeface="標楷體" pitchFamily="65" charset="-120"/>
                <a:ea typeface="標楷體" pitchFamily="65" charset="-120"/>
              </a:rPr>
              <a:t>3</a:t>
            </a:r>
            <a:r>
              <a:rPr lang="zh-TW" altLang="en-US" sz="2000" dirty="0">
                <a:solidFill>
                  <a:srgbClr val="006600"/>
                </a:solidFill>
                <a:latin typeface="標楷體" pitchFamily="65" charset="-120"/>
                <a:ea typeface="標楷體" pitchFamily="65" charset="-120"/>
              </a:rPr>
              <a:t>、本教具未授權提供學生任何拷貝、影印、引用、翻印等行為。</a:t>
            </a:r>
            <a:endParaRPr lang="en-US" altLang="zh-TW" sz="2000" dirty="0">
              <a:solidFill>
                <a:srgbClr val="0066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4</a:t>
            </a:r>
            <a:r>
              <a:rPr lang="zh-TW" altLang="en-US" sz="2000" dirty="0">
                <a:solidFill>
                  <a:srgbClr val="006600"/>
                </a:solidFill>
                <a:latin typeface="標楷體" pitchFamily="65" charset="-120"/>
                <a:ea typeface="標楷體" pitchFamily="65" charset="-120"/>
              </a:rPr>
              <a:t>、教師若需申請網站或內容授權，可透過您的博碩業務協助處理，謝謝。</a:t>
            </a:r>
            <a:endParaRPr lang="en-US" altLang="zh-TW" sz="2000"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7172" name="Rectangle 23"/>
          <p:cNvSpPr>
            <a:spLocks noChangeArrowheads="1"/>
          </p:cNvSpPr>
          <p:nvPr/>
        </p:nvSpPr>
        <p:spPr bwMode="auto">
          <a:xfrm>
            <a:off x="71438" y="5000625"/>
            <a:ext cx="7227887" cy="1609725"/>
          </a:xfrm>
          <a:prstGeom prst="rect">
            <a:avLst/>
          </a:prstGeom>
          <a:noFill/>
          <a:ln w="9525">
            <a:noFill/>
            <a:miter lim="800000"/>
            <a:headEnd/>
            <a:tailEnd/>
          </a:ln>
        </p:spPr>
        <p:txBody>
          <a:bodyPr/>
          <a:lstStyle/>
          <a:p>
            <a:pPr>
              <a:spcBef>
                <a:spcPct val="20000"/>
              </a:spcBef>
            </a:pPr>
            <a:r>
              <a:rPr lang="zh-TW" altLang="en-US" sz="2400">
                <a:solidFill>
                  <a:srgbClr val="FF0000"/>
                </a:solidFill>
                <a:latin typeface="標楷體" pitchFamily="65" charset="-120"/>
                <a:ea typeface="標楷體" pitchFamily="65" charset="-120"/>
              </a:rPr>
              <a:t>博碩文化：</a:t>
            </a:r>
            <a:endParaRPr lang="en-US" altLang="zh-TW" sz="2400">
              <a:solidFill>
                <a:srgbClr val="FF0000"/>
              </a:solidFill>
              <a:latin typeface="標楷體" pitchFamily="65" charset="-120"/>
              <a:ea typeface="標楷體" pitchFamily="65" charset="-120"/>
            </a:endParaRPr>
          </a:p>
          <a:p>
            <a:pPr>
              <a:spcBef>
                <a:spcPct val="20000"/>
              </a:spcBef>
            </a:pPr>
            <a:r>
              <a:rPr lang="zh-TW" altLang="en-US" sz="1600">
                <a:latin typeface="微軟正黑體" pitchFamily="34" charset="-120"/>
                <a:ea typeface="微軟正黑體" pitchFamily="34" charset="-120"/>
              </a:rPr>
              <a:t>總公司：台北縣汐止市新台五路一段</a:t>
            </a:r>
            <a:r>
              <a:rPr lang="en-US" altLang="zh-TW" sz="1600">
                <a:latin typeface="微軟正黑體" pitchFamily="34" charset="-120"/>
                <a:ea typeface="微軟正黑體" pitchFamily="34" charset="-120"/>
              </a:rPr>
              <a:t>112</a:t>
            </a:r>
            <a:r>
              <a:rPr lang="zh-TW" altLang="en-US" sz="1600">
                <a:latin typeface="微軟正黑體" pitchFamily="34" charset="-120"/>
                <a:ea typeface="微軟正黑體" pitchFamily="34" charset="-120"/>
              </a:rPr>
              <a:t>號</a:t>
            </a:r>
            <a:r>
              <a:rPr lang="en-US" altLang="zh-TW" sz="1600">
                <a:latin typeface="微軟正黑體" pitchFamily="34" charset="-120"/>
                <a:ea typeface="微軟正黑體" pitchFamily="34" charset="-120"/>
              </a:rPr>
              <a:t>10</a:t>
            </a:r>
            <a:r>
              <a:rPr lang="zh-TW" altLang="en-US" sz="1600">
                <a:latin typeface="微軟正黑體" pitchFamily="34" charset="-120"/>
                <a:ea typeface="微軟正黑體" pitchFamily="34" charset="-120"/>
              </a:rPr>
              <a:t>樓</a:t>
            </a:r>
            <a:r>
              <a:rPr lang="en-US" altLang="zh-TW" sz="1600">
                <a:latin typeface="微軟正黑體" pitchFamily="34" charset="-120"/>
                <a:ea typeface="微軟正黑體" pitchFamily="34" charset="-120"/>
              </a:rPr>
              <a:t>A</a:t>
            </a:r>
            <a:r>
              <a:rPr lang="zh-TW" altLang="en-US" sz="1600">
                <a:latin typeface="微軟正黑體" pitchFamily="34" charset="-120"/>
                <a:ea typeface="微軟正黑體" pitchFamily="34" charset="-120"/>
              </a:rPr>
              <a:t>棟</a:t>
            </a:r>
            <a:endParaRPr lang="en-US" altLang="zh-TW" sz="1600">
              <a:latin typeface="微軟正黑體" pitchFamily="34" charset="-120"/>
              <a:ea typeface="微軟正黑體" pitchFamily="34" charset="-120"/>
            </a:endParaRPr>
          </a:p>
          <a:p>
            <a:pPr>
              <a:spcBef>
                <a:spcPct val="20000"/>
              </a:spcBef>
            </a:pPr>
            <a:r>
              <a:rPr lang="zh-TW" altLang="en-US" sz="1600">
                <a:latin typeface="微軟正黑體" pitchFamily="34" charset="-120"/>
                <a:ea typeface="微軟正黑體" pitchFamily="34" charset="-120"/>
              </a:rPr>
              <a:t>電話：</a:t>
            </a:r>
            <a:r>
              <a:rPr lang="en-US" altLang="zh-TW" sz="1600">
                <a:latin typeface="微軟正黑體" pitchFamily="34" charset="-120"/>
                <a:ea typeface="微軟正黑體" pitchFamily="34" charset="-120"/>
              </a:rPr>
              <a:t>(02) 2696-2869 </a:t>
            </a:r>
            <a:r>
              <a:rPr lang="zh-TW" altLang="en-US" sz="1600">
                <a:latin typeface="微軟正黑體" pitchFamily="34" charset="-120"/>
                <a:ea typeface="微軟正黑體" pitchFamily="34" charset="-120"/>
              </a:rPr>
              <a:t>分機 </a:t>
            </a:r>
            <a:r>
              <a:rPr lang="en-US" altLang="zh-TW" sz="1600">
                <a:latin typeface="微軟正黑體" pitchFamily="34" charset="-120"/>
                <a:ea typeface="微軟正黑體" pitchFamily="34" charset="-120"/>
              </a:rPr>
              <a:t>313   </a:t>
            </a:r>
            <a:r>
              <a:rPr lang="zh-TW" altLang="en-US" sz="1600">
                <a:latin typeface="微軟正黑體" pitchFamily="34" charset="-120"/>
                <a:ea typeface="微軟正黑體" pitchFamily="34" charset="-120"/>
              </a:rPr>
              <a:t>傳真：</a:t>
            </a:r>
            <a:r>
              <a:rPr lang="en-US" altLang="zh-TW" sz="1600">
                <a:latin typeface="微軟正黑體" pitchFamily="34" charset="-120"/>
                <a:ea typeface="微軟正黑體" pitchFamily="34" charset="-120"/>
              </a:rPr>
              <a:t>(02) 2696-2867</a:t>
            </a:r>
          </a:p>
          <a:p>
            <a:pPr>
              <a:spcBef>
                <a:spcPct val="20000"/>
              </a:spcBef>
            </a:pPr>
            <a:r>
              <a:rPr lang="zh-TW" altLang="en-US" sz="1600" u="sng">
                <a:solidFill>
                  <a:srgbClr val="66FF33"/>
                </a:solidFill>
                <a:latin typeface="微軟正黑體" pitchFamily="34" charset="-120"/>
                <a:ea typeface="微軟正黑體" pitchFamily="34" charset="-120"/>
                <a:hlinkClick r:id="rId3"/>
              </a:rPr>
              <a:t>網址：</a:t>
            </a:r>
            <a:r>
              <a:rPr lang="en-US" altLang="zh-TW" sz="1600">
                <a:solidFill>
                  <a:srgbClr val="66FF33"/>
                </a:solidFill>
                <a:latin typeface="微軟正黑體" pitchFamily="34" charset="-120"/>
                <a:ea typeface="微軟正黑體" pitchFamily="34" charset="-120"/>
                <a:hlinkClick r:id="rId3"/>
              </a:rPr>
              <a:t>www.drmaster.com.tw</a:t>
            </a:r>
            <a:r>
              <a:rPr lang="en-US" altLang="zh-TW" sz="1600">
                <a:solidFill>
                  <a:srgbClr val="66FF33"/>
                </a:solidFill>
                <a:latin typeface="微軟正黑體" pitchFamily="34" charset="-120"/>
                <a:ea typeface="微軟正黑體" pitchFamily="34" charset="-120"/>
              </a:rPr>
              <a:t>       </a:t>
            </a:r>
            <a:r>
              <a:rPr lang="zh-TW" altLang="en-US" sz="1600">
                <a:latin typeface="微軟正黑體" pitchFamily="34" charset="-120"/>
                <a:ea typeface="微軟正黑體" pitchFamily="34" charset="-120"/>
                <a:hlinkClick r:id="rId4"/>
              </a:rPr>
              <a:t>客服信箱：</a:t>
            </a:r>
            <a:r>
              <a:rPr lang="en-US" altLang="zh-TW" sz="1600">
                <a:latin typeface="微軟正黑體" pitchFamily="34" charset="-120"/>
                <a:ea typeface="微軟正黑體" pitchFamily="34" charset="-120"/>
                <a:hlinkClick r:id="rId4"/>
              </a:rPr>
              <a:t>school@drmaster.com.tw</a:t>
            </a:r>
            <a:endParaRPr lang="en-US" altLang="zh-TW" sz="1600">
              <a:latin typeface="微軟正黑體" pitchFamily="34" charset="-120"/>
              <a:ea typeface="微軟正黑體" pitchFamily="34" charset="-120"/>
            </a:endParaRPr>
          </a:p>
          <a:p>
            <a:pPr>
              <a:spcBef>
                <a:spcPct val="20000"/>
              </a:spcBef>
            </a:pPr>
            <a:r>
              <a:rPr lang="zh-TW" altLang="en-US" sz="1600" u="sng">
                <a:latin typeface="微軟正黑體" pitchFamily="34" charset="-120"/>
                <a:ea typeface="微軟正黑體" pitchFamily="34" charset="-120"/>
              </a:rPr>
              <a:t>出書提案信箱 </a:t>
            </a:r>
            <a:r>
              <a:rPr lang="en-US" altLang="zh-TW" sz="1600" u="sng">
                <a:latin typeface="微軟正黑體" pitchFamily="34" charset="-120"/>
                <a:ea typeface="微軟正黑體" pitchFamily="34" charset="-120"/>
              </a:rPr>
              <a:t>schoolbook@drmaster.com.tw</a:t>
            </a:r>
            <a:endParaRPr lang="en-US" altLang="zh-TW" sz="1600">
              <a:latin typeface="微軟正黑體" pitchFamily="34" charset="-120"/>
              <a:ea typeface="微軟正黑體" pitchFamily="34" charset="-120"/>
            </a:endParaRPr>
          </a:p>
        </p:txBody>
      </p:sp>
      <p:pic>
        <p:nvPicPr>
          <p:cNvPr id="7173" name="Picture 7" descr="D:\PPT\Logo\深色直右商標.gif"/>
          <p:cNvPicPr>
            <a:picLocks noChangeAspect="1" noChangeArrowheads="1"/>
          </p:cNvPicPr>
          <p:nvPr/>
        </p:nvPicPr>
        <p:blipFill>
          <a:blip r:embed="rId5" cstate="print"/>
          <a:srcRect/>
          <a:stretch>
            <a:fillRect/>
          </a:stretch>
        </p:blipFill>
        <p:spPr bwMode="auto">
          <a:xfrm>
            <a:off x="7429500" y="6215063"/>
            <a:ext cx="1428750" cy="48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43375" y="3001963"/>
            <a:ext cx="4500563" cy="641350"/>
          </a:xfrm>
          <a:prstGeom prst="rect">
            <a:avLst/>
          </a:prstGeom>
          <a:noFill/>
        </p:spPr>
        <p:txBody>
          <a:bodyPr anchor="ctr">
            <a:spAutoFit/>
          </a:bodyPr>
          <a:lstStyle/>
          <a:p>
            <a:pPr latinLnBrk="1">
              <a:defRPr/>
            </a:pPr>
            <a:r>
              <a:rPr lang="zh-TW" altLang="en-US" sz="36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請老師填入姓名主講</a:t>
            </a:r>
            <a:endParaRPr lang="en-US" altLang="zh-TW" sz="20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49" name="矩形 48"/>
          <p:cNvSpPr/>
          <p:nvPr/>
        </p:nvSpPr>
        <p:spPr>
          <a:xfrm>
            <a:off x="5072063" y="6072188"/>
            <a:ext cx="3214687" cy="519112"/>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2800" smtClean="0">
                <a:solidFill>
                  <a:srgbClr val="E46C0A"/>
                </a:solidFill>
                <a:effectLst>
                  <a:outerShdw blurRad="38100" dist="38100" dir="2700000" algn="tl">
                    <a:srgbClr val="000000"/>
                  </a:outerShdw>
                </a:effectLst>
                <a:latin typeface="標楷體" pitchFamily="65" charset="-120"/>
                <a:ea typeface="標楷體" pitchFamily="65" charset="-120"/>
                <a:cs typeface="Times New Roman" pitchFamily="18" charset="0"/>
              </a:rPr>
              <a:t>博碩文化出版發行</a:t>
            </a:r>
            <a:endParaRPr lang="zh-TW" altLang="en-US" sz="2800" smtClean="0">
              <a:solidFill>
                <a:srgbClr val="E46C0A"/>
              </a:solidFill>
              <a:ea typeface="標楷體" pitchFamily="65" charset="-120"/>
              <a:cs typeface="Times New Roman" pitchFamily="18" charset="0"/>
            </a:endParaRPr>
          </a:p>
        </p:txBody>
      </p:sp>
      <p:pic>
        <p:nvPicPr>
          <p:cNvPr id="8196" name="圖片 11" descr="NEW封面商標黑色01 [轉換].tif"/>
          <p:cNvPicPr>
            <a:picLocks noChangeAspect="1"/>
          </p:cNvPicPr>
          <p:nvPr/>
        </p:nvPicPr>
        <p:blipFill>
          <a:blip r:embed="rId3" cstate="print"/>
          <a:srcRect/>
          <a:stretch>
            <a:fillRect/>
          </a:stretch>
        </p:blipFill>
        <p:spPr bwMode="auto">
          <a:xfrm>
            <a:off x="8358188" y="6072188"/>
            <a:ext cx="469900" cy="576262"/>
          </a:xfrm>
          <a:prstGeom prst="rect">
            <a:avLst/>
          </a:prstGeom>
          <a:noFill/>
          <a:ln w="9525">
            <a:noFill/>
            <a:miter lim="800000"/>
            <a:headEnd/>
            <a:tailEnd/>
          </a:ln>
        </p:spPr>
      </p:pic>
      <p:sp>
        <p:nvSpPr>
          <p:cNvPr id="51" name="矩形 50"/>
          <p:cNvSpPr>
            <a:spLocks noChangeArrowheads="1"/>
          </p:cNvSpPr>
          <p:nvPr/>
        </p:nvSpPr>
        <p:spPr bwMode="auto">
          <a:xfrm>
            <a:off x="4000500" y="4214813"/>
            <a:ext cx="445928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課本：</a:t>
            </a:r>
          </a:p>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學會專案管理的</a:t>
            </a:r>
            <a:r>
              <a:rPr lang="en-US" altLang="zh-TW"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12</a:t>
            </a: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堂課</a:t>
            </a:r>
            <a:endParaRPr lang="zh-TW" altLang="en-US" sz="3200" dirty="0" smtClean="0">
              <a:ea typeface="標楷體" pitchFamily="65" charset="-120"/>
              <a:cs typeface="Times New Roman" pitchFamily="18" charset="0"/>
            </a:endParaRPr>
          </a:p>
        </p:txBody>
      </p:sp>
      <p:sp>
        <p:nvSpPr>
          <p:cNvPr id="52" name="矩形 51"/>
          <p:cNvSpPr/>
          <p:nvPr/>
        </p:nvSpPr>
        <p:spPr>
          <a:xfrm>
            <a:off x="4572000" y="1714500"/>
            <a:ext cx="3286125" cy="9144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latinLnBrk="1" hangingPunct="1">
              <a:defRPr/>
            </a:pPr>
            <a:r>
              <a:rPr lang="zh-TW" altLang="en-US"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專案管理</a:t>
            </a:r>
            <a:endParaRPr lang="en-US" altLang="zh-TW"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pic>
        <p:nvPicPr>
          <p:cNvPr id="8" name="圖片 7" descr="正面.jpg"/>
          <p:cNvPicPr>
            <a:picLocks noChangeAspect="1"/>
          </p:cNvPicPr>
          <p:nvPr/>
        </p:nvPicPr>
        <p:blipFill>
          <a:blip r:embed="rId4" cstate="print"/>
          <a:stretch>
            <a:fillRect/>
          </a:stretch>
        </p:blipFill>
        <p:spPr>
          <a:xfrm>
            <a:off x="467544" y="1484784"/>
            <a:ext cx="2448272" cy="33634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375" y="785813"/>
            <a:ext cx="7786688" cy="7620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zh-TW" altLang="en-US" sz="4400" smtClean="0">
                <a:solidFill>
                  <a:srgbClr val="F8F8F8"/>
                </a:solidFill>
                <a:effectLst>
                  <a:outerShdw blurRad="38100" dist="38100" dir="2700000" algn="tl">
                    <a:srgbClr val="C0C0C0"/>
                  </a:outerShdw>
                </a:effectLst>
                <a:latin typeface="標楷體" pitchFamily="65" charset="-120"/>
                <a:ea typeface="標楷體" pitchFamily="65" charset="-120"/>
              </a:rPr>
              <a:t>第十一章 專案終止</a:t>
            </a:r>
            <a:endParaRPr lang="zh-TW" altLang="en-US" sz="4400" smtClean="0">
              <a:latin typeface="標楷體" pitchFamily="65" charset="-120"/>
              <a:ea typeface="標楷體" pitchFamily="65" charset="-120"/>
            </a:endParaRPr>
          </a:p>
        </p:txBody>
      </p:sp>
      <p:sp>
        <p:nvSpPr>
          <p:cNvPr id="9219" name="文字方塊 4"/>
          <p:cNvSpPr txBox="1">
            <a:spLocks noChangeArrowheads="1"/>
          </p:cNvSpPr>
          <p:nvPr/>
        </p:nvSpPr>
        <p:spPr bwMode="auto">
          <a:xfrm>
            <a:off x="214313" y="3929063"/>
            <a:ext cx="8715375" cy="944562"/>
          </a:xfrm>
          <a:prstGeom prst="rect">
            <a:avLst/>
          </a:prstGeom>
          <a:noFill/>
          <a:ln w="9525">
            <a:noFill/>
            <a:miter lim="800000"/>
            <a:headEnd/>
            <a:tailEnd/>
          </a:ln>
        </p:spPr>
        <p:txBody>
          <a:bodyPr>
            <a:spAutoFit/>
          </a:bodyPr>
          <a:lstStyle/>
          <a:p>
            <a:pPr latinLnBrk="1"/>
            <a:r>
              <a:rPr kumimoji="0" lang="zh-TW" altLang="en-US" sz="3200" dirty="0">
                <a:solidFill>
                  <a:srgbClr val="FFFF00"/>
                </a:solidFill>
                <a:latin typeface="標楷體" pitchFamily="65" charset="-120"/>
                <a:ea typeface="標楷體" pitchFamily="65" charset="-120"/>
              </a:rPr>
              <a:t>課前指引</a:t>
            </a:r>
          </a:p>
          <a:p>
            <a:r>
              <a:rPr lang="zh-TW" altLang="en-US" sz="2400" dirty="0">
                <a:ea typeface="標楷體" pitchFamily="65" charset="-120"/>
              </a:rPr>
              <a:t>說明專案結束的原因，與專案結束的流程。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字方塊 37"/>
          <p:cNvSpPr txBox="1">
            <a:spLocks noChangeArrowheads="1"/>
          </p:cNvSpPr>
          <p:nvPr/>
        </p:nvSpPr>
        <p:spPr bwMode="auto">
          <a:xfrm>
            <a:off x="2714625" y="1643063"/>
            <a:ext cx="3357563" cy="762000"/>
          </a:xfrm>
          <a:prstGeom prst="rect">
            <a:avLst/>
          </a:prstGeom>
          <a:noFill/>
          <a:ln w="9525">
            <a:noFill/>
            <a:miter lim="800000"/>
            <a:headEnd/>
            <a:tailEnd/>
          </a:ln>
        </p:spPr>
        <p:txBody>
          <a:bodyPr>
            <a:spAutoFit/>
          </a:bodyPr>
          <a:lstStyle/>
          <a:p>
            <a:pPr algn="ctr">
              <a:defRPr/>
            </a:pPr>
            <a:r>
              <a:rPr kumimoji="0" lang="zh-TW" altLang="en-US" sz="4400"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章節大綱</a:t>
            </a:r>
          </a:p>
        </p:txBody>
      </p:sp>
      <p:sp>
        <p:nvSpPr>
          <p:cNvPr id="12" name="圓角矩形 11">
            <a:hlinkClick r:id="rId3" action="ppaction://hlinksldjump"/>
          </p:cNvPr>
          <p:cNvSpPr/>
          <p:nvPr/>
        </p:nvSpPr>
        <p:spPr bwMode="auto">
          <a:xfrm>
            <a:off x="428596" y="285749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11-1</a:t>
            </a:r>
            <a:r>
              <a:rPr lang="zh-TW" altLang="en-US" sz="2000" smtClean="0">
                <a:solidFill>
                  <a:schemeClr val="bg1"/>
                </a:solidFill>
                <a:latin typeface="Times New Roman" pitchFamily="18" charset="0"/>
                <a:ea typeface="標楷體" pitchFamily="65" charset="-120"/>
                <a:cs typeface="Times New Roman" pitchFamily="18" charset="0"/>
              </a:rPr>
              <a:t> 專案為什麼會終止 </a:t>
            </a:r>
            <a:endParaRPr lang="ko-KR" altLang="en-US" sz="2000" smtClean="0">
              <a:solidFill>
                <a:schemeClr val="bg1"/>
              </a:solidFill>
              <a:latin typeface="Times New Roman" pitchFamily="18" charset="0"/>
              <a:ea typeface="標楷體" pitchFamily="65" charset="-120"/>
              <a:cs typeface="Times New Roman" pitchFamily="18" charset="0"/>
            </a:endParaRPr>
          </a:p>
        </p:txBody>
      </p:sp>
      <p:sp>
        <p:nvSpPr>
          <p:cNvPr id="18" name="圓角矩形 17">
            <a:hlinkClick r:id="rId4" action="ppaction://hlinksldjump"/>
          </p:cNvPr>
          <p:cNvSpPr/>
          <p:nvPr/>
        </p:nvSpPr>
        <p:spPr bwMode="auto">
          <a:xfrm>
            <a:off x="4706939" y="285749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11-2 </a:t>
            </a:r>
            <a:r>
              <a:rPr lang="zh-TW" altLang="en-US" sz="2000" dirty="0" smtClean="0">
                <a:solidFill>
                  <a:schemeClr val="bg1"/>
                </a:solidFill>
                <a:latin typeface="Times New Roman" pitchFamily="18" charset="0"/>
                <a:ea typeface="標楷體" pitchFamily="65" charset="-120"/>
                <a:cs typeface="Times New Roman" pitchFamily="18" charset="0"/>
              </a:rPr>
              <a:t>專案終止</a:t>
            </a:r>
            <a:endParaRPr lang="zh-TW" altLang="en-US" sz="1400" dirty="0" smtClean="0">
              <a:solidFill>
                <a:schemeClr val="bg1"/>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2627313" y="1628775"/>
            <a:ext cx="3816350" cy="647700"/>
          </a:xfrm>
          <a:prstGeom prst="rect">
            <a:avLst/>
          </a:prstGeom>
          <a:noFill/>
          <a:ln>
            <a:miter lim="800000"/>
            <a:headEnd/>
            <a:tailEnd/>
          </a:ln>
        </p:spPr>
        <p:txBody>
          <a:bodyPr/>
          <a:lstStyle/>
          <a:p>
            <a:r>
              <a:rPr lang="zh-TW" altLang="en-US" sz="3200" smtClean="0"/>
              <a:t>專案為什麼會終止</a:t>
            </a:r>
            <a:r>
              <a:rPr kumimoji="1" lang="zh-TW" altLang="en-US" sz="3200" smtClean="0"/>
              <a:t> </a:t>
            </a:r>
          </a:p>
        </p:txBody>
      </p:sp>
      <p:sp>
        <p:nvSpPr>
          <p:cNvPr id="11267"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r>
              <a:rPr lang="zh-TW" altLang="en-US" smtClean="0"/>
              <a:t>專案完成</a:t>
            </a:r>
          </a:p>
          <a:p>
            <a:r>
              <a:rPr lang="zh-TW" altLang="en-US" smtClean="0"/>
              <a:t>專案未完成提前終止</a:t>
            </a:r>
          </a:p>
          <a:p>
            <a:pPr lvl="1"/>
            <a:r>
              <a:rPr lang="zh-TW" altLang="en-US" smtClean="0"/>
              <a:t>專案最初的商業需求消失</a:t>
            </a:r>
          </a:p>
          <a:p>
            <a:pPr lvl="1"/>
            <a:r>
              <a:rPr lang="zh-TW" altLang="en-US" smtClean="0"/>
              <a:t>遭遇無法克服的問題</a:t>
            </a:r>
          </a:p>
          <a:p>
            <a:pPr lvl="1"/>
            <a:r>
              <a:rPr lang="zh-TW" altLang="en-US" smtClean="0"/>
              <a:t>優先權次序異動</a:t>
            </a:r>
          </a:p>
          <a:p>
            <a:pPr lvl="1"/>
            <a:r>
              <a:rPr lang="zh-TW" altLang="en-US" smtClean="0"/>
              <a:t>經稽核提出終止</a:t>
            </a:r>
          </a:p>
          <a:p>
            <a:endParaRPr lang="zh-TW"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3203575" y="1628775"/>
            <a:ext cx="2376488" cy="647700"/>
          </a:xfrm>
          <a:prstGeom prst="rect">
            <a:avLst/>
          </a:prstGeom>
          <a:noFill/>
          <a:ln>
            <a:miter lim="800000"/>
            <a:headEnd/>
            <a:tailEnd/>
          </a:ln>
        </p:spPr>
        <p:txBody>
          <a:bodyPr/>
          <a:lstStyle/>
          <a:p>
            <a:r>
              <a:rPr lang="zh-TW" altLang="en-US" smtClean="0"/>
              <a:t>專案終止</a:t>
            </a:r>
          </a:p>
        </p:txBody>
      </p:sp>
      <p:sp>
        <p:nvSpPr>
          <p:cNvPr id="12291"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pPr>
              <a:lnSpc>
                <a:spcPct val="80000"/>
              </a:lnSpc>
            </a:pPr>
            <a:r>
              <a:rPr lang="zh-TW" altLang="en-US" sz="2400" smtClean="0"/>
              <a:t>正式公開宣布專案結束</a:t>
            </a:r>
          </a:p>
          <a:p>
            <a:pPr>
              <a:lnSpc>
                <a:spcPct val="80000"/>
              </a:lnSpc>
            </a:pPr>
            <a:r>
              <a:rPr lang="zh-TW" altLang="en-US" sz="2400" smtClean="0"/>
              <a:t>取得專案資助人同意專案產出的文件</a:t>
            </a:r>
          </a:p>
          <a:p>
            <a:pPr>
              <a:lnSpc>
                <a:spcPct val="80000"/>
              </a:lnSpc>
            </a:pPr>
            <a:r>
              <a:rPr lang="zh-TW" altLang="en-US" sz="2400" smtClean="0"/>
              <a:t>解除廠商合約付清帳款</a:t>
            </a:r>
          </a:p>
          <a:p>
            <a:pPr>
              <a:lnSpc>
                <a:spcPct val="80000"/>
              </a:lnSpc>
            </a:pPr>
            <a:r>
              <a:rPr lang="zh-TW" altLang="en-US" sz="2400" smtClean="0"/>
              <a:t>關閉專案帳戶並結清專案費用</a:t>
            </a:r>
          </a:p>
          <a:p>
            <a:pPr>
              <a:lnSpc>
                <a:spcPct val="80000"/>
              </a:lnSpc>
            </a:pPr>
            <a:r>
              <a:rPr lang="zh-TW" altLang="en-US" sz="2400" smtClean="0"/>
              <a:t>召開專案檢討會議，整理經驗傳承</a:t>
            </a:r>
            <a:r>
              <a:rPr lang="en-US" altLang="zh-TW" sz="2400" smtClean="0"/>
              <a:t>(Lesson Learned)</a:t>
            </a:r>
          </a:p>
          <a:p>
            <a:pPr>
              <a:lnSpc>
                <a:spcPct val="80000"/>
              </a:lnSpc>
            </a:pPr>
            <a:r>
              <a:rPr lang="zh-TW" altLang="en-US" sz="2400" smtClean="0"/>
              <a:t>評估專案團隊</a:t>
            </a:r>
          </a:p>
          <a:p>
            <a:pPr>
              <a:lnSpc>
                <a:spcPct val="80000"/>
              </a:lnSpc>
            </a:pPr>
            <a:r>
              <a:rPr lang="zh-TW" altLang="en-US" sz="2400" smtClean="0"/>
              <a:t>專案成員歸建</a:t>
            </a:r>
          </a:p>
          <a:p>
            <a:pPr>
              <a:lnSpc>
                <a:spcPct val="80000"/>
              </a:lnSpc>
            </a:pPr>
            <a:r>
              <a:rPr lang="zh-TW" altLang="en-US" sz="2400" smtClean="0"/>
              <a:t>專案資源歸還</a:t>
            </a:r>
          </a:p>
          <a:p>
            <a:pPr>
              <a:lnSpc>
                <a:spcPct val="80000"/>
              </a:lnSpc>
            </a:pPr>
            <a:r>
              <a:rPr lang="zh-TW" altLang="en-US" sz="2400" smtClean="0"/>
              <a:t>整理專案文件並歸檔</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內容版面配置區 1"/>
          <p:cNvSpPr>
            <a:spLocks noGrp="1"/>
          </p:cNvSpPr>
          <p:nvPr>
            <p:ph idx="1"/>
          </p:nvPr>
        </p:nvSpPr>
        <p:spPr bwMode="auto">
          <a:xfrm>
            <a:off x="285750" y="1143000"/>
            <a:ext cx="8643938" cy="5429250"/>
          </a:xfrm>
          <a:noFill/>
          <a:ln>
            <a:miter lim="800000"/>
            <a:headEnd/>
            <a:tailEnd/>
          </a:ln>
        </p:spPr>
        <p:txBody>
          <a:bodyPr vert="horz" wrap="square" lIns="91440" tIns="45720" rIns="91440" bIns="45720" numCol="1" anchor="ctr" anchorCtr="0" compatLnSpc="1">
            <a:prstTxWarp prst="textNoShape">
              <a:avLst/>
            </a:prstTxWarp>
          </a:bodyPr>
          <a:lstStyle/>
          <a:p>
            <a:pPr algn="ctr" eaLnBrk="1" hangingPunct="1">
              <a:buFontTx/>
              <a:buNone/>
            </a:pPr>
            <a:r>
              <a:rPr lang="en-US" altLang="zh-TW" sz="7200" smtClean="0">
                <a:cs typeface="Arial" charset="0"/>
              </a:rPr>
              <a:t>Q&amp;A</a:t>
            </a:r>
            <a:r>
              <a:rPr lang="zh-TW" altLang="en-US" sz="7200" smtClean="0">
                <a:cs typeface="Arial" charset="0"/>
              </a:rPr>
              <a:t>討論時間</a:t>
            </a:r>
          </a:p>
        </p:txBody>
      </p:sp>
      <p:sp>
        <p:nvSpPr>
          <p:cNvPr id="13315" name="標題 2"/>
          <p:cNvSpPr>
            <a:spLocks noGrp="1"/>
          </p:cNvSpPr>
          <p:nvPr>
            <p:ph type="title"/>
          </p:nvPr>
        </p:nvSpPr>
        <p:spPr>
          <a:xfrm>
            <a:off x="107950" y="260350"/>
            <a:ext cx="7678738" cy="766763"/>
          </a:xfrm>
          <a:noFill/>
        </p:spPr>
        <p:txBody>
          <a:bodyPr vert="horz" wrap="square" lIns="91440" tIns="45720" rIns="91440" bIns="45720" numCol="1" anchor="t" anchorCtr="0" compatLnSpc="1">
            <a:prstTxWarp prst="textNoShape">
              <a:avLst/>
            </a:prstTxWarp>
          </a:bodyPr>
          <a:lstStyle/>
          <a:p>
            <a:pPr eaLnBrk="1" hangingPunct="1"/>
            <a:r>
              <a:rPr lang="zh-TW" altLang="en-US" smtClean="0">
                <a:solidFill>
                  <a:srgbClr val="FFFF00"/>
                </a:solidFill>
                <a:cs typeface="Arial" charset="0"/>
              </a:rPr>
              <a:t>本章結束</a:t>
            </a:r>
          </a:p>
        </p:txBody>
      </p:sp>
      <p:pic>
        <p:nvPicPr>
          <p:cNvPr id="13316" name="Picture 3" descr="C:\Users\axel\Desktop\Drmaster\pic\WebIcons1_by_KenSaunders\PNG_128x128\Back.png">
            <a:hlinkClick r:id="" action="ppaction://hlinkshowjump?jump=previousslide" tooltip="前一頁"/>
          </p:cNvPr>
          <p:cNvPicPr>
            <a:picLocks noChangeAspect="1" noChangeArrowheads="1"/>
          </p:cNvPicPr>
          <p:nvPr/>
        </p:nvPicPr>
        <p:blipFill>
          <a:blip r:embed="rId3" cstate="print"/>
          <a:srcRect/>
          <a:stretch>
            <a:fillRect/>
          </a:stretch>
        </p:blipFill>
        <p:spPr bwMode="auto">
          <a:xfrm>
            <a:off x="8356600" y="642938"/>
            <a:ext cx="287338" cy="287337"/>
          </a:xfrm>
          <a:prstGeom prst="rect">
            <a:avLst/>
          </a:prstGeom>
          <a:noFill/>
          <a:ln w="9525">
            <a:noFill/>
            <a:miter lim="800000"/>
            <a:headEnd/>
            <a:tailEnd/>
          </a:ln>
        </p:spPr>
      </p:pic>
      <p:pic>
        <p:nvPicPr>
          <p:cNvPr id="13317" name="Picture 14" descr="C:\Users\axel\Desktop\Drmaster\pic\WebIcons1_by_KenSaunders\PNG_128x128\Forward.png">
            <a:hlinkClick r:id="" action="ppaction://hlinkshowjump?jump=nextslide" tooltip="下一頁"/>
          </p:cNvPr>
          <p:cNvPicPr>
            <a:picLocks noChangeAspect="1" noChangeArrowheads="1"/>
          </p:cNvPicPr>
          <p:nvPr/>
        </p:nvPicPr>
        <p:blipFill>
          <a:blip r:embed="rId4" cstate="print"/>
          <a:srcRect/>
          <a:stretch>
            <a:fillRect/>
          </a:stretch>
        </p:blipFill>
        <p:spPr bwMode="auto">
          <a:xfrm>
            <a:off x="8642350" y="642938"/>
            <a:ext cx="287338" cy="287337"/>
          </a:xfrm>
          <a:prstGeom prst="rect">
            <a:avLst/>
          </a:prstGeom>
          <a:noFill/>
          <a:ln w="9525">
            <a:noFill/>
            <a:miter lim="800000"/>
            <a:headEnd/>
            <a:tailEnd/>
          </a:ln>
        </p:spPr>
      </p:pic>
      <p:pic>
        <p:nvPicPr>
          <p:cNvPr id="13318" name="Picture 19" descr="C:\Users\axel\Desktop\Drmaster\pic\WebIcons1_by_KenSaunders\PNG_128x128\Home.png">
            <a:hlinkClick r:id="rId5" action="ppaction://hlinksldjump" tooltip="回大綱"/>
          </p:cNvPr>
          <p:cNvPicPr>
            <a:picLocks noChangeAspect="1" noChangeArrowheads="1"/>
          </p:cNvPicPr>
          <p:nvPr/>
        </p:nvPicPr>
        <p:blipFill>
          <a:blip r:embed="rId6" cstate="print"/>
          <a:srcRect/>
          <a:stretch>
            <a:fillRect/>
          </a:stretch>
        </p:blipFill>
        <p:spPr bwMode="auto">
          <a:xfrm>
            <a:off x="8070850" y="642938"/>
            <a:ext cx="287338" cy="287337"/>
          </a:xfrm>
          <a:prstGeom prst="rect">
            <a:avLst/>
          </a:prstGeom>
          <a:noFill/>
          <a:ln w="9525">
            <a:noFill/>
            <a:miter lim="800000"/>
            <a:headEnd/>
            <a:tailEnd/>
          </a:ln>
        </p:spPr>
      </p:pic>
      <p:pic>
        <p:nvPicPr>
          <p:cNvPr id="13319" name="Picture 20" descr="C:\Users\axel\Desktop\Drmaster\pic\WebIcons1_by_KenSaunders\PNG_128x128\Info.png">
            <a:hlinkClick r:id="" action="ppaction://hlinkshowjump?jump=endshow"/>
          </p:cNvPr>
          <p:cNvPicPr>
            <a:picLocks noChangeAspect="1" noChangeArrowheads="1"/>
          </p:cNvPicPr>
          <p:nvPr/>
        </p:nvPicPr>
        <p:blipFill>
          <a:blip r:embed="rId7" cstate="print"/>
          <a:srcRect/>
          <a:stretch>
            <a:fillRect/>
          </a:stretch>
        </p:blipFill>
        <p:spPr bwMode="auto">
          <a:xfrm>
            <a:off x="7785100" y="642938"/>
            <a:ext cx="287338" cy="28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300</Words>
  <Application>Microsoft Office PowerPoint</Application>
  <PresentationFormat>如螢幕大小 (4:3)</PresentationFormat>
  <Paragraphs>43</Paragraphs>
  <Slides>7</Slides>
  <Notes>7</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7</vt:i4>
      </vt:variant>
    </vt:vector>
  </HeadingPairs>
  <TitlesOfParts>
    <vt:vector size="14" baseType="lpstr">
      <vt:lpstr>Arial</vt:lpstr>
      <vt:lpstr>新細明體</vt:lpstr>
      <vt:lpstr>標楷體</vt:lpstr>
      <vt:lpstr>Calibri</vt:lpstr>
      <vt:lpstr>Times New Roman</vt:lpstr>
      <vt:lpstr>微軟正黑體</vt:lpstr>
      <vt:lpstr>Office 佈景主題</vt:lpstr>
      <vt:lpstr>投影片 1</vt:lpstr>
      <vt:lpstr>投影片 2</vt:lpstr>
      <vt:lpstr>投影片 3</vt:lpstr>
      <vt:lpstr>投影片 4</vt:lpstr>
      <vt:lpstr>專案為什麼會終止 </vt:lpstr>
      <vt:lpstr>專案終止</vt:lpstr>
      <vt:lpstr>本章結束</vt:lpstr>
    </vt:vector>
  </TitlesOfParts>
  <Company>Drmaster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第十一章</dc:title>
  <dc:creator>Wayne</dc:creator>
  <cp:lastModifiedBy>user</cp:lastModifiedBy>
  <cp:revision>77</cp:revision>
  <dcterms:created xsi:type="dcterms:W3CDTF">2009-02-01T09:37:13Z</dcterms:created>
  <dcterms:modified xsi:type="dcterms:W3CDTF">2018-03-20T12:33:09Z</dcterms:modified>
</cp:coreProperties>
</file>