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345" r:id="rId9"/>
    <p:sldId id="265" r:id="rId10"/>
    <p:sldId id="346" r:id="rId11"/>
    <p:sldId id="266" r:id="rId12"/>
    <p:sldId id="267" r:id="rId13"/>
    <p:sldId id="271" r:id="rId14"/>
    <p:sldId id="272" r:id="rId15"/>
    <p:sldId id="268" r:id="rId16"/>
    <p:sldId id="273" r:id="rId17"/>
    <p:sldId id="274" r:id="rId18"/>
    <p:sldId id="275" r:id="rId19"/>
    <p:sldId id="269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6" r:id="rId40"/>
    <p:sldId id="297" r:id="rId41"/>
    <p:sldId id="298" r:id="rId42"/>
    <p:sldId id="299" r:id="rId43"/>
    <p:sldId id="347" r:id="rId44"/>
    <p:sldId id="295" r:id="rId45"/>
    <p:sldId id="300" r:id="rId46"/>
    <p:sldId id="301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2" r:id="rId65"/>
    <p:sldId id="320" r:id="rId66"/>
    <p:sldId id="321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6" r:id="rId80"/>
    <p:sldId id="337" r:id="rId81"/>
    <p:sldId id="338" r:id="rId82"/>
    <p:sldId id="339" r:id="rId83"/>
    <p:sldId id="340" r:id="rId84"/>
    <p:sldId id="341" r:id="rId85"/>
    <p:sldId id="335" r:id="rId86"/>
    <p:sldId id="342" r:id="rId87"/>
    <p:sldId id="343" r:id="rId88"/>
    <p:sldId id="344" r:id="rId89"/>
    <p:sldId id="259" r:id="rId9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07"/>
          <a:stretch/>
        </p:blipFill>
        <p:spPr bwMode="auto">
          <a:xfrm>
            <a:off x="0" y="-1949"/>
            <a:ext cx="9163285" cy="267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5"/>
          <a:stretch/>
        </p:blipFill>
        <p:spPr bwMode="auto">
          <a:xfrm>
            <a:off x="5580112" y="1772816"/>
            <a:ext cx="2978093" cy="392366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92888" cy="64807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908720"/>
            <a:ext cx="7992888" cy="554461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" y="0"/>
            <a:ext cx="46330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529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8352928" cy="5516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1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288000" indent="-288000" algn="l" defTabSz="914400" rtl="0" eaLnBrk="1" latinLnBrk="0" hangingPunct="1">
        <a:lnSpc>
          <a:spcPts val="3200"/>
        </a:lnSpc>
        <a:spcBef>
          <a:spcPts val="5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648000" indent="-285750" algn="l" defTabSz="914400" rtl="0" eaLnBrk="1" latinLnBrk="0" hangingPunct="1">
        <a:lnSpc>
          <a:spcPts val="3200"/>
        </a:lnSpc>
        <a:spcBef>
          <a:spcPts val="500"/>
        </a:spcBef>
        <a:buClr>
          <a:srgbClr val="7030A0"/>
        </a:buClr>
        <a:buFont typeface="Arial" pitchFamily="34" charset="0"/>
        <a:buChar char="–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7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2852936"/>
            <a:ext cx="4392488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4293096"/>
            <a:ext cx="5328592" cy="1872208"/>
          </a:xfrm>
        </p:spPr>
        <p:txBody>
          <a:bodyPr>
            <a:noAutofit/>
          </a:bodyPr>
          <a:lstStyle/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高階線性</a:t>
            </a:r>
            <a:endParaRPr lang="en-US" altLang="zh-TW" sz="48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常微分方程式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大 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/>
              <a:t>2.1	</a:t>
            </a:r>
            <a:r>
              <a:rPr lang="zh-TW" altLang="zh-TW" b="1" dirty="0"/>
              <a:t>簡　介</a:t>
            </a:r>
          </a:p>
          <a:p>
            <a:r>
              <a:rPr lang="en-US" altLang="zh-TW" b="1" dirty="0"/>
              <a:t>2.2	</a:t>
            </a:r>
            <a:r>
              <a:rPr lang="zh-TW" altLang="zh-TW" b="1" dirty="0"/>
              <a:t>高階線性齊次常微分方程式</a:t>
            </a:r>
          </a:p>
          <a:p>
            <a:r>
              <a:rPr lang="en-US" altLang="zh-TW" b="1" dirty="0"/>
              <a:t>2.3	</a:t>
            </a:r>
            <a:r>
              <a:rPr lang="zh-TW" altLang="zh-TW" b="1" dirty="0"/>
              <a:t>高階線性非齊次常微分</a:t>
            </a:r>
            <a:r>
              <a:rPr lang="zh-TW" altLang="zh-TW" b="1" dirty="0" smtClean="0"/>
              <a:t>方程式</a:t>
            </a:r>
            <a:r>
              <a:rPr lang="zh-TW" altLang="zh-TW" b="1" dirty="0"/>
              <a:t>之解法</a:t>
            </a:r>
          </a:p>
          <a:p>
            <a:r>
              <a:rPr lang="en-US" altLang="zh-TW" b="1" dirty="0"/>
              <a:t>2.4	</a:t>
            </a:r>
            <a:r>
              <a:rPr lang="zh-TW" altLang="zh-TW" b="1" dirty="0"/>
              <a:t>尤拉</a:t>
            </a:r>
            <a:r>
              <a:rPr lang="en-US" altLang="zh-TW" b="1" dirty="0"/>
              <a:t> - </a:t>
            </a:r>
            <a:r>
              <a:rPr lang="zh-TW" altLang="zh-TW" b="1" dirty="0"/>
              <a:t>柯西方程式</a:t>
            </a:r>
          </a:p>
          <a:p>
            <a:r>
              <a:rPr lang="en-US" altLang="zh-TW" b="1" dirty="0"/>
              <a:t>2.5	</a:t>
            </a:r>
            <a:r>
              <a:rPr lang="zh-TW" altLang="zh-TW" b="1" dirty="0"/>
              <a:t>應　用</a:t>
            </a:r>
          </a:p>
        </p:txBody>
      </p:sp>
    </p:spTree>
    <p:extLst>
      <p:ext uri="{BB962C8B-B14F-4D97-AF65-F5344CB8AC3E}">
        <p14:creationId xmlns:p14="http://schemas.microsoft.com/office/powerpoint/2010/main" val="353337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2.1</a:t>
            </a:r>
            <a:r>
              <a:rPr lang="zh-TW" altLang="en-US" dirty="0" smtClean="0"/>
              <a:t> </a:t>
            </a:r>
            <a:r>
              <a:rPr lang="zh-TW" altLang="zh-TW" dirty="0" smtClean="0"/>
              <a:t>簡</a:t>
            </a:r>
            <a:r>
              <a:rPr lang="zh-TW" altLang="zh-TW" dirty="0"/>
              <a:t>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321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87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76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079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43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310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606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430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612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92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621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5731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2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444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571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1241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011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615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339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907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53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39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54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48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629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907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66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876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09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303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2.1</a:t>
            </a:r>
            <a:r>
              <a:rPr lang="zh-TW" altLang="en-US" dirty="0"/>
              <a:t> </a:t>
            </a:r>
            <a:r>
              <a:rPr lang="zh-TW" altLang="zh-TW" dirty="0"/>
              <a:t>簡　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1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2.2</a:t>
            </a:r>
            <a:r>
              <a:rPr lang="zh-TW" altLang="en-US" dirty="0" smtClean="0"/>
              <a:t> </a:t>
            </a:r>
            <a:r>
              <a:rPr lang="zh-TW" altLang="zh-TW" dirty="0" smtClean="0"/>
              <a:t>高階</a:t>
            </a:r>
            <a:r>
              <a:rPr lang="zh-TW" altLang="zh-TW" dirty="0"/>
              <a:t>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33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907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65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204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61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410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55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285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859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6938484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55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83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638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854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640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90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5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398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5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00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5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031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5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00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5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2.2</a:t>
            </a:r>
            <a:r>
              <a:rPr lang="zh-TW" altLang="en-US" dirty="0"/>
              <a:t> </a:t>
            </a:r>
            <a:r>
              <a:rPr lang="zh-TW" altLang="zh-TW" dirty="0"/>
              <a:t>高階線性齊次常微分方程式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198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5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2.3 </a:t>
            </a:r>
            <a:r>
              <a:rPr lang="zh-TW" altLang="zh-TW" dirty="0" smtClean="0"/>
              <a:t>高階</a:t>
            </a:r>
            <a:r>
              <a:rPr lang="zh-TW" altLang="zh-TW" dirty="0"/>
              <a:t>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538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94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4</a:t>
            </a:r>
            <a:r>
              <a:rPr lang="zh-TW" altLang="zh-TW" dirty="0"/>
              <a:t>種</a:t>
            </a:r>
            <a:r>
              <a:rPr lang="zh-TW" altLang="zh-TW" dirty="0" smtClean="0"/>
              <a:t>解</a:t>
            </a:r>
            <a:r>
              <a:rPr lang="en-US" altLang="zh-TW" dirty="0" smtClean="0"/>
              <a:t>      </a:t>
            </a:r>
            <a:r>
              <a:rPr lang="zh-TW" altLang="zh-TW" dirty="0" smtClean="0"/>
              <a:t>的</a:t>
            </a:r>
            <a:r>
              <a:rPr lang="zh-TW" altLang="zh-TW" dirty="0"/>
              <a:t>方法</a:t>
            </a:r>
            <a:r>
              <a:rPr lang="zh-TW" altLang="zh-TW" dirty="0" smtClean="0"/>
              <a:t>：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分解降階</a:t>
            </a:r>
            <a:r>
              <a:rPr lang="zh-TW" altLang="zh-TW" dirty="0" smtClean="0"/>
              <a:t>法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待定係數</a:t>
            </a:r>
            <a:r>
              <a:rPr lang="zh-TW" altLang="zh-TW" dirty="0" smtClean="0"/>
              <a:t>法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參數變換</a:t>
            </a:r>
            <a:r>
              <a:rPr lang="zh-TW" altLang="zh-TW" dirty="0" smtClean="0"/>
              <a:t>法</a:t>
            </a:r>
            <a:endParaRPr lang="en-US" altLang="zh-TW" dirty="0" smtClean="0"/>
          </a:p>
          <a:p>
            <a:pPr lvl="1" indent="-288000">
              <a:buFont typeface="+mj-lt"/>
              <a:buAutoNum type="arabicPeriod"/>
            </a:pPr>
            <a:r>
              <a:rPr lang="zh-TW" altLang="zh-TW" dirty="0"/>
              <a:t>逆運算子法</a:t>
            </a:r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7267057"/>
              </p:ext>
            </p:extLst>
          </p:nvPr>
        </p:nvGraphicFramePr>
        <p:xfrm>
          <a:off x="2123728" y="980728"/>
          <a:ext cx="326843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70" name="Equation" r:id="rId3" imgW="190440" imgH="241200" progId="Equation.DSMT4">
                  <p:embed/>
                </p:oleObj>
              </mc:Choice>
              <mc:Fallback>
                <p:oleObj name="Equation" r:id="rId3" imgW="19044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3728" y="980728"/>
                        <a:ext cx="326843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151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64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2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5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2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563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2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3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2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72" y="1476000"/>
            <a:ext cx="5904296" cy="283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668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40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668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50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668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1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668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60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46125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482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2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1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562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665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562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40000"/>
            <a:ext cx="7481708" cy="400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62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856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62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21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62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222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62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2.3 </a:t>
            </a:r>
            <a:r>
              <a:rPr lang="zh-TW" altLang="zh-TW" dirty="0"/>
              <a:t>高階線性非齊次常微分方程式之解法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94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62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2.4 </a:t>
            </a:r>
            <a:r>
              <a:rPr lang="zh-TW" altLang="zh-TW" dirty="0" smtClean="0"/>
              <a:t>尤</a:t>
            </a:r>
            <a:r>
              <a:rPr lang="zh-TW" altLang="zh-TW" dirty="0"/>
              <a:t>拉</a:t>
            </a:r>
            <a:r>
              <a:rPr lang="en-US" altLang="zh-TW" dirty="0"/>
              <a:t> - </a:t>
            </a:r>
            <a:r>
              <a:rPr lang="zh-TW" altLang="zh-TW" dirty="0"/>
              <a:t>柯西方程式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239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62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2.4 </a:t>
            </a:r>
            <a:r>
              <a:rPr lang="zh-TW" altLang="zh-TW" dirty="0" smtClean="0"/>
              <a:t>尤</a:t>
            </a:r>
            <a:r>
              <a:rPr lang="zh-TW" altLang="zh-TW" dirty="0"/>
              <a:t>拉</a:t>
            </a:r>
            <a:r>
              <a:rPr lang="en-US" altLang="zh-TW" dirty="0"/>
              <a:t> - </a:t>
            </a:r>
            <a:r>
              <a:rPr lang="zh-TW" altLang="zh-TW" dirty="0"/>
              <a:t>柯西方程式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909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40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2.4 </a:t>
            </a:r>
            <a:r>
              <a:rPr lang="zh-TW" altLang="zh-TW" dirty="0" smtClean="0"/>
              <a:t>尤</a:t>
            </a:r>
            <a:r>
              <a:rPr lang="zh-TW" altLang="zh-TW" dirty="0"/>
              <a:t>拉</a:t>
            </a:r>
            <a:r>
              <a:rPr lang="en-US" altLang="zh-TW" dirty="0"/>
              <a:t> - </a:t>
            </a:r>
            <a:r>
              <a:rPr lang="zh-TW" altLang="zh-TW" dirty="0"/>
              <a:t>柯西方程式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25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40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2.4 </a:t>
            </a:r>
            <a:r>
              <a:rPr lang="zh-TW" altLang="zh-TW" dirty="0" smtClean="0"/>
              <a:t>尤</a:t>
            </a:r>
            <a:r>
              <a:rPr lang="zh-TW" altLang="zh-TW" dirty="0"/>
              <a:t>拉</a:t>
            </a:r>
            <a:r>
              <a:rPr lang="en-US" altLang="zh-TW" dirty="0"/>
              <a:t> - </a:t>
            </a:r>
            <a:r>
              <a:rPr lang="zh-TW" altLang="zh-TW" dirty="0"/>
              <a:t>柯西方程式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726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40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2.4 </a:t>
            </a:r>
            <a:r>
              <a:rPr lang="zh-TW" altLang="zh-TW" dirty="0" smtClean="0"/>
              <a:t>尤</a:t>
            </a:r>
            <a:r>
              <a:rPr lang="zh-TW" altLang="zh-TW" dirty="0"/>
              <a:t>拉</a:t>
            </a:r>
            <a:r>
              <a:rPr lang="en-US" altLang="zh-TW" dirty="0"/>
              <a:t> - </a:t>
            </a:r>
            <a:r>
              <a:rPr lang="zh-TW" altLang="zh-TW" dirty="0"/>
              <a:t>柯西方程式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286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40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2.4 </a:t>
            </a:r>
            <a:r>
              <a:rPr lang="zh-TW" altLang="zh-TW" dirty="0" smtClean="0"/>
              <a:t>尤</a:t>
            </a:r>
            <a:r>
              <a:rPr lang="zh-TW" altLang="zh-TW" dirty="0"/>
              <a:t>拉</a:t>
            </a:r>
            <a:r>
              <a:rPr lang="en-US" altLang="zh-TW" dirty="0"/>
              <a:t> - </a:t>
            </a:r>
            <a:r>
              <a:rPr lang="zh-TW" altLang="zh-TW" dirty="0"/>
              <a:t>柯西方程式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215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40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2.5 </a:t>
            </a:r>
            <a:r>
              <a:rPr lang="zh-TW" altLang="zh-TW" dirty="0" smtClean="0"/>
              <a:t>應</a:t>
            </a:r>
            <a:r>
              <a:rPr lang="zh-TW" altLang="zh-TW" dirty="0"/>
              <a:t>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初始值問題與邊界值問題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2535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40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53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45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70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543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7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56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無外加作用力之二階系統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357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56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5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56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238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122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00" y="900000"/>
            <a:ext cx="7200000" cy="5591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56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51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56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54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33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00000" cy="3816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33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64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33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67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33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524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56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908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56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45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56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08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65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8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65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05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65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7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289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449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289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891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66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8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66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2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有外加作用力之二階系統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476000"/>
            <a:ext cx="6840000" cy="4054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66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93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78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460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78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82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78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1951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289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47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67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745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67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2.5 </a:t>
            </a:r>
            <a:r>
              <a:rPr lang="zh-TW" altLang="zh-TW" dirty="0"/>
              <a:t>應　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05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07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67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511</Words>
  <Application>Microsoft Office PowerPoint</Application>
  <PresentationFormat>如螢幕大小 (4:3)</PresentationFormat>
  <Paragraphs>103</Paragraphs>
  <Slides>89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89</vt:i4>
      </vt:variant>
    </vt:vector>
  </HeadingPairs>
  <TitlesOfParts>
    <vt:vector size="91" baseType="lpstr">
      <vt:lpstr>Office 佈景主題</vt:lpstr>
      <vt:lpstr>Equation</vt:lpstr>
      <vt:lpstr>Chapter 2</vt:lpstr>
      <vt:lpstr>大 綱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2.1 簡　介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2.2 高階線性齊次常微分方程式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2.3 高階線性非齊次常微分方程式之解法</vt:lpstr>
      <vt:lpstr>2.4 尤拉 - 柯西方程式</vt:lpstr>
      <vt:lpstr>2.4 尤拉 - 柯西方程式</vt:lpstr>
      <vt:lpstr>2.4 尤拉 - 柯西方程式</vt:lpstr>
      <vt:lpstr>2.4 尤拉 - 柯西方程式</vt:lpstr>
      <vt:lpstr>2.4 尤拉 - 柯西方程式</vt:lpstr>
      <vt:lpstr>2.4 尤拉 - 柯西方程式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2.5 應　用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32</cp:revision>
  <dcterms:created xsi:type="dcterms:W3CDTF">2017-08-29T02:12:46Z</dcterms:created>
  <dcterms:modified xsi:type="dcterms:W3CDTF">2017-08-31T01:25:35Z</dcterms:modified>
</cp:coreProperties>
</file>