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59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306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7"/>
          <a:stretch/>
        </p:blipFill>
        <p:spPr bwMode="auto">
          <a:xfrm>
            <a:off x="0" y="-1949"/>
            <a:ext cx="9163285" cy="26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5"/>
          <a:stretch/>
        </p:blipFill>
        <p:spPr bwMode="auto">
          <a:xfrm>
            <a:off x="5580112" y="1772816"/>
            <a:ext cx="2978093" cy="392366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185025" y="6497638"/>
            <a:ext cx="1958975" cy="36036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790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92888" cy="6480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908720"/>
            <a:ext cx="7992888" cy="55446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9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0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" y="0"/>
            <a:ext cx="46330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352928" cy="551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BC2B-D3F8-48F7-A667-471890AF0660}" type="datetimeFigureOut">
              <a:rPr lang="zh-TW" altLang="en-US" smtClean="0"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7185025" y="6497638"/>
            <a:ext cx="1958975" cy="36036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248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288000" indent="-288000" algn="l" defTabSz="914400" rtl="0" eaLnBrk="1" latinLnBrk="0" hangingPunct="1">
        <a:lnSpc>
          <a:spcPts val="3200"/>
        </a:lnSpc>
        <a:spcBef>
          <a:spcPts val="500"/>
        </a:spcBef>
        <a:buClr>
          <a:srgbClr val="0033CC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648000" indent="-285750" algn="l" defTabSz="914400" rtl="0" eaLnBrk="1" latinLnBrk="0" hangingPunct="1">
        <a:lnSpc>
          <a:spcPts val="3200"/>
        </a:lnSpc>
        <a:spcBef>
          <a:spcPts val="500"/>
        </a:spcBef>
        <a:buClr>
          <a:srgbClr val="7030A0"/>
        </a:buClr>
        <a:buFont typeface="Arial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4392488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altLang="zh-TW" dirty="0" smtClean="0"/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5328592" cy="1872208"/>
          </a:xfrm>
        </p:spPr>
        <p:txBody>
          <a:bodyPr>
            <a:noAutofit/>
          </a:bodyPr>
          <a:lstStyle/>
          <a:p>
            <a:pPr algn="l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線性微分方程式系統與狀態方程式</a:t>
            </a:r>
            <a:endParaRPr lang="zh-TW" alt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460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7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</a:t>
            </a:r>
            <a:r>
              <a:rPr lang="zh-TW" altLang="zh-TW" dirty="0" smtClean="0"/>
              <a:t>狀態</a:t>
            </a:r>
            <a:r>
              <a:rPr lang="zh-TW" altLang="zh-TW" dirty="0"/>
              <a:t>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76000"/>
            <a:ext cx="7272000" cy="232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</a:t>
            </a:r>
            <a:r>
              <a:rPr lang="zh-TW" altLang="zh-TW" dirty="0" smtClean="0"/>
              <a:t>狀態</a:t>
            </a:r>
            <a:r>
              <a:rPr lang="zh-TW" altLang="zh-TW" dirty="0"/>
              <a:t>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76000"/>
            <a:ext cx="7272000" cy="23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</a:t>
            </a:r>
            <a:r>
              <a:rPr lang="zh-TW" altLang="zh-TW" dirty="0" smtClean="0"/>
              <a:t>狀態</a:t>
            </a:r>
            <a:r>
              <a:rPr lang="zh-TW" altLang="zh-TW" dirty="0"/>
              <a:t>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840000" cy="5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</a:t>
            </a:r>
            <a:r>
              <a:rPr lang="zh-TW" altLang="zh-TW" dirty="0" smtClean="0"/>
              <a:t>狀態</a:t>
            </a:r>
            <a:r>
              <a:rPr lang="zh-TW" altLang="zh-TW" dirty="0"/>
              <a:t>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</a:t>
            </a:r>
            <a:r>
              <a:rPr lang="zh-TW" altLang="zh-TW" dirty="0" smtClean="0"/>
              <a:t>狀態</a:t>
            </a:r>
            <a:r>
              <a:rPr lang="zh-TW" altLang="zh-TW" dirty="0"/>
              <a:t>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7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 </a:t>
            </a:r>
            <a:r>
              <a:rPr lang="zh-TW" altLang="zh-TW" dirty="0" smtClean="0"/>
              <a:t>拉</a:t>
            </a:r>
            <a:r>
              <a:rPr lang="zh-TW" altLang="zh-TW" dirty="0"/>
              <a:t>普拉斯轉換法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76000"/>
            <a:ext cx="7272000" cy="189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</a:t>
            </a:r>
            <a:r>
              <a:rPr lang="zh-TW" altLang="zh-TW" dirty="0"/>
              <a:t>拉普拉斯轉換法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46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</a:t>
            </a:r>
            <a:r>
              <a:rPr lang="zh-TW" altLang="zh-TW" dirty="0"/>
              <a:t>拉普拉斯轉換法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840000" cy="549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 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5.1	</a:t>
            </a:r>
            <a:r>
              <a:rPr lang="zh-TW" altLang="zh-TW" b="1" dirty="0"/>
              <a:t>簡　介</a:t>
            </a:r>
          </a:p>
          <a:p>
            <a:r>
              <a:rPr lang="en-US" altLang="zh-TW" b="1" dirty="0"/>
              <a:t>5.2	</a:t>
            </a:r>
            <a:r>
              <a:rPr lang="zh-TW" altLang="zh-TW" b="1" dirty="0"/>
              <a:t>狀態方程式</a:t>
            </a:r>
          </a:p>
          <a:p>
            <a:r>
              <a:rPr lang="en-US" altLang="zh-TW" b="1" dirty="0"/>
              <a:t>5.3	</a:t>
            </a:r>
            <a:r>
              <a:rPr lang="zh-TW" altLang="zh-TW" b="1" dirty="0"/>
              <a:t>拉普拉斯轉換法</a:t>
            </a:r>
          </a:p>
          <a:p>
            <a:r>
              <a:rPr lang="en-US" altLang="zh-TW" b="1" dirty="0"/>
              <a:t>5.4	</a:t>
            </a:r>
            <a:r>
              <a:rPr lang="zh-TW" altLang="zh-TW" b="1" dirty="0"/>
              <a:t>對角化法</a:t>
            </a:r>
          </a:p>
        </p:txBody>
      </p:sp>
    </p:spTree>
    <p:extLst>
      <p:ext uri="{BB962C8B-B14F-4D97-AF65-F5344CB8AC3E}">
        <p14:creationId xmlns:p14="http://schemas.microsoft.com/office/powerpoint/2010/main" val="35333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</a:t>
            </a:r>
            <a:r>
              <a:rPr lang="zh-TW" altLang="zh-TW" dirty="0"/>
              <a:t>拉普拉斯轉換法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6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</a:t>
            </a:r>
            <a:r>
              <a:rPr lang="zh-TW" altLang="zh-TW" dirty="0"/>
              <a:t>拉普拉斯轉換法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477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</a:t>
            </a:r>
            <a:r>
              <a:rPr lang="zh-TW" altLang="zh-TW" dirty="0"/>
              <a:t>拉普拉斯轉換法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446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76000"/>
            <a:ext cx="7272000" cy="28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9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535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63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318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840000" cy="550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zh-TW" dirty="0" smtClean="0"/>
              <a:t>對角</a:t>
            </a:r>
            <a:r>
              <a:rPr lang="zh-TW" altLang="zh-TW" dirty="0"/>
              <a:t>化法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457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聯立微分方程組的</a:t>
            </a:r>
            <a:r>
              <a:rPr lang="zh-TW" altLang="zh-TW" dirty="0" smtClean="0"/>
              <a:t>解法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/>
              <a:t>拉普拉斯</a:t>
            </a:r>
            <a:r>
              <a:rPr lang="zh-TW" altLang="zh-TW" dirty="0" smtClean="0"/>
              <a:t>轉換</a:t>
            </a:r>
            <a:endParaRPr lang="en-US" altLang="zh-TW" dirty="0" smtClean="0"/>
          </a:p>
          <a:p>
            <a:pPr lvl="1"/>
            <a:r>
              <a:rPr lang="zh-TW" altLang="zh-TW" dirty="0"/>
              <a:t>矩陣的</a:t>
            </a:r>
            <a:r>
              <a:rPr lang="zh-TW" altLang="zh-TW" dirty="0" smtClean="0"/>
              <a:t>運算求解</a:t>
            </a:r>
            <a:endParaRPr lang="en-US" altLang="zh-TW" dirty="0" smtClean="0"/>
          </a:p>
          <a:p>
            <a:pPr lvl="1"/>
            <a:r>
              <a:rPr lang="zh-TW" altLang="zh-TW" dirty="0"/>
              <a:t>狀態方程式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3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</a:t>
            </a:r>
            <a:r>
              <a:rPr lang="zh-TW" altLang="zh-TW" dirty="0" smtClean="0"/>
              <a:t>簡</a:t>
            </a:r>
            <a:r>
              <a:rPr lang="zh-TW" altLang="zh-TW" dirty="0"/>
              <a:t>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在許多物理系統中，經常存在一個以上之因變數，而這些因變數均為單一自變數</a:t>
            </a:r>
            <a:r>
              <a:rPr lang="en-US" altLang="zh-TW" dirty="0"/>
              <a:t> ( </a:t>
            </a:r>
            <a:r>
              <a:rPr lang="zh-TW" altLang="zh-TW" dirty="0"/>
              <a:t>一般為時間</a:t>
            </a:r>
            <a:r>
              <a:rPr lang="en-US" altLang="zh-TW" dirty="0"/>
              <a:t>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) </a:t>
            </a:r>
            <a:r>
              <a:rPr lang="zh-TW" altLang="zh-TW" dirty="0"/>
              <a:t>的函數，當這些因變數間與自變數之關係以微分</a:t>
            </a:r>
            <a:r>
              <a:rPr lang="zh-TW" altLang="zh-TW" dirty="0" smtClean="0"/>
              <a:t>方程</a:t>
            </a:r>
            <a:r>
              <a:rPr lang="zh-TW" altLang="zh-TW" dirty="0"/>
              <a:t>式呈現時，就出現了微分方程式系統</a:t>
            </a:r>
            <a:r>
              <a:rPr lang="en-US" altLang="zh-TW" dirty="0"/>
              <a:t> (System of Differential Equations)</a:t>
            </a:r>
            <a:r>
              <a:rPr lang="zh-TW" altLang="zh-TW" dirty="0"/>
              <a:t>，或聯立微分方程組，例如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zh-TW" dirty="0"/>
              <a:t>及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51226"/>
              </p:ext>
            </p:extLst>
          </p:nvPr>
        </p:nvGraphicFramePr>
        <p:xfrm>
          <a:off x="3947695" y="3069120"/>
          <a:ext cx="1416393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3" imgW="761760" imgH="774360" progId="Equation.DSMT4">
                  <p:embed/>
                </p:oleObj>
              </mc:Choice>
              <mc:Fallback>
                <p:oleObj name="Equation" r:id="rId3" imgW="761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7695" y="3069120"/>
                        <a:ext cx="1416393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29599"/>
              </p:ext>
            </p:extLst>
          </p:nvPr>
        </p:nvGraphicFramePr>
        <p:xfrm>
          <a:off x="3563888" y="4869160"/>
          <a:ext cx="2250947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5" imgW="1257120" imgH="482400" progId="Equation.DSMT4">
                  <p:embed/>
                </p:oleObj>
              </mc:Choice>
              <mc:Fallback>
                <p:oleObj name="Equation" r:id="rId5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4869160"/>
                        <a:ext cx="2250947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840000" cy="542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840000" cy="541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51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49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</a:t>
            </a:r>
            <a:r>
              <a:rPr lang="zh-TW" altLang="zh-TW" dirty="0"/>
              <a:t>簡　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840000" cy="16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195</Words>
  <Application>Microsoft Office PowerPoint</Application>
  <PresentationFormat>如螢幕大小 (4:3)</PresentationFormat>
  <Paragraphs>42</Paragraphs>
  <Slides>30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Office 佈景主題</vt:lpstr>
      <vt:lpstr>Equation</vt:lpstr>
      <vt:lpstr>Chapter 5</vt:lpstr>
      <vt:lpstr>大 綱</vt:lpstr>
      <vt:lpstr>PowerPoint 簡報</vt:lpstr>
      <vt:lpstr>5.1 簡　介</vt:lpstr>
      <vt:lpstr>5.1 簡　介</vt:lpstr>
      <vt:lpstr>5.1 簡　介</vt:lpstr>
      <vt:lpstr>5.1 簡　介</vt:lpstr>
      <vt:lpstr>5.1 簡　介</vt:lpstr>
      <vt:lpstr>5.1 簡　介</vt:lpstr>
      <vt:lpstr>5.1 簡　介</vt:lpstr>
      <vt:lpstr>5.1 簡　介</vt:lpstr>
      <vt:lpstr>5.2 狀態方程式</vt:lpstr>
      <vt:lpstr>5.2 狀態方程式</vt:lpstr>
      <vt:lpstr>5.2 狀態方程式</vt:lpstr>
      <vt:lpstr>5.2 狀態方程式</vt:lpstr>
      <vt:lpstr>5.2 狀態方程式</vt:lpstr>
      <vt:lpstr>5.3 拉普拉斯轉換法</vt:lpstr>
      <vt:lpstr>5.3 拉普拉斯轉換法</vt:lpstr>
      <vt:lpstr>5.3 拉普拉斯轉換法</vt:lpstr>
      <vt:lpstr>5.3 拉普拉斯轉換法</vt:lpstr>
      <vt:lpstr>5.3 拉普拉斯轉換法</vt:lpstr>
      <vt:lpstr>5.3 拉普拉斯轉換法</vt:lpstr>
      <vt:lpstr>5.4 對角化法</vt:lpstr>
      <vt:lpstr>5.4 對角化法</vt:lpstr>
      <vt:lpstr>5.4 對角化法</vt:lpstr>
      <vt:lpstr>5.4 對角化法</vt:lpstr>
      <vt:lpstr>5.4 對角化法</vt:lpstr>
      <vt:lpstr>5.4 對角化法</vt:lpstr>
      <vt:lpstr>5.4 對角化法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winx</dc:creator>
  <cp:lastModifiedBy>Owner</cp:lastModifiedBy>
  <cp:revision>64</cp:revision>
  <dcterms:created xsi:type="dcterms:W3CDTF">2017-08-29T02:12:46Z</dcterms:created>
  <dcterms:modified xsi:type="dcterms:W3CDTF">2017-08-31T01:46:10Z</dcterms:modified>
</cp:coreProperties>
</file>