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 id="2147483672" r:id="rId2"/>
  </p:sldMasterIdLst>
  <p:notesMasterIdLst>
    <p:notesMasterId r:id="rId50"/>
  </p:notesMasterIdLst>
  <p:handoutMasterIdLst>
    <p:handoutMasterId r:id="rId51"/>
  </p:handoutMasterIdLst>
  <p:sldIdLst>
    <p:sldId id="256" r:id="rId3"/>
    <p:sldId id="257" r:id="rId4"/>
    <p:sldId id="260" r:id="rId5"/>
    <p:sldId id="261" r:id="rId6"/>
    <p:sldId id="262" r:id="rId7"/>
    <p:sldId id="263" r:id="rId8"/>
    <p:sldId id="264" r:id="rId9"/>
    <p:sldId id="265" r:id="rId10"/>
    <p:sldId id="266" r:id="rId11"/>
    <p:sldId id="267" r:id="rId12"/>
    <p:sldId id="268" r:id="rId13"/>
    <p:sldId id="269" r:id="rId14"/>
    <p:sldId id="304" r:id="rId15"/>
    <p:sldId id="271" r:id="rId16"/>
    <p:sldId id="272" r:id="rId17"/>
    <p:sldId id="273" r:id="rId18"/>
    <p:sldId id="274" r:id="rId19"/>
    <p:sldId id="275" r:id="rId20"/>
    <p:sldId id="276" r:id="rId21"/>
    <p:sldId id="277" r:id="rId22"/>
    <p:sldId id="278" r:id="rId23"/>
    <p:sldId id="279" r:id="rId24"/>
    <p:sldId id="280" r:id="rId25"/>
    <p:sldId id="305"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306" r:id="rId43"/>
    <p:sldId id="299" r:id="rId44"/>
    <p:sldId id="300" r:id="rId45"/>
    <p:sldId id="301" r:id="rId46"/>
    <p:sldId id="302" r:id="rId47"/>
    <p:sldId id="303" r:id="rId48"/>
    <p:sldId id="259" r:id="rId49"/>
  </p:sldIdLst>
  <p:sldSz cx="9144000" cy="6858000" type="screen4x3"/>
  <p:notesSz cx="6858000" cy="9144000"/>
  <p:defaultTextStyle>
    <a:defPPr>
      <a:defRPr lang="zh-TW"/>
    </a:defPPr>
    <a:lvl1pPr algn="l" rtl="0" eaLnBrk="0" fontAlgn="base" hangingPunct="0">
      <a:spcBef>
        <a:spcPct val="0"/>
      </a:spcBef>
      <a:spcAft>
        <a:spcPct val="0"/>
      </a:spcAft>
      <a:defRPr kern="1200">
        <a:solidFill>
          <a:schemeClr val="tx1"/>
        </a:solidFill>
        <a:latin typeface="Calibri" panose="020F0502020204030204" pitchFamily="34" charset="0"/>
        <a:ea typeface="新細明體" panose="02020500000000000000" pitchFamily="18" charset="-120"/>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新細明體" panose="02020500000000000000" pitchFamily="18" charset="-120"/>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新細明體" panose="02020500000000000000" pitchFamily="18" charset="-120"/>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新細明體" panose="02020500000000000000" pitchFamily="18" charset="-120"/>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新細明體" panose="02020500000000000000" pitchFamily="18" charset="-120"/>
        <a:cs typeface="+mn-cs"/>
      </a:defRPr>
    </a:lvl5pPr>
    <a:lvl6pPr marL="2286000" algn="l" defTabSz="914400" rtl="0" eaLnBrk="1" latinLnBrk="0" hangingPunct="1">
      <a:defRPr kern="1200">
        <a:solidFill>
          <a:schemeClr val="tx1"/>
        </a:solidFill>
        <a:latin typeface="Calibri" panose="020F0502020204030204" pitchFamily="34" charset="0"/>
        <a:ea typeface="新細明體" panose="02020500000000000000" pitchFamily="18" charset="-120"/>
        <a:cs typeface="+mn-cs"/>
      </a:defRPr>
    </a:lvl6pPr>
    <a:lvl7pPr marL="2743200" algn="l" defTabSz="914400" rtl="0" eaLnBrk="1" latinLnBrk="0" hangingPunct="1">
      <a:defRPr kern="1200">
        <a:solidFill>
          <a:schemeClr val="tx1"/>
        </a:solidFill>
        <a:latin typeface="Calibri" panose="020F0502020204030204" pitchFamily="34" charset="0"/>
        <a:ea typeface="新細明體" panose="02020500000000000000" pitchFamily="18" charset="-120"/>
        <a:cs typeface="+mn-cs"/>
      </a:defRPr>
    </a:lvl7pPr>
    <a:lvl8pPr marL="3200400" algn="l" defTabSz="914400" rtl="0" eaLnBrk="1" latinLnBrk="0" hangingPunct="1">
      <a:defRPr kern="1200">
        <a:solidFill>
          <a:schemeClr val="tx1"/>
        </a:solidFill>
        <a:latin typeface="Calibri" panose="020F0502020204030204" pitchFamily="34" charset="0"/>
        <a:ea typeface="新細明體" panose="02020500000000000000" pitchFamily="18" charset="-120"/>
        <a:cs typeface="+mn-cs"/>
      </a:defRPr>
    </a:lvl8pPr>
    <a:lvl9pPr marL="3657600" algn="l" defTabSz="914400" rtl="0" eaLnBrk="1" latinLnBrk="0" hangingPunct="1">
      <a:defRPr kern="1200">
        <a:solidFill>
          <a:schemeClr val="tx1"/>
        </a:solidFill>
        <a:latin typeface="Calibri" panose="020F0502020204030204" pitchFamily="34" charset="0"/>
        <a:ea typeface="新細明體" panose="02020500000000000000" pitchFamily="18" charset="-12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DDDDD"/>
    <a:srgbClr val="FF0066"/>
    <a:srgbClr val="A9D18E"/>
    <a:srgbClr val="385723"/>
    <a:srgbClr val="C00000"/>
    <a:srgbClr val="A50021"/>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51" d="100"/>
          <a:sy n="51" d="100"/>
        </p:scale>
        <p:origin x="48" y="845"/>
      </p:cViewPr>
      <p:guideLst>
        <p:guide orient="horz" pos="2160"/>
        <p:guide pos="2880"/>
      </p:guideLst>
    </p:cSldViewPr>
  </p:slideViewPr>
  <p:notesTextViewPr>
    <p:cViewPr>
      <p:scale>
        <a:sx n="1" d="1"/>
        <a:sy n="1" d="1"/>
      </p:scale>
      <p:origin x="0" y="0"/>
    </p:cViewPr>
  </p:notesTextViewPr>
  <p:notesViewPr>
    <p:cSldViewPr snapToGrid="0">
      <p:cViewPr varScale="1">
        <p:scale>
          <a:sx n="77" d="100"/>
          <a:sy n="77" d="100"/>
        </p:scale>
        <p:origin x="2046" y="6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handoutMaster" Target="handoutMasters/handoutMaster1.xml"/><Relationship Id="rId3"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D83FBFE-DA44-4E7D-83ED-94E4B84DBE1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E0BE5102-0D12-4217-B370-5C6810A1ED0C}">
      <dgm:prSet phldrT="[文字]"/>
      <dgm:spPr>
        <a:solidFill>
          <a:schemeClr val="accent6">
            <a:lumMod val="50000"/>
          </a:schemeClr>
        </a:solidFill>
      </dgm:spPr>
      <dgm:t>
        <a:bodyPr/>
        <a:lstStyle/>
        <a:p>
          <a:r>
            <a:rPr lang="en-US" altLang="zh-TW" b="1" dirty="0" smtClean="0">
              <a:solidFill>
                <a:schemeClr val="bg1"/>
              </a:solidFill>
              <a:latin typeface="微軟正黑體" pitchFamily="34" charset="-120"/>
              <a:ea typeface="微軟正黑體" pitchFamily="34" charset="-120"/>
            </a:rPr>
            <a:t>§2.1</a:t>
          </a:r>
          <a:r>
            <a:rPr lang="zh-TW" altLang="en-US" b="1" dirty="0" smtClean="0">
              <a:solidFill>
                <a:schemeClr val="bg1"/>
              </a:solidFill>
              <a:latin typeface="微軟正黑體" pitchFamily="34" charset="-120"/>
              <a:ea typeface="微軟正黑體" pitchFamily="34" charset="-120"/>
            </a:rPr>
            <a:t> 關係人的內涵與分析</a:t>
          </a:r>
          <a:endParaRPr lang="zh-TW" altLang="en-US" b="1" dirty="0">
            <a:solidFill>
              <a:schemeClr val="bg1"/>
            </a:solidFill>
            <a:latin typeface="微軟正黑體" pitchFamily="34" charset="-120"/>
            <a:ea typeface="微軟正黑體" pitchFamily="34" charset="-120"/>
          </a:endParaRPr>
        </a:p>
      </dgm:t>
    </dgm:pt>
    <dgm:pt modelId="{AF50BAE1-748D-42B7-9988-785F865016BF}" type="parTrans" cxnId="{47C01544-8DD8-4312-B637-6C3D33CB396A}">
      <dgm:prSet/>
      <dgm:spPr/>
      <dgm:t>
        <a:bodyPr/>
        <a:lstStyle/>
        <a:p>
          <a:endParaRPr lang="zh-TW" altLang="en-US">
            <a:solidFill>
              <a:schemeClr val="bg1"/>
            </a:solidFill>
          </a:endParaRPr>
        </a:p>
      </dgm:t>
    </dgm:pt>
    <dgm:pt modelId="{09A1A4BB-F87A-43D9-AC54-9702698BADAC}" type="sibTrans" cxnId="{47C01544-8DD8-4312-B637-6C3D33CB396A}">
      <dgm:prSet/>
      <dgm:spPr/>
      <dgm:t>
        <a:bodyPr/>
        <a:lstStyle/>
        <a:p>
          <a:endParaRPr lang="zh-TW" altLang="en-US">
            <a:solidFill>
              <a:schemeClr val="bg1"/>
            </a:solidFill>
          </a:endParaRPr>
        </a:p>
      </dgm:t>
    </dgm:pt>
    <dgm:pt modelId="{8568854A-A447-4B03-835B-45F0AE423C9C}">
      <dgm:prSet phldrT="[文字]"/>
      <dgm:spPr>
        <a:solidFill>
          <a:schemeClr val="accent6">
            <a:lumMod val="60000"/>
            <a:lumOff val="40000"/>
          </a:schemeClr>
        </a:solidFill>
      </dgm:spPr>
      <dgm:t>
        <a:bodyPr/>
        <a:lstStyle/>
        <a:p>
          <a:r>
            <a:rPr lang="en-US" altLang="zh-TW" b="1" dirty="0" smtClean="0">
              <a:solidFill>
                <a:schemeClr val="bg1"/>
              </a:solidFill>
              <a:latin typeface="微軟正黑體" pitchFamily="34" charset="-120"/>
              <a:ea typeface="微軟正黑體" pitchFamily="34" charset="-120"/>
            </a:rPr>
            <a:t>§2.2</a:t>
          </a:r>
          <a:r>
            <a:rPr lang="zh-TW" altLang="en-US" b="1" dirty="0" smtClean="0">
              <a:solidFill>
                <a:schemeClr val="bg1"/>
              </a:solidFill>
              <a:latin typeface="微軟正黑體" pitchFamily="34" charset="-120"/>
              <a:ea typeface="微軟正黑體" pitchFamily="34" charset="-120"/>
            </a:rPr>
            <a:t> 顧客的利益、犧牲與價值</a:t>
          </a:r>
          <a:endParaRPr lang="zh-TW" altLang="en-US" b="1" dirty="0">
            <a:solidFill>
              <a:schemeClr val="bg1"/>
            </a:solidFill>
            <a:latin typeface="微軟正黑體" pitchFamily="34" charset="-120"/>
            <a:ea typeface="微軟正黑體" pitchFamily="34" charset="-120"/>
          </a:endParaRPr>
        </a:p>
      </dgm:t>
    </dgm:pt>
    <dgm:pt modelId="{6636148B-3A1B-4331-8831-5384796FE18F}" type="parTrans" cxnId="{0DF401DF-5BA8-4CA0-8B4A-86FF63D176F0}">
      <dgm:prSet/>
      <dgm:spPr/>
      <dgm:t>
        <a:bodyPr/>
        <a:lstStyle/>
        <a:p>
          <a:endParaRPr lang="zh-TW" altLang="en-US">
            <a:solidFill>
              <a:schemeClr val="bg1"/>
            </a:solidFill>
          </a:endParaRPr>
        </a:p>
      </dgm:t>
    </dgm:pt>
    <dgm:pt modelId="{E4C276F7-0D70-4940-B8D3-F8CFA11B26E9}" type="sibTrans" cxnId="{0DF401DF-5BA8-4CA0-8B4A-86FF63D176F0}">
      <dgm:prSet/>
      <dgm:spPr/>
      <dgm:t>
        <a:bodyPr/>
        <a:lstStyle/>
        <a:p>
          <a:endParaRPr lang="zh-TW" altLang="en-US">
            <a:solidFill>
              <a:schemeClr val="bg1"/>
            </a:solidFill>
          </a:endParaRPr>
        </a:p>
      </dgm:t>
    </dgm:pt>
    <dgm:pt modelId="{4E70093C-0310-4E69-8776-A6DFB0C26E7F}">
      <dgm:prSet phldrT="[文字]"/>
      <dgm:spPr>
        <a:solidFill>
          <a:schemeClr val="accent6">
            <a:lumMod val="60000"/>
            <a:lumOff val="40000"/>
          </a:schemeClr>
        </a:solidFill>
      </dgm:spPr>
      <dgm:t>
        <a:bodyPr/>
        <a:lstStyle/>
        <a:p>
          <a:r>
            <a:rPr lang="en-US" altLang="zh-TW" b="1" dirty="0" smtClean="0">
              <a:solidFill>
                <a:schemeClr val="bg1"/>
              </a:solidFill>
              <a:latin typeface="微軟正黑體" pitchFamily="34" charset="-120"/>
              <a:ea typeface="微軟正黑體" pitchFamily="34" charset="-120"/>
            </a:rPr>
            <a:t>§2.3</a:t>
          </a:r>
          <a:r>
            <a:rPr lang="zh-TW" altLang="en-US" b="1" dirty="0" smtClean="0">
              <a:solidFill>
                <a:schemeClr val="bg1"/>
              </a:solidFill>
              <a:latin typeface="微軟正黑體" pitchFamily="34" charset="-120"/>
              <a:ea typeface="微軟正黑體" pitchFamily="34" charset="-120"/>
            </a:rPr>
            <a:t> 價值鏈分析</a:t>
          </a:r>
          <a:endParaRPr lang="zh-TW" altLang="en-US" b="1" dirty="0">
            <a:solidFill>
              <a:schemeClr val="bg1"/>
            </a:solidFill>
            <a:latin typeface="微軟正黑體" pitchFamily="34" charset="-120"/>
            <a:ea typeface="微軟正黑體" pitchFamily="34" charset="-120"/>
          </a:endParaRPr>
        </a:p>
      </dgm:t>
    </dgm:pt>
    <dgm:pt modelId="{21BD4D73-0642-4E95-8E14-97BE1AAB21A7}" type="parTrans" cxnId="{41626EF4-E6BE-4245-9094-CB8FEA06D062}">
      <dgm:prSet/>
      <dgm:spPr/>
      <dgm:t>
        <a:bodyPr/>
        <a:lstStyle/>
        <a:p>
          <a:endParaRPr lang="zh-TW" altLang="en-US">
            <a:solidFill>
              <a:schemeClr val="bg1"/>
            </a:solidFill>
          </a:endParaRPr>
        </a:p>
      </dgm:t>
    </dgm:pt>
    <dgm:pt modelId="{D3B83BFA-C633-4D52-8135-033F0E93D69F}" type="sibTrans" cxnId="{41626EF4-E6BE-4245-9094-CB8FEA06D062}">
      <dgm:prSet/>
      <dgm:spPr/>
      <dgm:t>
        <a:bodyPr/>
        <a:lstStyle/>
        <a:p>
          <a:endParaRPr lang="zh-TW" altLang="en-US">
            <a:solidFill>
              <a:schemeClr val="bg1"/>
            </a:solidFill>
          </a:endParaRPr>
        </a:p>
      </dgm:t>
    </dgm:pt>
    <dgm:pt modelId="{17E29535-6AF0-42DF-A0D3-C9CB6560FA2F}">
      <dgm:prSet phldrT="[文字]"/>
      <dgm:spPr>
        <a:solidFill>
          <a:schemeClr val="accent6">
            <a:lumMod val="60000"/>
            <a:lumOff val="40000"/>
          </a:schemeClr>
        </a:solidFill>
      </dgm:spPr>
      <dgm:t>
        <a:bodyPr/>
        <a:lstStyle/>
        <a:p>
          <a:r>
            <a:rPr lang="en-US" altLang="zh-TW" b="1" dirty="0" smtClean="0">
              <a:solidFill>
                <a:schemeClr val="bg1"/>
              </a:solidFill>
              <a:latin typeface="微軟正黑體" pitchFamily="34" charset="-120"/>
              <a:ea typeface="微軟正黑體" pitchFamily="34" charset="-120"/>
            </a:rPr>
            <a:t>§2.4</a:t>
          </a:r>
          <a:r>
            <a:rPr lang="zh-TW" altLang="en-US" b="1" dirty="0" smtClean="0">
              <a:solidFill>
                <a:schemeClr val="bg1"/>
              </a:solidFill>
              <a:latin typeface="微軟正黑體" pitchFamily="34" charset="-120"/>
              <a:ea typeface="微軟正黑體" pitchFamily="34" charset="-120"/>
            </a:rPr>
            <a:t> 產業的價值創造與利潤分配</a:t>
          </a:r>
          <a:endParaRPr lang="zh-TW" altLang="en-US" b="1" dirty="0">
            <a:solidFill>
              <a:schemeClr val="bg1"/>
            </a:solidFill>
            <a:latin typeface="微軟正黑體" pitchFamily="34" charset="-120"/>
            <a:ea typeface="微軟正黑體" pitchFamily="34" charset="-120"/>
          </a:endParaRPr>
        </a:p>
      </dgm:t>
    </dgm:pt>
    <dgm:pt modelId="{353D4049-5CD6-420C-B713-313EFB5547A8}" type="parTrans" cxnId="{CAA9DD61-0B59-4702-B251-C72065E39AA6}">
      <dgm:prSet/>
      <dgm:spPr/>
      <dgm:t>
        <a:bodyPr/>
        <a:lstStyle/>
        <a:p>
          <a:endParaRPr lang="zh-TW" altLang="en-US">
            <a:solidFill>
              <a:schemeClr val="bg1"/>
            </a:solidFill>
          </a:endParaRPr>
        </a:p>
      </dgm:t>
    </dgm:pt>
    <dgm:pt modelId="{9CFF9BF7-2A8E-4BF7-BAE1-5423A44D642F}" type="sibTrans" cxnId="{CAA9DD61-0B59-4702-B251-C72065E39AA6}">
      <dgm:prSet/>
      <dgm:spPr/>
      <dgm:t>
        <a:bodyPr/>
        <a:lstStyle/>
        <a:p>
          <a:endParaRPr lang="zh-TW" altLang="en-US">
            <a:solidFill>
              <a:schemeClr val="bg1"/>
            </a:solidFill>
          </a:endParaRPr>
        </a:p>
      </dgm:t>
    </dgm:pt>
    <dgm:pt modelId="{C4AE292F-DE7B-44B4-9E4C-25DCB97EF6B9}" type="pres">
      <dgm:prSet presAssocID="{5D83FBFE-DA44-4E7D-83ED-94E4B84DBE1F}" presName="linear" presStyleCnt="0">
        <dgm:presLayoutVars>
          <dgm:animLvl val="lvl"/>
          <dgm:resizeHandles val="exact"/>
        </dgm:presLayoutVars>
      </dgm:prSet>
      <dgm:spPr/>
      <dgm:t>
        <a:bodyPr/>
        <a:lstStyle/>
        <a:p>
          <a:endParaRPr lang="zh-TW" altLang="en-US"/>
        </a:p>
      </dgm:t>
    </dgm:pt>
    <dgm:pt modelId="{712F8263-28A0-42F7-A532-BB05114E06A4}" type="pres">
      <dgm:prSet presAssocID="{E0BE5102-0D12-4217-B370-5C6810A1ED0C}" presName="parentText" presStyleLbl="node1" presStyleIdx="0" presStyleCnt="4" custLinFactNeighborX="17712" custLinFactNeighborY="-61353">
        <dgm:presLayoutVars>
          <dgm:chMax val="0"/>
          <dgm:bulletEnabled val="1"/>
        </dgm:presLayoutVars>
      </dgm:prSet>
      <dgm:spPr/>
      <dgm:t>
        <a:bodyPr/>
        <a:lstStyle/>
        <a:p>
          <a:endParaRPr lang="zh-TW" altLang="en-US"/>
        </a:p>
      </dgm:t>
    </dgm:pt>
    <dgm:pt modelId="{FBD49CCE-CFA8-4672-BC9D-DCAFEF8D5634}" type="pres">
      <dgm:prSet presAssocID="{09A1A4BB-F87A-43D9-AC54-9702698BADAC}" presName="spacer" presStyleCnt="0"/>
      <dgm:spPr/>
    </dgm:pt>
    <dgm:pt modelId="{8ECE8589-8516-4D5C-8698-B69BE5F46FB4}" type="pres">
      <dgm:prSet presAssocID="{8568854A-A447-4B03-835B-45F0AE423C9C}" presName="parentText" presStyleLbl="node1" presStyleIdx="1" presStyleCnt="4">
        <dgm:presLayoutVars>
          <dgm:chMax val="0"/>
          <dgm:bulletEnabled val="1"/>
        </dgm:presLayoutVars>
      </dgm:prSet>
      <dgm:spPr/>
      <dgm:t>
        <a:bodyPr/>
        <a:lstStyle/>
        <a:p>
          <a:endParaRPr lang="zh-TW" altLang="en-US"/>
        </a:p>
      </dgm:t>
    </dgm:pt>
    <dgm:pt modelId="{00A968C6-6FA7-4B96-BB75-94E6D5D63E87}" type="pres">
      <dgm:prSet presAssocID="{E4C276F7-0D70-4940-B8D3-F8CFA11B26E9}" presName="spacer" presStyleCnt="0"/>
      <dgm:spPr/>
    </dgm:pt>
    <dgm:pt modelId="{AE0AAF5F-BFF0-4A8C-9D32-008D956B3228}" type="pres">
      <dgm:prSet presAssocID="{4E70093C-0310-4E69-8776-A6DFB0C26E7F}" presName="parentText" presStyleLbl="node1" presStyleIdx="2" presStyleCnt="4">
        <dgm:presLayoutVars>
          <dgm:chMax val="0"/>
          <dgm:bulletEnabled val="1"/>
        </dgm:presLayoutVars>
      </dgm:prSet>
      <dgm:spPr/>
      <dgm:t>
        <a:bodyPr/>
        <a:lstStyle/>
        <a:p>
          <a:endParaRPr lang="zh-TW" altLang="en-US"/>
        </a:p>
      </dgm:t>
    </dgm:pt>
    <dgm:pt modelId="{BDD2B5E0-E2CA-4CBD-9E20-C7CA150C68F9}" type="pres">
      <dgm:prSet presAssocID="{D3B83BFA-C633-4D52-8135-033F0E93D69F}" presName="spacer" presStyleCnt="0"/>
      <dgm:spPr/>
    </dgm:pt>
    <dgm:pt modelId="{1571E1A3-2EAD-4D46-9361-502BECB663B7}" type="pres">
      <dgm:prSet presAssocID="{17E29535-6AF0-42DF-A0D3-C9CB6560FA2F}" presName="parentText" presStyleLbl="node1" presStyleIdx="3" presStyleCnt="4">
        <dgm:presLayoutVars>
          <dgm:chMax val="0"/>
          <dgm:bulletEnabled val="1"/>
        </dgm:presLayoutVars>
      </dgm:prSet>
      <dgm:spPr/>
      <dgm:t>
        <a:bodyPr/>
        <a:lstStyle/>
        <a:p>
          <a:endParaRPr lang="zh-TW" altLang="en-US"/>
        </a:p>
      </dgm:t>
    </dgm:pt>
  </dgm:ptLst>
  <dgm:cxnLst>
    <dgm:cxn modelId="{CAA9DD61-0B59-4702-B251-C72065E39AA6}" srcId="{5D83FBFE-DA44-4E7D-83ED-94E4B84DBE1F}" destId="{17E29535-6AF0-42DF-A0D3-C9CB6560FA2F}" srcOrd="3" destOrd="0" parTransId="{353D4049-5CD6-420C-B713-313EFB5547A8}" sibTransId="{9CFF9BF7-2A8E-4BF7-BAE1-5423A44D642F}"/>
    <dgm:cxn modelId="{4CE1481D-91E2-4525-9D38-C8BC3C1923E8}" type="presOf" srcId="{E0BE5102-0D12-4217-B370-5C6810A1ED0C}" destId="{712F8263-28A0-42F7-A532-BB05114E06A4}" srcOrd="0" destOrd="0" presId="urn:microsoft.com/office/officeart/2005/8/layout/vList2"/>
    <dgm:cxn modelId="{AC4122CD-E333-4031-A7EE-9C1BE4D0BF9C}" type="presOf" srcId="{8568854A-A447-4B03-835B-45F0AE423C9C}" destId="{8ECE8589-8516-4D5C-8698-B69BE5F46FB4}" srcOrd="0" destOrd="0" presId="urn:microsoft.com/office/officeart/2005/8/layout/vList2"/>
    <dgm:cxn modelId="{47C01544-8DD8-4312-B637-6C3D33CB396A}" srcId="{5D83FBFE-DA44-4E7D-83ED-94E4B84DBE1F}" destId="{E0BE5102-0D12-4217-B370-5C6810A1ED0C}" srcOrd="0" destOrd="0" parTransId="{AF50BAE1-748D-42B7-9988-785F865016BF}" sibTransId="{09A1A4BB-F87A-43D9-AC54-9702698BADAC}"/>
    <dgm:cxn modelId="{0DF401DF-5BA8-4CA0-8B4A-86FF63D176F0}" srcId="{5D83FBFE-DA44-4E7D-83ED-94E4B84DBE1F}" destId="{8568854A-A447-4B03-835B-45F0AE423C9C}" srcOrd="1" destOrd="0" parTransId="{6636148B-3A1B-4331-8831-5384796FE18F}" sibTransId="{E4C276F7-0D70-4940-B8D3-F8CFA11B26E9}"/>
    <dgm:cxn modelId="{FF7AE388-DF32-4A75-AEFF-686D78FDF078}" type="presOf" srcId="{4E70093C-0310-4E69-8776-A6DFB0C26E7F}" destId="{AE0AAF5F-BFF0-4A8C-9D32-008D956B3228}" srcOrd="0" destOrd="0" presId="urn:microsoft.com/office/officeart/2005/8/layout/vList2"/>
    <dgm:cxn modelId="{26355A7B-AE16-497A-A87D-506D75FD8A73}" type="presOf" srcId="{17E29535-6AF0-42DF-A0D3-C9CB6560FA2F}" destId="{1571E1A3-2EAD-4D46-9361-502BECB663B7}" srcOrd="0" destOrd="0" presId="urn:microsoft.com/office/officeart/2005/8/layout/vList2"/>
    <dgm:cxn modelId="{41626EF4-E6BE-4245-9094-CB8FEA06D062}" srcId="{5D83FBFE-DA44-4E7D-83ED-94E4B84DBE1F}" destId="{4E70093C-0310-4E69-8776-A6DFB0C26E7F}" srcOrd="2" destOrd="0" parTransId="{21BD4D73-0642-4E95-8E14-97BE1AAB21A7}" sibTransId="{D3B83BFA-C633-4D52-8135-033F0E93D69F}"/>
    <dgm:cxn modelId="{A9472EA6-B561-482C-A77A-87BC1073D28D}" type="presOf" srcId="{5D83FBFE-DA44-4E7D-83ED-94E4B84DBE1F}" destId="{C4AE292F-DE7B-44B4-9E4C-25DCB97EF6B9}" srcOrd="0" destOrd="0" presId="urn:microsoft.com/office/officeart/2005/8/layout/vList2"/>
    <dgm:cxn modelId="{BB84ED0A-16CC-43ED-8BCA-A22A30B31A49}" type="presParOf" srcId="{C4AE292F-DE7B-44B4-9E4C-25DCB97EF6B9}" destId="{712F8263-28A0-42F7-A532-BB05114E06A4}" srcOrd="0" destOrd="0" presId="urn:microsoft.com/office/officeart/2005/8/layout/vList2"/>
    <dgm:cxn modelId="{E4B1185B-BBF0-49E9-9EEC-B83CB35BB7C8}" type="presParOf" srcId="{C4AE292F-DE7B-44B4-9E4C-25DCB97EF6B9}" destId="{FBD49CCE-CFA8-4672-BC9D-DCAFEF8D5634}" srcOrd="1" destOrd="0" presId="urn:microsoft.com/office/officeart/2005/8/layout/vList2"/>
    <dgm:cxn modelId="{8801D825-785F-43B7-A80B-6AD24D8FA1C4}" type="presParOf" srcId="{C4AE292F-DE7B-44B4-9E4C-25DCB97EF6B9}" destId="{8ECE8589-8516-4D5C-8698-B69BE5F46FB4}" srcOrd="2" destOrd="0" presId="urn:microsoft.com/office/officeart/2005/8/layout/vList2"/>
    <dgm:cxn modelId="{559B9E75-2773-4A4E-92D9-98D06ABA02CE}" type="presParOf" srcId="{C4AE292F-DE7B-44B4-9E4C-25DCB97EF6B9}" destId="{00A968C6-6FA7-4B96-BB75-94E6D5D63E87}" srcOrd="3" destOrd="0" presId="urn:microsoft.com/office/officeart/2005/8/layout/vList2"/>
    <dgm:cxn modelId="{BC469827-6B4B-46B6-917E-B78ED93E4673}" type="presParOf" srcId="{C4AE292F-DE7B-44B4-9E4C-25DCB97EF6B9}" destId="{AE0AAF5F-BFF0-4A8C-9D32-008D956B3228}" srcOrd="4" destOrd="0" presId="urn:microsoft.com/office/officeart/2005/8/layout/vList2"/>
    <dgm:cxn modelId="{39D34C3B-7550-4972-8B1B-C71B8C717B94}" type="presParOf" srcId="{C4AE292F-DE7B-44B4-9E4C-25DCB97EF6B9}" destId="{BDD2B5E0-E2CA-4CBD-9E20-C7CA150C68F9}" srcOrd="5" destOrd="0" presId="urn:microsoft.com/office/officeart/2005/8/layout/vList2"/>
    <dgm:cxn modelId="{7669BFA8-E8DA-485D-A071-950F43F045BC}" type="presParOf" srcId="{C4AE292F-DE7B-44B4-9E4C-25DCB97EF6B9}" destId="{1571E1A3-2EAD-4D46-9361-502BECB663B7}"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806E018-3023-4E90-8F03-E73451CA83CB}" type="doc">
      <dgm:prSet loTypeId="urn:microsoft.com/office/officeart/2005/8/layout/vList2" loCatId="list" qsTypeId="urn:microsoft.com/office/officeart/2005/8/quickstyle/3d2" qsCatId="3D" csTypeId="urn:microsoft.com/office/officeart/2005/8/colors/accent1_2" csCatId="accent1" phldr="1"/>
      <dgm:spPr/>
      <dgm:t>
        <a:bodyPr/>
        <a:lstStyle/>
        <a:p>
          <a:endParaRPr lang="zh-TW" altLang="en-US"/>
        </a:p>
      </dgm:t>
    </dgm:pt>
    <dgm:pt modelId="{FF6DE8E1-BDAB-4FE2-914B-FE0D2EC583A1}">
      <dgm:prSet/>
      <dgm:spPr>
        <a:solidFill>
          <a:srgbClr val="FF7C80"/>
        </a:solidFill>
      </dgm:spPr>
      <dgm:t>
        <a:bodyPr/>
        <a:lstStyle/>
        <a:p>
          <a:pPr algn="ctr"/>
          <a:r>
            <a:rPr lang="zh-TW" altLang="en-US" b="1" dirty="0" smtClean="0">
              <a:latin typeface="微軟正黑體" pitchFamily="34" charset="-120"/>
              <a:ea typeface="微軟正黑體" pitchFamily="34" charset="-120"/>
            </a:rPr>
            <a:t>界定主要的關係人 </a:t>
          </a:r>
          <a:endParaRPr lang="zh-TW" altLang="en-US" b="1" dirty="0"/>
        </a:p>
      </dgm:t>
    </dgm:pt>
    <dgm:pt modelId="{BE7CCC50-9157-42AC-8C12-960DC429BE4E}" type="parTrans" cxnId="{93B00DC9-AD0F-4982-A610-0593474B5473}">
      <dgm:prSet/>
      <dgm:spPr/>
      <dgm:t>
        <a:bodyPr/>
        <a:lstStyle/>
        <a:p>
          <a:endParaRPr lang="zh-TW" altLang="en-US"/>
        </a:p>
      </dgm:t>
    </dgm:pt>
    <dgm:pt modelId="{C04BEC5C-919D-448D-8F02-00D1E3618EB1}" type="sibTrans" cxnId="{93B00DC9-AD0F-4982-A610-0593474B5473}">
      <dgm:prSet/>
      <dgm:spPr/>
      <dgm:t>
        <a:bodyPr/>
        <a:lstStyle/>
        <a:p>
          <a:endParaRPr lang="zh-TW" altLang="en-US"/>
        </a:p>
      </dgm:t>
    </dgm:pt>
    <dgm:pt modelId="{AB25FC66-267A-4178-8C24-A21AE76D3B78}">
      <dgm:prSet phldrT="[文字]"/>
      <dgm:spPr>
        <a:solidFill>
          <a:srgbClr val="FFC000"/>
        </a:solidFill>
      </dgm:spPr>
      <dgm:t>
        <a:bodyPr/>
        <a:lstStyle/>
        <a:p>
          <a:pPr algn="ctr"/>
          <a:r>
            <a:rPr lang="zh-TW" altLang="en-US" b="1" dirty="0" smtClean="0">
              <a:latin typeface="微軟正黑體" pitchFamily="34" charset="-120"/>
              <a:ea typeface="微軟正黑體" pitchFamily="34" charset="-120"/>
            </a:rPr>
            <a:t>檢討企業對主要關係人所作的假設 </a:t>
          </a:r>
          <a:endParaRPr lang="zh-TW" altLang="en-US" b="1" dirty="0"/>
        </a:p>
      </dgm:t>
    </dgm:pt>
    <dgm:pt modelId="{4ED9948F-0993-4C48-BB7F-2D765FA72001}" type="parTrans" cxnId="{C46E5B7E-E1FF-4030-B027-BB056FFE066C}">
      <dgm:prSet/>
      <dgm:spPr/>
      <dgm:t>
        <a:bodyPr/>
        <a:lstStyle/>
        <a:p>
          <a:endParaRPr lang="zh-TW" altLang="en-US"/>
        </a:p>
      </dgm:t>
    </dgm:pt>
    <dgm:pt modelId="{97FCBCF6-2D79-439D-AD53-3939A2489481}" type="sibTrans" cxnId="{C46E5B7E-E1FF-4030-B027-BB056FFE066C}">
      <dgm:prSet/>
      <dgm:spPr/>
      <dgm:t>
        <a:bodyPr/>
        <a:lstStyle/>
        <a:p>
          <a:endParaRPr lang="zh-TW" altLang="en-US"/>
        </a:p>
      </dgm:t>
    </dgm:pt>
    <dgm:pt modelId="{914990CC-DB05-489C-8C94-A287BDC06C10}">
      <dgm:prSet phldrT="[文字]"/>
      <dgm:spPr>
        <a:solidFill>
          <a:srgbClr val="00B0F0"/>
        </a:solidFill>
      </dgm:spPr>
      <dgm:t>
        <a:bodyPr/>
        <a:lstStyle/>
        <a:p>
          <a:pPr algn="ctr"/>
          <a:r>
            <a:rPr lang="zh-TW" altLang="en-US" b="1" dirty="0" smtClean="0">
              <a:latin typeface="微軟正黑體" pitchFamily="34" charset="-120"/>
              <a:ea typeface="微軟正黑體" pitchFamily="34" charset="-120"/>
            </a:rPr>
            <a:t>進行各種假設的評估 </a:t>
          </a:r>
          <a:endParaRPr lang="zh-TW" altLang="en-US" b="1" dirty="0"/>
        </a:p>
      </dgm:t>
    </dgm:pt>
    <dgm:pt modelId="{AFB2CC19-1D77-401B-9CC4-CE2A42F34E14}" type="parTrans" cxnId="{58F16F77-3413-4253-B04D-F3C999B5484E}">
      <dgm:prSet/>
      <dgm:spPr/>
      <dgm:t>
        <a:bodyPr/>
        <a:lstStyle/>
        <a:p>
          <a:endParaRPr lang="zh-TW" altLang="en-US"/>
        </a:p>
      </dgm:t>
    </dgm:pt>
    <dgm:pt modelId="{4557B622-AE78-45F4-A11E-9CDD1BDFD64C}" type="sibTrans" cxnId="{58F16F77-3413-4253-B04D-F3C999B5484E}">
      <dgm:prSet/>
      <dgm:spPr/>
      <dgm:t>
        <a:bodyPr/>
        <a:lstStyle/>
        <a:p>
          <a:endParaRPr lang="zh-TW" altLang="en-US"/>
        </a:p>
      </dgm:t>
    </dgm:pt>
    <dgm:pt modelId="{ADF5AB85-B9FD-492F-A644-DC0792B942D8}">
      <dgm:prSet phldrT="[文字]"/>
      <dgm:spPr>
        <a:solidFill>
          <a:srgbClr val="00B050"/>
        </a:solidFill>
      </dgm:spPr>
      <dgm:t>
        <a:bodyPr/>
        <a:lstStyle/>
        <a:p>
          <a:pPr algn="ctr"/>
          <a:r>
            <a:rPr lang="zh-TW" altLang="en-US" b="1" dirty="0" smtClean="0">
              <a:latin typeface="微軟正黑體" pitchFamily="34" charset="-120"/>
              <a:ea typeface="微軟正黑體" pitchFamily="34" charset="-120"/>
            </a:rPr>
            <a:t>擬定關係人的因應策略 </a:t>
          </a:r>
          <a:endParaRPr lang="zh-TW" altLang="en-US" b="1" dirty="0"/>
        </a:p>
      </dgm:t>
    </dgm:pt>
    <dgm:pt modelId="{1F9D1DCC-D79C-4425-A741-4CFEA67C6139}" type="parTrans" cxnId="{0028049D-CE1B-4A25-8762-B8F4E2E787CA}">
      <dgm:prSet/>
      <dgm:spPr/>
      <dgm:t>
        <a:bodyPr/>
        <a:lstStyle/>
        <a:p>
          <a:endParaRPr lang="zh-TW" altLang="en-US"/>
        </a:p>
      </dgm:t>
    </dgm:pt>
    <dgm:pt modelId="{3E52BF4C-2907-410B-B28B-51CF28E15673}" type="sibTrans" cxnId="{0028049D-CE1B-4A25-8762-B8F4E2E787CA}">
      <dgm:prSet/>
      <dgm:spPr/>
      <dgm:t>
        <a:bodyPr/>
        <a:lstStyle/>
        <a:p>
          <a:endParaRPr lang="zh-TW" altLang="en-US"/>
        </a:p>
      </dgm:t>
    </dgm:pt>
    <dgm:pt modelId="{99375252-C5F9-413B-BE27-BE977267C020}">
      <dgm:prSet phldrT="[文字]"/>
      <dgm:spPr>
        <a:solidFill>
          <a:schemeClr val="accent2">
            <a:lumMod val="60000"/>
            <a:lumOff val="40000"/>
          </a:schemeClr>
        </a:solidFill>
      </dgm:spPr>
      <dgm:t>
        <a:bodyPr/>
        <a:lstStyle/>
        <a:p>
          <a:pPr algn="ctr"/>
          <a:r>
            <a:rPr lang="zh-TW" altLang="en-US" b="1" dirty="0" smtClean="0">
              <a:latin typeface="微軟正黑體" pitchFamily="34" charset="-120"/>
              <a:ea typeface="微軟正黑體" pitchFamily="34" charset="-120"/>
            </a:rPr>
            <a:t>進行關係人衝擊總體影響的評估 </a:t>
          </a:r>
          <a:endParaRPr lang="zh-TW" altLang="en-US" b="1" dirty="0"/>
        </a:p>
      </dgm:t>
    </dgm:pt>
    <dgm:pt modelId="{2F74BA52-1B72-4B0D-AACA-86AF592DCD5B}" type="parTrans" cxnId="{D08B8B21-1A64-49A7-99CA-16BE592556AA}">
      <dgm:prSet/>
      <dgm:spPr/>
      <dgm:t>
        <a:bodyPr/>
        <a:lstStyle/>
        <a:p>
          <a:endParaRPr lang="zh-TW" altLang="en-US"/>
        </a:p>
      </dgm:t>
    </dgm:pt>
    <dgm:pt modelId="{FA12695E-DDA2-4690-BF9B-BF53E4B0007A}" type="sibTrans" cxnId="{D08B8B21-1A64-49A7-99CA-16BE592556AA}">
      <dgm:prSet/>
      <dgm:spPr/>
      <dgm:t>
        <a:bodyPr/>
        <a:lstStyle/>
        <a:p>
          <a:endParaRPr lang="zh-TW" altLang="en-US"/>
        </a:p>
      </dgm:t>
    </dgm:pt>
    <dgm:pt modelId="{E2386320-A218-4DB5-9F38-72ECB38378C1}" type="pres">
      <dgm:prSet presAssocID="{F806E018-3023-4E90-8F03-E73451CA83CB}" presName="linear" presStyleCnt="0">
        <dgm:presLayoutVars>
          <dgm:animLvl val="lvl"/>
          <dgm:resizeHandles val="exact"/>
        </dgm:presLayoutVars>
      </dgm:prSet>
      <dgm:spPr/>
      <dgm:t>
        <a:bodyPr/>
        <a:lstStyle/>
        <a:p>
          <a:endParaRPr lang="zh-TW" altLang="en-US"/>
        </a:p>
      </dgm:t>
    </dgm:pt>
    <dgm:pt modelId="{B629ACA1-D900-417F-9826-39F73F69A3D2}" type="pres">
      <dgm:prSet presAssocID="{FF6DE8E1-BDAB-4FE2-914B-FE0D2EC583A1}" presName="parentText" presStyleLbl="node1" presStyleIdx="0" presStyleCnt="5">
        <dgm:presLayoutVars>
          <dgm:chMax val="0"/>
          <dgm:bulletEnabled val="1"/>
        </dgm:presLayoutVars>
      </dgm:prSet>
      <dgm:spPr/>
      <dgm:t>
        <a:bodyPr/>
        <a:lstStyle/>
        <a:p>
          <a:endParaRPr lang="zh-TW" altLang="en-US"/>
        </a:p>
      </dgm:t>
    </dgm:pt>
    <dgm:pt modelId="{F5B697E1-45D7-445D-AE0E-77D61CC38C97}" type="pres">
      <dgm:prSet presAssocID="{C04BEC5C-919D-448D-8F02-00D1E3618EB1}" presName="spacer" presStyleCnt="0"/>
      <dgm:spPr/>
    </dgm:pt>
    <dgm:pt modelId="{FE9E6AAE-A24F-4770-AF86-F112B87D50A3}" type="pres">
      <dgm:prSet presAssocID="{AB25FC66-267A-4178-8C24-A21AE76D3B78}" presName="parentText" presStyleLbl="node1" presStyleIdx="1" presStyleCnt="5">
        <dgm:presLayoutVars>
          <dgm:chMax val="0"/>
          <dgm:bulletEnabled val="1"/>
        </dgm:presLayoutVars>
      </dgm:prSet>
      <dgm:spPr/>
      <dgm:t>
        <a:bodyPr/>
        <a:lstStyle/>
        <a:p>
          <a:endParaRPr lang="zh-TW" altLang="en-US"/>
        </a:p>
      </dgm:t>
    </dgm:pt>
    <dgm:pt modelId="{71B95E75-2B44-46D6-AEDB-5F2A3776A09C}" type="pres">
      <dgm:prSet presAssocID="{97FCBCF6-2D79-439D-AD53-3939A2489481}" presName="spacer" presStyleCnt="0"/>
      <dgm:spPr/>
    </dgm:pt>
    <dgm:pt modelId="{38F5A321-A74A-4080-A5A9-3624E5F04FA0}" type="pres">
      <dgm:prSet presAssocID="{914990CC-DB05-489C-8C94-A287BDC06C10}" presName="parentText" presStyleLbl="node1" presStyleIdx="2" presStyleCnt="5">
        <dgm:presLayoutVars>
          <dgm:chMax val="0"/>
          <dgm:bulletEnabled val="1"/>
        </dgm:presLayoutVars>
      </dgm:prSet>
      <dgm:spPr/>
      <dgm:t>
        <a:bodyPr/>
        <a:lstStyle/>
        <a:p>
          <a:endParaRPr lang="zh-TW" altLang="en-US"/>
        </a:p>
      </dgm:t>
    </dgm:pt>
    <dgm:pt modelId="{E4396A68-4003-4255-8EC9-65C6D9821EAE}" type="pres">
      <dgm:prSet presAssocID="{4557B622-AE78-45F4-A11E-9CDD1BDFD64C}" presName="spacer" presStyleCnt="0"/>
      <dgm:spPr/>
    </dgm:pt>
    <dgm:pt modelId="{89C527B3-3179-47AD-9802-A3FFF242C488}" type="pres">
      <dgm:prSet presAssocID="{99375252-C5F9-413B-BE27-BE977267C020}" presName="parentText" presStyleLbl="node1" presStyleIdx="3" presStyleCnt="5">
        <dgm:presLayoutVars>
          <dgm:chMax val="0"/>
          <dgm:bulletEnabled val="1"/>
        </dgm:presLayoutVars>
      </dgm:prSet>
      <dgm:spPr/>
      <dgm:t>
        <a:bodyPr/>
        <a:lstStyle/>
        <a:p>
          <a:endParaRPr lang="zh-TW" altLang="en-US"/>
        </a:p>
      </dgm:t>
    </dgm:pt>
    <dgm:pt modelId="{F444047B-B302-4416-A77D-8B6B94510998}" type="pres">
      <dgm:prSet presAssocID="{FA12695E-DDA2-4690-BF9B-BF53E4B0007A}" presName="spacer" presStyleCnt="0"/>
      <dgm:spPr/>
    </dgm:pt>
    <dgm:pt modelId="{B6A9D844-EB03-4AA2-AC5C-510D1ED9CB65}" type="pres">
      <dgm:prSet presAssocID="{ADF5AB85-B9FD-492F-A644-DC0792B942D8}" presName="parentText" presStyleLbl="node1" presStyleIdx="4" presStyleCnt="5">
        <dgm:presLayoutVars>
          <dgm:chMax val="0"/>
          <dgm:bulletEnabled val="1"/>
        </dgm:presLayoutVars>
      </dgm:prSet>
      <dgm:spPr/>
      <dgm:t>
        <a:bodyPr/>
        <a:lstStyle/>
        <a:p>
          <a:endParaRPr lang="zh-TW" altLang="en-US"/>
        </a:p>
      </dgm:t>
    </dgm:pt>
  </dgm:ptLst>
  <dgm:cxnLst>
    <dgm:cxn modelId="{A2E39EE9-30B1-4F1B-912C-495F6995B366}" type="presOf" srcId="{FF6DE8E1-BDAB-4FE2-914B-FE0D2EC583A1}" destId="{B629ACA1-D900-417F-9826-39F73F69A3D2}" srcOrd="0" destOrd="0" presId="urn:microsoft.com/office/officeart/2005/8/layout/vList2"/>
    <dgm:cxn modelId="{93B00DC9-AD0F-4982-A610-0593474B5473}" srcId="{F806E018-3023-4E90-8F03-E73451CA83CB}" destId="{FF6DE8E1-BDAB-4FE2-914B-FE0D2EC583A1}" srcOrd="0" destOrd="0" parTransId="{BE7CCC50-9157-42AC-8C12-960DC429BE4E}" sibTransId="{C04BEC5C-919D-448D-8F02-00D1E3618EB1}"/>
    <dgm:cxn modelId="{0028049D-CE1B-4A25-8762-B8F4E2E787CA}" srcId="{F806E018-3023-4E90-8F03-E73451CA83CB}" destId="{ADF5AB85-B9FD-492F-A644-DC0792B942D8}" srcOrd="4" destOrd="0" parTransId="{1F9D1DCC-D79C-4425-A741-4CFEA67C6139}" sibTransId="{3E52BF4C-2907-410B-B28B-51CF28E15673}"/>
    <dgm:cxn modelId="{C46E5B7E-E1FF-4030-B027-BB056FFE066C}" srcId="{F806E018-3023-4E90-8F03-E73451CA83CB}" destId="{AB25FC66-267A-4178-8C24-A21AE76D3B78}" srcOrd="1" destOrd="0" parTransId="{4ED9948F-0993-4C48-BB7F-2D765FA72001}" sibTransId="{97FCBCF6-2D79-439D-AD53-3939A2489481}"/>
    <dgm:cxn modelId="{D08B8B21-1A64-49A7-99CA-16BE592556AA}" srcId="{F806E018-3023-4E90-8F03-E73451CA83CB}" destId="{99375252-C5F9-413B-BE27-BE977267C020}" srcOrd="3" destOrd="0" parTransId="{2F74BA52-1B72-4B0D-AACA-86AF592DCD5B}" sibTransId="{FA12695E-DDA2-4690-BF9B-BF53E4B0007A}"/>
    <dgm:cxn modelId="{58F16F77-3413-4253-B04D-F3C999B5484E}" srcId="{F806E018-3023-4E90-8F03-E73451CA83CB}" destId="{914990CC-DB05-489C-8C94-A287BDC06C10}" srcOrd="2" destOrd="0" parTransId="{AFB2CC19-1D77-401B-9CC4-CE2A42F34E14}" sibTransId="{4557B622-AE78-45F4-A11E-9CDD1BDFD64C}"/>
    <dgm:cxn modelId="{B1B91DA8-329F-4691-8FAD-75AC84D069B6}" type="presOf" srcId="{AB25FC66-267A-4178-8C24-A21AE76D3B78}" destId="{FE9E6AAE-A24F-4770-AF86-F112B87D50A3}" srcOrd="0" destOrd="0" presId="urn:microsoft.com/office/officeart/2005/8/layout/vList2"/>
    <dgm:cxn modelId="{16DED662-F19B-471F-9141-383AB0B39F81}" type="presOf" srcId="{ADF5AB85-B9FD-492F-A644-DC0792B942D8}" destId="{B6A9D844-EB03-4AA2-AC5C-510D1ED9CB65}" srcOrd="0" destOrd="0" presId="urn:microsoft.com/office/officeart/2005/8/layout/vList2"/>
    <dgm:cxn modelId="{430B9536-0E08-4A78-8733-355B53305C6D}" type="presOf" srcId="{914990CC-DB05-489C-8C94-A287BDC06C10}" destId="{38F5A321-A74A-4080-A5A9-3624E5F04FA0}" srcOrd="0" destOrd="0" presId="urn:microsoft.com/office/officeart/2005/8/layout/vList2"/>
    <dgm:cxn modelId="{F1EA114B-8E14-46CA-A5B4-1380A2AA5AA2}" type="presOf" srcId="{99375252-C5F9-413B-BE27-BE977267C020}" destId="{89C527B3-3179-47AD-9802-A3FFF242C488}" srcOrd="0" destOrd="0" presId="urn:microsoft.com/office/officeart/2005/8/layout/vList2"/>
    <dgm:cxn modelId="{5C8DE33F-FD05-4436-810F-E1CF9FEFC77B}" type="presOf" srcId="{F806E018-3023-4E90-8F03-E73451CA83CB}" destId="{E2386320-A218-4DB5-9F38-72ECB38378C1}" srcOrd="0" destOrd="0" presId="urn:microsoft.com/office/officeart/2005/8/layout/vList2"/>
    <dgm:cxn modelId="{1EF6D39D-3B80-4882-8913-F08E76AD5FBD}" type="presParOf" srcId="{E2386320-A218-4DB5-9F38-72ECB38378C1}" destId="{B629ACA1-D900-417F-9826-39F73F69A3D2}" srcOrd="0" destOrd="0" presId="urn:microsoft.com/office/officeart/2005/8/layout/vList2"/>
    <dgm:cxn modelId="{5B25D91D-AA7D-44F9-AED7-FA1F032CA004}" type="presParOf" srcId="{E2386320-A218-4DB5-9F38-72ECB38378C1}" destId="{F5B697E1-45D7-445D-AE0E-77D61CC38C97}" srcOrd="1" destOrd="0" presId="urn:microsoft.com/office/officeart/2005/8/layout/vList2"/>
    <dgm:cxn modelId="{26628EBC-5303-42F5-A3FD-77BF985A00DF}" type="presParOf" srcId="{E2386320-A218-4DB5-9F38-72ECB38378C1}" destId="{FE9E6AAE-A24F-4770-AF86-F112B87D50A3}" srcOrd="2" destOrd="0" presId="urn:microsoft.com/office/officeart/2005/8/layout/vList2"/>
    <dgm:cxn modelId="{959ACE62-BFEB-4E2C-BB6A-E5BAEDBE4488}" type="presParOf" srcId="{E2386320-A218-4DB5-9F38-72ECB38378C1}" destId="{71B95E75-2B44-46D6-AEDB-5F2A3776A09C}" srcOrd="3" destOrd="0" presId="urn:microsoft.com/office/officeart/2005/8/layout/vList2"/>
    <dgm:cxn modelId="{0AEF0103-0358-40C3-B8A9-B4028DE791E5}" type="presParOf" srcId="{E2386320-A218-4DB5-9F38-72ECB38378C1}" destId="{38F5A321-A74A-4080-A5A9-3624E5F04FA0}" srcOrd="4" destOrd="0" presId="urn:microsoft.com/office/officeart/2005/8/layout/vList2"/>
    <dgm:cxn modelId="{F303EBEF-B834-43A8-ACB3-04971F2D4D94}" type="presParOf" srcId="{E2386320-A218-4DB5-9F38-72ECB38378C1}" destId="{E4396A68-4003-4255-8EC9-65C6D9821EAE}" srcOrd="5" destOrd="0" presId="urn:microsoft.com/office/officeart/2005/8/layout/vList2"/>
    <dgm:cxn modelId="{F0CA7EEF-4904-4DC4-B45D-DF7FCCC24C1D}" type="presParOf" srcId="{E2386320-A218-4DB5-9F38-72ECB38378C1}" destId="{89C527B3-3179-47AD-9802-A3FFF242C488}" srcOrd="6" destOrd="0" presId="urn:microsoft.com/office/officeart/2005/8/layout/vList2"/>
    <dgm:cxn modelId="{62FECF07-FE18-4ADC-BFD9-B3CC0E0C7486}" type="presParOf" srcId="{E2386320-A218-4DB5-9F38-72ECB38378C1}" destId="{F444047B-B302-4416-A77D-8B6B94510998}" srcOrd="7" destOrd="0" presId="urn:microsoft.com/office/officeart/2005/8/layout/vList2"/>
    <dgm:cxn modelId="{9C63F056-0438-4480-905A-672939663BF6}" type="presParOf" srcId="{E2386320-A218-4DB5-9F38-72ECB38378C1}" destId="{B6A9D844-EB03-4AA2-AC5C-510D1ED9CB65}"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D83FBFE-DA44-4E7D-83ED-94E4B84DBE1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E0BE5102-0D12-4217-B370-5C6810A1ED0C}">
      <dgm:prSet phldrT="[文字]"/>
      <dgm:spPr>
        <a:solidFill>
          <a:srgbClr val="A9D18E"/>
        </a:solidFill>
      </dgm:spPr>
      <dgm:t>
        <a:bodyPr/>
        <a:lstStyle/>
        <a:p>
          <a:r>
            <a:rPr lang="en-US" altLang="zh-TW" b="1" dirty="0" smtClean="0">
              <a:solidFill>
                <a:schemeClr val="bg1"/>
              </a:solidFill>
              <a:latin typeface="微軟正黑體" pitchFamily="34" charset="-120"/>
              <a:ea typeface="微軟正黑體" pitchFamily="34" charset="-120"/>
            </a:rPr>
            <a:t>§2.1</a:t>
          </a:r>
          <a:r>
            <a:rPr lang="zh-TW" altLang="en-US" b="1" dirty="0" smtClean="0">
              <a:solidFill>
                <a:schemeClr val="bg1"/>
              </a:solidFill>
              <a:latin typeface="微軟正黑體" pitchFamily="34" charset="-120"/>
              <a:ea typeface="微軟正黑體" pitchFamily="34" charset="-120"/>
            </a:rPr>
            <a:t> 關係人的內涵與分析</a:t>
          </a:r>
          <a:endParaRPr lang="zh-TW" altLang="en-US" b="1" dirty="0">
            <a:solidFill>
              <a:schemeClr val="bg1"/>
            </a:solidFill>
            <a:latin typeface="微軟正黑體" pitchFamily="34" charset="-120"/>
            <a:ea typeface="微軟正黑體" pitchFamily="34" charset="-120"/>
          </a:endParaRPr>
        </a:p>
      </dgm:t>
    </dgm:pt>
    <dgm:pt modelId="{AF50BAE1-748D-42B7-9988-785F865016BF}" type="parTrans" cxnId="{47C01544-8DD8-4312-B637-6C3D33CB396A}">
      <dgm:prSet/>
      <dgm:spPr/>
      <dgm:t>
        <a:bodyPr/>
        <a:lstStyle/>
        <a:p>
          <a:endParaRPr lang="zh-TW" altLang="en-US">
            <a:solidFill>
              <a:schemeClr val="bg1"/>
            </a:solidFill>
          </a:endParaRPr>
        </a:p>
      </dgm:t>
    </dgm:pt>
    <dgm:pt modelId="{09A1A4BB-F87A-43D9-AC54-9702698BADAC}" type="sibTrans" cxnId="{47C01544-8DD8-4312-B637-6C3D33CB396A}">
      <dgm:prSet/>
      <dgm:spPr/>
      <dgm:t>
        <a:bodyPr/>
        <a:lstStyle/>
        <a:p>
          <a:endParaRPr lang="zh-TW" altLang="en-US">
            <a:solidFill>
              <a:schemeClr val="bg1"/>
            </a:solidFill>
          </a:endParaRPr>
        </a:p>
      </dgm:t>
    </dgm:pt>
    <dgm:pt modelId="{8568854A-A447-4B03-835B-45F0AE423C9C}">
      <dgm:prSet phldrT="[文字]"/>
      <dgm:spPr>
        <a:solidFill>
          <a:srgbClr val="385723"/>
        </a:solidFill>
      </dgm:spPr>
      <dgm:t>
        <a:bodyPr/>
        <a:lstStyle/>
        <a:p>
          <a:r>
            <a:rPr lang="en-US" altLang="zh-TW" b="1" dirty="0" smtClean="0">
              <a:solidFill>
                <a:schemeClr val="bg1"/>
              </a:solidFill>
              <a:latin typeface="微軟正黑體" pitchFamily="34" charset="-120"/>
              <a:ea typeface="微軟正黑體" pitchFamily="34" charset="-120"/>
            </a:rPr>
            <a:t>§2.2</a:t>
          </a:r>
          <a:r>
            <a:rPr lang="zh-TW" altLang="en-US" b="1" dirty="0" smtClean="0">
              <a:solidFill>
                <a:schemeClr val="bg1"/>
              </a:solidFill>
              <a:latin typeface="微軟正黑體" pitchFamily="34" charset="-120"/>
              <a:ea typeface="微軟正黑體" pitchFamily="34" charset="-120"/>
            </a:rPr>
            <a:t> 顧客的利益、犧牲與價值</a:t>
          </a:r>
          <a:endParaRPr lang="zh-TW" altLang="en-US" b="1" dirty="0">
            <a:solidFill>
              <a:schemeClr val="bg1"/>
            </a:solidFill>
            <a:latin typeface="微軟正黑體" pitchFamily="34" charset="-120"/>
            <a:ea typeface="微軟正黑體" pitchFamily="34" charset="-120"/>
          </a:endParaRPr>
        </a:p>
      </dgm:t>
    </dgm:pt>
    <dgm:pt modelId="{6636148B-3A1B-4331-8831-5384796FE18F}" type="parTrans" cxnId="{0DF401DF-5BA8-4CA0-8B4A-86FF63D176F0}">
      <dgm:prSet/>
      <dgm:spPr/>
      <dgm:t>
        <a:bodyPr/>
        <a:lstStyle/>
        <a:p>
          <a:endParaRPr lang="zh-TW" altLang="en-US">
            <a:solidFill>
              <a:schemeClr val="bg1"/>
            </a:solidFill>
          </a:endParaRPr>
        </a:p>
      </dgm:t>
    </dgm:pt>
    <dgm:pt modelId="{E4C276F7-0D70-4940-B8D3-F8CFA11B26E9}" type="sibTrans" cxnId="{0DF401DF-5BA8-4CA0-8B4A-86FF63D176F0}">
      <dgm:prSet/>
      <dgm:spPr/>
      <dgm:t>
        <a:bodyPr/>
        <a:lstStyle/>
        <a:p>
          <a:endParaRPr lang="zh-TW" altLang="en-US">
            <a:solidFill>
              <a:schemeClr val="bg1"/>
            </a:solidFill>
          </a:endParaRPr>
        </a:p>
      </dgm:t>
    </dgm:pt>
    <dgm:pt modelId="{4E70093C-0310-4E69-8776-A6DFB0C26E7F}">
      <dgm:prSet phldrT="[文字]"/>
      <dgm:spPr>
        <a:solidFill>
          <a:schemeClr val="accent6">
            <a:lumMod val="60000"/>
            <a:lumOff val="40000"/>
          </a:schemeClr>
        </a:solidFill>
      </dgm:spPr>
      <dgm:t>
        <a:bodyPr/>
        <a:lstStyle/>
        <a:p>
          <a:r>
            <a:rPr lang="en-US" altLang="zh-TW" b="1" dirty="0" smtClean="0">
              <a:solidFill>
                <a:schemeClr val="bg1"/>
              </a:solidFill>
              <a:latin typeface="微軟正黑體" pitchFamily="34" charset="-120"/>
              <a:ea typeface="微軟正黑體" pitchFamily="34" charset="-120"/>
            </a:rPr>
            <a:t>§2.3</a:t>
          </a:r>
          <a:r>
            <a:rPr lang="zh-TW" altLang="en-US" b="1" dirty="0" smtClean="0">
              <a:solidFill>
                <a:schemeClr val="bg1"/>
              </a:solidFill>
              <a:latin typeface="微軟正黑體" pitchFamily="34" charset="-120"/>
              <a:ea typeface="微軟正黑體" pitchFamily="34" charset="-120"/>
            </a:rPr>
            <a:t> 價值鏈分析</a:t>
          </a:r>
          <a:endParaRPr lang="zh-TW" altLang="en-US" b="1" dirty="0">
            <a:solidFill>
              <a:schemeClr val="bg1"/>
            </a:solidFill>
            <a:latin typeface="微軟正黑體" pitchFamily="34" charset="-120"/>
            <a:ea typeface="微軟正黑體" pitchFamily="34" charset="-120"/>
          </a:endParaRPr>
        </a:p>
      </dgm:t>
    </dgm:pt>
    <dgm:pt modelId="{21BD4D73-0642-4E95-8E14-97BE1AAB21A7}" type="parTrans" cxnId="{41626EF4-E6BE-4245-9094-CB8FEA06D062}">
      <dgm:prSet/>
      <dgm:spPr/>
      <dgm:t>
        <a:bodyPr/>
        <a:lstStyle/>
        <a:p>
          <a:endParaRPr lang="zh-TW" altLang="en-US">
            <a:solidFill>
              <a:schemeClr val="bg1"/>
            </a:solidFill>
          </a:endParaRPr>
        </a:p>
      </dgm:t>
    </dgm:pt>
    <dgm:pt modelId="{D3B83BFA-C633-4D52-8135-033F0E93D69F}" type="sibTrans" cxnId="{41626EF4-E6BE-4245-9094-CB8FEA06D062}">
      <dgm:prSet/>
      <dgm:spPr/>
      <dgm:t>
        <a:bodyPr/>
        <a:lstStyle/>
        <a:p>
          <a:endParaRPr lang="zh-TW" altLang="en-US">
            <a:solidFill>
              <a:schemeClr val="bg1"/>
            </a:solidFill>
          </a:endParaRPr>
        </a:p>
      </dgm:t>
    </dgm:pt>
    <dgm:pt modelId="{17E29535-6AF0-42DF-A0D3-C9CB6560FA2F}">
      <dgm:prSet phldrT="[文字]"/>
      <dgm:spPr>
        <a:solidFill>
          <a:schemeClr val="accent6">
            <a:lumMod val="60000"/>
            <a:lumOff val="40000"/>
          </a:schemeClr>
        </a:solidFill>
      </dgm:spPr>
      <dgm:t>
        <a:bodyPr/>
        <a:lstStyle/>
        <a:p>
          <a:r>
            <a:rPr lang="en-US" altLang="zh-TW" b="1" dirty="0" smtClean="0">
              <a:solidFill>
                <a:schemeClr val="bg1"/>
              </a:solidFill>
              <a:latin typeface="微軟正黑體" pitchFamily="34" charset="-120"/>
              <a:ea typeface="微軟正黑體" pitchFamily="34" charset="-120"/>
            </a:rPr>
            <a:t>§2.4</a:t>
          </a:r>
          <a:r>
            <a:rPr lang="zh-TW" altLang="en-US" b="1" dirty="0" smtClean="0">
              <a:solidFill>
                <a:schemeClr val="bg1"/>
              </a:solidFill>
              <a:latin typeface="微軟正黑體" pitchFamily="34" charset="-120"/>
              <a:ea typeface="微軟正黑體" pitchFamily="34" charset="-120"/>
            </a:rPr>
            <a:t> 產業的價值創造與利潤分配</a:t>
          </a:r>
          <a:endParaRPr lang="zh-TW" altLang="en-US" b="1" dirty="0">
            <a:solidFill>
              <a:schemeClr val="bg1"/>
            </a:solidFill>
            <a:latin typeface="微軟正黑體" pitchFamily="34" charset="-120"/>
            <a:ea typeface="微軟正黑體" pitchFamily="34" charset="-120"/>
          </a:endParaRPr>
        </a:p>
      </dgm:t>
    </dgm:pt>
    <dgm:pt modelId="{353D4049-5CD6-420C-B713-313EFB5547A8}" type="parTrans" cxnId="{CAA9DD61-0B59-4702-B251-C72065E39AA6}">
      <dgm:prSet/>
      <dgm:spPr/>
      <dgm:t>
        <a:bodyPr/>
        <a:lstStyle/>
        <a:p>
          <a:endParaRPr lang="zh-TW" altLang="en-US">
            <a:solidFill>
              <a:schemeClr val="bg1"/>
            </a:solidFill>
          </a:endParaRPr>
        </a:p>
      </dgm:t>
    </dgm:pt>
    <dgm:pt modelId="{9CFF9BF7-2A8E-4BF7-BAE1-5423A44D642F}" type="sibTrans" cxnId="{CAA9DD61-0B59-4702-B251-C72065E39AA6}">
      <dgm:prSet/>
      <dgm:spPr/>
      <dgm:t>
        <a:bodyPr/>
        <a:lstStyle/>
        <a:p>
          <a:endParaRPr lang="zh-TW" altLang="en-US">
            <a:solidFill>
              <a:schemeClr val="bg1"/>
            </a:solidFill>
          </a:endParaRPr>
        </a:p>
      </dgm:t>
    </dgm:pt>
    <dgm:pt modelId="{C4AE292F-DE7B-44B4-9E4C-25DCB97EF6B9}" type="pres">
      <dgm:prSet presAssocID="{5D83FBFE-DA44-4E7D-83ED-94E4B84DBE1F}" presName="linear" presStyleCnt="0">
        <dgm:presLayoutVars>
          <dgm:animLvl val="lvl"/>
          <dgm:resizeHandles val="exact"/>
        </dgm:presLayoutVars>
      </dgm:prSet>
      <dgm:spPr/>
      <dgm:t>
        <a:bodyPr/>
        <a:lstStyle/>
        <a:p>
          <a:endParaRPr lang="zh-TW" altLang="en-US"/>
        </a:p>
      </dgm:t>
    </dgm:pt>
    <dgm:pt modelId="{712F8263-28A0-42F7-A532-BB05114E06A4}" type="pres">
      <dgm:prSet presAssocID="{E0BE5102-0D12-4217-B370-5C6810A1ED0C}" presName="parentText" presStyleLbl="node1" presStyleIdx="0" presStyleCnt="4" custLinFactNeighborX="17712" custLinFactNeighborY="-61353">
        <dgm:presLayoutVars>
          <dgm:chMax val="0"/>
          <dgm:bulletEnabled val="1"/>
        </dgm:presLayoutVars>
      </dgm:prSet>
      <dgm:spPr/>
      <dgm:t>
        <a:bodyPr/>
        <a:lstStyle/>
        <a:p>
          <a:endParaRPr lang="zh-TW" altLang="en-US"/>
        </a:p>
      </dgm:t>
    </dgm:pt>
    <dgm:pt modelId="{FBD49CCE-CFA8-4672-BC9D-DCAFEF8D5634}" type="pres">
      <dgm:prSet presAssocID="{09A1A4BB-F87A-43D9-AC54-9702698BADAC}" presName="spacer" presStyleCnt="0"/>
      <dgm:spPr/>
    </dgm:pt>
    <dgm:pt modelId="{8ECE8589-8516-4D5C-8698-B69BE5F46FB4}" type="pres">
      <dgm:prSet presAssocID="{8568854A-A447-4B03-835B-45F0AE423C9C}" presName="parentText" presStyleLbl="node1" presStyleIdx="1" presStyleCnt="4">
        <dgm:presLayoutVars>
          <dgm:chMax val="0"/>
          <dgm:bulletEnabled val="1"/>
        </dgm:presLayoutVars>
      </dgm:prSet>
      <dgm:spPr/>
      <dgm:t>
        <a:bodyPr/>
        <a:lstStyle/>
        <a:p>
          <a:endParaRPr lang="zh-TW" altLang="en-US"/>
        </a:p>
      </dgm:t>
    </dgm:pt>
    <dgm:pt modelId="{00A968C6-6FA7-4B96-BB75-94E6D5D63E87}" type="pres">
      <dgm:prSet presAssocID="{E4C276F7-0D70-4940-B8D3-F8CFA11B26E9}" presName="spacer" presStyleCnt="0"/>
      <dgm:spPr/>
    </dgm:pt>
    <dgm:pt modelId="{AE0AAF5F-BFF0-4A8C-9D32-008D956B3228}" type="pres">
      <dgm:prSet presAssocID="{4E70093C-0310-4E69-8776-A6DFB0C26E7F}" presName="parentText" presStyleLbl="node1" presStyleIdx="2" presStyleCnt="4">
        <dgm:presLayoutVars>
          <dgm:chMax val="0"/>
          <dgm:bulletEnabled val="1"/>
        </dgm:presLayoutVars>
      </dgm:prSet>
      <dgm:spPr/>
      <dgm:t>
        <a:bodyPr/>
        <a:lstStyle/>
        <a:p>
          <a:endParaRPr lang="zh-TW" altLang="en-US"/>
        </a:p>
      </dgm:t>
    </dgm:pt>
    <dgm:pt modelId="{BDD2B5E0-E2CA-4CBD-9E20-C7CA150C68F9}" type="pres">
      <dgm:prSet presAssocID="{D3B83BFA-C633-4D52-8135-033F0E93D69F}" presName="spacer" presStyleCnt="0"/>
      <dgm:spPr/>
    </dgm:pt>
    <dgm:pt modelId="{1571E1A3-2EAD-4D46-9361-502BECB663B7}" type="pres">
      <dgm:prSet presAssocID="{17E29535-6AF0-42DF-A0D3-C9CB6560FA2F}" presName="parentText" presStyleLbl="node1" presStyleIdx="3" presStyleCnt="4">
        <dgm:presLayoutVars>
          <dgm:chMax val="0"/>
          <dgm:bulletEnabled val="1"/>
        </dgm:presLayoutVars>
      </dgm:prSet>
      <dgm:spPr/>
      <dgm:t>
        <a:bodyPr/>
        <a:lstStyle/>
        <a:p>
          <a:endParaRPr lang="zh-TW" altLang="en-US"/>
        </a:p>
      </dgm:t>
    </dgm:pt>
  </dgm:ptLst>
  <dgm:cxnLst>
    <dgm:cxn modelId="{CAA9DD61-0B59-4702-B251-C72065E39AA6}" srcId="{5D83FBFE-DA44-4E7D-83ED-94E4B84DBE1F}" destId="{17E29535-6AF0-42DF-A0D3-C9CB6560FA2F}" srcOrd="3" destOrd="0" parTransId="{353D4049-5CD6-420C-B713-313EFB5547A8}" sibTransId="{9CFF9BF7-2A8E-4BF7-BAE1-5423A44D642F}"/>
    <dgm:cxn modelId="{4CE1481D-91E2-4525-9D38-C8BC3C1923E8}" type="presOf" srcId="{E0BE5102-0D12-4217-B370-5C6810A1ED0C}" destId="{712F8263-28A0-42F7-A532-BB05114E06A4}" srcOrd="0" destOrd="0" presId="urn:microsoft.com/office/officeart/2005/8/layout/vList2"/>
    <dgm:cxn modelId="{AC4122CD-E333-4031-A7EE-9C1BE4D0BF9C}" type="presOf" srcId="{8568854A-A447-4B03-835B-45F0AE423C9C}" destId="{8ECE8589-8516-4D5C-8698-B69BE5F46FB4}" srcOrd="0" destOrd="0" presId="urn:microsoft.com/office/officeart/2005/8/layout/vList2"/>
    <dgm:cxn modelId="{47C01544-8DD8-4312-B637-6C3D33CB396A}" srcId="{5D83FBFE-DA44-4E7D-83ED-94E4B84DBE1F}" destId="{E0BE5102-0D12-4217-B370-5C6810A1ED0C}" srcOrd="0" destOrd="0" parTransId="{AF50BAE1-748D-42B7-9988-785F865016BF}" sibTransId="{09A1A4BB-F87A-43D9-AC54-9702698BADAC}"/>
    <dgm:cxn modelId="{0DF401DF-5BA8-4CA0-8B4A-86FF63D176F0}" srcId="{5D83FBFE-DA44-4E7D-83ED-94E4B84DBE1F}" destId="{8568854A-A447-4B03-835B-45F0AE423C9C}" srcOrd="1" destOrd="0" parTransId="{6636148B-3A1B-4331-8831-5384796FE18F}" sibTransId="{E4C276F7-0D70-4940-B8D3-F8CFA11B26E9}"/>
    <dgm:cxn modelId="{FF7AE388-DF32-4A75-AEFF-686D78FDF078}" type="presOf" srcId="{4E70093C-0310-4E69-8776-A6DFB0C26E7F}" destId="{AE0AAF5F-BFF0-4A8C-9D32-008D956B3228}" srcOrd="0" destOrd="0" presId="urn:microsoft.com/office/officeart/2005/8/layout/vList2"/>
    <dgm:cxn modelId="{26355A7B-AE16-497A-A87D-506D75FD8A73}" type="presOf" srcId="{17E29535-6AF0-42DF-A0D3-C9CB6560FA2F}" destId="{1571E1A3-2EAD-4D46-9361-502BECB663B7}" srcOrd="0" destOrd="0" presId="urn:microsoft.com/office/officeart/2005/8/layout/vList2"/>
    <dgm:cxn modelId="{41626EF4-E6BE-4245-9094-CB8FEA06D062}" srcId="{5D83FBFE-DA44-4E7D-83ED-94E4B84DBE1F}" destId="{4E70093C-0310-4E69-8776-A6DFB0C26E7F}" srcOrd="2" destOrd="0" parTransId="{21BD4D73-0642-4E95-8E14-97BE1AAB21A7}" sibTransId="{D3B83BFA-C633-4D52-8135-033F0E93D69F}"/>
    <dgm:cxn modelId="{A9472EA6-B561-482C-A77A-87BC1073D28D}" type="presOf" srcId="{5D83FBFE-DA44-4E7D-83ED-94E4B84DBE1F}" destId="{C4AE292F-DE7B-44B4-9E4C-25DCB97EF6B9}" srcOrd="0" destOrd="0" presId="urn:microsoft.com/office/officeart/2005/8/layout/vList2"/>
    <dgm:cxn modelId="{BB84ED0A-16CC-43ED-8BCA-A22A30B31A49}" type="presParOf" srcId="{C4AE292F-DE7B-44B4-9E4C-25DCB97EF6B9}" destId="{712F8263-28A0-42F7-A532-BB05114E06A4}" srcOrd="0" destOrd="0" presId="urn:microsoft.com/office/officeart/2005/8/layout/vList2"/>
    <dgm:cxn modelId="{E4B1185B-BBF0-49E9-9EEC-B83CB35BB7C8}" type="presParOf" srcId="{C4AE292F-DE7B-44B4-9E4C-25DCB97EF6B9}" destId="{FBD49CCE-CFA8-4672-BC9D-DCAFEF8D5634}" srcOrd="1" destOrd="0" presId="urn:microsoft.com/office/officeart/2005/8/layout/vList2"/>
    <dgm:cxn modelId="{8801D825-785F-43B7-A80B-6AD24D8FA1C4}" type="presParOf" srcId="{C4AE292F-DE7B-44B4-9E4C-25DCB97EF6B9}" destId="{8ECE8589-8516-4D5C-8698-B69BE5F46FB4}" srcOrd="2" destOrd="0" presId="urn:microsoft.com/office/officeart/2005/8/layout/vList2"/>
    <dgm:cxn modelId="{559B9E75-2773-4A4E-92D9-98D06ABA02CE}" type="presParOf" srcId="{C4AE292F-DE7B-44B4-9E4C-25DCB97EF6B9}" destId="{00A968C6-6FA7-4B96-BB75-94E6D5D63E87}" srcOrd="3" destOrd="0" presId="urn:microsoft.com/office/officeart/2005/8/layout/vList2"/>
    <dgm:cxn modelId="{BC469827-6B4B-46B6-917E-B78ED93E4673}" type="presParOf" srcId="{C4AE292F-DE7B-44B4-9E4C-25DCB97EF6B9}" destId="{AE0AAF5F-BFF0-4A8C-9D32-008D956B3228}" srcOrd="4" destOrd="0" presId="urn:microsoft.com/office/officeart/2005/8/layout/vList2"/>
    <dgm:cxn modelId="{39D34C3B-7550-4972-8B1B-C71B8C717B94}" type="presParOf" srcId="{C4AE292F-DE7B-44B4-9E4C-25DCB97EF6B9}" destId="{BDD2B5E0-E2CA-4CBD-9E20-C7CA150C68F9}" srcOrd="5" destOrd="0" presId="urn:microsoft.com/office/officeart/2005/8/layout/vList2"/>
    <dgm:cxn modelId="{7669BFA8-E8DA-485D-A071-950F43F045BC}" type="presParOf" srcId="{C4AE292F-DE7B-44B4-9E4C-25DCB97EF6B9}" destId="{1571E1A3-2EAD-4D46-9361-502BECB663B7}"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D83FBFE-DA44-4E7D-83ED-94E4B84DBE1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E0BE5102-0D12-4217-B370-5C6810A1ED0C}">
      <dgm:prSet phldrT="[文字]"/>
      <dgm:spPr>
        <a:solidFill>
          <a:srgbClr val="A9D18E"/>
        </a:solidFill>
      </dgm:spPr>
      <dgm:t>
        <a:bodyPr/>
        <a:lstStyle/>
        <a:p>
          <a:r>
            <a:rPr lang="en-US" altLang="zh-TW" b="1" dirty="0" smtClean="0">
              <a:solidFill>
                <a:schemeClr val="bg1"/>
              </a:solidFill>
              <a:latin typeface="微軟正黑體" pitchFamily="34" charset="-120"/>
              <a:ea typeface="微軟正黑體" pitchFamily="34" charset="-120"/>
            </a:rPr>
            <a:t>§2.1</a:t>
          </a:r>
          <a:r>
            <a:rPr lang="zh-TW" altLang="en-US" b="1" dirty="0" smtClean="0">
              <a:solidFill>
                <a:schemeClr val="bg1"/>
              </a:solidFill>
              <a:latin typeface="微軟正黑體" pitchFamily="34" charset="-120"/>
              <a:ea typeface="微軟正黑體" pitchFamily="34" charset="-120"/>
            </a:rPr>
            <a:t> 關係人的內涵與分析</a:t>
          </a:r>
          <a:endParaRPr lang="zh-TW" altLang="en-US" b="1" dirty="0">
            <a:solidFill>
              <a:schemeClr val="bg1"/>
            </a:solidFill>
            <a:latin typeface="微軟正黑體" pitchFamily="34" charset="-120"/>
            <a:ea typeface="微軟正黑體" pitchFamily="34" charset="-120"/>
          </a:endParaRPr>
        </a:p>
      </dgm:t>
    </dgm:pt>
    <dgm:pt modelId="{AF50BAE1-748D-42B7-9988-785F865016BF}" type="parTrans" cxnId="{47C01544-8DD8-4312-B637-6C3D33CB396A}">
      <dgm:prSet/>
      <dgm:spPr/>
      <dgm:t>
        <a:bodyPr/>
        <a:lstStyle/>
        <a:p>
          <a:endParaRPr lang="zh-TW" altLang="en-US">
            <a:solidFill>
              <a:schemeClr val="bg1"/>
            </a:solidFill>
          </a:endParaRPr>
        </a:p>
      </dgm:t>
    </dgm:pt>
    <dgm:pt modelId="{09A1A4BB-F87A-43D9-AC54-9702698BADAC}" type="sibTrans" cxnId="{47C01544-8DD8-4312-B637-6C3D33CB396A}">
      <dgm:prSet/>
      <dgm:spPr/>
      <dgm:t>
        <a:bodyPr/>
        <a:lstStyle/>
        <a:p>
          <a:endParaRPr lang="zh-TW" altLang="en-US">
            <a:solidFill>
              <a:schemeClr val="bg1"/>
            </a:solidFill>
          </a:endParaRPr>
        </a:p>
      </dgm:t>
    </dgm:pt>
    <dgm:pt modelId="{8568854A-A447-4B03-835B-45F0AE423C9C}">
      <dgm:prSet phldrT="[文字]"/>
      <dgm:spPr>
        <a:solidFill>
          <a:schemeClr val="accent6">
            <a:lumMod val="60000"/>
            <a:lumOff val="40000"/>
          </a:schemeClr>
        </a:solidFill>
      </dgm:spPr>
      <dgm:t>
        <a:bodyPr/>
        <a:lstStyle/>
        <a:p>
          <a:r>
            <a:rPr lang="en-US" altLang="zh-TW" b="1" dirty="0" smtClean="0">
              <a:solidFill>
                <a:schemeClr val="bg1"/>
              </a:solidFill>
              <a:latin typeface="微軟正黑體" pitchFamily="34" charset="-120"/>
              <a:ea typeface="微軟正黑體" pitchFamily="34" charset="-120"/>
            </a:rPr>
            <a:t>§2.2</a:t>
          </a:r>
          <a:r>
            <a:rPr lang="zh-TW" altLang="en-US" b="1" dirty="0" smtClean="0">
              <a:solidFill>
                <a:schemeClr val="bg1"/>
              </a:solidFill>
              <a:latin typeface="微軟正黑體" pitchFamily="34" charset="-120"/>
              <a:ea typeface="微軟正黑體" pitchFamily="34" charset="-120"/>
            </a:rPr>
            <a:t> 顧客的利益、犧牲與價值</a:t>
          </a:r>
          <a:endParaRPr lang="zh-TW" altLang="en-US" b="1" dirty="0">
            <a:solidFill>
              <a:schemeClr val="bg1"/>
            </a:solidFill>
            <a:latin typeface="微軟正黑體" pitchFamily="34" charset="-120"/>
            <a:ea typeface="微軟正黑體" pitchFamily="34" charset="-120"/>
          </a:endParaRPr>
        </a:p>
      </dgm:t>
    </dgm:pt>
    <dgm:pt modelId="{6636148B-3A1B-4331-8831-5384796FE18F}" type="parTrans" cxnId="{0DF401DF-5BA8-4CA0-8B4A-86FF63D176F0}">
      <dgm:prSet/>
      <dgm:spPr/>
      <dgm:t>
        <a:bodyPr/>
        <a:lstStyle/>
        <a:p>
          <a:endParaRPr lang="zh-TW" altLang="en-US">
            <a:solidFill>
              <a:schemeClr val="bg1"/>
            </a:solidFill>
          </a:endParaRPr>
        </a:p>
      </dgm:t>
    </dgm:pt>
    <dgm:pt modelId="{E4C276F7-0D70-4940-B8D3-F8CFA11B26E9}" type="sibTrans" cxnId="{0DF401DF-5BA8-4CA0-8B4A-86FF63D176F0}">
      <dgm:prSet/>
      <dgm:spPr/>
      <dgm:t>
        <a:bodyPr/>
        <a:lstStyle/>
        <a:p>
          <a:endParaRPr lang="zh-TW" altLang="en-US">
            <a:solidFill>
              <a:schemeClr val="bg1"/>
            </a:solidFill>
          </a:endParaRPr>
        </a:p>
      </dgm:t>
    </dgm:pt>
    <dgm:pt modelId="{4E70093C-0310-4E69-8776-A6DFB0C26E7F}">
      <dgm:prSet phldrT="[文字]"/>
      <dgm:spPr>
        <a:solidFill>
          <a:schemeClr val="accent6">
            <a:lumMod val="50000"/>
          </a:schemeClr>
        </a:solidFill>
      </dgm:spPr>
      <dgm:t>
        <a:bodyPr/>
        <a:lstStyle/>
        <a:p>
          <a:r>
            <a:rPr lang="en-US" altLang="zh-TW" b="1" dirty="0" smtClean="0">
              <a:solidFill>
                <a:schemeClr val="bg1"/>
              </a:solidFill>
              <a:latin typeface="微軟正黑體" pitchFamily="34" charset="-120"/>
              <a:ea typeface="微軟正黑體" pitchFamily="34" charset="-120"/>
            </a:rPr>
            <a:t>§2.3</a:t>
          </a:r>
          <a:r>
            <a:rPr lang="zh-TW" altLang="en-US" b="1" dirty="0" smtClean="0">
              <a:solidFill>
                <a:schemeClr val="bg1"/>
              </a:solidFill>
              <a:latin typeface="微軟正黑體" pitchFamily="34" charset="-120"/>
              <a:ea typeface="微軟正黑體" pitchFamily="34" charset="-120"/>
            </a:rPr>
            <a:t> 價值鏈分析</a:t>
          </a:r>
          <a:endParaRPr lang="zh-TW" altLang="en-US" b="1" dirty="0">
            <a:solidFill>
              <a:schemeClr val="bg1"/>
            </a:solidFill>
            <a:latin typeface="微軟正黑體" pitchFamily="34" charset="-120"/>
            <a:ea typeface="微軟正黑體" pitchFamily="34" charset="-120"/>
          </a:endParaRPr>
        </a:p>
      </dgm:t>
    </dgm:pt>
    <dgm:pt modelId="{21BD4D73-0642-4E95-8E14-97BE1AAB21A7}" type="parTrans" cxnId="{41626EF4-E6BE-4245-9094-CB8FEA06D062}">
      <dgm:prSet/>
      <dgm:spPr/>
      <dgm:t>
        <a:bodyPr/>
        <a:lstStyle/>
        <a:p>
          <a:endParaRPr lang="zh-TW" altLang="en-US">
            <a:solidFill>
              <a:schemeClr val="bg1"/>
            </a:solidFill>
          </a:endParaRPr>
        </a:p>
      </dgm:t>
    </dgm:pt>
    <dgm:pt modelId="{D3B83BFA-C633-4D52-8135-033F0E93D69F}" type="sibTrans" cxnId="{41626EF4-E6BE-4245-9094-CB8FEA06D062}">
      <dgm:prSet/>
      <dgm:spPr/>
      <dgm:t>
        <a:bodyPr/>
        <a:lstStyle/>
        <a:p>
          <a:endParaRPr lang="zh-TW" altLang="en-US">
            <a:solidFill>
              <a:schemeClr val="bg1"/>
            </a:solidFill>
          </a:endParaRPr>
        </a:p>
      </dgm:t>
    </dgm:pt>
    <dgm:pt modelId="{17E29535-6AF0-42DF-A0D3-C9CB6560FA2F}">
      <dgm:prSet phldrT="[文字]"/>
      <dgm:spPr>
        <a:solidFill>
          <a:schemeClr val="accent6">
            <a:lumMod val="60000"/>
            <a:lumOff val="40000"/>
          </a:schemeClr>
        </a:solidFill>
      </dgm:spPr>
      <dgm:t>
        <a:bodyPr/>
        <a:lstStyle/>
        <a:p>
          <a:r>
            <a:rPr lang="en-US" altLang="zh-TW" b="1" dirty="0" smtClean="0">
              <a:solidFill>
                <a:schemeClr val="bg1"/>
              </a:solidFill>
              <a:latin typeface="微軟正黑體" pitchFamily="34" charset="-120"/>
              <a:ea typeface="微軟正黑體" pitchFamily="34" charset="-120"/>
            </a:rPr>
            <a:t>§2.4</a:t>
          </a:r>
          <a:r>
            <a:rPr lang="zh-TW" altLang="en-US" b="1" dirty="0" smtClean="0">
              <a:solidFill>
                <a:schemeClr val="bg1"/>
              </a:solidFill>
              <a:latin typeface="微軟正黑體" pitchFamily="34" charset="-120"/>
              <a:ea typeface="微軟正黑體" pitchFamily="34" charset="-120"/>
            </a:rPr>
            <a:t> 產業的價值創造與利潤分配</a:t>
          </a:r>
          <a:endParaRPr lang="zh-TW" altLang="en-US" b="1" dirty="0">
            <a:solidFill>
              <a:schemeClr val="bg1"/>
            </a:solidFill>
            <a:latin typeface="微軟正黑體" pitchFamily="34" charset="-120"/>
            <a:ea typeface="微軟正黑體" pitchFamily="34" charset="-120"/>
          </a:endParaRPr>
        </a:p>
      </dgm:t>
    </dgm:pt>
    <dgm:pt modelId="{353D4049-5CD6-420C-B713-313EFB5547A8}" type="parTrans" cxnId="{CAA9DD61-0B59-4702-B251-C72065E39AA6}">
      <dgm:prSet/>
      <dgm:spPr/>
      <dgm:t>
        <a:bodyPr/>
        <a:lstStyle/>
        <a:p>
          <a:endParaRPr lang="zh-TW" altLang="en-US">
            <a:solidFill>
              <a:schemeClr val="bg1"/>
            </a:solidFill>
          </a:endParaRPr>
        </a:p>
      </dgm:t>
    </dgm:pt>
    <dgm:pt modelId="{9CFF9BF7-2A8E-4BF7-BAE1-5423A44D642F}" type="sibTrans" cxnId="{CAA9DD61-0B59-4702-B251-C72065E39AA6}">
      <dgm:prSet/>
      <dgm:spPr/>
      <dgm:t>
        <a:bodyPr/>
        <a:lstStyle/>
        <a:p>
          <a:endParaRPr lang="zh-TW" altLang="en-US">
            <a:solidFill>
              <a:schemeClr val="bg1"/>
            </a:solidFill>
          </a:endParaRPr>
        </a:p>
      </dgm:t>
    </dgm:pt>
    <dgm:pt modelId="{C4AE292F-DE7B-44B4-9E4C-25DCB97EF6B9}" type="pres">
      <dgm:prSet presAssocID="{5D83FBFE-DA44-4E7D-83ED-94E4B84DBE1F}" presName="linear" presStyleCnt="0">
        <dgm:presLayoutVars>
          <dgm:animLvl val="lvl"/>
          <dgm:resizeHandles val="exact"/>
        </dgm:presLayoutVars>
      </dgm:prSet>
      <dgm:spPr/>
      <dgm:t>
        <a:bodyPr/>
        <a:lstStyle/>
        <a:p>
          <a:endParaRPr lang="zh-TW" altLang="en-US"/>
        </a:p>
      </dgm:t>
    </dgm:pt>
    <dgm:pt modelId="{712F8263-28A0-42F7-A532-BB05114E06A4}" type="pres">
      <dgm:prSet presAssocID="{E0BE5102-0D12-4217-B370-5C6810A1ED0C}" presName="parentText" presStyleLbl="node1" presStyleIdx="0" presStyleCnt="4" custLinFactNeighborX="17712" custLinFactNeighborY="-61353">
        <dgm:presLayoutVars>
          <dgm:chMax val="0"/>
          <dgm:bulletEnabled val="1"/>
        </dgm:presLayoutVars>
      </dgm:prSet>
      <dgm:spPr/>
      <dgm:t>
        <a:bodyPr/>
        <a:lstStyle/>
        <a:p>
          <a:endParaRPr lang="zh-TW" altLang="en-US"/>
        </a:p>
      </dgm:t>
    </dgm:pt>
    <dgm:pt modelId="{FBD49CCE-CFA8-4672-BC9D-DCAFEF8D5634}" type="pres">
      <dgm:prSet presAssocID="{09A1A4BB-F87A-43D9-AC54-9702698BADAC}" presName="spacer" presStyleCnt="0"/>
      <dgm:spPr/>
    </dgm:pt>
    <dgm:pt modelId="{8ECE8589-8516-4D5C-8698-B69BE5F46FB4}" type="pres">
      <dgm:prSet presAssocID="{8568854A-A447-4B03-835B-45F0AE423C9C}" presName="parentText" presStyleLbl="node1" presStyleIdx="1" presStyleCnt="4">
        <dgm:presLayoutVars>
          <dgm:chMax val="0"/>
          <dgm:bulletEnabled val="1"/>
        </dgm:presLayoutVars>
      </dgm:prSet>
      <dgm:spPr/>
      <dgm:t>
        <a:bodyPr/>
        <a:lstStyle/>
        <a:p>
          <a:endParaRPr lang="zh-TW" altLang="en-US"/>
        </a:p>
      </dgm:t>
    </dgm:pt>
    <dgm:pt modelId="{00A968C6-6FA7-4B96-BB75-94E6D5D63E87}" type="pres">
      <dgm:prSet presAssocID="{E4C276F7-0D70-4940-B8D3-F8CFA11B26E9}" presName="spacer" presStyleCnt="0"/>
      <dgm:spPr/>
    </dgm:pt>
    <dgm:pt modelId="{AE0AAF5F-BFF0-4A8C-9D32-008D956B3228}" type="pres">
      <dgm:prSet presAssocID="{4E70093C-0310-4E69-8776-A6DFB0C26E7F}" presName="parentText" presStyleLbl="node1" presStyleIdx="2" presStyleCnt="4">
        <dgm:presLayoutVars>
          <dgm:chMax val="0"/>
          <dgm:bulletEnabled val="1"/>
        </dgm:presLayoutVars>
      </dgm:prSet>
      <dgm:spPr/>
      <dgm:t>
        <a:bodyPr/>
        <a:lstStyle/>
        <a:p>
          <a:endParaRPr lang="zh-TW" altLang="en-US"/>
        </a:p>
      </dgm:t>
    </dgm:pt>
    <dgm:pt modelId="{BDD2B5E0-E2CA-4CBD-9E20-C7CA150C68F9}" type="pres">
      <dgm:prSet presAssocID="{D3B83BFA-C633-4D52-8135-033F0E93D69F}" presName="spacer" presStyleCnt="0"/>
      <dgm:spPr/>
    </dgm:pt>
    <dgm:pt modelId="{1571E1A3-2EAD-4D46-9361-502BECB663B7}" type="pres">
      <dgm:prSet presAssocID="{17E29535-6AF0-42DF-A0D3-C9CB6560FA2F}" presName="parentText" presStyleLbl="node1" presStyleIdx="3" presStyleCnt="4">
        <dgm:presLayoutVars>
          <dgm:chMax val="0"/>
          <dgm:bulletEnabled val="1"/>
        </dgm:presLayoutVars>
      </dgm:prSet>
      <dgm:spPr/>
      <dgm:t>
        <a:bodyPr/>
        <a:lstStyle/>
        <a:p>
          <a:endParaRPr lang="zh-TW" altLang="en-US"/>
        </a:p>
      </dgm:t>
    </dgm:pt>
  </dgm:ptLst>
  <dgm:cxnLst>
    <dgm:cxn modelId="{CAA9DD61-0B59-4702-B251-C72065E39AA6}" srcId="{5D83FBFE-DA44-4E7D-83ED-94E4B84DBE1F}" destId="{17E29535-6AF0-42DF-A0D3-C9CB6560FA2F}" srcOrd="3" destOrd="0" parTransId="{353D4049-5CD6-420C-B713-313EFB5547A8}" sibTransId="{9CFF9BF7-2A8E-4BF7-BAE1-5423A44D642F}"/>
    <dgm:cxn modelId="{4CE1481D-91E2-4525-9D38-C8BC3C1923E8}" type="presOf" srcId="{E0BE5102-0D12-4217-B370-5C6810A1ED0C}" destId="{712F8263-28A0-42F7-A532-BB05114E06A4}" srcOrd="0" destOrd="0" presId="urn:microsoft.com/office/officeart/2005/8/layout/vList2"/>
    <dgm:cxn modelId="{AC4122CD-E333-4031-A7EE-9C1BE4D0BF9C}" type="presOf" srcId="{8568854A-A447-4B03-835B-45F0AE423C9C}" destId="{8ECE8589-8516-4D5C-8698-B69BE5F46FB4}" srcOrd="0" destOrd="0" presId="urn:microsoft.com/office/officeart/2005/8/layout/vList2"/>
    <dgm:cxn modelId="{47C01544-8DD8-4312-B637-6C3D33CB396A}" srcId="{5D83FBFE-DA44-4E7D-83ED-94E4B84DBE1F}" destId="{E0BE5102-0D12-4217-B370-5C6810A1ED0C}" srcOrd="0" destOrd="0" parTransId="{AF50BAE1-748D-42B7-9988-785F865016BF}" sibTransId="{09A1A4BB-F87A-43D9-AC54-9702698BADAC}"/>
    <dgm:cxn modelId="{0DF401DF-5BA8-4CA0-8B4A-86FF63D176F0}" srcId="{5D83FBFE-DA44-4E7D-83ED-94E4B84DBE1F}" destId="{8568854A-A447-4B03-835B-45F0AE423C9C}" srcOrd="1" destOrd="0" parTransId="{6636148B-3A1B-4331-8831-5384796FE18F}" sibTransId="{E4C276F7-0D70-4940-B8D3-F8CFA11B26E9}"/>
    <dgm:cxn modelId="{FF7AE388-DF32-4A75-AEFF-686D78FDF078}" type="presOf" srcId="{4E70093C-0310-4E69-8776-A6DFB0C26E7F}" destId="{AE0AAF5F-BFF0-4A8C-9D32-008D956B3228}" srcOrd="0" destOrd="0" presId="urn:microsoft.com/office/officeart/2005/8/layout/vList2"/>
    <dgm:cxn modelId="{26355A7B-AE16-497A-A87D-506D75FD8A73}" type="presOf" srcId="{17E29535-6AF0-42DF-A0D3-C9CB6560FA2F}" destId="{1571E1A3-2EAD-4D46-9361-502BECB663B7}" srcOrd="0" destOrd="0" presId="urn:microsoft.com/office/officeart/2005/8/layout/vList2"/>
    <dgm:cxn modelId="{41626EF4-E6BE-4245-9094-CB8FEA06D062}" srcId="{5D83FBFE-DA44-4E7D-83ED-94E4B84DBE1F}" destId="{4E70093C-0310-4E69-8776-A6DFB0C26E7F}" srcOrd="2" destOrd="0" parTransId="{21BD4D73-0642-4E95-8E14-97BE1AAB21A7}" sibTransId="{D3B83BFA-C633-4D52-8135-033F0E93D69F}"/>
    <dgm:cxn modelId="{A9472EA6-B561-482C-A77A-87BC1073D28D}" type="presOf" srcId="{5D83FBFE-DA44-4E7D-83ED-94E4B84DBE1F}" destId="{C4AE292F-DE7B-44B4-9E4C-25DCB97EF6B9}" srcOrd="0" destOrd="0" presId="urn:microsoft.com/office/officeart/2005/8/layout/vList2"/>
    <dgm:cxn modelId="{BB84ED0A-16CC-43ED-8BCA-A22A30B31A49}" type="presParOf" srcId="{C4AE292F-DE7B-44B4-9E4C-25DCB97EF6B9}" destId="{712F8263-28A0-42F7-A532-BB05114E06A4}" srcOrd="0" destOrd="0" presId="urn:microsoft.com/office/officeart/2005/8/layout/vList2"/>
    <dgm:cxn modelId="{E4B1185B-BBF0-49E9-9EEC-B83CB35BB7C8}" type="presParOf" srcId="{C4AE292F-DE7B-44B4-9E4C-25DCB97EF6B9}" destId="{FBD49CCE-CFA8-4672-BC9D-DCAFEF8D5634}" srcOrd="1" destOrd="0" presId="urn:microsoft.com/office/officeart/2005/8/layout/vList2"/>
    <dgm:cxn modelId="{8801D825-785F-43B7-A80B-6AD24D8FA1C4}" type="presParOf" srcId="{C4AE292F-DE7B-44B4-9E4C-25DCB97EF6B9}" destId="{8ECE8589-8516-4D5C-8698-B69BE5F46FB4}" srcOrd="2" destOrd="0" presId="urn:microsoft.com/office/officeart/2005/8/layout/vList2"/>
    <dgm:cxn modelId="{559B9E75-2773-4A4E-92D9-98D06ABA02CE}" type="presParOf" srcId="{C4AE292F-DE7B-44B4-9E4C-25DCB97EF6B9}" destId="{00A968C6-6FA7-4B96-BB75-94E6D5D63E87}" srcOrd="3" destOrd="0" presId="urn:microsoft.com/office/officeart/2005/8/layout/vList2"/>
    <dgm:cxn modelId="{BC469827-6B4B-46B6-917E-B78ED93E4673}" type="presParOf" srcId="{C4AE292F-DE7B-44B4-9E4C-25DCB97EF6B9}" destId="{AE0AAF5F-BFF0-4A8C-9D32-008D956B3228}" srcOrd="4" destOrd="0" presId="urn:microsoft.com/office/officeart/2005/8/layout/vList2"/>
    <dgm:cxn modelId="{39D34C3B-7550-4972-8B1B-C71B8C717B94}" type="presParOf" srcId="{C4AE292F-DE7B-44B4-9E4C-25DCB97EF6B9}" destId="{BDD2B5E0-E2CA-4CBD-9E20-C7CA150C68F9}" srcOrd="5" destOrd="0" presId="urn:microsoft.com/office/officeart/2005/8/layout/vList2"/>
    <dgm:cxn modelId="{7669BFA8-E8DA-485D-A071-950F43F045BC}" type="presParOf" srcId="{C4AE292F-DE7B-44B4-9E4C-25DCB97EF6B9}" destId="{1571E1A3-2EAD-4D46-9361-502BECB663B7}"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4EA312D-BCC8-4748-A156-5894F7A35C58}" type="doc">
      <dgm:prSet loTypeId="urn:microsoft.com/office/officeart/2005/8/layout/vList2" loCatId="list" qsTypeId="urn:microsoft.com/office/officeart/2005/8/quickstyle/3d2" qsCatId="3D" csTypeId="urn:microsoft.com/office/officeart/2005/8/colors/accent1_2" csCatId="accent1" phldr="1"/>
      <dgm:spPr/>
      <dgm:t>
        <a:bodyPr/>
        <a:lstStyle/>
        <a:p>
          <a:endParaRPr lang="zh-TW" altLang="en-US"/>
        </a:p>
      </dgm:t>
    </dgm:pt>
    <dgm:pt modelId="{5350A438-93E6-41AC-B4AB-CA18F199B4A6}">
      <dgm:prSet phldrT="[文字]"/>
      <dgm:spPr>
        <a:solidFill>
          <a:srgbClr val="00B0F0"/>
        </a:solidFill>
      </dgm:spPr>
      <dgm:t>
        <a:bodyPr/>
        <a:lstStyle/>
        <a:p>
          <a:pPr algn="ctr"/>
          <a:r>
            <a:rPr lang="zh-TW" altLang="en-US" b="1" dirty="0" smtClean="0">
              <a:latin typeface="微軟正黑體" pitchFamily="34" charset="-120"/>
              <a:ea typeface="微軟正黑體" pitchFamily="34" charset="-120"/>
            </a:rPr>
            <a:t>入廠配送</a:t>
          </a:r>
          <a:r>
            <a:rPr lang="en-US" altLang="zh-TW" b="1" dirty="0" smtClean="0">
              <a:latin typeface="微軟正黑體" pitchFamily="34" charset="-120"/>
              <a:ea typeface="微軟正黑體" pitchFamily="34" charset="-120"/>
            </a:rPr>
            <a:t>(Inbound Logistics)</a:t>
          </a:r>
          <a:endParaRPr lang="zh-TW" altLang="en-US" b="1" dirty="0">
            <a:latin typeface="微軟正黑體" pitchFamily="34" charset="-120"/>
            <a:ea typeface="微軟正黑體" pitchFamily="34" charset="-120"/>
          </a:endParaRPr>
        </a:p>
      </dgm:t>
    </dgm:pt>
    <dgm:pt modelId="{C8917EC5-14BB-4979-A5CD-58685637E48B}" type="parTrans" cxnId="{ADD9D0C6-3E52-4AC6-B999-CF38929F4047}">
      <dgm:prSet/>
      <dgm:spPr/>
      <dgm:t>
        <a:bodyPr/>
        <a:lstStyle/>
        <a:p>
          <a:endParaRPr lang="zh-TW" altLang="en-US"/>
        </a:p>
      </dgm:t>
    </dgm:pt>
    <dgm:pt modelId="{A0459F27-26D9-4427-90DC-859CC2013330}" type="sibTrans" cxnId="{ADD9D0C6-3E52-4AC6-B999-CF38929F4047}">
      <dgm:prSet/>
      <dgm:spPr/>
      <dgm:t>
        <a:bodyPr/>
        <a:lstStyle/>
        <a:p>
          <a:endParaRPr lang="zh-TW" altLang="en-US"/>
        </a:p>
      </dgm:t>
    </dgm:pt>
    <dgm:pt modelId="{56F60C72-9303-4B84-8403-5FC5D44B5569}">
      <dgm:prSet phldrT="[文字]"/>
      <dgm:spPr>
        <a:solidFill>
          <a:srgbClr val="FF7C80"/>
        </a:solidFill>
      </dgm:spPr>
      <dgm:t>
        <a:bodyPr/>
        <a:lstStyle/>
        <a:p>
          <a:pPr algn="ctr"/>
          <a:r>
            <a:rPr lang="zh-TW" altLang="en-US" b="1" dirty="0" smtClean="0">
              <a:latin typeface="微軟正黑體" pitchFamily="34" charset="-120"/>
              <a:ea typeface="微軟正黑體" pitchFamily="34" charset="-120"/>
            </a:rPr>
            <a:t>作業活動</a:t>
          </a:r>
          <a:r>
            <a:rPr lang="en-US" altLang="zh-TW" b="1" dirty="0" smtClean="0">
              <a:latin typeface="微軟正黑體" pitchFamily="34" charset="-120"/>
              <a:ea typeface="微軟正黑體" pitchFamily="34" charset="-120"/>
            </a:rPr>
            <a:t>(Operations)</a:t>
          </a:r>
          <a:endParaRPr lang="zh-TW" altLang="en-US" b="1" dirty="0">
            <a:latin typeface="微軟正黑體" pitchFamily="34" charset="-120"/>
            <a:ea typeface="微軟正黑體" pitchFamily="34" charset="-120"/>
          </a:endParaRPr>
        </a:p>
      </dgm:t>
    </dgm:pt>
    <dgm:pt modelId="{24469874-538E-4BCF-A7EE-1FE0B0E652F6}" type="parTrans" cxnId="{43C081FE-1D2E-4E19-8F62-0EDA542DE5DA}">
      <dgm:prSet/>
      <dgm:spPr/>
      <dgm:t>
        <a:bodyPr/>
        <a:lstStyle/>
        <a:p>
          <a:endParaRPr lang="zh-TW" altLang="en-US"/>
        </a:p>
      </dgm:t>
    </dgm:pt>
    <dgm:pt modelId="{853FF26C-37C1-49BB-9B0A-992F65772BC1}" type="sibTrans" cxnId="{43C081FE-1D2E-4E19-8F62-0EDA542DE5DA}">
      <dgm:prSet/>
      <dgm:spPr/>
      <dgm:t>
        <a:bodyPr/>
        <a:lstStyle/>
        <a:p>
          <a:endParaRPr lang="zh-TW" altLang="en-US"/>
        </a:p>
      </dgm:t>
    </dgm:pt>
    <dgm:pt modelId="{A9086F55-6FAE-4C5D-BCD9-BE0972ADB8EE}">
      <dgm:prSet phldrT="[文字]"/>
      <dgm:spPr>
        <a:solidFill>
          <a:srgbClr val="7030A0"/>
        </a:solidFill>
      </dgm:spPr>
      <dgm:t>
        <a:bodyPr/>
        <a:lstStyle/>
        <a:p>
          <a:pPr algn="ctr"/>
          <a:r>
            <a:rPr lang="zh-TW" altLang="en-US" b="1" dirty="0" smtClean="0">
              <a:latin typeface="微軟正黑體" pitchFamily="34" charset="-120"/>
              <a:ea typeface="微軟正黑體" pitchFamily="34" charset="-120"/>
            </a:rPr>
            <a:t>出廠配送</a:t>
          </a:r>
          <a:r>
            <a:rPr lang="en-US" altLang="zh-TW" b="1" dirty="0" smtClean="0">
              <a:latin typeface="微軟正黑體" pitchFamily="34" charset="-120"/>
              <a:ea typeface="微軟正黑體" pitchFamily="34" charset="-120"/>
            </a:rPr>
            <a:t>(Outbound Logistics)</a:t>
          </a:r>
          <a:endParaRPr lang="zh-TW" altLang="en-US" b="1" dirty="0">
            <a:latin typeface="微軟正黑體" pitchFamily="34" charset="-120"/>
            <a:ea typeface="微軟正黑體" pitchFamily="34" charset="-120"/>
          </a:endParaRPr>
        </a:p>
      </dgm:t>
    </dgm:pt>
    <dgm:pt modelId="{58DFBD0A-F0FD-437B-8F25-AB5EADBA74FA}" type="parTrans" cxnId="{6EFABDF9-E4BF-44B1-9862-9E48F2EB9009}">
      <dgm:prSet/>
      <dgm:spPr/>
      <dgm:t>
        <a:bodyPr/>
        <a:lstStyle/>
        <a:p>
          <a:endParaRPr lang="zh-TW" altLang="en-US"/>
        </a:p>
      </dgm:t>
    </dgm:pt>
    <dgm:pt modelId="{E731FECA-350A-4427-B600-789BA062E06E}" type="sibTrans" cxnId="{6EFABDF9-E4BF-44B1-9862-9E48F2EB9009}">
      <dgm:prSet/>
      <dgm:spPr/>
      <dgm:t>
        <a:bodyPr/>
        <a:lstStyle/>
        <a:p>
          <a:endParaRPr lang="zh-TW" altLang="en-US"/>
        </a:p>
      </dgm:t>
    </dgm:pt>
    <dgm:pt modelId="{33335CC7-1D4D-4BB6-A3CE-CC427CA506A2}">
      <dgm:prSet phldrT="[文字]"/>
      <dgm:spPr>
        <a:solidFill>
          <a:srgbClr val="00B050"/>
        </a:solidFill>
      </dgm:spPr>
      <dgm:t>
        <a:bodyPr/>
        <a:lstStyle/>
        <a:p>
          <a:pPr algn="ctr"/>
          <a:r>
            <a:rPr lang="zh-TW" altLang="en-US" b="1" dirty="0" smtClean="0">
              <a:latin typeface="微軟正黑體" pitchFamily="34" charset="-120"/>
              <a:ea typeface="微軟正黑體" pitchFamily="34" charset="-120"/>
            </a:rPr>
            <a:t>行銷與銷售</a:t>
          </a:r>
          <a:r>
            <a:rPr lang="en-US" altLang="zh-TW" b="1" dirty="0" smtClean="0">
              <a:latin typeface="微軟正黑體" pitchFamily="34" charset="-120"/>
              <a:ea typeface="微軟正黑體" pitchFamily="34" charset="-120"/>
            </a:rPr>
            <a:t>(Marketing / Sales)</a:t>
          </a:r>
          <a:endParaRPr lang="zh-TW" altLang="en-US" b="1" dirty="0">
            <a:latin typeface="微軟正黑體" pitchFamily="34" charset="-120"/>
            <a:ea typeface="微軟正黑體" pitchFamily="34" charset="-120"/>
          </a:endParaRPr>
        </a:p>
      </dgm:t>
    </dgm:pt>
    <dgm:pt modelId="{C34DE648-E0A8-44FC-A0D8-29F30B4133E8}" type="parTrans" cxnId="{B2165B02-A2A3-40A5-9C29-805B0F0951A0}">
      <dgm:prSet/>
      <dgm:spPr/>
      <dgm:t>
        <a:bodyPr/>
        <a:lstStyle/>
        <a:p>
          <a:endParaRPr lang="zh-TW" altLang="en-US"/>
        </a:p>
      </dgm:t>
    </dgm:pt>
    <dgm:pt modelId="{6B06CD44-ECF2-45C4-AFD5-5870B858BB2F}" type="sibTrans" cxnId="{B2165B02-A2A3-40A5-9C29-805B0F0951A0}">
      <dgm:prSet/>
      <dgm:spPr/>
      <dgm:t>
        <a:bodyPr/>
        <a:lstStyle/>
        <a:p>
          <a:endParaRPr lang="zh-TW" altLang="en-US"/>
        </a:p>
      </dgm:t>
    </dgm:pt>
    <dgm:pt modelId="{F354A5F8-9746-448B-B7EE-4B5E29D69B3B}">
      <dgm:prSet phldrT="[文字]"/>
      <dgm:spPr>
        <a:solidFill>
          <a:srgbClr val="CC3300"/>
        </a:solidFill>
      </dgm:spPr>
      <dgm:t>
        <a:bodyPr/>
        <a:lstStyle/>
        <a:p>
          <a:pPr algn="ctr"/>
          <a:r>
            <a:rPr lang="zh-TW" altLang="en-US" b="1" dirty="0" smtClean="0">
              <a:latin typeface="微軟正黑體" pitchFamily="34" charset="-120"/>
              <a:ea typeface="微軟正黑體" pitchFamily="34" charset="-120"/>
            </a:rPr>
            <a:t>服務</a:t>
          </a:r>
          <a:r>
            <a:rPr lang="en-US" altLang="zh-TW" b="1" dirty="0" smtClean="0">
              <a:latin typeface="微軟正黑體" pitchFamily="34" charset="-120"/>
              <a:ea typeface="微軟正黑體" pitchFamily="34" charset="-120"/>
            </a:rPr>
            <a:t>(Service)</a:t>
          </a:r>
          <a:endParaRPr lang="zh-TW" altLang="en-US" b="1" dirty="0">
            <a:latin typeface="微軟正黑體" pitchFamily="34" charset="-120"/>
            <a:ea typeface="微軟正黑體" pitchFamily="34" charset="-120"/>
          </a:endParaRPr>
        </a:p>
      </dgm:t>
    </dgm:pt>
    <dgm:pt modelId="{47F1AD15-D343-43DD-941E-DA57F930133A}" type="parTrans" cxnId="{9EB27F31-DC99-47EE-ADCB-0A448EC13A4F}">
      <dgm:prSet/>
      <dgm:spPr/>
      <dgm:t>
        <a:bodyPr/>
        <a:lstStyle/>
        <a:p>
          <a:endParaRPr lang="zh-TW" altLang="en-US"/>
        </a:p>
      </dgm:t>
    </dgm:pt>
    <dgm:pt modelId="{371B6286-AF01-4BAF-B146-F495F7B03000}" type="sibTrans" cxnId="{9EB27F31-DC99-47EE-ADCB-0A448EC13A4F}">
      <dgm:prSet/>
      <dgm:spPr/>
      <dgm:t>
        <a:bodyPr/>
        <a:lstStyle/>
        <a:p>
          <a:endParaRPr lang="zh-TW" altLang="en-US"/>
        </a:p>
      </dgm:t>
    </dgm:pt>
    <dgm:pt modelId="{515B747E-028D-4BAF-89A8-09AD90BE2638}" type="pres">
      <dgm:prSet presAssocID="{B4EA312D-BCC8-4748-A156-5894F7A35C58}" presName="linear" presStyleCnt="0">
        <dgm:presLayoutVars>
          <dgm:animLvl val="lvl"/>
          <dgm:resizeHandles val="exact"/>
        </dgm:presLayoutVars>
      </dgm:prSet>
      <dgm:spPr/>
      <dgm:t>
        <a:bodyPr/>
        <a:lstStyle/>
        <a:p>
          <a:endParaRPr lang="zh-TW" altLang="en-US"/>
        </a:p>
      </dgm:t>
    </dgm:pt>
    <dgm:pt modelId="{2AD88688-CA48-45C8-ABF8-A2EEBE7945BC}" type="pres">
      <dgm:prSet presAssocID="{5350A438-93E6-41AC-B4AB-CA18F199B4A6}" presName="parentText" presStyleLbl="node1" presStyleIdx="0" presStyleCnt="5">
        <dgm:presLayoutVars>
          <dgm:chMax val="0"/>
          <dgm:bulletEnabled val="1"/>
        </dgm:presLayoutVars>
      </dgm:prSet>
      <dgm:spPr/>
      <dgm:t>
        <a:bodyPr/>
        <a:lstStyle/>
        <a:p>
          <a:endParaRPr lang="zh-TW" altLang="en-US"/>
        </a:p>
      </dgm:t>
    </dgm:pt>
    <dgm:pt modelId="{801B8EBA-B0E0-4A72-94DC-9BA607986FD7}" type="pres">
      <dgm:prSet presAssocID="{A0459F27-26D9-4427-90DC-859CC2013330}" presName="spacer" presStyleCnt="0"/>
      <dgm:spPr/>
    </dgm:pt>
    <dgm:pt modelId="{6656872F-405A-43DC-BD0A-26A78102A1FC}" type="pres">
      <dgm:prSet presAssocID="{56F60C72-9303-4B84-8403-5FC5D44B5569}" presName="parentText" presStyleLbl="node1" presStyleIdx="1" presStyleCnt="5">
        <dgm:presLayoutVars>
          <dgm:chMax val="0"/>
          <dgm:bulletEnabled val="1"/>
        </dgm:presLayoutVars>
      </dgm:prSet>
      <dgm:spPr/>
      <dgm:t>
        <a:bodyPr/>
        <a:lstStyle/>
        <a:p>
          <a:endParaRPr lang="zh-TW" altLang="en-US"/>
        </a:p>
      </dgm:t>
    </dgm:pt>
    <dgm:pt modelId="{086DC212-6764-4651-AC85-53F2D682175D}" type="pres">
      <dgm:prSet presAssocID="{853FF26C-37C1-49BB-9B0A-992F65772BC1}" presName="spacer" presStyleCnt="0"/>
      <dgm:spPr/>
    </dgm:pt>
    <dgm:pt modelId="{568C40EA-CD56-40E6-8619-655A2E8B5201}" type="pres">
      <dgm:prSet presAssocID="{A9086F55-6FAE-4C5D-BCD9-BE0972ADB8EE}" presName="parentText" presStyleLbl="node1" presStyleIdx="2" presStyleCnt="5">
        <dgm:presLayoutVars>
          <dgm:chMax val="0"/>
          <dgm:bulletEnabled val="1"/>
        </dgm:presLayoutVars>
      </dgm:prSet>
      <dgm:spPr/>
      <dgm:t>
        <a:bodyPr/>
        <a:lstStyle/>
        <a:p>
          <a:endParaRPr lang="zh-TW" altLang="en-US"/>
        </a:p>
      </dgm:t>
    </dgm:pt>
    <dgm:pt modelId="{0BACD7CF-7118-4198-A609-13E982003D94}" type="pres">
      <dgm:prSet presAssocID="{E731FECA-350A-4427-B600-789BA062E06E}" presName="spacer" presStyleCnt="0"/>
      <dgm:spPr/>
    </dgm:pt>
    <dgm:pt modelId="{1D44D288-25E2-4BDF-8214-FAF81ACE4CA1}" type="pres">
      <dgm:prSet presAssocID="{33335CC7-1D4D-4BB6-A3CE-CC427CA506A2}" presName="parentText" presStyleLbl="node1" presStyleIdx="3" presStyleCnt="5">
        <dgm:presLayoutVars>
          <dgm:chMax val="0"/>
          <dgm:bulletEnabled val="1"/>
        </dgm:presLayoutVars>
      </dgm:prSet>
      <dgm:spPr/>
      <dgm:t>
        <a:bodyPr/>
        <a:lstStyle/>
        <a:p>
          <a:endParaRPr lang="zh-TW" altLang="en-US"/>
        </a:p>
      </dgm:t>
    </dgm:pt>
    <dgm:pt modelId="{531915BF-ED67-4ADD-8F5C-2F2439700D3B}" type="pres">
      <dgm:prSet presAssocID="{6B06CD44-ECF2-45C4-AFD5-5870B858BB2F}" presName="spacer" presStyleCnt="0"/>
      <dgm:spPr/>
    </dgm:pt>
    <dgm:pt modelId="{223B9430-41DF-42F7-8D3C-CA3629AAB1BA}" type="pres">
      <dgm:prSet presAssocID="{F354A5F8-9746-448B-B7EE-4B5E29D69B3B}" presName="parentText" presStyleLbl="node1" presStyleIdx="4" presStyleCnt="5">
        <dgm:presLayoutVars>
          <dgm:chMax val="0"/>
          <dgm:bulletEnabled val="1"/>
        </dgm:presLayoutVars>
      </dgm:prSet>
      <dgm:spPr/>
      <dgm:t>
        <a:bodyPr/>
        <a:lstStyle/>
        <a:p>
          <a:endParaRPr lang="zh-TW" altLang="en-US"/>
        </a:p>
      </dgm:t>
    </dgm:pt>
  </dgm:ptLst>
  <dgm:cxnLst>
    <dgm:cxn modelId="{B2165B02-A2A3-40A5-9C29-805B0F0951A0}" srcId="{B4EA312D-BCC8-4748-A156-5894F7A35C58}" destId="{33335CC7-1D4D-4BB6-A3CE-CC427CA506A2}" srcOrd="3" destOrd="0" parTransId="{C34DE648-E0A8-44FC-A0D8-29F30B4133E8}" sibTransId="{6B06CD44-ECF2-45C4-AFD5-5870B858BB2F}"/>
    <dgm:cxn modelId="{9EB27F31-DC99-47EE-ADCB-0A448EC13A4F}" srcId="{B4EA312D-BCC8-4748-A156-5894F7A35C58}" destId="{F354A5F8-9746-448B-B7EE-4B5E29D69B3B}" srcOrd="4" destOrd="0" parTransId="{47F1AD15-D343-43DD-941E-DA57F930133A}" sibTransId="{371B6286-AF01-4BAF-B146-F495F7B03000}"/>
    <dgm:cxn modelId="{43C081FE-1D2E-4E19-8F62-0EDA542DE5DA}" srcId="{B4EA312D-BCC8-4748-A156-5894F7A35C58}" destId="{56F60C72-9303-4B84-8403-5FC5D44B5569}" srcOrd="1" destOrd="0" parTransId="{24469874-538E-4BCF-A7EE-1FE0B0E652F6}" sibTransId="{853FF26C-37C1-49BB-9B0A-992F65772BC1}"/>
    <dgm:cxn modelId="{ADD9D0C6-3E52-4AC6-B999-CF38929F4047}" srcId="{B4EA312D-BCC8-4748-A156-5894F7A35C58}" destId="{5350A438-93E6-41AC-B4AB-CA18F199B4A6}" srcOrd="0" destOrd="0" parTransId="{C8917EC5-14BB-4979-A5CD-58685637E48B}" sibTransId="{A0459F27-26D9-4427-90DC-859CC2013330}"/>
    <dgm:cxn modelId="{6EFABDF9-E4BF-44B1-9862-9E48F2EB9009}" srcId="{B4EA312D-BCC8-4748-A156-5894F7A35C58}" destId="{A9086F55-6FAE-4C5D-BCD9-BE0972ADB8EE}" srcOrd="2" destOrd="0" parTransId="{58DFBD0A-F0FD-437B-8F25-AB5EADBA74FA}" sibTransId="{E731FECA-350A-4427-B600-789BA062E06E}"/>
    <dgm:cxn modelId="{C745AB9C-4E4A-46D6-BA0A-47C3866BD5B2}" type="presOf" srcId="{F354A5F8-9746-448B-B7EE-4B5E29D69B3B}" destId="{223B9430-41DF-42F7-8D3C-CA3629AAB1BA}" srcOrd="0" destOrd="0" presId="urn:microsoft.com/office/officeart/2005/8/layout/vList2"/>
    <dgm:cxn modelId="{4B8A3147-E038-4689-9C57-4112CF3A0BB9}" type="presOf" srcId="{A9086F55-6FAE-4C5D-BCD9-BE0972ADB8EE}" destId="{568C40EA-CD56-40E6-8619-655A2E8B5201}" srcOrd="0" destOrd="0" presId="urn:microsoft.com/office/officeart/2005/8/layout/vList2"/>
    <dgm:cxn modelId="{C94B749E-3209-4C54-ABC3-71D474F066CF}" type="presOf" srcId="{56F60C72-9303-4B84-8403-5FC5D44B5569}" destId="{6656872F-405A-43DC-BD0A-26A78102A1FC}" srcOrd="0" destOrd="0" presId="urn:microsoft.com/office/officeart/2005/8/layout/vList2"/>
    <dgm:cxn modelId="{315C20B4-4026-4E34-BB87-AAD073BE8D51}" type="presOf" srcId="{33335CC7-1D4D-4BB6-A3CE-CC427CA506A2}" destId="{1D44D288-25E2-4BDF-8214-FAF81ACE4CA1}" srcOrd="0" destOrd="0" presId="urn:microsoft.com/office/officeart/2005/8/layout/vList2"/>
    <dgm:cxn modelId="{7F302D4C-2924-46B7-A816-C498C872FF6C}" type="presOf" srcId="{5350A438-93E6-41AC-B4AB-CA18F199B4A6}" destId="{2AD88688-CA48-45C8-ABF8-A2EEBE7945BC}" srcOrd="0" destOrd="0" presId="urn:microsoft.com/office/officeart/2005/8/layout/vList2"/>
    <dgm:cxn modelId="{5A488CE6-44B0-4025-95C9-24F19051B465}" type="presOf" srcId="{B4EA312D-BCC8-4748-A156-5894F7A35C58}" destId="{515B747E-028D-4BAF-89A8-09AD90BE2638}" srcOrd="0" destOrd="0" presId="urn:microsoft.com/office/officeart/2005/8/layout/vList2"/>
    <dgm:cxn modelId="{C5235C7F-4F2A-4E01-9EC8-06D5012E9FFB}" type="presParOf" srcId="{515B747E-028D-4BAF-89A8-09AD90BE2638}" destId="{2AD88688-CA48-45C8-ABF8-A2EEBE7945BC}" srcOrd="0" destOrd="0" presId="urn:microsoft.com/office/officeart/2005/8/layout/vList2"/>
    <dgm:cxn modelId="{6357CAE8-245F-4F54-A03E-41B1C509C81B}" type="presParOf" srcId="{515B747E-028D-4BAF-89A8-09AD90BE2638}" destId="{801B8EBA-B0E0-4A72-94DC-9BA607986FD7}" srcOrd="1" destOrd="0" presId="urn:microsoft.com/office/officeart/2005/8/layout/vList2"/>
    <dgm:cxn modelId="{4B96B2A1-6821-4C5D-AEFC-FF9842CD6536}" type="presParOf" srcId="{515B747E-028D-4BAF-89A8-09AD90BE2638}" destId="{6656872F-405A-43DC-BD0A-26A78102A1FC}" srcOrd="2" destOrd="0" presId="urn:microsoft.com/office/officeart/2005/8/layout/vList2"/>
    <dgm:cxn modelId="{0E4F415A-D347-4A4D-A967-D52495FB9DFA}" type="presParOf" srcId="{515B747E-028D-4BAF-89A8-09AD90BE2638}" destId="{086DC212-6764-4651-AC85-53F2D682175D}" srcOrd="3" destOrd="0" presId="urn:microsoft.com/office/officeart/2005/8/layout/vList2"/>
    <dgm:cxn modelId="{7B4BEF91-CF37-452B-853F-51758C95E8E1}" type="presParOf" srcId="{515B747E-028D-4BAF-89A8-09AD90BE2638}" destId="{568C40EA-CD56-40E6-8619-655A2E8B5201}" srcOrd="4" destOrd="0" presId="urn:microsoft.com/office/officeart/2005/8/layout/vList2"/>
    <dgm:cxn modelId="{F2FC6E21-46E7-451F-B986-AEC5C12A6EFB}" type="presParOf" srcId="{515B747E-028D-4BAF-89A8-09AD90BE2638}" destId="{0BACD7CF-7118-4198-A609-13E982003D94}" srcOrd="5" destOrd="0" presId="urn:microsoft.com/office/officeart/2005/8/layout/vList2"/>
    <dgm:cxn modelId="{38FBAB81-F14D-4552-B1BE-404833A26518}" type="presParOf" srcId="{515B747E-028D-4BAF-89A8-09AD90BE2638}" destId="{1D44D288-25E2-4BDF-8214-FAF81ACE4CA1}" srcOrd="6" destOrd="0" presId="urn:microsoft.com/office/officeart/2005/8/layout/vList2"/>
    <dgm:cxn modelId="{8A4330EC-ACA7-446D-B4A9-F94C6922DCAA}" type="presParOf" srcId="{515B747E-028D-4BAF-89A8-09AD90BE2638}" destId="{531915BF-ED67-4ADD-8F5C-2F2439700D3B}" srcOrd="7" destOrd="0" presId="urn:microsoft.com/office/officeart/2005/8/layout/vList2"/>
    <dgm:cxn modelId="{50C3371F-A826-42A7-BBFD-954CB42B5144}" type="presParOf" srcId="{515B747E-028D-4BAF-89A8-09AD90BE2638}" destId="{223B9430-41DF-42F7-8D3C-CA3629AAB1BA}"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253D6FB-5008-4244-B003-67FB047B5EBC}" type="doc">
      <dgm:prSet loTypeId="urn:microsoft.com/office/officeart/2005/8/layout/vList2" loCatId="list" qsTypeId="urn:microsoft.com/office/officeart/2005/8/quickstyle/3d2" qsCatId="3D" csTypeId="urn:microsoft.com/office/officeart/2005/8/colors/accent1_2" csCatId="accent1" phldr="1"/>
      <dgm:spPr/>
      <dgm:t>
        <a:bodyPr/>
        <a:lstStyle/>
        <a:p>
          <a:endParaRPr lang="zh-TW" altLang="en-US"/>
        </a:p>
      </dgm:t>
    </dgm:pt>
    <dgm:pt modelId="{D6D06C8B-16FD-42C6-AA02-6A32E8BC4398}">
      <dgm:prSet phldrT="[文字]"/>
      <dgm:spPr>
        <a:solidFill>
          <a:srgbClr val="92D050"/>
        </a:solidFill>
      </dgm:spPr>
      <dgm:t>
        <a:bodyPr/>
        <a:lstStyle/>
        <a:p>
          <a:pPr algn="ctr"/>
          <a:r>
            <a:rPr lang="zh-TW" altLang="en-US" b="1" dirty="0" smtClean="0">
              <a:latin typeface="微軟正黑體" pitchFamily="34" charset="-120"/>
              <a:ea typeface="微軟正黑體" pitchFamily="34" charset="-120"/>
            </a:rPr>
            <a:t>採購</a:t>
          </a:r>
          <a:r>
            <a:rPr lang="en-US" altLang="zh-TW" b="1" dirty="0" smtClean="0">
              <a:latin typeface="微軟正黑體" pitchFamily="34" charset="-120"/>
              <a:ea typeface="微軟正黑體" pitchFamily="34" charset="-120"/>
            </a:rPr>
            <a:t>(Procurement)</a:t>
          </a:r>
          <a:endParaRPr lang="zh-TW" altLang="en-US" b="1" dirty="0">
            <a:latin typeface="微軟正黑體" pitchFamily="34" charset="-120"/>
            <a:ea typeface="微軟正黑體" pitchFamily="34" charset="-120"/>
          </a:endParaRPr>
        </a:p>
      </dgm:t>
    </dgm:pt>
    <dgm:pt modelId="{BD2B0E43-D08D-402D-9B30-D8C5ECC62EF6}" type="parTrans" cxnId="{58A068C9-83D1-4696-9FA5-D9076676F97E}">
      <dgm:prSet/>
      <dgm:spPr/>
      <dgm:t>
        <a:bodyPr/>
        <a:lstStyle/>
        <a:p>
          <a:endParaRPr lang="zh-TW" altLang="en-US"/>
        </a:p>
      </dgm:t>
    </dgm:pt>
    <dgm:pt modelId="{461C1423-E0F5-4059-9EBD-700A6B2773E8}" type="sibTrans" cxnId="{58A068C9-83D1-4696-9FA5-D9076676F97E}">
      <dgm:prSet/>
      <dgm:spPr/>
      <dgm:t>
        <a:bodyPr/>
        <a:lstStyle/>
        <a:p>
          <a:endParaRPr lang="zh-TW" altLang="en-US"/>
        </a:p>
      </dgm:t>
    </dgm:pt>
    <dgm:pt modelId="{8665C251-075A-4D29-B421-D362B3D6451D}">
      <dgm:prSet phldrT="[文字]"/>
      <dgm:spPr>
        <a:solidFill>
          <a:srgbClr val="00B0F0"/>
        </a:solidFill>
      </dgm:spPr>
      <dgm:t>
        <a:bodyPr/>
        <a:lstStyle/>
        <a:p>
          <a:pPr algn="ctr"/>
          <a:r>
            <a:rPr lang="zh-TW" altLang="en-US" b="1" dirty="0" smtClean="0">
              <a:latin typeface="微軟正黑體" pitchFamily="34" charset="-120"/>
              <a:ea typeface="微軟正黑體" pitchFamily="34" charset="-120"/>
            </a:rPr>
            <a:t>技術開發</a:t>
          </a:r>
          <a:r>
            <a:rPr lang="en-US" altLang="zh-TW" b="1" dirty="0" smtClean="0">
              <a:latin typeface="微軟正黑體" pitchFamily="34" charset="-120"/>
              <a:ea typeface="微軟正黑體" pitchFamily="34" charset="-120"/>
            </a:rPr>
            <a:t>(Technology Development)</a:t>
          </a:r>
          <a:endParaRPr lang="zh-TW" altLang="en-US" b="1" dirty="0">
            <a:latin typeface="微軟正黑體" pitchFamily="34" charset="-120"/>
            <a:ea typeface="微軟正黑體" pitchFamily="34" charset="-120"/>
          </a:endParaRPr>
        </a:p>
      </dgm:t>
    </dgm:pt>
    <dgm:pt modelId="{DBEA688D-CA07-473E-A149-0B967D8EBC15}" type="parTrans" cxnId="{F91B2640-6BA1-480B-A54F-BC565BDD4030}">
      <dgm:prSet/>
      <dgm:spPr/>
      <dgm:t>
        <a:bodyPr/>
        <a:lstStyle/>
        <a:p>
          <a:endParaRPr lang="zh-TW" altLang="en-US"/>
        </a:p>
      </dgm:t>
    </dgm:pt>
    <dgm:pt modelId="{95D0E21B-8A62-42FE-8B8B-AD1452647BEF}" type="sibTrans" cxnId="{F91B2640-6BA1-480B-A54F-BC565BDD4030}">
      <dgm:prSet/>
      <dgm:spPr/>
      <dgm:t>
        <a:bodyPr/>
        <a:lstStyle/>
        <a:p>
          <a:endParaRPr lang="zh-TW" altLang="en-US"/>
        </a:p>
      </dgm:t>
    </dgm:pt>
    <dgm:pt modelId="{D2E02B45-BC63-486A-A045-AE27B8414DCE}">
      <dgm:prSet phldrT="[文字]"/>
      <dgm:spPr>
        <a:solidFill>
          <a:srgbClr val="FF7C80"/>
        </a:solidFill>
      </dgm:spPr>
      <dgm:t>
        <a:bodyPr/>
        <a:lstStyle/>
        <a:p>
          <a:pPr algn="ctr"/>
          <a:r>
            <a:rPr lang="zh-TW" altLang="en-US" b="1" dirty="0" smtClean="0">
              <a:latin typeface="微軟正黑體" pitchFamily="34" charset="-120"/>
              <a:ea typeface="微軟正黑體" pitchFamily="34" charset="-120"/>
            </a:rPr>
            <a:t>人力資源管理</a:t>
          </a:r>
          <a:r>
            <a:rPr lang="en-US" altLang="zh-TW" b="1" dirty="0" smtClean="0">
              <a:latin typeface="微軟正黑體" pitchFamily="34" charset="-120"/>
              <a:ea typeface="微軟正黑體" pitchFamily="34" charset="-120"/>
            </a:rPr>
            <a:t>(Human Resource Management)</a:t>
          </a:r>
          <a:endParaRPr lang="zh-TW" altLang="en-US" b="1" dirty="0">
            <a:latin typeface="微軟正黑體" pitchFamily="34" charset="-120"/>
            <a:ea typeface="微軟正黑體" pitchFamily="34" charset="-120"/>
          </a:endParaRPr>
        </a:p>
      </dgm:t>
    </dgm:pt>
    <dgm:pt modelId="{FBE769AB-438E-43C9-95DF-8DB83C99DDAB}" type="parTrans" cxnId="{50E4BCED-D89E-4031-87FA-1AFCA1AF0CAB}">
      <dgm:prSet/>
      <dgm:spPr/>
      <dgm:t>
        <a:bodyPr/>
        <a:lstStyle/>
        <a:p>
          <a:endParaRPr lang="zh-TW" altLang="en-US"/>
        </a:p>
      </dgm:t>
    </dgm:pt>
    <dgm:pt modelId="{5EA2D808-41F8-4CB0-933D-E4CC97935762}" type="sibTrans" cxnId="{50E4BCED-D89E-4031-87FA-1AFCA1AF0CAB}">
      <dgm:prSet/>
      <dgm:spPr/>
      <dgm:t>
        <a:bodyPr/>
        <a:lstStyle/>
        <a:p>
          <a:endParaRPr lang="zh-TW" altLang="en-US"/>
        </a:p>
      </dgm:t>
    </dgm:pt>
    <dgm:pt modelId="{ABAD5F11-9896-4E0D-93EA-F0E0D55B97E3}">
      <dgm:prSet phldrT="[文字]"/>
      <dgm:spPr>
        <a:solidFill>
          <a:srgbClr val="7030A0"/>
        </a:solidFill>
      </dgm:spPr>
      <dgm:t>
        <a:bodyPr/>
        <a:lstStyle/>
        <a:p>
          <a:pPr algn="ctr"/>
          <a:r>
            <a:rPr lang="zh-TW" altLang="en-US" b="1" dirty="0" smtClean="0">
              <a:latin typeface="微軟正黑體" pitchFamily="34" charset="-120"/>
              <a:ea typeface="微軟正黑體" pitchFamily="34" charset="-120"/>
            </a:rPr>
            <a:t>基礎架構</a:t>
          </a:r>
          <a:r>
            <a:rPr lang="en-US" altLang="zh-TW" b="1" dirty="0" smtClean="0">
              <a:latin typeface="微軟正黑體" pitchFamily="34" charset="-120"/>
              <a:ea typeface="微軟正黑體" pitchFamily="34" charset="-120"/>
            </a:rPr>
            <a:t>(Infrastructure)</a:t>
          </a:r>
          <a:endParaRPr lang="zh-TW" altLang="en-US" b="1" dirty="0">
            <a:latin typeface="微軟正黑體" pitchFamily="34" charset="-120"/>
            <a:ea typeface="微軟正黑體" pitchFamily="34" charset="-120"/>
          </a:endParaRPr>
        </a:p>
      </dgm:t>
    </dgm:pt>
    <dgm:pt modelId="{38034931-C212-484A-BAE5-592CF3CAC665}" type="parTrans" cxnId="{AC460A23-2A2B-45AE-9286-B4DCC565D6CE}">
      <dgm:prSet/>
      <dgm:spPr/>
      <dgm:t>
        <a:bodyPr/>
        <a:lstStyle/>
        <a:p>
          <a:endParaRPr lang="zh-TW" altLang="en-US"/>
        </a:p>
      </dgm:t>
    </dgm:pt>
    <dgm:pt modelId="{362CC196-734A-49AB-8368-760EACD54CD8}" type="sibTrans" cxnId="{AC460A23-2A2B-45AE-9286-B4DCC565D6CE}">
      <dgm:prSet/>
      <dgm:spPr/>
      <dgm:t>
        <a:bodyPr/>
        <a:lstStyle/>
        <a:p>
          <a:endParaRPr lang="zh-TW" altLang="en-US"/>
        </a:p>
      </dgm:t>
    </dgm:pt>
    <dgm:pt modelId="{45F8D68D-DBC6-47CF-95A5-54203AECD14D}" type="pres">
      <dgm:prSet presAssocID="{E253D6FB-5008-4244-B003-67FB047B5EBC}" presName="linear" presStyleCnt="0">
        <dgm:presLayoutVars>
          <dgm:animLvl val="lvl"/>
          <dgm:resizeHandles val="exact"/>
        </dgm:presLayoutVars>
      </dgm:prSet>
      <dgm:spPr/>
      <dgm:t>
        <a:bodyPr/>
        <a:lstStyle/>
        <a:p>
          <a:endParaRPr lang="zh-TW" altLang="en-US"/>
        </a:p>
      </dgm:t>
    </dgm:pt>
    <dgm:pt modelId="{981F7FC8-C562-409F-B84F-45F171B2DB57}" type="pres">
      <dgm:prSet presAssocID="{D6D06C8B-16FD-42C6-AA02-6A32E8BC4398}" presName="parentText" presStyleLbl="node1" presStyleIdx="0" presStyleCnt="4">
        <dgm:presLayoutVars>
          <dgm:chMax val="0"/>
          <dgm:bulletEnabled val="1"/>
        </dgm:presLayoutVars>
      </dgm:prSet>
      <dgm:spPr/>
      <dgm:t>
        <a:bodyPr/>
        <a:lstStyle/>
        <a:p>
          <a:endParaRPr lang="zh-TW" altLang="en-US"/>
        </a:p>
      </dgm:t>
    </dgm:pt>
    <dgm:pt modelId="{6D529A77-4D8B-4459-863E-3715A05C688B}" type="pres">
      <dgm:prSet presAssocID="{461C1423-E0F5-4059-9EBD-700A6B2773E8}" presName="spacer" presStyleCnt="0"/>
      <dgm:spPr/>
    </dgm:pt>
    <dgm:pt modelId="{3AA2483B-5D0A-4A42-B4D0-F859D2F1792C}" type="pres">
      <dgm:prSet presAssocID="{8665C251-075A-4D29-B421-D362B3D6451D}" presName="parentText" presStyleLbl="node1" presStyleIdx="1" presStyleCnt="4">
        <dgm:presLayoutVars>
          <dgm:chMax val="0"/>
          <dgm:bulletEnabled val="1"/>
        </dgm:presLayoutVars>
      </dgm:prSet>
      <dgm:spPr/>
      <dgm:t>
        <a:bodyPr/>
        <a:lstStyle/>
        <a:p>
          <a:endParaRPr lang="zh-TW" altLang="en-US"/>
        </a:p>
      </dgm:t>
    </dgm:pt>
    <dgm:pt modelId="{B490DA9F-4FFC-441E-9A48-22F00EF7BD87}" type="pres">
      <dgm:prSet presAssocID="{95D0E21B-8A62-42FE-8B8B-AD1452647BEF}" presName="spacer" presStyleCnt="0"/>
      <dgm:spPr/>
    </dgm:pt>
    <dgm:pt modelId="{D1BE86E7-5340-4E40-9734-86C18EEF4549}" type="pres">
      <dgm:prSet presAssocID="{D2E02B45-BC63-486A-A045-AE27B8414DCE}" presName="parentText" presStyleLbl="node1" presStyleIdx="2" presStyleCnt="4">
        <dgm:presLayoutVars>
          <dgm:chMax val="0"/>
          <dgm:bulletEnabled val="1"/>
        </dgm:presLayoutVars>
      </dgm:prSet>
      <dgm:spPr/>
      <dgm:t>
        <a:bodyPr/>
        <a:lstStyle/>
        <a:p>
          <a:endParaRPr lang="zh-TW" altLang="en-US"/>
        </a:p>
      </dgm:t>
    </dgm:pt>
    <dgm:pt modelId="{C1306DB0-4B42-4C2D-AA51-35E92C527FFE}" type="pres">
      <dgm:prSet presAssocID="{5EA2D808-41F8-4CB0-933D-E4CC97935762}" presName="spacer" presStyleCnt="0"/>
      <dgm:spPr/>
    </dgm:pt>
    <dgm:pt modelId="{3641C43F-9610-4EEC-8287-D2D5127A0AC3}" type="pres">
      <dgm:prSet presAssocID="{ABAD5F11-9896-4E0D-93EA-F0E0D55B97E3}" presName="parentText" presStyleLbl="node1" presStyleIdx="3" presStyleCnt="4">
        <dgm:presLayoutVars>
          <dgm:chMax val="0"/>
          <dgm:bulletEnabled val="1"/>
        </dgm:presLayoutVars>
      </dgm:prSet>
      <dgm:spPr/>
      <dgm:t>
        <a:bodyPr/>
        <a:lstStyle/>
        <a:p>
          <a:endParaRPr lang="zh-TW" altLang="en-US"/>
        </a:p>
      </dgm:t>
    </dgm:pt>
  </dgm:ptLst>
  <dgm:cxnLst>
    <dgm:cxn modelId="{1B5421E0-C25D-4B89-9A27-BCDDAB28A7FD}" type="presOf" srcId="{8665C251-075A-4D29-B421-D362B3D6451D}" destId="{3AA2483B-5D0A-4A42-B4D0-F859D2F1792C}" srcOrd="0" destOrd="0" presId="urn:microsoft.com/office/officeart/2005/8/layout/vList2"/>
    <dgm:cxn modelId="{2E07CB7F-35B2-4AEC-97DD-1E7E454AE9A1}" type="presOf" srcId="{ABAD5F11-9896-4E0D-93EA-F0E0D55B97E3}" destId="{3641C43F-9610-4EEC-8287-D2D5127A0AC3}" srcOrd="0" destOrd="0" presId="urn:microsoft.com/office/officeart/2005/8/layout/vList2"/>
    <dgm:cxn modelId="{448CB1CE-500C-4C83-8508-8B4349C8E86C}" type="presOf" srcId="{E253D6FB-5008-4244-B003-67FB047B5EBC}" destId="{45F8D68D-DBC6-47CF-95A5-54203AECD14D}" srcOrd="0" destOrd="0" presId="urn:microsoft.com/office/officeart/2005/8/layout/vList2"/>
    <dgm:cxn modelId="{21A57581-9DCB-4F5E-AD7A-24BE3ABF64D8}" type="presOf" srcId="{D6D06C8B-16FD-42C6-AA02-6A32E8BC4398}" destId="{981F7FC8-C562-409F-B84F-45F171B2DB57}" srcOrd="0" destOrd="0" presId="urn:microsoft.com/office/officeart/2005/8/layout/vList2"/>
    <dgm:cxn modelId="{AC460A23-2A2B-45AE-9286-B4DCC565D6CE}" srcId="{E253D6FB-5008-4244-B003-67FB047B5EBC}" destId="{ABAD5F11-9896-4E0D-93EA-F0E0D55B97E3}" srcOrd="3" destOrd="0" parTransId="{38034931-C212-484A-BAE5-592CF3CAC665}" sibTransId="{362CC196-734A-49AB-8368-760EACD54CD8}"/>
    <dgm:cxn modelId="{50E4BCED-D89E-4031-87FA-1AFCA1AF0CAB}" srcId="{E253D6FB-5008-4244-B003-67FB047B5EBC}" destId="{D2E02B45-BC63-486A-A045-AE27B8414DCE}" srcOrd="2" destOrd="0" parTransId="{FBE769AB-438E-43C9-95DF-8DB83C99DDAB}" sibTransId="{5EA2D808-41F8-4CB0-933D-E4CC97935762}"/>
    <dgm:cxn modelId="{58A068C9-83D1-4696-9FA5-D9076676F97E}" srcId="{E253D6FB-5008-4244-B003-67FB047B5EBC}" destId="{D6D06C8B-16FD-42C6-AA02-6A32E8BC4398}" srcOrd="0" destOrd="0" parTransId="{BD2B0E43-D08D-402D-9B30-D8C5ECC62EF6}" sibTransId="{461C1423-E0F5-4059-9EBD-700A6B2773E8}"/>
    <dgm:cxn modelId="{F91B2640-6BA1-480B-A54F-BC565BDD4030}" srcId="{E253D6FB-5008-4244-B003-67FB047B5EBC}" destId="{8665C251-075A-4D29-B421-D362B3D6451D}" srcOrd="1" destOrd="0" parTransId="{DBEA688D-CA07-473E-A149-0B967D8EBC15}" sibTransId="{95D0E21B-8A62-42FE-8B8B-AD1452647BEF}"/>
    <dgm:cxn modelId="{0C5D6F65-16B7-480D-BCD3-E93A8065F2BB}" type="presOf" srcId="{D2E02B45-BC63-486A-A045-AE27B8414DCE}" destId="{D1BE86E7-5340-4E40-9734-86C18EEF4549}" srcOrd="0" destOrd="0" presId="urn:microsoft.com/office/officeart/2005/8/layout/vList2"/>
    <dgm:cxn modelId="{B33AA545-9481-400D-B5B5-6736D4026F70}" type="presParOf" srcId="{45F8D68D-DBC6-47CF-95A5-54203AECD14D}" destId="{981F7FC8-C562-409F-B84F-45F171B2DB57}" srcOrd="0" destOrd="0" presId="urn:microsoft.com/office/officeart/2005/8/layout/vList2"/>
    <dgm:cxn modelId="{18827049-6BC2-4B52-AA24-C1F41BE37295}" type="presParOf" srcId="{45F8D68D-DBC6-47CF-95A5-54203AECD14D}" destId="{6D529A77-4D8B-4459-863E-3715A05C688B}" srcOrd="1" destOrd="0" presId="urn:microsoft.com/office/officeart/2005/8/layout/vList2"/>
    <dgm:cxn modelId="{726BC540-B68D-432F-AF3D-18487161563C}" type="presParOf" srcId="{45F8D68D-DBC6-47CF-95A5-54203AECD14D}" destId="{3AA2483B-5D0A-4A42-B4D0-F859D2F1792C}" srcOrd="2" destOrd="0" presId="urn:microsoft.com/office/officeart/2005/8/layout/vList2"/>
    <dgm:cxn modelId="{42850146-082C-4C11-B559-927051E7CBF5}" type="presParOf" srcId="{45F8D68D-DBC6-47CF-95A5-54203AECD14D}" destId="{B490DA9F-4FFC-441E-9A48-22F00EF7BD87}" srcOrd="3" destOrd="0" presId="urn:microsoft.com/office/officeart/2005/8/layout/vList2"/>
    <dgm:cxn modelId="{38F4E6D1-6012-47DC-8CE1-2D37CBBFAD45}" type="presParOf" srcId="{45F8D68D-DBC6-47CF-95A5-54203AECD14D}" destId="{D1BE86E7-5340-4E40-9734-86C18EEF4549}" srcOrd="4" destOrd="0" presId="urn:microsoft.com/office/officeart/2005/8/layout/vList2"/>
    <dgm:cxn modelId="{AD48ECCC-9D0C-41B8-BB5F-6A9229AC3916}" type="presParOf" srcId="{45F8D68D-DBC6-47CF-95A5-54203AECD14D}" destId="{C1306DB0-4B42-4C2D-AA51-35E92C527FFE}" srcOrd="5" destOrd="0" presId="urn:microsoft.com/office/officeart/2005/8/layout/vList2"/>
    <dgm:cxn modelId="{C702235D-9031-4614-ACEE-BDB914D0124E}" type="presParOf" srcId="{45F8D68D-DBC6-47CF-95A5-54203AECD14D}" destId="{3641C43F-9610-4EEC-8287-D2D5127A0AC3}"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FA026BE-5232-4844-AD3C-C82334840B2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A6202EE0-2153-4B8E-B26A-0605C38C2F4B}">
      <dgm:prSet phldrT="[文字]"/>
      <dgm:spPr>
        <a:solidFill>
          <a:srgbClr val="0070C0"/>
        </a:solidFill>
      </dgm:spPr>
      <dgm:t>
        <a:bodyPr/>
        <a:lstStyle/>
        <a:p>
          <a:r>
            <a:rPr lang="zh-TW" altLang="en-US" b="1" dirty="0" smtClean="0">
              <a:latin typeface="微軟正黑體" pitchFamily="34" charset="-120"/>
              <a:ea typeface="微軟正黑體" pitchFamily="34" charset="-120"/>
            </a:rPr>
            <a:t>來自單一鏈環</a:t>
          </a:r>
          <a:endParaRPr lang="zh-TW" altLang="en-US" b="1" dirty="0">
            <a:latin typeface="微軟正黑體" pitchFamily="34" charset="-120"/>
            <a:ea typeface="微軟正黑體" pitchFamily="34" charset="-120"/>
          </a:endParaRPr>
        </a:p>
      </dgm:t>
    </dgm:pt>
    <dgm:pt modelId="{8951FA20-9AE9-48FD-9E03-3C47A310EB46}" type="parTrans" cxnId="{86F575F9-15F7-4D37-8063-039532B9E60B}">
      <dgm:prSet/>
      <dgm:spPr/>
      <dgm:t>
        <a:bodyPr/>
        <a:lstStyle/>
        <a:p>
          <a:endParaRPr lang="zh-TW" altLang="en-US"/>
        </a:p>
      </dgm:t>
    </dgm:pt>
    <dgm:pt modelId="{96041F87-85D9-494A-8D55-C7E15A4B4454}" type="sibTrans" cxnId="{86F575F9-15F7-4D37-8063-039532B9E60B}">
      <dgm:prSet/>
      <dgm:spPr/>
      <dgm:t>
        <a:bodyPr/>
        <a:lstStyle/>
        <a:p>
          <a:endParaRPr lang="zh-TW" altLang="en-US"/>
        </a:p>
      </dgm:t>
    </dgm:pt>
    <dgm:pt modelId="{73AD6F1D-22BF-4933-BBB2-0D58DD071DDB}">
      <dgm:prSet phldrT="[文字]"/>
      <dgm:spPr/>
      <dgm:t>
        <a:bodyPr/>
        <a:lstStyle/>
        <a:p>
          <a:r>
            <a:rPr lang="zh-TW" altLang="en-US" b="1" dirty="0" smtClean="0">
              <a:latin typeface="微軟正黑體" pitchFamily="34" charset="-120"/>
              <a:ea typeface="微軟正黑體" pitchFamily="34" charset="-120"/>
            </a:rPr>
            <a:t>價值來自個別價值鏈鏈環的活動。</a:t>
          </a:r>
          <a:endParaRPr lang="zh-TW" altLang="en-US" b="1" dirty="0">
            <a:latin typeface="微軟正黑體" pitchFamily="34" charset="-120"/>
            <a:ea typeface="微軟正黑體" pitchFamily="34" charset="-120"/>
          </a:endParaRPr>
        </a:p>
      </dgm:t>
    </dgm:pt>
    <dgm:pt modelId="{48BACE02-B26C-4B6A-A754-B0A599AA2B19}" type="parTrans" cxnId="{2AEDD0D2-3E35-4BCC-B816-1187377EC058}">
      <dgm:prSet/>
      <dgm:spPr/>
      <dgm:t>
        <a:bodyPr/>
        <a:lstStyle/>
        <a:p>
          <a:endParaRPr lang="zh-TW" altLang="en-US"/>
        </a:p>
      </dgm:t>
    </dgm:pt>
    <dgm:pt modelId="{C04F76EC-1FA0-405C-90B4-CF5D15FAA6E8}" type="sibTrans" cxnId="{2AEDD0D2-3E35-4BCC-B816-1187377EC058}">
      <dgm:prSet/>
      <dgm:spPr/>
      <dgm:t>
        <a:bodyPr/>
        <a:lstStyle/>
        <a:p>
          <a:endParaRPr lang="zh-TW" altLang="en-US"/>
        </a:p>
      </dgm:t>
    </dgm:pt>
    <dgm:pt modelId="{AD1CE3BF-A59C-4C7D-A07F-2C2648EF5A7F}">
      <dgm:prSet phldrT="[文字]"/>
      <dgm:spPr>
        <a:solidFill>
          <a:srgbClr val="FF7C80"/>
        </a:solidFill>
      </dgm:spPr>
      <dgm:t>
        <a:bodyPr/>
        <a:lstStyle/>
        <a:p>
          <a:r>
            <a:rPr lang="zh-TW" altLang="en-US" b="1" dirty="0" smtClean="0">
              <a:latin typeface="微軟正黑體" pitchFamily="34" charset="-120"/>
              <a:ea typeface="微軟正黑體" pitchFamily="34" charset="-120"/>
            </a:rPr>
            <a:t>來自鏈環之間</a:t>
          </a:r>
          <a:endParaRPr lang="zh-TW" altLang="en-US" b="1" dirty="0">
            <a:latin typeface="微軟正黑體" pitchFamily="34" charset="-120"/>
            <a:ea typeface="微軟正黑體" pitchFamily="34" charset="-120"/>
          </a:endParaRPr>
        </a:p>
      </dgm:t>
    </dgm:pt>
    <dgm:pt modelId="{D8DCA28F-75F8-424B-9037-34E229AEDDDE}" type="parTrans" cxnId="{E95C5551-4F7F-4BA3-9E8D-1964B111874F}">
      <dgm:prSet/>
      <dgm:spPr/>
      <dgm:t>
        <a:bodyPr/>
        <a:lstStyle/>
        <a:p>
          <a:endParaRPr lang="zh-TW" altLang="en-US"/>
        </a:p>
      </dgm:t>
    </dgm:pt>
    <dgm:pt modelId="{47016D20-3369-494E-8A29-4D6141BFF5E0}" type="sibTrans" cxnId="{E95C5551-4F7F-4BA3-9E8D-1964B111874F}">
      <dgm:prSet/>
      <dgm:spPr/>
      <dgm:t>
        <a:bodyPr/>
        <a:lstStyle/>
        <a:p>
          <a:endParaRPr lang="zh-TW" altLang="en-US"/>
        </a:p>
      </dgm:t>
    </dgm:pt>
    <dgm:pt modelId="{3F2750DB-F2C6-4B25-8EF9-3757568C3BE2}">
      <dgm:prSet phldrT="[文字]"/>
      <dgm:spPr/>
      <dgm:t>
        <a:bodyPr/>
        <a:lstStyle/>
        <a:p>
          <a:r>
            <a:rPr lang="zh-TW" altLang="en-US" b="1" dirty="0" smtClean="0">
              <a:latin typeface="微軟正黑體" pitchFamily="34" charset="-120"/>
              <a:ea typeface="微軟正黑體" pitchFamily="34" charset="-120"/>
            </a:rPr>
            <a:t>價值來自兩個或兩個以上價值鏈鏈環之間的相互配合。</a:t>
          </a:r>
          <a:endParaRPr lang="zh-TW" altLang="en-US" b="1" dirty="0">
            <a:latin typeface="微軟正黑體" pitchFamily="34" charset="-120"/>
            <a:ea typeface="微軟正黑體" pitchFamily="34" charset="-120"/>
          </a:endParaRPr>
        </a:p>
      </dgm:t>
    </dgm:pt>
    <dgm:pt modelId="{B4111E68-262E-4929-A01B-05FD1E55F09F}" type="parTrans" cxnId="{7561D355-FDEF-44B0-9D99-8FF34CF549D1}">
      <dgm:prSet/>
      <dgm:spPr/>
      <dgm:t>
        <a:bodyPr/>
        <a:lstStyle/>
        <a:p>
          <a:endParaRPr lang="zh-TW" altLang="en-US"/>
        </a:p>
      </dgm:t>
    </dgm:pt>
    <dgm:pt modelId="{62871C30-C0C9-4796-AEE6-760F7992C883}" type="sibTrans" cxnId="{7561D355-FDEF-44B0-9D99-8FF34CF549D1}">
      <dgm:prSet/>
      <dgm:spPr/>
      <dgm:t>
        <a:bodyPr/>
        <a:lstStyle/>
        <a:p>
          <a:endParaRPr lang="zh-TW" altLang="en-US"/>
        </a:p>
      </dgm:t>
    </dgm:pt>
    <dgm:pt modelId="{098433A0-9C5C-4F52-B691-3BA86223B185}">
      <dgm:prSet/>
      <dgm:spPr>
        <a:solidFill>
          <a:srgbClr val="7030A0"/>
        </a:solidFill>
      </dgm:spPr>
      <dgm:t>
        <a:bodyPr/>
        <a:lstStyle/>
        <a:p>
          <a:r>
            <a:rPr lang="zh-TW" altLang="en-US" b="1" dirty="0" smtClean="0">
              <a:latin typeface="微軟正黑體" pitchFamily="34" charset="-120"/>
              <a:ea typeface="微軟正黑體" pitchFamily="34" charset="-120"/>
            </a:rPr>
            <a:t>來自價值系統</a:t>
          </a:r>
          <a:endParaRPr lang="zh-TW" altLang="en-US" b="1" dirty="0">
            <a:latin typeface="微軟正黑體" pitchFamily="34" charset="-120"/>
            <a:ea typeface="微軟正黑體" pitchFamily="34" charset="-120"/>
          </a:endParaRPr>
        </a:p>
      </dgm:t>
    </dgm:pt>
    <dgm:pt modelId="{8F9F218C-8152-4296-8E1F-1A88B713BB5C}" type="parTrans" cxnId="{F16537B5-E707-4F81-9320-8780BF1F7588}">
      <dgm:prSet/>
      <dgm:spPr/>
      <dgm:t>
        <a:bodyPr/>
        <a:lstStyle/>
        <a:p>
          <a:endParaRPr lang="zh-TW" altLang="en-US"/>
        </a:p>
      </dgm:t>
    </dgm:pt>
    <dgm:pt modelId="{D9CBDF72-550C-4360-8FDD-DBC59C758112}" type="sibTrans" cxnId="{F16537B5-E707-4F81-9320-8780BF1F7588}">
      <dgm:prSet/>
      <dgm:spPr/>
      <dgm:t>
        <a:bodyPr/>
        <a:lstStyle/>
        <a:p>
          <a:endParaRPr lang="zh-TW" altLang="en-US"/>
        </a:p>
      </dgm:t>
    </dgm:pt>
    <dgm:pt modelId="{9607A1B7-5448-4152-86AD-500820B6D45A}">
      <dgm:prSet/>
      <dgm:spPr/>
      <dgm:t>
        <a:bodyPr/>
        <a:lstStyle/>
        <a:p>
          <a:r>
            <a:rPr lang="zh-TW" altLang="en-US" b="1" dirty="0" smtClean="0">
              <a:latin typeface="微軟正黑體" pitchFamily="34" charset="-120"/>
              <a:ea typeface="微軟正黑體" pitchFamily="34" charset="-120"/>
            </a:rPr>
            <a:t>價值來自價值系統中不同價值鏈之間的配合。</a:t>
          </a:r>
          <a:endParaRPr lang="zh-TW" altLang="en-US" b="1" dirty="0">
            <a:latin typeface="微軟正黑體" pitchFamily="34" charset="-120"/>
            <a:ea typeface="微軟正黑體" pitchFamily="34" charset="-120"/>
          </a:endParaRPr>
        </a:p>
      </dgm:t>
    </dgm:pt>
    <dgm:pt modelId="{DCB1F2FF-DD1A-4EB4-864C-FBC65D61ED42}" type="parTrans" cxnId="{13556728-7D22-492F-845F-CDE9B757426D}">
      <dgm:prSet/>
      <dgm:spPr/>
      <dgm:t>
        <a:bodyPr/>
        <a:lstStyle/>
        <a:p>
          <a:endParaRPr lang="zh-TW" altLang="en-US"/>
        </a:p>
      </dgm:t>
    </dgm:pt>
    <dgm:pt modelId="{3C9C9C11-32E9-4303-B8EF-188F7687F4BC}" type="sibTrans" cxnId="{13556728-7D22-492F-845F-CDE9B757426D}">
      <dgm:prSet/>
      <dgm:spPr/>
      <dgm:t>
        <a:bodyPr/>
        <a:lstStyle/>
        <a:p>
          <a:endParaRPr lang="zh-TW" altLang="en-US"/>
        </a:p>
      </dgm:t>
    </dgm:pt>
    <dgm:pt modelId="{B541FB1C-65AF-419D-9496-990B91BA907A}" type="pres">
      <dgm:prSet presAssocID="{4FA026BE-5232-4844-AD3C-C82334840B27}" presName="linear" presStyleCnt="0">
        <dgm:presLayoutVars>
          <dgm:animLvl val="lvl"/>
          <dgm:resizeHandles val="exact"/>
        </dgm:presLayoutVars>
      </dgm:prSet>
      <dgm:spPr/>
      <dgm:t>
        <a:bodyPr/>
        <a:lstStyle/>
        <a:p>
          <a:endParaRPr lang="zh-TW" altLang="en-US"/>
        </a:p>
      </dgm:t>
    </dgm:pt>
    <dgm:pt modelId="{B650BE43-EE1D-4D33-BB23-A6332055EC8B}" type="pres">
      <dgm:prSet presAssocID="{A6202EE0-2153-4B8E-B26A-0605C38C2F4B}" presName="parentText" presStyleLbl="node1" presStyleIdx="0" presStyleCnt="3" custLinFactNeighborX="-1567">
        <dgm:presLayoutVars>
          <dgm:chMax val="0"/>
          <dgm:bulletEnabled val="1"/>
        </dgm:presLayoutVars>
      </dgm:prSet>
      <dgm:spPr/>
      <dgm:t>
        <a:bodyPr/>
        <a:lstStyle/>
        <a:p>
          <a:endParaRPr lang="zh-TW" altLang="en-US"/>
        </a:p>
      </dgm:t>
    </dgm:pt>
    <dgm:pt modelId="{0D91965F-0FA4-42DC-8B84-5096801F9F30}" type="pres">
      <dgm:prSet presAssocID="{A6202EE0-2153-4B8E-B26A-0605C38C2F4B}" presName="childText" presStyleLbl="revTx" presStyleIdx="0" presStyleCnt="3">
        <dgm:presLayoutVars>
          <dgm:bulletEnabled val="1"/>
        </dgm:presLayoutVars>
      </dgm:prSet>
      <dgm:spPr/>
      <dgm:t>
        <a:bodyPr/>
        <a:lstStyle/>
        <a:p>
          <a:endParaRPr lang="zh-TW" altLang="en-US"/>
        </a:p>
      </dgm:t>
    </dgm:pt>
    <dgm:pt modelId="{BD800CFA-E9E1-475E-BB90-3C45526474CD}" type="pres">
      <dgm:prSet presAssocID="{AD1CE3BF-A59C-4C7D-A07F-2C2648EF5A7F}" presName="parentText" presStyleLbl="node1" presStyleIdx="1" presStyleCnt="3">
        <dgm:presLayoutVars>
          <dgm:chMax val="0"/>
          <dgm:bulletEnabled val="1"/>
        </dgm:presLayoutVars>
      </dgm:prSet>
      <dgm:spPr/>
      <dgm:t>
        <a:bodyPr/>
        <a:lstStyle/>
        <a:p>
          <a:endParaRPr lang="zh-TW" altLang="en-US"/>
        </a:p>
      </dgm:t>
    </dgm:pt>
    <dgm:pt modelId="{9D738D10-4295-4A07-8A48-DF7326263E95}" type="pres">
      <dgm:prSet presAssocID="{AD1CE3BF-A59C-4C7D-A07F-2C2648EF5A7F}" presName="childText" presStyleLbl="revTx" presStyleIdx="1" presStyleCnt="3">
        <dgm:presLayoutVars>
          <dgm:bulletEnabled val="1"/>
        </dgm:presLayoutVars>
      </dgm:prSet>
      <dgm:spPr/>
      <dgm:t>
        <a:bodyPr/>
        <a:lstStyle/>
        <a:p>
          <a:endParaRPr lang="zh-TW" altLang="en-US"/>
        </a:p>
      </dgm:t>
    </dgm:pt>
    <dgm:pt modelId="{1655C3EF-4F51-47BD-8837-8415FAF2FFFF}" type="pres">
      <dgm:prSet presAssocID="{098433A0-9C5C-4F52-B691-3BA86223B185}" presName="parentText" presStyleLbl="node1" presStyleIdx="2" presStyleCnt="3">
        <dgm:presLayoutVars>
          <dgm:chMax val="0"/>
          <dgm:bulletEnabled val="1"/>
        </dgm:presLayoutVars>
      </dgm:prSet>
      <dgm:spPr/>
      <dgm:t>
        <a:bodyPr/>
        <a:lstStyle/>
        <a:p>
          <a:endParaRPr lang="zh-TW" altLang="en-US"/>
        </a:p>
      </dgm:t>
    </dgm:pt>
    <dgm:pt modelId="{0666437F-944D-48D4-A986-59121B2C510F}" type="pres">
      <dgm:prSet presAssocID="{098433A0-9C5C-4F52-B691-3BA86223B185}" presName="childText" presStyleLbl="revTx" presStyleIdx="2" presStyleCnt="3">
        <dgm:presLayoutVars>
          <dgm:bulletEnabled val="1"/>
        </dgm:presLayoutVars>
      </dgm:prSet>
      <dgm:spPr/>
      <dgm:t>
        <a:bodyPr/>
        <a:lstStyle/>
        <a:p>
          <a:endParaRPr lang="zh-TW" altLang="en-US"/>
        </a:p>
      </dgm:t>
    </dgm:pt>
  </dgm:ptLst>
  <dgm:cxnLst>
    <dgm:cxn modelId="{13556728-7D22-492F-845F-CDE9B757426D}" srcId="{098433A0-9C5C-4F52-B691-3BA86223B185}" destId="{9607A1B7-5448-4152-86AD-500820B6D45A}" srcOrd="0" destOrd="0" parTransId="{DCB1F2FF-DD1A-4EB4-864C-FBC65D61ED42}" sibTransId="{3C9C9C11-32E9-4303-B8EF-188F7687F4BC}"/>
    <dgm:cxn modelId="{86F575F9-15F7-4D37-8063-039532B9E60B}" srcId="{4FA026BE-5232-4844-AD3C-C82334840B27}" destId="{A6202EE0-2153-4B8E-B26A-0605C38C2F4B}" srcOrd="0" destOrd="0" parTransId="{8951FA20-9AE9-48FD-9E03-3C47A310EB46}" sibTransId="{96041F87-85D9-494A-8D55-C7E15A4B4454}"/>
    <dgm:cxn modelId="{F16537B5-E707-4F81-9320-8780BF1F7588}" srcId="{4FA026BE-5232-4844-AD3C-C82334840B27}" destId="{098433A0-9C5C-4F52-B691-3BA86223B185}" srcOrd="2" destOrd="0" parTransId="{8F9F218C-8152-4296-8E1F-1A88B713BB5C}" sibTransId="{D9CBDF72-550C-4360-8FDD-DBC59C758112}"/>
    <dgm:cxn modelId="{6239A63A-C8FC-451A-A207-3419CD134E4A}" type="presOf" srcId="{3F2750DB-F2C6-4B25-8EF9-3757568C3BE2}" destId="{9D738D10-4295-4A07-8A48-DF7326263E95}" srcOrd="0" destOrd="0" presId="urn:microsoft.com/office/officeart/2005/8/layout/vList2"/>
    <dgm:cxn modelId="{1CC8EF85-096A-488A-A884-8A0FC2398605}" type="presOf" srcId="{9607A1B7-5448-4152-86AD-500820B6D45A}" destId="{0666437F-944D-48D4-A986-59121B2C510F}" srcOrd="0" destOrd="0" presId="urn:microsoft.com/office/officeart/2005/8/layout/vList2"/>
    <dgm:cxn modelId="{E95C5551-4F7F-4BA3-9E8D-1964B111874F}" srcId="{4FA026BE-5232-4844-AD3C-C82334840B27}" destId="{AD1CE3BF-A59C-4C7D-A07F-2C2648EF5A7F}" srcOrd="1" destOrd="0" parTransId="{D8DCA28F-75F8-424B-9037-34E229AEDDDE}" sibTransId="{47016D20-3369-494E-8A29-4D6141BFF5E0}"/>
    <dgm:cxn modelId="{A0172FD6-6590-49CD-A18A-ED074B00F802}" type="presOf" srcId="{73AD6F1D-22BF-4933-BBB2-0D58DD071DDB}" destId="{0D91965F-0FA4-42DC-8B84-5096801F9F30}" srcOrd="0" destOrd="0" presId="urn:microsoft.com/office/officeart/2005/8/layout/vList2"/>
    <dgm:cxn modelId="{16B9E994-F406-4AE0-AD57-1D37F816BC71}" type="presOf" srcId="{4FA026BE-5232-4844-AD3C-C82334840B27}" destId="{B541FB1C-65AF-419D-9496-990B91BA907A}" srcOrd="0" destOrd="0" presId="urn:microsoft.com/office/officeart/2005/8/layout/vList2"/>
    <dgm:cxn modelId="{38398E28-D93C-48F8-B75B-47AF679EE7C4}" type="presOf" srcId="{AD1CE3BF-A59C-4C7D-A07F-2C2648EF5A7F}" destId="{BD800CFA-E9E1-475E-BB90-3C45526474CD}" srcOrd="0" destOrd="0" presId="urn:microsoft.com/office/officeart/2005/8/layout/vList2"/>
    <dgm:cxn modelId="{2AEDD0D2-3E35-4BCC-B816-1187377EC058}" srcId="{A6202EE0-2153-4B8E-B26A-0605C38C2F4B}" destId="{73AD6F1D-22BF-4933-BBB2-0D58DD071DDB}" srcOrd="0" destOrd="0" parTransId="{48BACE02-B26C-4B6A-A754-B0A599AA2B19}" sibTransId="{C04F76EC-1FA0-405C-90B4-CF5D15FAA6E8}"/>
    <dgm:cxn modelId="{ECA71CA7-E3B0-47A3-994C-0DF8015D93D5}" type="presOf" srcId="{A6202EE0-2153-4B8E-B26A-0605C38C2F4B}" destId="{B650BE43-EE1D-4D33-BB23-A6332055EC8B}" srcOrd="0" destOrd="0" presId="urn:microsoft.com/office/officeart/2005/8/layout/vList2"/>
    <dgm:cxn modelId="{7561D355-FDEF-44B0-9D99-8FF34CF549D1}" srcId="{AD1CE3BF-A59C-4C7D-A07F-2C2648EF5A7F}" destId="{3F2750DB-F2C6-4B25-8EF9-3757568C3BE2}" srcOrd="0" destOrd="0" parTransId="{B4111E68-262E-4929-A01B-05FD1E55F09F}" sibTransId="{62871C30-C0C9-4796-AEE6-760F7992C883}"/>
    <dgm:cxn modelId="{A8ABAFA8-0BD8-4E2E-BA92-91A1AFA7AD99}" type="presOf" srcId="{098433A0-9C5C-4F52-B691-3BA86223B185}" destId="{1655C3EF-4F51-47BD-8837-8415FAF2FFFF}" srcOrd="0" destOrd="0" presId="urn:microsoft.com/office/officeart/2005/8/layout/vList2"/>
    <dgm:cxn modelId="{9E1D1FE1-E1B1-4D87-A570-FE494982459F}" type="presParOf" srcId="{B541FB1C-65AF-419D-9496-990B91BA907A}" destId="{B650BE43-EE1D-4D33-BB23-A6332055EC8B}" srcOrd="0" destOrd="0" presId="urn:microsoft.com/office/officeart/2005/8/layout/vList2"/>
    <dgm:cxn modelId="{87CF5034-F635-4BD0-9A3D-F1BE45FB9FC0}" type="presParOf" srcId="{B541FB1C-65AF-419D-9496-990B91BA907A}" destId="{0D91965F-0FA4-42DC-8B84-5096801F9F30}" srcOrd="1" destOrd="0" presId="urn:microsoft.com/office/officeart/2005/8/layout/vList2"/>
    <dgm:cxn modelId="{3314883A-4E43-4275-9700-C71453BC80AB}" type="presParOf" srcId="{B541FB1C-65AF-419D-9496-990B91BA907A}" destId="{BD800CFA-E9E1-475E-BB90-3C45526474CD}" srcOrd="2" destOrd="0" presId="urn:microsoft.com/office/officeart/2005/8/layout/vList2"/>
    <dgm:cxn modelId="{E8F8EE5C-58C6-4B94-AF9F-6CE493FDE828}" type="presParOf" srcId="{B541FB1C-65AF-419D-9496-990B91BA907A}" destId="{9D738D10-4295-4A07-8A48-DF7326263E95}" srcOrd="3" destOrd="0" presId="urn:microsoft.com/office/officeart/2005/8/layout/vList2"/>
    <dgm:cxn modelId="{D453E579-9EDF-4912-AA0B-8C3FC1035504}" type="presParOf" srcId="{B541FB1C-65AF-419D-9496-990B91BA907A}" destId="{1655C3EF-4F51-47BD-8837-8415FAF2FFFF}" srcOrd="4" destOrd="0" presId="urn:microsoft.com/office/officeart/2005/8/layout/vList2"/>
    <dgm:cxn modelId="{AAFD46DD-C9AB-48CB-856F-65EC102D7583}" type="presParOf" srcId="{B541FB1C-65AF-419D-9496-990B91BA907A}" destId="{0666437F-944D-48D4-A986-59121B2C510F}"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D83FBFE-DA44-4E7D-83ED-94E4B84DBE1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TW" altLang="en-US"/>
        </a:p>
      </dgm:t>
    </dgm:pt>
    <dgm:pt modelId="{E0BE5102-0D12-4217-B370-5C6810A1ED0C}">
      <dgm:prSet phldrT="[文字]"/>
      <dgm:spPr>
        <a:solidFill>
          <a:srgbClr val="A9D18E"/>
        </a:solidFill>
      </dgm:spPr>
      <dgm:t>
        <a:bodyPr/>
        <a:lstStyle/>
        <a:p>
          <a:r>
            <a:rPr lang="en-US" altLang="zh-TW" b="1" dirty="0" smtClean="0">
              <a:solidFill>
                <a:schemeClr val="bg1"/>
              </a:solidFill>
              <a:latin typeface="微軟正黑體" pitchFamily="34" charset="-120"/>
              <a:ea typeface="微軟正黑體" pitchFamily="34" charset="-120"/>
            </a:rPr>
            <a:t>§2.1</a:t>
          </a:r>
          <a:r>
            <a:rPr lang="zh-TW" altLang="en-US" b="1" dirty="0" smtClean="0">
              <a:solidFill>
                <a:schemeClr val="bg1"/>
              </a:solidFill>
              <a:latin typeface="微軟正黑體" pitchFamily="34" charset="-120"/>
              <a:ea typeface="微軟正黑體" pitchFamily="34" charset="-120"/>
            </a:rPr>
            <a:t> 關係人的內涵與分析</a:t>
          </a:r>
          <a:endParaRPr lang="zh-TW" altLang="en-US" b="1" dirty="0">
            <a:solidFill>
              <a:schemeClr val="bg1"/>
            </a:solidFill>
            <a:latin typeface="微軟正黑體" pitchFamily="34" charset="-120"/>
            <a:ea typeface="微軟正黑體" pitchFamily="34" charset="-120"/>
          </a:endParaRPr>
        </a:p>
      </dgm:t>
    </dgm:pt>
    <dgm:pt modelId="{AF50BAE1-748D-42B7-9988-785F865016BF}" type="parTrans" cxnId="{47C01544-8DD8-4312-B637-6C3D33CB396A}">
      <dgm:prSet/>
      <dgm:spPr/>
      <dgm:t>
        <a:bodyPr/>
        <a:lstStyle/>
        <a:p>
          <a:endParaRPr lang="zh-TW" altLang="en-US">
            <a:solidFill>
              <a:schemeClr val="bg1"/>
            </a:solidFill>
          </a:endParaRPr>
        </a:p>
      </dgm:t>
    </dgm:pt>
    <dgm:pt modelId="{09A1A4BB-F87A-43D9-AC54-9702698BADAC}" type="sibTrans" cxnId="{47C01544-8DD8-4312-B637-6C3D33CB396A}">
      <dgm:prSet/>
      <dgm:spPr/>
      <dgm:t>
        <a:bodyPr/>
        <a:lstStyle/>
        <a:p>
          <a:endParaRPr lang="zh-TW" altLang="en-US">
            <a:solidFill>
              <a:schemeClr val="bg1"/>
            </a:solidFill>
          </a:endParaRPr>
        </a:p>
      </dgm:t>
    </dgm:pt>
    <dgm:pt modelId="{8568854A-A447-4B03-835B-45F0AE423C9C}">
      <dgm:prSet phldrT="[文字]"/>
      <dgm:spPr>
        <a:solidFill>
          <a:schemeClr val="accent6">
            <a:lumMod val="60000"/>
            <a:lumOff val="40000"/>
          </a:schemeClr>
        </a:solidFill>
      </dgm:spPr>
      <dgm:t>
        <a:bodyPr/>
        <a:lstStyle/>
        <a:p>
          <a:r>
            <a:rPr lang="en-US" altLang="zh-TW" b="1" dirty="0" smtClean="0">
              <a:solidFill>
                <a:schemeClr val="bg1"/>
              </a:solidFill>
              <a:latin typeface="微軟正黑體" pitchFamily="34" charset="-120"/>
              <a:ea typeface="微軟正黑體" pitchFamily="34" charset="-120"/>
            </a:rPr>
            <a:t>§2.2</a:t>
          </a:r>
          <a:r>
            <a:rPr lang="zh-TW" altLang="en-US" b="1" dirty="0" smtClean="0">
              <a:solidFill>
                <a:schemeClr val="bg1"/>
              </a:solidFill>
              <a:latin typeface="微軟正黑體" pitchFamily="34" charset="-120"/>
              <a:ea typeface="微軟正黑體" pitchFamily="34" charset="-120"/>
            </a:rPr>
            <a:t> 顧客的利益、犧牲與價值</a:t>
          </a:r>
          <a:endParaRPr lang="zh-TW" altLang="en-US" b="1" dirty="0">
            <a:solidFill>
              <a:schemeClr val="bg1"/>
            </a:solidFill>
            <a:latin typeface="微軟正黑體" pitchFamily="34" charset="-120"/>
            <a:ea typeface="微軟正黑體" pitchFamily="34" charset="-120"/>
          </a:endParaRPr>
        </a:p>
      </dgm:t>
    </dgm:pt>
    <dgm:pt modelId="{6636148B-3A1B-4331-8831-5384796FE18F}" type="parTrans" cxnId="{0DF401DF-5BA8-4CA0-8B4A-86FF63D176F0}">
      <dgm:prSet/>
      <dgm:spPr/>
      <dgm:t>
        <a:bodyPr/>
        <a:lstStyle/>
        <a:p>
          <a:endParaRPr lang="zh-TW" altLang="en-US">
            <a:solidFill>
              <a:schemeClr val="bg1"/>
            </a:solidFill>
          </a:endParaRPr>
        </a:p>
      </dgm:t>
    </dgm:pt>
    <dgm:pt modelId="{E4C276F7-0D70-4940-B8D3-F8CFA11B26E9}" type="sibTrans" cxnId="{0DF401DF-5BA8-4CA0-8B4A-86FF63D176F0}">
      <dgm:prSet/>
      <dgm:spPr/>
      <dgm:t>
        <a:bodyPr/>
        <a:lstStyle/>
        <a:p>
          <a:endParaRPr lang="zh-TW" altLang="en-US">
            <a:solidFill>
              <a:schemeClr val="bg1"/>
            </a:solidFill>
          </a:endParaRPr>
        </a:p>
      </dgm:t>
    </dgm:pt>
    <dgm:pt modelId="{4E70093C-0310-4E69-8776-A6DFB0C26E7F}">
      <dgm:prSet phldrT="[文字]"/>
      <dgm:spPr>
        <a:solidFill>
          <a:schemeClr val="accent6">
            <a:lumMod val="60000"/>
            <a:lumOff val="40000"/>
          </a:schemeClr>
        </a:solidFill>
      </dgm:spPr>
      <dgm:t>
        <a:bodyPr/>
        <a:lstStyle/>
        <a:p>
          <a:r>
            <a:rPr lang="en-US" altLang="zh-TW" b="1" dirty="0" smtClean="0">
              <a:solidFill>
                <a:schemeClr val="bg1"/>
              </a:solidFill>
              <a:latin typeface="微軟正黑體" pitchFamily="34" charset="-120"/>
              <a:ea typeface="微軟正黑體" pitchFamily="34" charset="-120"/>
            </a:rPr>
            <a:t>§2.3</a:t>
          </a:r>
          <a:r>
            <a:rPr lang="zh-TW" altLang="en-US" b="1" dirty="0" smtClean="0">
              <a:solidFill>
                <a:schemeClr val="bg1"/>
              </a:solidFill>
              <a:latin typeface="微軟正黑體" pitchFamily="34" charset="-120"/>
              <a:ea typeface="微軟正黑體" pitchFamily="34" charset="-120"/>
            </a:rPr>
            <a:t> 價值鏈分析</a:t>
          </a:r>
          <a:endParaRPr lang="zh-TW" altLang="en-US" b="1" dirty="0">
            <a:solidFill>
              <a:schemeClr val="bg1"/>
            </a:solidFill>
            <a:latin typeface="微軟正黑體" pitchFamily="34" charset="-120"/>
            <a:ea typeface="微軟正黑體" pitchFamily="34" charset="-120"/>
          </a:endParaRPr>
        </a:p>
      </dgm:t>
    </dgm:pt>
    <dgm:pt modelId="{21BD4D73-0642-4E95-8E14-97BE1AAB21A7}" type="parTrans" cxnId="{41626EF4-E6BE-4245-9094-CB8FEA06D062}">
      <dgm:prSet/>
      <dgm:spPr/>
      <dgm:t>
        <a:bodyPr/>
        <a:lstStyle/>
        <a:p>
          <a:endParaRPr lang="zh-TW" altLang="en-US">
            <a:solidFill>
              <a:schemeClr val="bg1"/>
            </a:solidFill>
          </a:endParaRPr>
        </a:p>
      </dgm:t>
    </dgm:pt>
    <dgm:pt modelId="{D3B83BFA-C633-4D52-8135-033F0E93D69F}" type="sibTrans" cxnId="{41626EF4-E6BE-4245-9094-CB8FEA06D062}">
      <dgm:prSet/>
      <dgm:spPr/>
      <dgm:t>
        <a:bodyPr/>
        <a:lstStyle/>
        <a:p>
          <a:endParaRPr lang="zh-TW" altLang="en-US">
            <a:solidFill>
              <a:schemeClr val="bg1"/>
            </a:solidFill>
          </a:endParaRPr>
        </a:p>
      </dgm:t>
    </dgm:pt>
    <dgm:pt modelId="{17E29535-6AF0-42DF-A0D3-C9CB6560FA2F}">
      <dgm:prSet phldrT="[文字]"/>
      <dgm:spPr>
        <a:solidFill>
          <a:schemeClr val="accent6">
            <a:lumMod val="50000"/>
          </a:schemeClr>
        </a:solidFill>
      </dgm:spPr>
      <dgm:t>
        <a:bodyPr/>
        <a:lstStyle/>
        <a:p>
          <a:r>
            <a:rPr lang="en-US" altLang="zh-TW" b="1" dirty="0" smtClean="0">
              <a:solidFill>
                <a:schemeClr val="bg1"/>
              </a:solidFill>
              <a:latin typeface="微軟正黑體" pitchFamily="34" charset="-120"/>
              <a:ea typeface="微軟正黑體" pitchFamily="34" charset="-120"/>
            </a:rPr>
            <a:t>§2.4</a:t>
          </a:r>
          <a:r>
            <a:rPr lang="zh-TW" altLang="en-US" b="1" dirty="0" smtClean="0">
              <a:solidFill>
                <a:schemeClr val="bg1"/>
              </a:solidFill>
              <a:latin typeface="微軟正黑體" pitchFamily="34" charset="-120"/>
              <a:ea typeface="微軟正黑體" pitchFamily="34" charset="-120"/>
            </a:rPr>
            <a:t> 產業的價值創造與利潤分配</a:t>
          </a:r>
          <a:endParaRPr lang="zh-TW" altLang="en-US" b="1" dirty="0">
            <a:solidFill>
              <a:schemeClr val="bg1"/>
            </a:solidFill>
            <a:latin typeface="微軟正黑體" pitchFamily="34" charset="-120"/>
            <a:ea typeface="微軟正黑體" pitchFamily="34" charset="-120"/>
          </a:endParaRPr>
        </a:p>
      </dgm:t>
    </dgm:pt>
    <dgm:pt modelId="{353D4049-5CD6-420C-B713-313EFB5547A8}" type="parTrans" cxnId="{CAA9DD61-0B59-4702-B251-C72065E39AA6}">
      <dgm:prSet/>
      <dgm:spPr/>
      <dgm:t>
        <a:bodyPr/>
        <a:lstStyle/>
        <a:p>
          <a:endParaRPr lang="zh-TW" altLang="en-US">
            <a:solidFill>
              <a:schemeClr val="bg1"/>
            </a:solidFill>
          </a:endParaRPr>
        </a:p>
      </dgm:t>
    </dgm:pt>
    <dgm:pt modelId="{9CFF9BF7-2A8E-4BF7-BAE1-5423A44D642F}" type="sibTrans" cxnId="{CAA9DD61-0B59-4702-B251-C72065E39AA6}">
      <dgm:prSet/>
      <dgm:spPr/>
      <dgm:t>
        <a:bodyPr/>
        <a:lstStyle/>
        <a:p>
          <a:endParaRPr lang="zh-TW" altLang="en-US">
            <a:solidFill>
              <a:schemeClr val="bg1"/>
            </a:solidFill>
          </a:endParaRPr>
        </a:p>
      </dgm:t>
    </dgm:pt>
    <dgm:pt modelId="{C4AE292F-DE7B-44B4-9E4C-25DCB97EF6B9}" type="pres">
      <dgm:prSet presAssocID="{5D83FBFE-DA44-4E7D-83ED-94E4B84DBE1F}" presName="linear" presStyleCnt="0">
        <dgm:presLayoutVars>
          <dgm:animLvl val="lvl"/>
          <dgm:resizeHandles val="exact"/>
        </dgm:presLayoutVars>
      </dgm:prSet>
      <dgm:spPr/>
      <dgm:t>
        <a:bodyPr/>
        <a:lstStyle/>
        <a:p>
          <a:endParaRPr lang="zh-TW" altLang="en-US"/>
        </a:p>
      </dgm:t>
    </dgm:pt>
    <dgm:pt modelId="{712F8263-28A0-42F7-A532-BB05114E06A4}" type="pres">
      <dgm:prSet presAssocID="{E0BE5102-0D12-4217-B370-5C6810A1ED0C}" presName="parentText" presStyleLbl="node1" presStyleIdx="0" presStyleCnt="4" custLinFactNeighborX="17712" custLinFactNeighborY="-61353">
        <dgm:presLayoutVars>
          <dgm:chMax val="0"/>
          <dgm:bulletEnabled val="1"/>
        </dgm:presLayoutVars>
      </dgm:prSet>
      <dgm:spPr/>
      <dgm:t>
        <a:bodyPr/>
        <a:lstStyle/>
        <a:p>
          <a:endParaRPr lang="zh-TW" altLang="en-US"/>
        </a:p>
      </dgm:t>
    </dgm:pt>
    <dgm:pt modelId="{FBD49CCE-CFA8-4672-BC9D-DCAFEF8D5634}" type="pres">
      <dgm:prSet presAssocID="{09A1A4BB-F87A-43D9-AC54-9702698BADAC}" presName="spacer" presStyleCnt="0"/>
      <dgm:spPr/>
    </dgm:pt>
    <dgm:pt modelId="{8ECE8589-8516-4D5C-8698-B69BE5F46FB4}" type="pres">
      <dgm:prSet presAssocID="{8568854A-A447-4B03-835B-45F0AE423C9C}" presName="parentText" presStyleLbl="node1" presStyleIdx="1" presStyleCnt="4">
        <dgm:presLayoutVars>
          <dgm:chMax val="0"/>
          <dgm:bulletEnabled val="1"/>
        </dgm:presLayoutVars>
      </dgm:prSet>
      <dgm:spPr/>
      <dgm:t>
        <a:bodyPr/>
        <a:lstStyle/>
        <a:p>
          <a:endParaRPr lang="zh-TW" altLang="en-US"/>
        </a:p>
      </dgm:t>
    </dgm:pt>
    <dgm:pt modelId="{00A968C6-6FA7-4B96-BB75-94E6D5D63E87}" type="pres">
      <dgm:prSet presAssocID="{E4C276F7-0D70-4940-B8D3-F8CFA11B26E9}" presName="spacer" presStyleCnt="0"/>
      <dgm:spPr/>
    </dgm:pt>
    <dgm:pt modelId="{AE0AAF5F-BFF0-4A8C-9D32-008D956B3228}" type="pres">
      <dgm:prSet presAssocID="{4E70093C-0310-4E69-8776-A6DFB0C26E7F}" presName="parentText" presStyleLbl="node1" presStyleIdx="2" presStyleCnt="4">
        <dgm:presLayoutVars>
          <dgm:chMax val="0"/>
          <dgm:bulletEnabled val="1"/>
        </dgm:presLayoutVars>
      </dgm:prSet>
      <dgm:spPr/>
      <dgm:t>
        <a:bodyPr/>
        <a:lstStyle/>
        <a:p>
          <a:endParaRPr lang="zh-TW" altLang="en-US"/>
        </a:p>
      </dgm:t>
    </dgm:pt>
    <dgm:pt modelId="{BDD2B5E0-E2CA-4CBD-9E20-C7CA150C68F9}" type="pres">
      <dgm:prSet presAssocID="{D3B83BFA-C633-4D52-8135-033F0E93D69F}" presName="spacer" presStyleCnt="0"/>
      <dgm:spPr/>
    </dgm:pt>
    <dgm:pt modelId="{1571E1A3-2EAD-4D46-9361-502BECB663B7}" type="pres">
      <dgm:prSet presAssocID="{17E29535-6AF0-42DF-A0D3-C9CB6560FA2F}" presName="parentText" presStyleLbl="node1" presStyleIdx="3" presStyleCnt="4">
        <dgm:presLayoutVars>
          <dgm:chMax val="0"/>
          <dgm:bulletEnabled val="1"/>
        </dgm:presLayoutVars>
      </dgm:prSet>
      <dgm:spPr/>
      <dgm:t>
        <a:bodyPr/>
        <a:lstStyle/>
        <a:p>
          <a:endParaRPr lang="zh-TW" altLang="en-US"/>
        </a:p>
      </dgm:t>
    </dgm:pt>
  </dgm:ptLst>
  <dgm:cxnLst>
    <dgm:cxn modelId="{CAA9DD61-0B59-4702-B251-C72065E39AA6}" srcId="{5D83FBFE-DA44-4E7D-83ED-94E4B84DBE1F}" destId="{17E29535-6AF0-42DF-A0D3-C9CB6560FA2F}" srcOrd="3" destOrd="0" parTransId="{353D4049-5CD6-420C-B713-313EFB5547A8}" sibTransId="{9CFF9BF7-2A8E-4BF7-BAE1-5423A44D642F}"/>
    <dgm:cxn modelId="{4CE1481D-91E2-4525-9D38-C8BC3C1923E8}" type="presOf" srcId="{E0BE5102-0D12-4217-B370-5C6810A1ED0C}" destId="{712F8263-28A0-42F7-A532-BB05114E06A4}" srcOrd="0" destOrd="0" presId="urn:microsoft.com/office/officeart/2005/8/layout/vList2"/>
    <dgm:cxn modelId="{AC4122CD-E333-4031-A7EE-9C1BE4D0BF9C}" type="presOf" srcId="{8568854A-A447-4B03-835B-45F0AE423C9C}" destId="{8ECE8589-8516-4D5C-8698-B69BE5F46FB4}" srcOrd="0" destOrd="0" presId="urn:microsoft.com/office/officeart/2005/8/layout/vList2"/>
    <dgm:cxn modelId="{47C01544-8DD8-4312-B637-6C3D33CB396A}" srcId="{5D83FBFE-DA44-4E7D-83ED-94E4B84DBE1F}" destId="{E0BE5102-0D12-4217-B370-5C6810A1ED0C}" srcOrd="0" destOrd="0" parTransId="{AF50BAE1-748D-42B7-9988-785F865016BF}" sibTransId="{09A1A4BB-F87A-43D9-AC54-9702698BADAC}"/>
    <dgm:cxn modelId="{0DF401DF-5BA8-4CA0-8B4A-86FF63D176F0}" srcId="{5D83FBFE-DA44-4E7D-83ED-94E4B84DBE1F}" destId="{8568854A-A447-4B03-835B-45F0AE423C9C}" srcOrd="1" destOrd="0" parTransId="{6636148B-3A1B-4331-8831-5384796FE18F}" sibTransId="{E4C276F7-0D70-4940-B8D3-F8CFA11B26E9}"/>
    <dgm:cxn modelId="{FF7AE388-DF32-4A75-AEFF-686D78FDF078}" type="presOf" srcId="{4E70093C-0310-4E69-8776-A6DFB0C26E7F}" destId="{AE0AAF5F-BFF0-4A8C-9D32-008D956B3228}" srcOrd="0" destOrd="0" presId="urn:microsoft.com/office/officeart/2005/8/layout/vList2"/>
    <dgm:cxn modelId="{26355A7B-AE16-497A-A87D-506D75FD8A73}" type="presOf" srcId="{17E29535-6AF0-42DF-A0D3-C9CB6560FA2F}" destId="{1571E1A3-2EAD-4D46-9361-502BECB663B7}" srcOrd="0" destOrd="0" presId="urn:microsoft.com/office/officeart/2005/8/layout/vList2"/>
    <dgm:cxn modelId="{41626EF4-E6BE-4245-9094-CB8FEA06D062}" srcId="{5D83FBFE-DA44-4E7D-83ED-94E4B84DBE1F}" destId="{4E70093C-0310-4E69-8776-A6DFB0C26E7F}" srcOrd="2" destOrd="0" parTransId="{21BD4D73-0642-4E95-8E14-97BE1AAB21A7}" sibTransId="{D3B83BFA-C633-4D52-8135-033F0E93D69F}"/>
    <dgm:cxn modelId="{A9472EA6-B561-482C-A77A-87BC1073D28D}" type="presOf" srcId="{5D83FBFE-DA44-4E7D-83ED-94E4B84DBE1F}" destId="{C4AE292F-DE7B-44B4-9E4C-25DCB97EF6B9}" srcOrd="0" destOrd="0" presId="urn:microsoft.com/office/officeart/2005/8/layout/vList2"/>
    <dgm:cxn modelId="{BB84ED0A-16CC-43ED-8BCA-A22A30B31A49}" type="presParOf" srcId="{C4AE292F-DE7B-44B4-9E4C-25DCB97EF6B9}" destId="{712F8263-28A0-42F7-A532-BB05114E06A4}" srcOrd="0" destOrd="0" presId="urn:microsoft.com/office/officeart/2005/8/layout/vList2"/>
    <dgm:cxn modelId="{E4B1185B-BBF0-49E9-9EEC-B83CB35BB7C8}" type="presParOf" srcId="{C4AE292F-DE7B-44B4-9E4C-25DCB97EF6B9}" destId="{FBD49CCE-CFA8-4672-BC9D-DCAFEF8D5634}" srcOrd="1" destOrd="0" presId="urn:microsoft.com/office/officeart/2005/8/layout/vList2"/>
    <dgm:cxn modelId="{8801D825-785F-43B7-A80B-6AD24D8FA1C4}" type="presParOf" srcId="{C4AE292F-DE7B-44B4-9E4C-25DCB97EF6B9}" destId="{8ECE8589-8516-4D5C-8698-B69BE5F46FB4}" srcOrd="2" destOrd="0" presId="urn:microsoft.com/office/officeart/2005/8/layout/vList2"/>
    <dgm:cxn modelId="{559B9E75-2773-4A4E-92D9-98D06ABA02CE}" type="presParOf" srcId="{C4AE292F-DE7B-44B4-9E4C-25DCB97EF6B9}" destId="{00A968C6-6FA7-4B96-BB75-94E6D5D63E87}" srcOrd="3" destOrd="0" presId="urn:microsoft.com/office/officeart/2005/8/layout/vList2"/>
    <dgm:cxn modelId="{BC469827-6B4B-46B6-917E-B78ED93E4673}" type="presParOf" srcId="{C4AE292F-DE7B-44B4-9E4C-25DCB97EF6B9}" destId="{AE0AAF5F-BFF0-4A8C-9D32-008D956B3228}" srcOrd="4" destOrd="0" presId="urn:microsoft.com/office/officeart/2005/8/layout/vList2"/>
    <dgm:cxn modelId="{39D34C3B-7550-4972-8B1B-C71B8C717B94}" type="presParOf" srcId="{C4AE292F-DE7B-44B4-9E4C-25DCB97EF6B9}" destId="{BDD2B5E0-E2CA-4CBD-9E20-C7CA150C68F9}" srcOrd="5" destOrd="0" presId="urn:microsoft.com/office/officeart/2005/8/layout/vList2"/>
    <dgm:cxn modelId="{7669BFA8-E8DA-485D-A071-950F43F045BC}" type="presParOf" srcId="{C4AE292F-DE7B-44B4-9E4C-25DCB97EF6B9}" destId="{1571E1A3-2EAD-4D46-9361-502BECB663B7}"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2F8263-28A0-42F7-A532-BB05114E06A4}">
      <dsp:nvSpPr>
        <dsp:cNvPr id="0" name=""/>
        <dsp:cNvSpPr/>
      </dsp:nvSpPr>
      <dsp:spPr>
        <a:xfrm>
          <a:off x="0" y="0"/>
          <a:ext cx="7182678" cy="941118"/>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§2.1</a:t>
          </a:r>
          <a:r>
            <a:rPr lang="zh-TW" altLang="en-US" sz="3000" b="1" kern="1200" dirty="0" smtClean="0">
              <a:solidFill>
                <a:schemeClr val="bg1"/>
              </a:solidFill>
              <a:latin typeface="微軟正黑體" pitchFamily="34" charset="-120"/>
              <a:ea typeface="微軟正黑體" pitchFamily="34" charset="-120"/>
            </a:rPr>
            <a:t> 關係人的內涵與分析</a:t>
          </a:r>
          <a:endParaRPr lang="zh-TW" altLang="en-US" sz="3000" b="1" kern="1200" dirty="0">
            <a:solidFill>
              <a:schemeClr val="bg1"/>
            </a:solidFill>
            <a:latin typeface="微軟正黑體" pitchFamily="34" charset="-120"/>
            <a:ea typeface="微軟正黑體" pitchFamily="34" charset="-120"/>
          </a:endParaRPr>
        </a:p>
      </dsp:txBody>
      <dsp:txXfrm>
        <a:off x="45942" y="45942"/>
        <a:ext cx="7090794" cy="849234"/>
      </dsp:txXfrm>
    </dsp:sp>
    <dsp:sp modelId="{8ECE8589-8516-4D5C-8698-B69BE5F46FB4}">
      <dsp:nvSpPr>
        <dsp:cNvPr id="0" name=""/>
        <dsp:cNvSpPr/>
      </dsp:nvSpPr>
      <dsp:spPr>
        <a:xfrm>
          <a:off x="0" y="1047681"/>
          <a:ext cx="7182678" cy="941118"/>
        </a:xfrm>
        <a:prstGeom prst="round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§2.2</a:t>
          </a:r>
          <a:r>
            <a:rPr lang="zh-TW" altLang="en-US" sz="3000" b="1" kern="1200" dirty="0" smtClean="0">
              <a:solidFill>
                <a:schemeClr val="bg1"/>
              </a:solidFill>
              <a:latin typeface="微軟正黑體" pitchFamily="34" charset="-120"/>
              <a:ea typeface="微軟正黑體" pitchFamily="34" charset="-120"/>
            </a:rPr>
            <a:t> 顧客的利益、犧牲與價值</a:t>
          </a:r>
          <a:endParaRPr lang="zh-TW" altLang="en-US" sz="3000" b="1" kern="1200" dirty="0">
            <a:solidFill>
              <a:schemeClr val="bg1"/>
            </a:solidFill>
            <a:latin typeface="微軟正黑體" pitchFamily="34" charset="-120"/>
            <a:ea typeface="微軟正黑體" pitchFamily="34" charset="-120"/>
          </a:endParaRPr>
        </a:p>
      </dsp:txBody>
      <dsp:txXfrm>
        <a:off x="45942" y="1093623"/>
        <a:ext cx="7090794" cy="849234"/>
      </dsp:txXfrm>
    </dsp:sp>
    <dsp:sp modelId="{AE0AAF5F-BFF0-4A8C-9D32-008D956B3228}">
      <dsp:nvSpPr>
        <dsp:cNvPr id="0" name=""/>
        <dsp:cNvSpPr/>
      </dsp:nvSpPr>
      <dsp:spPr>
        <a:xfrm>
          <a:off x="0" y="2075199"/>
          <a:ext cx="7182678" cy="941118"/>
        </a:xfrm>
        <a:prstGeom prst="round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§2.3</a:t>
          </a:r>
          <a:r>
            <a:rPr lang="zh-TW" altLang="en-US" sz="3000" b="1" kern="1200" dirty="0" smtClean="0">
              <a:solidFill>
                <a:schemeClr val="bg1"/>
              </a:solidFill>
              <a:latin typeface="微軟正黑體" pitchFamily="34" charset="-120"/>
              <a:ea typeface="微軟正黑體" pitchFamily="34" charset="-120"/>
            </a:rPr>
            <a:t> 價值鏈分析</a:t>
          </a:r>
          <a:endParaRPr lang="zh-TW" altLang="en-US" sz="3000" b="1" kern="1200" dirty="0">
            <a:solidFill>
              <a:schemeClr val="bg1"/>
            </a:solidFill>
            <a:latin typeface="微軟正黑體" pitchFamily="34" charset="-120"/>
            <a:ea typeface="微軟正黑體" pitchFamily="34" charset="-120"/>
          </a:endParaRPr>
        </a:p>
      </dsp:txBody>
      <dsp:txXfrm>
        <a:off x="45942" y="2121141"/>
        <a:ext cx="7090794" cy="849234"/>
      </dsp:txXfrm>
    </dsp:sp>
    <dsp:sp modelId="{1571E1A3-2EAD-4D46-9361-502BECB663B7}">
      <dsp:nvSpPr>
        <dsp:cNvPr id="0" name=""/>
        <dsp:cNvSpPr/>
      </dsp:nvSpPr>
      <dsp:spPr>
        <a:xfrm>
          <a:off x="0" y="3102718"/>
          <a:ext cx="7182678" cy="941118"/>
        </a:xfrm>
        <a:prstGeom prst="round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§2.4</a:t>
          </a:r>
          <a:r>
            <a:rPr lang="zh-TW" altLang="en-US" sz="3000" b="1" kern="1200" dirty="0" smtClean="0">
              <a:solidFill>
                <a:schemeClr val="bg1"/>
              </a:solidFill>
              <a:latin typeface="微軟正黑體" pitchFamily="34" charset="-120"/>
              <a:ea typeface="微軟正黑體" pitchFamily="34" charset="-120"/>
            </a:rPr>
            <a:t> 產業的價值創造與利潤分配</a:t>
          </a:r>
          <a:endParaRPr lang="zh-TW" altLang="en-US" sz="3000" b="1" kern="1200" dirty="0">
            <a:solidFill>
              <a:schemeClr val="bg1"/>
            </a:solidFill>
            <a:latin typeface="微軟正黑體" pitchFamily="34" charset="-120"/>
            <a:ea typeface="微軟正黑體" pitchFamily="34" charset="-120"/>
          </a:endParaRPr>
        </a:p>
      </dsp:txBody>
      <dsp:txXfrm>
        <a:off x="45942" y="3148660"/>
        <a:ext cx="7090794" cy="8492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29ACA1-D900-417F-9826-39F73F69A3D2}">
      <dsp:nvSpPr>
        <dsp:cNvPr id="0" name=""/>
        <dsp:cNvSpPr/>
      </dsp:nvSpPr>
      <dsp:spPr>
        <a:xfrm>
          <a:off x="0" y="11522"/>
          <a:ext cx="5870712" cy="752895"/>
        </a:xfrm>
        <a:prstGeom prst="roundRect">
          <a:avLst/>
        </a:prstGeom>
        <a:solidFill>
          <a:srgbClr val="FF7C8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zh-TW" altLang="en-US" sz="2400" b="1" kern="1200" dirty="0" smtClean="0">
              <a:latin typeface="微軟正黑體" pitchFamily="34" charset="-120"/>
              <a:ea typeface="微軟正黑體" pitchFamily="34" charset="-120"/>
            </a:rPr>
            <a:t>界定主要的關係人 </a:t>
          </a:r>
          <a:endParaRPr lang="zh-TW" altLang="en-US" sz="2400" b="1" kern="1200" dirty="0"/>
        </a:p>
      </dsp:txBody>
      <dsp:txXfrm>
        <a:off x="36753" y="48275"/>
        <a:ext cx="5797206" cy="679389"/>
      </dsp:txXfrm>
    </dsp:sp>
    <dsp:sp modelId="{FE9E6AAE-A24F-4770-AF86-F112B87D50A3}">
      <dsp:nvSpPr>
        <dsp:cNvPr id="0" name=""/>
        <dsp:cNvSpPr/>
      </dsp:nvSpPr>
      <dsp:spPr>
        <a:xfrm>
          <a:off x="0" y="833537"/>
          <a:ext cx="5870712" cy="752895"/>
        </a:xfrm>
        <a:prstGeom prst="roundRect">
          <a:avLst/>
        </a:prstGeom>
        <a:solidFill>
          <a:srgbClr val="FFC00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zh-TW" altLang="en-US" sz="2400" b="1" kern="1200" dirty="0" smtClean="0">
              <a:latin typeface="微軟正黑體" pitchFamily="34" charset="-120"/>
              <a:ea typeface="微軟正黑體" pitchFamily="34" charset="-120"/>
            </a:rPr>
            <a:t>檢討企業對主要關係人所作的假設 </a:t>
          </a:r>
          <a:endParaRPr lang="zh-TW" altLang="en-US" sz="2400" b="1" kern="1200" dirty="0"/>
        </a:p>
      </dsp:txBody>
      <dsp:txXfrm>
        <a:off x="36753" y="870290"/>
        <a:ext cx="5797206" cy="679389"/>
      </dsp:txXfrm>
    </dsp:sp>
    <dsp:sp modelId="{38F5A321-A74A-4080-A5A9-3624E5F04FA0}">
      <dsp:nvSpPr>
        <dsp:cNvPr id="0" name=""/>
        <dsp:cNvSpPr/>
      </dsp:nvSpPr>
      <dsp:spPr>
        <a:xfrm>
          <a:off x="0" y="1655552"/>
          <a:ext cx="5870712" cy="752895"/>
        </a:xfrm>
        <a:prstGeom prst="roundRect">
          <a:avLst/>
        </a:prstGeom>
        <a:solidFill>
          <a:srgbClr val="00B0F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zh-TW" altLang="en-US" sz="2400" b="1" kern="1200" dirty="0" smtClean="0">
              <a:latin typeface="微軟正黑體" pitchFamily="34" charset="-120"/>
              <a:ea typeface="微軟正黑體" pitchFamily="34" charset="-120"/>
            </a:rPr>
            <a:t>進行各種假設的評估 </a:t>
          </a:r>
          <a:endParaRPr lang="zh-TW" altLang="en-US" sz="2400" b="1" kern="1200" dirty="0"/>
        </a:p>
      </dsp:txBody>
      <dsp:txXfrm>
        <a:off x="36753" y="1692305"/>
        <a:ext cx="5797206" cy="679389"/>
      </dsp:txXfrm>
    </dsp:sp>
    <dsp:sp modelId="{89C527B3-3179-47AD-9802-A3FFF242C488}">
      <dsp:nvSpPr>
        <dsp:cNvPr id="0" name=""/>
        <dsp:cNvSpPr/>
      </dsp:nvSpPr>
      <dsp:spPr>
        <a:xfrm>
          <a:off x="0" y="2477567"/>
          <a:ext cx="5870712" cy="752895"/>
        </a:xfrm>
        <a:prstGeom prst="roundRect">
          <a:avLst/>
        </a:prstGeom>
        <a:solidFill>
          <a:schemeClr val="accent2">
            <a:lumMod val="60000"/>
            <a:lumOff val="4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zh-TW" altLang="en-US" sz="2400" b="1" kern="1200" dirty="0" smtClean="0">
              <a:latin typeface="微軟正黑體" pitchFamily="34" charset="-120"/>
              <a:ea typeface="微軟正黑體" pitchFamily="34" charset="-120"/>
            </a:rPr>
            <a:t>進行關係人衝擊總體影響的評估 </a:t>
          </a:r>
          <a:endParaRPr lang="zh-TW" altLang="en-US" sz="2400" b="1" kern="1200" dirty="0"/>
        </a:p>
      </dsp:txBody>
      <dsp:txXfrm>
        <a:off x="36753" y="2514320"/>
        <a:ext cx="5797206" cy="679389"/>
      </dsp:txXfrm>
    </dsp:sp>
    <dsp:sp modelId="{B6A9D844-EB03-4AA2-AC5C-510D1ED9CB65}">
      <dsp:nvSpPr>
        <dsp:cNvPr id="0" name=""/>
        <dsp:cNvSpPr/>
      </dsp:nvSpPr>
      <dsp:spPr>
        <a:xfrm>
          <a:off x="0" y="3299582"/>
          <a:ext cx="5870712" cy="752895"/>
        </a:xfrm>
        <a:prstGeom prst="roundRect">
          <a:avLst/>
        </a:prstGeom>
        <a:solidFill>
          <a:srgbClr val="00B05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zh-TW" altLang="en-US" sz="2400" b="1" kern="1200" dirty="0" smtClean="0">
              <a:latin typeface="微軟正黑體" pitchFamily="34" charset="-120"/>
              <a:ea typeface="微軟正黑體" pitchFamily="34" charset="-120"/>
            </a:rPr>
            <a:t>擬定關係人的因應策略 </a:t>
          </a:r>
          <a:endParaRPr lang="zh-TW" altLang="en-US" sz="2400" b="1" kern="1200" dirty="0"/>
        </a:p>
      </dsp:txBody>
      <dsp:txXfrm>
        <a:off x="36753" y="3336335"/>
        <a:ext cx="5797206" cy="67938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2F8263-28A0-42F7-A532-BB05114E06A4}">
      <dsp:nvSpPr>
        <dsp:cNvPr id="0" name=""/>
        <dsp:cNvSpPr/>
      </dsp:nvSpPr>
      <dsp:spPr>
        <a:xfrm>
          <a:off x="0" y="0"/>
          <a:ext cx="7182678" cy="941118"/>
        </a:xfrm>
        <a:prstGeom prst="roundRect">
          <a:avLst/>
        </a:prstGeom>
        <a:solidFill>
          <a:srgbClr val="A9D18E"/>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§2.1</a:t>
          </a:r>
          <a:r>
            <a:rPr lang="zh-TW" altLang="en-US" sz="3000" b="1" kern="1200" dirty="0" smtClean="0">
              <a:solidFill>
                <a:schemeClr val="bg1"/>
              </a:solidFill>
              <a:latin typeface="微軟正黑體" pitchFamily="34" charset="-120"/>
              <a:ea typeface="微軟正黑體" pitchFamily="34" charset="-120"/>
            </a:rPr>
            <a:t> 關係人的內涵與分析</a:t>
          </a:r>
          <a:endParaRPr lang="zh-TW" altLang="en-US" sz="3000" b="1" kern="1200" dirty="0">
            <a:solidFill>
              <a:schemeClr val="bg1"/>
            </a:solidFill>
            <a:latin typeface="微軟正黑體" pitchFamily="34" charset="-120"/>
            <a:ea typeface="微軟正黑體" pitchFamily="34" charset="-120"/>
          </a:endParaRPr>
        </a:p>
      </dsp:txBody>
      <dsp:txXfrm>
        <a:off x="45942" y="45942"/>
        <a:ext cx="7090794" cy="849234"/>
      </dsp:txXfrm>
    </dsp:sp>
    <dsp:sp modelId="{8ECE8589-8516-4D5C-8698-B69BE5F46FB4}">
      <dsp:nvSpPr>
        <dsp:cNvPr id="0" name=""/>
        <dsp:cNvSpPr/>
      </dsp:nvSpPr>
      <dsp:spPr>
        <a:xfrm>
          <a:off x="0" y="1047681"/>
          <a:ext cx="7182678" cy="941118"/>
        </a:xfrm>
        <a:prstGeom prst="roundRect">
          <a:avLst/>
        </a:prstGeom>
        <a:solidFill>
          <a:srgbClr val="38572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§2.2</a:t>
          </a:r>
          <a:r>
            <a:rPr lang="zh-TW" altLang="en-US" sz="3000" b="1" kern="1200" dirty="0" smtClean="0">
              <a:solidFill>
                <a:schemeClr val="bg1"/>
              </a:solidFill>
              <a:latin typeface="微軟正黑體" pitchFamily="34" charset="-120"/>
              <a:ea typeface="微軟正黑體" pitchFamily="34" charset="-120"/>
            </a:rPr>
            <a:t> 顧客的利益、犧牲與價值</a:t>
          </a:r>
          <a:endParaRPr lang="zh-TW" altLang="en-US" sz="3000" b="1" kern="1200" dirty="0">
            <a:solidFill>
              <a:schemeClr val="bg1"/>
            </a:solidFill>
            <a:latin typeface="微軟正黑體" pitchFamily="34" charset="-120"/>
            <a:ea typeface="微軟正黑體" pitchFamily="34" charset="-120"/>
          </a:endParaRPr>
        </a:p>
      </dsp:txBody>
      <dsp:txXfrm>
        <a:off x="45942" y="1093623"/>
        <a:ext cx="7090794" cy="849234"/>
      </dsp:txXfrm>
    </dsp:sp>
    <dsp:sp modelId="{AE0AAF5F-BFF0-4A8C-9D32-008D956B3228}">
      <dsp:nvSpPr>
        <dsp:cNvPr id="0" name=""/>
        <dsp:cNvSpPr/>
      </dsp:nvSpPr>
      <dsp:spPr>
        <a:xfrm>
          <a:off x="0" y="2075199"/>
          <a:ext cx="7182678" cy="941118"/>
        </a:xfrm>
        <a:prstGeom prst="round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§2.3</a:t>
          </a:r>
          <a:r>
            <a:rPr lang="zh-TW" altLang="en-US" sz="3000" b="1" kern="1200" dirty="0" smtClean="0">
              <a:solidFill>
                <a:schemeClr val="bg1"/>
              </a:solidFill>
              <a:latin typeface="微軟正黑體" pitchFamily="34" charset="-120"/>
              <a:ea typeface="微軟正黑體" pitchFamily="34" charset="-120"/>
            </a:rPr>
            <a:t> 價值鏈分析</a:t>
          </a:r>
          <a:endParaRPr lang="zh-TW" altLang="en-US" sz="3000" b="1" kern="1200" dirty="0">
            <a:solidFill>
              <a:schemeClr val="bg1"/>
            </a:solidFill>
            <a:latin typeface="微軟正黑體" pitchFamily="34" charset="-120"/>
            <a:ea typeface="微軟正黑體" pitchFamily="34" charset="-120"/>
          </a:endParaRPr>
        </a:p>
      </dsp:txBody>
      <dsp:txXfrm>
        <a:off x="45942" y="2121141"/>
        <a:ext cx="7090794" cy="849234"/>
      </dsp:txXfrm>
    </dsp:sp>
    <dsp:sp modelId="{1571E1A3-2EAD-4D46-9361-502BECB663B7}">
      <dsp:nvSpPr>
        <dsp:cNvPr id="0" name=""/>
        <dsp:cNvSpPr/>
      </dsp:nvSpPr>
      <dsp:spPr>
        <a:xfrm>
          <a:off x="0" y="3102718"/>
          <a:ext cx="7182678" cy="941118"/>
        </a:xfrm>
        <a:prstGeom prst="round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§2.4</a:t>
          </a:r>
          <a:r>
            <a:rPr lang="zh-TW" altLang="en-US" sz="3000" b="1" kern="1200" dirty="0" smtClean="0">
              <a:solidFill>
                <a:schemeClr val="bg1"/>
              </a:solidFill>
              <a:latin typeface="微軟正黑體" pitchFamily="34" charset="-120"/>
              <a:ea typeface="微軟正黑體" pitchFamily="34" charset="-120"/>
            </a:rPr>
            <a:t> 產業的價值創造與利潤分配</a:t>
          </a:r>
          <a:endParaRPr lang="zh-TW" altLang="en-US" sz="3000" b="1" kern="1200" dirty="0">
            <a:solidFill>
              <a:schemeClr val="bg1"/>
            </a:solidFill>
            <a:latin typeface="微軟正黑體" pitchFamily="34" charset="-120"/>
            <a:ea typeface="微軟正黑體" pitchFamily="34" charset="-120"/>
          </a:endParaRPr>
        </a:p>
      </dsp:txBody>
      <dsp:txXfrm>
        <a:off x="45942" y="3148660"/>
        <a:ext cx="7090794" cy="84923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2F8263-28A0-42F7-A532-BB05114E06A4}">
      <dsp:nvSpPr>
        <dsp:cNvPr id="0" name=""/>
        <dsp:cNvSpPr/>
      </dsp:nvSpPr>
      <dsp:spPr>
        <a:xfrm>
          <a:off x="0" y="0"/>
          <a:ext cx="7182678" cy="941118"/>
        </a:xfrm>
        <a:prstGeom prst="roundRect">
          <a:avLst/>
        </a:prstGeom>
        <a:solidFill>
          <a:srgbClr val="A9D18E"/>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§2.1</a:t>
          </a:r>
          <a:r>
            <a:rPr lang="zh-TW" altLang="en-US" sz="3000" b="1" kern="1200" dirty="0" smtClean="0">
              <a:solidFill>
                <a:schemeClr val="bg1"/>
              </a:solidFill>
              <a:latin typeface="微軟正黑體" pitchFamily="34" charset="-120"/>
              <a:ea typeface="微軟正黑體" pitchFamily="34" charset="-120"/>
            </a:rPr>
            <a:t> 關係人的內涵與分析</a:t>
          </a:r>
          <a:endParaRPr lang="zh-TW" altLang="en-US" sz="3000" b="1" kern="1200" dirty="0">
            <a:solidFill>
              <a:schemeClr val="bg1"/>
            </a:solidFill>
            <a:latin typeface="微軟正黑體" pitchFamily="34" charset="-120"/>
            <a:ea typeface="微軟正黑體" pitchFamily="34" charset="-120"/>
          </a:endParaRPr>
        </a:p>
      </dsp:txBody>
      <dsp:txXfrm>
        <a:off x="45942" y="45942"/>
        <a:ext cx="7090794" cy="849234"/>
      </dsp:txXfrm>
    </dsp:sp>
    <dsp:sp modelId="{8ECE8589-8516-4D5C-8698-B69BE5F46FB4}">
      <dsp:nvSpPr>
        <dsp:cNvPr id="0" name=""/>
        <dsp:cNvSpPr/>
      </dsp:nvSpPr>
      <dsp:spPr>
        <a:xfrm>
          <a:off x="0" y="1047681"/>
          <a:ext cx="7182678" cy="941118"/>
        </a:xfrm>
        <a:prstGeom prst="round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§2.2</a:t>
          </a:r>
          <a:r>
            <a:rPr lang="zh-TW" altLang="en-US" sz="3000" b="1" kern="1200" dirty="0" smtClean="0">
              <a:solidFill>
                <a:schemeClr val="bg1"/>
              </a:solidFill>
              <a:latin typeface="微軟正黑體" pitchFamily="34" charset="-120"/>
              <a:ea typeface="微軟正黑體" pitchFamily="34" charset="-120"/>
            </a:rPr>
            <a:t> 顧客的利益、犧牲與價值</a:t>
          </a:r>
          <a:endParaRPr lang="zh-TW" altLang="en-US" sz="3000" b="1" kern="1200" dirty="0">
            <a:solidFill>
              <a:schemeClr val="bg1"/>
            </a:solidFill>
            <a:latin typeface="微軟正黑體" pitchFamily="34" charset="-120"/>
            <a:ea typeface="微軟正黑體" pitchFamily="34" charset="-120"/>
          </a:endParaRPr>
        </a:p>
      </dsp:txBody>
      <dsp:txXfrm>
        <a:off x="45942" y="1093623"/>
        <a:ext cx="7090794" cy="849234"/>
      </dsp:txXfrm>
    </dsp:sp>
    <dsp:sp modelId="{AE0AAF5F-BFF0-4A8C-9D32-008D956B3228}">
      <dsp:nvSpPr>
        <dsp:cNvPr id="0" name=""/>
        <dsp:cNvSpPr/>
      </dsp:nvSpPr>
      <dsp:spPr>
        <a:xfrm>
          <a:off x="0" y="2075199"/>
          <a:ext cx="7182678" cy="941118"/>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§2.3</a:t>
          </a:r>
          <a:r>
            <a:rPr lang="zh-TW" altLang="en-US" sz="3000" b="1" kern="1200" dirty="0" smtClean="0">
              <a:solidFill>
                <a:schemeClr val="bg1"/>
              </a:solidFill>
              <a:latin typeface="微軟正黑體" pitchFamily="34" charset="-120"/>
              <a:ea typeface="微軟正黑體" pitchFamily="34" charset="-120"/>
            </a:rPr>
            <a:t> 價值鏈分析</a:t>
          </a:r>
          <a:endParaRPr lang="zh-TW" altLang="en-US" sz="3000" b="1" kern="1200" dirty="0">
            <a:solidFill>
              <a:schemeClr val="bg1"/>
            </a:solidFill>
            <a:latin typeface="微軟正黑體" pitchFamily="34" charset="-120"/>
            <a:ea typeface="微軟正黑體" pitchFamily="34" charset="-120"/>
          </a:endParaRPr>
        </a:p>
      </dsp:txBody>
      <dsp:txXfrm>
        <a:off x="45942" y="2121141"/>
        <a:ext cx="7090794" cy="849234"/>
      </dsp:txXfrm>
    </dsp:sp>
    <dsp:sp modelId="{1571E1A3-2EAD-4D46-9361-502BECB663B7}">
      <dsp:nvSpPr>
        <dsp:cNvPr id="0" name=""/>
        <dsp:cNvSpPr/>
      </dsp:nvSpPr>
      <dsp:spPr>
        <a:xfrm>
          <a:off x="0" y="3102718"/>
          <a:ext cx="7182678" cy="941118"/>
        </a:xfrm>
        <a:prstGeom prst="round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§2.4</a:t>
          </a:r>
          <a:r>
            <a:rPr lang="zh-TW" altLang="en-US" sz="3000" b="1" kern="1200" dirty="0" smtClean="0">
              <a:solidFill>
                <a:schemeClr val="bg1"/>
              </a:solidFill>
              <a:latin typeface="微軟正黑體" pitchFamily="34" charset="-120"/>
              <a:ea typeface="微軟正黑體" pitchFamily="34" charset="-120"/>
            </a:rPr>
            <a:t> 產業的價值創造與利潤分配</a:t>
          </a:r>
          <a:endParaRPr lang="zh-TW" altLang="en-US" sz="3000" b="1" kern="1200" dirty="0">
            <a:solidFill>
              <a:schemeClr val="bg1"/>
            </a:solidFill>
            <a:latin typeface="微軟正黑體" pitchFamily="34" charset="-120"/>
            <a:ea typeface="微軟正黑體" pitchFamily="34" charset="-120"/>
          </a:endParaRPr>
        </a:p>
      </dsp:txBody>
      <dsp:txXfrm>
        <a:off x="45942" y="3148660"/>
        <a:ext cx="7090794" cy="84923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D88688-CA48-45C8-ABF8-A2EEBE7945BC}">
      <dsp:nvSpPr>
        <dsp:cNvPr id="0" name=""/>
        <dsp:cNvSpPr/>
      </dsp:nvSpPr>
      <dsp:spPr>
        <a:xfrm>
          <a:off x="0" y="11522"/>
          <a:ext cx="6296167" cy="752895"/>
        </a:xfrm>
        <a:prstGeom prst="roundRect">
          <a:avLst/>
        </a:prstGeom>
        <a:solidFill>
          <a:srgbClr val="00B0F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zh-TW" altLang="en-US" sz="2400" b="1" kern="1200" dirty="0" smtClean="0">
              <a:latin typeface="微軟正黑體" pitchFamily="34" charset="-120"/>
              <a:ea typeface="微軟正黑體" pitchFamily="34" charset="-120"/>
            </a:rPr>
            <a:t>入廠配送</a:t>
          </a:r>
          <a:r>
            <a:rPr lang="en-US" altLang="zh-TW" sz="2400" b="1" kern="1200" dirty="0" smtClean="0">
              <a:latin typeface="微軟正黑體" pitchFamily="34" charset="-120"/>
              <a:ea typeface="微軟正黑體" pitchFamily="34" charset="-120"/>
            </a:rPr>
            <a:t>(Inbound Logistics)</a:t>
          </a:r>
          <a:endParaRPr lang="zh-TW" altLang="en-US" sz="2400" b="1" kern="1200" dirty="0">
            <a:latin typeface="微軟正黑體" pitchFamily="34" charset="-120"/>
            <a:ea typeface="微軟正黑體" pitchFamily="34" charset="-120"/>
          </a:endParaRPr>
        </a:p>
      </dsp:txBody>
      <dsp:txXfrm>
        <a:off x="36753" y="48275"/>
        <a:ext cx="6222661" cy="679389"/>
      </dsp:txXfrm>
    </dsp:sp>
    <dsp:sp modelId="{6656872F-405A-43DC-BD0A-26A78102A1FC}">
      <dsp:nvSpPr>
        <dsp:cNvPr id="0" name=""/>
        <dsp:cNvSpPr/>
      </dsp:nvSpPr>
      <dsp:spPr>
        <a:xfrm>
          <a:off x="0" y="833537"/>
          <a:ext cx="6296167" cy="752895"/>
        </a:xfrm>
        <a:prstGeom prst="roundRect">
          <a:avLst/>
        </a:prstGeom>
        <a:solidFill>
          <a:srgbClr val="FF7C8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zh-TW" altLang="en-US" sz="2400" b="1" kern="1200" dirty="0" smtClean="0">
              <a:latin typeface="微軟正黑體" pitchFamily="34" charset="-120"/>
              <a:ea typeface="微軟正黑體" pitchFamily="34" charset="-120"/>
            </a:rPr>
            <a:t>作業活動</a:t>
          </a:r>
          <a:r>
            <a:rPr lang="en-US" altLang="zh-TW" sz="2400" b="1" kern="1200" dirty="0" smtClean="0">
              <a:latin typeface="微軟正黑體" pitchFamily="34" charset="-120"/>
              <a:ea typeface="微軟正黑體" pitchFamily="34" charset="-120"/>
            </a:rPr>
            <a:t>(Operations)</a:t>
          </a:r>
          <a:endParaRPr lang="zh-TW" altLang="en-US" sz="2400" b="1" kern="1200" dirty="0">
            <a:latin typeface="微軟正黑體" pitchFamily="34" charset="-120"/>
            <a:ea typeface="微軟正黑體" pitchFamily="34" charset="-120"/>
          </a:endParaRPr>
        </a:p>
      </dsp:txBody>
      <dsp:txXfrm>
        <a:off x="36753" y="870290"/>
        <a:ext cx="6222661" cy="679389"/>
      </dsp:txXfrm>
    </dsp:sp>
    <dsp:sp modelId="{568C40EA-CD56-40E6-8619-655A2E8B5201}">
      <dsp:nvSpPr>
        <dsp:cNvPr id="0" name=""/>
        <dsp:cNvSpPr/>
      </dsp:nvSpPr>
      <dsp:spPr>
        <a:xfrm>
          <a:off x="0" y="1655552"/>
          <a:ext cx="6296167" cy="752895"/>
        </a:xfrm>
        <a:prstGeom prst="roundRect">
          <a:avLst/>
        </a:prstGeom>
        <a:solidFill>
          <a:srgbClr val="7030A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zh-TW" altLang="en-US" sz="2400" b="1" kern="1200" dirty="0" smtClean="0">
              <a:latin typeface="微軟正黑體" pitchFamily="34" charset="-120"/>
              <a:ea typeface="微軟正黑體" pitchFamily="34" charset="-120"/>
            </a:rPr>
            <a:t>出廠配送</a:t>
          </a:r>
          <a:r>
            <a:rPr lang="en-US" altLang="zh-TW" sz="2400" b="1" kern="1200" dirty="0" smtClean="0">
              <a:latin typeface="微軟正黑體" pitchFamily="34" charset="-120"/>
              <a:ea typeface="微軟正黑體" pitchFamily="34" charset="-120"/>
            </a:rPr>
            <a:t>(Outbound Logistics)</a:t>
          </a:r>
          <a:endParaRPr lang="zh-TW" altLang="en-US" sz="2400" b="1" kern="1200" dirty="0">
            <a:latin typeface="微軟正黑體" pitchFamily="34" charset="-120"/>
            <a:ea typeface="微軟正黑體" pitchFamily="34" charset="-120"/>
          </a:endParaRPr>
        </a:p>
      </dsp:txBody>
      <dsp:txXfrm>
        <a:off x="36753" y="1692305"/>
        <a:ext cx="6222661" cy="679389"/>
      </dsp:txXfrm>
    </dsp:sp>
    <dsp:sp modelId="{1D44D288-25E2-4BDF-8214-FAF81ACE4CA1}">
      <dsp:nvSpPr>
        <dsp:cNvPr id="0" name=""/>
        <dsp:cNvSpPr/>
      </dsp:nvSpPr>
      <dsp:spPr>
        <a:xfrm>
          <a:off x="0" y="2477567"/>
          <a:ext cx="6296167" cy="752895"/>
        </a:xfrm>
        <a:prstGeom prst="roundRect">
          <a:avLst/>
        </a:prstGeom>
        <a:solidFill>
          <a:srgbClr val="00B05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zh-TW" altLang="en-US" sz="2400" b="1" kern="1200" dirty="0" smtClean="0">
              <a:latin typeface="微軟正黑體" pitchFamily="34" charset="-120"/>
              <a:ea typeface="微軟正黑體" pitchFamily="34" charset="-120"/>
            </a:rPr>
            <a:t>行銷與銷售</a:t>
          </a:r>
          <a:r>
            <a:rPr lang="en-US" altLang="zh-TW" sz="2400" b="1" kern="1200" dirty="0" smtClean="0">
              <a:latin typeface="微軟正黑體" pitchFamily="34" charset="-120"/>
              <a:ea typeface="微軟正黑體" pitchFamily="34" charset="-120"/>
            </a:rPr>
            <a:t>(Marketing / Sales)</a:t>
          </a:r>
          <a:endParaRPr lang="zh-TW" altLang="en-US" sz="2400" b="1" kern="1200" dirty="0">
            <a:latin typeface="微軟正黑體" pitchFamily="34" charset="-120"/>
            <a:ea typeface="微軟正黑體" pitchFamily="34" charset="-120"/>
          </a:endParaRPr>
        </a:p>
      </dsp:txBody>
      <dsp:txXfrm>
        <a:off x="36753" y="2514320"/>
        <a:ext cx="6222661" cy="679389"/>
      </dsp:txXfrm>
    </dsp:sp>
    <dsp:sp modelId="{223B9430-41DF-42F7-8D3C-CA3629AAB1BA}">
      <dsp:nvSpPr>
        <dsp:cNvPr id="0" name=""/>
        <dsp:cNvSpPr/>
      </dsp:nvSpPr>
      <dsp:spPr>
        <a:xfrm>
          <a:off x="0" y="3299582"/>
          <a:ext cx="6296167" cy="752895"/>
        </a:xfrm>
        <a:prstGeom prst="roundRect">
          <a:avLst/>
        </a:prstGeom>
        <a:solidFill>
          <a:srgbClr val="CC330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zh-TW" altLang="en-US" sz="2400" b="1" kern="1200" dirty="0" smtClean="0">
              <a:latin typeface="微軟正黑體" pitchFamily="34" charset="-120"/>
              <a:ea typeface="微軟正黑體" pitchFamily="34" charset="-120"/>
            </a:rPr>
            <a:t>服務</a:t>
          </a:r>
          <a:r>
            <a:rPr lang="en-US" altLang="zh-TW" sz="2400" b="1" kern="1200" dirty="0" smtClean="0">
              <a:latin typeface="微軟正黑體" pitchFamily="34" charset="-120"/>
              <a:ea typeface="微軟正黑體" pitchFamily="34" charset="-120"/>
            </a:rPr>
            <a:t>(Service)</a:t>
          </a:r>
          <a:endParaRPr lang="zh-TW" altLang="en-US" sz="2400" b="1" kern="1200" dirty="0">
            <a:latin typeface="微軟正黑體" pitchFamily="34" charset="-120"/>
            <a:ea typeface="微軟正黑體" pitchFamily="34" charset="-120"/>
          </a:endParaRPr>
        </a:p>
      </dsp:txBody>
      <dsp:txXfrm>
        <a:off x="36753" y="3336335"/>
        <a:ext cx="6222661" cy="67938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1F7FC8-C562-409F-B84F-45F171B2DB57}">
      <dsp:nvSpPr>
        <dsp:cNvPr id="0" name=""/>
        <dsp:cNvSpPr/>
      </dsp:nvSpPr>
      <dsp:spPr>
        <a:xfrm>
          <a:off x="0" y="397819"/>
          <a:ext cx="7847463" cy="847006"/>
        </a:xfrm>
        <a:prstGeom prst="roundRect">
          <a:avLst/>
        </a:prstGeom>
        <a:solidFill>
          <a:srgbClr val="92D05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zh-TW" altLang="en-US" sz="2700" b="1" kern="1200" dirty="0" smtClean="0">
              <a:latin typeface="微軟正黑體" pitchFamily="34" charset="-120"/>
              <a:ea typeface="微軟正黑體" pitchFamily="34" charset="-120"/>
            </a:rPr>
            <a:t>採購</a:t>
          </a:r>
          <a:r>
            <a:rPr lang="en-US" altLang="zh-TW" sz="2700" b="1" kern="1200" dirty="0" smtClean="0">
              <a:latin typeface="微軟正黑體" pitchFamily="34" charset="-120"/>
              <a:ea typeface="微軟正黑體" pitchFamily="34" charset="-120"/>
            </a:rPr>
            <a:t>(Procurement)</a:t>
          </a:r>
          <a:endParaRPr lang="zh-TW" altLang="en-US" sz="2700" b="1" kern="1200" dirty="0">
            <a:latin typeface="微軟正黑體" pitchFamily="34" charset="-120"/>
            <a:ea typeface="微軟正黑體" pitchFamily="34" charset="-120"/>
          </a:endParaRPr>
        </a:p>
      </dsp:txBody>
      <dsp:txXfrm>
        <a:off x="41347" y="439166"/>
        <a:ext cx="7764769" cy="764312"/>
      </dsp:txXfrm>
    </dsp:sp>
    <dsp:sp modelId="{3AA2483B-5D0A-4A42-B4D0-F859D2F1792C}">
      <dsp:nvSpPr>
        <dsp:cNvPr id="0" name=""/>
        <dsp:cNvSpPr/>
      </dsp:nvSpPr>
      <dsp:spPr>
        <a:xfrm>
          <a:off x="0" y="1322586"/>
          <a:ext cx="7847463" cy="847006"/>
        </a:xfrm>
        <a:prstGeom prst="roundRect">
          <a:avLst/>
        </a:prstGeom>
        <a:solidFill>
          <a:srgbClr val="00B0F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zh-TW" altLang="en-US" sz="2700" b="1" kern="1200" dirty="0" smtClean="0">
              <a:latin typeface="微軟正黑體" pitchFamily="34" charset="-120"/>
              <a:ea typeface="微軟正黑體" pitchFamily="34" charset="-120"/>
            </a:rPr>
            <a:t>技術開發</a:t>
          </a:r>
          <a:r>
            <a:rPr lang="en-US" altLang="zh-TW" sz="2700" b="1" kern="1200" dirty="0" smtClean="0">
              <a:latin typeface="微軟正黑體" pitchFamily="34" charset="-120"/>
              <a:ea typeface="微軟正黑體" pitchFamily="34" charset="-120"/>
            </a:rPr>
            <a:t>(Technology Development)</a:t>
          </a:r>
          <a:endParaRPr lang="zh-TW" altLang="en-US" sz="2700" b="1" kern="1200" dirty="0">
            <a:latin typeface="微軟正黑體" pitchFamily="34" charset="-120"/>
            <a:ea typeface="微軟正黑體" pitchFamily="34" charset="-120"/>
          </a:endParaRPr>
        </a:p>
      </dsp:txBody>
      <dsp:txXfrm>
        <a:off x="41347" y="1363933"/>
        <a:ext cx="7764769" cy="764312"/>
      </dsp:txXfrm>
    </dsp:sp>
    <dsp:sp modelId="{D1BE86E7-5340-4E40-9734-86C18EEF4549}">
      <dsp:nvSpPr>
        <dsp:cNvPr id="0" name=""/>
        <dsp:cNvSpPr/>
      </dsp:nvSpPr>
      <dsp:spPr>
        <a:xfrm>
          <a:off x="0" y="2247353"/>
          <a:ext cx="7847463" cy="847006"/>
        </a:xfrm>
        <a:prstGeom prst="roundRect">
          <a:avLst/>
        </a:prstGeom>
        <a:solidFill>
          <a:srgbClr val="FF7C8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zh-TW" altLang="en-US" sz="2700" b="1" kern="1200" dirty="0" smtClean="0">
              <a:latin typeface="微軟正黑體" pitchFamily="34" charset="-120"/>
              <a:ea typeface="微軟正黑體" pitchFamily="34" charset="-120"/>
            </a:rPr>
            <a:t>人力資源管理</a:t>
          </a:r>
          <a:r>
            <a:rPr lang="en-US" altLang="zh-TW" sz="2700" b="1" kern="1200" dirty="0" smtClean="0">
              <a:latin typeface="微軟正黑體" pitchFamily="34" charset="-120"/>
              <a:ea typeface="微軟正黑體" pitchFamily="34" charset="-120"/>
            </a:rPr>
            <a:t>(Human Resource Management)</a:t>
          </a:r>
          <a:endParaRPr lang="zh-TW" altLang="en-US" sz="2700" b="1" kern="1200" dirty="0">
            <a:latin typeface="微軟正黑體" pitchFamily="34" charset="-120"/>
            <a:ea typeface="微軟正黑體" pitchFamily="34" charset="-120"/>
          </a:endParaRPr>
        </a:p>
      </dsp:txBody>
      <dsp:txXfrm>
        <a:off x="41347" y="2288700"/>
        <a:ext cx="7764769" cy="764312"/>
      </dsp:txXfrm>
    </dsp:sp>
    <dsp:sp modelId="{3641C43F-9610-4EEC-8287-D2D5127A0AC3}">
      <dsp:nvSpPr>
        <dsp:cNvPr id="0" name=""/>
        <dsp:cNvSpPr/>
      </dsp:nvSpPr>
      <dsp:spPr>
        <a:xfrm>
          <a:off x="0" y="3172119"/>
          <a:ext cx="7847463" cy="847006"/>
        </a:xfrm>
        <a:prstGeom prst="roundRect">
          <a:avLst/>
        </a:prstGeom>
        <a:solidFill>
          <a:srgbClr val="7030A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zh-TW" altLang="en-US" sz="2700" b="1" kern="1200" dirty="0" smtClean="0">
              <a:latin typeface="微軟正黑體" pitchFamily="34" charset="-120"/>
              <a:ea typeface="微軟正黑體" pitchFamily="34" charset="-120"/>
            </a:rPr>
            <a:t>基礎架構</a:t>
          </a:r>
          <a:r>
            <a:rPr lang="en-US" altLang="zh-TW" sz="2700" b="1" kern="1200" dirty="0" smtClean="0">
              <a:latin typeface="微軟正黑體" pitchFamily="34" charset="-120"/>
              <a:ea typeface="微軟正黑體" pitchFamily="34" charset="-120"/>
            </a:rPr>
            <a:t>(Infrastructure)</a:t>
          </a:r>
          <a:endParaRPr lang="zh-TW" altLang="en-US" sz="2700" b="1" kern="1200" dirty="0">
            <a:latin typeface="微軟正黑體" pitchFamily="34" charset="-120"/>
            <a:ea typeface="微軟正黑體" pitchFamily="34" charset="-120"/>
          </a:endParaRPr>
        </a:p>
      </dsp:txBody>
      <dsp:txXfrm>
        <a:off x="41347" y="3213466"/>
        <a:ext cx="7764769" cy="76431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50BE43-EE1D-4D33-BB23-A6332055EC8B}">
      <dsp:nvSpPr>
        <dsp:cNvPr id="0" name=""/>
        <dsp:cNvSpPr/>
      </dsp:nvSpPr>
      <dsp:spPr>
        <a:xfrm>
          <a:off x="0" y="231977"/>
          <a:ext cx="6096000" cy="752895"/>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zh-TW" altLang="en-US" sz="2400" b="1" kern="1200" dirty="0" smtClean="0">
              <a:latin typeface="微軟正黑體" pitchFamily="34" charset="-120"/>
              <a:ea typeface="微軟正黑體" pitchFamily="34" charset="-120"/>
            </a:rPr>
            <a:t>來自單一鏈環</a:t>
          </a:r>
          <a:endParaRPr lang="zh-TW" altLang="en-US" sz="2400" b="1" kern="1200" dirty="0">
            <a:latin typeface="微軟正黑體" pitchFamily="34" charset="-120"/>
            <a:ea typeface="微軟正黑體" pitchFamily="34" charset="-120"/>
          </a:endParaRPr>
        </a:p>
      </dsp:txBody>
      <dsp:txXfrm>
        <a:off x="36753" y="268730"/>
        <a:ext cx="6022494" cy="679389"/>
      </dsp:txXfrm>
    </dsp:sp>
    <dsp:sp modelId="{0D91965F-0FA4-42DC-8B84-5096801F9F30}">
      <dsp:nvSpPr>
        <dsp:cNvPr id="0" name=""/>
        <dsp:cNvSpPr/>
      </dsp:nvSpPr>
      <dsp:spPr>
        <a:xfrm>
          <a:off x="0" y="984872"/>
          <a:ext cx="6096000" cy="447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3548"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zh-TW" altLang="en-US" sz="1900" b="1" kern="1200" dirty="0" smtClean="0">
              <a:latin typeface="微軟正黑體" pitchFamily="34" charset="-120"/>
              <a:ea typeface="微軟正黑體" pitchFamily="34" charset="-120"/>
            </a:rPr>
            <a:t>價值來自個別價值鏈鏈環的活動。</a:t>
          </a:r>
          <a:endParaRPr lang="zh-TW" altLang="en-US" sz="1900" b="1" kern="1200" dirty="0">
            <a:latin typeface="微軟正黑體" pitchFamily="34" charset="-120"/>
            <a:ea typeface="微軟正黑體" pitchFamily="34" charset="-120"/>
          </a:endParaRPr>
        </a:p>
      </dsp:txBody>
      <dsp:txXfrm>
        <a:off x="0" y="984872"/>
        <a:ext cx="6096000" cy="447120"/>
      </dsp:txXfrm>
    </dsp:sp>
    <dsp:sp modelId="{BD800CFA-E9E1-475E-BB90-3C45526474CD}">
      <dsp:nvSpPr>
        <dsp:cNvPr id="0" name=""/>
        <dsp:cNvSpPr/>
      </dsp:nvSpPr>
      <dsp:spPr>
        <a:xfrm>
          <a:off x="0" y="1431992"/>
          <a:ext cx="6096000" cy="752895"/>
        </a:xfrm>
        <a:prstGeom prst="roundRect">
          <a:avLst/>
        </a:prstGeom>
        <a:solidFill>
          <a:srgbClr val="FF7C8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zh-TW" altLang="en-US" sz="2400" b="1" kern="1200" dirty="0" smtClean="0">
              <a:latin typeface="微軟正黑體" pitchFamily="34" charset="-120"/>
              <a:ea typeface="微軟正黑體" pitchFamily="34" charset="-120"/>
            </a:rPr>
            <a:t>來自鏈環之間</a:t>
          </a:r>
          <a:endParaRPr lang="zh-TW" altLang="en-US" sz="2400" b="1" kern="1200" dirty="0">
            <a:latin typeface="微軟正黑體" pitchFamily="34" charset="-120"/>
            <a:ea typeface="微軟正黑體" pitchFamily="34" charset="-120"/>
          </a:endParaRPr>
        </a:p>
      </dsp:txBody>
      <dsp:txXfrm>
        <a:off x="36753" y="1468745"/>
        <a:ext cx="6022494" cy="679389"/>
      </dsp:txXfrm>
    </dsp:sp>
    <dsp:sp modelId="{9D738D10-4295-4A07-8A48-DF7326263E95}">
      <dsp:nvSpPr>
        <dsp:cNvPr id="0" name=""/>
        <dsp:cNvSpPr/>
      </dsp:nvSpPr>
      <dsp:spPr>
        <a:xfrm>
          <a:off x="0" y="2184887"/>
          <a:ext cx="6096000" cy="447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3548"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zh-TW" altLang="en-US" sz="1900" b="1" kern="1200" dirty="0" smtClean="0">
              <a:latin typeface="微軟正黑體" pitchFamily="34" charset="-120"/>
              <a:ea typeface="微軟正黑體" pitchFamily="34" charset="-120"/>
            </a:rPr>
            <a:t>價值來自兩個或兩個以上價值鏈鏈環之間的相互配合。</a:t>
          </a:r>
          <a:endParaRPr lang="zh-TW" altLang="en-US" sz="1900" b="1" kern="1200" dirty="0">
            <a:latin typeface="微軟正黑體" pitchFamily="34" charset="-120"/>
            <a:ea typeface="微軟正黑體" pitchFamily="34" charset="-120"/>
          </a:endParaRPr>
        </a:p>
      </dsp:txBody>
      <dsp:txXfrm>
        <a:off x="0" y="2184887"/>
        <a:ext cx="6096000" cy="447120"/>
      </dsp:txXfrm>
    </dsp:sp>
    <dsp:sp modelId="{1655C3EF-4F51-47BD-8837-8415FAF2FFFF}">
      <dsp:nvSpPr>
        <dsp:cNvPr id="0" name=""/>
        <dsp:cNvSpPr/>
      </dsp:nvSpPr>
      <dsp:spPr>
        <a:xfrm>
          <a:off x="0" y="2632007"/>
          <a:ext cx="6096000" cy="752895"/>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zh-TW" altLang="en-US" sz="2400" b="1" kern="1200" dirty="0" smtClean="0">
              <a:latin typeface="微軟正黑體" pitchFamily="34" charset="-120"/>
              <a:ea typeface="微軟正黑體" pitchFamily="34" charset="-120"/>
            </a:rPr>
            <a:t>來自價值系統</a:t>
          </a:r>
          <a:endParaRPr lang="zh-TW" altLang="en-US" sz="2400" b="1" kern="1200" dirty="0">
            <a:latin typeface="微軟正黑體" pitchFamily="34" charset="-120"/>
            <a:ea typeface="微軟正黑體" pitchFamily="34" charset="-120"/>
          </a:endParaRPr>
        </a:p>
      </dsp:txBody>
      <dsp:txXfrm>
        <a:off x="36753" y="2668760"/>
        <a:ext cx="6022494" cy="679389"/>
      </dsp:txXfrm>
    </dsp:sp>
    <dsp:sp modelId="{0666437F-944D-48D4-A986-59121B2C510F}">
      <dsp:nvSpPr>
        <dsp:cNvPr id="0" name=""/>
        <dsp:cNvSpPr/>
      </dsp:nvSpPr>
      <dsp:spPr>
        <a:xfrm>
          <a:off x="0" y="3384902"/>
          <a:ext cx="6096000" cy="447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3548"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zh-TW" altLang="en-US" sz="1900" b="1" kern="1200" dirty="0" smtClean="0">
              <a:latin typeface="微軟正黑體" pitchFamily="34" charset="-120"/>
              <a:ea typeface="微軟正黑體" pitchFamily="34" charset="-120"/>
            </a:rPr>
            <a:t>價值來自價值系統中不同價值鏈之間的配合。</a:t>
          </a:r>
          <a:endParaRPr lang="zh-TW" altLang="en-US" sz="1900" b="1" kern="1200" dirty="0">
            <a:latin typeface="微軟正黑體" pitchFamily="34" charset="-120"/>
            <a:ea typeface="微軟正黑體" pitchFamily="34" charset="-120"/>
          </a:endParaRPr>
        </a:p>
      </dsp:txBody>
      <dsp:txXfrm>
        <a:off x="0" y="3384902"/>
        <a:ext cx="6096000" cy="44712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2F8263-28A0-42F7-A532-BB05114E06A4}">
      <dsp:nvSpPr>
        <dsp:cNvPr id="0" name=""/>
        <dsp:cNvSpPr/>
      </dsp:nvSpPr>
      <dsp:spPr>
        <a:xfrm>
          <a:off x="0" y="0"/>
          <a:ext cx="7182678" cy="941118"/>
        </a:xfrm>
        <a:prstGeom prst="roundRect">
          <a:avLst/>
        </a:prstGeom>
        <a:solidFill>
          <a:srgbClr val="A9D18E"/>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§2.1</a:t>
          </a:r>
          <a:r>
            <a:rPr lang="zh-TW" altLang="en-US" sz="3000" b="1" kern="1200" dirty="0" smtClean="0">
              <a:solidFill>
                <a:schemeClr val="bg1"/>
              </a:solidFill>
              <a:latin typeface="微軟正黑體" pitchFamily="34" charset="-120"/>
              <a:ea typeface="微軟正黑體" pitchFamily="34" charset="-120"/>
            </a:rPr>
            <a:t> 關係人的內涵與分析</a:t>
          </a:r>
          <a:endParaRPr lang="zh-TW" altLang="en-US" sz="3000" b="1" kern="1200" dirty="0">
            <a:solidFill>
              <a:schemeClr val="bg1"/>
            </a:solidFill>
            <a:latin typeface="微軟正黑體" pitchFamily="34" charset="-120"/>
            <a:ea typeface="微軟正黑體" pitchFamily="34" charset="-120"/>
          </a:endParaRPr>
        </a:p>
      </dsp:txBody>
      <dsp:txXfrm>
        <a:off x="45942" y="45942"/>
        <a:ext cx="7090794" cy="849234"/>
      </dsp:txXfrm>
    </dsp:sp>
    <dsp:sp modelId="{8ECE8589-8516-4D5C-8698-B69BE5F46FB4}">
      <dsp:nvSpPr>
        <dsp:cNvPr id="0" name=""/>
        <dsp:cNvSpPr/>
      </dsp:nvSpPr>
      <dsp:spPr>
        <a:xfrm>
          <a:off x="0" y="1047681"/>
          <a:ext cx="7182678" cy="941118"/>
        </a:xfrm>
        <a:prstGeom prst="round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§2.2</a:t>
          </a:r>
          <a:r>
            <a:rPr lang="zh-TW" altLang="en-US" sz="3000" b="1" kern="1200" dirty="0" smtClean="0">
              <a:solidFill>
                <a:schemeClr val="bg1"/>
              </a:solidFill>
              <a:latin typeface="微軟正黑體" pitchFamily="34" charset="-120"/>
              <a:ea typeface="微軟正黑體" pitchFamily="34" charset="-120"/>
            </a:rPr>
            <a:t> 顧客的利益、犧牲與價值</a:t>
          </a:r>
          <a:endParaRPr lang="zh-TW" altLang="en-US" sz="3000" b="1" kern="1200" dirty="0">
            <a:solidFill>
              <a:schemeClr val="bg1"/>
            </a:solidFill>
            <a:latin typeface="微軟正黑體" pitchFamily="34" charset="-120"/>
            <a:ea typeface="微軟正黑體" pitchFamily="34" charset="-120"/>
          </a:endParaRPr>
        </a:p>
      </dsp:txBody>
      <dsp:txXfrm>
        <a:off x="45942" y="1093623"/>
        <a:ext cx="7090794" cy="849234"/>
      </dsp:txXfrm>
    </dsp:sp>
    <dsp:sp modelId="{AE0AAF5F-BFF0-4A8C-9D32-008D956B3228}">
      <dsp:nvSpPr>
        <dsp:cNvPr id="0" name=""/>
        <dsp:cNvSpPr/>
      </dsp:nvSpPr>
      <dsp:spPr>
        <a:xfrm>
          <a:off x="0" y="2075199"/>
          <a:ext cx="7182678" cy="941118"/>
        </a:xfrm>
        <a:prstGeom prst="round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§2.3</a:t>
          </a:r>
          <a:r>
            <a:rPr lang="zh-TW" altLang="en-US" sz="3000" b="1" kern="1200" dirty="0" smtClean="0">
              <a:solidFill>
                <a:schemeClr val="bg1"/>
              </a:solidFill>
              <a:latin typeface="微軟正黑體" pitchFamily="34" charset="-120"/>
              <a:ea typeface="微軟正黑體" pitchFamily="34" charset="-120"/>
            </a:rPr>
            <a:t> 價值鏈分析</a:t>
          </a:r>
          <a:endParaRPr lang="zh-TW" altLang="en-US" sz="3000" b="1" kern="1200" dirty="0">
            <a:solidFill>
              <a:schemeClr val="bg1"/>
            </a:solidFill>
            <a:latin typeface="微軟正黑體" pitchFamily="34" charset="-120"/>
            <a:ea typeface="微軟正黑體" pitchFamily="34" charset="-120"/>
          </a:endParaRPr>
        </a:p>
      </dsp:txBody>
      <dsp:txXfrm>
        <a:off x="45942" y="2121141"/>
        <a:ext cx="7090794" cy="849234"/>
      </dsp:txXfrm>
    </dsp:sp>
    <dsp:sp modelId="{1571E1A3-2EAD-4D46-9361-502BECB663B7}">
      <dsp:nvSpPr>
        <dsp:cNvPr id="0" name=""/>
        <dsp:cNvSpPr/>
      </dsp:nvSpPr>
      <dsp:spPr>
        <a:xfrm>
          <a:off x="0" y="3102718"/>
          <a:ext cx="7182678" cy="941118"/>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a:lnSpc>
              <a:spcPct val="90000"/>
            </a:lnSpc>
            <a:spcBef>
              <a:spcPct val="0"/>
            </a:spcBef>
            <a:spcAft>
              <a:spcPct val="35000"/>
            </a:spcAft>
          </a:pPr>
          <a:r>
            <a:rPr lang="en-US" altLang="zh-TW" sz="3000" b="1" kern="1200" dirty="0" smtClean="0">
              <a:solidFill>
                <a:schemeClr val="bg1"/>
              </a:solidFill>
              <a:latin typeface="微軟正黑體" pitchFamily="34" charset="-120"/>
              <a:ea typeface="微軟正黑體" pitchFamily="34" charset="-120"/>
            </a:rPr>
            <a:t>§2.4</a:t>
          </a:r>
          <a:r>
            <a:rPr lang="zh-TW" altLang="en-US" sz="3000" b="1" kern="1200" dirty="0" smtClean="0">
              <a:solidFill>
                <a:schemeClr val="bg1"/>
              </a:solidFill>
              <a:latin typeface="微軟正黑體" pitchFamily="34" charset="-120"/>
              <a:ea typeface="微軟正黑體" pitchFamily="34" charset="-120"/>
            </a:rPr>
            <a:t> 產業的價值創造與利潤分配</a:t>
          </a:r>
          <a:endParaRPr lang="zh-TW" altLang="en-US" sz="3000" b="1" kern="1200" dirty="0">
            <a:solidFill>
              <a:schemeClr val="bg1"/>
            </a:solidFill>
            <a:latin typeface="微軟正黑體" pitchFamily="34" charset="-120"/>
            <a:ea typeface="微軟正黑體" pitchFamily="34" charset="-120"/>
          </a:endParaRPr>
        </a:p>
      </dsp:txBody>
      <dsp:txXfrm>
        <a:off x="45942" y="3148660"/>
        <a:ext cx="7090794" cy="84923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zh-TW" altLang="en-US" dirty="0">
              <a:ea typeface="微軟正黑體" panose="020B0604030504040204" pitchFamily="34" charset="-120"/>
            </a:endParaRPr>
          </a:p>
        </p:txBody>
      </p:sp>
      <p:sp>
        <p:nvSpPr>
          <p:cNvPr id="3" name="日期版面配置區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ea typeface="+mn-ea"/>
              </a:defRPr>
            </a:lvl1pPr>
          </a:lstStyle>
          <a:p>
            <a:pPr>
              <a:defRPr/>
            </a:pPr>
            <a:fld id="{8F17B73B-97A7-4405-BF87-0C92DBFFF05B}" type="datetimeFigureOut">
              <a:rPr lang="zh-TW" altLang="en-US">
                <a:ea typeface="微軟正黑體" panose="020B0604030504040204" pitchFamily="34" charset="-120"/>
              </a:rPr>
              <a:pPr>
                <a:defRPr/>
              </a:pPr>
              <a:t>2017/6/22</a:t>
            </a:fld>
            <a:endParaRPr lang="zh-TW" altLang="en-US" dirty="0">
              <a:ea typeface="微軟正黑體" panose="020B0604030504040204" pitchFamily="34" charset="-120"/>
            </a:endParaRPr>
          </a:p>
        </p:txBody>
      </p:sp>
      <p:sp>
        <p:nvSpPr>
          <p:cNvPr id="4" name="頁尾版面配置區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zh-TW" altLang="en-US" dirty="0">
              <a:ea typeface="微軟正黑體" panose="020B0604030504040204" pitchFamily="34" charset="-120"/>
            </a:endParaRPr>
          </a:p>
        </p:txBody>
      </p:sp>
      <p:sp>
        <p:nvSpPr>
          <p:cNvPr id="5" name="投影片編號版面配置區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AF0C97E9-B67F-4902-ADFE-65D42AF80860}" type="slidenum">
              <a:rPr lang="zh-TW" altLang="en-US">
                <a:ea typeface="微軟正黑體" panose="020B0604030504040204" pitchFamily="34" charset="-120"/>
              </a:rPr>
              <a:pPr>
                <a:defRPr/>
              </a:pPr>
              <a:t>‹#›</a:t>
            </a:fld>
            <a:endParaRPr lang="zh-TW" altLang="en-US" dirty="0">
              <a:ea typeface="微軟正黑體" panose="020B0604030504040204" pitchFamily="34" charset="-120"/>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微軟正黑體" panose="020B0604030504040204" pitchFamily="34" charset="-120"/>
              </a:defRPr>
            </a:lvl1pPr>
          </a:lstStyle>
          <a:p>
            <a:pPr>
              <a:defRPr/>
            </a:pPr>
            <a:endParaRPr lang="zh-TW" altLang="en-US" dirty="0"/>
          </a:p>
        </p:txBody>
      </p:sp>
      <p:sp>
        <p:nvSpPr>
          <p:cNvPr id="3" name="日期版面配置區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ea typeface="微軟正黑體" panose="020B0604030504040204" pitchFamily="34" charset="-120"/>
              </a:defRPr>
            </a:lvl1pPr>
          </a:lstStyle>
          <a:p>
            <a:pPr>
              <a:defRPr/>
            </a:pPr>
            <a:fld id="{D896C5C2-61B6-4ADA-8C6C-3334E2FA4CCD}" type="datetimeFigureOut">
              <a:rPr lang="zh-TW" altLang="en-US" smtClean="0"/>
              <a:pPr>
                <a:defRPr/>
              </a:pPr>
              <a:t>2017/6/22</a:t>
            </a:fld>
            <a:endParaRPr lang="zh-TW" altLang="en-US" dirty="0"/>
          </a:p>
        </p:txBody>
      </p:sp>
      <p:sp>
        <p:nvSpPr>
          <p:cNvPr id="4" name="投影片圖像版面配置區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zh-TW" altLang="en-US" noProof="0" dirty="0" smtClean="0"/>
          </a:p>
        </p:txBody>
      </p:sp>
      <p:sp>
        <p:nvSpPr>
          <p:cNvPr id="5" name="備忘稿版面配置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TW" altLang="en-US" noProof="0" dirty="0" smtClean="0"/>
              <a:t>按一下以編輯母片文字樣式</a:t>
            </a:r>
          </a:p>
          <a:p>
            <a:pPr lvl="1"/>
            <a:r>
              <a:rPr lang="zh-TW" altLang="en-US" noProof="0" dirty="0" smtClean="0"/>
              <a:t>第二層</a:t>
            </a:r>
          </a:p>
          <a:p>
            <a:pPr lvl="2"/>
            <a:r>
              <a:rPr lang="zh-TW" altLang="en-US" noProof="0" dirty="0" smtClean="0"/>
              <a:t>第三層</a:t>
            </a:r>
          </a:p>
          <a:p>
            <a:pPr lvl="3"/>
            <a:r>
              <a:rPr lang="zh-TW" altLang="en-US" noProof="0" dirty="0" smtClean="0"/>
              <a:t>第四層</a:t>
            </a:r>
          </a:p>
          <a:p>
            <a:pPr lvl="4"/>
            <a:r>
              <a:rPr lang="zh-TW" altLang="en-US" noProof="0" dirty="0" smtClean="0"/>
              <a:t>第五層</a:t>
            </a:r>
          </a:p>
        </p:txBody>
      </p:sp>
      <p:sp>
        <p:nvSpPr>
          <p:cNvPr id="6" name="頁尾版面配置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微軟正黑體" panose="020B0604030504040204" pitchFamily="34" charset="-120"/>
              </a:defRPr>
            </a:lvl1pPr>
          </a:lstStyle>
          <a:p>
            <a:pPr>
              <a:defRPr/>
            </a:pPr>
            <a:endParaRPr lang="zh-TW" altLang="en-US" dirty="0"/>
          </a:p>
        </p:txBody>
      </p:sp>
      <p:sp>
        <p:nvSpPr>
          <p:cNvPr id="7" name="投影片編號版面配置區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ea typeface="微軟正黑體" panose="020B0604030504040204" pitchFamily="34" charset="-120"/>
              </a:defRPr>
            </a:lvl1pPr>
          </a:lstStyle>
          <a:p>
            <a:pPr>
              <a:defRPr/>
            </a:pPr>
            <a:fld id="{146EE0C1-6B57-4B7E-AA7E-981935A78478}" type="slidenum">
              <a:rPr lang="zh-TW" altLang="en-US" smtClean="0"/>
              <a:pPr>
                <a:defRPr/>
              </a:pPr>
              <a:t>‹#›</a:t>
            </a:fld>
            <a:endParaRPr lang="zh-TW"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微軟正黑體" panose="020B0604030504040204" pitchFamily="34" charset="-120"/>
        <a:cs typeface="+mn-cs"/>
      </a:defRPr>
    </a:lvl1pPr>
    <a:lvl2pPr marL="457200" algn="l" rtl="0" eaLnBrk="0" fontAlgn="base" hangingPunct="0">
      <a:spcBef>
        <a:spcPct val="30000"/>
      </a:spcBef>
      <a:spcAft>
        <a:spcPct val="0"/>
      </a:spcAft>
      <a:defRPr sz="1200" kern="1200">
        <a:solidFill>
          <a:schemeClr val="tx1"/>
        </a:solidFill>
        <a:latin typeface="+mn-lt"/>
        <a:ea typeface="微軟正黑體" panose="020B0604030504040204" pitchFamily="34" charset="-120"/>
        <a:cs typeface="+mn-cs"/>
      </a:defRPr>
    </a:lvl2pPr>
    <a:lvl3pPr marL="914400" algn="l" rtl="0" eaLnBrk="0" fontAlgn="base" hangingPunct="0">
      <a:spcBef>
        <a:spcPct val="30000"/>
      </a:spcBef>
      <a:spcAft>
        <a:spcPct val="0"/>
      </a:spcAft>
      <a:defRPr sz="1200" kern="1200">
        <a:solidFill>
          <a:schemeClr val="tx1"/>
        </a:solidFill>
        <a:latin typeface="+mn-lt"/>
        <a:ea typeface="微軟正黑體" panose="020B0604030504040204" pitchFamily="34" charset="-120"/>
        <a:cs typeface="+mn-cs"/>
      </a:defRPr>
    </a:lvl3pPr>
    <a:lvl4pPr marL="1371600" algn="l" rtl="0" eaLnBrk="0" fontAlgn="base" hangingPunct="0">
      <a:spcBef>
        <a:spcPct val="30000"/>
      </a:spcBef>
      <a:spcAft>
        <a:spcPct val="0"/>
      </a:spcAft>
      <a:defRPr sz="1200" kern="1200">
        <a:solidFill>
          <a:schemeClr val="tx1"/>
        </a:solidFill>
        <a:latin typeface="+mn-lt"/>
        <a:ea typeface="微軟正黑體" panose="020B0604030504040204" pitchFamily="34" charset="-120"/>
        <a:cs typeface="+mn-cs"/>
      </a:defRPr>
    </a:lvl4pPr>
    <a:lvl5pPr marL="1828800" algn="l" rtl="0" eaLnBrk="0" fontAlgn="base" hangingPunct="0">
      <a:spcBef>
        <a:spcPct val="30000"/>
      </a:spcBef>
      <a:spcAft>
        <a:spcPct val="0"/>
      </a:spcAft>
      <a:defRPr sz="1200" kern="1200">
        <a:solidFill>
          <a:schemeClr val="tx1"/>
        </a:solidFill>
        <a:latin typeface="+mn-lt"/>
        <a:ea typeface="微軟正黑體" panose="020B0604030504040204" pitchFamily="34"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投影片圖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11268"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新細明體" panose="02020500000000000000" pitchFamily="18" charset="-120"/>
              </a:defRPr>
            </a:lvl1pPr>
            <a:lvl2pPr marL="742950" indent="-285750">
              <a:defRPr>
                <a:solidFill>
                  <a:schemeClr val="tx1"/>
                </a:solidFill>
                <a:latin typeface="Calibri" panose="020F0502020204030204" pitchFamily="34" charset="0"/>
                <a:ea typeface="新細明體" panose="02020500000000000000" pitchFamily="18" charset="-120"/>
              </a:defRPr>
            </a:lvl2pPr>
            <a:lvl3pPr marL="1143000" indent="-228600">
              <a:defRPr>
                <a:solidFill>
                  <a:schemeClr val="tx1"/>
                </a:solidFill>
                <a:latin typeface="Calibri" panose="020F0502020204030204" pitchFamily="34" charset="0"/>
                <a:ea typeface="新細明體" panose="02020500000000000000" pitchFamily="18" charset="-120"/>
              </a:defRPr>
            </a:lvl3pPr>
            <a:lvl4pPr marL="1600200" indent="-228600">
              <a:defRPr>
                <a:solidFill>
                  <a:schemeClr val="tx1"/>
                </a:solidFill>
                <a:latin typeface="Calibri" panose="020F0502020204030204" pitchFamily="34" charset="0"/>
                <a:ea typeface="新細明體" panose="02020500000000000000" pitchFamily="18" charset="-120"/>
              </a:defRPr>
            </a:lvl4pPr>
            <a:lvl5pPr marL="2057400" indent="-228600">
              <a:defRPr>
                <a:solidFill>
                  <a:schemeClr val="tx1"/>
                </a:solidFill>
                <a:latin typeface="Calibri" panose="020F0502020204030204" pitchFamily="34" charset="0"/>
                <a:ea typeface="新細明體" panose="02020500000000000000" pitchFamily="18" charset="-120"/>
              </a:defRPr>
            </a:lvl5pPr>
            <a:lvl6pPr marL="2514600" indent="-228600" eaLnBrk="0" fontAlgn="base" hangingPunct="0">
              <a:spcBef>
                <a:spcPct val="0"/>
              </a:spcBef>
              <a:spcAft>
                <a:spcPct val="0"/>
              </a:spcAft>
              <a:defRPr>
                <a:solidFill>
                  <a:schemeClr val="tx1"/>
                </a:solidFill>
                <a:latin typeface="Calibri" panose="020F0502020204030204" pitchFamily="34" charset="0"/>
                <a:ea typeface="新細明體" panose="02020500000000000000" pitchFamily="18" charset="-120"/>
              </a:defRPr>
            </a:lvl6pPr>
            <a:lvl7pPr marL="2971800" indent="-228600" eaLnBrk="0" fontAlgn="base" hangingPunct="0">
              <a:spcBef>
                <a:spcPct val="0"/>
              </a:spcBef>
              <a:spcAft>
                <a:spcPct val="0"/>
              </a:spcAft>
              <a:defRPr>
                <a:solidFill>
                  <a:schemeClr val="tx1"/>
                </a:solidFill>
                <a:latin typeface="Calibri" panose="020F0502020204030204" pitchFamily="34" charset="0"/>
                <a:ea typeface="新細明體" panose="02020500000000000000" pitchFamily="18" charset="-120"/>
              </a:defRPr>
            </a:lvl7pPr>
            <a:lvl8pPr marL="3429000" indent="-228600" eaLnBrk="0" fontAlgn="base" hangingPunct="0">
              <a:spcBef>
                <a:spcPct val="0"/>
              </a:spcBef>
              <a:spcAft>
                <a:spcPct val="0"/>
              </a:spcAft>
              <a:defRPr>
                <a:solidFill>
                  <a:schemeClr val="tx1"/>
                </a:solidFill>
                <a:latin typeface="Calibri" panose="020F0502020204030204" pitchFamily="34" charset="0"/>
                <a:ea typeface="新細明體" panose="02020500000000000000" pitchFamily="18" charset="-120"/>
              </a:defRPr>
            </a:lvl8pPr>
            <a:lvl9pPr marL="3886200" indent="-228600" eaLnBrk="0" fontAlgn="base" hangingPunct="0">
              <a:spcBef>
                <a:spcPct val="0"/>
              </a:spcBef>
              <a:spcAft>
                <a:spcPct val="0"/>
              </a:spcAft>
              <a:defRPr>
                <a:solidFill>
                  <a:schemeClr val="tx1"/>
                </a:solidFill>
                <a:latin typeface="Calibri" panose="020F0502020204030204" pitchFamily="34" charset="0"/>
                <a:ea typeface="新細明體" panose="02020500000000000000" pitchFamily="18" charset="-120"/>
              </a:defRPr>
            </a:lvl9pPr>
          </a:lstStyle>
          <a:p>
            <a:fld id="{8EB7904B-9630-4C11-8CC8-299B59E0E9AE}" type="slidenum">
              <a:rPr lang="zh-TW" altLang="en-US" smtClean="0">
                <a:ea typeface="微軟正黑體" panose="020B0604030504040204" pitchFamily="34" charset="-120"/>
              </a:rPr>
              <a:pPr/>
              <a:t>2</a:t>
            </a:fld>
            <a:endParaRPr lang="zh-TW" altLang="en-US" dirty="0" smtClean="0">
              <a:ea typeface="微軟正黑體" panose="020B0604030504040204" pitchFamily="34" charset="-12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zh-TW" altLang="en-US" dirty="0" smtClean="0"/>
              <a:t>按一下以編輯母片標題樣式</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smtClean="0"/>
              <a:t>按一下以編輯母片副標題樣式</a:t>
            </a:r>
            <a:endParaRPr lang="en-US" dirty="0"/>
          </a:p>
        </p:txBody>
      </p:sp>
      <p:sp>
        <p:nvSpPr>
          <p:cNvPr id="4" name="Date Placeholder 3"/>
          <p:cNvSpPr>
            <a:spLocks noGrp="1"/>
          </p:cNvSpPr>
          <p:nvPr>
            <p:ph type="dt" sz="half" idx="10"/>
          </p:nvPr>
        </p:nvSpPr>
        <p:spPr/>
        <p:txBody>
          <a:bodyPr/>
          <a:lstStyle>
            <a:lvl1pPr>
              <a:defRPr/>
            </a:lvl1pPr>
          </a:lstStyle>
          <a:p>
            <a:pPr>
              <a:defRPr/>
            </a:pPr>
            <a:r>
              <a:rPr lang="zh-TW" altLang="en-US" dirty="0" smtClean="0">
                <a:ea typeface="微軟正黑體" panose="020B0604030504040204" pitchFamily="34" charset="-120"/>
              </a:rPr>
              <a:t>策略管理 </a:t>
            </a:r>
            <a:r>
              <a:rPr lang="en-US" altLang="zh-TW" dirty="0" smtClean="0">
                <a:ea typeface="微軟正黑體" panose="020B0604030504040204" pitchFamily="34" charset="-120"/>
              </a:rPr>
              <a:t>ch1 </a:t>
            </a:r>
            <a:endParaRPr lang="zh-TW" altLang="en-US" dirty="0">
              <a:ea typeface="微軟正黑體" panose="020B0604030504040204" pitchFamily="34" charset="-120"/>
            </a:endParaRPr>
          </a:p>
        </p:txBody>
      </p:sp>
      <p:sp>
        <p:nvSpPr>
          <p:cNvPr id="5" name="Footer Placeholder 4"/>
          <p:cNvSpPr>
            <a:spLocks noGrp="1"/>
          </p:cNvSpPr>
          <p:nvPr>
            <p:ph type="ftr" sz="quarter" idx="11"/>
          </p:nvPr>
        </p:nvSpPr>
        <p:spPr/>
        <p:txBody>
          <a:bodyPr/>
          <a:lstStyle>
            <a:lvl1pPr>
              <a:defRPr/>
            </a:lvl1pPr>
          </a:lstStyle>
          <a:p>
            <a:pPr>
              <a:defRPr/>
            </a:pPr>
            <a:endParaRPr lang="zh-TW" altLang="en-US"/>
          </a:p>
        </p:txBody>
      </p:sp>
      <p:sp>
        <p:nvSpPr>
          <p:cNvPr id="6" name="Slide Number Placeholder 5"/>
          <p:cNvSpPr>
            <a:spLocks noGrp="1"/>
          </p:cNvSpPr>
          <p:nvPr>
            <p:ph type="sldNum" sz="quarter" idx="12"/>
          </p:nvPr>
        </p:nvSpPr>
        <p:spPr/>
        <p:txBody>
          <a:bodyPr/>
          <a:lstStyle>
            <a:lvl1pPr>
              <a:defRPr/>
            </a:lvl1pPr>
          </a:lstStyle>
          <a:p>
            <a:pPr>
              <a:defRPr/>
            </a:pPr>
            <a:fld id="{66731858-9E6E-4B82-A396-833B5D490B19}" type="slidenum">
              <a:rPr lang="zh-TW" altLang="en-US"/>
              <a:pPr>
                <a:defRPr/>
              </a:pPr>
              <a:t>‹#›</a:t>
            </a:fld>
            <a:endParaRPr lang="zh-TW" altLang="en-US"/>
          </a:p>
        </p:txBody>
      </p:sp>
    </p:spTree>
    <p:extLst>
      <p:ext uri="{BB962C8B-B14F-4D97-AF65-F5344CB8AC3E}">
        <p14:creationId xmlns:p14="http://schemas.microsoft.com/office/powerpoint/2010/main" val="2654270183"/>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a:xfrm>
            <a:off x="808522" y="552280"/>
            <a:ext cx="7594333" cy="747413"/>
          </a:xfrm>
        </p:spPr>
        <p:txBody>
          <a:bodyPr/>
          <a:lstStyle>
            <a:lvl1pPr>
              <a:defRPr>
                <a:solidFill>
                  <a:schemeClr val="accent1">
                    <a:lumMod val="50000"/>
                  </a:schemeClr>
                </a:solidFill>
              </a:defRPr>
            </a:lvl1pPr>
          </a:lstStyle>
          <a:p>
            <a:r>
              <a:rPr lang="zh-TW" altLang="en-US" dirty="0" smtClean="0"/>
              <a:t>按一下以編輯母片標題樣式</a:t>
            </a:r>
            <a:endParaRPr lang="en-US" dirty="0"/>
          </a:p>
        </p:txBody>
      </p:sp>
      <p:sp>
        <p:nvSpPr>
          <p:cNvPr id="3" name="Content Placeholder 2"/>
          <p:cNvSpPr>
            <a:spLocks noGrp="1"/>
          </p:cNvSpPr>
          <p:nvPr>
            <p:ph idx="1"/>
          </p:nvPr>
        </p:nvSpPr>
        <p:spPr>
          <a:xfrm>
            <a:off x="808522" y="1653436"/>
            <a:ext cx="7594333" cy="4523527"/>
          </a:xfrm>
        </p:spPr>
        <p:txBody>
          <a:bodyPr/>
          <a:lstStyle>
            <a:lvl1pPr>
              <a:lnSpc>
                <a:spcPct val="100000"/>
              </a:lnSpc>
              <a:defRPr>
                <a:latin typeface="Times New Roman" panose="02020603050405020304" pitchFamily="18" charset="0"/>
                <a:cs typeface="Times New Roman" panose="02020603050405020304" pitchFamily="18" charset="0"/>
              </a:defRPr>
            </a:lvl1pPr>
            <a:lvl2pPr>
              <a:defRPr sz="2500">
                <a:solidFill>
                  <a:schemeClr val="tx1"/>
                </a:solidFill>
                <a:latin typeface="Times New Roman" panose="02020603050405020304" pitchFamily="18" charset="0"/>
                <a:cs typeface="Times New Roman" panose="02020603050405020304" pitchFamily="18" charset="0"/>
              </a:defRPr>
            </a:lvl2pPr>
            <a:lvl3pPr>
              <a:defRPr sz="2400">
                <a:solidFill>
                  <a:schemeClr val="tx1"/>
                </a:solidFill>
                <a:latin typeface="Times New Roman" panose="02020603050405020304" pitchFamily="18" charset="0"/>
                <a:cs typeface="Times New Roman" panose="02020603050405020304" pitchFamily="18" charset="0"/>
              </a:defRPr>
            </a:lvl3pPr>
            <a:lvl4pPr>
              <a:defRPr>
                <a:latin typeface="Times New Roman" panose="02020603050405020304" pitchFamily="18" charset="0"/>
                <a:cs typeface="Times New Roman" panose="02020603050405020304" pitchFamily="18" charset="0"/>
              </a:defRPr>
            </a:lvl4pPr>
            <a:lvl5pPr>
              <a:defRPr>
                <a:latin typeface="Times New Roman" panose="02020603050405020304" pitchFamily="18" charset="0"/>
                <a:cs typeface="Times New Roman" panose="02020603050405020304" pitchFamily="18" charset="0"/>
              </a:defRPr>
            </a:lvl5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en-US" dirty="0"/>
          </a:p>
        </p:txBody>
      </p:sp>
      <p:sp>
        <p:nvSpPr>
          <p:cNvPr id="4" name="Date Placeholder 3"/>
          <p:cNvSpPr>
            <a:spLocks noGrp="1"/>
          </p:cNvSpPr>
          <p:nvPr>
            <p:ph type="dt" sz="half" idx="10"/>
          </p:nvPr>
        </p:nvSpPr>
        <p:spPr>
          <a:xfrm>
            <a:off x="115888" y="6388100"/>
            <a:ext cx="4418012" cy="276225"/>
          </a:xfrm>
        </p:spPr>
        <p:txBody>
          <a:bodyPr/>
          <a:lstStyle>
            <a:lvl1pPr>
              <a:defRPr/>
            </a:lvl1pPr>
          </a:lstStyle>
          <a:p>
            <a:pPr>
              <a:defRPr/>
            </a:pPr>
            <a:r>
              <a:rPr lang="zh-TW" altLang="en-US" dirty="0" smtClean="0">
                <a:ea typeface="微軟正黑體" panose="020B0604030504040204" pitchFamily="34" charset="-120"/>
              </a:rPr>
              <a:t>策略管理 </a:t>
            </a:r>
            <a:r>
              <a:rPr lang="en-US" altLang="zh-TW" dirty="0" smtClean="0">
                <a:ea typeface="微軟正黑體" panose="020B0604030504040204" pitchFamily="34" charset="-120"/>
              </a:rPr>
              <a:t>ch1 </a:t>
            </a:r>
            <a:endParaRPr lang="zh-TW" altLang="en-US" dirty="0">
              <a:ea typeface="微軟正黑體" panose="020B0604030504040204" pitchFamily="34" charset="-120"/>
            </a:endParaRPr>
          </a:p>
        </p:txBody>
      </p:sp>
      <p:sp>
        <p:nvSpPr>
          <p:cNvPr id="5" name="Footer Placeholder 4"/>
          <p:cNvSpPr>
            <a:spLocks noGrp="1"/>
          </p:cNvSpPr>
          <p:nvPr>
            <p:ph type="ftr" sz="quarter" idx="11"/>
          </p:nvPr>
        </p:nvSpPr>
        <p:spPr/>
        <p:txBody>
          <a:bodyPr/>
          <a:lstStyle>
            <a:lvl1pPr>
              <a:defRPr/>
            </a:lvl1pPr>
          </a:lstStyle>
          <a:p>
            <a:pPr>
              <a:defRPr/>
            </a:pPr>
            <a:endParaRPr lang="zh-TW" altLang="en-US"/>
          </a:p>
        </p:txBody>
      </p:sp>
      <p:sp>
        <p:nvSpPr>
          <p:cNvPr id="6" name="Slide Number Placeholder 5"/>
          <p:cNvSpPr>
            <a:spLocks noGrp="1"/>
          </p:cNvSpPr>
          <p:nvPr>
            <p:ph type="sldNum" sz="quarter" idx="12"/>
          </p:nvPr>
        </p:nvSpPr>
        <p:spPr>
          <a:xfrm>
            <a:off x="6457950" y="6388100"/>
            <a:ext cx="2560638" cy="276225"/>
          </a:xfrm>
        </p:spPr>
        <p:txBody>
          <a:bodyPr/>
          <a:lstStyle>
            <a:lvl1pPr>
              <a:defRPr/>
            </a:lvl1pPr>
          </a:lstStyle>
          <a:p>
            <a:pPr>
              <a:defRPr/>
            </a:pPr>
            <a:r>
              <a:rPr lang="en-US" altLang="zh-TW"/>
              <a:t>1-</a:t>
            </a:r>
            <a:fld id="{1D9D0902-8C68-4057-B589-8B34E9DE7DEC}" type="slidenum">
              <a:rPr lang="zh-TW" altLang="en-US"/>
              <a:pPr>
                <a:defRPr/>
              </a:pPr>
              <a:t>‹#›</a:t>
            </a:fld>
            <a:endParaRPr lang="zh-TW" altLang="en-US"/>
          </a:p>
        </p:txBody>
      </p:sp>
    </p:spTree>
    <p:extLst>
      <p:ext uri="{BB962C8B-B14F-4D97-AF65-F5344CB8AC3E}">
        <p14:creationId xmlns:p14="http://schemas.microsoft.com/office/powerpoint/2010/main" val="1279133630"/>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smtClean="0"/>
              <a:t>按一下以編輯母片文字樣式</a:t>
            </a:r>
          </a:p>
        </p:txBody>
      </p:sp>
      <p:sp>
        <p:nvSpPr>
          <p:cNvPr id="4" name="Date Placeholder 3"/>
          <p:cNvSpPr>
            <a:spLocks noGrp="1"/>
          </p:cNvSpPr>
          <p:nvPr>
            <p:ph type="dt" sz="half" idx="10"/>
          </p:nvPr>
        </p:nvSpPr>
        <p:spPr/>
        <p:txBody>
          <a:bodyPr/>
          <a:lstStyle>
            <a:lvl1pPr>
              <a:defRPr/>
            </a:lvl1pPr>
          </a:lstStyle>
          <a:p>
            <a:pPr>
              <a:defRPr/>
            </a:pPr>
            <a:r>
              <a:rPr lang="zh-TW" altLang="en-US" dirty="0" smtClean="0">
                <a:ea typeface="微軟正黑體" panose="020B0604030504040204" pitchFamily="34" charset="-120"/>
              </a:rPr>
              <a:t>策略管理 </a:t>
            </a:r>
            <a:r>
              <a:rPr lang="en-US" altLang="zh-TW" dirty="0" smtClean="0">
                <a:ea typeface="微軟正黑體" panose="020B0604030504040204" pitchFamily="34" charset="-120"/>
              </a:rPr>
              <a:t>ch1 </a:t>
            </a:r>
            <a:endParaRPr lang="zh-TW" altLang="en-US" dirty="0">
              <a:ea typeface="微軟正黑體" panose="020B0604030504040204" pitchFamily="34" charset="-120"/>
            </a:endParaRPr>
          </a:p>
        </p:txBody>
      </p:sp>
      <p:sp>
        <p:nvSpPr>
          <p:cNvPr id="5" name="Footer Placeholder 4"/>
          <p:cNvSpPr>
            <a:spLocks noGrp="1"/>
          </p:cNvSpPr>
          <p:nvPr>
            <p:ph type="ftr" sz="quarter" idx="11"/>
          </p:nvPr>
        </p:nvSpPr>
        <p:spPr/>
        <p:txBody>
          <a:bodyPr/>
          <a:lstStyle>
            <a:lvl1pPr>
              <a:defRPr/>
            </a:lvl1pPr>
          </a:lstStyle>
          <a:p>
            <a:pPr>
              <a:defRPr/>
            </a:pPr>
            <a:endParaRPr lang="zh-TW" altLang="en-US"/>
          </a:p>
        </p:txBody>
      </p:sp>
      <p:sp>
        <p:nvSpPr>
          <p:cNvPr id="6" name="Slide Number Placeholder 5"/>
          <p:cNvSpPr>
            <a:spLocks noGrp="1"/>
          </p:cNvSpPr>
          <p:nvPr>
            <p:ph type="sldNum" sz="quarter" idx="12"/>
          </p:nvPr>
        </p:nvSpPr>
        <p:spPr/>
        <p:txBody>
          <a:bodyPr/>
          <a:lstStyle>
            <a:lvl1pPr>
              <a:defRPr/>
            </a:lvl1pPr>
          </a:lstStyle>
          <a:p>
            <a:pPr>
              <a:defRPr/>
            </a:pPr>
            <a:fld id="{2D83CEA8-88C8-42A3-B95C-17FA76768A34}" type="slidenum">
              <a:rPr lang="zh-TW" altLang="en-US"/>
              <a:pPr>
                <a:defRPr/>
              </a:pPr>
              <a:t>‹#›</a:t>
            </a:fld>
            <a:endParaRPr lang="zh-TW" altLang="en-US"/>
          </a:p>
        </p:txBody>
      </p:sp>
    </p:spTree>
    <p:extLst>
      <p:ext uri="{BB962C8B-B14F-4D97-AF65-F5344CB8AC3E}">
        <p14:creationId xmlns:p14="http://schemas.microsoft.com/office/powerpoint/2010/main" val="1065784874"/>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Date Placeholder 4"/>
          <p:cNvSpPr>
            <a:spLocks noGrp="1"/>
          </p:cNvSpPr>
          <p:nvPr>
            <p:ph type="dt" sz="half" idx="10"/>
          </p:nvPr>
        </p:nvSpPr>
        <p:spPr/>
        <p:txBody>
          <a:bodyPr/>
          <a:lstStyle>
            <a:lvl1pPr>
              <a:defRPr/>
            </a:lvl1pPr>
          </a:lstStyle>
          <a:p>
            <a:pPr>
              <a:defRPr/>
            </a:pPr>
            <a:r>
              <a:rPr lang="zh-TW" altLang="en-US" dirty="0" smtClean="0">
                <a:ea typeface="微軟正黑體" panose="020B0604030504040204" pitchFamily="34" charset="-120"/>
              </a:rPr>
              <a:t>策略管理 </a:t>
            </a:r>
            <a:r>
              <a:rPr lang="en-US" altLang="zh-TW" dirty="0" smtClean="0">
                <a:ea typeface="微軟正黑體" panose="020B0604030504040204" pitchFamily="34" charset="-120"/>
              </a:rPr>
              <a:t>ch1 </a:t>
            </a:r>
            <a:endParaRPr lang="zh-TW" altLang="en-US" dirty="0">
              <a:ea typeface="微軟正黑體" panose="020B0604030504040204" pitchFamily="34" charset="-120"/>
            </a:endParaRPr>
          </a:p>
        </p:txBody>
      </p:sp>
      <p:sp>
        <p:nvSpPr>
          <p:cNvPr id="6" name="Footer Placeholder 5"/>
          <p:cNvSpPr>
            <a:spLocks noGrp="1"/>
          </p:cNvSpPr>
          <p:nvPr>
            <p:ph type="ftr" sz="quarter" idx="11"/>
          </p:nvPr>
        </p:nvSpPr>
        <p:spPr/>
        <p:txBody>
          <a:bodyPr/>
          <a:lstStyle>
            <a:lvl1pPr>
              <a:defRPr/>
            </a:lvl1pPr>
          </a:lstStyle>
          <a:p>
            <a:pPr>
              <a:defRPr/>
            </a:pPr>
            <a:endParaRPr lang="zh-TW" altLang="en-US"/>
          </a:p>
        </p:txBody>
      </p:sp>
      <p:sp>
        <p:nvSpPr>
          <p:cNvPr id="7" name="Slide Number Placeholder 6"/>
          <p:cNvSpPr>
            <a:spLocks noGrp="1"/>
          </p:cNvSpPr>
          <p:nvPr>
            <p:ph type="sldNum" sz="quarter" idx="12"/>
          </p:nvPr>
        </p:nvSpPr>
        <p:spPr/>
        <p:txBody>
          <a:bodyPr/>
          <a:lstStyle>
            <a:lvl1pPr>
              <a:defRPr/>
            </a:lvl1pPr>
          </a:lstStyle>
          <a:p>
            <a:pPr>
              <a:defRPr/>
            </a:pPr>
            <a:r>
              <a:rPr lang="en-US" altLang="zh-TW"/>
              <a:t>1-</a:t>
            </a:r>
            <a:fld id="{F72418B1-F9AE-4FFC-96B8-AEB71020C5AF}" type="slidenum">
              <a:rPr lang="zh-TW" altLang="en-US"/>
              <a:pPr>
                <a:defRPr/>
              </a:pPr>
              <a:t>‹#›</a:t>
            </a:fld>
            <a:endParaRPr lang="zh-TW" altLang="en-US"/>
          </a:p>
        </p:txBody>
      </p:sp>
    </p:spTree>
    <p:extLst>
      <p:ext uri="{BB962C8B-B14F-4D97-AF65-F5344CB8AC3E}">
        <p14:creationId xmlns:p14="http://schemas.microsoft.com/office/powerpoint/2010/main" val="2280294790"/>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Content Placeholder 3"/>
          <p:cNvSpPr>
            <a:spLocks noGrp="1"/>
          </p:cNvSpPr>
          <p:nvPr>
            <p:ph sz="half" idx="2"/>
          </p:nvPr>
        </p:nvSpPr>
        <p:spPr>
          <a:xfrm>
            <a:off x="629842" y="2505075"/>
            <a:ext cx="3868340"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Content Placeholder 5"/>
          <p:cNvSpPr>
            <a:spLocks noGrp="1"/>
          </p:cNvSpPr>
          <p:nvPr>
            <p:ph sz="quarter" idx="4"/>
          </p:nvPr>
        </p:nvSpPr>
        <p:spPr>
          <a:xfrm>
            <a:off x="4629150" y="2505075"/>
            <a:ext cx="3887391"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7" name="Date Placeholder 3"/>
          <p:cNvSpPr>
            <a:spLocks noGrp="1"/>
          </p:cNvSpPr>
          <p:nvPr>
            <p:ph type="dt" sz="half" idx="10"/>
          </p:nvPr>
        </p:nvSpPr>
        <p:spPr/>
        <p:txBody>
          <a:bodyPr/>
          <a:lstStyle>
            <a:lvl1pPr>
              <a:defRPr/>
            </a:lvl1pPr>
          </a:lstStyle>
          <a:p>
            <a:pPr>
              <a:defRPr/>
            </a:pPr>
            <a:r>
              <a:rPr lang="zh-TW" altLang="en-US" dirty="0" smtClean="0">
                <a:ea typeface="微軟正黑體" panose="020B0604030504040204" pitchFamily="34" charset="-120"/>
              </a:rPr>
              <a:t>策略管理 </a:t>
            </a:r>
            <a:r>
              <a:rPr lang="en-US" altLang="zh-TW" dirty="0" smtClean="0">
                <a:ea typeface="微軟正黑體" panose="020B0604030504040204" pitchFamily="34" charset="-120"/>
              </a:rPr>
              <a:t>ch1 </a:t>
            </a:r>
            <a:endParaRPr lang="zh-TW" altLang="en-US" dirty="0">
              <a:ea typeface="微軟正黑體" panose="020B0604030504040204" pitchFamily="34" charset="-120"/>
            </a:endParaRPr>
          </a:p>
        </p:txBody>
      </p:sp>
      <p:sp>
        <p:nvSpPr>
          <p:cNvPr id="8" name="Footer Placeholder 4"/>
          <p:cNvSpPr>
            <a:spLocks noGrp="1"/>
          </p:cNvSpPr>
          <p:nvPr>
            <p:ph type="ftr" sz="quarter" idx="11"/>
          </p:nvPr>
        </p:nvSpPr>
        <p:spPr/>
        <p:txBody>
          <a:bodyPr/>
          <a:lstStyle>
            <a:lvl1pPr>
              <a:defRPr/>
            </a:lvl1pPr>
          </a:lstStyle>
          <a:p>
            <a:pPr>
              <a:defRPr/>
            </a:pPr>
            <a:endParaRPr lang="zh-TW" altLang="en-US"/>
          </a:p>
        </p:txBody>
      </p:sp>
      <p:sp>
        <p:nvSpPr>
          <p:cNvPr id="9" name="Slide Number Placeholder 5"/>
          <p:cNvSpPr>
            <a:spLocks noGrp="1"/>
          </p:cNvSpPr>
          <p:nvPr>
            <p:ph type="sldNum" sz="quarter" idx="12"/>
          </p:nvPr>
        </p:nvSpPr>
        <p:spPr/>
        <p:txBody>
          <a:bodyPr/>
          <a:lstStyle>
            <a:lvl1pPr>
              <a:defRPr/>
            </a:lvl1pPr>
          </a:lstStyle>
          <a:p>
            <a:pPr>
              <a:defRPr/>
            </a:pPr>
            <a:fld id="{1540488A-7A82-4B92-8AC3-4CB914F4CE7B}" type="slidenum">
              <a:rPr lang="zh-TW" altLang="en-US"/>
              <a:pPr>
                <a:defRPr/>
              </a:pPr>
              <a:t>‹#›</a:t>
            </a:fld>
            <a:endParaRPr lang="zh-TW" altLang="en-US"/>
          </a:p>
        </p:txBody>
      </p:sp>
    </p:spTree>
    <p:extLst>
      <p:ext uri="{BB962C8B-B14F-4D97-AF65-F5344CB8AC3E}">
        <p14:creationId xmlns:p14="http://schemas.microsoft.com/office/powerpoint/2010/main" val="2238502919"/>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Date Placeholder 3"/>
          <p:cNvSpPr>
            <a:spLocks noGrp="1"/>
          </p:cNvSpPr>
          <p:nvPr>
            <p:ph type="dt" sz="half" idx="10"/>
          </p:nvPr>
        </p:nvSpPr>
        <p:spPr/>
        <p:txBody>
          <a:bodyPr/>
          <a:lstStyle>
            <a:lvl1pPr>
              <a:defRPr/>
            </a:lvl1pPr>
          </a:lstStyle>
          <a:p>
            <a:pPr>
              <a:defRPr/>
            </a:pPr>
            <a:r>
              <a:rPr lang="zh-TW" altLang="en-US" dirty="0" smtClean="0">
                <a:ea typeface="微軟正黑體" panose="020B0604030504040204" pitchFamily="34" charset="-120"/>
              </a:rPr>
              <a:t>策略管理 </a:t>
            </a:r>
            <a:r>
              <a:rPr lang="en-US" altLang="zh-TW" dirty="0" smtClean="0">
                <a:ea typeface="微軟正黑體" panose="020B0604030504040204" pitchFamily="34" charset="-120"/>
              </a:rPr>
              <a:t>ch1 </a:t>
            </a:r>
            <a:endParaRPr lang="zh-TW" altLang="en-US" dirty="0">
              <a:ea typeface="微軟正黑體" panose="020B0604030504040204" pitchFamily="34" charset="-120"/>
            </a:endParaRPr>
          </a:p>
        </p:txBody>
      </p:sp>
      <p:sp>
        <p:nvSpPr>
          <p:cNvPr id="4" name="Footer Placeholder 4"/>
          <p:cNvSpPr>
            <a:spLocks noGrp="1"/>
          </p:cNvSpPr>
          <p:nvPr>
            <p:ph type="ftr" sz="quarter" idx="11"/>
          </p:nvPr>
        </p:nvSpPr>
        <p:spPr/>
        <p:txBody>
          <a:bodyPr/>
          <a:lstStyle>
            <a:lvl1pPr>
              <a:defRPr/>
            </a:lvl1pPr>
          </a:lstStyle>
          <a:p>
            <a:pPr>
              <a:defRPr/>
            </a:pPr>
            <a:endParaRPr lang="zh-TW" altLang="en-US"/>
          </a:p>
        </p:txBody>
      </p:sp>
      <p:sp>
        <p:nvSpPr>
          <p:cNvPr id="5" name="Slide Number Placeholder 5"/>
          <p:cNvSpPr>
            <a:spLocks noGrp="1"/>
          </p:cNvSpPr>
          <p:nvPr>
            <p:ph type="sldNum" sz="quarter" idx="12"/>
          </p:nvPr>
        </p:nvSpPr>
        <p:spPr/>
        <p:txBody>
          <a:bodyPr/>
          <a:lstStyle>
            <a:lvl1pPr>
              <a:defRPr/>
            </a:lvl1pPr>
          </a:lstStyle>
          <a:p>
            <a:pPr>
              <a:defRPr/>
            </a:pPr>
            <a:fld id="{8B01946B-58D7-4E15-9658-FF13DECB21E7}" type="slidenum">
              <a:rPr lang="zh-TW" altLang="en-US"/>
              <a:pPr>
                <a:defRPr/>
              </a:pPr>
              <a:t>‹#›</a:t>
            </a:fld>
            <a:endParaRPr lang="zh-TW" altLang="en-US"/>
          </a:p>
        </p:txBody>
      </p:sp>
    </p:spTree>
    <p:extLst>
      <p:ext uri="{BB962C8B-B14F-4D97-AF65-F5344CB8AC3E}">
        <p14:creationId xmlns:p14="http://schemas.microsoft.com/office/powerpoint/2010/main" val="1111355361"/>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r>
              <a:rPr lang="zh-TW" altLang="en-US" dirty="0" smtClean="0">
                <a:ea typeface="微軟正黑體" panose="020B0604030504040204" pitchFamily="34" charset="-120"/>
              </a:rPr>
              <a:t>策略管理 </a:t>
            </a:r>
            <a:r>
              <a:rPr lang="en-US" altLang="zh-TW" dirty="0" smtClean="0">
                <a:ea typeface="微軟正黑體" panose="020B0604030504040204" pitchFamily="34" charset="-120"/>
              </a:rPr>
              <a:t>ch1 </a:t>
            </a:r>
            <a:endParaRPr lang="zh-TW" altLang="en-US" dirty="0">
              <a:ea typeface="微軟正黑體" panose="020B0604030504040204" pitchFamily="34" charset="-120"/>
            </a:endParaRPr>
          </a:p>
        </p:txBody>
      </p:sp>
      <p:sp>
        <p:nvSpPr>
          <p:cNvPr id="3" name="Footer Placeholder 4"/>
          <p:cNvSpPr>
            <a:spLocks noGrp="1"/>
          </p:cNvSpPr>
          <p:nvPr>
            <p:ph type="ftr" sz="quarter" idx="11"/>
          </p:nvPr>
        </p:nvSpPr>
        <p:spPr/>
        <p:txBody>
          <a:bodyPr/>
          <a:lstStyle>
            <a:lvl1pPr>
              <a:defRPr/>
            </a:lvl1pPr>
          </a:lstStyle>
          <a:p>
            <a:pPr>
              <a:defRPr/>
            </a:pPr>
            <a:endParaRPr lang="zh-TW" altLang="en-US"/>
          </a:p>
        </p:txBody>
      </p:sp>
      <p:sp>
        <p:nvSpPr>
          <p:cNvPr id="4" name="Slide Number Placeholder 5"/>
          <p:cNvSpPr>
            <a:spLocks noGrp="1"/>
          </p:cNvSpPr>
          <p:nvPr>
            <p:ph type="sldNum" sz="quarter" idx="12"/>
          </p:nvPr>
        </p:nvSpPr>
        <p:spPr/>
        <p:txBody>
          <a:bodyPr/>
          <a:lstStyle>
            <a:lvl1pPr>
              <a:defRPr/>
            </a:lvl1pPr>
          </a:lstStyle>
          <a:p>
            <a:pPr>
              <a:defRPr/>
            </a:pPr>
            <a:fld id="{B75E3A63-4908-49AD-B1A5-7D9C11BCB173}" type="slidenum">
              <a:rPr lang="zh-TW" altLang="en-US"/>
              <a:pPr>
                <a:defRPr/>
              </a:pPr>
              <a:t>‹#›</a:t>
            </a:fld>
            <a:endParaRPr lang="zh-TW" altLang="en-US"/>
          </a:p>
        </p:txBody>
      </p:sp>
    </p:spTree>
    <p:extLst>
      <p:ext uri="{BB962C8B-B14F-4D97-AF65-F5344CB8AC3E}">
        <p14:creationId xmlns:p14="http://schemas.microsoft.com/office/powerpoint/2010/main" val="3814759453"/>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TW" altLang="en-US" smtClean="0"/>
              <a:t>按一下以編輯母片標題樣式</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3"/>
          <p:cNvSpPr>
            <a:spLocks noGrp="1"/>
          </p:cNvSpPr>
          <p:nvPr>
            <p:ph type="dt" sz="half" idx="10"/>
          </p:nvPr>
        </p:nvSpPr>
        <p:spPr/>
        <p:txBody>
          <a:bodyPr/>
          <a:lstStyle>
            <a:lvl1pPr>
              <a:defRPr/>
            </a:lvl1pPr>
          </a:lstStyle>
          <a:p>
            <a:pPr>
              <a:defRPr/>
            </a:pPr>
            <a:r>
              <a:rPr lang="zh-TW" altLang="en-US" dirty="0" smtClean="0">
                <a:ea typeface="微軟正黑體" panose="020B0604030504040204" pitchFamily="34" charset="-120"/>
              </a:rPr>
              <a:t>策略管理 </a:t>
            </a:r>
            <a:r>
              <a:rPr lang="en-US" altLang="zh-TW" dirty="0" smtClean="0">
                <a:ea typeface="微軟正黑體" panose="020B0604030504040204" pitchFamily="34" charset="-120"/>
              </a:rPr>
              <a:t>ch1 </a:t>
            </a:r>
            <a:endParaRPr lang="zh-TW" altLang="en-US" dirty="0">
              <a:ea typeface="微軟正黑體" panose="020B0604030504040204" pitchFamily="34" charset="-120"/>
            </a:endParaRPr>
          </a:p>
        </p:txBody>
      </p:sp>
      <p:sp>
        <p:nvSpPr>
          <p:cNvPr id="6" name="Footer Placeholder 4"/>
          <p:cNvSpPr>
            <a:spLocks noGrp="1"/>
          </p:cNvSpPr>
          <p:nvPr>
            <p:ph type="ftr" sz="quarter" idx="11"/>
          </p:nvPr>
        </p:nvSpPr>
        <p:spPr/>
        <p:txBody>
          <a:bodyPr/>
          <a:lstStyle>
            <a:lvl1pPr>
              <a:defRPr/>
            </a:lvl1pPr>
          </a:lstStyle>
          <a:p>
            <a:pPr>
              <a:defRPr/>
            </a:pPr>
            <a:endParaRPr lang="zh-TW" altLang="en-US"/>
          </a:p>
        </p:txBody>
      </p:sp>
      <p:sp>
        <p:nvSpPr>
          <p:cNvPr id="7" name="Slide Number Placeholder 5"/>
          <p:cNvSpPr>
            <a:spLocks noGrp="1"/>
          </p:cNvSpPr>
          <p:nvPr>
            <p:ph type="sldNum" sz="quarter" idx="12"/>
          </p:nvPr>
        </p:nvSpPr>
        <p:spPr/>
        <p:txBody>
          <a:bodyPr/>
          <a:lstStyle>
            <a:lvl1pPr>
              <a:defRPr/>
            </a:lvl1pPr>
          </a:lstStyle>
          <a:p>
            <a:pPr>
              <a:defRPr/>
            </a:pPr>
            <a:fld id="{1E67D865-0A49-40FB-B046-DB9DB2733CC4}" type="slidenum">
              <a:rPr lang="zh-TW" altLang="en-US"/>
              <a:pPr>
                <a:defRPr/>
              </a:pPr>
              <a:t>‹#›</a:t>
            </a:fld>
            <a:endParaRPr lang="zh-TW" altLang="en-US"/>
          </a:p>
        </p:txBody>
      </p:sp>
    </p:spTree>
    <p:extLst>
      <p:ext uri="{BB962C8B-B14F-4D97-AF65-F5344CB8AC3E}">
        <p14:creationId xmlns:p14="http://schemas.microsoft.com/office/powerpoint/2010/main" val="686447526"/>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TW" altLang="en-US" smtClean="0"/>
              <a:t>按一下以編輯母片標題樣式</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TW" altLang="en-US" noProof="0" smtClean="0"/>
              <a:t>按一下圖示以新增圖片</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3"/>
          <p:cNvSpPr>
            <a:spLocks noGrp="1"/>
          </p:cNvSpPr>
          <p:nvPr>
            <p:ph type="dt" sz="half" idx="10"/>
          </p:nvPr>
        </p:nvSpPr>
        <p:spPr/>
        <p:txBody>
          <a:bodyPr/>
          <a:lstStyle>
            <a:lvl1pPr>
              <a:defRPr/>
            </a:lvl1pPr>
          </a:lstStyle>
          <a:p>
            <a:pPr>
              <a:defRPr/>
            </a:pPr>
            <a:r>
              <a:rPr lang="zh-TW" altLang="en-US" dirty="0" smtClean="0">
                <a:ea typeface="微軟正黑體" panose="020B0604030504040204" pitchFamily="34" charset="-120"/>
              </a:rPr>
              <a:t>策略管理 </a:t>
            </a:r>
            <a:r>
              <a:rPr lang="en-US" altLang="zh-TW" dirty="0" smtClean="0">
                <a:ea typeface="微軟正黑體" panose="020B0604030504040204" pitchFamily="34" charset="-120"/>
              </a:rPr>
              <a:t>ch1 </a:t>
            </a:r>
            <a:endParaRPr lang="zh-TW" altLang="en-US" dirty="0">
              <a:ea typeface="微軟正黑體" panose="020B0604030504040204" pitchFamily="34" charset="-120"/>
            </a:endParaRPr>
          </a:p>
        </p:txBody>
      </p:sp>
      <p:sp>
        <p:nvSpPr>
          <p:cNvPr id="6" name="Footer Placeholder 4"/>
          <p:cNvSpPr>
            <a:spLocks noGrp="1"/>
          </p:cNvSpPr>
          <p:nvPr>
            <p:ph type="ftr" sz="quarter" idx="11"/>
          </p:nvPr>
        </p:nvSpPr>
        <p:spPr/>
        <p:txBody>
          <a:bodyPr/>
          <a:lstStyle>
            <a:lvl1pPr>
              <a:defRPr/>
            </a:lvl1pPr>
          </a:lstStyle>
          <a:p>
            <a:pPr>
              <a:defRPr/>
            </a:pPr>
            <a:endParaRPr lang="zh-TW" altLang="en-US"/>
          </a:p>
        </p:txBody>
      </p:sp>
      <p:sp>
        <p:nvSpPr>
          <p:cNvPr id="7" name="Slide Number Placeholder 5"/>
          <p:cNvSpPr>
            <a:spLocks noGrp="1"/>
          </p:cNvSpPr>
          <p:nvPr>
            <p:ph type="sldNum" sz="quarter" idx="12"/>
          </p:nvPr>
        </p:nvSpPr>
        <p:spPr/>
        <p:txBody>
          <a:bodyPr/>
          <a:lstStyle>
            <a:lvl1pPr>
              <a:defRPr/>
            </a:lvl1pPr>
          </a:lstStyle>
          <a:p>
            <a:pPr>
              <a:defRPr/>
            </a:pPr>
            <a:fld id="{56461665-460B-40BE-B12E-F1B5171AF537}" type="slidenum">
              <a:rPr lang="zh-TW" altLang="en-US"/>
              <a:pPr>
                <a:defRPr/>
              </a:pPr>
              <a:t>‹#›</a:t>
            </a:fld>
            <a:endParaRPr lang="zh-TW" altLang="en-US"/>
          </a:p>
        </p:txBody>
      </p:sp>
    </p:spTree>
    <p:extLst>
      <p:ext uri="{BB962C8B-B14F-4D97-AF65-F5344CB8AC3E}">
        <p14:creationId xmlns:p14="http://schemas.microsoft.com/office/powerpoint/2010/main" val="1603769941"/>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lvl1pPr>
              <a:defRPr/>
            </a:lvl1pPr>
          </a:lstStyle>
          <a:p>
            <a:pPr>
              <a:defRPr/>
            </a:pPr>
            <a:r>
              <a:rPr lang="zh-TW" altLang="en-US" dirty="0" smtClean="0">
                <a:ea typeface="微軟正黑體" panose="020B0604030504040204" pitchFamily="34" charset="-120"/>
              </a:rPr>
              <a:t>策略管理 </a:t>
            </a:r>
            <a:r>
              <a:rPr lang="en-US" altLang="zh-TW" dirty="0" smtClean="0">
                <a:ea typeface="微軟正黑體" panose="020B0604030504040204" pitchFamily="34" charset="-120"/>
              </a:rPr>
              <a:t>ch1 </a:t>
            </a:r>
            <a:endParaRPr lang="zh-TW" altLang="en-US" dirty="0">
              <a:ea typeface="微軟正黑體" panose="020B0604030504040204" pitchFamily="34" charset="-120"/>
            </a:endParaRPr>
          </a:p>
        </p:txBody>
      </p:sp>
      <p:sp>
        <p:nvSpPr>
          <p:cNvPr id="5" name="Footer Placeholder 4"/>
          <p:cNvSpPr>
            <a:spLocks noGrp="1"/>
          </p:cNvSpPr>
          <p:nvPr>
            <p:ph type="ftr" sz="quarter" idx="11"/>
          </p:nvPr>
        </p:nvSpPr>
        <p:spPr/>
        <p:txBody>
          <a:bodyPr/>
          <a:lstStyle>
            <a:lvl1pPr>
              <a:defRPr/>
            </a:lvl1pPr>
          </a:lstStyle>
          <a:p>
            <a:pPr>
              <a:defRPr/>
            </a:pPr>
            <a:endParaRPr lang="zh-TW" altLang="en-US"/>
          </a:p>
        </p:txBody>
      </p:sp>
      <p:sp>
        <p:nvSpPr>
          <p:cNvPr id="6" name="Slide Number Placeholder 5"/>
          <p:cNvSpPr>
            <a:spLocks noGrp="1"/>
          </p:cNvSpPr>
          <p:nvPr>
            <p:ph type="sldNum" sz="quarter" idx="12"/>
          </p:nvPr>
        </p:nvSpPr>
        <p:spPr/>
        <p:txBody>
          <a:bodyPr/>
          <a:lstStyle>
            <a:lvl1pPr>
              <a:defRPr/>
            </a:lvl1pPr>
          </a:lstStyle>
          <a:p>
            <a:pPr>
              <a:defRPr/>
            </a:pPr>
            <a:fld id="{73D4755F-DD3B-482F-AD0A-B131583C17A1}" type="slidenum">
              <a:rPr lang="zh-TW" altLang="en-US"/>
              <a:pPr>
                <a:defRPr/>
              </a:pPr>
              <a:t>‹#›</a:t>
            </a:fld>
            <a:endParaRPr lang="zh-TW" altLang="en-US"/>
          </a:p>
        </p:txBody>
      </p:sp>
    </p:spTree>
    <p:extLst>
      <p:ext uri="{BB962C8B-B14F-4D97-AF65-F5344CB8AC3E}">
        <p14:creationId xmlns:p14="http://schemas.microsoft.com/office/powerpoint/2010/main" val="4254413943"/>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lvl1pPr>
              <a:defRPr/>
            </a:lvl1pPr>
          </a:lstStyle>
          <a:p>
            <a:pPr>
              <a:defRPr/>
            </a:pPr>
            <a:r>
              <a:rPr lang="zh-TW" altLang="en-US" dirty="0" smtClean="0">
                <a:ea typeface="微軟正黑體" panose="020B0604030504040204" pitchFamily="34" charset="-120"/>
              </a:rPr>
              <a:t>策略管理 </a:t>
            </a:r>
            <a:r>
              <a:rPr lang="en-US" altLang="zh-TW" dirty="0" smtClean="0">
                <a:ea typeface="微軟正黑體" panose="020B0604030504040204" pitchFamily="34" charset="-120"/>
              </a:rPr>
              <a:t>ch1 </a:t>
            </a:r>
            <a:endParaRPr lang="zh-TW" altLang="en-US" dirty="0">
              <a:ea typeface="微軟正黑體" panose="020B0604030504040204" pitchFamily="34" charset="-120"/>
            </a:endParaRPr>
          </a:p>
        </p:txBody>
      </p:sp>
      <p:sp>
        <p:nvSpPr>
          <p:cNvPr id="5" name="Footer Placeholder 4"/>
          <p:cNvSpPr>
            <a:spLocks noGrp="1"/>
          </p:cNvSpPr>
          <p:nvPr>
            <p:ph type="ftr" sz="quarter" idx="11"/>
          </p:nvPr>
        </p:nvSpPr>
        <p:spPr/>
        <p:txBody>
          <a:bodyPr/>
          <a:lstStyle>
            <a:lvl1pPr>
              <a:defRPr/>
            </a:lvl1pPr>
          </a:lstStyle>
          <a:p>
            <a:pPr>
              <a:defRPr/>
            </a:pPr>
            <a:endParaRPr lang="zh-TW" altLang="en-US"/>
          </a:p>
        </p:txBody>
      </p:sp>
      <p:sp>
        <p:nvSpPr>
          <p:cNvPr id="6" name="Slide Number Placeholder 5"/>
          <p:cNvSpPr>
            <a:spLocks noGrp="1"/>
          </p:cNvSpPr>
          <p:nvPr>
            <p:ph type="sldNum" sz="quarter" idx="12"/>
          </p:nvPr>
        </p:nvSpPr>
        <p:spPr/>
        <p:txBody>
          <a:bodyPr/>
          <a:lstStyle>
            <a:lvl1pPr>
              <a:defRPr/>
            </a:lvl1pPr>
          </a:lstStyle>
          <a:p>
            <a:pPr>
              <a:defRPr/>
            </a:pPr>
            <a:fld id="{27DA6D67-AD1B-472B-BAE2-BEA95A2FE0F7}" type="slidenum">
              <a:rPr lang="zh-TW" altLang="en-US"/>
              <a:pPr>
                <a:defRPr/>
              </a:pPr>
              <a:t>‹#›</a:t>
            </a:fld>
            <a:endParaRPr lang="zh-TW" altLang="en-US"/>
          </a:p>
        </p:txBody>
      </p:sp>
    </p:spTree>
    <p:extLst>
      <p:ext uri="{BB962C8B-B14F-4D97-AF65-F5344CB8AC3E}">
        <p14:creationId xmlns:p14="http://schemas.microsoft.com/office/powerpoint/2010/main" val="1425996811"/>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1077239" y="788358"/>
            <a:ext cx="6412272" cy="935723"/>
          </a:xfrm>
        </p:spPr>
        <p:txBody>
          <a:bodyPr anchor="b">
            <a:noAutofit/>
          </a:bodyPr>
          <a:lstStyle>
            <a:lvl1pPr algn="l">
              <a:defRPr sz="4800" b="1">
                <a:latin typeface="Arial" panose="020B0604020202020204" pitchFamily="34" charset="0"/>
                <a:cs typeface="Arial" panose="020B0604020202020204" pitchFamily="34" charset="0"/>
              </a:defRPr>
            </a:lvl1pPr>
          </a:lstStyle>
          <a:p>
            <a:r>
              <a:rPr lang="zh-TW" altLang="en-US" dirty="0" smtClean="0"/>
              <a:t>按一下以編輯母片標題樣式</a:t>
            </a:r>
            <a:endParaRPr lang="zh-TW" altLang="en-US" dirty="0"/>
          </a:p>
        </p:txBody>
      </p:sp>
      <p:sp>
        <p:nvSpPr>
          <p:cNvPr id="3" name="副標題 2"/>
          <p:cNvSpPr>
            <a:spLocks noGrp="1"/>
          </p:cNvSpPr>
          <p:nvPr>
            <p:ph type="subTitle" idx="1"/>
          </p:nvPr>
        </p:nvSpPr>
        <p:spPr>
          <a:xfrm>
            <a:off x="1233747" y="2897845"/>
            <a:ext cx="6676505" cy="1412170"/>
          </a:xfrm>
        </p:spPr>
        <p:txBody>
          <a:bodyPr>
            <a:normAutofit/>
          </a:bodyPr>
          <a:lstStyle>
            <a:lvl1pPr marL="0" indent="0" algn="ctr">
              <a:buNone/>
              <a:defRPr sz="4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dirty="0" smtClean="0"/>
              <a:t>按一下以編輯母片副標題樣式</a:t>
            </a:r>
            <a:endParaRPr lang="zh-TW" altLang="en-US" dirty="0"/>
          </a:p>
        </p:txBody>
      </p:sp>
      <p:sp>
        <p:nvSpPr>
          <p:cNvPr id="4" name="日期版面配置區 3"/>
          <p:cNvSpPr>
            <a:spLocks noGrp="1"/>
          </p:cNvSpPr>
          <p:nvPr>
            <p:ph type="dt" sz="half" idx="10"/>
          </p:nvPr>
        </p:nvSpPr>
        <p:spPr/>
        <p:txBody>
          <a:bodyPr/>
          <a:lstStyle>
            <a:lvl1pPr>
              <a:defRPr/>
            </a:lvl1pPr>
          </a:lstStyle>
          <a:p>
            <a:pPr>
              <a:defRPr/>
            </a:pPr>
            <a:r>
              <a:rPr lang="zh-TW" altLang="en-US" dirty="0" smtClean="0">
                <a:ea typeface="微軟正黑體" panose="020B0604030504040204" pitchFamily="34" charset="-120"/>
              </a:rPr>
              <a:t>策略管理 </a:t>
            </a:r>
            <a:r>
              <a:rPr lang="en-US" altLang="zh-TW" dirty="0" smtClean="0">
                <a:ea typeface="微軟正黑體" panose="020B0604030504040204" pitchFamily="34" charset="-120"/>
              </a:rPr>
              <a:t>ch1 </a:t>
            </a:r>
            <a:endParaRPr lang="zh-TW" altLang="en-US" dirty="0">
              <a:ea typeface="微軟正黑體" panose="020B0604030504040204" pitchFamily="34" charset="-120"/>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1D1D6F02-E29D-46BE-A626-B49CDB41E6FD}" type="slidenum">
              <a:rPr lang="zh-TW" altLang="en-US"/>
              <a:pPr>
                <a:defRPr/>
              </a:pPr>
              <a:t>‹#›</a:t>
            </a:fld>
            <a:endParaRPr lang="zh-TW" altLang="en-US"/>
          </a:p>
        </p:txBody>
      </p:sp>
    </p:spTree>
    <p:extLst>
      <p:ext uri="{BB962C8B-B14F-4D97-AF65-F5344CB8AC3E}">
        <p14:creationId xmlns:p14="http://schemas.microsoft.com/office/powerpoint/2010/main" val="4124749051"/>
      </p:ext>
    </p:extLst>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lvl1pPr marL="228600" indent="-228600">
              <a:buFont typeface="Myriad Hebrew" panose="01010101010101010101" pitchFamily="50" charset="-79"/>
              <a:buChar char="­"/>
              <a:defRPr/>
            </a:lvl1pPr>
            <a:lvl2pPr marL="685800" indent="-228600">
              <a:buFont typeface="Myriad Hebrew" panose="01010101010101010101" pitchFamily="50" charset="-79"/>
              <a:buChar char="­"/>
              <a:defRPr/>
            </a:lvl2pPr>
            <a:lvl3pPr marL="1143000" indent="-228600">
              <a:buFont typeface="Myriad Hebrew" panose="01010101010101010101" pitchFamily="50" charset="-79"/>
              <a:buChar char="­"/>
              <a:defRPr/>
            </a:lvl3pPr>
            <a:lvl4pPr marL="1600200" indent="-228600">
              <a:buFont typeface="Myriad Hebrew" panose="01010101010101010101" pitchFamily="50" charset="-79"/>
              <a:buChar char="­"/>
              <a:defRPr/>
            </a:lvl4pPr>
            <a:lvl5pPr marL="2057400" indent="-228600">
              <a:buFont typeface="Myriad Hebrew" panose="01010101010101010101" pitchFamily="50" charset="-79"/>
              <a:buChar char="­"/>
              <a:defRPr/>
            </a:lvl5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4" name="日期版面配置區 3"/>
          <p:cNvSpPr>
            <a:spLocks noGrp="1"/>
          </p:cNvSpPr>
          <p:nvPr>
            <p:ph type="dt" sz="half" idx="10"/>
          </p:nvPr>
        </p:nvSpPr>
        <p:spPr/>
        <p:txBody>
          <a:bodyPr/>
          <a:lstStyle>
            <a:lvl1pPr>
              <a:defRPr/>
            </a:lvl1pPr>
          </a:lstStyle>
          <a:p>
            <a:pPr>
              <a:defRPr/>
            </a:pPr>
            <a:r>
              <a:rPr lang="zh-TW" altLang="en-US" dirty="0" smtClean="0">
                <a:ea typeface="微軟正黑體" panose="020B0604030504040204" pitchFamily="34" charset="-120"/>
              </a:rPr>
              <a:t>策略管理 </a:t>
            </a:r>
            <a:r>
              <a:rPr lang="en-US" altLang="zh-TW" dirty="0" smtClean="0">
                <a:ea typeface="微軟正黑體" panose="020B0604030504040204" pitchFamily="34" charset="-120"/>
              </a:rPr>
              <a:t>ch1 </a:t>
            </a:r>
            <a:endParaRPr lang="zh-TW" altLang="en-US" dirty="0">
              <a:ea typeface="微軟正黑體" panose="020B0604030504040204" pitchFamily="34" charset="-120"/>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r>
              <a:rPr lang="en-US" altLang="zh-TW"/>
              <a:t>1-</a:t>
            </a:r>
            <a:fld id="{01728B68-D963-46C7-A5CF-15C3FB5167D3}" type="slidenum">
              <a:rPr lang="zh-TW" altLang="en-US"/>
              <a:pPr>
                <a:defRPr/>
              </a:pPr>
              <a:t>‹#›</a:t>
            </a:fld>
            <a:endParaRPr lang="zh-TW" altLang="en-US"/>
          </a:p>
        </p:txBody>
      </p:sp>
    </p:spTree>
    <p:extLst>
      <p:ext uri="{BB962C8B-B14F-4D97-AF65-F5344CB8AC3E}">
        <p14:creationId xmlns:p14="http://schemas.microsoft.com/office/powerpoint/2010/main" val="4119796655"/>
      </p:ext>
    </p:extLst>
  </p:cSld>
  <p:clrMapOvr>
    <a:masterClrMapping/>
  </p:clrMapOvr>
  <p:transition spd="slow">
    <p:push dir="u"/>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623888" y="1709738"/>
            <a:ext cx="7886700" cy="2852737"/>
          </a:xfrm>
        </p:spPr>
        <p:txBody>
          <a:bodyPr anchor="b"/>
          <a:lstStyle>
            <a:lvl1pPr>
              <a:defRPr sz="6000"/>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pPr>
              <a:defRPr/>
            </a:pPr>
            <a:r>
              <a:rPr lang="zh-TW" altLang="en-US" dirty="0" smtClean="0">
                <a:ea typeface="微軟正黑體" panose="020B0604030504040204" pitchFamily="34" charset="-120"/>
              </a:rPr>
              <a:t>策略管理 </a:t>
            </a:r>
            <a:r>
              <a:rPr lang="en-US" altLang="zh-TW" dirty="0" smtClean="0">
                <a:ea typeface="微軟正黑體" panose="020B0604030504040204" pitchFamily="34" charset="-120"/>
              </a:rPr>
              <a:t>ch1 </a:t>
            </a:r>
            <a:endParaRPr lang="zh-TW" altLang="en-US" dirty="0">
              <a:ea typeface="微軟正黑體" panose="020B0604030504040204" pitchFamily="34" charset="-120"/>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60152435-F715-442D-B6A7-4B53735BFF40}" type="slidenum">
              <a:rPr lang="zh-TW" altLang="en-US"/>
              <a:pPr>
                <a:defRPr/>
              </a:pPr>
              <a:t>‹#›</a:t>
            </a:fld>
            <a:endParaRPr lang="zh-TW" altLang="en-US"/>
          </a:p>
        </p:txBody>
      </p:sp>
    </p:spTree>
    <p:extLst>
      <p:ext uri="{BB962C8B-B14F-4D97-AF65-F5344CB8AC3E}">
        <p14:creationId xmlns:p14="http://schemas.microsoft.com/office/powerpoint/2010/main" val="3340294902"/>
      </p:ext>
    </p:extLst>
  </p:cSld>
  <p:clrMapOvr>
    <a:masterClrMapping/>
  </p:clrMapOvr>
  <p:transition spd="slow">
    <p:push dir="u"/>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628650" y="1825625"/>
            <a:ext cx="3867150" cy="435133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825625"/>
            <a:ext cx="3867150" cy="435133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3"/>
          <p:cNvSpPr>
            <a:spLocks noGrp="1"/>
          </p:cNvSpPr>
          <p:nvPr>
            <p:ph type="dt" sz="half" idx="10"/>
          </p:nvPr>
        </p:nvSpPr>
        <p:spPr/>
        <p:txBody>
          <a:bodyPr/>
          <a:lstStyle>
            <a:lvl1pPr>
              <a:defRPr/>
            </a:lvl1pPr>
          </a:lstStyle>
          <a:p>
            <a:pPr>
              <a:defRPr/>
            </a:pPr>
            <a:r>
              <a:rPr lang="zh-TW" altLang="en-US" dirty="0" smtClean="0">
                <a:ea typeface="微軟正黑體" panose="020B0604030504040204" pitchFamily="34" charset="-120"/>
              </a:rPr>
              <a:t>策略管理 </a:t>
            </a:r>
            <a:r>
              <a:rPr lang="en-US" altLang="zh-TW" dirty="0" smtClean="0">
                <a:ea typeface="微軟正黑體" panose="020B0604030504040204" pitchFamily="34" charset="-120"/>
              </a:rPr>
              <a:t>ch1 </a:t>
            </a:r>
            <a:endParaRPr lang="zh-TW" altLang="en-US" dirty="0">
              <a:ea typeface="微軟正黑體" panose="020B0604030504040204" pitchFamily="34" charset="-120"/>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pPr>
              <a:defRPr/>
            </a:pPr>
            <a:fld id="{B8778CA1-EE95-492B-901A-160E61DE949E}" type="slidenum">
              <a:rPr lang="zh-TW" altLang="en-US"/>
              <a:pPr>
                <a:defRPr/>
              </a:pPr>
              <a:t>‹#›</a:t>
            </a:fld>
            <a:endParaRPr lang="zh-TW" altLang="en-US"/>
          </a:p>
        </p:txBody>
      </p:sp>
    </p:spTree>
    <p:extLst>
      <p:ext uri="{BB962C8B-B14F-4D97-AF65-F5344CB8AC3E}">
        <p14:creationId xmlns:p14="http://schemas.microsoft.com/office/powerpoint/2010/main" val="644472233"/>
      </p:ext>
    </p:extLst>
  </p:cSld>
  <p:clrMapOvr>
    <a:masterClrMapping/>
  </p:clrMapOvr>
  <p:transition spd="slow">
    <p:push dir="u"/>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630238" y="365125"/>
            <a:ext cx="7886700" cy="1325563"/>
          </a:xfrm>
        </p:spPr>
        <p:txBody>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630238" y="2505075"/>
            <a:ext cx="3868737"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29150" y="2505075"/>
            <a:ext cx="3887788"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3"/>
          <p:cNvSpPr>
            <a:spLocks noGrp="1"/>
          </p:cNvSpPr>
          <p:nvPr>
            <p:ph type="dt" sz="half" idx="10"/>
          </p:nvPr>
        </p:nvSpPr>
        <p:spPr/>
        <p:txBody>
          <a:bodyPr/>
          <a:lstStyle>
            <a:lvl1pPr>
              <a:defRPr/>
            </a:lvl1pPr>
          </a:lstStyle>
          <a:p>
            <a:pPr>
              <a:defRPr/>
            </a:pPr>
            <a:r>
              <a:rPr lang="zh-TW" altLang="en-US" dirty="0" smtClean="0">
                <a:ea typeface="微軟正黑體" panose="020B0604030504040204" pitchFamily="34" charset="-120"/>
              </a:rPr>
              <a:t>策略管理 </a:t>
            </a:r>
            <a:r>
              <a:rPr lang="en-US" altLang="zh-TW" dirty="0" smtClean="0">
                <a:ea typeface="微軟正黑體" panose="020B0604030504040204" pitchFamily="34" charset="-120"/>
              </a:rPr>
              <a:t>ch1 </a:t>
            </a:r>
            <a:endParaRPr lang="zh-TW" altLang="en-US" dirty="0">
              <a:ea typeface="微軟正黑體" panose="020B0604030504040204" pitchFamily="34" charset="-120"/>
            </a:endParaRPr>
          </a:p>
        </p:txBody>
      </p:sp>
      <p:sp>
        <p:nvSpPr>
          <p:cNvPr id="8" name="頁尾版面配置區 4"/>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p:cNvSpPr>
            <a:spLocks noGrp="1"/>
          </p:cNvSpPr>
          <p:nvPr>
            <p:ph type="sldNum" sz="quarter" idx="12"/>
          </p:nvPr>
        </p:nvSpPr>
        <p:spPr/>
        <p:txBody>
          <a:bodyPr/>
          <a:lstStyle>
            <a:lvl1pPr>
              <a:defRPr/>
            </a:lvl1pPr>
          </a:lstStyle>
          <a:p>
            <a:pPr>
              <a:defRPr/>
            </a:pPr>
            <a:fld id="{0D08D55D-A1D5-490B-98EE-1BEC0320E5DD}" type="slidenum">
              <a:rPr lang="zh-TW" altLang="en-US"/>
              <a:pPr>
                <a:defRPr/>
              </a:pPr>
              <a:t>‹#›</a:t>
            </a:fld>
            <a:endParaRPr lang="zh-TW" altLang="en-US"/>
          </a:p>
        </p:txBody>
      </p:sp>
    </p:spTree>
    <p:extLst>
      <p:ext uri="{BB962C8B-B14F-4D97-AF65-F5344CB8AC3E}">
        <p14:creationId xmlns:p14="http://schemas.microsoft.com/office/powerpoint/2010/main" val="3919770515"/>
      </p:ext>
    </p:extLst>
  </p:cSld>
  <p:clrMapOvr>
    <a:masterClrMapping/>
  </p:clrMapOvr>
  <p:transition spd="slow">
    <p:push dir="u"/>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3"/>
          <p:cNvSpPr>
            <a:spLocks noGrp="1"/>
          </p:cNvSpPr>
          <p:nvPr>
            <p:ph type="dt" sz="half" idx="10"/>
          </p:nvPr>
        </p:nvSpPr>
        <p:spPr/>
        <p:txBody>
          <a:bodyPr/>
          <a:lstStyle>
            <a:lvl1pPr>
              <a:defRPr/>
            </a:lvl1pPr>
          </a:lstStyle>
          <a:p>
            <a:pPr>
              <a:defRPr/>
            </a:pPr>
            <a:r>
              <a:rPr lang="zh-TW" altLang="en-US" dirty="0" smtClean="0">
                <a:ea typeface="微軟正黑體" panose="020B0604030504040204" pitchFamily="34" charset="-120"/>
              </a:rPr>
              <a:t>策略管理 </a:t>
            </a:r>
            <a:r>
              <a:rPr lang="en-US" altLang="zh-TW" dirty="0" smtClean="0">
                <a:ea typeface="微軟正黑體" panose="020B0604030504040204" pitchFamily="34" charset="-120"/>
              </a:rPr>
              <a:t>ch1 </a:t>
            </a:r>
            <a:endParaRPr lang="zh-TW" altLang="en-US" dirty="0">
              <a:ea typeface="微軟正黑體" panose="020B0604030504040204" pitchFamily="34" charset="-120"/>
            </a:endParaRPr>
          </a:p>
        </p:txBody>
      </p:sp>
      <p:sp>
        <p:nvSpPr>
          <p:cNvPr id="4" name="頁尾版面配置區 4"/>
          <p:cNvSpPr>
            <a:spLocks noGrp="1"/>
          </p:cNvSpPr>
          <p:nvPr>
            <p:ph type="ftr" sz="quarter" idx="11"/>
          </p:nvPr>
        </p:nvSpPr>
        <p:spPr/>
        <p:txBody>
          <a:bodyPr/>
          <a:lstStyle>
            <a:lvl1pPr>
              <a:defRPr/>
            </a:lvl1pPr>
          </a:lstStyle>
          <a:p>
            <a:pPr>
              <a:defRPr/>
            </a:pPr>
            <a:endParaRPr lang="zh-TW" altLang="en-US"/>
          </a:p>
        </p:txBody>
      </p:sp>
      <p:sp>
        <p:nvSpPr>
          <p:cNvPr id="5" name="投影片編號版面配置區 5"/>
          <p:cNvSpPr>
            <a:spLocks noGrp="1"/>
          </p:cNvSpPr>
          <p:nvPr>
            <p:ph type="sldNum" sz="quarter" idx="12"/>
          </p:nvPr>
        </p:nvSpPr>
        <p:spPr/>
        <p:txBody>
          <a:bodyPr/>
          <a:lstStyle>
            <a:lvl1pPr>
              <a:defRPr/>
            </a:lvl1pPr>
          </a:lstStyle>
          <a:p>
            <a:pPr>
              <a:defRPr/>
            </a:pPr>
            <a:fld id="{620DC845-3C5A-4D76-8EE2-D743A42945DD}" type="slidenum">
              <a:rPr lang="zh-TW" altLang="en-US"/>
              <a:pPr>
                <a:defRPr/>
              </a:pPr>
              <a:t>‹#›</a:t>
            </a:fld>
            <a:endParaRPr lang="zh-TW" altLang="en-US"/>
          </a:p>
        </p:txBody>
      </p:sp>
    </p:spTree>
    <p:extLst>
      <p:ext uri="{BB962C8B-B14F-4D97-AF65-F5344CB8AC3E}">
        <p14:creationId xmlns:p14="http://schemas.microsoft.com/office/powerpoint/2010/main" val="2704025033"/>
      </p:ext>
    </p:extLst>
  </p:cSld>
  <p:clrMapOvr>
    <a:masterClrMapping/>
  </p:clrMapOvr>
  <p:transition spd="slow">
    <p:push dir="u"/>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pPr>
              <a:defRPr/>
            </a:pPr>
            <a:r>
              <a:rPr lang="zh-TW" altLang="en-US" dirty="0" smtClean="0">
                <a:ea typeface="微軟正黑體" panose="020B0604030504040204" pitchFamily="34" charset="-120"/>
              </a:rPr>
              <a:t>策略管理 </a:t>
            </a:r>
            <a:r>
              <a:rPr lang="en-US" altLang="zh-TW" dirty="0" smtClean="0">
                <a:ea typeface="微軟正黑體" panose="020B0604030504040204" pitchFamily="34" charset="-120"/>
              </a:rPr>
              <a:t>ch1 </a:t>
            </a:r>
            <a:endParaRPr lang="zh-TW" altLang="en-US" dirty="0">
              <a:ea typeface="微軟正黑體" panose="020B0604030504040204" pitchFamily="34" charset="-120"/>
            </a:endParaRPr>
          </a:p>
        </p:txBody>
      </p:sp>
      <p:sp>
        <p:nvSpPr>
          <p:cNvPr id="3" name="頁尾版面配置區 4"/>
          <p:cNvSpPr>
            <a:spLocks noGrp="1"/>
          </p:cNvSpPr>
          <p:nvPr>
            <p:ph type="ftr" sz="quarter" idx="11"/>
          </p:nvPr>
        </p:nvSpPr>
        <p:spPr/>
        <p:txBody>
          <a:bodyPr/>
          <a:lstStyle>
            <a:lvl1pPr>
              <a:defRPr/>
            </a:lvl1pPr>
          </a:lstStyle>
          <a:p>
            <a:pPr>
              <a:defRPr/>
            </a:pPr>
            <a:endParaRPr lang="zh-TW" altLang="en-US"/>
          </a:p>
        </p:txBody>
      </p:sp>
      <p:sp>
        <p:nvSpPr>
          <p:cNvPr id="4" name="投影片編號版面配置區 5"/>
          <p:cNvSpPr>
            <a:spLocks noGrp="1"/>
          </p:cNvSpPr>
          <p:nvPr>
            <p:ph type="sldNum" sz="quarter" idx="12"/>
          </p:nvPr>
        </p:nvSpPr>
        <p:spPr/>
        <p:txBody>
          <a:bodyPr/>
          <a:lstStyle>
            <a:lvl1pPr>
              <a:defRPr/>
            </a:lvl1pPr>
          </a:lstStyle>
          <a:p>
            <a:pPr>
              <a:defRPr/>
            </a:pPr>
            <a:fld id="{061393E5-8E1E-4457-9A4F-66A1F2636943}" type="slidenum">
              <a:rPr lang="zh-TW" altLang="en-US"/>
              <a:pPr>
                <a:defRPr/>
              </a:pPr>
              <a:t>‹#›</a:t>
            </a:fld>
            <a:endParaRPr lang="zh-TW" altLang="en-US"/>
          </a:p>
        </p:txBody>
      </p:sp>
    </p:spTree>
    <p:extLst>
      <p:ext uri="{BB962C8B-B14F-4D97-AF65-F5344CB8AC3E}">
        <p14:creationId xmlns:p14="http://schemas.microsoft.com/office/powerpoint/2010/main" val="3278858722"/>
      </p:ext>
    </p:extLst>
  </p:cSld>
  <p:clrMapOvr>
    <a:masterClrMapping/>
  </p:clrMapOvr>
  <p:transition spd="slow">
    <p:push dir="u"/>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30238" y="457200"/>
            <a:ext cx="2949575" cy="1600200"/>
          </a:xfrm>
        </p:spPr>
        <p:txBody>
          <a:bodyPr anchor="b"/>
          <a:lstStyle>
            <a:lvl1pPr>
              <a:defRPr sz="3200"/>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r>
              <a:rPr lang="zh-TW" altLang="en-US" dirty="0" smtClean="0">
                <a:ea typeface="微軟正黑體" panose="020B0604030504040204" pitchFamily="34" charset="-120"/>
              </a:rPr>
              <a:t>策略管理 </a:t>
            </a:r>
            <a:r>
              <a:rPr lang="en-US" altLang="zh-TW" dirty="0" smtClean="0">
                <a:ea typeface="微軟正黑體" panose="020B0604030504040204" pitchFamily="34" charset="-120"/>
              </a:rPr>
              <a:t>ch1 </a:t>
            </a:r>
            <a:endParaRPr lang="zh-TW" altLang="en-US" dirty="0">
              <a:ea typeface="微軟正黑體" panose="020B0604030504040204" pitchFamily="34" charset="-120"/>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pPr>
              <a:defRPr/>
            </a:pPr>
            <a:fld id="{F1B82D98-E6F3-44C7-BBED-7EF98DD9FD18}" type="slidenum">
              <a:rPr lang="zh-TW" altLang="en-US"/>
              <a:pPr>
                <a:defRPr/>
              </a:pPr>
              <a:t>‹#›</a:t>
            </a:fld>
            <a:endParaRPr lang="zh-TW" altLang="en-US"/>
          </a:p>
        </p:txBody>
      </p:sp>
    </p:spTree>
    <p:extLst>
      <p:ext uri="{BB962C8B-B14F-4D97-AF65-F5344CB8AC3E}">
        <p14:creationId xmlns:p14="http://schemas.microsoft.com/office/powerpoint/2010/main" val="4110880419"/>
      </p:ext>
    </p:extLst>
  </p:cSld>
  <p:clrMapOvr>
    <a:masterClrMapping/>
  </p:clrMapOvr>
  <p:transition spd="slow">
    <p:push dir="u"/>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630238" y="457200"/>
            <a:ext cx="2949575" cy="1600200"/>
          </a:xfrm>
        </p:spPr>
        <p:txBody>
          <a:bodyPr anchor="b"/>
          <a:lstStyle>
            <a:lvl1pPr>
              <a:defRPr sz="3200"/>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3887788" y="987425"/>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r>
              <a:rPr lang="zh-TW" altLang="en-US" dirty="0" smtClean="0">
                <a:ea typeface="微軟正黑體" panose="020B0604030504040204" pitchFamily="34" charset="-120"/>
              </a:rPr>
              <a:t>策略管理 </a:t>
            </a:r>
            <a:r>
              <a:rPr lang="en-US" altLang="zh-TW" dirty="0" smtClean="0">
                <a:ea typeface="微軟正黑體" panose="020B0604030504040204" pitchFamily="34" charset="-120"/>
              </a:rPr>
              <a:t>ch1 </a:t>
            </a:r>
            <a:endParaRPr lang="zh-TW" altLang="en-US" dirty="0">
              <a:ea typeface="微軟正黑體" panose="020B0604030504040204" pitchFamily="34" charset="-120"/>
            </a:endParaRPr>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pPr>
              <a:defRPr/>
            </a:pPr>
            <a:fld id="{B78E678E-5ED4-4158-A975-29BBD6EFC0EF}" type="slidenum">
              <a:rPr lang="zh-TW" altLang="en-US"/>
              <a:pPr>
                <a:defRPr/>
              </a:pPr>
              <a:t>‹#›</a:t>
            </a:fld>
            <a:endParaRPr lang="zh-TW" altLang="en-US"/>
          </a:p>
        </p:txBody>
      </p:sp>
    </p:spTree>
    <p:extLst>
      <p:ext uri="{BB962C8B-B14F-4D97-AF65-F5344CB8AC3E}">
        <p14:creationId xmlns:p14="http://schemas.microsoft.com/office/powerpoint/2010/main" val="161437499"/>
      </p:ext>
    </p:extLst>
  </p:cSld>
  <p:clrMapOvr>
    <a:masterClrMapping/>
  </p:clrMapOvr>
  <p:transition spd="slow">
    <p:push dir="u"/>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r>
              <a:rPr lang="zh-TW" altLang="en-US" dirty="0" smtClean="0">
                <a:ea typeface="微軟正黑體" panose="020B0604030504040204" pitchFamily="34" charset="-120"/>
              </a:rPr>
              <a:t>策略管理 </a:t>
            </a:r>
            <a:r>
              <a:rPr lang="en-US" altLang="zh-TW" dirty="0" smtClean="0">
                <a:ea typeface="微軟正黑體" panose="020B0604030504040204" pitchFamily="34" charset="-120"/>
              </a:rPr>
              <a:t>ch1 </a:t>
            </a:r>
            <a:endParaRPr lang="zh-TW" altLang="en-US" dirty="0">
              <a:ea typeface="微軟正黑體" panose="020B0604030504040204" pitchFamily="34" charset="-120"/>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872712AB-CAE4-4CF1-B902-0AA563D7B7F8}" type="slidenum">
              <a:rPr lang="zh-TW" altLang="en-US"/>
              <a:pPr>
                <a:defRPr/>
              </a:pPr>
              <a:t>‹#›</a:t>
            </a:fld>
            <a:endParaRPr lang="zh-TW" altLang="en-US"/>
          </a:p>
        </p:txBody>
      </p:sp>
    </p:spTree>
    <p:extLst>
      <p:ext uri="{BB962C8B-B14F-4D97-AF65-F5344CB8AC3E}">
        <p14:creationId xmlns:p14="http://schemas.microsoft.com/office/powerpoint/2010/main" val="1392070349"/>
      </p:ext>
    </p:extLst>
  </p:cSld>
  <p:clrMapOvr>
    <a:masterClrMapping/>
  </p:clrMapOvr>
  <p:transition spd="slow">
    <p:push dir="u"/>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543675" y="365125"/>
            <a:ext cx="1971675" cy="5811838"/>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628650" y="365125"/>
            <a:ext cx="5762625" cy="5811838"/>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r>
              <a:rPr lang="zh-TW" altLang="en-US" dirty="0" smtClean="0">
                <a:ea typeface="微軟正黑體" panose="020B0604030504040204" pitchFamily="34" charset="-120"/>
              </a:rPr>
              <a:t>策略管理 </a:t>
            </a:r>
            <a:r>
              <a:rPr lang="en-US" altLang="zh-TW" dirty="0" smtClean="0">
                <a:ea typeface="微軟正黑體" panose="020B0604030504040204" pitchFamily="34" charset="-120"/>
              </a:rPr>
              <a:t>ch1 </a:t>
            </a:r>
            <a:endParaRPr lang="zh-TW" altLang="en-US" dirty="0">
              <a:ea typeface="微軟正黑體" panose="020B0604030504040204" pitchFamily="34" charset="-120"/>
            </a:endParaRPr>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06B0F0E3-3E1D-43D6-8F0A-39C935433020}" type="slidenum">
              <a:rPr lang="zh-TW" altLang="en-US"/>
              <a:pPr>
                <a:defRPr/>
              </a:pPr>
              <a:t>‹#›</a:t>
            </a:fld>
            <a:endParaRPr lang="zh-TW" altLang="en-US"/>
          </a:p>
        </p:txBody>
      </p:sp>
    </p:spTree>
    <p:extLst>
      <p:ext uri="{BB962C8B-B14F-4D97-AF65-F5344CB8AC3E}">
        <p14:creationId xmlns:p14="http://schemas.microsoft.com/office/powerpoint/2010/main" val="3514417648"/>
      </p:ext>
    </p:extLst>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18" Type="http://schemas.openxmlformats.org/officeDocument/2006/relationships/image" Target="../media/image6.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8.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563563"/>
            <a:ext cx="7886700" cy="97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dirty="0" smtClean="0"/>
              <a:t>按一下以編輯母片標題樣式</a:t>
            </a:r>
            <a:endParaRPr lang="en-US" altLang="zh-TW" dirty="0" smtClean="0"/>
          </a:p>
        </p:txBody>
      </p:sp>
      <p:sp>
        <p:nvSpPr>
          <p:cNvPr id="1027"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en-US" altLang="zh-TW" dirty="0" smtClean="0"/>
          </a:p>
        </p:txBody>
      </p:sp>
      <p:sp>
        <p:nvSpPr>
          <p:cNvPr id="4" name="Date Placeholder 3"/>
          <p:cNvSpPr>
            <a:spLocks noGrp="1"/>
          </p:cNvSpPr>
          <p:nvPr>
            <p:ph type="dt" sz="half" idx="2"/>
          </p:nvPr>
        </p:nvSpPr>
        <p:spPr>
          <a:xfrm>
            <a:off x="115888" y="6464300"/>
            <a:ext cx="4418012" cy="276225"/>
          </a:xfrm>
          <a:prstGeom prst="rect">
            <a:avLst/>
          </a:prstGeom>
        </p:spPr>
        <p:txBody>
          <a:bodyPr vert="horz" lIns="91440" tIns="45720" rIns="91440" bIns="45720" rtlCol="0" anchor="ctr"/>
          <a:lstStyle>
            <a:lvl1pPr algn="l" eaLnBrk="1" fontAlgn="auto" hangingPunct="1">
              <a:spcBef>
                <a:spcPts val="0"/>
              </a:spcBef>
              <a:spcAft>
                <a:spcPts val="0"/>
              </a:spcAft>
              <a:defRPr sz="1100">
                <a:solidFill>
                  <a:schemeClr val="bg1">
                    <a:lumMod val="50000"/>
                  </a:schemeClr>
                </a:solidFill>
                <a:latin typeface="+mn-lt"/>
                <a:ea typeface="+mn-ea"/>
              </a:defRPr>
            </a:lvl1pPr>
          </a:lstStyle>
          <a:p>
            <a:pPr>
              <a:defRPr/>
            </a:pPr>
            <a:r>
              <a:rPr lang="zh-TW" altLang="en-US" dirty="0" smtClean="0">
                <a:ea typeface="微軟正黑體" panose="020B0604030504040204" pitchFamily="34" charset="-120"/>
              </a:rPr>
              <a:t>策略管理 </a:t>
            </a:r>
            <a:r>
              <a:rPr lang="en-US" altLang="zh-TW" dirty="0" smtClean="0">
                <a:ea typeface="微軟正黑體" panose="020B0604030504040204" pitchFamily="34" charset="-120"/>
              </a:rPr>
              <a:t>ch1 </a:t>
            </a:r>
            <a:endParaRPr lang="zh-TW" altLang="en-US" dirty="0">
              <a:ea typeface="微軟正黑體" panose="020B0604030504040204" pitchFamily="34" charset="-120"/>
            </a:endParaRPr>
          </a:p>
        </p:txBody>
      </p:sp>
      <p:sp>
        <p:nvSpPr>
          <p:cNvPr id="5" name="Footer Placeholder 4"/>
          <p:cNvSpPr>
            <a:spLocks noGrp="1"/>
          </p:cNvSpPr>
          <p:nvPr>
            <p:ph type="ftr" sz="quarter" idx="3"/>
          </p:nvPr>
        </p:nvSpPr>
        <p:spPr>
          <a:xfrm>
            <a:off x="3028950" y="637540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微軟正黑體" panose="020B0604030504040204" pitchFamily="34" charset="-120"/>
              </a:defRPr>
            </a:lvl1pPr>
          </a:lstStyle>
          <a:p>
            <a:pPr>
              <a:defRPr/>
            </a:pPr>
            <a:endParaRPr lang="zh-TW" altLang="en-US" dirty="0"/>
          </a:p>
        </p:txBody>
      </p:sp>
      <p:sp>
        <p:nvSpPr>
          <p:cNvPr id="6" name="Slide Number Placeholder 5"/>
          <p:cNvSpPr>
            <a:spLocks noGrp="1"/>
          </p:cNvSpPr>
          <p:nvPr>
            <p:ph type="sldNum" sz="quarter" idx="4"/>
          </p:nvPr>
        </p:nvSpPr>
        <p:spPr>
          <a:xfrm>
            <a:off x="6457950" y="6464300"/>
            <a:ext cx="2560638" cy="2762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100">
                <a:solidFill>
                  <a:schemeClr val="bg1">
                    <a:lumMod val="50000"/>
                  </a:schemeClr>
                </a:solidFill>
                <a:ea typeface="微軟正黑體" panose="020B0604030504040204" pitchFamily="34" charset="-120"/>
              </a:defRPr>
            </a:lvl1pPr>
          </a:lstStyle>
          <a:p>
            <a:pPr>
              <a:defRPr/>
            </a:pPr>
            <a:fld id="{BEF63E95-C24C-4421-8871-8D64BF39157F}" type="slidenum">
              <a:rPr lang="zh-TW" altLang="en-US" smtClean="0"/>
              <a:pPr>
                <a:defRPr/>
              </a:pPr>
              <a:t>‹#›</a:t>
            </a:fld>
            <a:endParaRPr lang="zh-TW" altLang="en-US" dirty="0"/>
          </a:p>
        </p:txBody>
      </p:sp>
    </p:spTree>
  </p:cSld>
  <p:clrMap bg1="lt1" tx1="dk1" bg2="lt2" tx2="dk2" accent1="accent1" accent2="accent2" accent3="accent3" accent4="accent4" accent5="accent5" accent6="accent6" hlink="hlink" folHlink="folHlink"/>
  <p:sldLayoutIdLst>
    <p:sldLayoutId id="2147484550" r:id="rId1"/>
    <p:sldLayoutId id="2147484551" r:id="rId2"/>
    <p:sldLayoutId id="2147484532" r:id="rId3"/>
    <p:sldLayoutId id="2147484552" r:id="rId4"/>
    <p:sldLayoutId id="2147484533" r:id="rId5"/>
    <p:sldLayoutId id="2147484534" r:id="rId6"/>
    <p:sldLayoutId id="2147484535" r:id="rId7"/>
    <p:sldLayoutId id="2147484536" r:id="rId8"/>
    <p:sldLayoutId id="2147484537" r:id="rId9"/>
    <p:sldLayoutId id="2147484538" r:id="rId10"/>
    <p:sldLayoutId id="2147484539" r:id="rId11"/>
  </p:sldLayoutIdLst>
  <p:transition spd="med">
    <p:fade/>
  </p:transition>
  <p:timing>
    <p:tnLst>
      <p:par>
        <p:cTn id="1" dur="indefinite" restart="never" nodeType="tmRoot"/>
      </p:par>
    </p:tnLst>
  </p:timing>
  <p:hf hdr="0" ftr="0"/>
  <p:txStyles>
    <p:titleStyle>
      <a:lvl1pPr algn="l" rtl="0" eaLnBrk="0" fontAlgn="base" hangingPunct="0">
        <a:lnSpc>
          <a:spcPct val="90000"/>
        </a:lnSpc>
        <a:spcBef>
          <a:spcPct val="0"/>
        </a:spcBef>
        <a:spcAft>
          <a:spcPct val="0"/>
        </a:spcAft>
        <a:defRPr sz="3600" b="1" kern="1200">
          <a:solidFill>
            <a:srgbClr val="843C0C"/>
          </a:solidFill>
          <a:latin typeface="微軟正黑體" panose="020B0604030504040204" pitchFamily="34" charset="-120"/>
          <a:ea typeface="微軟正黑體" panose="020B0604030504040204" pitchFamily="34" charset="-120"/>
          <a:cs typeface="+mj-cs"/>
        </a:defRPr>
      </a:lvl1pPr>
      <a:lvl2pPr algn="l" rtl="0" eaLnBrk="0" fontAlgn="base" hangingPunct="0">
        <a:lnSpc>
          <a:spcPct val="90000"/>
        </a:lnSpc>
        <a:spcBef>
          <a:spcPct val="0"/>
        </a:spcBef>
        <a:spcAft>
          <a:spcPct val="0"/>
        </a:spcAft>
        <a:defRPr sz="3600" b="1">
          <a:solidFill>
            <a:srgbClr val="843C0C"/>
          </a:solidFill>
          <a:latin typeface="標楷體" panose="03000509000000000000" pitchFamily="65" charset="-120"/>
          <a:ea typeface="標楷體" panose="03000509000000000000" pitchFamily="65" charset="-120"/>
        </a:defRPr>
      </a:lvl2pPr>
      <a:lvl3pPr algn="l" rtl="0" eaLnBrk="0" fontAlgn="base" hangingPunct="0">
        <a:lnSpc>
          <a:spcPct val="90000"/>
        </a:lnSpc>
        <a:spcBef>
          <a:spcPct val="0"/>
        </a:spcBef>
        <a:spcAft>
          <a:spcPct val="0"/>
        </a:spcAft>
        <a:defRPr sz="3600" b="1">
          <a:solidFill>
            <a:srgbClr val="843C0C"/>
          </a:solidFill>
          <a:latin typeface="標楷體" panose="03000509000000000000" pitchFamily="65" charset="-120"/>
          <a:ea typeface="標楷體" panose="03000509000000000000" pitchFamily="65" charset="-120"/>
        </a:defRPr>
      </a:lvl3pPr>
      <a:lvl4pPr algn="l" rtl="0" eaLnBrk="0" fontAlgn="base" hangingPunct="0">
        <a:lnSpc>
          <a:spcPct val="90000"/>
        </a:lnSpc>
        <a:spcBef>
          <a:spcPct val="0"/>
        </a:spcBef>
        <a:spcAft>
          <a:spcPct val="0"/>
        </a:spcAft>
        <a:defRPr sz="3600" b="1">
          <a:solidFill>
            <a:srgbClr val="843C0C"/>
          </a:solidFill>
          <a:latin typeface="標楷體" panose="03000509000000000000" pitchFamily="65" charset="-120"/>
          <a:ea typeface="標楷體" panose="03000509000000000000" pitchFamily="65" charset="-120"/>
        </a:defRPr>
      </a:lvl4pPr>
      <a:lvl5pPr algn="l" rtl="0" eaLnBrk="0" fontAlgn="base" hangingPunct="0">
        <a:lnSpc>
          <a:spcPct val="90000"/>
        </a:lnSpc>
        <a:spcBef>
          <a:spcPct val="0"/>
        </a:spcBef>
        <a:spcAft>
          <a:spcPct val="0"/>
        </a:spcAft>
        <a:defRPr sz="3600" b="1">
          <a:solidFill>
            <a:srgbClr val="843C0C"/>
          </a:solidFill>
          <a:latin typeface="標楷體" panose="03000509000000000000" pitchFamily="65" charset="-120"/>
          <a:ea typeface="標楷體" panose="03000509000000000000" pitchFamily="65" charset="-120"/>
        </a:defRPr>
      </a:lvl5pPr>
      <a:lvl6pPr marL="457200" algn="l" rtl="0" fontAlgn="base">
        <a:lnSpc>
          <a:spcPct val="90000"/>
        </a:lnSpc>
        <a:spcBef>
          <a:spcPct val="0"/>
        </a:spcBef>
        <a:spcAft>
          <a:spcPct val="0"/>
        </a:spcAft>
        <a:defRPr sz="3600" b="1">
          <a:solidFill>
            <a:srgbClr val="203864"/>
          </a:solidFill>
          <a:latin typeface="標楷體" panose="03000509000000000000" pitchFamily="65" charset="-120"/>
          <a:ea typeface="標楷體" panose="03000509000000000000" pitchFamily="65" charset="-120"/>
        </a:defRPr>
      </a:lvl6pPr>
      <a:lvl7pPr marL="914400" algn="l" rtl="0" fontAlgn="base">
        <a:lnSpc>
          <a:spcPct val="90000"/>
        </a:lnSpc>
        <a:spcBef>
          <a:spcPct val="0"/>
        </a:spcBef>
        <a:spcAft>
          <a:spcPct val="0"/>
        </a:spcAft>
        <a:defRPr sz="3600" b="1">
          <a:solidFill>
            <a:srgbClr val="203864"/>
          </a:solidFill>
          <a:latin typeface="標楷體" panose="03000509000000000000" pitchFamily="65" charset="-120"/>
          <a:ea typeface="標楷體" panose="03000509000000000000" pitchFamily="65" charset="-120"/>
        </a:defRPr>
      </a:lvl7pPr>
      <a:lvl8pPr marL="1371600" algn="l" rtl="0" fontAlgn="base">
        <a:lnSpc>
          <a:spcPct val="90000"/>
        </a:lnSpc>
        <a:spcBef>
          <a:spcPct val="0"/>
        </a:spcBef>
        <a:spcAft>
          <a:spcPct val="0"/>
        </a:spcAft>
        <a:defRPr sz="3600" b="1">
          <a:solidFill>
            <a:srgbClr val="203864"/>
          </a:solidFill>
          <a:latin typeface="標楷體" panose="03000509000000000000" pitchFamily="65" charset="-120"/>
          <a:ea typeface="標楷體" panose="03000509000000000000" pitchFamily="65" charset="-120"/>
        </a:defRPr>
      </a:lvl8pPr>
      <a:lvl9pPr marL="1828800" algn="l" rtl="0" fontAlgn="base">
        <a:lnSpc>
          <a:spcPct val="90000"/>
        </a:lnSpc>
        <a:spcBef>
          <a:spcPct val="0"/>
        </a:spcBef>
        <a:spcAft>
          <a:spcPct val="0"/>
        </a:spcAft>
        <a:defRPr sz="3600" b="1">
          <a:solidFill>
            <a:srgbClr val="203864"/>
          </a:solidFill>
          <a:latin typeface="標楷體" panose="03000509000000000000" pitchFamily="65" charset="-120"/>
          <a:ea typeface="標楷體" panose="03000509000000000000" pitchFamily="65" charset="-120"/>
        </a:defRPr>
      </a:lvl9pPr>
    </p:titleStyle>
    <p:bodyStyle>
      <a:lvl1pPr marL="228600" indent="-228600" algn="l" rtl="0" eaLnBrk="0" fontAlgn="base" hangingPunct="0">
        <a:lnSpc>
          <a:spcPct val="90000"/>
        </a:lnSpc>
        <a:spcBef>
          <a:spcPts val="1000"/>
        </a:spcBef>
        <a:spcAft>
          <a:spcPct val="0"/>
        </a:spcAft>
        <a:buBlip>
          <a:blip r:embed="rId14"/>
        </a:buBlip>
        <a:defRPr sz="2800" b="1" kern="1200">
          <a:solidFill>
            <a:schemeClr val="tx1"/>
          </a:solidFill>
          <a:latin typeface="微軟正黑體" panose="020B0604030504040204" pitchFamily="34" charset="-120"/>
          <a:ea typeface="微軟正黑體" panose="020B0604030504040204" pitchFamily="34" charset="-120"/>
          <a:cs typeface="+mn-cs"/>
        </a:defRPr>
      </a:lvl1pPr>
      <a:lvl2pPr marL="685800" indent="-228600" algn="l" rtl="0" eaLnBrk="0" fontAlgn="base" hangingPunct="0">
        <a:lnSpc>
          <a:spcPct val="90000"/>
        </a:lnSpc>
        <a:spcBef>
          <a:spcPts val="500"/>
        </a:spcBef>
        <a:spcAft>
          <a:spcPct val="0"/>
        </a:spcAft>
        <a:buBlip>
          <a:blip r:embed="rId15"/>
        </a:buBlip>
        <a:defRPr sz="2400" b="1"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rtl="0" eaLnBrk="0" fontAlgn="base" hangingPunct="0">
        <a:lnSpc>
          <a:spcPct val="90000"/>
        </a:lnSpc>
        <a:spcBef>
          <a:spcPts val="500"/>
        </a:spcBef>
        <a:spcAft>
          <a:spcPct val="0"/>
        </a:spcAft>
        <a:buBlip>
          <a:blip r:embed="rId16"/>
        </a:buBlip>
        <a:defRPr sz="2000" b="1"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rtl="0" eaLnBrk="0" fontAlgn="base" hangingPunct="0">
        <a:lnSpc>
          <a:spcPct val="90000"/>
        </a:lnSpc>
        <a:spcBef>
          <a:spcPts val="500"/>
        </a:spcBef>
        <a:spcAft>
          <a:spcPct val="0"/>
        </a:spcAft>
        <a:buBlip>
          <a:blip r:embed="rId17"/>
        </a:buBlip>
        <a:defRPr b="1"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rtl="0" eaLnBrk="0" fontAlgn="base" hangingPunct="0">
        <a:lnSpc>
          <a:spcPct val="90000"/>
        </a:lnSpc>
        <a:spcBef>
          <a:spcPts val="500"/>
        </a:spcBef>
        <a:spcAft>
          <a:spcPct val="0"/>
        </a:spcAft>
        <a:buBlip>
          <a:blip r:embed="rId18"/>
        </a:buBlip>
        <a:defRPr b="1"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標題版面配置區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2051" name="文字版面配置區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125413" y="6453188"/>
            <a:ext cx="2560637" cy="365125"/>
          </a:xfrm>
          <a:prstGeom prst="rect">
            <a:avLst/>
          </a:prstGeom>
        </p:spPr>
        <p:txBody>
          <a:bodyPr vert="horz" lIns="91440" tIns="45720" rIns="91440" bIns="45720" rtlCol="0" anchor="ctr"/>
          <a:lstStyle>
            <a:lvl1pPr algn="l" eaLnBrk="1" fontAlgn="auto" hangingPunct="1">
              <a:spcBef>
                <a:spcPts val="0"/>
              </a:spcBef>
              <a:spcAft>
                <a:spcPts val="0"/>
              </a:spcAft>
              <a:defRPr sz="1100">
                <a:solidFill>
                  <a:schemeClr val="bg1"/>
                </a:solidFill>
                <a:latin typeface="+mn-lt"/>
                <a:ea typeface="+mn-ea"/>
              </a:defRPr>
            </a:lvl1pPr>
          </a:lstStyle>
          <a:p>
            <a:pPr>
              <a:defRPr/>
            </a:pPr>
            <a:r>
              <a:rPr lang="zh-TW" altLang="en-US" dirty="0" smtClean="0">
                <a:ea typeface="微軟正黑體" panose="020B0604030504040204" pitchFamily="34" charset="-120"/>
              </a:rPr>
              <a:t>策略管理 </a:t>
            </a:r>
            <a:r>
              <a:rPr lang="en-US" altLang="zh-TW" dirty="0" smtClean="0">
                <a:ea typeface="微軟正黑體" panose="020B0604030504040204" pitchFamily="34" charset="-120"/>
              </a:rPr>
              <a:t>ch1 </a:t>
            </a:r>
            <a:endParaRPr lang="zh-TW" altLang="en-US" dirty="0">
              <a:ea typeface="微軟正黑體" panose="020B0604030504040204" pitchFamily="34" charset="-120"/>
            </a:endParaRPr>
          </a:p>
        </p:txBody>
      </p:sp>
      <p:sp>
        <p:nvSpPr>
          <p:cNvPr id="5" name="頁尾版面配置區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bg1"/>
                </a:solidFill>
                <a:latin typeface="+mn-lt"/>
                <a:ea typeface="微軟正黑體" panose="020B0604030504040204" pitchFamily="34" charset="-120"/>
              </a:defRPr>
            </a:lvl1pPr>
          </a:lstStyle>
          <a:p>
            <a:pPr>
              <a:defRPr/>
            </a:pPr>
            <a:endParaRPr lang="zh-TW" altLang="en-US" dirty="0"/>
          </a:p>
        </p:txBody>
      </p:sp>
      <p:sp>
        <p:nvSpPr>
          <p:cNvPr id="6" name="投影片編號版面配置區 5"/>
          <p:cNvSpPr>
            <a:spLocks noGrp="1"/>
          </p:cNvSpPr>
          <p:nvPr>
            <p:ph type="sldNum" sz="quarter" idx="4"/>
          </p:nvPr>
        </p:nvSpPr>
        <p:spPr>
          <a:xfrm>
            <a:off x="6457950" y="6453188"/>
            <a:ext cx="2589213"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100">
                <a:solidFill>
                  <a:schemeClr val="bg1"/>
                </a:solidFill>
                <a:ea typeface="微軟正黑體" panose="020B0604030504040204" pitchFamily="34" charset="-120"/>
              </a:defRPr>
            </a:lvl1pPr>
          </a:lstStyle>
          <a:p>
            <a:pPr>
              <a:defRPr/>
            </a:pPr>
            <a:fld id="{F51B2A0E-14B8-474C-9D84-61D44B7D48A8}" type="slidenum">
              <a:rPr lang="zh-TW" altLang="en-US" smtClean="0"/>
              <a:pPr>
                <a:defRPr/>
              </a:pPr>
              <a:t>‹#›</a:t>
            </a:fld>
            <a:endParaRPr lang="zh-TW" altLang="en-US" dirty="0"/>
          </a:p>
        </p:txBody>
      </p:sp>
    </p:spTree>
  </p:cSld>
  <p:clrMap bg1="lt1" tx1="dk1" bg2="lt2" tx2="dk2" accent1="accent1" accent2="accent2" accent3="accent3" accent4="accent4" accent5="accent5" accent6="accent6" hlink="hlink" folHlink="folHlink"/>
  <p:sldLayoutIdLst>
    <p:sldLayoutId id="2147484540" r:id="rId1"/>
    <p:sldLayoutId id="2147484553" r:id="rId2"/>
    <p:sldLayoutId id="2147484541" r:id="rId3"/>
    <p:sldLayoutId id="2147484542" r:id="rId4"/>
    <p:sldLayoutId id="2147484543" r:id="rId5"/>
    <p:sldLayoutId id="2147484544" r:id="rId6"/>
    <p:sldLayoutId id="2147484545" r:id="rId7"/>
    <p:sldLayoutId id="2147484546" r:id="rId8"/>
    <p:sldLayoutId id="2147484547" r:id="rId9"/>
    <p:sldLayoutId id="2147484548" r:id="rId10"/>
    <p:sldLayoutId id="2147484549" r:id="rId11"/>
  </p:sldLayoutIdLst>
  <p:transition spd="slow">
    <p:push dir="u"/>
  </p:transition>
  <p:timing>
    <p:tnLst>
      <p:par>
        <p:cTn id="1" dur="indefinite" restart="never" nodeType="tmRoot"/>
      </p:par>
    </p:tnLst>
  </p:timing>
  <p:hf hdr="0" ftr="0"/>
  <p:txStyles>
    <p:titleStyle>
      <a:lvl1pPr algn="l" rtl="0" eaLnBrk="0" fontAlgn="base" hangingPunct="0">
        <a:lnSpc>
          <a:spcPct val="90000"/>
        </a:lnSpc>
        <a:spcBef>
          <a:spcPct val="0"/>
        </a:spcBef>
        <a:spcAft>
          <a:spcPct val="0"/>
        </a:spcAft>
        <a:defRPr sz="4400" b="1" kern="1200">
          <a:solidFill>
            <a:schemeClr val="bg1"/>
          </a:solidFill>
          <a:latin typeface="微軟正黑體" panose="020B0604030504040204" pitchFamily="34" charset="-120"/>
          <a:ea typeface="微軟正黑體" panose="020B0604030504040204" pitchFamily="34" charset="-120"/>
          <a:cs typeface="+mj-cs"/>
        </a:defRPr>
      </a:lvl1pPr>
      <a:lvl2pPr algn="l" rtl="0" eaLnBrk="0" fontAlgn="base" hangingPunct="0">
        <a:lnSpc>
          <a:spcPct val="90000"/>
        </a:lnSpc>
        <a:spcBef>
          <a:spcPct val="0"/>
        </a:spcBef>
        <a:spcAft>
          <a:spcPct val="0"/>
        </a:spcAft>
        <a:defRPr sz="4400" b="1">
          <a:solidFill>
            <a:schemeClr val="bg1"/>
          </a:solidFill>
          <a:latin typeface="微軟正黑體" panose="020B0604030504040204" pitchFamily="34" charset="-120"/>
          <a:ea typeface="微軟正黑體" panose="020B0604030504040204" pitchFamily="34" charset="-120"/>
        </a:defRPr>
      </a:lvl2pPr>
      <a:lvl3pPr algn="l" rtl="0" eaLnBrk="0" fontAlgn="base" hangingPunct="0">
        <a:lnSpc>
          <a:spcPct val="90000"/>
        </a:lnSpc>
        <a:spcBef>
          <a:spcPct val="0"/>
        </a:spcBef>
        <a:spcAft>
          <a:spcPct val="0"/>
        </a:spcAft>
        <a:defRPr sz="4400" b="1">
          <a:solidFill>
            <a:schemeClr val="bg1"/>
          </a:solidFill>
          <a:latin typeface="微軟正黑體" panose="020B0604030504040204" pitchFamily="34" charset="-120"/>
          <a:ea typeface="微軟正黑體" panose="020B0604030504040204" pitchFamily="34" charset="-120"/>
        </a:defRPr>
      </a:lvl3pPr>
      <a:lvl4pPr algn="l" rtl="0" eaLnBrk="0" fontAlgn="base" hangingPunct="0">
        <a:lnSpc>
          <a:spcPct val="90000"/>
        </a:lnSpc>
        <a:spcBef>
          <a:spcPct val="0"/>
        </a:spcBef>
        <a:spcAft>
          <a:spcPct val="0"/>
        </a:spcAft>
        <a:defRPr sz="4400" b="1">
          <a:solidFill>
            <a:schemeClr val="bg1"/>
          </a:solidFill>
          <a:latin typeface="微軟正黑體" panose="020B0604030504040204" pitchFamily="34" charset="-120"/>
          <a:ea typeface="微軟正黑體" panose="020B0604030504040204" pitchFamily="34" charset="-120"/>
        </a:defRPr>
      </a:lvl4pPr>
      <a:lvl5pPr algn="l" rtl="0" eaLnBrk="0" fontAlgn="base" hangingPunct="0">
        <a:lnSpc>
          <a:spcPct val="90000"/>
        </a:lnSpc>
        <a:spcBef>
          <a:spcPct val="0"/>
        </a:spcBef>
        <a:spcAft>
          <a:spcPct val="0"/>
        </a:spcAft>
        <a:defRPr sz="4400" b="1">
          <a:solidFill>
            <a:schemeClr val="bg1"/>
          </a:solidFill>
          <a:latin typeface="微軟正黑體" panose="020B0604030504040204" pitchFamily="34" charset="-120"/>
          <a:ea typeface="微軟正黑體" panose="020B0604030504040204" pitchFamily="34" charset="-120"/>
        </a:defRPr>
      </a:lvl5pPr>
      <a:lvl6pPr marL="457200" algn="l" rtl="0" fontAlgn="base">
        <a:lnSpc>
          <a:spcPct val="90000"/>
        </a:lnSpc>
        <a:spcBef>
          <a:spcPct val="0"/>
        </a:spcBef>
        <a:spcAft>
          <a:spcPct val="0"/>
        </a:spcAft>
        <a:defRPr sz="4400" b="1">
          <a:solidFill>
            <a:schemeClr val="tx1"/>
          </a:solidFill>
          <a:latin typeface="微軟正黑體" panose="020B0604030504040204" pitchFamily="34" charset="-120"/>
          <a:ea typeface="微軟正黑體" panose="020B0604030504040204" pitchFamily="34" charset="-120"/>
        </a:defRPr>
      </a:lvl6pPr>
      <a:lvl7pPr marL="914400" algn="l" rtl="0" fontAlgn="base">
        <a:lnSpc>
          <a:spcPct val="90000"/>
        </a:lnSpc>
        <a:spcBef>
          <a:spcPct val="0"/>
        </a:spcBef>
        <a:spcAft>
          <a:spcPct val="0"/>
        </a:spcAft>
        <a:defRPr sz="4400" b="1">
          <a:solidFill>
            <a:schemeClr val="tx1"/>
          </a:solidFill>
          <a:latin typeface="微軟正黑體" panose="020B0604030504040204" pitchFamily="34" charset="-120"/>
          <a:ea typeface="微軟正黑體" panose="020B0604030504040204" pitchFamily="34" charset="-120"/>
        </a:defRPr>
      </a:lvl7pPr>
      <a:lvl8pPr marL="1371600" algn="l" rtl="0" fontAlgn="base">
        <a:lnSpc>
          <a:spcPct val="90000"/>
        </a:lnSpc>
        <a:spcBef>
          <a:spcPct val="0"/>
        </a:spcBef>
        <a:spcAft>
          <a:spcPct val="0"/>
        </a:spcAft>
        <a:defRPr sz="4400" b="1">
          <a:solidFill>
            <a:schemeClr val="tx1"/>
          </a:solidFill>
          <a:latin typeface="微軟正黑體" panose="020B0604030504040204" pitchFamily="34" charset="-120"/>
          <a:ea typeface="微軟正黑體" panose="020B0604030504040204" pitchFamily="34" charset="-120"/>
        </a:defRPr>
      </a:lvl8pPr>
      <a:lvl9pPr marL="1828800" algn="l" rtl="0" fontAlgn="base">
        <a:lnSpc>
          <a:spcPct val="90000"/>
        </a:lnSpc>
        <a:spcBef>
          <a:spcPct val="0"/>
        </a:spcBef>
        <a:spcAft>
          <a:spcPct val="0"/>
        </a:spcAft>
        <a:defRPr sz="4400" b="1">
          <a:solidFill>
            <a:schemeClr val="tx1"/>
          </a:solidFill>
          <a:latin typeface="微軟正黑體" panose="020B0604030504040204" pitchFamily="34" charset="-120"/>
          <a:ea typeface="微軟正黑體" panose="020B0604030504040204" pitchFamily="34" charset="-12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b="1" kern="1200">
          <a:solidFill>
            <a:schemeClr val="bg1"/>
          </a:solidFill>
          <a:latin typeface="微軟正黑體" panose="020B0604030504040204" pitchFamily="34" charset="-120"/>
          <a:ea typeface="微軟正黑體" panose="020B0604030504040204" pitchFamily="34" charset="-120"/>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b="1" kern="1200">
          <a:solidFill>
            <a:schemeClr val="bg1"/>
          </a:solidFill>
          <a:latin typeface="微軟正黑體" panose="020B0604030504040204" pitchFamily="34" charset="-120"/>
          <a:ea typeface="微軟正黑體" panose="020B0604030504040204" pitchFamily="34" charset="-120"/>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b="1" kern="1200">
          <a:solidFill>
            <a:schemeClr val="bg1"/>
          </a:solidFill>
          <a:latin typeface="微軟正黑體" panose="020B0604030504040204" pitchFamily="34" charset="-120"/>
          <a:ea typeface="微軟正黑體" panose="020B0604030504040204" pitchFamily="34" charset="-120"/>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b="1" kern="1200">
          <a:solidFill>
            <a:schemeClr val="bg1"/>
          </a:solidFill>
          <a:latin typeface="微軟正黑體" panose="020B0604030504040204" pitchFamily="34" charset="-120"/>
          <a:ea typeface="微軟正黑體" panose="020B0604030504040204" pitchFamily="34" charset="-120"/>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b="1" kern="1200">
          <a:solidFill>
            <a:schemeClr val="bg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gif"/><Relationship Id="rId1" Type="http://schemas.openxmlformats.org/officeDocument/2006/relationships/slideLayout" Target="../slideLayouts/slideLayout2.xml"/><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9.gif"/><Relationship Id="rId1" Type="http://schemas.openxmlformats.org/officeDocument/2006/relationships/slideLayout" Target="../slideLayouts/slideLayout2.xml"/><Relationship Id="rId5" Type="http://schemas.openxmlformats.org/officeDocument/2006/relationships/image" Target="../media/image14.png"/><Relationship Id="rId4" Type="http://schemas.microsoft.com/office/2007/relationships/hdphoto" Target="../media/hdphoto2.wdp"/></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9.gif"/><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9.gif"/><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jpeg"/></Relationships>
</file>

<file path=ppt/slides/_rels/slide3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9.gif"/><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9.gif"/><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9.gif"/><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9.gif"/><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37.xml.rels><?xml version="1.0" encoding="UTF-8" standalone="yes"?>
<Relationships xmlns="http://schemas.openxmlformats.org/package/2006/relationships"><Relationship Id="rId8" Type="http://schemas.microsoft.com/office/2007/relationships/hdphoto" Target="../media/hdphoto5.wdp"/><Relationship Id="rId3" Type="http://schemas.openxmlformats.org/officeDocument/2006/relationships/image" Target="../media/image36.png"/><Relationship Id="rId7" Type="http://schemas.openxmlformats.org/officeDocument/2006/relationships/image" Target="../media/image38.png"/><Relationship Id="rId2" Type="http://schemas.openxmlformats.org/officeDocument/2006/relationships/image" Target="../media/image9.gif"/><Relationship Id="rId1" Type="http://schemas.openxmlformats.org/officeDocument/2006/relationships/slideLayout" Target="../slideLayouts/slideLayout2.xml"/><Relationship Id="rId6" Type="http://schemas.microsoft.com/office/2007/relationships/hdphoto" Target="../media/hdphoto4.wdp"/><Relationship Id="rId5" Type="http://schemas.openxmlformats.org/officeDocument/2006/relationships/image" Target="../media/image37.png"/><Relationship Id="rId4" Type="http://schemas.microsoft.com/office/2007/relationships/hdphoto" Target="../media/hdphoto3.wdp"/></Relationships>
</file>

<file path=ppt/slides/_rels/slide3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8" Type="http://schemas.microsoft.com/office/2007/relationships/hdphoto" Target="../media/hdphoto6.wdp"/><Relationship Id="rId3" Type="http://schemas.openxmlformats.org/officeDocument/2006/relationships/diagramLayout" Target="../diagrams/layout7.xml"/><Relationship Id="rId7" Type="http://schemas.openxmlformats.org/officeDocument/2006/relationships/image" Target="../media/image41.png"/><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4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9.gif"/><Relationship Id="rId1" Type="http://schemas.openxmlformats.org/officeDocument/2006/relationships/slideLayout" Target="../slideLayouts/slideLayout2.xml"/><Relationship Id="rId6" Type="http://schemas.microsoft.com/office/2007/relationships/hdphoto" Target="../media/hdphoto7.wdp"/><Relationship Id="rId5" Type="http://schemas.openxmlformats.org/officeDocument/2006/relationships/image" Target="../media/image45.png"/><Relationship Id="rId4" Type="http://schemas.openxmlformats.org/officeDocument/2006/relationships/image" Target="../media/image44.png"/></Relationships>
</file>

<file path=ppt/slides/_rels/slide4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9.gif"/><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4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 Id="rId4" Type="http://schemas.microsoft.com/office/2007/relationships/hdphoto" Target="../media/hdphoto8.wdp"/></Relationships>
</file>

<file path=ppt/slides/_rels/slide4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標題 3"/>
          <p:cNvSpPr>
            <a:spLocks noGrp="1"/>
          </p:cNvSpPr>
          <p:nvPr>
            <p:ph type="ctrTitle"/>
          </p:nvPr>
        </p:nvSpPr>
        <p:spPr/>
        <p:txBody>
          <a:bodyPr/>
          <a:lstStyle/>
          <a:p>
            <a:pPr eaLnBrk="1" hangingPunct="1"/>
            <a:endParaRPr lang="zh-TW" altLang="en-US" smtClean="0"/>
          </a:p>
        </p:txBody>
      </p:sp>
      <p:sp>
        <p:nvSpPr>
          <p:cNvPr id="9219" name="副標題 4"/>
          <p:cNvSpPr>
            <a:spLocks noGrp="1"/>
          </p:cNvSpPr>
          <p:nvPr>
            <p:ph type="subTitle" idx="1"/>
          </p:nvPr>
        </p:nvSpPr>
        <p:spPr/>
        <p:txBody>
          <a:bodyPr/>
          <a:lstStyle/>
          <a:p>
            <a:pPr eaLnBrk="1" hangingPunct="1"/>
            <a:endParaRPr lang="zh-TW" altLang="en-US" smtClean="0"/>
          </a:p>
        </p:txBody>
      </p:sp>
    </p:spTree>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標題 14"/>
          <p:cNvSpPr>
            <a:spLocks noGrp="1"/>
          </p:cNvSpPr>
          <p:nvPr>
            <p:ph type="ctrTitle"/>
          </p:nvPr>
        </p:nvSpPr>
        <p:spPr>
          <a:xfrm>
            <a:off x="1077913" y="788988"/>
            <a:ext cx="6411912" cy="935037"/>
          </a:xfrm>
        </p:spPr>
        <p:txBody>
          <a:bodyPr/>
          <a:lstStyle/>
          <a:p>
            <a:r>
              <a:rPr lang="zh-TW" altLang="en-US" dirty="0" smtClean="0"/>
              <a:t>第 </a:t>
            </a:r>
            <a:r>
              <a:rPr lang="en-US" altLang="zh-TW" dirty="0"/>
              <a:t>2</a:t>
            </a:r>
            <a:r>
              <a:rPr lang="en-US" altLang="zh-TW" dirty="0" smtClean="0"/>
              <a:t> </a:t>
            </a:r>
            <a:r>
              <a:rPr lang="zh-TW" altLang="en-US" dirty="0" smtClean="0"/>
              <a:t>章</a:t>
            </a:r>
          </a:p>
        </p:txBody>
      </p:sp>
      <p:sp>
        <p:nvSpPr>
          <p:cNvPr id="10243" name="副標題 2"/>
          <p:cNvSpPr>
            <a:spLocks noGrp="1"/>
          </p:cNvSpPr>
          <p:nvPr>
            <p:ph type="subTitle" idx="1"/>
          </p:nvPr>
        </p:nvSpPr>
        <p:spPr>
          <a:xfrm>
            <a:off x="1699480" y="3090618"/>
            <a:ext cx="6677025" cy="1412875"/>
          </a:xfrm>
        </p:spPr>
        <p:txBody>
          <a:bodyPr>
            <a:normAutofit/>
          </a:bodyPr>
          <a:lstStyle/>
          <a:p>
            <a:pPr algn="l">
              <a:spcBef>
                <a:spcPct val="0"/>
              </a:spcBef>
            </a:pPr>
            <a:r>
              <a:rPr lang="zh-TW" altLang="en-US" sz="8000" dirty="0">
                <a:latin typeface="Arial" panose="020B0604020202020204" pitchFamily="34" charset="0"/>
                <a:cs typeface="Arial" panose="020B0604020202020204" pitchFamily="34" charset="0"/>
              </a:rPr>
              <a:t>關係人與價值</a:t>
            </a:r>
          </a:p>
        </p:txBody>
      </p:sp>
    </p:spTree>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日期版面配置區 4"/>
          <p:cNvSpPr>
            <a:spLocks noGrp="1"/>
          </p:cNvSpPr>
          <p:nvPr>
            <p:ph type="dt" sz="quarter" idx="11"/>
          </p:nvPr>
        </p:nvSpPr>
        <p:spPr>
          <a:xfrm>
            <a:off x="313266" y="6547908"/>
            <a:ext cx="3852863" cy="3111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5123"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C9EB060F-36B5-4414-9E61-EEB8BB543A09}" type="slidenum">
              <a:rPr lang="en-US" altLang="zh-TW">
                <a:ea typeface="微軟正黑體" panose="020B0604030504040204" pitchFamily="34" charset="-120"/>
              </a:rPr>
              <a:pPr eaLnBrk="1" hangingPunct="1"/>
              <a:t>3</a:t>
            </a:fld>
            <a:endParaRPr lang="en-US" altLang="zh-TW" dirty="0">
              <a:ea typeface="微軟正黑體" panose="020B0604030504040204" pitchFamily="34" charset="-120"/>
            </a:endParaRPr>
          </a:p>
        </p:txBody>
      </p:sp>
      <p:sp>
        <p:nvSpPr>
          <p:cNvPr id="5124" name="Rectangle 2"/>
          <p:cNvSpPr>
            <a:spLocks noGrp="1" noChangeArrowheads="1"/>
          </p:cNvSpPr>
          <p:nvPr>
            <p:ph type="title"/>
          </p:nvPr>
        </p:nvSpPr>
        <p:spPr/>
        <p:txBody>
          <a:bodyPr/>
          <a:lstStyle/>
          <a:p>
            <a:pPr eaLnBrk="1" hangingPunct="1"/>
            <a:r>
              <a:rPr lang="en-US" altLang="zh-TW" sz="4200" dirty="0">
                <a:solidFill>
                  <a:schemeClr val="accent6">
                    <a:lumMod val="50000"/>
                  </a:schemeClr>
                </a:solidFill>
                <a:latin typeface="微軟正黑體" panose="020B0604030504040204" pitchFamily="34" charset="-120"/>
                <a:ea typeface="微軟正黑體" panose="020B0604030504040204" pitchFamily="34" charset="-120"/>
              </a:rPr>
              <a:t>CHAPTER 2  </a:t>
            </a:r>
            <a:r>
              <a:rPr lang="zh-TW" altLang="en-US" sz="4200" dirty="0">
                <a:solidFill>
                  <a:schemeClr val="accent6">
                    <a:lumMod val="50000"/>
                  </a:schemeClr>
                </a:solidFill>
                <a:latin typeface="微軟正黑體" panose="020B0604030504040204" pitchFamily="34" charset="-120"/>
                <a:ea typeface="微軟正黑體" panose="020B0604030504040204" pitchFamily="34" charset="-120"/>
              </a:rPr>
              <a:t>關係人與價值</a:t>
            </a:r>
            <a:endParaRPr lang="zh-TW" altLang="zh-TW" sz="4200" dirty="0">
              <a:solidFill>
                <a:schemeClr val="accent6">
                  <a:lumMod val="50000"/>
                </a:schemeClr>
              </a:solidFill>
              <a:latin typeface="微軟正黑體" panose="020B0604030504040204" pitchFamily="34" charset="-120"/>
              <a:ea typeface="微軟正黑體" panose="020B0604030504040204" pitchFamily="34" charset="-120"/>
            </a:endParaRPr>
          </a:p>
        </p:txBody>
      </p:sp>
      <p:graphicFrame>
        <p:nvGraphicFramePr>
          <p:cNvPr id="11" name="資料庫圖表 10"/>
          <p:cNvGraphicFramePr/>
          <p:nvPr>
            <p:extLst>
              <p:ext uri="{D42A27DB-BD31-4B8C-83A1-F6EECF244321}">
                <p14:modId xmlns:p14="http://schemas.microsoft.com/office/powerpoint/2010/main" val="3031830045"/>
              </p:ext>
            </p:extLst>
          </p:nvPr>
        </p:nvGraphicFramePr>
        <p:xfrm>
          <a:off x="967409" y="1794566"/>
          <a:ext cx="7182678"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29418616"/>
      </p:ext>
    </p:extLst>
  </p:cSld>
  <p:clrMapOvr>
    <a:masterClrMapping/>
  </p:clrMapOvr>
  <p:transition spd="med">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日期版面配置區 4"/>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6147"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BC5E7FFC-AB86-413F-AB47-49B0F3CA91CC}" type="slidenum">
              <a:rPr lang="en-US" altLang="zh-TW">
                <a:ea typeface="微軟正黑體" panose="020B0604030504040204" pitchFamily="34" charset="-120"/>
              </a:rPr>
              <a:pPr eaLnBrk="1" hangingPunct="1"/>
              <a:t>4</a:t>
            </a:fld>
            <a:endParaRPr lang="en-US" altLang="zh-TW" dirty="0">
              <a:ea typeface="微軟正黑體" panose="020B0604030504040204" pitchFamily="34" charset="-120"/>
            </a:endParaRPr>
          </a:p>
        </p:txBody>
      </p:sp>
      <p:sp>
        <p:nvSpPr>
          <p:cNvPr id="8194" name="Rectangle 2"/>
          <p:cNvSpPr>
            <a:spLocks noGrp="1" noChangeArrowheads="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§2.1</a:t>
            </a:r>
            <a:r>
              <a:rPr lang="zh-TW" altLang="en-US" sz="4400" dirty="0">
                <a:latin typeface="微軟正黑體" pitchFamily="34" charset="-120"/>
                <a:ea typeface="微軟正黑體" pitchFamily="34" charset="-120"/>
              </a:rPr>
              <a:t>關係人的內涵與分析</a:t>
            </a:r>
            <a:endParaRPr lang="zh-TW" altLang="zh-TW" sz="4400" dirty="0">
              <a:latin typeface="微軟正黑體" pitchFamily="34" charset="-120"/>
              <a:ea typeface="微軟正黑體" pitchFamily="34" charset="-120"/>
            </a:endParaRPr>
          </a:p>
        </p:txBody>
      </p:sp>
      <p:sp>
        <p:nvSpPr>
          <p:cNvPr id="8195" name="Rectangle 3"/>
          <p:cNvSpPr>
            <a:spLocks noGrp="1" noChangeArrowheads="1"/>
          </p:cNvSpPr>
          <p:nvPr>
            <p:ph type="body" idx="1"/>
          </p:nvPr>
        </p:nvSpPr>
        <p:spPr>
          <a:xfrm>
            <a:off x="569912" y="1417638"/>
            <a:ext cx="8291865" cy="4525963"/>
          </a:xfrm>
        </p:spPr>
        <p:txBody>
          <a:bodyPr/>
          <a:lstStyle/>
          <a:p>
            <a:pPr eaLnBrk="1" hangingPunct="1">
              <a:defRPr/>
            </a:pPr>
            <a:r>
              <a:rPr lang="zh-TW" altLang="en-US" dirty="0" smtClean="0"/>
              <a:t> </a:t>
            </a:r>
            <a:r>
              <a:rPr lang="zh-TW" altLang="en-US" sz="3200" dirty="0" smtClean="0">
                <a:solidFill>
                  <a:schemeClr val="accent6">
                    <a:lumMod val="75000"/>
                  </a:schemeClr>
                </a:solidFill>
                <a:latin typeface="微軟正黑體" pitchFamily="34" charset="-120"/>
                <a:ea typeface="微軟正黑體" pitchFamily="34" charset="-120"/>
              </a:rPr>
              <a:t>關係人的意義 </a:t>
            </a:r>
            <a:endParaRPr lang="en-US" altLang="zh-TW" sz="3200" dirty="0" smtClean="0">
              <a:solidFill>
                <a:schemeClr val="accent6">
                  <a:lumMod val="75000"/>
                </a:schemeClr>
              </a:solidFill>
              <a:latin typeface="微軟正黑體" pitchFamily="34" charset="-120"/>
              <a:ea typeface="微軟正黑體" pitchFamily="34" charset="-120"/>
            </a:endParaRPr>
          </a:p>
          <a:p>
            <a:pPr eaLnBrk="1" hangingPunct="1">
              <a:lnSpc>
                <a:spcPct val="90000"/>
              </a:lnSpc>
              <a:buFontTx/>
              <a:buBlip>
                <a:blip r:embed="rId2"/>
              </a:buBlip>
              <a:defRPr/>
            </a:pPr>
            <a:r>
              <a:rPr lang="zh-TW" altLang="en-US" dirty="0" smtClean="0">
                <a:latin typeface="微軟正黑體" pitchFamily="34" charset="-120"/>
                <a:ea typeface="微軟正黑體" pitchFamily="34" charset="-120"/>
              </a:rPr>
              <a:t>「關係人」（</a:t>
            </a:r>
            <a:r>
              <a:rPr lang="en-US" altLang="zh-TW" dirty="0" smtClean="0">
                <a:latin typeface="微軟正黑體" pitchFamily="34" charset="-120"/>
                <a:ea typeface="微軟正黑體" pitchFamily="34" charset="-120"/>
              </a:rPr>
              <a:t>Stakeholder</a:t>
            </a:r>
            <a:r>
              <a:rPr lang="zh-TW" altLang="en-US" dirty="0" smtClean="0">
                <a:latin typeface="微軟正黑體" pitchFamily="34" charset="-120"/>
                <a:ea typeface="微軟正黑體" pitchFamily="34" charset="-120"/>
              </a:rPr>
              <a:t>）是指對於企業本身或行為存在著利害、權利、以及所有權等關係的單一個人或群體。</a:t>
            </a:r>
            <a:endParaRPr lang="en-US" altLang="zh-TW" dirty="0" smtClean="0">
              <a:latin typeface="微軟正黑體" pitchFamily="34" charset="-120"/>
              <a:ea typeface="微軟正黑體" pitchFamily="34" charset="-120"/>
            </a:endParaRPr>
          </a:p>
          <a:p>
            <a:pPr marL="0" indent="0" eaLnBrk="1" hangingPunct="1">
              <a:lnSpc>
                <a:spcPct val="90000"/>
              </a:lnSpc>
              <a:buNone/>
              <a:defRPr/>
            </a:pPr>
            <a:endParaRPr lang="en-US" altLang="zh-TW" dirty="0" smtClean="0">
              <a:latin typeface="微軟正黑體" pitchFamily="34" charset="-120"/>
              <a:ea typeface="微軟正黑體" pitchFamily="34" charset="-120"/>
            </a:endParaRPr>
          </a:p>
          <a:p>
            <a:pPr marL="0" indent="0" eaLnBrk="1" hangingPunct="1">
              <a:lnSpc>
                <a:spcPct val="90000"/>
              </a:lnSpc>
              <a:buNone/>
              <a:defRPr/>
            </a:pPr>
            <a:endParaRPr lang="en-US" altLang="zh-TW" dirty="0" smtClean="0">
              <a:latin typeface="微軟正黑體" pitchFamily="34" charset="-120"/>
              <a:ea typeface="微軟正黑體" pitchFamily="34" charset="-120"/>
            </a:endParaRPr>
          </a:p>
          <a:p>
            <a:pPr marL="0" indent="0" eaLnBrk="1" hangingPunct="1">
              <a:lnSpc>
                <a:spcPct val="90000"/>
              </a:lnSpc>
              <a:buNone/>
              <a:defRPr/>
            </a:pPr>
            <a:endParaRPr lang="en-US" altLang="zh-TW" dirty="0" smtClean="0">
              <a:latin typeface="微軟正黑體" pitchFamily="34" charset="-120"/>
              <a:ea typeface="微軟正黑體" pitchFamily="34" charset="-120"/>
            </a:endParaRPr>
          </a:p>
          <a:p>
            <a:pPr eaLnBrk="1" hangingPunct="1">
              <a:lnSpc>
                <a:spcPct val="90000"/>
              </a:lnSpc>
              <a:buFontTx/>
              <a:buBlip>
                <a:blip r:embed="rId2"/>
              </a:buBlip>
              <a:defRPr/>
            </a:pPr>
            <a:r>
              <a:rPr lang="zh-TW" altLang="en-US" dirty="0" smtClean="0">
                <a:latin typeface="微軟正黑體" pitchFamily="34" charset="-120"/>
                <a:ea typeface="微軟正黑體" pitchFamily="34" charset="-120"/>
              </a:rPr>
              <a:t> 關係人可以分為「內部關係人</a:t>
            </a:r>
            <a:r>
              <a:rPr lang="en-US" altLang="zh-TW" dirty="0" smtClean="0">
                <a:latin typeface="微軟正黑體" pitchFamily="34" charset="-120"/>
                <a:ea typeface="微軟正黑體" pitchFamily="34" charset="-120"/>
              </a:rPr>
              <a:t>(Internal Stakeholder)</a:t>
            </a:r>
            <a:r>
              <a:rPr lang="zh-TW" altLang="en-US" dirty="0" smtClean="0">
                <a:latin typeface="微軟正黑體" pitchFamily="34" charset="-120"/>
                <a:ea typeface="微軟正黑體" pitchFamily="34" charset="-120"/>
              </a:rPr>
              <a:t>」與「外部關係人</a:t>
            </a:r>
            <a:r>
              <a:rPr lang="en-US" altLang="zh-TW" dirty="0" smtClean="0">
                <a:latin typeface="微軟正黑體" pitchFamily="34" charset="-120"/>
                <a:ea typeface="微軟正黑體" pitchFamily="34" charset="-120"/>
              </a:rPr>
              <a:t>(External Stakeholder)</a:t>
            </a:r>
            <a:r>
              <a:rPr lang="zh-TW" altLang="en-US" dirty="0" smtClean="0">
                <a:latin typeface="微軟正黑體" pitchFamily="34" charset="-120"/>
                <a:ea typeface="微軟正黑體" pitchFamily="34" charset="-120"/>
              </a:rPr>
              <a:t>」。</a:t>
            </a:r>
            <a:endParaRPr lang="en-US" altLang="zh-TW" dirty="0" smtClean="0">
              <a:latin typeface="微軟正黑體" pitchFamily="34" charset="-120"/>
              <a:ea typeface="微軟正黑體" pitchFamily="34" charset="-120"/>
            </a:endParaRPr>
          </a:p>
          <a:p>
            <a:pPr eaLnBrk="1" hangingPunct="1">
              <a:defRPr/>
            </a:pPr>
            <a:endParaRPr lang="zh-TW" altLang="zh-TW" sz="3200" dirty="0" smtClean="0">
              <a:solidFill>
                <a:schemeClr val="accent6">
                  <a:lumMod val="75000"/>
                </a:schemeClr>
              </a:solidFill>
              <a:latin typeface="微軟正黑體" pitchFamily="34" charset="-120"/>
              <a:ea typeface="微軟正黑體" pitchFamily="34" charset="-120"/>
            </a:endParaRPr>
          </a:p>
        </p:txBody>
      </p:sp>
      <p:grpSp>
        <p:nvGrpSpPr>
          <p:cNvPr id="6150" name="群組 9"/>
          <p:cNvGrpSpPr>
            <a:grpSpLocks/>
          </p:cNvGrpSpPr>
          <p:nvPr/>
        </p:nvGrpSpPr>
        <p:grpSpPr bwMode="auto">
          <a:xfrm>
            <a:off x="3966007" y="2938462"/>
            <a:ext cx="2346325" cy="1484313"/>
            <a:chOff x="4724399" y="2258936"/>
            <a:chExt cx="2345634" cy="1484244"/>
          </a:xfrm>
        </p:grpSpPr>
        <p:sp>
          <p:nvSpPr>
            <p:cNvPr id="9" name="圓角矩形圖說文字 8"/>
            <p:cNvSpPr/>
            <p:nvPr/>
          </p:nvSpPr>
          <p:spPr>
            <a:xfrm>
              <a:off x="4724399" y="2258936"/>
              <a:ext cx="2345634" cy="1484244"/>
            </a:xfrm>
            <a:prstGeom prst="wedgeRoundRectCallout">
              <a:avLst>
                <a:gd name="adj1" fmla="val -21314"/>
                <a:gd name="adj2" fmla="val 73148"/>
                <a:gd name="adj3" fmla="val 16667"/>
              </a:avLst>
            </a:prstGeom>
            <a:solidFill>
              <a:srgbClr val="FFB7B7"/>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ea typeface="微軟正黑體" panose="020B0604030504040204" pitchFamily="34" charset="-120"/>
              </a:endParaRPr>
            </a:p>
          </p:txBody>
        </p:sp>
        <p:sp>
          <p:nvSpPr>
            <p:cNvPr id="6159" name="文字方塊 7"/>
            <p:cNvSpPr txBox="1">
              <a:spLocks noChangeArrowheads="1"/>
            </p:cNvSpPr>
            <p:nvPr/>
          </p:nvSpPr>
          <p:spPr bwMode="auto">
            <a:xfrm>
              <a:off x="4784035" y="2385391"/>
              <a:ext cx="2226365"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z="2200" b="1" dirty="0">
                  <a:latin typeface="微軟正黑體" panose="020B0604030504040204" pitchFamily="34" charset="-120"/>
                  <a:ea typeface="微軟正黑體" panose="020B0604030504040204" pitchFamily="34" charset="-120"/>
                </a:rPr>
                <a:t>股東、員工、管理階層、團隊、董事會成員</a:t>
              </a:r>
            </a:p>
          </p:txBody>
        </p:sp>
      </p:grpSp>
      <p:grpSp>
        <p:nvGrpSpPr>
          <p:cNvPr id="6151" name="群組 11"/>
          <p:cNvGrpSpPr>
            <a:grpSpLocks/>
          </p:cNvGrpSpPr>
          <p:nvPr/>
        </p:nvGrpSpPr>
        <p:grpSpPr bwMode="auto">
          <a:xfrm>
            <a:off x="6672263" y="2938462"/>
            <a:ext cx="2346325" cy="1484313"/>
            <a:chOff x="5029201" y="4788067"/>
            <a:chExt cx="2345634" cy="1484244"/>
          </a:xfrm>
        </p:grpSpPr>
        <p:sp>
          <p:nvSpPr>
            <p:cNvPr id="7" name="圓角矩形圖說文字 6"/>
            <p:cNvSpPr/>
            <p:nvPr/>
          </p:nvSpPr>
          <p:spPr>
            <a:xfrm>
              <a:off x="5029201" y="4788067"/>
              <a:ext cx="2345634" cy="1484244"/>
            </a:xfrm>
            <a:prstGeom prst="wedgeRoundRectCallout">
              <a:avLst>
                <a:gd name="adj1" fmla="val -21146"/>
                <a:gd name="adj2" fmla="val 98967"/>
                <a:gd name="adj3" fmla="val 16667"/>
              </a:avLst>
            </a:prstGeom>
            <a:solidFill>
              <a:srgbClr val="FFFF66"/>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ea typeface="微軟正黑體" panose="020B0604030504040204" pitchFamily="34" charset="-120"/>
              </a:endParaRPr>
            </a:p>
          </p:txBody>
        </p:sp>
        <p:sp>
          <p:nvSpPr>
            <p:cNvPr id="6155" name="文字方塊 10"/>
            <p:cNvSpPr txBox="1">
              <a:spLocks noChangeArrowheads="1"/>
            </p:cNvSpPr>
            <p:nvPr/>
          </p:nvSpPr>
          <p:spPr bwMode="auto">
            <a:xfrm>
              <a:off x="5148470" y="4976191"/>
              <a:ext cx="2226365"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z="2200" b="1">
                  <a:latin typeface="微軟正黑體" panose="020B0604030504040204" pitchFamily="34" charset="-120"/>
                  <a:ea typeface="微軟正黑體" panose="020B0604030504040204" pitchFamily="34" charset="-120"/>
                </a:rPr>
                <a:t>顧客、供應商、政府、工會、利益團體</a:t>
              </a:r>
            </a:p>
          </p:txBody>
        </p:sp>
      </p:grpSp>
    </p:spTree>
    <p:extLst>
      <p:ext uri="{BB962C8B-B14F-4D97-AF65-F5344CB8AC3E}">
        <p14:creationId xmlns:p14="http://schemas.microsoft.com/office/powerpoint/2010/main" val="3387219855"/>
      </p:ext>
    </p:extLst>
  </p:cSld>
  <p:clrMapOvr>
    <a:masterClrMapping/>
  </p:clrMapOvr>
  <p:transition spd="med">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§2.1</a:t>
            </a:r>
            <a:r>
              <a:rPr lang="zh-TW" altLang="en-US" sz="4400" dirty="0">
                <a:latin typeface="微軟正黑體" pitchFamily="34" charset="-120"/>
                <a:ea typeface="微軟正黑體" pitchFamily="34" charset="-120"/>
              </a:rPr>
              <a:t>關係人的內涵與分析</a:t>
            </a:r>
          </a:p>
        </p:txBody>
      </p:sp>
      <p:sp>
        <p:nvSpPr>
          <p:cNvPr id="7171"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7172"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4B164014-A05B-441E-82A2-4D094AD98799}" type="slidenum">
              <a:rPr lang="en-US" altLang="zh-TW">
                <a:ea typeface="微軟正黑體" panose="020B0604030504040204" pitchFamily="34" charset="-120"/>
              </a:rPr>
              <a:pPr eaLnBrk="1" hangingPunct="1"/>
              <a:t>5</a:t>
            </a:fld>
            <a:endParaRPr lang="en-US" altLang="zh-TW" dirty="0">
              <a:ea typeface="微軟正黑體" panose="020B0604030504040204" pitchFamily="34" charset="-120"/>
            </a:endParaRPr>
          </a:p>
        </p:txBody>
      </p:sp>
      <p:grpSp>
        <p:nvGrpSpPr>
          <p:cNvPr id="7173" name="群組 35"/>
          <p:cNvGrpSpPr>
            <a:grpSpLocks/>
          </p:cNvGrpSpPr>
          <p:nvPr/>
        </p:nvGrpSpPr>
        <p:grpSpPr bwMode="auto">
          <a:xfrm>
            <a:off x="1241955" y="1266826"/>
            <a:ext cx="7050087" cy="5065712"/>
            <a:chOff x="1258888" y="1268413"/>
            <a:chExt cx="7050087" cy="5065712"/>
          </a:xfrm>
        </p:grpSpPr>
        <p:sp>
          <p:nvSpPr>
            <p:cNvPr id="32" name="Oval 34"/>
            <p:cNvSpPr>
              <a:spLocks noChangeArrowheads="1"/>
            </p:cNvSpPr>
            <p:nvPr/>
          </p:nvSpPr>
          <p:spPr bwMode="auto">
            <a:xfrm>
              <a:off x="3111439" y="2702938"/>
              <a:ext cx="936625" cy="935038"/>
            </a:xfrm>
            <a:prstGeom prst="ellipse">
              <a:avLst/>
            </a:prstGeom>
            <a:solidFill>
              <a:srgbClr val="FF7C80"/>
            </a:solidFill>
            <a:ln w="53975">
              <a:noFill/>
              <a:round/>
              <a:headEnd/>
              <a:tailEnd/>
            </a:ln>
            <a:scene3d>
              <a:camera prst="orthographicFront"/>
              <a:lightRig rig="threePt" dir="t"/>
            </a:scene3d>
            <a:sp3d>
              <a:bevelT/>
            </a:sp3d>
          </p:spPr>
          <p:txBody>
            <a:bodyPr wrap="none" anchor="ctr"/>
            <a:lstStyle/>
            <a:p>
              <a:pPr algn="ctr">
                <a:defRPr/>
              </a:pPr>
              <a:r>
                <a:rPr lang="zh-TW" altLang="en-US" sz="2800" b="1" dirty="0">
                  <a:latin typeface="Arial" charset="0"/>
                  <a:ea typeface="微軟正黑體" panose="020B0604030504040204" pitchFamily="34" charset="-120"/>
                </a:rPr>
                <a:t>團隊</a:t>
              </a:r>
            </a:p>
          </p:txBody>
        </p:sp>
        <p:grpSp>
          <p:nvGrpSpPr>
            <p:cNvPr id="7178" name="群組 36"/>
            <p:cNvGrpSpPr>
              <a:grpSpLocks/>
            </p:cNvGrpSpPr>
            <p:nvPr/>
          </p:nvGrpSpPr>
          <p:grpSpPr bwMode="auto">
            <a:xfrm>
              <a:off x="1258888" y="1268413"/>
              <a:ext cx="7050087" cy="5065712"/>
              <a:chOff x="1258888" y="1268413"/>
              <a:chExt cx="7129462" cy="5589587"/>
            </a:xfrm>
          </p:grpSpPr>
          <p:sp>
            <p:nvSpPr>
              <p:cNvPr id="31" name="Line 48"/>
              <p:cNvSpPr>
                <a:spLocks noChangeShapeType="1"/>
              </p:cNvSpPr>
              <p:nvPr/>
            </p:nvSpPr>
            <p:spPr bwMode="auto">
              <a:xfrm flipV="1">
                <a:off x="4211169" y="4291800"/>
                <a:ext cx="288967" cy="289025"/>
              </a:xfrm>
              <a:prstGeom prst="line">
                <a:avLst/>
              </a:prstGeom>
              <a:noFill/>
              <a:ln w="38100">
                <a:solidFill>
                  <a:schemeClr val="accent6">
                    <a:lumMod val="60000"/>
                    <a:lumOff val="40000"/>
                  </a:schemeClr>
                </a:solidFill>
                <a:round/>
                <a:headEnd/>
                <a:tailEnd/>
              </a:ln>
            </p:spPr>
            <p:txBody>
              <a:bodyPr/>
              <a:lstStyle/>
              <a:p>
                <a:pPr>
                  <a:defRPr/>
                </a:pPr>
                <a:endParaRPr lang="zh-TW" altLang="en-US" dirty="0">
                  <a:latin typeface="Arial" charset="0"/>
                  <a:ea typeface="微軟正黑體" panose="020B0604030504040204" pitchFamily="34" charset="-120"/>
                </a:endParaRPr>
              </a:p>
            </p:txBody>
          </p:sp>
          <p:sp>
            <p:nvSpPr>
              <p:cNvPr id="34" name="Line 51"/>
              <p:cNvSpPr>
                <a:spLocks noChangeShapeType="1"/>
              </p:cNvSpPr>
              <p:nvPr/>
            </p:nvSpPr>
            <p:spPr bwMode="auto">
              <a:xfrm>
                <a:off x="5148707" y="4291800"/>
                <a:ext cx="359604" cy="289025"/>
              </a:xfrm>
              <a:prstGeom prst="line">
                <a:avLst/>
              </a:prstGeom>
              <a:noFill/>
              <a:ln w="38100">
                <a:solidFill>
                  <a:schemeClr val="accent6">
                    <a:lumMod val="60000"/>
                    <a:lumOff val="40000"/>
                  </a:schemeClr>
                </a:solidFill>
                <a:round/>
                <a:headEnd/>
                <a:tailEnd/>
              </a:ln>
            </p:spPr>
            <p:txBody>
              <a:bodyPr/>
              <a:lstStyle/>
              <a:p>
                <a:pPr>
                  <a:defRPr/>
                </a:pPr>
                <a:endParaRPr lang="zh-TW" altLang="en-US" dirty="0">
                  <a:latin typeface="Arial" charset="0"/>
                  <a:ea typeface="微軟正黑體" panose="020B0604030504040204" pitchFamily="34" charset="-120"/>
                </a:endParaRPr>
              </a:p>
            </p:txBody>
          </p:sp>
          <p:grpSp>
            <p:nvGrpSpPr>
              <p:cNvPr id="7181" name="群組 35"/>
              <p:cNvGrpSpPr>
                <a:grpSpLocks/>
              </p:cNvGrpSpPr>
              <p:nvPr/>
            </p:nvGrpSpPr>
            <p:grpSpPr bwMode="auto">
              <a:xfrm>
                <a:off x="1258888" y="1268413"/>
                <a:ext cx="7129462" cy="5589587"/>
                <a:chOff x="1258888" y="1268413"/>
                <a:chExt cx="7129462" cy="5589587"/>
              </a:xfrm>
            </p:grpSpPr>
            <p:sp>
              <p:nvSpPr>
                <p:cNvPr id="6" name="Oval 37"/>
                <p:cNvSpPr>
                  <a:spLocks noChangeArrowheads="1"/>
                </p:cNvSpPr>
                <p:nvPr/>
              </p:nvSpPr>
              <p:spPr bwMode="auto">
                <a:xfrm>
                  <a:off x="2771150" y="2133739"/>
                  <a:ext cx="4106545" cy="3671506"/>
                </a:xfrm>
                <a:prstGeom prst="ellipse">
                  <a:avLst/>
                </a:prstGeom>
                <a:noFill/>
                <a:ln w="38100">
                  <a:solidFill>
                    <a:schemeClr val="accent6">
                      <a:lumMod val="60000"/>
                      <a:lumOff val="40000"/>
                    </a:schemeClr>
                  </a:solidFill>
                  <a:round/>
                  <a:headEnd/>
                  <a:tailEnd/>
                </a:ln>
              </p:spPr>
              <p:txBody>
                <a:bodyPr wrap="none" anchor="ctr"/>
                <a:lstStyle/>
                <a:p>
                  <a:pPr>
                    <a:defRPr/>
                  </a:pPr>
                  <a:endParaRPr lang="zh-TW" altLang="en-US" dirty="0">
                    <a:latin typeface="Arial" charset="0"/>
                    <a:ea typeface="微軟正黑體" panose="020B0604030504040204" pitchFamily="34" charset="-120"/>
                  </a:endParaRPr>
                </a:p>
              </p:txBody>
            </p:sp>
            <p:grpSp>
              <p:nvGrpSpPr>
                <p:cNvPr id="7183" name="Group 64"/>
                <p:cNvGrpSpPr>
                  <a:grpSpLocks/>
                </p:cNvGrpSpPr>
                <p:nvPr/>
              </p:nvGrpSpPr>
              <p:grpSpPr bwMode="auto">
                <a:xfrm>
                  <a:off x="5292725" y="3429000"/>
                  <a:ext cx="3095625" cy="1009650"/>
                  <a:chOff x="3334" y="2160"/>
                  <a:chExt cx="1950" cy="636"/>
                </a:xfrm>
              </p:grpSpPr>
              <p:sp>
                <p:nvSpPr>
                  <p:cNvPr id="8" name="Oval 28"/>
                  <p:cNvSpPr>
                    <a:spLocks noChangeArrowheads="1"/>
                  </p:cNvSpPr>
                  <p:nvPr/>
                </p:nvSpPr>
                <p:spPr bwMode="auto">
                  <a:xfrm>
                    <a:off x="4649" y="2160"/>
                    <a:ext cx="635" cy="636"/>
                  </a:xfrm>
                  <a:prstGeom prst="ellipse">
                    <a:avLst/>
                  </a:prstGeom>
                  <a:solidFill>
                    <a:srgbClr val="FFFF66"/>
                  </a:solidFill>
                  <a:ln w="53975">
                    <a:noFill/>
                    <a:round/>
                    <a:headEnd/>
                    <a:tailEnd/>
                  </a:ln>
                  <a:scene3d>
                    <a:camera prst="orthographicFront"/>
                    <a:lightRig rig="threePt" dir="t"/>
                  </a:scene3d>
                  <a:sp3d>
                    <a:bevelT/>
                  </a:sp3d>
                </p:spPr>
                <p:txBody>
                  <a:bodyPr wrap="none" anchor="ctr"/>
                  <a:lstStyle/>
                  <a:p>
                    <a:pPr algn="ctr">
                      <a:defRPr/>
                    </a:pPr>
                    <a:r>
                      <a:rPr lang="zh-TW" altLang="en-US" sz="3200" b="1" dirty="0">
                        <a:latin typeface="Arial" charset="0"/>
                        <a:ea typeface="微軟正黑體" panose="020B0604030504040204" pitchFamily="34" charset="-120"/>
                      </a:rPr>
                      <a:t>政府</a:t>
                    </a:r>
                  </a:p>
                </p:txBody>
              </p:sp>
              <p:sp>
                <p:nvSpPr>
                  <p:cNvPr id="9" name="Line 43"/>
                  <p:cNvSpPr>
                    <a:spLocks noChangeShapeType="1"/>
                  </p:cNvSpPr>
                  <p:nvPr/>
                </p:nvSpPr>
                <p:spPr bwMode="auto">
                  <a:xfrm>
                    <a:off x="3334" y="2478"/>
                    <a:ext cx="1315" cy="0"/>
                  </a:xfrm>
                  <a:prstGeom prst="line">
                    <a:avLst/>
                  </a:prstGeom>
                  <a:noFill/>
                  <a:ln w="38100">
                    <a:solidFill>
                      <a:schemeClr val="accent6">
                        <a:lumMod val="60000"/>
                        <a:lumOff val="40000"/>
                      </a:schemeClr>
                    </a:solidFill>
                    <a:round/>
                    <a:headEnd/>
                    <a:tailEnd/>
                  </a:ln>
                </p:spPr>
                <p:txBody>
                  <a:bodyPr/>
                  <a:lstStyle/>
                  <a:p>
                    <a:pPr>
                      <a:defRPr/>
                    </a:pPr>
                    <a:endParaRPr lang="zh-TW" altLang="en-US" dirty="0">
                      <a:latin typeface="Arial" charset="0"/>
                      <a:ea typeface="微軟正黑體" panose="020B0604030504040204" pitchFamily="34" charset="-120"/>
                    </a:endParaRPr>
                  </a:p>
                </p:txBody>
              </p:sp>
            </p:grpSp>
            <p:grpSp>
              <p:nvGrpSpPr>
                <p:cNvPr id="7184" name="Group 65"/>
                <p:cNvGrpSpPr>
                  <a:grpSpLocks/>
                </p:cNvGrpSpPr>
                <p:nvPr/>
              </p:nvGrpSpPr>
              <p:grpSpPr bwMode="auto">
                <a:xfrm>
                  <a:off x="1258888" y="3429000"/>
                  <a:ext cx="3097212" cy="1009650"/>
                  <a:chOff x="793" y="2160"/>
                  <a:chExt cx="1951" cy="636"/>
                </a:xfrm>
              </p:grpSpPr>
              <p:sp>
                <p:nvSpPr>
                  <p:cNvPr id="11" name="Oval 27"/>
                  <p:cNvSpPr>
                    <a:spLocks noChangeArrowheads="1"/>
                  </p:cNvSpPr>
                  <p:nvPr/>
                </p:nvSpPr>
                <p:spPr bwMode="auto">
                  <a:xfrm>
                    <a:off x="793" y="2160"/>
                    <a:ext cx="635" cy="636"/>
                  </a:xfrm>
                  <a:prstGeom prst="ellipse">
                    <a:avLst/>
                  </a:prstGeom>
                  <a:solidFill>
                    <a:srgbClr val="FFFF66"/>
                  </a:solidFill>
                  <a:ln w="53975">
                    <a:noFill/>
                    <a:round/>
                    <a:headEnd/>
                    <a:tailEnd/>
                  </a:ln>
                  <a:scene3d>
                    <a:camera prst="orthographicFront"/>
                    <a:lightRig rig="threePt" dir="t"/>
                  </a:scene3d>
                  <a:sp3d>
                    <a:bevelT/>
                  </a:sp3d>
                </p:spPr>
                <p:txBody>
                  <a:bodyPr wrap="none" anchor="ctr"/>
                  <a:lstStyle/>
                  <a:p>
                    <a:pPr algn="ctr">
                      <a:defRPr/>
                    </a:pPr>
                    <a:r>
                      <a:rPr lang="zh-TW" altLang="en-US" sz="3200" b="1" dirty="0">
                        <a:latin typeface="Arial" charset="0"/>
                        <a:ea typeface="微軟正黑體" panose="020B0604030504040204" pitchFamily="34" charset="-120"/>
                      </a:rPr>
                      <a:t>社會</a:t>
                    </a:r>
                  </a:p>
                </p:txBody>
              </p:sp>
              <p:sp>
                <p:nvSpPr>
                  <p:cNvPr id="12" name="Line 42"/>
                  <p:cNvSpPr>
                    <a:spLocks noChangeShapeType="1"/>
                  </p:cNvSpPr>
                  <p:nvPr/>
                </p:nvSpPr>
                <p:spPr bwMode="auto">
                  <a:xfrm>
                    <a:off x="1429" y="2478"/>
                    <a:ext cx="1315" cy="0"/>
                  </a:xfrm>
                  <a:prstGeom prst="line">
                    <a:avLst/>
                  </a:prstGeom>
                  <a:noFill/>
                  <a:ln w="38100">
                    <a:solidFill>
                      <a:schemeClr val="accent6">
                        <a:lumMod val="60000"/>
                        <a:lumOff val="40000"/>
                      </a:schemeClr>
                    </a:solidFill>
                    <a:round/>
                    <a:headEnd/>
                    <a:tailEnd/>
                  </a:ln>
                </p:spPr>
                <p:txBody>
                  <a:bodyPr/>
                  <a:lstStyle/>
                  <a:p>
                    <a:pPr>
                      <a:defRPr/>
                    </a:pPr>
                    <a:endParaRPr lang="zh-TW" altLang="en-US" dirty="0">
                      <a:latin typeface="Arial" charset="0"/>
                      <a:ea typeface="微軟正黑體" panose="020B0604030504040204" pitchFamily="34" charset="-120"/>
                    </a:endParaRPr>
                  </a:p>
                </p:txBody>
              </p:sp>
            </p:grpSp>
            <p:grpSp>
              <p:nvGrpSpPr>
                <p:cNvPr id="7185" name="Group 62"/>
                <p:cNvGrpSpPr>
                  <a:grpSpLocks/>
                </p:cNvGrpSpPr>
                <p:nvPr/>
              </p:nvGrpSpPr>
              <p:grpSpPr bwMode="auto">
                <a:xfrm>
                  <a:off x="2700338" y="1268413"/>
                  <a:ext cx="1800225" cy="2305050"/>
                  <a:chOff x="1701" y="799"/>
                  <a:chExt cx="1134" cy="1452"/>
                </a:xfrm>
              </p:grpSpPr>
              <p:sp>
                <p:nvSpPr>
                  <p:cNvPr id="14" name="Oval 5"/>
                  <p:cNvSpPr>
                    <a:spLocks noChangeArrowheads="1"/>
                  </p:cNvSpPr>
                  <p:nvPr/>
                </p:nvSpPr>
                <p:spPr bwMode="auto">
                  <a:xfrm>
                    <a:off x="1701" y="799"/>
                    <a:ext cx="635" cy="636"/>
                  </a:xfrm>
                  <a:prstGeom prst="ellipse">
                    <a:avLst/>
                  </a:prstGeom>
                  <a:solidFill>
                    <a:srgbClr val="FFFF66"/>
                  </a:solidFill>
                  <a:ln w="53975">
                    <a:noFill/>
                    <a:round/>
                    <a:headEnd/>
                    <a:tailEnd/>
                  </a:ln>
                  <a:scene3d>
                    <a:camera prst="orthographicFront"/>
                    <a:lightRig rig="threePt" dir="t"/>
                  </a:scene3d>
                  <a:sp3d>
                    <a:bevelT/>
                  </a:sp3d>
                </p:spPr>
                <p:txBody>
                  <a:bodyPr wrap="none" anchor="ctr"/>
                  <a:lstStyle/>
                  <a:p>
                    <a:pPr algn="ctr">
                      <a:defRPr/>
                    </a:pPr>
                    <a:r>
                      <a:rPr lang="zh-TW" altLang="en-US" sz="3200" b="1" dirty="0">
                        <a:latin typeface="Arial" charset="0"/>
                        <a:ea typeface="微軟正黑體" panose="020B0604030504040204" pitchFamily="34" charset="-120"/>
                      </a:rPr>
                      <a:t>顧客</a:t>
                    </a:r>
                  </a:p>
                </p:txBody>
              </p:sp>
              <p:sp>
                <p:nvSpPr>
                  <p:cNvPr id="15" name="Line 38"/>
                  <p:cNvSpPr>
                    <a:spLocks noChangeShapeType="1"/>
                  </p:cNvSpPr>
                  <p:nvPr/>
                </p:nvSpPr>
                <p:spPr bwMode="auto">
                  <a:xfrm>
                    <a:off x="2200" y="1389"/>
                    <a:ext cx="635" cy="862"/>
                  </a:xfrm>
                  <a:prstGeom prst="line">
                    <a:avLst/>
                  </a:prstGeom>
                  <a:noFill/>
                  <a:ln w="38100">
                    <a:solidFill>
                      <a:schemeClr val="accent6">
                        <a:lumMod val="60000"/>
                        <a:lumOff val="40000"/>
                      </a:schemeClr>
                    </a:solidFill>
                    <a:round/>
                    <a:headEnd/>
                    <a:tailEnd/>
                  </a:ln>
                </p:spPr>
                <p:txBody>
                  <a:bodyPr/>
                  <a:lstStyle/>
                  <a:p>
                    <a:pPr>
                      <a:defRPr/>
                    </a:pPr>
                    <a:endParaRPr lang="zh-TW" altLang="en-US" dirty="0">
                      <a:latin typeface="Arial" charset="0"/>
                      <a:ea typeface="微軟正黑體" panose="020B0604030504040204" pitchFamily="34" charset="-120"/>
                    </a:endParaRPr>
                  </a:p>
                </p:txBody>
              </p:sp>
            </p:grpSp>
            <p:sp>
              <p:nvSpPr>
                <p:cNvPr id="16" name="Oval 30"/>
                <p:cNvSpPr>
                  <a:spLocks noChangeArrowheads="1"/>
                </p:cNvSpPr>
                <p:nvPr/>
              </p:nvSpPr>
              <p:spPr bwMode="auto">
                <a:xfrm>
                  <a:off x="4356100" y="3500438"/>
                  <a:ext cx="936625" cy="935037"/>
                </a:xfrm>
                <a:prstGeom prst="ellipse">
                  <a:avLst/>
                </a:prstGeom>
                <a:solidFill>
                  <a:srgbClr val="FF7C80"/>
                </a:solidFill>
                <a:ln w="53975">
                  <a:noFill/>
                  <a:round/>
                  <a:headEnd/>
                  <a:tailEnd/>
                </a:ln>
                <a:scene3d>
                  <a:camera prst="orthographicFront"/>
                  <a:lightRig rig="threePt" dir="t"/>
                </a:scene3d>
                <a:sp3d>
                  <a:bevelT/>
                </a:sp3d>
              </p:spPr>
              <p:txBody>
                <a:bodyPr wrap="none" anchor="ctr"/>
                <a:lstStyle/>
                <a:p>
                  <a:pPr algn="ctr">
                    <a:defRPr/>
                  </a:pPr>
                  <a:r>
                    <a:rPr lang="zh-TW" altLang="en-US" sz="2800" b="1" dirty="0">
                      <a:latin typeface="Arial" charset="0"/>
                      <a:ea typeface="微軟正黑體" panose="020B0604030504040204" pitchFamily="34" charset="-120"/>
                    </a:rPr>
                    <a:t>企業</a:t>
                  </a:r>
                </a:p>
              </p:txBody>
            </p:sp>
            <p:sp>
              <p:nvSpPr>
                <p:cNvPr id="17" name="Oval 31"/>
                <p:cNvSpPr>
                  <a:spLocks noChangeArrowheads="1"/>
                </p:cNvSpPr>
                <p:nvPr/>
              </p:nvSpPr>
              <p:spPr bwMode="auto">
                <a:xfrm>
                  <a:off x="5567561" y="2907211"/>
                  <a:ext cx="936625" cy="935038"/>
                </a:xfrm>
                <a:prstGeom prst="ellipse">
                  <a:avLst/>
                </a:prstGeom>
                <a:solidFill>
                  <a:srgbClr val="FF7C80"/>
                </a:solidFill>
                <a:ln w="53975">
                  <a:noFill/>
                  <a:round/>
                  <a:headEnd/>
                  <a:tailEnd/>
                </a:ln>
                <a:scene3d>
                  <a:camera prst="orthographicFront"/>
                  <a:lightRig rig="threePt" dir="t"/>
                </a:scene3d>
                <a:sp3d>
                  <a:bevelT/>
                </a:sp3d>
              </p:spPr>
              <p:txBody>
                <a:bodyPr wrap="none" anchor="ctr"/>
                <a:lstStyle/>
                <a:p>
                  <a:pPr algn="ctr">
                    <a:defRPr/>
                  </a:pPr>
                  <a:r>
                    <a:rPr lang="zh-TW" altLang="en-US" sz="2800" b="1" dirty="0">
                      <a:latin typeface="Arial" charset="0"/>
                      <a:ea typeface="微軟正黑體" panose="020B0604030504040204" pitchFamily="34" charset="-120"/>
                    </a:rPr>
                    <a:t>員工</a:t>
                  </a:r>
                </a:p>
              </p:txBody>
            </p:sp>
            <p:sp>
              <p:nvSpPr>
                <p:cNvPr id="18" name="Oval 25"/>
                <p:cNvSpPr>
                  <a:spLocks noChangeArrowheads="1"/>
                </p:cNvSpPr>
                <p:nvPr/>
              </p:nvSpPr>
              <p:spPr bwMode="auto">
                <a:xfrm>
                  <a:off x="4356100" y="2205038"/>
                  <a:ext cx="936625" cy="935037"/>
                </a:xfrm>
                <a:prstGeom prst="ellipse">
                  <a:avLst/>
                </a:prstGeom>
                <a:solidFill>
                  <a:srgbClr val="FF7C80"/>
                </a:solidFill>
                <a:ln w="53975">
                  <a:noFill/>
                  <a:round/>
                  <a:headEnd/>
                  <a:tailEnd/>
                </a:ln>
                <a:scene3d>
                  <a:camera prst="orthographicFront"/>
                  <a:lightRig rig="threePt" dir="t"/>
                </a:scene3d>
                <a:sp3d>
                  <a:bevelT/>
                </a:sp3d>
              </p:spPr>
              <p:txBody>
                <a:bodyPr wrap="none" anchor="ctr"/>
                <a:lstStyle/>
                <a:p>
                  <a:pPr algn="ctr">
                    <a:defRPr/>
                  </a:pPr>
                  <a:r>
                    <a:rPr lang="zh-TW" altLang="en-US" sz="2800" b="1" dirty="0">
                      <a:latin typeface="Arial" charset="0"/>
                      <a:ea typeface="微軟正黑體" panose="020B0604030504040204" pitchFamily="34" charset="-120"/>
                    </a:rPr>
                    <a:t>股東</a:t>
                  </a:r>
                </a:p>
              </p:txBody>
            </p:sp>
            <p:sp>
              <p:nvSpPr>
                <p:cNvPr id="19" name="Line 59"/>
                <p:cNvSpPr>
                  <a:spLocks noChangeShapeType="1"/>
                </p:cNvSpPr>
                <p:nvPr/>
              </p:nvSpPr>
              <p:spPr bwMode="auto">
                <a:xfrm>
                  <a:off x="4859740" y="3140951"/>
                  <a:ext cx="0" cy="359093"/>
                </a:xfrm>
                <a:prstGeom prst="line">
                  <a:avLst/>
                </a:prstGeom>
                <a:noFill/>
                <a:ln w="38100">
                  <a:solidFill>
                    <a:schemeClr val="accent6">
                      <a:lumMod val="60000"/>
                      <a:lumOff val="40000"/>
                    </a:schemeClr>
                  </a:solidFill>
                  <a:round/>
                  <a:headEnd/>
                  <a:tailEnd/>
                </a:ln>
              </p:spPr>
              <p:txBody>
                <a:bodyPr/>
                <a:lstStyle/>
                <a:p>
                  <a:pPr>
                    <a:defRPr/>
                  </a:pPr>
                  <a:endParaRPr lang="zh-TW" altLang="en-US" dirty="0">
                    <a:latin typeface="Arial" charset="0"/>
                    <a:ea typeface="微軟正黑體" panose="020B0604030504040204" pitchFamily="34" charset="-120"/>
                  </a:endParaRPr>
                </a:p>
              </p:txBody>
            </p:sp>
            <p:grpSp>
              <p:nvGrpSpPr>
                <p:cNvPr id="7196" name="Group 63"/>
                <p:cNvGrpSpPr>
                  <a:grpSpLocks/>
                </p:cNvGrpSpPr>
                <p:nvPr/>
              </p:nvGrpSpPr>
              <p:grpSpPr bwMode="auto">
                <a:xfrm>
                  <a:off x="5148263" y="1316038"/>
                  <a:ext cx="1944687" cy="2257425"/>
                  <a:chOff x="3243" y="829"/>
                  <a:chExt cx="1225" cy="1422"/>
                </a:xfrm>
              </p:grpSpPr>
              <p:sp>
                <p:nvSpPr>
                  <p:cNvPr id="21" name="Oval 29"/>
                  <p:cNvSpPr>
                    <a:spLocks noChangeArrowheads="1"/>
                  </p:cNvSpPr>
                  <p:nvPr/>
                </p:nvSpPr>
                <p:spPr bwMode="auto">
                  <a:xfrm>
                    <a:off x="3833" y="829"/>
                    <a:ext cx="635" cy="636"/>
                  </a:xfrm>
                  <a:prstGeom prst="ellipse">
                    <a:avLst/>
                  </a:prstGeom>
                  <a:solidFill>
                    <a:srgbClr val="FFFF66"/>
                  </a:solidFill>
                  <a:ln w="53975">
                    <a:noFill/>
                    <a:round/>
                    <a:headEnd/>
                    <a:tailEnd/>
                  </a:ln>
                  <a:scene3d>
                    <a:camera prst="orthographicFront"/>
                    <a:lightRig rig="threePt" dir="t"/>
                  </a:scene3d>
                  <a:sp3d>
                    <a:bevelT/>
                  </a:sp3d>
                </p:spPr>
                <p:txBody>
                  <a:bodyPr wrap="none" anchor="ctr"/>
                  <a:lstStyle/>
                  <a:p>
                    <a:pPr algn="ctr">
                      <a:defRPr/>
                    </a:pPr>
                    <a:r>
                      <a:rPr lang="zh-TW" altLang="en-US" sz="2400" b="1" dirty="0">
                        <a:latin typeface="Arial" charset="0"/>
                        <a:ea typeface="微軟正黑體" panose="020B0604030504040204" pitchFamily="34" charset="-120"/>
                      </a:rPr>
                      <a:t>供應商</a:t>
                    </a:r>
                  </a:p>
                </p:txBody>
              </p:sp>
              <p:sp>
                <p:nvSpPr>
                  <p:cNvPr id="22" name="Line 40"/>
                  <p:cNvSpPr>
                    <a:spLocks noChangeShapeType="1"/>
                  </p:cNvSpPr>
                  <p:nvPr/>
                </p:nvSpPr>
                <p:spPr bwMode="auto">
                  <a:xfrm flipV="1">
                    <a:off x="3243" y="1389"/>
                    <a:ext cx="726" cy="862"/>
                  </a:xfrm>
                  <a:prstGeom prst="line">
                    <a:avLst/>
                  </a:prstGeom>
                  <a:noFill/>
                  <a:ln w="38100">
                    <a:solidFill>
                      <a:schemeClr val="accent6">
                        <a:lumMod val="60000"/>
                        <a:lumOff val="40000"/>
                      </a:schemeClr>
                    </a:solidFill>
                    <a:round/>
                    <a:headEnd/>
                    <a:tailEnd/>
                  </a:ln>
                </p:spPr>
                <p:txBody>
                  <a:bodyPr/>
                  <a:lstStyle/>
                  <a:p>
                    <a:pPr>
                      <a:defRPr/>
                    </a:pPr>
                    <a:endParaRPr lang="zh-TW" altLang="en-US" dirty="0">
                      <a:latin typeface="Arial" charset="0"/>
                      <a:ea typeface="微軟正黑體" panose="020B0604030504040204" pitchFamily="34" charset="-120"/>
                    </a:endParaRPr>
                  </a:p>
                </p:txBody>
              </p:sp>
            </p:grpSp>
            <p:sp>
              <p:nvSpPr>
                <p:cNvPr id="26" name="Oval 32"/>
                <p:cNvSpPr>
                  <a:spLocks noChangeArrowheads="1"/>
                </p:cNvSpPr>
                <p:nvPr/>
              </p:nvSpPr>
              <p:spPr bwMode="auto">
                <a:xfrm>
                  <a:off x="5364163" y="4474951"/>
                  <a:ext cx="936625" cy="935038"/>
                </a:xfrm>
                <a:prstGeom prst="ellipse">
                  <a:avLst/>
                </a:prstGeom>
                <a:solidFill>
                  <a:srgbClr val="FF7C80"/>
                </a:solidFill>
                <a:ln w="53975">
                  <a:noFill/>
                  <a:round/>
                  <a:headEnd/>
                  <a:tailEnd/>
                </a:ln>
                <a:scene3d>
                  <a:camera prst="orthographicFront"/>
                  <a:lightRig rig="threePt" dir="t"/>
                </a:scene3d>
                <a:sp3d>
                  <a:bevelT/>
                </a:sp3d>
              </p:spPr>
              <p:txBody>
                <a:bodyPr wrap="none" anchor="ctr"/>
                <a:lstStyle/>
                <a:p>
                  <a:pPr algn="ctr">
                    <a:defRPr/>
                  </a:pPr>
                  <a:r>
                    <a:rPr lang="zh-TW" altLang="en-US" sz="2400" b="1" dirty="0">
                      <a:latin typeface="Arial" charset="0"/>
                      <a:ea typeface="微軟正黑體" panose="020B0604030504040204" pitchFamily="34" charset="-120"/>
                    </a:rPr>
                    <a:t>管理</a:t>
                  </a:r>
                  <a:br>
                    <a:rPr lang="zh-TW" altLang="en-US" sz="2400" b="1" dirty="0">
                      <a:latin typeface="Arial" charset="0"/>
                      <a:ea typeface="微軟正黑體" panose="020B0604030504040204" pitchFamily="34" charset="-120"/>
                    </a:rPr>
                  </a:br>
                  <a:r>
                    <a:rPr lang="zh-TW" altLang="en-US" sz="2400" b="1" dirty="0">
                      <a:latin typeface="Arial" charset="0"/>
                      <a:ea typeface="微軟正黑體" panose="020B0604030504040204" pitchFamily="34" charset="-120"/>
                    </a:rPr>
                    <a:t>階層</a:t>
                  </a:r>
                </a:p>
              </p:txBody>
            </p:sp>
            <p:grpSp>
              <p:nvGrpSpPr>
                <p:cNvPr id="7200" name="Group 66"/>
                <p:cNvGrpSpPr>
                  <a:grpSpLocks/>
                </p:cNvGrpSpPr>
                <p:nvPr/>
              </p:nvGrpSpPr>
              <p:grpSpPr bwMode="auto">
                <a:xfrm>
                  <a:off x="4356100" y="4437063"/>
                  <a:ext cx="1008063" cy="2420937"/>
                  <a:chOff x="2744" y="2795"/>
                  <a:chExt cx="635" cy="1525"/>
                </a:xfrm>
              </p:grpSpPr>
              <p:sp>
                <p:nvSpPr>
                  <p:cNvPr id="28" name="Oval 26"/>
                  <p:cNvSpPr>
                    <a:spLocks noChangeArrowheads="1"/>
                  </p:cNvSpPr>
                  <p:nvPr/>
                </p:nvSpPr>
                <p:spPr bwMode="auto">
                  <a:xfrm>
                    <a:off x="2744" y="3684"/>
                    <a:ext cx="635" cy="636"/>
                  </a:xfrm>
                  <a:prstGeom prst="ellipse">
                    <a:avLst/>
                  </a:prstGeom>
                  <a:solidFill>
                    <a:srgbClr val="FFFF66"/>
                  </a:solidFill>
                  <a:ln w="53975">
                    <a:noFill/>
                    <a:round/>
                    <a:headEnd/>
                    <a:tailEnd/>
                  </a:ln>
                  <a:scene3d>
                    <a:camera prst="orthographicFront"/>
                    <a:lightRig rig="threePt" dir="t"/>
                  </a:scene3d>
                  <a:sp3d>
                    <a:bevelT/>
                  </a:sp3d>
                </p:spPr>
                <p:txBody>
                  <a:bodyPr wrap="none" anchor="ctr"/>
                  <a:lstStyle/>
                  <a:p>
                    <a:pPr algn="ctr">
                      <a:defRPr/>
                    </a:pPr>
                    <a:r>
                      <a:rPr lang="zh-TW" altLang="en-US" sz="3200" b="1" dirty="0">
                        <a:latin typeface="Arial" charset="0"/>
                        <a:ea typeface="微軟正黑體" panose="020B0604030504040204" pitchFamily="34" charset="-120"/>
                      </a:rPr>
                      <a:t>工會</a:t>
                    </a:r>
                  </a:p>
                </p:txBody>
              </p:sp>
              <p:sp>
                <p:nvSpPr>
                  <p:cNvPr id="29" name="Line 44"/>
                  <p:cNvSpPr>
                    <a:spLocks noChangeShapeType="1"/>
                  </p:cNvSpPr>
                  <p:nvPr/>
                </p:nvSpPr>
                <p:spPr bwMode="auto">
                  <a:xfrm>
                    <a:off x="3061" y="2795"/>
                    <a:ext cx="0" cy="862"/>
                  </a:xfrm>
                  <a:prstGeom prst="line">
                    <a:avLst/>
                  </a:prstGeom>
                  <a:noFill/>
                  <a:ln w="38100">
                    <a:solidFill>
                      <a:schemeClr val="accent6">
                        <a:lumMod val="60000"/>
                        <a:lumOff val="40000"/>
                      </a:schemeClr>
                    </a:solidFill>
                    <a:round/>
                    <a:headEnd/>
                    <a:tailEnd/>
                  </a:ln>
                </p:spPr>
                <p:txBody>
                  <a:bodyPr/>
                  <a:lstStyle/>
                  <a:p>
                    <a:pPr>
                      <a:defRPr/>
                    </a:pPr>
                    <a:endParaRPr lang="zh-TW" altLang="en-US" dirty="0">
                      <a:latin typeface="Arial" charset="0"/>
                      <a:ea typeface="微軟正黑體" panose="020B0604030504040204" pitchFamily="34" charset="-120"/>
                    </a:endParaRPr>
                  </a:p>
                </p:txBody>
              </p:sp>
            </p:grpSp>
            <p:sp>
              <p:nvSpPr>
                <p:cNvPr id="30" name="Oval 33"/>
                <p:cNvSpPr>
                  <a:spLocks noChangeArrowheads="1"/>
                </p:cNvSpPr>
                <p:nvPr/>
              </p:nvSpPr>
              <p:spPr bwMode="auto">
                <a:xfrm>
                  <a:off x="3417582" y="4424241"/>
                  <a:ext cx="936625" cy="935038"/>
                </a:xfrm>
                <a:prstGeom prst="ellipse">
                  <a:avLst/>
                </a:prstGeom>
                <a:solidFill>
                  <a:srgbClr val="FF7C80"/>
                </a:solidFill>
                <a:ln w="53975">
                  <a:noFill/>
                  <a:round/>
                  <a:headEnd/>
                  <a:tailEnd/>
                </a:ln>
                <a:scene3d>
                  <a:camera prst="orthographicFront"/>
                  <a:lightRig rig="threePt" dir="t"/>
                </a:scene3d>
                <a:sp3d>
                  <a:bevelT/>
                </a:sp3d>
              </p:spPr>
              <p:txBody>
                <a:bodyPr wrap="none" anchor="ctr"/>
                <a:lstStyle/>
                <a:p>
                  <a:pPr algn="ctr">
                    <a:defRPr/>
                  </a:pPr>
                  <a:r>
                    <a:rPr lang="zh-TW" altLang="en-US" b="1" dirty="0">
                      <a:latin typeface="Arial" charset="0"/>
                      <a:ea typeface="微軟正黑體" panose="020B0604030504040204" pitchFamily="34" charset="-120"/>
                    </a:rPr>
                    <a:t>董事會</a:t>
                  </a:r>
                  <a:br>
                    <a:rPr lang="zh-TW" altLang="en-US" b="1" dirty="0">
                      <a:latin typeface="Arial" charset="0"/>
                      <a:ea typeface="微軟正黑體" panose="020B0604030504040204" pitchFamily="34" charset="-120"/>
                    </a:rPr>
                  </a:br>
                  <a:r>
                    <a:rPr lang="zh-TW" altLang="en-US" b="1" dirty="0">
                      <a:latin typeface="Arial" charset="0"/>
                      <a:ea typeface="微軟正黑體" panose="020B0604030504040204" pitchFamily="34" charset="-120"/>
                    </a:rPr>
                    <a:t>成員</a:t>
                  </a:r>
                </a:p>
              </p:txBody>
            </p:sp>
            <p:sp>
              <p:nvSpPr>
                <p:cNvPr id="33" name="Line 52"/>
                <p:cNvSpPr>
                  <a:spLocks noChangeShapeType="1"/>
                </p:cNvSpPr>
                <p:nvPr/>
              </p:nvSpPr>
              <p:spPr bwMode="auto">
                <a:xfrm>
                  <a:off x="4066685" y="3500044"/>
                  <a:ext cx="361209" cy="215455"/>
                </a:xfrm>
                <a:prstGeom prst="line">
                  <a:avLst/>
                </a:prstGeom>
                <a:noFill/>
                <a:ln w="38100">
                  <a:solidFill>
                    <a:schemeClr val="accent6">
                      <a:lumMod val="60000"/>
                      <a:lumOff val="40000"/>
                    </a:schemeClr>
                  </a:solidFill>
                  <a:round/>
                  <a:headEnd/>
                  <a:tailEnd/>
                </a:ln>
              </p:spPr>
              <p:txBody>
                <a:bodyPr/>
                <a:lstStyle/>
                <a:p>
                  <a:pPr>
                    <a:defRPr/>
                  </a:pPr>
                  <a:endParaRPr lang="zh-TW" altLang="en-US" dirty="0">
                    <a:latin typeface="Arial" charset="0"/>
                    <a:ea typeface="微軟正黑體" panose="020B0604030504040204" pitchFamily="34" charset="-120"/>
                  </a:endParaRPr>
                </a:p>
              </p:txBody>
            </p:sp>
            <p:sp>
              <p:nvSpPr>
                <p:cNvPr id="35" name="Line 57"/>
                <p:cNvSpPr>
                  <a:spLocks noChangeShapeType="1"/>
                </p:cNvSpPr>
                <p:nvPr/>
              </p:nvSpPr>
              <p:spPr bwMode="auto">
                <a:xfrm flipV="1">
                  <a:off x="5219343" y="3500044"/>
                  <a:ext cx="361209" cy="215455"/>
                </a:xfrm>
                <a:prstGeom prst="line">
                  <a:avLst/>
                </a:prstGeom>
                <a:noFill/>
                <a:ln w="38100">
                  <a:solidFill>
                    <a:schemeClr val="accent6">
                      <a:lumMod val="60000"/>
                      <a:lumOff val="40000"/>
                    </a:schemeClr>
                  </a:solidFill>
                  <a:round/>
                  <a:headEnd/>
                  <a:tailEnd/>
                </a:ln>
              </p:spPr>
              <p:txBody>
                <a:bodyPr/>
                <a:lstStyle/>
                <a:p>
                  <a:pPr>
                    <a:defRPr/>
                  </a:pPr>
                  <a:endParaRPr lang="zh-TW" altLang="en-US" dirty="0">
                    <a:latin typeface="Arial" charset="0"/>
                    <a:ea typeface="微軟正黑體" panose="020B0604030504040204" pitchFamily="34" charset="-120"/>
                  </a:endParaRPr>
                </a:p>
              </p:txBody>
            </p:sp>
          </p:grpSp>
        </p:grpSp>
      </p:grpSp>
      <p:sp>
        <p:nvSpPr>
          <p:cNvPr id="38" name="文字方塊 37"/>
          <p:cNvSpPr txBox="1"/>
          <p:nvPr/>
        </p:nvSpPr>
        <p:spPr>
          <a:xfrm>
            <a:off x="5857875" y="5964238"/>
            <a:ext cx="2795588" cy="368300"/>
          </a:xfrm>
          <a:prstGeom prst="rect">
            <a:avLst/>
          </a:prstGeom>
          <a:noFill/>
        </p:spPr>
        <p:txBody>
          <a:bodyPr>
            <a:spAutoFit/>
          </a:bodyPr>
          <a:lstStyle/>
          <a:p>
            <a:pPr>
              <a:defRPr/>
            </a:pPr>
            <a:r>
              <a:rPr lang="zh-TW" altLang="en-US" b="1" dirty="0">
                <a:solidFill>
                  <a:schemeClr val="accent6">
                    <a:lumMod val="50000"/>
                  </a:schemeClr>
                </a:solidFill>
                <a:latin typeface="微軟正黑體" pitchFamily="34" charset="-120"/>
                <a:ea typeface="微軟正黑體" pitchFamily="34" charset="-120"/>
              </a:rPr>
              <a:t>圖</a:t>
            </a:r>
            <a:r>
              <a:rPr lang="en-US" altLang="zh-TW" b="1" dirty="0">
                <a:solidFill>
                  <a:schemeClr val="accent6">
                    <a:lumMod val="50000"/>
                  </a:schemeClr>
                </a:solidFill>
                <a:latin typeface="微軟正黑體" pitchFamily="34" charset="-120"/>
                <a:ea typeface="微軟正黑體" pitchFamily="34" charset="-120"/>
              </a:rPr>
              <a:t>2.1 </a:t>
            </a:r>
            <a:r>
              <a:rPr lang="zh-TW" altLang="en-US" b="1" dirty="0">
                <a:solidFill>
                  <a:schemeClr val="accent6">
                    <a:lumMod val="50000"/>
                  </a:schemeClr>
                </a:solidFill>
                <a:latin typeface="微軟正黑體" pitchFamily="34" charset="-120"/>
                <a:ea typeface="微軟正黑體" pitchFamily="34" charset="-120"/>
              </a:rPr>
              <a:t>企業的主要關係人</a:t>
            </a:r>
          </a:p>
        </p:txBody>
      </p:sp>
    </p:spTree>
    <p:extLst>
      <p:ext uri="{BB962C8B-B14F-4D97-AF65-F5344CB8AC3E}">
        <p14:creationId xmlns:p14="http://schemas.microsoft.com/office/powerpoint/2010/main" val="1729076936"/>
      </p:ext>
    </p:extLst>
  </p:cSld>
  <p:clrMapOvr>
    <a:masterClrMapping/>
  </p:clrMapOvr>
  <p:transition spd="med">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§2.1</a:t>
            </a:r>
            <a:r>
              <a:rPr lang="zh-TW" altLang="en-US" sz="4400" dirty="0">
                <a:latin typeface="微軟正黑體" pitchFamily="34" charset="-120"/>
                <a:ea typeface="微軟正黑體" pitchFamily="34" charset="-120"/>
              </a:rPr>
              <a:t>關係人的內涵與分析</a:t>
            </a:r>
          </a:p>
        </p:txBody>
      </p:sp>
      <p:sp>
        <p:nvSpPr>
          <p:cNvPr id="3" name="內容版面配置區 2"/>
          <p:cNvSpPr>
            <a:spLocks noGrp="1"/>
          </p:cNvSpPr>
          <p:nvPr>
            <p:ph idx="1"/>
          </p:nvPr>
        </p:nvSpPr>
        <p:spPr>
          <a:xfrm>
            <a:off x="530221" y="1582133"/>
            <a:ext cx="7872634" cy="4523527"/>
          </a:xfrm>
        </p:spPr>
        <p:txBody>
          <a:bodyPr/>
          <a:lstStyle/>
          <a:p>
            <a:pPr eaLnBrk="1" hangingPunct="1">
              <a:defRPr/>
            </a:pPr>
            <a:r>
              <a:rPr lang="zh-TW" altLang="en-US" dirty="0" smtClean="0">
                <a:solidFill>
                  <a:schemeClr val="accent6">
                    <a:lumMod val="75000"/>
                  </a:schemeClr>
                </a:solidFill>
                <a:latin typeface="微軟正黑體" pitchFamily="34" charset="-120"/>
                <a:ea typeface="微軟正黑體" pitchFamily="34" charset="-120"/>
              </a:rPr>
              <a:t> </a:t>
            </a:r>
            <a:r>
              <a:rPr lang="zh-TW" altLang="en-US" sz="3200" dirty="0" smtClean="0">
                <a:solidFill>
                  <a:schemeClr val="accent6">
                    <a:lumMod val="75000"/>
                  </a:schemeClr>
                </a:solidFill>
                <a:latin typeface="微軟正黑體" pitchFamily="34" charset="-120"/>
                <a:ea typeface="微軟正黑體" pitchFamily="34" charset="-120"/>
              </a:rPr>
              <a:t>關係人和企業間的關係</a:t>
            </a:r>
            <a:endParaRPr lang="en-US" altLang="zh-TW" sz="3200" dirty="0" smtClean="0">
              <a:solidFill>
                <a:schemeClr val="accent6">
                  <a:lumMod val="75000"/>
                </a:schemeClr>
              </a:solidFill>
              <a:latin typeface="微軟正黑體" pitchFamily="34" charset="-120"/>
              <a:ea typeface="微軟正黑體" pitchFamily="34" charset="-120"/>
            </a:endParaRPr>
          </a:p>
          <a:p>
            <a:pPr eaLnBrk="1" hangingPunct="1">
              <a:buFontTx/>
              <a:buNone/>
              <a:defRPr/>
            </a:pPr>
            <a:r>
              <a:rPr lang="zh-TW" altLang="en-US" dirty="0" smtClean="0"/>
              <a:t>「關係人」和企業間的關係，可以看成是一種交換關係（</a:t>
            </a:r>
            <a:r>
              <a:rPr lang="en-US" altLang="zh-TW" dirty="0" smtClean="0"/>
              <a:t>Exchange Relationship</a:t>
            </a:r>
            <a:r>
              <a:rPr lang="zh-TW" altLang="en-US" dirty="0" smtClean="0"/>
              <a:t>）。「關係人」對於企業付出貢獻（</a:t>
            </a:r>
            <a:r>
              <a:rPr lang="en-US" altLang="zh-TW" dirty="0" smtClean="0"/>
              <a:t>Contributions</a:t>
            </a:r>
            <a:r>
              <a:rPr lang="zh-TW" altLang="en-US" dirty="0" smtClean="0"/>
              <a:t>），而企業則回饋以誘因（</a:t>
            </a:r>
            <a:r>
              <a:rPr lang="en-US" altLang="zh-TW" dirty="0" smtClean="0"/>
              <a:t>Inducement</a:t>
            </a:r>
            <a:r>
              <a:rPr lang="zh-TW" altLang="en-US" dirty="0" smtClean="0"/>
              <a:t>）。</a:t>
            </a:r>
          </a:p>
          <a:p>
            <a:pPr eaLnBrk="1" hangingPunct="1">
              <a:defRPr/>
            </a:pPr>
            <a:endParaRPr lang="zh-TW" altLang="en-US" dirty="0" smtClean="0"/>
          </a:p>
        </p:txBody>
      </p:sp>
      <p:sp>
        <p:nvSpPr>
          <p:cNvPr id="8196"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8197"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B79AF8C3-D6C9-4FC4-85DD-77369EB3A82C}" type="slidenum">
              <a:rPr lang="en-US" altLang="zh-TW">
                <a:ea typeface="微軟正黑體" panose="020B0604030504040204" pitchFamily="34" charset="-120"/>
              </a:rPr>
              <a:pPr eaLnBrk="1" hangingPunct="1"/>
              <a:t>6</a:t>
            </a:fld>
            <a:endParaRPr lang="en-US" altLang="zh-TW" dirty="0">
              <a:ea typeface="微軟正黑體" panose="020B0604030504040204" pitchFamily="34" charset="-120"/>
            </a:endParaRPr>
          </a:p>
        </p:txBody>
      </p:sp>
    </p:spTree>
    <p:extLst>
      <p:ext uri="{BB962C8B-B14F-4D97-AF65-F5344CB8AC3E}">
        <p14:creationId xmlns:p14="http://schemas.microsoft.com/office/powerpoint/2010/main" val="250867269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§2.1</a:t>
            </a:r>
            <a:r>
              <a:rPr lang="zh-TW" altLang="en-US" sz="4400" dirty="0">
                <a:latin typeface="微軟正黑體" pitchFamily="34" charset="-120"/>
                <a:ea typeface="微軟正黑體" pitchFamily="34" charset="-120"/>
              </a:rPr>
              <a:t>關係人的內涵與分析</a:t>
            </a:r>
          </a:p>
        </p:txBody>
      </p:sp>
      <p:sp>
        <p:nvSpPr>
          <p:cNvPr id="3" name="內容版面配置區 2"/>
          <p:cNvSpPr>
            <a:spLocks noGrp="1"/>
          </p:cNvSpPr>
          <p:nvPr>
            <p:ph idx="1"/>
          </p:nvPr>
        </p:nvSpPr>
        <p:spPr>
          <a:xfrm>
            <a:off x="774833" y="1484103"/>
            <a:ext cx="7594333" cy="4523527"/>
          </a:xfrm>
        </p:spPr>
        <p:txBody>
          <a:bodyPr/>
          <a:lstStyle/>
          <a:p>
            <a:pPr eaLnBrk="1" hangingPunct="1">
              <a:defRPr/>
            </a:pPr>
            <a:r>
              <a:rPr lang="zh-TW" altLang="en-US" dirty="0" smtClean="0">
                <a:solidFill>
                  <a:schemeClr val="accent6">
                    <a:lumMod val="75000"/>
                  </a:schemeClr>
                </a:solidFill>
                <a:latin typeface="微軟正黑體" pitchFamily="34" charset="-120"/>
                <a:ea typeface="微軟正黑體" pitchFamily="34" charset="-120"/>
              </a:rPr>
              <a:t> </a:t>
            </a:r>
            <a:r>
              <a:rPr lang="zh-TW" altLang="en-US" sz="3200" dirty="0" smtClean="0">
                <a:solidFill>
                  <a:schemeClr val="accent6">
                    <a:lumMod val="75000"/>
                  </a:schemeClr>
                </a:solidFill>
                <a:latin typeface="微軟正黑體" pitchFamily="34" charset="-120"/>
                <a:ea typeface="微軟正黑體" pitchFamily="34" charset="-120"/>
              </a:rPr>
              <a:t>關係人衝擊分析 </a:t>
            </a:r>
            <a:endParaRPr lang="en-US" altLang="zh-TW" sz="3200" dirty="0" smtClean="0">
              <a:solidFill>
                <a:schemeClr val="accent6">
                  <a:lumMod val="75000"/>
                </a:schemeClr>
              </a:solidFill>
              <a:latin typeface="微軟正黑體" pitchFamily="34" charset="-120"/>
              <a:ea typeface="微軟正黑體" pitchFamily="34" charset="-120"/>
            </a:endParaRPr>
          </a:p>
        </p:txBody>
      </p:sp>
      <p:sp>
        <p:nvSpPr>
          <p:cNvPr id="9220"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9221"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BF1990B7-8C6B-48EE-B401-0BFCAA9BBA32}" type="slidenum">
              <a:rPr lang="en-US" altLang="zh-TW">
                <a:ea typeface="微軟正黑體" panose="020B0604030504040204" pitchFamily="34" charset="-120"/>
              </a:rPr>
              <a:pPr eaLnBrk="1" hangingPunct="1"/>
              <a:t>7</a:t>
            </a:fld>
            <a:endParaRPr lang="en-US" altLang="zh-TW" dirty="0">
              <a:ea typeface="微軟正黑體" panose="020B0604030504040204" pitchFamily="34" charset="-120"/>
            </a:endParaRPr>
          </a:p>
        </p:txBody>
      </p:sp>
      <p:graphicFrame>
        <p:nvGraphicFramePr>
          <p:cNvPr id="6" name="資料庫圖表 5"/>
          <p:cNvGraphicFramePr/>
          <p:nvPr>
            <p:extLst>
              <p:ext uri="{D42A27DB-BD31-4B8C-83A1-F6EECF244321}">
                <p14:modId xmlns:p14="http://schemas.microsoft.com/office/powerpoint/2010/main" val="1781670121"/>
              </p:ext>
            </p:extLst>
          </p:nvPr>
        </p:nvGraphicFramePr>
        <p:xfrm>
          <a:off x="1867557" y="2230414"/>
          <a:ext cx="5870712"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326364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
                                            <p:graphicEl>
                                              <a:dgm id="{B629ACA1-D900-417F-9826-39F73F69A3D2}"/>
                                            </p:graphicEl>
                                          </p:spTgt>
                                        </p:tgtEl>
                                        <p:attrNameLst>
                                          <p:attrName>style.visibility</p:attrName>
                                        </p:attrNameLst>
                                      </p:cBhvr>
                                      <p:to>
                                        <p:strVal val="visible"/>
                                      </p:to>
                                    </p:set>
                                    <p:anim calcmode="lin" valueType="num">
                                      <p:cBhvr>
                                        <p:cTn id="7" dur="1000" fill="hold"/>
                                        <p:tgtEl>
                                          <p:spTgt spid="6">
                                            <p:graphicEl>
                                              <a:dgm id="{B629ACA1-D900-417F-9826-39F73F69A3D2}"/>
                                            </p:graphicEl>
                                          </p:spTgt>
                                        </p:tgtEl>
                                        <p:attrNameLst>
                                          <p:attrName>ppt_w</p:attrName>
                                        </p:attrNameLst>
                                      </p:cBhvr>
                                      <p:tavLst>
                                        <p:tav tm="0">
                                          <p:val>
                                            <p:strVal val="#ppt_w*0.70"/>
                                          </p:val>
                                        </p:tav>
                                        <p:tav tm="100000">
                                          <p:val>
                                            <p:strVal val="#ppt_w"/>
                                          </p:val>
                                        </p:tav>
                                      </p:tavLst>
                                    </p:anim>
                                    <p:anim calcmode="lin" valueType="num">
                                      <p:cBhvr>
                                        <p:cTn id="8" dur="1000" fill="hold"/>
                                        <p:tgtEl>
                                          <p:spTgt spid="6">
                                            <p:graphicEl>
                                              <a:dgm id="{B629ACA1-D900-417F-9826-39F73F69A3D2}"/>
                                            </p:graphicEl>
                                          </p:spTgt>
                                        </p:tgtEl>
                                        <p:attrNameLst>
                                          <p:attrName>ppt_h</p:attrName>
                                        </p:attrNameLst>
                                      </p:cBhvr>
                                      <p:tavLst>
                                        <p:tav tm="0">
                                          <p:val>
                                            <p:strVal val="#ppt_h"/>
                                          </p:val>
                                        </p:tav>
                                        <p:tav tm="100000">
                                          <p:val>
                                            <p:strVal val="#ppt_h"/>
                                          </p:val>
                                        </p:tav>
                                      </p:tavLst>
                                    </p:anim>
                                    <p:animEffect transition="in" filter="fade">
                                      <p:cBhvr>
                                        <p:cTn id="9" dur="1000"/>
                                        <p:tgtEl>
                                          <p:spTgt spid="6">
                                            <p:graphicEl>
                                              <a:dgm id="{B629ACA1-D900-417F-9826-39F73F69A3D2}"/>
                                            </p:graphicEl>
                                          </p:spTgt>
                                        </p:tgtEl>
                                      </p:cBhvr>
                                    </p:animEffect>
                                  </p:childTnLst>
                                </p:cTn>
                              </p:par>
                            </p:childTnLst>
                          </p:cTn>
                        </p:par>
                        <p:par>
                          <p:cTn id="10" fill="hold">
                            <p:stCondLst>
                              <p:cond delay="1000"/>
                            </p:stCondLst>
                            <p:childTnLst>
                              <p:par>
                                <p:cTn id="11" presetID="55" presetClass="entr" presetSubtype="0" fill="hold" grpId="0" nodeType="afterEffect">
                                  <p:stCondLst>
                                    <p:cond delay="0"/>
                                  </p:stCondLst>
                                  <p:childTnLst>
                                    <p:set>
                                      <p:cBhvr>
                                        <p:cTn id="12" dur="1" fill="hold">
                                          <p:stCondLst>
                                            <p:cond delay="0"/>
                                          </p:stCondLst>
                                        </p:cTn>
                                        <p:tgtEl>
                                          <p:spTgt spid="6">
                                            <p:graphicEl>
                                              <a:dgm id="{FE9E6AAE-A24F-4770-AF86-F112B87D50A3}"/>
                                            </p:graphicEl>
                                          </p:spTgt>
                                        </p:tgtEl>
                                        <p:attrNameLst>
                                          <p:attrName>style.visibility</p:attrName>
                                        </p:attrNameLst>
                                      </p:cBhvr>
                                      <p:to>
                                        <p:strVal val="visible"/>
                                      </p:to>
                                    </p:set>
                                    <p:anim calcmode="lin" valueType="num">
                                      <p:cBhvr>
                                        <p:cTn id="13" dur="1000" fill="hold"/>
                                        <p:tgtEl>
                                          <p:spTgt spid="6">
                                            <p:graphicEl>
                                              <a:dgm id="{FE9E6AAE-A24F-4770-AF86-F112B87D50A3}"/>
                                            </p:graphicEl>
                                          </p:spTgt>
                                        </p:tgtEl>
                                        <p:attrNameLst>
                                          <p:attrName>ppt_w</p:attrName>
                                        </p:attrNameLst>
                                      </p:cBhvr>
                                      <p:tavLst>
                                        <p:tav tm="0">
                                          <p:val>
                                            <p:strVal val="#ppt_w*0.70"/>
                                          </p:val>
                                        </p:tav>
                                        <p:tav tm="100000">
                                          <p:val>
                                            <p:strVal val="#ppt_w"/>
                                          </p:val>
                                        </p:tav>
                                      </p:tavLst>
                                    </p:anim>
                                    <p:anim calcmode="lin" valueType="num">
                                      <p:cBhvr>
                                        <p:cTn id="14" dur="1000" fill="hold"/>
                                        <p:tgtEl>
                                          <p:spTgt spid="6">
                                            <p:graphicEl>
                                              <a:dgm id="{FE9E6AAE-A24F-4770-AF86-F112B87D50A3}"/>
                                            </p:graphicEl>
                                          </p:spTgt>
                                        </p:tgtEl>
                                        <p:attrNameLst>
                                          <p:attrName>ppt_h</p:attrName>
                                        </p:attrNameLst>
                                      </p:cBhvr>
                                      <p:tavLst>
                                        <p:tav tm="0">
                                          <p:val>
                                            <p:strVal val="#ppt_h"/>
                                          </p:val>
                                        </p:tav>
                                        <p:tav tm="100000">
                                          <p:val>
                                            <p:strVal val="#ppt_h"/>
                                          </p:val>
                                        </p:tav>
                                      </p:tavLst>
                                    </p:anim>
                                    <p:animEffect transition="in" filter="fade">
                                      <p:cBhvr>
                                        <p:cTn id="15" dur="1000"/>
                                        <p:tgtEl>
                                          <p:spTgt spid="6">
                                            <p:graphicEl>
                                              <a:dgm id="{FE9E6AAE-A24F-4770-AF86-F112B87D50A3}"/>
                                            </p:graphicEl>
                                          </p:spTgt>
                                        </p:tgtEl>
                                      </p:cBhvr>
                                    </p:animEffect>
                                  </p:childTnLst>
                                </p:cTn>
                              </p:par>
                            </p:childTnLst>
                          </p:cTn>
                        </p:par>
                        <p:par>
                          <p:cTn id="16" fill="hold">
                            <p:stCondLst>
                              <p:cond delay="2000"/>
                            </p:stCondLst>
                            <p:childTnLst>
                              <p:par>
                                <p:cTn id="17" presetID="55" presetClass="entr" presetSubtype="0" fill="hold" grpId="0" nodeType="afterEffect">
                                  <p:stCondLst>
                                    <p:cond delay="0"/>
                                  </p:stCondLst>
                                  <p:childTnLst>
                                    <p:set>
                                      <p:cBhvr>
                                        <p:cTn id="18" dur="1" fill="hold">
                                          <p:stCondLst>
                                            <p:cond delay="0"/>
                                          </p:stCondLst>
                                        </p:cTn>
                                        <p:tgtEl>
                                          <p:spTgt spid="6">
                                            <p:graphicEl>
                                              <a:dgm id="{38F5A321-A74A-4080-A5A9-3624E5F04FA0}"/>
                                            </p:graphicEl>
                                          </p:spTgt>
                                        </p:tgtEl>
                                        <p:attrNameLst>
                                          <p:attrName>style.visibility</p:attrName>
                                        </p:attrNameLst>
                                      </p:cBhvr>
                                      <p:to>
                                        <p:strVal val="visible"/>
                                      </p:to>
                                    </p:set>
                                    <p:anim calcmode="lin" valueType="num">
                                      <p:cBhvr>
                                        <p:cTn id="19" dur="1000" fill="hold"/>
                                        <p:tgtEl>
                                          <p:spTgt spid="6">
                                            <p:graphicEl>
                                              <a:dgm id="{38F5A321-A74A-4080-A5A9-3624E5F04FA0}"/>
                                            </p:graphicEl>
                                          </p:spTgt>
                                        </p:tgtEl>
                                        <p:attrNameLst>
                                          <p:attrName>ppt_w</p:attrName>
                                        </p:attrNameLst>
                                      </p:cBhvr>
                                      <p:tavLst>
                                        <p:tav tm="0">
                                          <p:val>
                                            <p:strVal val="#ppt_w*0.70"/>
                                          </p:val>
                                        </p:tav>
                                        <p:tav tm="100000">
                                          <p:val>
                                            <p:strVal val="#ppt_w"/>
                                          </p:val>
                                        </p:tav>
                                      </p:tavLst>
                                    </p:anim>
                                    <p:anim calcmode="lin" valueType="num">
                                      <p:cBhvr>
                                        <p:cTn id="20" dur="1000" fill="hold"/>
                                        <p:tgtEl>
                                          <p:spTgt spid="6">
                                            <p:graphicEl>
                                              <a:dgm id="{38F5A321-A74A-4080-A5A9-3624E5F04FA0}"/>
                                            </p:graphicEl>
                                          </p:spTgt>
                                        </p:tgtEl>
                                        <p:attrNameLst>
                                          <p:attrName>ppt_h</p:attrName>
                                        </p:attrNameLst>
                                      </p:cBhvr>
                                      <p:tavLst>
                                        <p:tav tm="0">
                                          <p:val>
                                            <p:strVal val="#ppt_h"/>
                                          </p:val>
                                        </p:tav>
                                        <p:tav tm="100000">
                                          <p:val>
                                            <p:strVal val="#ppt_h"/>
                                          </p:val>
                                        </p:tav>
                                      </p:tavLst>
                                    </p:anim>
                                    <p:animEffect transition="in" filter="fade">
                                      <p:cBhvr>
                                        <p:cTn id="21" dur="1000"/>
                                        <p:tgtEl>
                                          <p:spTgt spid="6">
                                            <p:graphicEl>
                                              <a:dgm id="{38F5A321-A74A-4080-A5A9-3624E5F04FA0}"/>
                                            </p:graphicEl>
                                          </p:spTgt>
                                        </p:tgtEl>
                                      </p:cBhvr>
                                    </p:animEffect>
                                  </p:childTnLst>
                                </p:cTn>
                              </p:par>
                            </p:childTnLst>
                          </p:cTn>
                        </p:par>
                        <p:par>
                          <p:cTn id="22" fill="hold">
                            <p:stCondLst>
                              <p:cond delay="3000"/>
                            </p:stCondLst>
                            <p:childTnLst>
                              <p:par>
                                <p:cTn id="23" presetID="55" presetClass="entr" presetSubtype="0" fill="hold" grpId="0" nodeType="afterEffect">
                                  <p:stCondLst>
                                    <p:cond delay="0"/>
                                  </p:stCondLst>
                                  <p:childTnLst>
                                    <p:set>
                                      <p:cBhvr>
                                        <p:cTn id="24" dur="1" fill="hold">
                                          <p:stCondLst>
                                            <p:cond delay="0"/>
                                          </p:stCondLst>
                                        </p:cTn>
                                        <p:tgtEl>
                                          <p:spTgt spid="6">
                                            <p:graphicEl>
                                              <a:dgm id="{89C527B3-3179-47AD-9802-A3FFF242C488}"/>
                                            </p:graphicEl>
                                          </p:spTgt>
                                        </p:tgtEl>
                                        <p:attrNameLst>
                                          <p:attrName>style.visibility</p:attrName>
                                        </p:attrNameLst>
                                      </p:cBhvr>
                                      <p:to>
                                        <p:strVal val="visible"/>
                                      </p:to>
                                    </p:set>
                                    <p:anim calcmode="lin" valueType="num">
                                      <p:cBhvr>
                                        <p:cTn id="25" dur="1000" fill="hold"/>
                                        <p:tgtEl>
                                          <p:spTgt spid="6">
                                            <p:graphicEl>
                                              <a:dgm id="{89C527B3-3179-47AD-9802-A3FFF242C488}"/>
                                            </p:graphicEl>
                                          </p:spTgt>
                                        </p:tgtEl>
                                        <p:attrNameLst>
                                          <p:attrName>ppt_w</p:attrName>
                                        </p:attrNameLst>
                                      </p:cBhvr>
                                      <p:tavLst>
                                        <p:tav tm="0">
                                          <p:val>
                                            <p:strVal val="#ppt_w*0.70"/>
                                          </p:val>
                                        </p:tav>
                                        <p:tav tm="100000">
                                          <p:val>
                                            <p:strVal val="#ppt_w"/>
                                          </p:val>
                                        </p:tav>
                                      </p:tavLst>
                                    </p:anim>
                                    <p:anim calcmode="lin" valueType="num">
                                      <p:cBhvr>
                                        <p:cTn id="26" dur="1000" fill="hold"/>
                                        <p:tgtEl>
                                          <p:spTgt spid="6">
                                            <p:graphicEl>
                                              <a:dgm id="{89C527B3-3179-47AD-9802-A3FFF242C488}"/>
                                            </p:graphicEl>
                                          </p:spTgt>
                                        </p:tgtEl>
                                        <p:attrNameLst>
                                          <p:attrName>ppt_h</p:attrName>
                                        </p:attrNameLst>
                                      </p:cBhvr>
                                      <p:tavLst>
                                        <p:tav tm="0">
                                          <p:val>
                                            <p:strVal val="#ppt_h"/>
                                          </p:val>
                                        </p:tav>
                                        <p:tav tm="100000">
                                          <p:val>
                                            <p:strVal val="#ppt_h"/>
                                          </p:val>
                                        </p:tav>
                                      </p:tavLst>
                                    </p:anim>
                                    <p:animEffect transition="in" filter="fade">
                                      <p:cBhvr>
                                        <p:cTn id="27" dur="1000"/>
                                        <p:tgtEl>
                                          <p:spTgt spid="6">
                                            <p:graphicEl>
                                              <a:dgm id="{89C527B3-3179-47AD-9802-A3FFF242C488}"/>
                                            </p:graphicEl>
                                          </p:spTgt>
                                        </p:tgtEl>
                                      </p:cBhvr>
                                    </p:animEffect>
                                  </p:childTnLst>
                                </p:cTn>
                              </p:par>
                            </p:childTnLst>
                          </p:cTn>
                        </p:par>
                        <p:par>
                          <p:cTn id="28" fill="hold">
                            <p:stCondLst>
                              <p:cond delay="4000"/>
                            </p:stCondLst>
                            <p:childTnLst>
                              <p:par>
                                <p:cTn id="29" presetID="55" presetClass="entr" presetSubtype="0" fill="hold" grpId="0" nodeType="afterEffect">
                                  <p:stCondLst>
                                    <p:cond delay="0"/>
                                  </p:stCondLst>
                                  <p:childTnLst>
                                    <p:set>
                                      <p:cBhvr>
                                        <p:cTn id="30" dur="1" fill="hold">
                                          <p:stCondLst>
                                            <p:cond delay="0"/>
                                          </p:stCondLst>
                                        </p:cTn>
                                        <p:tgtEl>
                                          <p:spTgt spid="6">
                                            <p:graphicEl>
                                              <a:dgm id="{B6A9D844-EB03-4AA2-AC5C-510D1ED9CB65}"/>
                                            </p:graphicEl>
                                          </p:spTgt>
                                        </p:tgtEl>
                                        <p:attrNameLst>
                                          <p:attrName>style.visibility</p:attrName>
                                        </p:attrNameLst>
                                      </p:cBhvr>
                                      <p:to>
                                        <p:strVal val="visible"/>
                                      </p:to>
                                    </p:set>
                                    <p:anim calcmode="lin" valueType="num">
                                      <p:cBhvr>
                                        <p:cTn id="31" dur="1000" fill="hold"/>
                                        <p:tgtEl>
                                          <p:spTgt spid="6">
                                            <p:graphicEl>
                                              <a:dgm id="{B6A9D844-EB03-4AA2-AC5C-510D1ED9CB65}"/>
                                            </p:graphicEl>
                                          </p:spTgt>
                                        </p:tgtEl>
                                        <p:attrNameLst>
                                          <p:attrName>ppt_w</p:attrName>
                                        </p:attrNameLst>
                                      </p:cBhvr>
                                      <p:tavLst>
                                        <p:tav tm="0">
                                          <p:val>
                                            <p:strVal val="#ppt_w*0.70"/>
                                          </p:val>
                                        </p:tav>
                                        <p:tav tm="100000">
                                          <p:val>
                                            <p:strVal val="#ppt_w"/>
                                          </p:val>
                                        </p:tav>
                                      </p:tavLst>
                                    </p:anim>
                                    <p:anim calcmode="lin" valueType="num">
                                      <p:cBhvr>
                                        <p:cTn id="32" dur="1000" fill="hold"/>
                                        <p:tgtEl>
                                          <p:spTgt spid="6">
                                            <p:graphicEl>
                                              <a:dgm id="{B6A9D844-EB03-4AA2-AC5C-510D1ED9CB65}"/>
                                            </p:graphicEl>
                                          </p:spTgt>
                                        </p:tgtEl>
                                        <p:attrNameLst>
                                          <p:attrName>ppt_h</p:attrName>
                                        </p:attrNameLst>
                                      </p:cBhvr>
                                      <p:tavLst>
                                        <p:tav tm="0">
                                          <p:val>
                                            <p:strVal val="#ppt_h"/>
                                          </p:val>
                                        </p:tav>
                                        <p:tav tm="100000">
                                          <p:val>
                                            <p:strVal val="#ppt_h"/>
                                          </p:val>
                                        </p:tav>
                                      </p:tavLst>
                                    </p:anim>
                                    <p:animEffect transition="in" filter="fade">
                                      <p:cBhvr>
                                        <p:cTn id="33" dur="1000"/>
                                        <p:tgtEl>
                                          <p:spTgt spid="6">
                                            <p:graphicEl>
                                              <a:dgm id="{B6A9D844-EB03-4AA2-AC5C-510D1ED9CB6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§2.1</a:t>
            </a:r>
            <a:r>
              <a:rPr lang="zh-TW" altLang="en-US" sz="4400" dirty="0">
                <a:latin typeface="微軟正黑體" pitchFamily="34" charset="-120"/>
                <a:ea typeface="微軟正黑體" pitchFamily="34" charset="-120"/>
              </a:rPr>
              <a:t>關係人的內涵與分析</a:t>
            </a:r>
          </a:p>
        </p:txBody>
      </p:sp>
      <p:sp>
        <p:nvSpPr>
          <p:cNvPr id="3" name="內容版面配置區 2"/>
          <p:cNvSpPr>
            <a:spLocks noGrp="1"/>
          </p:cNvSpPr>
          <p:nvPr>
            <p:ph idx="1"/>
          </p:nvPr>
        </p:nvSpPr>
        <p:spPr/>
        <p:txBody>
          <a:bodyPr/>
          <a:lstStyle/>
          <a:p>
            <a:pPr eaLnBrk="1" hangingPunct="1">
              <a:defRPr/>
            </a:pPr>
            <a:r>
              <a:rPr lang="zh-TW" altLang="en-US" dirty="0" smtClean="0"/>
              <a:t> </a:t>
            </a:r>
            <a:r>
              <a:rPr lang="zh-TW" altLang="en-US" sz="3200" dirty="0" smtClean="0">
                <a:solidFill>
                  <a:schemeClr val="accent6">
                    <a:lumMod val="75000"/>
                  </a:schemeClr>
                </a:solidFill>
              </a:rPr>
              <a:t>界定主要的關係人</a:t>
            </a:r>
            <a:r>
              <a:rPr lang="zh-TW" sz="3200" dirty="0" smtClean="0">
                <a:solidFill>
                  <a:schemeClr val="accent6">
                    <a:lumMod val="75000"/>
                  </a:schemeClr>
                </a:solidFill>
              </a:rPr>
              <a:t> </a:t>
            </a:r>
            <a:endParaRPr lang="en-US" altLang="zh-TW" sz="3200" dirty="0" smtClean="0">
              <a:solidFill>
                <a:schemeClr val="accent6">
                  <a:lumMod val="75000"/>
                </a:schemeClr>
              </a:solidFill>
            </a:endParaRPr>
          </a:p>
          <a:p>
            <a:pPr eaLnBrk="1" hangingPunct="1">
              <a:buFontTx/>
              <a:buBlip>
                <a:blip r:embed="rId2"/>
              </a:buBlip>
              <a:defRPr/>
            </a:pPr>
            <a:r>
              <a:rPr lang="zh-TW" altLang="en-US" dirty="0" smtClean="0"/>
              <a:t>企業的關係人相當多，策略管理人員無法一一因應。</a:t>
            </a:r>
            <a:endParaRPr lang="en-US" altLang="zh-TW" dirty="0" smtClean="0"/>
          </a:p>
          <a:p>
            <a:pPr eaLnBrk="1" hangingPunct="1">
              <a:buFontTx/>
              <a:buBlip>
                <a:blip r:embed="rId2"/>
              </a:buBlip>
              <a:defRPr/>
            </a:pPr>
            <a:r>
              <a:rPr lang="zh-TW" altLang="en-US" dirty="0" smtClean="0"/>
              <a:t>企業必須對於關係人進行重要性排序。</a:t>
            </a:r>
            <a:endParaRPr lang="en-US" altLang="zh-TW" dirty="0" smtClean="0"/>
          </a:p>
          <a:p>
            <a:pPr eaLnBrk="1" hangingPunct="1">
              <a:buFontTx/>
              <a:buBlip>
                <a:blip r:embed="rId2"/>
              </a:buBlip>
              <a:defRPr/>
            </a:pPr>
            <a:r>
              <a:rPr lang="zh-TW" altLang="en-US" dirty="0" smtClean="0"/>
              <a:t>策略管理人員只需選取五至十種最重要的關係人進行分析即可。</a:t>
            </a:r>
            <a:r>
              <a:rPr lang="zh-TW" dirty="0" smtClean="0"/>
              <a:t> </a:t>
            </a:r>
            <a:r>
              <a:rPr lang="en-US" dirty="0" smtClean="0"/>
              <a:t> </a:t>
            </a:r>
            <a:endParaRPr lang="zh-TW" altLang="en-US" dirty="0" smtClean="0"/>
          </a:p>
          <a:p>
            <a:pPr marL="0" indent="0" eaLnBrk="1" hangingPunct="1">
              <a:buNone/>
              <a:defRPr/>
            </a:pPr>
            <a:endParaRPr lang="zh-TW" altLang="en-US" sz="3200" dirty="0" smtClean="0">
              <a:solidFill>
                <a:schemeClr val="accent6">
                  <a:lumMod val="75000"/>
                </a:schemeClr>
              </a:solidFill>
            </a:endParaRPr>
          </a:p>
        </p:txBody>
      </p:sp>
      <p:sp>
        <p:nvSpPr>
          <p:cNvPr id="10244"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10245"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8F9BFDBE-31F6-4A09-B76F-2E72006CC834}" type="slidenum">
              <a:rPr lang="en-US" altLang="zh-TW">
                <a:ea typeface="微軟正黑體" panose="020B0604030504040204" pitchFamily="34" charset="-120"/>
              </a:rPr>
              <a:pPr eaLnBrk="1" hangingPunct="1"/>
              <a:t>8</a:t>
            </a:fld>
            <a:endParaRPr lang="en-US" altLang="zh-TW" dirty="0">
              <a:ea typeface="微軟正黑體" panose="020B0604030504040204" pitchFamily="34" charset="-120"/>
            </a:endParaRPr>
          </a:p>
        </p:txBody>
      </p:sp>
      <p:pic>
        <p:nvPicPr>
          <p:cNvPr id="5" name="圖片 4"/>
          <p:cNvPicPr>
            <a:picLocks noChangeAspect="1"/>
          </p:cNvPicPr>
          <p:nvPr/>
        </p:nvPicPr>
        <p:blipFill>
          <a:blip r:embed="rId3"/>
          <a:stretch>
            <a:fillRect/>
          </a:stretch>
        </p:blipFill>
        <p:spPr>
          <a:xfrm>
            <a:off x="6115050" y="4515233"/>
            <a:ext cx="2727148" cy="20427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29855616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§2.1</a:t>
            </a:r>
            <a:r>
              <a:rPr lang="zh-TW" altLang="en-US" sz="4400" dirty="0">
                <a:latin typeface="微軟正黑體" pitchFamily="34" charset="-120"/>
                <a:ea typeface="微軟正黑體" pitchFamily="34" charset="-120"/>
              </a:rPr>
              <a:t>關係人的內涵與分析</a:t>
            </a:r>
          </a:p>
        </p:txBody>
      </p:sp>
      <p:sp>
        <p:nvSpPr>
          <p:cNvPr id="3" name="內容版面配置區 2"/>
          <p:cNvSpPr>
            <a:spLocks noGrp="1"/>
          </p:cNvSpPr>
          <p:nvPr>
            <p:ph idx="1"/>
          </p:nvPr>
        </p:nvSpPr>
        <p:spPr>
          <a:xfrm>
            <a:off x="287866" y="1515533"/>
            <a:ext cx="8568267" cy="4525963"/>
          </a:xfrm>
        </p:spPr>
        <p:txBody>
          <a:bodyPr/>
          <a:lstStyle/>
          <a:p>
            <a:pPr eaLnBrk="1" hangingPunct="1">
              <a:defRPr/>
            </a:pPr>
            <a:r>
              <a:rPr lang="zh-TW" altLang="en-US" sz="2400" dirty="0" smtClean="0"/>
              <a:t> </a:t>
            </a:r>
            <a:r>
              <a:rPr lang="zh-TW" altLang="en-US" sz="3200" dirty="0" smtClean="0">
                <a:solidFill>
                  <a:schemeClr val="accent6">
                    <a:lumMod val="75000"/>
                  </a:schemeClr>
                </a:solidFill>
                <a:latin typeface="微軟正黑體" pitchFamily="34" charset="-120"/>
                <a:ea typeface="微軟正黑體" pitchFamily="34" charset="-120"/>
              </a:rPr>
              <a:t>檢討企業對主要關係人所作的假設</a:t>
            </a:r>
            <a:endParaRPr lang="en-US" altLang="zh-TW" sz="3200" dirty="0" smtClean="0">
              <a:solidFill>
                <a:schemeClr val="accent6">
                  <a:lumMod val="75000"/>
                </a:schemeClr>
              </a:solidFill>
              <a:latin typeface="微軟正黑體" pitchFamily="34" charset="-120"/>
              <a:ea typeface="微軟正黑體" pitchFamily="34" charset="-120"/>
            </a:endParaRPr>
          </a:p>
          <a:p>
            <a:pPr eaLnBrk="1" hangingPunct="1">
              <a:buFontTx/>
              <a:buBlip>
                <a:blip r:embed="rId2"/>
              </a:buBlip>
              <a:defRPr/>
            </a:pPr>
            <a:r>
              <a:rPr lang="zh-TW" altLang="en-US" dirty="0" smtClean="0"/>
              <a:t>必須對主要關係人在未來可能影響企業的作為預作假設。</a:t>
            </a:r>
            <a:endParaRPr lang="en-US" altLang="zh-TW" dirty="0" smtClean="0"/>
          </a:p>
          <a:p>
            <a:pPr eaLnBrk="1" hangingPunct="1">
              <a:buFontTx/>
              <a:buBlip>
                <a:blip r:embed="rId2"/>
              </a:buBlip>
              <a:defRPr/>
            </a:pPr>
            <a:r>
              <a:rPr lang="zh-TW" altLang="en-US" dirty="0" smtClean="0"/>
              <a:t>「支持性假設」係指那些會為企業帶來機會、強勢或有利條件的關係人行動。</a:t>
            </a:r>
            <a:endParaRPr lang="en-US" altLang="zh-TW" dirty="0" smtClean="0"/>
          </a:p>
          <a:p>
            <a:pPr eaLnBrk="1" hangingPunct="1">
              <a:buFontTx/>
              <a:buBlip>
                <a:blip r:embed="rId2"/>
              </a:buBlip>
              <a:defRPr/>
            </a:pPr>
            <a:r>
              <a:rPr lang="zh-TW" altLang="en-US" dirty="0" smtClean="0"/>
              <a:t>「抗拒性假設」係指那些帶給企業威脅、弱勢與不利條件的關係人行動。</a:t>
            </a:r>
          </a:p>
          <a:p>
            <a:pPr eaLnBrk="1" hangingPunct="1">
              <a:defRPr/>
            </a:pPr>
            <a:endParaRPr lang="zh-TW" altLang="en-US" dirty="0" smtClean="0">
              <a:solidFill>
                <a:schemeClr val="accent6">
                  <a:lumMod val="75000"/>
                </a:schemeClr>
              </a:solidFill>
              <a:latin typeface="微軟正黑體" pitchFamily="34" charset="-120"/>
              <a:ea typeface="微軟正黑體" pitchFamily="34" charset="-120"/>
            </a:endParaRPr>
          </a:p>
        </p:txBody>
      </p:sp>
      <p:sp>
        <p:nvSpPr>
          <p:cNvPr id="11268"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11269"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A1DEF8A5-4267-4831-B6CC-775B477C9E5D}" type="slidenum">
              <a:rPr lang="en-US" altLang="zh-TW">
                <a:ea typeface="微軟正黑體" panose="020B0604030504040204" pitchFamily="34" charset="-120"/>
              </a:rPr>
              <a:pPr eaLnBrk="1" hangingPunct="1"/>
              <a:t>9</a:t>
            </a:fld>
            <a:endParaRPr lang="en-US" altLang="zh-TW" dirty="0">
              <a:ea typeface="微軟正黑體" panose="020B0604030504040204" pitchFamily="34" charset="-120"/>
            </a:endParaRPr>
          </a:p>
        </p:txBody>
      </p:sp>
      <p:pic>
        <p:nvPicPr>
          <p:cNvPr id="4" name="圖片 3"/>
          <p:cNvPicPr>
            <a:picLocks noChangeAspect="1"/>
          </p:cNvPicPr>
          <p:nvPr/>
        </p:nvPicPr>
        <p:blipFill>
          <a:blip r:embed="rId3">
            <a:extLst>
              <a:ext uri="{BEBA8EAE-BF5A-486C-A8C5-ECC9F3942E4B}">
                <a14:imgProps xmlns:a14="http://schemas.microsoft.com/office/drawing/2010/main">
                  <a14:imgLayer r:embed="rId4">
                    <a14:imgEffect>
                      <a14:backgroundRemoval t="0" b="100000" l="0" r="100000">
                        <a14:foregroundMark x1="36967" y1="50000" x2="22275" y2="68067"/>
                        <a14:foregroundMark x1="25118" y1="39076" x2="23223" y2="47479"/>
                        <a14:foregroundMark x1="33175" y1="43697" x2="39336" y2="52101"/>
                        <a14:foregroundMark x1="37441" y1="44538" x2="45972" y2="49580"/>
                        <a14:foregroundMark x1="39336" y1="53782" x2="38389" y2="65966"/>
                        <a14:foregroundMark x1="39810" y1="49160" x2="29384" y2="72689"/>
                      </a14:backgroundRemoval>
                    </a14:imgEffect>
                  </a14:imgLayer>
                </a14:imgProps>
              </a:ext>
            </a:extLst>
          </a:blip>
          <a:stretch>
            <a:fillRect/>
          </a:stretch>
        </p:blipFill>
        <p:spPr>
          <a:xfrm>
            <a:off x="6658369" y="4772811"/>
            <a:ext cx="1744486" cy="1967714"/>
          </a:xfrm>
          <a:prstGeom prst="rect">
            <a:avLst/>
          </a:prstGeom>
        </p:spPr>
      </p:pic>
    </p:spTree>
    <p:extLst>
      <p:ext uri="{BB962C8B-B14F-4D97-AF65-F5344CB8AC3E}">
        <p14:creationId xmlns:p14="http://schemas.microsoft.com/office/powerpoint/2010/main" val="65821165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§2.1</a:t>
            </a:r>
            <a:r>
              <a:rPr lang="zh-TW" altLang="en-US" sz="4400" dirty="0">
                <a:latin typeface="微軟正黑體" pitchFamily="34" charset="-120"/>
                <a:ea typeface="微軟正黑體" pitchFamily="34" charset="-120"/>
              </a:rPr>
              <a:t>關係人的內涵與分析</a:t>
            </a:r>
          </a:p>
        </p:txBody>
      </p:sp>
      <p:sp>
        <p:nvSpPr>
          <p:cNvPr id="3" name="內容版面配置區 2"/>
          <p:cNvSpPr>
            <a:spLocks noGrp="1"/>
          </p:cNvSpPr>
          <p:nvPr>
            <p:ph idx="1"/>
          </p:nvPr>
        </p:nvSpPr>
        <p:spPr>
          <a:xfrm>
            <a:off x="582744" y="1461524"/>
            <a:ext cx="8098412" cy="4523527"/>
          </a:xfrm>
        </p:spPr>
        <p:txBody>
          <a:bodyPr/>
          <a:lstStyle/>
          <a:p>
            <a:pPr eaLnBrk="1" hangingPunct="1">
              <a:defRPr/>
            </a:pPr>
            <a:r>
              <a:rPr lang="zh-TW" altLang="en-US" dirty="0" smtClean="0"/>
              <a:t> </a:t>
            </a:r>
            <a:r>
              <a:rPr lang="zh-TW" altLang="en-US" sz="3200" dirty="0" smtClean="0">
                <a:solidFill>
                  <a:schemeClr val="accent6">
                    <a:lumMod val="75000"/>
                  </a:schemeClr>
                </a:solidFill>
                <a:latin typeface="微軟正黑體" pitchFamily="34" charset="-120"/>
                <a:ea typeface="微軟正黑體" pitchFamily="34" charset="-120"/>
              </a:rPr>
              <a:t>進行各種假設的評估</a:t>
            </a:r>
            <a:r>
              <a:rPr lang="zh-TW" sz="3200" dirty="0" smtClean="0">
                <a:solidFill>
                  <a:schemeClr val="accent6">
                    <a:lumMod val="75000"/>
                  </a:schemeClr>
                </a:solidFill>
                <a:latin typeface="微軟正黑體" pitchFamily="34" charset="-120"/>
                <a:ea typeface="微軟正黑體" pitchFamily="34" charset="-120"/>
              </a:rPr>
              <a:t> </a:t>
            </a:r>
            <a:endParaRPr lang="en-US" altLang="zh-TW" sz="3200" dirty="0" smtClean="0">
              <a:solidFill>
                <a:schemeClr val="accent6">
                  <a:lumMod val="75000"/>
                </a:schemeClr>
              </a:solidFill>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須就每一假設的「重要性」與「確定性」進行評估。</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「重要性」係指該假設一旦成真，對於企業目標達成與策略之影響程度。</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「確定性」則係判定該項假設成為事實的可能性。</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策略管理人員對於「高重要性、高可能性」型的假設必須密切注意。</a:t>
            </a:r>
          </a:p>
          <a:p>
            <a:pPr eaLnBrk="1" hangingPunct="1">
              <a:defRPr/>
            </a:pPr>
            <a:endParaRPr lang="en-US" altLang="zh-TW" dirty="0" smtClean="0">
              <a:solidFill>
                <a:schemeClr val="accent6">
                  <a:lumMod val="75000"/>
                </a:schemeClr>
              </a:solidFill>
              <a:latin typeface="微軟正黑體" pitchFamily="34" charset="-120"/>
              <a:ea typeface="微軟正黑體" pitchFamily="34" charset="-120"/>
            </a:endParaRPr>
          </a:p>
          <a:p>
            <a:pPr eaLnBrk="1" hangingPunct="1">
              <a:defRPr/>
            </a:pPr>
            <a:endParaRPr lang="zh-TW" altLang="en-US" dirty="0" smtClean="0"/>
          </a:p>
        </p:txBody>
      </p:sp>
      <p:sp>
        <p:nvSpPr>
          <p:cNvPr id="12292"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12293"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7E4BF5F5-1E0C-4296-8206-ADE4E7649CC6}" type="slidenum">
              <a:rPr lang="en-US" altLang="zh-TW">
                <a:ea typeface="微軟正黑體" panose="020B0604030504040204" pitchFamily="34" charset="-120"/>
              </a:rPr>
              <a:pPr eaLnBrk="1" hangingPunct="1"/>
              <a:t>10</a:t>
            </a:fld>
            <a:endParaRPr lang="en-US" altLang="zh-TW" dirty="0">
              <a:ea typeface="微軟正黑體" panose="020B0604030504040204" pitchFamily="34" charset="-120"/>
            </a:endParaRPr>
          </a:p>
        </p:txBody>
      </p:sp>
    </p:spTree>
    <p:extLst>
      <p:ext uri="{BB962C8B-B14F-4D97-AF65-F5344CB8AC3E}">
        <p14:creationId xmlns:p14="http://schemas.microsoft.com/office/powerpoint/2010/main" val="215906302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3" end="3"/>
                                            </p:txEl>
                                          </p:spTgt>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1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36"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37"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§2.1</a:t>
            </a:r>
            <a:r>
              <a:rPr lang="zh-TW" altLang="en-US" sz="4400" dirty="0">
                <a:latin typeface="微軟正黑體" pitchFamily="34" charset="-120"/>
                <a:ea typeface="微軟正黑體" pitchFamily="34" charset="-120"/>
              </a:rPr>
              <a:t>關係人的內涵與分析</a:t>
            </a:r>
          </a:p>
        </p:txBody>
      </p:sp>
      <p:sp>
        <p:nvSpPr>
          <p:cNvPr id="3" name="內容版面配置區 2"/>
          <p:cNvSpPr>
            <a:spLocks noGrp="1"/>
          </p:cNvSpPr>
          <p:nvPr>
            <p:ph idx="1"/>
          </p:nvPr>
        </p:nvSpPr>
        <p:spPr>
          <a:xfrm>
            <a:off x="477310" y="1436234"/>
            <a:ext cx="8229600" cy="4525963"/>
          </a:xfrm>
        </p:spPr>
        <p:txBody>
          <a:bodyPr/>
          <a:lstStyle/>
          <a:p>
            <a:pPr eaLnBrk="1" hangingPunct="1">
              <a:defRPr/>
            </a:pPr>
            <a:r>
              <a:rPr lang="zh-TW" altLang="en-US" sz="2800" dirty="0" smtClean="0"/>
              <a:t> </a:t>
            </a:r>
            <a:r>
              <a:rPr lang="zh-TW" altLang="en-US" sz="3200" dirty="0" smtClean="0">
                <a:solidFill>
                  <a:schemeClr val="accent6">
                    <a:lumMod val="75000"/>
                  </a:schemeClr>
                </a:solidFill>
                <a:latin typeface="微軟正黑體" pitchFamily="34" charset="-120"/>
                <a:ea typeface="微軟正黑體" pitchFamily="34" charset="-120"/>
              </a:rPr>
              <a:t>進行關係人衝擊總體影響的評估</a:t>
            </a:r>
            <a:r>
              <a:rPr lang="zh-TW" sz="3200" dirty="0" smtClean="0">
                <a:solidFill>
                  <a:schemeClr val="accent6">
                    <a:lumMod val="75000"/>
                  </a:schemeClr>
                </a:solidFill>
                <a:latin typeface="微軟正黑體" pitchFamily="34" charset="-120"/>
                <a:ea typeface="微軟正黑體" pitchFamily="34" charset="-120"/>
              </a:rPr>
              <a:t> </a:t>
            </a:r>
            <a:endParaRPr lang="en-US" altLang="zh-TW" sz="3200" dirty="0" smtClean="0">
              <a:solidFill>
                <a:schemeClr val="accent6">
                  <a:lumMod val="75000"/>
                </a:schemeClr>
              </a:solidFill>
              <a:latin typeface="微軟正黑體" pitchFamily="34" charset="-120"/>
              <a:ea typeface="微軟正黑體" pitchFamily="34" charset="-120"/>
            </a:endParaRPr>
          </a:p>
          <a:p>
            <a:pPr eaLnBrk="1" hangingPunct="1">
              <a:buFontTx/>
              <a:buBlip>
                <a:blip r:embed="rId2"/>
              </a:buBlip>
              <a:defRPr/>
            </a:pPr>
            <a:r>
              <a:rPr lang="zh-TW" altLang="en-US" dirty="0" smtClean="0"/>
              <a:t>可以採用力場分析</a:t>
            </a:r>
            <a:endParaRPr lang="en-US" altLang="zh-TW" dirty="0" smtClean="0"/>
          </a:p>
          <a:p>
            <a:pPr eaLnBrk="1" hangingPunct="1">
              <a:buFontTx/>
              <a:buBlip>
                <a:blip r:embed="rId2"/>
              </a:buBlip>
              <a:defRPr/>
            </a:pPr>
            <a:r>
              <a:rPr lang="zh-TW" altLang="en-US" dirty="0" smtClean="0"/>
              <a:t>評估正向力量與反向力量的綜合影響</a:t>
            </a:r>
            <a:endParaRPr lang="zh-TW" altLang="en-US" dirty="0" smtClean="0">
              <a:solidFill>
                <a:schemeClr val="accent6">
                  <a:lumMod val="75000"/>
                </a:schemeClr>
              </a:solidFill>
              <a:latin typeface="微軟正黑體" pitchFamily="34" charset="-120"/>
              <a:ea typeface="微軟正黑體" pitchFamily="34" charset="-120"/>
            </a:endParaRPr>
          </a:p>
        </p:txBody>
      </p:sp>
      <p:sp>
        <p:nvSpPr>
          <p:cNvPr id="13316"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13317"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F073F90E-73C6-494D-B024-39C52F6B758B}" type="slidenum">
              <a:rPr lang="en-US" altLang="zh-TW">
                <a:ea typeface="微軟正黑體" panose="020B0604030504040204" pitchFamily="34" charset="-120"/>
              </a:rPr>
              <a:pPr eaLnBrk="1" hangingPunct="1"/>
              <a:t>11</a:t>
            </a:fld>
            <a:endParaRPr lang="en-US" altLang="zh-TW" dirty="0">
              <a:ea typeface="微軟正黑體" panose="020B0604030504040204" pitchFamily="34" charset="-120"/>
            </a:endParaRPr>
          </a:p>
        </p:txBody>
      </p:sp>
      <p:grpSp>
        <p:nvGrpSpPr>
          <p:cNvPr id="4" name="群組 10"/>
          <p:cNvGrpSpPr>
            <a:grpSpLocks/>
          </p:cNvGrpSpPr>
          <p:nvPr/>
        </p:nvGrpSpPr>
        <p:grpSpPr bwMode="auto">
          <a:xfrm>
            <a:off x="477310" y="3330974"/>
            <a:ext cx="2333625" cy="1447800"/>
            <a:chOff x="600501" y="3575712"/>
            <a:chExt cx="2333768" cy="1446663"/>
          </a:xfrm>
          <a:solidFill>
            <a:srgbClr val="FFFF66"/>
          </a:solidFill>
        </p:grpSpPr>
        <p:sp>
          <p:nvSpPr>
            <p:cNvPr id="6" name="圓角矩形圖說文字 5"/>
            <p:cNvSpPr/>
            <p:nvPr/>
          </p:nvSpPr>
          <p:spPr>
            <a:xfrm rot="10800000">
              <a:off x="600501" y="3575712"/>
              <a:ext cx="2333768" cy="1446663"/>
            </a:xfrm>
            <a:prstGeom prst="wedgeRoundRectCallout">
              <a:avLst/>
            </a:prstGeom>
            <a:gr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ea typeface="微軟正黑體" panose="020B0604030504040204" pitchFamily="34" charset="-120"/>
              </a:endParaRPr>
            </a:p>
          </p:txBody>
        </p:sp>
        <p:sp>
          <p:nvSpPr>
            <p:cNvPr id="13328" name="文字方塊 6"/>
            <p:cNvSpPr txBox="1">
              <a:spLocks noChangeArrowheads="1"/>
            </p:cNvSpPr>
            <p:nvPr/>
          </p:nvSpPr>
          <p:spPr bwMode="auto">
            <a:xfrm>
              <a:off x="750627" y="3739486"/>
              <a:ext cx="1992573" cy="12003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r>
                <a:rPr lang="zh-TW" altLang="en-US" sz="2400" b="1">
                  <a:latin typeface="微軟正黑體" panose="020B0604030504040204" pitchFamily="34" charset="-120"/>
                  <a:ea typeface="微軟正黑體" panose="020B0604030504040204" pitchFamily="34" charset="-120"/>
                </a:rPr>
                <a:t>彙總</a:t>
              </a:r>
              <a:r>
                <a:rPr lang="zh-TW" altLang="en-US" sz="2400" b="1">
                  <a:solidFill>
                    <a:srgbClr val="FF0000"/>
                  </a:solidFill>
                  <a:latin typeface="微軟正黑體" panose="020B0604030504040204" pitchFamily="34" charset="-120"/>
                  <a:ea typeface="微軟正黑體" panose="020B0604030504040204" pitchFamily="34" charset="-120"/>
                </a:rPr>
                <a:t>支持性</a:t>
              </a:r>
              <a:r>
                <a:rPr lang="zh-TW" altLang="en-US" sz="2400" b="1">
                  <a:latin typeface="微軟正黑體" panose="020B0604030504040204" pitchFamily="34" charset="-120"/>
                  <a:ea typeface="微軟正黑體" panose="020B0604030504040204" pitchFamily="34" charset="-120"/>
                </a:rPr>
                <a:t>假設後所得的</a:t>
              </a:r>
              <a:r>
                <a:rPr lang="zh-TW" altLang="en-US" sz="2400" b="1">
                  <a:solidFill>
                    <a:srgbClr val="FF0000"/>
                  </a:solidFill>
                  <a:latin typeface="微軟正黑體" panose="020B0604030504040204" pitchFamily="34" charset="-120"/>
                  <a:ea typeface="微軟正黑體" panose="020B0604030504040204" pitchFamily="34" charset="-120"/>
                </a:rPr>
                <a:t>正面</a:t>
              </a:r>
              <a:r>
                <a:rPr lang="zh-TW" altLang="en-US" sz="2400" b="1">
                  <a:latin typeface="微軟正黑體" panose="020B0604030504040204" pitchFamily="34" charset="-120"/>
                  <a:ea typeface="微軟正黑體" panose="020B0604030504040204" pitchFamily="34" charset="-120"/>
                </a:rPr>
                <a:t>力量</a:t>
              </a:r>
            </a:p>
          </p:txBody>
        </p:sp>
      </p:grpSp>
      <p:grpSp>
        <p:nvGrpSpPr>
          <p:cNvPr id="5" name="群組 9"/>
          <p:cNvGrpSpPr>
            <a:grpSpLocks/>
          </p:cNvGrpSpPr>
          <p:nvPr/>
        </p:nvGrpSpPr>
        <p:grpSpPr bwMode="auto">
          <a:xfrm>
            <a:off x="3323102" y="3406974"/>
            <a:ext cx="2333625" cy="1446213"/>
            <a:chOff x="3113963" y="3618930"/>
            <a:chExt cx="2333768" cy="1446663"/>
          </a:xfrm>
          <a:solidFill>
            <a:srgbClr val="FFB7B7"/>
          </a:solidFill>
        </p:grpSpPr>
        <p:sp>
          <p:nvSpPr>
            <p:cNvPr id="8" name="圓角矩形圖說文字 7"/>
            <p:cNvSpPr/>
            <p:nvPr/>
          </p:nvSpPr>
          <p:spPr>
            <a:xfrm rot="10800000">
              <a:off x="3113963" y="3618930"/>
              <a:ext cx="2333768" cy="1446663"/>
            </a:xfrm>
            <a:prstGeom prst="wedgeRoundRectCallout">
              <a:avLst>
                <a:gd name="adj1" fmla="val 22442"/>
                <a:gd name="adj2" fmla="val 66274"/>
                <a:gd name="adj3" fmla="val 16667"/>
              </a:avLst>
            </a:prstGeom>
            <a:gr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ea typeface="微軟正黑體" panose="020B0604030504040204" pitchFamily="34" charset="-120"/>
              </a:endParaRPr>
            </a:p>
          </p:txBody>
        </p:sp>
        <p:sp>
          <p:nvSpPr>
            <p:cNvPr id="13324" name="文字方塊 8"/>
            <p:cNvSpPr txBox="1">
              <a:spLocks noChangeArrowheads="1"/>
            </p:cNvSpPr>
            <p:nvPr/>
          </p:nvSpPr>
          <p:spPr bwMode="auto">
            <a:xfrm>
              <a:off x="3264090" y="3755409"/>
              <a:ext cx="1992573" cy="12003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r>
                <a:rPr lang="zh-TW" altLang="en-US" sz="2400" b="1">
                  <a:latin typeface="微軟正黑體" panose="020B0604030504040204" pitchFamily="34" charset="-120"/>
                  <a:ea typeface="微軟正黑體" panose="020B0604030504040204" pitchFamily="34" charset="-120"/>
                </a:rPr>
                <a:t>彙總</a:t>
              </a:r>
              <a:r>
                <a:rPr lang="zh-TW" altLang="en-US" sz="2400" b="1">
                  <a:solidFill>
                    <a:srgbClr val="FF0000"/>
                  </a:solidFill>
                  <a:latin typeface="微軟正黑體" panose="020B0604030504040204" pitchFamily="34" charset="-120"/>
                  <a:ea typeface="微軟正黑體" panose="020B0604030504040204" pitchFamily="34" charset="-120"/>
                </a:rPr>
                <a:t>抗拒性</a:t>
              </a:r>
              <a:r>
                <a:rPr lang="zh-TW" altLang="en-US" sz="2400" b="1">
                  <a:latin typeface="微軟正黑體" panose="020B0604030504040204" pitchFamily="34" charset="-120"/>
                  <a:ea typeface="微軟正黑體" panose="020B0604030504040204" pitchFamily="34" charset="-120"/>
                </a:rPr>
                <a:t>假設後所得的</a:t>
              </a:r>
              <a:r>
                <a:rPr lang="zh-TW" altLang="en-US" sz="2400" b="1">
                  <a:solidFill>
                    <a:srgbClr val="FF0000"/>
                  </a:solidFill>
                  <a:latin typeface="微軟正黑體" panose="020B0604030504040204" pitchFamily="34" charset="-120"/>
                  <a:ea typeface="微軟正黑體" panose="020B0604030504040204" pitchFamily="34" charset="-120"/>
                </a:rPr>
                <a:t>反面</a:t>
              </a:r>
              <a:r>
                <a:rPr lang="zh-TW" altLang="en-US" sz="2400" b="1">
                  <a:latin typeface="微軟正黑體" panose="020B0604030504040204" pitchFamily="34" charset="-120"/>
                  <a:ea typeface="微軟正黑體" panose="020B0604030504040204" pitchFamily="34" charset="-120"/>
                </a:rPr>
                <a:t>力量</a:t>
              </a:r>
            </a:p>
          </p:txBody>
        </p:sp>
      </p:grpSp>
      <p:pic>
        <p:nvPicPr>
          <p:cNvPr id="35842" name="Picture 2" descr="「拉扯」的圖片搜尋結果"/>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69201" y="4276579"/>
            <a:ext cx="2733237" cy="182215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233681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 presetClass="entr" presetSubtype="4"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§2.1</a:t>
            </a:r>
            <a:r>
              <a:rPr lang="zh-TW" altLang="en-US" sz="4400" dirty="0">
                <a:latin typeface="微軟正黑體" pitchFamily="34" charset="-120"/>
                <a:ea typeface="微軟正黑體" pitchFamily="34" charset="-120"/>
              </a:rPr>
              <a:t>關係人的內涵與分析</a:t>
            </a:r>
          </a:p>
        </p:txBody>
      </p:sp>
      <p:sp>
        <p:nvSpPr>
          <p:cNvPr id="3" name="內容版面配置區 2"/>
          <p:cNvSpPr>
            <a:spLocks noGrp="1"/>
          </p:cNvSpPr>
          <p:nvPr>
            <p:ph idx="1"/>
          </p:nvPr>
        </p:nvSpPr>
        <p:spPr/>
        <p:txBody>
          <a:bodyPr/>
          <a:lstStyle/>
          <a:p>
            <a:pPr eaLnBrk="1" hangingPunct="1">
              <a:defRPr/>
            </a:pPr>
            <a:r>
              <a:rPr lang="zh-TW" altLang="en-US" dirty="0" smtClean="0"/>
              <a:t> </a:t>
            </a:r>
            <a:r>
              <a:rPr lang="zh-TW" altLang="en-US" sz="3200" dirty="0" smtClean="0">
                <a:solidFill>
                  <a:schemeClr val="accent6">
                    <a:lumMod val="75000"/>
                  </a:schemeClr>
                </a:solidFill>
                <a:latin typeface="微軟正黑體" pitchFamily="34" charset="-120"/>
                <a:ea typeface="微軟正黑體" pitchFamily="34" charset="-120"/>
              </a:rPr>
              <a:t>擬定關係人的因應策略</a:t>
            </a:r>
            <a:endParaRPr lang="en-US" altLang="zh-TW" sz="3200" dirty="0" smtClean="0">
              <a:solidFill>
                <a:schemeClr val="accent6">
                  <a:lumMod val="75000"/>
                </a:schemeClr>
              </a:solidFill>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對於主要關係人未來所可能產生的有利和不利衝擊，應該反映在策略的擬定上。</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有利的衝擊代表一種機會，所採取的策略應該善加利用此種機會；但不利的衝擊則代表一種威脅，策略應該考量此種威脅，並預作防範。</a:t>
            </a:r>
          </a:p>
          <a:p>
            <a:pPr eaLnBrk="1" hangingPunct="1">
              <a:buFontTx/>
              <a:buNone/>
              <a:defRPr/>
            </a:pPr>
            <a:r>
              <a:rPr lang="zh-TW" sz="3200" dirty="0" smtClean="0">
                <a:solidFill>
                  <a:schemeClr val="accent6">
                    <a:lumMod val="75000"/>
                  </a:schemeClr>
                </a:solidFill>
                <a:latin typeface="微軟正黑體" pitchFamily="34" charset="-120"/>
                <a:ea typeface="微軟正黑體" pitchFamily="34" charset="-120"/>
              </a:rPr>
              <a:t> </a:t>
            </a:r>
            <a:endParaRPr lang="zh-TW" altLang="en-US" sz="3200" dirty="0" smtClean="0">
              <a:solidFill>
                <a:schemeClr val="accent6">
                  <a:lumMod val="75000"/>
                </a:schemeClr>
              </a:solidFill>
              <a:latin typeface="微軟正黑體" pitchFamily="34" charset="-120"/>
              <a:ea typeface="微軟正黑體" pitchFamily="34" charset="-120"/>
            </a:endParaRPr>
          </a:p>
        </p:txBody>
      </p:sp>
      <p:sp>
        <p:nvSpPr>
          <p:cNvPr id="14340"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14341"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DCAA9487-5B94-431D-B535-AECFE8ECDA5B}" type="slidenum">
              <a:rPr lang="en-US" altLang="zh-TW">
                <a:ea typeface="微軟正黑體" panose="020B0604030504040204" pitchFamily="34" charset="-120"/>
              </a:rPr>
              <a:pPr eaLnBrk="1" hangingPunct="1"/>
              <a:t>12</a:t>
            </a:fld>
            <a:endParaRPr lang="en-US" altLang="zh-TW" dirty="0">
              <a:ea typeface="微軟正黑體" panose="020B0604030504040204" pitchFamily="34" charset="-120"/>
            </a:endParaRPr>
          </a:p>
        </p:txBody>
      </p:sp>
    </p:spTree>
    <p:extLst>
      <p:ext uri="{BB962C8B-B14F-4D97-AF65-F5344CB8AC3E}">
        <p14:creationId xmlns:p14="http://schemas.microsoft.com/office/powerpoint/2010/main" val="7783205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日期版面配置區 4"/>
          <p:cNvSpPr>
            <a:spLocks noGrp="1"/>
          </p:cNvSpPr>
          <p:nvPr>
            <p:ph type="dt" sz="quarter" idx="11"/>
          </p:nvPr>
        </p:nvSpPr>
        <p:spPr>
          <a:xfrm>
            <a:off x="313266" y="6547908"/>
            <a:ext cx="3852863" cy="3111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5123"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C9EB060F-36B5-4414-9E61-EEB8BB543A09}" type="slidenum">
              <a:rPr lang="en-US" altLang="zh-TW">
                <a:ea typeface="微軟正黑體" panose="020B0604030504040204" pitchFamily="34" charset="-120"/>
              </a:rPr>
              <a:pPr eaLnBrk="1" hangingPunct="1"/>
              <a:t>13</a:t>
            </a:fld>
            <a:endParaRPr lang="en-US" altLang="zh-TW" dirty="0">
              <a:ea typeface="微軟正黑體" panose="020B0604030504040204" pitchFamily="34" charset="-120"/>
            </a:endParaRPr>
          </a:p>
        </p:txBody>
      </p:sp>
      <p:sp>
        <p:nvSpPr>
          <p:cNvPr id="5124" name="Rectangle 2"/>
          <p:cNvSpPr>
            <a:spLocks noGrp="1" noChangeArrowheads="1"/>
          </p:cNvSpPr>
          <p:nvPr>
            <p:ph type="title"/>
          </p:nvPr>
        </p:nvSpPr>
        <p:spPr/>
        <p:txBody>
          <a:bodyPr/>
          <a:lstStyle/>
          <a:p>
            <a:pPr eaLnBrk="1" hangingPunct="1"/>
            <a:r>
              <a:rPr lang="en-US" altLang="zh-TW" sz="4200" dirty="0">
                <a:solidFill>
                  <a:schemeClr val="accent6">
                    <a:lumMod val="50000"/>
                  </a:schemeClr>
                </a:solidFill>
                <a:latin typeface="微軟正黑體" panose="020B0604030504040204" pitchFamily="34" charset="-120"/>
                <a:ea typeface="微軟正黑體" panose="020B0604030504040204" pitchFamily="34" charset="-120"/>
              </a:rPr>
              <a:t>CHAPTER 2  </a:t>
            </a:r>
            <a:r>
              <a:rPr lang="zh-TW" altLang="en-US" sz="4200" dirty="0">
                <a:solidFill>
                  <a:schemeClr val="accent6">
                    <a:lumMod val="50000"/>
                  </a:schemeClr>
                </a:solidFill>
                <a:latin typeface="微軟正黑體" panose="020B0604030504040204" pitchFamily="34" charset="-120"/>
                <a:ea typeface="微軟正黑體" panose="020B0604030504040204" pitchFamily="34" charset="-120"/>
              </a:rPr>
              <a:t>關係人與價值</a:t>
            </a:r>
            <a:endParaRPr lang="zh-TW" altLang="zh-TW" sz="4200" dirty="0">
              <a:solidFill>
                <a:schemeClr val="accent6">
                  <a:lumMod val="50000"/>
                </a:schemeClr>
              </a:solidFill>
              <a:latin typeface="微軟正黑體" panose="020B0604030504040204" pitchFamily="34" charset="-120"/>
              <a:ea typeface="微軟正黑體" panose="020B0604030504040204" pitchFamily="34" charset="-120"/>
            </a:endParaRPr>
          </a:p>
        </p:txBody>
      </p:sp>
      <p:graphicFrame>
        <p:nvGraphicFramePr>
          <p:cNvPr id="11" name="資料庫圖表 10"/>
          <p:cNvGraphicFramePr/>
          <p:nvPr>
            <p:extLst>
              <p:ext uri="{D42A27DB-BD31-4B8C-83A1-F6EECF244321}">
                <p14:modId xmlns:p14="http://schemas.microsoft.com/office/powerpoint/2010/main" val="1067803698"/>
              </p:ext>
            </p:extLst>
          </p:nvPr>
        </p:nvGraphicFramePr>
        <p:xfrm>
          <a:off x="967409" y="1794566"/>
          <a:ext cx="7182678"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15177663"/>
      </p:ext>
    </p:extLst>
  </p:cSld>
  <p:clrMapOvr>
    <a:masterClrMapping/>
  </p:clrMapOvr>
  <p:transition spd="med">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§2.2</a:t>
            </a:r>
            <a:r>
              <a:rPr lang="zh-TW" altLang="en-US" sz="4400" dirty="0">
                <a:latin typeface="微軟正黑體" pitchFamily="34" charset="-120"/>
                <a:ea typeface="微軟正黑體" pitchFamily="34" charset="-120"/>
              </a:rPr>
              <a:t>顧客的利益、犧牲與價值</a:t>
            </a:r>
          </a:p>
        </p:txBody>
      </p:sp>
      <p:sp>
        <p:nvSpPr>
          <p:cNvPr id="3" name="內容版面配置區 2"/>
          <p:cNvSpPr>
            <a:spLocks noGrp="1"/>
          </p:cNvSpPr>
          <p:nvPr>
            <p:ph idx="1"/>
          </p:nvPr>
        </p:nvSpPr>
        <p:spPr/>
        <p:txBody>
          <a:bodyPr/>
          <a:lstStyle/>
          <a:p>
            <a:pPr eaLnBrk="1" hangingPunct="1">
              <a:defRPr/>
            </a:pPr>
            <a:r>
              <a:rPr lang="zh-TW" altLang="en-US" dirty="0" smtClean="0"/>
              <a:t> </a:t>
            </a:r>
            <a:r>
              <a:rPr lang="zh-TW" altLang="en-US" sz="3200" dirty="0" smtClean="0">
                <a:solidFill>
                  <a:schemeClr val="accent6">
                    <a:lumMod val="75000"/>
                  </a:schemeClr>
                </a:solidFill>
                <a:latin typeface="微軟正黑體" pitchFamily="34" charset="-120"/>
                <a:ea typeface="微軟正黑體" pitchFamily="34" charset="-120"/>
              </a:rPr>
              <a:t>顧客認知的價值</a:t>
            </a:r>
            <a:endParaRPr lang="en-US" altLang="zh-TW" sz="3200" dirty="0" smtClean="0">
              <a:solidFill>
                <a:schemeClr val="accent6">
                  <a:lumMod val="75000"/>
                </a:schemeClr>
              </a:solidFill>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企業存在的目的，主要是提供社會一種價值。</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由於顧客的重要性，大部分的企業還是必須由顧客的角度來界定價值。</a:t>
            </a:r>
          </a:p>
          <a:p>
            <a:pPr eaLnBrk="1" hangingPunct="1">
              <a:buFontTx/>
              <a:buBlip>
                <a:blip r:embed="rId2"/>
              </a:buBlip>
              <a:defRPr/>
            </a:pPr>
            <a:r>
              <a:rPr lang="zh-TW" altLang="en-US" dirty="0" smtClean="0">
                <a:latin typeface="微軟正黑體" pitchFamily="34" charset="-120"/>
                <a:ea typeface="微軟正黑體" pitchFamily="34" charset="-120"/>
              </a:rPr>
              <a:t>顧客：狹義上是產品或服務的最終使用者。廣義上的顧客，還包括通路成員，因此在價值界定時，企業不但要考慮最終顧客的需求，也要考慮通路成員的需求。</a:t>
            </a:r>
          </a:p>
        </p:txBody>
      </p:sp>
      <p:sp>
        <p:nvSpPr>
          <p:cNvPr id="16388"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16389"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B948C600-5186-4191-8416-8ED24CAE6D4C}" type="slidenum">
              <a:rPr lang="en-US" altLang="zh-TW">
                <a:ea typeface="微軟正黑體" panose="020B0604030504040204" pitchFamily="34" charset="-120"/>
              </a:rPr>
              <a:pPr eaLnBrk="1" hangingPunct="1"/>
              <a:t>14</a:t>
            </a:fld>
            <a:endParaRPr lang="en-US" altLang="zh-TW" dirty="0">
              <a:ea typeface="微軟正黑體" panose="020B0604030504040204" pitchFamily="34" charset="-120"/>
            </a:endParaRPr>
          </a:p>
        </p:txBody>
      </p:sp>
    </p:spTree>
    <p:extLst>
      <p:ext uri="{BB962C8B-B14F-4D97-AF65-F5344CB8AC3E}">
        <p14:creationId xmlns:p14="http://schemas.microsoft.com/office/powerpoint/2010/main" val="4106935074"/>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§2.2</a:t>
            </a:r>
            <a:r>
              <a:rPr lang="zh-TW" altLang="en-US" sz="4400" dirty="0">
                <a:latin typeface="微軟正黑體" pitchFamily="34" charset="-120"/>
                <a:ea typeface="微軟正黑體" pitchFamily="34" charset="-120"/>
              </a:rPr>
              <a:t>顧客的利益、犧牲與價值</a:t>
            </a:r>
          </a:p>
        </p:txBody>
      </p:sp>
      <p:sp>
        <p:nvSpPr>
          <p:cNvPr id="3" name="內容版面配置區 2"/>
          <p:cNvSpPr>
            <a:spLocks noGrp="1"/>
          </p:cNvSpPr>
          <p:nvPr>
            <p:ph idx="1"/>
          </p:nvPr>
        </p:nvSpPr>
        <p:spPr/>
        <p:txBody>
          <a:bodyPr/>
          <a:lstStyle/>
          <a:p>
            <a:pPr eaLnBrk="1" hangingPunct="1">
              <a:defRPr/>
            </a:pPr>
            <a:r>
              <a:rPr lang="zh-TW" altLang="en-US" dirty="0" smtClean="0"/>
              <a:t> </a:t>
            </a:r>
            <a:r>
              <a:rPr lang="zh-TW" altLang="en-US" sz="3200" dirty="0" smtClean="0">
                <a:solidFill>
                  <a:schemeClr val="accent6">
                    <a:lumMod val="75000"/>
                  </a:schemeClr>
                </a:solidFill>
                <a:latin typeface="微軟正黑體" pitchFamily="34" charset="-120"/>
                <a:ea typeface="微軟正黑體" pitchFamily="34" charset="-120"/>
              </a:rPr>
              <a:t>利益（</a:t>
            </a:r>
            <a:r>
              <a:rPr lang="en-US" altLang="zh-TW" sz="3200" dirty="0" smtClean="0">
                <a:solidFill>
                  <a:schemeClr val="accent6">
                    <a:lumMod val="75000"/>
                  </a:schemeClr>
                </a:solidFill>
                <a:latin typeface="微軟正黑體" pitchFamily="34" charset="-120"/>
                <a:ea typeface="微軟正黑體" pitchFamily="34" charset="-120"/>
              </a:rPr>
              <a:t>Benefit</a:t>
            </a:r>
            <a:r>
              <a:rPr lang="zh-TW" altLang="en-US" sz="3200" dirty="0" smtClean="0">
                <a:solidFill>
                  <a:schemeClr val="accent6">
                    <a:lumMod val="75000"/>
                  </a:schemeClr>
                </a:solidFill>
                <a:latin typeface="微軟正黑體" pitchFamily="34" charset="-120"/>
                <a:ea typeface="微軟正黑體" pitchFamily="34" charset="-120"/>
              </a:rPr>
              <a:t>）</a:t>
            </a:r>
            <a:endParaRPr lang="en-US" altLang="zh-TW" sz="3200" dirty="0" smtClean="0">
              <a:solidFill>
                <a:schemeClr val="accent6">
                  <a:lumMod val="75000"/>
                </a:schemeClr>
              </a:solidFill>
              <a:latin typeface="微軟正黑體" pitchFamily="34" charset="-120"/>
              <a:ea typeface="微軟正黑體" pitchFamily="34" charset="-120"/>
            </a:endParaRPr>
          </a:p>
          <a:p>
            <a:pPr eaLnBrk="1" hangingPunct="1">
              <a:buFontTx/>
              <a:buBlip>
                <a:blip r:embed="rId2"/>
              </a:buBlip>
              <a:defRPr/>
            </a:pPr>
            <a:r>
              <a:rPr lang="zh-TW" altLang="en-US" dirty="0" smtClean="0"/>
              <a:t>顧客與企業的關係是一種價值的交換。</a:t>
            </a:r>
            <a:endParaRPr lang="en-US" altLang="zh-TW" dirty="0" smtClean="0"/>
          </a:p>
          <a:p>
            <a:pPr eaLnBrk="1" hangingPunct="1">
              <a:buFontTx/>
              <a:buBlip>
                <a:blip r:embed="rId2"/>
              </a:buBlip>
              <a:defRPr/>
            </a:pPr>
            <a:r>
              <a:rPr lang="zh-TW" altLang="en-US" dirty="0" smtClean="0"/>
              <a:t>企業所提供的產品或服務，可以被視為是一組用來滿足顧客需求的效用或是好處的組合。我們可以將這些效用或是好處，簡單統稱為利益（</a:t>
            </a:r>
            <a:r>
              <a:rPr lang="en-US" altLang="zh-TW" dirty="0" smtClean="0"/>
              <a:t>Benefit</a:t>
            </a:r>
            <a:r>
              <a:rPr lang="zh-TW" altLang="en-US" dirty="0" smtClean="0"/>
              <a:t>）。</a:t>
            </a:r>
            <a:endParaRPr lang="en-US" altLang="zh-TW" dirty="0" smtClean="0"/>
          </a:p>
          <a:p>
            <a:pPr eaLnBrk="1" hangingPunct="1">
              <a:buFontTx/>
              <a:buBlip>
                <a:blip r:embed="rId2"/>
              </a:buBlip>
              <a:defRPr/>
            </a:pPr>
            <a:r>
              <a:rPr lang="zh-TW" altLang="en-US" dirty="0" smtClean="0"/>
              <a:t>要判斷企業所帶給顧客的利益，可以從企業所創造的顧客效用多寡來決定。</a:t>
            </a:r>
          </a:p>
          <a:p>
            <a:pPr eaLnBrk="1" hangingPunct="1">
              <a:defRPr/>
            </a:pPr>
            <a:endParaRPr lang="zh-TW" altLang="en-US" dirty="0" smtClean="0">
              <a:solidFill>
                <a:schemeClr val="accent6">
                  <a:lumMod val="75000"/>
                </a:schemeClr>
              </a:solidFill>
              <a:latin typeface="微軟正黑體" pitchFamily="34" charset="-120"/>
              <a:ea typeface="微軟正黑體" pitchFamily="34" charset="-120"/>
            </a:endParaRPr>
          </a:p>
        </p:txBody>
      </p:sp>
      <p:sp>
        <p:nvSpPr>
          <p:cNvPr id="17412"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17413"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682F8B36-7858-44B5-B167-0293F912CE9D}" type="slidenum">
              <a:rPr lang="en-US" altLang="zh-TW">
                <a:ea typeface="微軟正黑體" panose="020B0604030504040204" pitchFamily="34" charset="-120"/>
              </a:rPr>
              <a:pPr eaLnBrk="1" hangingPunct="1"/>
              <a:t>15</a:t>
            </a:fld>
            <a:endParaRPr lang="en-US" altLang="zh-TW" dirty="0">
              <a:ea typeface="微軟正黑體" panose="020B0604030504040204" pitchFamily="34" charset="-120"/>
            </a:endParaRPr>
          </a:p>
        </p:txBody>
      </p:sp>
    </p:spTree>
    <p:extLst>
      <p:ext uri="{BB962C8B-B14F-4D97-AF65-F5344CB8AC3E}">
        <p14:creationId xmlns:p14="http://schemas.microsoft.com/office/powerpoint/2010/main" val="214656690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§2.2</a:t>
            </a:r>
            <a:r>
              <a:rPr lang="zh-TW" altLang="en-US" sz="4400" dirty="0">
                <a:latin typeface="微軟正黑體" pitchFamily="34" charset="-120"/>
                <a:ea typeface="微軟正黑體" pitchFamily="34" charset="-120"/>
              </a:rPr>
              <a:t>顧客的利益、犧牲與價值</a:t>
            </a:r>
          </a:p>
        </p:txBody>
      </p:sp>
      <p:sp>
        <p:nvSpPr>
          <p:cNvPr id="3" name="內容版面配置區 2"/>
          <p:cNvSpPr>
            <a:spLocks noGrp="1"/>
          </p:cNvSpPr>
          <p:nvPr>
            <p:ph idx="1"/>
          </p:nvPr>
        </p:nvSpPr>
        <p:spPr/>
        <p:txBody>
          <a:bodyPr/>
          <a:lstStyle/>
          <a:p>
            <a:pPr eaLnBrk="1" hangingPunct="1">
              <a:defRPr/>
            </a:pPr>
            <a:r>
              <a:rPr lang="zh-TW" altLang="en-US" dirty="0" smtClean="0"/>
              <a:t> </a:t>
            </a:r>
            <a:r>
              <a:rPr lang="zh-TW" altLang="en-US" sz="3200" dirty="0" smtClean="0">
                <a:solidFill>
                  <a:schemeClr val="accent6">
                    <a:lumMod val="75000"/>
                  </a:schemeClr>
                </a:solidFill>
                <a:latin typeface="微軟正黑體" pitchFamily="34" charset="-120"/>
                <a:ea typeface="微軟正黑體" pitchFamily="34" charset="-120"/>
              </a:rPr>
              <a:t>犧牲（</a:t>
            </a:r>
            <a:r>
              <a:rPr lang="en-US" altLang="zh-TW" sz="3200" dirty="0" smtClean="0">
                <a:solidFill>
                  <a:schemeClr val="accent6">
                    <a:lumMod val="75000"/>
                  </a:schemeClr>
                </a:solidFill>
                <a:latin typeface="微軟正黑體" pitchFamily="34" charset="-120"/>
                <a:ea typeface="微軟正黑體" pitchFamily="34" charset="-120"/>
              </a:rPr>
              <a:t>Sacrifice</a:t>
            </a:r>
            <a:r>
              <a:rPr lang="zh-TW" altLang="en-US" sz="3200" dirty="0" smtClean="0">
                <a:solidFill>
                  <a:schemeClr val="accent6">
                    <a:lumMod val="75000"/>
                  </a:schemeClr>
                </a:solidFill>
                <a:latin typeface="微軟正黑體" pitchFamily="34" charset="-120"/>
                <a:ea typeface="微軟正黑體" pitchFamily="34" charset="-120"/>
              </a:rPr>
              <a:t>）</a:t>
            </a:r>
            <a:endParaRPr lang="en-US" altLang="zh-TW" sz="3200" dirty="0" smtClean="0">
              <a:solidFill>
                <a:schemeClr val="accent6">
                  <a:lumMod val="75000"/>
                </a:schemeClr>
              </a:solidFill>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顧客為了取得企業所提供的利益，必須支付一些代價，稱為犧牲（</a:t>
            </a:r>
            <a:r>
              <a:rPr lang="en-US" altLang="zh-TW" dirty="0" smtClean="0">
                <a:latin typeface="微軟正黑體" pitchFamily="34" charset="-120"/>
                <a:ea typeface="微軟正黑體" pitchFamily="34" charset="-120"/>
              </a:rPr>
              <a:t>Sacrifice</a:t>
            </a:r>
            <a:r>
              <a:rPr lang="zh-TW" altLang="en-US" dirty="0" smtClean="0">
                <a:latin typeface="微軟正黑體" pitchFamily="34" charset="-120"/>
                <a:ea typeface="微軟正黑體" pitchFamily="34" charset="-120"/>
              </a:rPr>
              <a:t>）。</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犧牲可以分為貨幣性犧牲</a:t>
            </a:r>
            <a:r>
              <a:rPr lang="en-US" altLang="zh-TW" dirty="0" smtClean="0">
                <a:latin typeface="微軟正黑體" pitchFamily="34" charset="-120"/>
                <a:ea typeface="微軟正黑體" pitchFamily="34" charset="-120"/>
              </a:rPr>
              <a:t>(Monetary Sacrifice)</a:t>
            </a:r>
            <a:r>
              <a:rPr lang="zh-TW" altLang="en-US" dirty="0" smtClean="0">
                <a:latin typeface="微軟正黑體" pitchFamily="34" charset="-120"/>
                <a:ea typeface="微軟正黑體" pitchFamily="34" charset="-120"/>
              </a:rPr>
              <a:t>和</a:t>
            </a:r>
            <a:endParaRPr lang="en-US" altLang="zh-TW" dirty="0" smtClean="0">
              <a:latin typeface="微軟正黑體" pitchFamily="34" charset="-120"/>
              <a:ea typeface="微軟正黑體" pitchFamily="34" charset="-120"/>
            </a:endParaRPr>
          </a:p>
          <a:p>
            <a:pPr marL="0" indent="0" eaLnBrk="1" hangingPunct="1">
              <a:buNone/>
              <a:defRPr/>
            </a:pPr>
            <a:r>
              <a:rPr lang="zh-TW" altLang="en-US" dirty="0" smtClean="0">
                <a:latin typeface="微軟正黑體" pitchFamily="34" charset="-120"/>
                <a:ea typeface="微軟正黑體" pitchFamily="34" charset="-120"/>
              </a:rPr>
              <a:t>    非貨幣性犧牲</a:t>
            </a:r>
            <a:r>
              <a:rPr lang="en-US" altLang="zh-TW" dirty="0" smtClean="0">
                <a:latin typeface="微軟正黑體" pitchFamily="34" charset="-120"/>
                <a:ea typeface="微軟正黑體" pitchFamily="34" charset="-120"/>
              </a:rPr>
              <a:t>(Non- Monetary Sacrifice)</a:t>
            </a:r>
            <a:endParaRPr lang="en-US" altLang="zh-TW" dirty="0" smtClean="0">
              <a:solidFill>
                <a:schemeClr val="accent6">
                  <a:lumMod val="75000"/>
                </a:schemeClr>
              </a:solidFill>
              <a:latin typeface="微軟正黑體" pitchFamily="34" charset="-120"/>
              <a:ea typeface="微軟正黑體" pitchFamily="34" charset="-120"/>
            </a:endParaRPr>
          </a:p>
          <a:p>
            <a:pPr eaLnBrk="1" hangingPunct="1">
              <a:defRPr/>
            </a:pPr>
            <a:endParaRPr lang="zh-TW" altLang="en-US" dirty="0" smtClean="0"/>
          </a:p>
        </p:txBody>
      </p:sp>
      <p:sp>
        <p:nvSpPr>
          <p:cNvPr id="18436"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18437"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9F1FD440-B737-4CCD-97DB-5AC0352F9F66}" type="slidenum">
              <a:rPr lang="en-US" altLang="zh-TW">
                <a:ea typeface="微軟正黑體" panose="020B0604030504040204" pitchFamily="34" charset="-120"/>
              </a:rPr>
              <a:pPr eaLnBrk="1" hangingPunct="1"/>
              <a:t>16</a:t>
            </a:fld>
            <a:endParaRPr lang="en-US" altLang="zh-TW" dirty="0">
              <a:ea typeface="微軟正黑體" panose="020B0604030504040204" pitchFamily="34" charset="-120"/>
            </a:endParaRPr>
          </a:p>
        </p:txBody>
      </p:sp>
      <p:grpSp>
        <p:nvGrpSpPr>
          <p:cNvPr id="4" name="群組 5"/>
          <p:cNvGrpSpPr>
            <a:grpSpLocks/>
          </p:cNvGrpSpPr>
          <p:nvPr/>
        </p:nvGrpSpPr>
        <p:grpSpPr bwMode="auto">
          <a:xfrm rot="10800000">
            <a:off x="6799262" y="4739531"/>
            <a:ext cx="2344738" cy="1484312"/>
            <a:chOff x="4784035" y="2197267"/>
            <a:chExt cx="2345634" cy="1484244"/>
          </a:xfrm>
        </p:grpSpPr>
        <p:sp>
          <p:nvSpPr>
            <p:cNvPr id="7" name="圓角矩形圖說文字 6"/>
            <p:cNvSpPr/>
            <p:nvPr/>
          </p:nvSpPr>
          <p:spPr>
            <a:xfrm>
              <a:off x="4784035" y="2197267"/>
              <a:ext cx="2345634" cy="1484244"/>
            </a:xfrm>
            <a:prstGeom prst="wedgeRoundRectCallout">
              <a:avLst>
                <a:gd name="adj1" fmla="val 46571"/>
                <a:gd name="adj2" fmla="val 118020"/>
                <a:gd name="adj3" fmla="val 16667"/>
              </a:avLst>
            </a:prstGeom>
            <a:solidFill>
              <a:srgbClr val="FFB7B7"/>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ea typeface="微軟正黑體" panose="020B0604030504040204" pitchFamily="34" charset="-120"/>
              </a:endParaRPr>
            </a:p>
          </p:txBody>
        </p:sp>
        <p:sp>
          <p:nvSpPr>
            <p:cNvPr id="18447" name="文字方塊 7"/>
            <p:cNvSpPr txBox="1">
              <a:spLocks noChangeArrowheads="1"/>
            </p:cNvSpPr>
            <p:nvPr/>
          </p:nvSpPr>
          <p:spPr bwMode="auto">
            <a:xfrm rot="10800000">
              <a:off x="4784035" y="2385391"/>
              <a:ext cx="2226365"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z="2200" b="1" dirty="0">
                  <a:latin typeface="微軟正黑體" panose="020B0604030504040204" pitchFamily="34" charset="-120"/>
                  <a:ea typeface="微軟正黑體" panose="020B0604030504040204" pitchFamily="34" charset="-120"/>
                </a:rPr>
                <a:t>指為了取得產品或服務所支付的</a:t>
              </a:r>
              <a:r>
                <a:rPr lang="zh-TW" altLang="en-US" sz="2200" b="1" dirty="0">
                  <a:solidFill>
                    <a:srgbClr val="FF0000"/>
                  </a:solidFill>
                  <a:latin typeface="微軟正黑體" panose="020B0604030504040204" pitchFamily="34" charset="-120"/>
                  <a:ea typeface="微軟正黑體" panose="020B0604030504040204" pitchFamily="34" charset="-120"/>
                </a:rPr>
                <a:t>金錢代價</a:t>
              </a:r>
            </a:p>
          </p:txBody>
        </p:sp>
      </p:grpSp>
      <p:grpSp>
        <p:nvGrpSpPr>
          <p:cNvPr id="5" name="群組 8"/>
          <p:cNvGrpSpPr>
            <a:grpSpLocks/>
          </p:cNvGrpSpPr>
          <p:nvPr/>
        </p:nvGrpSpPr>
        <p:grpSpPr bwMode="auto">
          <a:xfrm>
            <a:off x="1115436" y="5041900"/>
            <a:ext cx="2344738" cy="1484312"/>
            <a:chOff x="5075583" y="4810539"/>
            <a:chExt cx="2345634" cy="1484244"/>
          </a:xfrm>
          <a:solidFill>
            <a:srgbClr val="FFFF66"/>
          </a:solidFill>
        </p:grpSpPr>
        <p:sp>
          <p:nvSpPr>
            <p:cNvPr id="10" name="圓角矩形圖說文字 9"/>
            <p:cNvSpPr/>
            <p:nvPr/>
          </p:nvSpPr>
          <p:spPr>
            <a:xfrm>
              <a:off x="5075583" y="4810539"/>
              <a:ext cx="2345634" cy="1484244"/>
            </a:xfrm>
            <a:prstGeom prst="wedgeRoundRectCallout">
              <a:avLst>
                <a:gd name="adj1" fmla="val -19703"/>
                <a:gd name="adj2" fmla="val -66072"/>
                <a:gd name="adj3" fmla="val 16667"/>
              </a:avLst>
            </a:prstGeom>
            <a:gr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ea typeface="微軟正黑體" panose="020B0604030504040204" pitchFamily="34" charset="-120"/>
              </a:endParaRPr>
            </a:p>
          </p:txBody>
        </p:sp>
        <p:sp>
          <p:nvSpPr>
            <p:cNvPr id="18443" name="文字方塊 10"/>
            <p:cNvSpPr txBox="1">
              <a:spLocks noChangeArrowheads="1"/>
            </p:cNvSpPr>
            <p:nvPr/>
          </p:nvSpPr>
          <p:spPr bwMode="auto">
            <a:xfrm>
              <a:off x="5148470" y="4976191"/>
              <a:ext cx="2226365" cy="110799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z="2200" b="1">
                  <a:latin typeface="微軟正黑體" panose="020B0604030504040204" pitchFamily="34" charset="-120"/>
                  <a:ea typeface="微軟正黑體" panose="020B0604030504040204" pitchFamily="34" charset="-120"/>
                </a:rPr>
                <a:t>指為了取得產品或服務所發生的</a:t>
              </a:r>
              <a:r>
                <a:rPr lang="zh-TW" altLang="en-US" sz="2200" b="1">
                  <a:solidFill>
                    <a:srgbClr val="FF0000"/>
                  </a:solidFill>
                  <a:latin typeface="微軟正黑體" panose="020B0604030504040204" pitchFamily="34" charset="-120"/>
                  <a:ea typeface="微軟正黑體" panose="020B0604030504040204" pitchFamily="34" charset="-120"/>
                </a:rPr>
                <a:t>非金錢代價</a:t>
              </a:r>
            </a:p>
          </p:txBody>
        </p:sp>
      </p:grpSp>
    </p:spTree>
    <p:extLst>
      <p:ext uri="{BB962C8B-B14F-4D97-AF65-F5344CB8AC3E}">
        <p14:creationId xmlns:p14="http://schemas.microsoft.com/office/powerpoint/2010/main" val="231660503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4" fill="hold" nodeType="click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500" fill="hold"/>
                                        <p:tgtEl>
                                          <p:spTgt spid="5"/>
                                        </p:tgtEl>
                                        <p:attrNameLst>
                                          <p:attrName>ppt_x</p:attrName>
                                        </p:attrNameLst>
                                      </p:cBhvr>
                                      <p:tavLst>
                                        <p:tav tm="0">
                                          <p:val>
                                            <p:strVal val="#ppt_x"/>
                                          </p:val>
                                        </p:tav>
                                        <p:tav tm="100000">
                                          <p:val>
                                            <p:strVal val="#ppt_x"/>
                                          </p:val>
                                        </p:tav>
                                      </p:tavLst>
                                    </p:anim>
                                    <p:anim calcmode="lin" valueType="num">
                                      <p:cBhvr additive="base">
                                        <p:cTn id="3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§2.2</a:t>
            </a:r>
            <a:r>
              <a:rPr lang="zh-TW" altLang="en-US" sz="4400" dirty="0">
                <a:latin typeface="微軟正黑體" pitchFamily="34" charset="-120"/>
                <a:ea typeface="微軟正黑體" pitchFamily="34" charset="-120"/>
              </a:rPr>
              <a:t>顧客的利益、犧牲與價值</a:t>
            </a:r>
          </a:p>
        </p:txBody>
      </p:sp>
      <p:sp>
        <p:nvSpPr>
          <p:cNvPr id="3" name="內容版面配置區 2"/>
          <p:cNvSpPr>
            <a:spLocks noGrp="1"/>
          </p:cNvSpPr>
          <p:nvPr>
            <p:ph idx="1"/>
          </p:nvPr>
        </p:nvSpPr>
        <p:spPr/>
        <p:txBody>
          <a:bodyPr/>
          <a:lstStyle/>
          <a:p>
            <a:pPr eaLnBrk="1" hangingPunct="1">
              <a:defRPr/>
            </a:pPr>
            <a:r>
              <a:rPr lang="zh-TW" altLang="en-US" dirty="0" smtClean="0"/>
              <a:t>  </a:t>
            </a:r>
            <a:r>
              <a:rPr lang="zh-TW" altLang="en-US" sz="3200" dirty="0" smtClean="0">
                <a:solidFill>
                  <a:schemeClr val="accent6">
                    <a:lumMod val="75000"/>
                  </a:schemeClr>
                </a:solidFill>
                <a:latin typeface="微軟正黑體" pitchFamily="34" charset="-120"/>
                <a:ea typeface="微軟正黑體" pitchFamily="34" charset="-120"/>
              </a:rPr>
              <a:t>價值</a:t>
            </a:r>
            <a:endParaRPr lang="en-US" altLang="zh-TW" sz="3200" dirty="0" smtClean="0">
              <a:solidFill>
                <a:schemeClr val="accent6">
                  <a:lumMod val="75000"/>
                </a:schemeClr>
              </a:solidFill>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價值</a:t>
            </a:r>
            <a:r>
              <a:rPr lang="zh-TW" altLang="en-US" dirty="0">
                <a:latin typeface="微軟正黑體" pitchFamily="34" charset="-120"/>
              </a:rPr>
              <a:t>視</a:t>
            </a:r>
            <a:r>
              <a:rPr lang="zh-TW" altLang="en-US" dirty="0" smtClean="0">
                <a:latin typeface="微軟正黑體" pitchFamily="34" charset="-120"/>
                <a:ea typeface="微軟正黑體" pitchFamily="34" charset="-120"/>
              </a:rPr>
              <a:t>為</a:t>
            </a:r>
            <a:r>
              <a:rPr lang="zh-TW" altLang="en-US" dirty="0" smtClean="0">
                <a:latin typeface="微軟正黑體" pitchFamily="34" charset="-120"/>
                <a:ea typeface="微軟正黑體" pitchFamily="34" charset="-120"/>
              </a:rPr>
              <a:t>利益和犧牲之差，也就是價值等於顧客所知覺到的利益減去所知覺到的犧牲。</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創造顧客的價值就是創造股東盈餘的關鍵。沒有顧客的價值，也就沒有股東的盈餘。</a:t>
            </a:r>
          </a:p>
        </p:txBody>
      </p:sp>
      <p:sp>
        <p:nvSpPr>
          <p:cNvPr id="19460"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19461"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7628FB84-EA21-4E7D-B00B-4267EDD96942}" type="slidenum">
              <a:rPr lang="en-US" altLang="zh-TW">
                <a:ea typeface="微軟正黑體" panose="020B0604030504040204" pitchFamily="34" charset="-120"/>
              </a:rPr>
              <a:pPr eaLnBrk="1" hangingPunct="1"/>
              <a:t>17</a:t>
            </a:fld>
            <a:endParaRPr lang="en-US" altLang="zh-TW" dirty="0">
              <a:ea typeface="微軟正黑體" panose="020B0604030504040204" pitchFamily="34" charset="-120"/>
            </a:endParaRPr>
          </a:p>
        </p:txBody>
      </p:sp>
      <p:pic>
        <p:nvPicPr>
          <p:cNvPr id="4" name="圖片 3"/>
          <p:cNvPicPr>
            <a:picLocks noChangeAspect="1"/>
          </p:cNvPicPr>
          <p:nvPr/>
        </p:nvPicPr>
        <p:blipFill>
          <a:blip r:embed="rId3">
            <a:extLst>
              <a:ext uri="{BEBA8EAE-BF5A-486C-A8C5-ECC9F3942E4B}">
                <a14:imgProps xmlns:a14="http://schemas.microsoft.com/office/drawing/2010/main">
                  <a14:imgLayer r:embed="rId4">
                    <a14:imgEffect>
                      <a14:backgroundRemoval t="0" b="100000" l="9778" r="89778"/>
                    </a14:imgEffect>
                  </a14:imgLayer>
                </a14:imgProps>
              </a:ext>
            </a:extLst>
          </a:blip>
          <a:stretch>
            <a:fillRect/>
          </a:stretch>
        </p:blipFill>
        <p:spPr>
          <a:xfrm>
            <a:off x="1485856" y="4397904"/>
            <a:ext cx="2160058" cy="2160058"/>
          </a:xfrm>
          <a:prstGeom prst="rect">
            <a:avLst/>
          </a:prstGeom>
        </p:spPr>
      </p:pic>
      <p:pic>
        <p:nvPicPr>
          <p:cNvPr id="5" name="圖片 4"/>
          <p:cNvPicPr>
            <a:picLocks noChangeAspect="1"/>
          </p:cNvPicPr>
          <p:nvPr/>
        </p:nvPicPr>
        <p:blipFill>
          <a:blip r:embed="rId5"/>
          <a:stretch>
            <a:fillRect/>
          </a:stretch>
        </p:blipFill>
        <p:spPr>
          <a:xfrm>
            <a:off x="5033169" y="4583906"/>
            <a:ext cx="2705100" cy="168592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2587957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5" presetClass="entr" presetSubtype="0"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p:cTn id="24"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5"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6" dur="1000"/>
                                        <p:tgtEl>
                                          <p:spTgt spid="3">
                                            <p:txEl>
                                              <p:pRg st="2" end="2"/>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§2.2</a:t>
            </a:r>
            <a:r>
              <a:rPr lang="zh-TW" altLang="en-US" sz="4400" dirty="0">
                <a:latin typeface="微軟正黑體" pitchFamily="34" charset="-120"/>
                <a:ea typeface="微軟正黑體" pitchFamily="34" charset="-120"/>
              </a:rPr>
              <a:t>顧客的利益、犧牲與價值</a:t>
            </a:r>
          </a:p>
        </p:txBody>
      </p:sp>
      <p:sp>
        <p:nvSpPr>
          <p:cNvPr id="20483"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20484"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87FD1C56-9F2C-4CED-8E25-97FE6B02F55E}" type="slidenum">
              <a:rPr lang="en-US" altLang="zh-TW">
                <a:ea typeface="微軟正黑體" panose="020B0604030504040204" pitchFamily="34" charset="-120"/>
              </a:rPr>
              <a:pPr eaLnBrk="1" hangingPunct="1"/>
              <a:t>18</a:t>
            </a:fld>
            <a:endParaRPr lang="en-US" altLang="zh-TW" dirty="0">
              <a:ea typeface="微軟正黑體" panose="020B0604030504040204" pitchFamily="34" charset="-120"/>
            </a:endParaRPr>
          </a:p>
        </p:txBody>
      </p:sp>
      <p:grpSp>
        <p:nvGrpSpPr>
          <p:cNvPr id="20485" name="群組 21"/>
          <p:cNvGrpSpPr>
            <a:grpSpLocks/>
          </p:cNvGrpSpPr>
          <p:nvPr/>
        </p:nvGrpSpPr>
        <p:grpSpPr bwMode="auto">
          <a:xfrm>
            <a:off x="4670425" y="1174750"/>
            <a:ext cx="4473575" cy="4891088"/>
            <a:chOff x="3210233" y="1297864"/>
            <a:chExt cx="4473294" cy="4890757"/>
          </a:xfrm>
        </p:grpSpPr>
        <p:grpSp>
          <p:nvGrpSpPr>
            <p:cNvPr id="20490" name="Group 24"/>
            <p:cNvGrpSpPr>
              <a:grpSpLocks/>
            </p:cNvGrpSpPr>
            <p:nvPr/>
          </p:nvGrpSpPr>
          <p:grpSpPr bwMode="auto">
            <a:xfrm>
              <a:off x="3210233" y="1508671"/>
              <a:ext cx="2016125" cy="4679950"/>
              <a:chOff x="1429" y="1162"/>
              <a:chExt cx="1270" cy="2948"/>
            </a:xfrm>
          </p:grpSpPr>
          <p:sp>
            <p:nvSpPr>
              <p:cNvPr id="7" name="Rectangle 4"/>
              <p:cNvSpPr>
                <a:spLocks noChangeArrowheads="1"/>
              </p:cNvSpPr>
              <p:nvPr/>
            </p:nvSpPr>
            <p:spPr bwMode="auto">
              <a:xfrm>
                <a:off x="1610" y="1162"/>
                <a:ext cx="952" cy="635"/>
              </a:xfrm>
              <a:prstGeom prst="rect">
                <a:avLst/>
              </a:prstGeom>
              <a:solidFill>
                <a:srgbClr val="0070C0"/>
              </a:solidFill>
              <a:ln w="9525">
                <a:solidFill>
                  <a:schemeClr val="tx1"/>
                </a:solidFill>
                <a:miter lim="800000"/>
                <a:headEnd/>
                <a:tailEnd/>
              </a:ln>
              <a:scene3d>
                <a:camera prst="orthographicFront"/>
                <a:lightRig rig="threePt" dir="t"/>
              </a:scene3d>
              <a:sp3d>
                <a:bevelT/>
              </a:sp3d>
            </p:spPr>
            <p:txBody>
              <a:bodyPr wrap="none" anchor="ctr"/>
              <a:lstStyle/>
              <a:p>
                <a:pPr algn="ctr">
                  <a:defRPr/>
                </a:pPr>
                <a:r>
                  <a:rPr lang="zh-TW" altLang="en-US" sz="3600" b="1" dirty="0">
                    <a:solidFill>
                      <a:schemeClr val="bg1"/>
                    </a:solidFill>
                    <a:latin typeface="微軟正黑體" pitchFamily="34" charset="-120"/>
                    <a:ea typeface="微軟正黑體" pitchFamily="34" charset="-120"/>
                  </a:rPr>
                  <a:t>價值</a:t>
                </a:r>
              </a:p>
            </p:txBody>
          </p:sp>
          <p:sp>
            <p:nvSpPr>
              <p:cNvPr id="8" name="Rectangle 5"/>
              <p:cNvSpPr>
                <a:spLocks noChangeArrowheads="1"/>
              </p:cNvSpPr>
              <p:nvPr/>
            </p:nvSpPr>
            <p:spPr bwMode="auto">
              <a:xfrm>
                <a:off x="1610" y="1797"/>
                <a:ext cx="952" cy="454"/>
              </a:xfrm>
              <a:prstGeom prst="rect">
                <a:avLst/>
              </a:prstGeom>
              <a:solidFill>
                <a:srgbClr val="FF7C80"/>
              </a:solidFill>
              <a:ln w="9525">
                <a:solidFill>
                  <a:schemeClr val="tx1"/>
                </a:solidFill>
                <a:miter lim="800000"/>
                <a:headEnd/>
                <a:tailEnd/>
              </a:ln>
              <a:scene3d>
                <a:camera prst="orthographicFront"/>
                <a:lightRig rig="threePt" dir="t"/>
              </a:scene3d>
              <a:sp3d>
                <a:bevelT/>
              </a:sp3d>
            </p:spPr>
            <p:txBody>
              <a:bodyPr wrap="none" anchor="ctr"/>
              <a:lstStyle/>
              <a:p>
                <a:pPr algn="ctr">
                  <a:defRPr/>
                </a:pPr>
                <a:r>
                  <a:rPr lang="zh-TW" altLang="en-US" sz="2400" b="1" dirty="0">
                    <a:solidFill>
                      <a:schemeClr val="bg1"/>
                    </a:solidFill>
                    <a:latin typeface="微軟正黑體" pitchFamily="34" charset="-120"/>
                    <a:ea typeface="微軟正黑體" pitchFamily="34" charset="-120"/>
                  </a:rPr>
                  <a:t>非貨幣犧牲</a:t>
                </a:r>
              </a:p>
            </p:txBody>
          </p:sp>
          <p:sp>
            <p:nvSpPr>
              <p:cNvPr id="9" name="Rectangle 6"/>
              <p:cNvSpPr>
                <a:spLocks noChangeArrowheads="1"/>
              </p:cNvSpPr>
              <p:nvPr/>
            </p:nvSpPr>
            <p:spPr bwMode="auto">
              <a:xfrm>
                <a:off x="1610" y="2251"/>
                <a:ext cx="952" cy="589"/>
              </a:xfrm>
              <a:prstGeom prst="rect">
                <a:avLst/>
              </a:prstGeom>
              <a:solidFill>
                <a:srgbClr val="0070C0"/>
              </a:solidFill>
              <a:ln w="9525">
                <a:solidFill>
                  <a:schemeClr val="tx1"/>
                </a:solidFill>
                <a:miter lim="800000"/>
                <a:headEnd/>
                <a:tailEnd/>
              </a:ln>
              <a:scene3d>
                <a:camera prst="orthographicFront"/>
                <a:lightRig rig="threePt" dir="t"/>
              </a:scene3d>
              <a:sp3d>
                <a:bevelT/>
              </a:sp3d>
            </p:spPr>
            <p:txBody>
              <a:bodyPr wrap="none" anchor="ctr"/>
              <a:lstStyle/>
              <a:p>
                <a:pPr algn="ctr">
                  <a:defRPr/>
                </a:pPr>
                <a:r>
                  <a:rPr lang="zh-TW" altLang="en-US" sz="3600" b="1" dirty="0">
                    <a:solidFill>
                      <a:schemeClr val="bg1"/>
                    </a:solidFill>
                    <a:latin typeface="微軟正黑體" pitchFamily="34" charset="-120"/>
                    <a:ea typeface="微軟正黑體" pitchFamily="34" charset="-120"/>
                  </a:rPr>
                  <a:t>利潤</a:t>
                </a:r>
              </a:p>
            </p:txBody>
          </p:sp>
          <p:sp>
            <p:nvSpPr>
              <p:cNvPr id="10" name="Rectangle 7"/>
              <p:cNvSpPr>
                <a:spLocks noChangeArrowheads="1"/>
              </p:cNvSpPr>
              <p:nvPr/>
            </p:nvSpPr>
            <p:spPr bwMode="auto">
              <a:xfrm>
                <a:off x="1610" y="2840"/>
                <a:ext cx="952" cy="1270"/>
              </a:xfrm>
              <a:prstGeom prst="rect">
                <a:avLst/>
              </a:prstGeom>
              <a:solidFill>
                <a:srgbClr val="FF7C80"/>
              </a:solidFill>
              <a:ln w="9525">
                <a:solidFill>
                  <a:schemeClr val="tx1"/>
                </a:solidFill>
                <a:miter lim="800000"/>
                <a:headEnd/>
                <a:tailEnd/>
              </a:ln>
              <a:scene3d>
                <a:camera prst="orthographicFront"/>
                <a:lightRig rig="threePt" dir="t"/>
              </a:scene3d>
              <a:sp3d>
                <a:bevelT/>
              </a:sp3d>
            </p:spPr>
            <p:txBody>
              <a:bodyPr wrap="none" anchor="ctr"/>
              <a:lstStyle/>
              <a:p>
                <a:pPr algn="ctr">
                  <a:defRPr/>
                </a:pPr>
                <a:endParaRPr lang="zh-TW" altLang="en-US" dirty="0">
                  <a:latin typeface="Arial" charset="0"/>
                  <a:ea typeface="微軟正黑體" panose="020B0604030504040204" pitchFamily="34" charset="-120"/>
                </a:endParaRPr>
              </a:p>
            </p:txBody>
          </p:sp>
          <p:sp>
            <p:nvSpPr>
              <p:cNvPr id="11" name="Line 15"/>
              <p:cNvSpPr>
                <a:spLocks noChangeShapeType="1"/>
              </p:cNvSpPr>
              <p:nvPr/>
            </p:nvSpPr>
            <p:spPr bwMode="auto">
              <a:xfrm>
                <a:off x="1429" y="1162"/>
                <a:ext cx="1270" cy="0"/>
              </a:xfrm>
              <a:prstGeom prst="line">
                <a:avLst/>
              </a:prstGeom>
              <a:noFill/>
              <a:ln w="22225">
                <a:solidFill>
                  <a:schemeClr val="accent6">
                    <a:lumMod val="75000"/>
                  </a:schemeClr>
                </a:solidFill>
                <a:round/>
                <a:headEnd/>
                <a:tailEnd/>
              </a:ln>
            </p:spPr>
            <p:txBody>
              <a:bodyPr/>
              <a:lstStyle/>
              <a:p>
                <a:pPr>
                  <a:defRPr/>
                </a:pPr>
                <a:endParaRPr lang="zh-TW" altLang="en-US" dirty="0">
                  <a:latin typeface="Arial" charset="0"/>
                  <a:ea typeface="微軟正黑體" panose="020B0604030504040204" pitchFamily="34" charset="-120"/>
                </a:endParaRPr>
              </a:p>
            </p:txBody>
          </p:sp>
          <p:sp>
            <p:nvSpPr>
              <p:cNvPr id="12" name="Line 16"/>
              <p:cNvSpPr>
                <a:spLocks noChangeShapeType="1"/>
              </p:cNvSpPr>
              <p:nvPr/>
            </p:nvSpPr>
            <p:spPr bwMode="auto">
              <a:xfrm>
                <a:off x="1429" y="1797"/>
                <a:ext cx="1270" cy="0"/>
              </a:xfrm>
              <a:prstGeom prst="line">
                <a:avLst/>
              </a:prstGeom>
              <a:noFill/>
              <a:ln w="22225">
                <a:solidFill>
                  <a:schemeClr val="accent6">
                    <a:lumMod val="75000"/>
                  </a:schemeClr>
                </a:solidFill>
                <a:round/>
                <a:headEnd/>
                <a:tailEnd/>
              </a:ln>
            </p:spPr>
            <p:txBody>
              <a:bodyPr/>
              <a:lstStyle/>
              <a:p>
                <a:pPr>
                  <a:defRPr/>
                </a:pPr>
                <a:endParaRPr lang="zh-TW" altLang="en-US" dirty="0">
                  <a:latin typeface="Arial" charset="0"/>
                  <a:ea typeface="微軟正黑體" panose="020B0604030504040204" pitchFamily="34" charset="-120"/>
                </a:endParaRPr>
              </a:p>
            </p:txBody>
          </p:sp>
          <p:sp>
            <p:nvSpPr>
              <p:cNvPr id="13" name="Line 17"/>
              <p:cNvSpPr>
                <a:spLocks noChangeShapeType="1"/>
              </p:cNvSpPr>
              <p:nvPr/>
            </p:nvSpPr>
            <p:spPr bwMode="auto">
              <a:xfrm>
                <a:off x="1429" y="2251"/>
                <a:ext cx="1270" cy="0"/>
              </a:xfrm>
              <a:prstGeom prst="line">
                <a:avLst/>
              </a:prstGeom>
              <a:noFill/>
              <a:ln w="22225">
                <a:solidFill>
                  <a:schemeClr val="accent6">
                    <a:lumMod val="75000"/>
                  </a:schemeClr>
                </a:solidFill>
                <a:round/>
                <a:headEnd/>
                <a:tailEnd/>
              </a:ln>
            </p:spPr>
            <p:txBody>
              <a:bodyPr/>
              <a:lstStyle/>
              <a:p>
                <a:pPr>
                  <a:defRPr/>
                </a:pPr>
                <a:endParaRPr lang="zh-TW" altLang="en-US" dirty="0">
                  <a:latin typeface="Arial" charset="0"/>
                  <a:ea typeface="微軟正黑體" panose="020B0604030504040204" pitchFamily="34" charset="-120"/>
                </a:endParaRPr>
              </a:p>
            </p:txBody>
          </p:sp>
          <p:sp>
            <p:nvSpPr>
              <p:cNvPr id="14" name="Line 18"/>
              <p:cNvSpPr>
                <a:spLocks noChangeShapeType="1"/>
              </p:cNvSpPr>
              <p:nvPr/>
            </p:nvSpPr>
            <p:spPr bwMode="auto">
              <a:xfrm>
                <a:off x="1429" y="2840"/>
                <a:ext cx="1270" cy="0"/>
              </a:xfrm>
              <a:prstGeom prst="line">
                <a:avLst/>
              </a:prstGeom>
              <a:noFill/>
              <a:ln w="22225">
                <a:solidFill>
                  <a:schemeClr val="accent6">
                    <a:lumMod val="75000"/>
                  </a:schemeClr>
                </a:solidFill>
                <a:round/>
                <a:headEnd/>
                <a:tailEnd/>
              </a:ln>
            </p:spPr>
            <p:txBody>
              <a:bodyPr/>
              <a:lstStyle/>
              <a:p>
                <a:pPr>
                  <a:defRPr/>
                </a:pPr>
                <a:endParaRPr lang="zh-TW" altLang="en-US" dirty="0">
                  <a:latin typeface="Arial" charset="0"/>
                  <a:ea typeface="微軟正黑體" panose="020B0604030504040204" pitchFamily="34" charset="-120"/>
                </a:endParaRPr>
              </a:p>
            </p:txBody>
          </p:sp>
        </p:grpSp>
        <p:sp>
          <p:nvSpPr>
            <p:cNvPr id="20491" name="Rectangle 8"/>
            <p:cNvSpPr>
              <a:spLocks noChangeArrowheads="1"/>
            </p:cNvSpPr>
            <p:nvPr/>
          </p:nvSpPr>
          <p:spPr bwMode="auto">
            <a:xfrm>
              <a:off x="5390132" y="1297864"/>
              <a:ext cx="10445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z="2000" b="1">
                  <a:latin typeface="微軟正黑體" panose="020B0604030504040204" pitchFamily="34" charset="-120"/>
                  <a:ea typeface="微軟正黑體" panose="020B0604030504040204" pitchFamily="34" charset="-120"/>
                </a:rPr>
                <a:t>利益</a:t>
              </a:r>
              <a:r>
                <a:rPr lang="en-US" altLang="zh-TW" sz="2000" b="1">
                  <a:latin typeface="微軟正黑體" panose="020B0604030504040204" pitchFamily="34" charset="-120"/>
                  <a:ea typeface="微軟正黑體" panose="020B0604030504040204" pitchFamily="34" charset="-120"/>
                </a:rPr>
                <a:t>(B)</a:t>
              </a:r>
            </a:p>
          </p:txBody>
        </p:sp>
        <p:sp>
          <p:nvSpPr>
            <p:cNvPr id="20492" name="Rectangle 10"/>
            <p:cNvSpPr>
              <a:spLocks noChangeArrowheads="1"/>
            </p:cNvSpPr>
            <p:nvPr/>
          </p:nvSpPr>
          <p:spPr bwMode="auto">
            <a:xfrm>
              <a:off x="5376483" y="2302728"/>
              <a:ext cx="1030287"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z="2000" b="1">
                  <a:latin typeface="微軟正黑體" panose="020B0604030504040204" pitchFamily="34" charset="-120"/>
                  <a:ea typeface="微軟正黑體" panose="020B0604030504040204" pitchFamily="34" charset="-120"/>
                </a:rPr>
                <a:t>犧牲</a:t>
              </a:r>
              <a:r>
                <a:rPr lang="en-US" altLang="zh-TW" sz="2000" b="1">
                  <a:latin typeface="微軟正黑體" panose="020B0604030504040204" pitchFamily="34" charset="-120"/>
                  <a:ea typeface="微軟正黑體" panose="020B0604030504040204" pitchFamily="34" charset="-120"/>
                </a:rPr>
                <a:t>(S)</a:t>
              </a:r>
            </a:p>
          </p:txBody>
        </p:sp>
        <p:sp>
          <p:nvSpPr>
            <p:cNvPr id="20493" name="Rectangle 12"/>
            <p:cNvSpPr>
              <a:spLocks noChangeArrowheads="1"/>
            </p:cNvSpPr>
            <p:nvPr/>
          </p:nvSpPr>
          <p:spPr bwMode="auto">
            <a:xfrm>
              <a:off x="5376485" y="3078044"/>
              <a:ext cx="230704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z="2000" b="1">
                  <a:latin typeface="微軟正黑體" panose="020B0604030504040204" pitchFamily="34" charset="-120"/>
                  <a:ea typeface="微軟正黑體" panose="020B0604030504040204" pitchFamily="34" charset="-120"/>
                </a:rPr>
                <a:t>價格</a:t>
              </a:r>
              <a:r>
                <a:rPr lang="en-US" altLang="zh-TW" sz="2000" b="1">
                  <a:latin typeface="微軟正黑體" panose="020B0604030504040204" pitchFamily="34" charset="-120"/>
                  <a:ea typeface="微軟正黑體" panose="020B0604030504040204" pitchFamily="34" charset="-120"/>
                </a:rPr>
                <a:t>(</a:t>
              </a:r>
              <a:r>
                <a:rPr lang="zh-TW" altLang="en-US" sz="2000" b="1">
                  <a:latin typeface="微軟正黑體" panose="020B0604030504040204" pitchFamily="34" charset="-120"/>
                  <a:ea typeface="微軟正黑體" panose="020B0604030504040204" pitchFamily="34" charset="-120"/>
                </a:rPr>
                <a:t>貨幣犧牲</a:t>
              </a:r>
              <a:r>
                <a:rPr lang="en-US" altLang="zh-TW" sz="2000" b="1">
                  <a:latin typeface="微軟正黑體" panose="020B0604030504040204" pitchFamily="34" charset="-120"/>
                  <a:ea typeface="微軟正黑體" panose="020B0604030504040204" pitchFamily="34" charset="-120"/>
                </a:rPr>
                <a:t>) (P)</a:t>
              </a:r>
              <a:endParaRPr lang="zh-TW" altLang="en-US" sz="2000" b="1">
                <a:latin typeface="微軟正黑體" panose="020B0604030504040204" pitchFamily="34" charset="-120"/>
                <a:ea typeface="微軟正黑體" panose="020B0604030504040204" pitchFamily="34" charset="-120"/>
              </a:endParaRPr>
            </a:p>
          </p:txBody>
        </p:sp>
        <p:sp>
          <p:nvSpPr>
            <p:cNvPr id="20494" name="Rectangle 14"/>
            <p:cNvSpPr>
              <a:spLocks noChangeArrowheads="1"/>
            </p:cNvSpPr>
            <p:nvPr/>
          </p:nvSpPr>
          <p:spPr bwMode="auto">
            <a:xfrm>
              <a:off x="5431075" y="3999435"/>
              <a:ext cx="10445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z="2000" b="1">
                  <a:latin typeface="微軟正黑體" panose="020B0604030504040204" pitchFamily="34" charset="-120"/>
                  <a:ea typeface="微軟正黑體" panose="020B0604030504040204" pitchFamily="34" charset="-120"/>
                </a:rPr>
                <a:t>成本</a:t>
              </a:r>
              <a:r>
                <a:rPr lang="en-US" altLang="zh-TW" sz="2000" b="1">
                  <a:latin typeface="微軟正黑體" panose="020B0604030504040204" pitchFamily="34" charset="-120"/>
                  <a:ea typeface="微軟正黑體" panose="020B0604030504040204" pitchFamily="34" charset="-120"/>
                </a:rPr>
                <a:t>(C)</a:t>
              </a:r>
            </a:p>
          </p:txBody>
        </p:sp>
      </p:grpSp>
      <p:sp>
        <p:nvSpPr>
          <p:cNvPr id="23" name="文字方塊 22"/>
          <p:cNvSpPr txBox="1"/>
          <p:nvPr/>
        </p:nvSpPr>
        <p:spPr>
          <a:xfrm>
            <a:off x="900752" y="1910687"/>
            <a:ext cx="3289110" cy="3108543"/>
          </a:xfrm>
          <a:prstGeom prst="rect">
            <a:avLst/>
          </a:prstGeom>
          <a:solidFill>
            <a:srgbClr val="99FF99"/>
          </a:solidFill>
          <a:scene3d>
            <a:camera prst="orthographicFront"/>
            <a:lightRig rig="threePt" dir="t"/>
          </a:scene3d>
          <a:sp3d>
            <a:bevelT/>
          </a:sp3d>
        </p:spPr>
        <p:txBody>
          <a:bodyPr>
            <a:spAutoFit/>
          </a:bodyPr>
          <a:lstStyle/>
          <a:p>
            <a:pPr algn="ctr">
              <a:defRPr/>
            </a:pPr>
            <a:r>
              <a:rPr lang="zh-TW" altLang="en-US" sz="2800" b="1" dirty="0">
                <a:latin typeface="微軟正黑體" pitchFamily="34" charset="-120"/>
                <a:ea typeface="微軟正黑體" pitchFamily="34" charset="-120"/>
              </a:rPr>
              <a:t>顧客所關切的應是利益與犧牲的差異，當利益與犧牲的差額越大，則顧客所感受到的價值越大，而越可能去購買這個產品。</a:t>
            </a:r>
          </a:p>
        </p:txBody>
      </p:sp>
      <p:sp>
        <p:nvSpPr>
          <p:cNvPr id="24" name="文字方塊 23"/>
          <p:cNvSpPr txBox="1"/>
          <p:nvPr/>
        </p:nvSpPr>
        <p:spPr>
          <a:xfrm>
            <a:off x="3330575" y="6073775"/>
            <a:ext cx="4967288" cy="368300"/>
          </a:xfrm>
          <a:prstGeom prst="rect">
            <a:avLst/>
          </a:prstGeom>
          <a:noFill/>
        </p:spPr>
        <p:txBody>
          <a:bodyPr>
            <a:spAutoFit/>
          </a:bodyPr>
          <a:lstStyle/>
          <a:p>
            <a:pPr>
              <a:defRPr/>
            </a:pPr>
            <a:r>
              <a:rPr lang="zh-TW" altLang="en-US" b="1" dirty="0">
                <a:solidFill>
                  <a:schemeClr val="accent6">
                    <a:lumMod val="50000"/>
                  </a:schemeClr>
                </a:solidFill>
                <a:latin typeface="微軟正黑體" pitchFamily="34" charset="-120"/>
                <a:ea typeface="微軟正黑體" pitchFamily="34" charset="-120"/>
              </a:rPr>
              <a:t>圖</a:t>
            </a:r>
            <a:r>
              <a:rPr lang="en-US" altLang="zh-TW" b="1" dirty="0">
                <a:solidFill>
                  <a:schemeClr val="accent6">
                    <a:lumMod val="50000"/>
                  </a:schemeClr>
                </a:solidFill>
                <a:latin typeface="微軟正黑體" pitchFamily="34" charset="-120"/>
                <a:ea typeface="微軟正黑體" pitchFamily="34" charset="-120"/>
              </a:rPr>
              <a:t>2-2</a:t>
            </a:r>
            <a:r>
              <a:rPr lang="zh-TW" altLang="en-US" b="1" dirty="0">
                <a:solidFill>
                  <a:schemeClr val="accent6">
                    <a:lumMod val="50000"/>
                  </a:schemeClr>
                </a:solidFill>
                <a:latin typeface="微軟正黑體" pitchFamily="34" charset="-120"/>
                <a:ea typeface="微軟正黑體" pitchFamily="34" charset="-120"/>
              </a:rPr>
              <a:t> 成本、價格、犧牲、利益，與價值關係圖</a:t>
            </a:r>
          </a:p>
        </p:txBody>
      </p:sp>
    </p:spTree>
    <p:extLst>
      <p:ext uri="{BB962C8B-B14F-4D97-AF65-F5344CB8AC3E}">
        <p14:creationId xmlns:p14="http://schemas.microsoft.com/office/powerpoint/2010/main" val="382204855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1000" fill="hold"/>
                                        <p:tgtEl>
                                          <p:spTgt spid="23"/>
                                        </p:tgtEl>
                                        <p:attrNameLst>
                                          <p:attrName>ppt_w</p:attrName>
                                        </p:attrNameLst>
                                      </p:cBhvr>
                                      <p:tavLst>
                                        <p:tav tm="0">
                                          <p:val>
                                            <p:strVal val="#ppt_w*0.70"/>
                                          </p:val>
                                        </p:tav>
                                        <p:tav tm="100000">
                                          <p:val>
                                            <p:strVal val="#ppt_w"/>
                                          </p:val>
                                        </p:tav>
                                      </p:tavLst>
                                    </p:anim>
                                    <p:anim calcmode="lin" valueType="num">
                                      <p:cBhvr>
                                        <p:cTn id="8" dur="1000" fill="hold"/>
                                        <p:tgtEl>
                                          <p:spTgt spid="23"/>
                                        </p:tgtEl>
                                        <p:attrNameLst>
                                          <p:attrName>ppt_h</p:attrName>
                                        </p:attrNameLst>
                                      </p:cBhvr>
                                      <p:tavLst>
                                        <p:tav tm="0">
                                          <p:val>
                                            <p:strVal val="#ppt_h"/>
                                          </p:val>
                                        </p:tav>
                                        <p:tav tm="100000">
                                          <p:val>
                                            <p:strVal val="#ppt_h"/>
                                          </p:val>
                                        </p:tav>
                                      </p:tavLst>
                                    </p:anim>
                                    <p:animEffect transition="in" filter="fade">
                                      <p:cBhvr>
                                        <p:cTn id="9"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82744" y="372569"/>
            <a:ext cx="7594333" cy="747413"/>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§2.2</a:t>
            </a:r>
            <a:r>
              <a:rPr lang="zh-TW" altLang="en-US" sz="4400" dirty="0">
                <a:latin typeface="微軟正黑體" pitchFamily="34" charset="-120"/>
                <a:ea typeface="微軟正黑體" pitchFamily="34" charset="-120"/>
              </a:rPr>
              <a:t>顧客的利益、犧牲與價值</a:t>
            </a:r>
          </a:p>
        </p:txBody>
      </p:sp>
      <p:sp>
        <p:nvSpPr>
          <p:cNvPr id="21507"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21508"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369FB779-0C43-4233-9B01-41D0F6EAACC2}" type="slidenum">
              <a:rPr lang="en-US" altLang="zh-TW">
                <a:ea typeface="微軟正黑體" panose="020B0604030504040204" pitchFamily="34" charset="-120"/>
              </a:rPr>
              <a:pPr eaLnBrk="1" hangingPunct="1"/>
              <a:t>19</a:t>
            </a:fld>
            <a:endParaRPr lang="en-US" altLang="zh-TW" dirty="0">
              <a:ea typeface="微軟正黑體" panose="020B0604030504040204" pitchFamily="34" charset="-120"/>
            </a:endParaRPr>
          </a:p>
        </p:txBody>
      </p:sp>
      <p:grpSp>
        <p:nvGrpSpPr>
          <p:cNvPr id="21509" name="群組 5"/>
          <p:cNvGrpSpPr>
            <a:grpSpLocks/>
          </p:cNvGrpSpPr>
          <p:nvPr/>
        </p:nvGrpSpPr>
        <p:grpSpPr bwMode="auto">
          <a:xfrm>
            <a:off x="5931252" y="929086"/>
            <a:ext cx="2565400" cy="4922837"/>
            <a:chOff x="3419475" y="1674813"/>
            <a:chExt cx="2565400" cy="4922837"/>
          </a:xfrm>
        </p:grpSpPr>
        <p:sp>
          <p:nvSpPr>
            <p:cNvPr id="7" name="Rectangle 13"/>
            <p:cNvSpPr>
              <a:spLocks noChangeArrowheads="1"/>
            </p:cNvSpPr>
            <p:nvPr/>
          </p:nvSpPr>
          <p:spPr bwMode="auto">
            <a:xfrm>
              <a:off x="3708400" y="1844675"/>
              <a:ext cx="1368425" cy="1584325"/>
            </a:xfrm>
            <a:prstGeom prst="rect">
              <a:avLst/>
            </a:prstGeom>
            <a:solidFill>
              <a:srgbClr val="0070C0"/>
            </a:solidFill>
            <a:ln w="9525">
              <a:solidFill>
                <a:schemeClr val="tx1"/>
              </a:solidFill>
              <a:miter lim="800000"/>
              <a:headEnd/>
              <a:tailEnd/>
            </a:ln>
            <a:scene3d>
              <a:camera prst="orthographicFront"/>
              <a:lightRig rig="threePt" dir="t"/>
            </a:scene3d>
            <a:sp3d>
              <a:bevelT/>
            </a:sp3d>
          </p:spPr>
          <p:txBody>
            <a:bodyPr wrap="none" anchor="ctr"/>
            <a:lstStyle/>
            <a:p>
              <a:pPr algn="ctr">
                <a:defRPr/>
              </a:pPr>
              <a:endParaRPr lang="zh-TW" altLang="en-US" dirty="0">
                <a:latin typeface="Arial" charset="0"/>
                <a:ea typeface="微軟正黑體" panose="020B0604030504040204" pitchFamily="34" charset="-120"/>
              </a:endParaRPr>
            </a:p>
          </p:txBody>
        </p:sp>
        <p:sp>
          <p:nvSpPr>
            <p:cNvPr id="8" name="Rectangle 14"/>
            <p:cNvSpPr>
              <a:spLocks noChangeArrowheads="1"/>
            </p:cNvSpPr>
            <p:nvPr/>
          </p:nvSpPr>
          <p:spPr bwMode="auto">
            <a:xfrm>
              <a:off x="3708400" y="3429000"/>
              <a:ext cx="1368425" cy="1008063"/>
            </a:xfrm>
            <a:prstGeom prst="rect">
              <a:avLst/>
            </a:prstGeom>
            <a:solidFill>
              <a:srgbClr val="FF7C80"/>
            </a:solidFill>
            <a:ln w="9525">
              <a:solidFill>
                <a:schemeClr val="tx1"/>
              </a:solidFill>
              <a:miter lim="800000"/>
              <a:headEnd/>
              <a:tailEnd/>
            </a:ln>
            <a:scene3d>
              <a:camera prst="orthographicFront"/>
              <a:lightRig rig="threePt" dir="t"/>
            </a:scene3d>
            <a:sp3d>
              <a:bevelT/>
            </a:sp3d>
          </p:spPr>
          <p:txBody>
            <a:bodyPr wrap="none" anchor="ctr"/>
            <a:lstStyle/>
            <a:p>
              <a:pPr algn="ctr">
                <a:defRPr/>
              </a:pPr>
              <a:endParaRPr lang="zh-TW" altLang="en-US" dirty="0">
                <a:latin typeface="Arial" charset="0"/>
                <a:ea typeface="微軟正黑體" panose="020B0604030504040204" pitchFamily="34" charset="-120"/>
              </a:endParaRPr>
            </a:p>
          </p:txBody>
        </p:sp>
        <p:sp>
          <p:nvSpPr>
            <p:cNvPr id="9" name="Rectangle 15"/>
            <p:cNvSpPr>
              <a:spLocks noChangeArrowheads="1"/>
            </p:cNvSpPr>
            <p:nvPr/>
          </p:nvSpPr>
          <p:spPr bwMode="auto">
            <a:xfrm>
              <a:off x="3708400" y="4437063"/>
              <a:ext cx="1368425" cy="2160587"/>
            </a:xfrm>
            <a:prstGeom prst="rect">
              <a:avLst/>
            </a:prstGeom>
            <a:solidFill>
              <a:srgbClr val="0070C0"/>
            </a:solidFill>
            <a:ln w="9525">
              <a:solidFill>
                <a:schemeClr val="tx1"/>
              </a:solidFill>
              <a:miter lim="800000"/>
              <a:headEnd/>
              <a:tailEnd/>
            </a:ln>
            <a:scene3d>
              <a:camera prst="orthographicFront"/>
              <a:lightRig rig="threePt" dir="t"/>
            </a:scene3d>
            <a:sp3d>
              <a:bevelT/>
            </a:sp3d>
          </p:spPr>
          <p:txBody>
            <a:bodyPr wrap="none" anchor="ctr"/>
            <a:lstStyle/>
            <a:p>
              <a:pPr algn="ctr">
                <a:defRPr/>
              </a:pPr>
              <a:endParaRPr lang="zh-TW" altLang="en-US" dirty="0">
                <a:latin typeface="Arial" charset="0"/>
                <a:ea typeface="微軟正黑體" panose="020B0604030504040204" pitchFamily="34" charset="-120"/>
              </a:endParaRPr>
            </a:p>
          </p:txBody>
        </p:sp>
        <p:sp>
          <p:nvSpPr>
            <p:cNvPr id="10" name="Line 16"/>
            <p:cNvSpPr>
              <a:spLocks noChangeShapeType="1"/>
            </p:cNvSpPr>
            <p:nvPr/>
          </p:nvSpPr>
          <p:spPr bwMode="auto">
            <a:xfrm>
              <a:off x="3419475" y="1844675"/>
              <a:ext cx="1873250" cy="0"/>
            </a:xfrm>
            <a:prstGeom prst="line">
              <a:avLst/>
            </a:prstGeom>
            <a:noFill/>
            <a:ln w="22225">
              <a:solidFill>
                <a:schemeClr val="accent6">
                  <a:lumMod val="75000"/>
                </a:schemeClr>
              </a:solidFill>
              <a:round/>
              <a:headEnd/>
              <a:tailEnd/>
            </a:ln>
          </p:spPr>
          <p:txBody>
            <a:bodyPr/>
            <a:lstStyle/>
            <a:p>
              <a:pPr>
                <a:defRPr/>
              </a:pPr>
              <a:endParaRPr lang="zh-TW" altLang="en-US" dirty="0">
                <a:latin typeface="Arial" charset="0"/>
                <a:ea typeface="微軟正黑體" panose="020B0604030504040204" pitchFamily="34" charset="-120"/>
              </a:endParaRPr>
            </a:p>
          </p:txBody>
        </p:sp>
        <p:sp>
          <p:nvSpPr>
            <p:cNvPr id="11" name="Line 17"/>
            <p:cNvSpPr>
              <a:spLocks noChangeShapeType="1"/>
            </p:cNvSpPr>
            <p:nvPr/>
          </p:nvSpPr>
          <p:spPr bwMode="auto">
            <a:xfrm>
              <a:off x="3419475" y="3429000"/>
              <a:ext cx="1873250" cy="0"/>
            </a:xfrm>
            <a:prstGeom prst="line">
              <a:avLst/>
            </a:prstGeom>
            <a:noFill/>
            <a:ln w="22225">
              <a:solidFill>
                <a:schemeClr val="accent6">
                  <a:lumMod val="75000"/>
                </a:schemeClr>
              </a:solidFill>
              <a:round/>
              <a:headEnd/>
              <a:tailEnd/>
            </a:ln>
          </p:spPr>
          <p:txBody>
            <a:bodyPr/>
            <a:lstStyle/>
            <a:p>
              <a:pPr>
                <a:defRPr/>
              </a:pPr>
              <a:endParaRPr lang="zh-TW" altLang="en-US" dirty="0">
                <a:latin typeface="Arial" charset="0"/>
                <a:ea typeface="微軟正黑體" panose="020B0604030504040204" pitchFamily="34" charset="-120"/>
              </a:endParaRPr>
            </a:p>
          </p:txBody>
        </p:sp>
        <p:sp>
          <p:nvSpPr>
            <p:cNvPr id="12" name="Line 18"/>
            <p:cNvSpPr>
              <a:spLocks noChangeShapeType="1"/>
            </p:cNvSpPr>
            <p:nvPr/>
          </p:nvSpPr>
          <p:spPr bwMode="auto">
            <a:xfrm>
              <a:off x="3419475" y="4437063"/>
              <a:ext cx="1873250" cy="0"/>
            </a:xfrm>
            <a:prstGeom prst="line">
              <a:avLst/>
            </a:prstGeom>
            <a:noFill/>
            <a:ln w="22225">
              <a:solidFill>
                <a:schemeClr val="accent6">
                  <a:lumMod val="75000"/>
                </a:schemeClr>
              </a:solidFill>
              <a:round/>
              <a:headEnd/>
              <a:tailEnd/>
            </a:ln>
          </p:spPr>
          <p:txBody>
            <a:bodyPr/>
            <a:lstStyle/>
            <a:p>
              <a:pPr>
                <a:defRPr/>
              </a:pPr>
              <a:endParaRPr lang="zh-TW" altLang="en-US" dirty="0">
                <a:latin typeface="Arial" charset="0"/>
                <a:ea typeface="微軟正黑體" panose="020B0604030504040204" pitchFamily="34" charset="-120"/>
              </a:endParaRPr>
            </a:p>
          </p:txBody>
        </p:sp>
        <p:sp>
          <p:nvSpPr>
            <p:cNvPr id="21524" name="Rectangle 19"/>
            <p:cNvSpPr>
              <a:spLocks noChangeArrowheads="1"/>
            </p:cNvSpPr>
            <p:nvPr/>
          </p:nvSpPr>
          <p:spPr bwMode="auto">
            <a:xfrm>
              <a:off x="5219700" y="1674813"/>
              <a:ext cx="6921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z="2000" b="1" dirty="0">
                  <a:ea typeface="微軟正黑體" panose="020B0604030504040204" pitchFamily="34" charset="-120"/>
                </a:rPr>
                <a:t>利益</a:t>
              </a:r>
            </a:p>
          </p:txBody>
        </p:sp>
        <p:sp>
          <p:nvSpPr>
            <p:cNvPr id="21525" name="Rectangle 20"/>
            <p:cNvSpPr>
              <a:spLocks noChangeArrowheads="1"/>
            </p:cNvSpPr>
            <p:nvPr/>
          </p:nvSpPr>
          <p:spPr bwMode="auto">
            <a:xfrm>
              <a:off x="5287938" y="3201348"/>
              <a:ext cx="6921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z="2000" b="1" dirty="0">
                  <a:ea typeface="微軟正黑體" panose="020B0604030504040204" pitchFamily="34" charset="-120"/>
                </a:rPr>
                <a:t>價格</a:t>
              </a:r>
            </a:p>
          </p:txBody>
        </p:sp>
        <p:sp>
          <p:nvSpPr>
            <p:cNvPr id="21526" name="Rectangle 21"/>
            <p:cNvSpPr>
              <a:spLocks noChangeArrowheads="1"/>
            </p:cNvSpPr>
            <p:nvPr/>
          </p:nvSpPr>
          <p:spPr bwMode="auto">
            <a:xfrm>
              <a:off x="5292725" y="4267200"/>
              <a:ext cx="6921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z="2000" b="1" dirty="0">
                  <a:ea typeface="微軟正黑體" panose="020B0604030504040204" pitchFamily="34" charset="-120"/>
                </a:rPr>
                <a:t>成本</a:t>
              </a:r>
            </a:p>
          </p:txBody>
        </p:sp>
        <p:sp>
          <p:nvSpPr>
            <p:cNvPr id="21527" name="Rectangle 22"/>
            <p:cNvSpPr>
              <a:spLocks noChangeArrowheads="1"/>
            </p:cNvSpPr>
            <p:nvPr/>
          </p:nvSpPr>
          <p:spPr bwMode="auto">
            <a:xfrm>
              <a:off x="3729632" y="1992574"/>
              <a:ext cx="1456518"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z="2600" b="1" dirty="0">
                  <a:solidFill>
                    <a:schemeClr val="bg1"/>
                  </a:solidFill>
                  <a:ea typeface="微軟正黑體" panose="020B0604030504040204" pitchFamily="34" charset="-120"/>
                </a:rPr>
                <a:t>顧客的價值盈餘</a:t>
              </a:r>
            </a:p>
          </p:txBody>
        </p:sp>
        <p:sp>
          <p:nvSpPr>
            <p:cNvPr id="21528" name="Rectangle 23"/>
            <p:cNvSpPr>
              <a:spLocks noChangeArrowheads="1"/>
            </p:cNvSpPr>
            <p:nvPr/>
          </p:nvSpPr>
          <p:spPr bwMode="auto">
            <a:xfrm>
              <a:off x="3643952" y="3511622"/>
              <a:ext cx="147395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z="2400" b="1" dirty="0">
                  <a:solidFill>
                    <a:schemeClr val="bg1"/>
                  </a:solidFill>
                  <a:ea typeface="微軟正黑體" panose="020B0604030504040204" pitchFamily="34" charset="-120"/>
                </a:rPr>
                <a:t>企業的價值盈餘</a:t>
              </a:r>
            </a:p>
          </p:txBody>
        </p:sp>
      </p:grpSp>
      <p:sp>
        <p:nvSpPr>
          <p:cNvPr id="18" name="文字方塊 17"/>
          <p:cNvSpPr txBox="1"/>
          <p:nvPr/>
        </p:nvSpPr>
        <p:spPr>
          <a:xfrm>
            <a:off x="6765926" y="6018213"/>
            <a:ext cx="2252662" cy="369887"/>
          </a:xfrm>
          <a:prstGeom prst="rect">
            <a:avLst/>
          </a:prstGeom>
          <a:noFill/>
        </p:spPr>
        <p:txBody>
          <a:bodyPr>
            <a:spAutoFit/>
          </a:bodyPr>
          <a:lstStyle/>
          <a:p>
            <a:pPr>
              <a:defRPr/>
            </a:pPr>
            <a:r>
              <a:rPr lang="zh-TW" altLang="en-US" b="1" dirty="0">
                <a:solidFill>
                  <a:schemeClr val="accent6">
                    <a:lumMod val="50000"/>
                  </a:schemeClr>
                </a:solidFill>
                <a:latin typeface="微軟正黑體" pitchFamily="34" charset="-120"/>
                <a:ea typeface="微軟正黑體" pitchFamily="34" charset="-120"/>
              </a:rPr>
              <a:t>圖</a:t>
            </a:r>
            <a:r>
              <a:rPr lang="en-US" altLang="zh-TW" b="1" dirty="0">
                <a:solidFill>
                  <a:schemeClr val="accent6">
                    <a:lumMod val="50000"/>
                  </a:schemeClr>
                </a:solidFill>
                <a:latin typeface="微軟正黑體" pitchFamily="34" charset="-120"/>
                <a:ea typeface="微軟正黑體" pitchFamily="34" charset="-120"/>
              </a:rPr>
              <a:t>2-3 </a:t>
            </a:r>
            <a:r>
              <a:rPr lang="zh-TW" altLang="en-US" b="1" dirty="0">
                <a:solidFill>
                  <a:schemeClr val="accent6">
                    <a:lumMod val="50000"/>
                  </a:schemeClr>
                </a:solidFill>
                <a:latin typeface="微軟正黑體" pitchFamily="34" charset="-120"/>
                <a:ea typeface="微軟正黑體" pitchFamily="34" charset="-120"/>
              </a:rPr>
              <a:t>兩種價值盈餘</a:t>
            </a:r>
          </a:p>
        </p:txBody>
      </p:sp>
      <p:sp>
        <p:nvSpPr>
          <p:cNvPr id="21511" name="文字方塊 18"/>
          <p:cNvSpPr txBox="1">
            <a:spLocks noChangeArrowheads="1"/>
          </p:cNvSpPr>
          <p:nvPr/>
        </p:nvSpPr>
        <p:spPr bwMode="auto">
          <a:xfrm>
            <a:off x="632768" y="1740159"/>
            <a:ext cx="4734983" cy="3293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buFontTx/>
              <a:buBlip>
                <a:blip r:embed="rId2"/>
              </a:buBlip>
            </a:pPr>
            <a:r>
              <a:rPr lang="zh-TW" altLang="en-US" sz="2600" b="1" dirty="0">
                <a:latin typeface="微軟正黑體" panose="020B0604030504040204" pitchFamily="34" charset="-120"/>
                <a:ea typeface="微軟正黑體" panose="020B0604030504040204" pitchFamily="34" charset="-120"/>
              </a:rPr>
              <a:t>價格的高低決定了價值盈餘</a:t>
            </a:r>
            <a:r>
              <a:rPr lang="en-US" altLang="zh-TW" sz="2600" b="1" dirty="0">
                <a:latin typeface="微軟正黑體" panose="020B0604030504040204" pitchFamily="34" charset="-120"/>
                <a:ea typeface="微軟正黑體" panose="020B0604030504040204" pitchFamily="34" charset="-120"/>
              </a:rPr>
              <a:t>(Surplus Value)</a:t>
            </a:r>
            <a:r>
              <a:rPr lang="zh-TW" altLang="en-US" sz="2600" b="1" dirty="0">
                <a:latin typeface="微軟正黑體" panose="020B0604030504040204" pitchFamily="34" charset="-120"/>
                <a:ea typeface="微軟正黑體" panose="020B0604030504040204" pitchFamily="34" charset="-120"/>
              </a:rPr>
              <a:t>。</a:t>
            </a:r>
            <a:endParaRPr lang="en-US" altLang="zh-TW" sz="2600" b="1" dirty="0">
              <a:latin typeface="微軟正黑體" panose="020B0604030504040204" pitchFamily="34" charset="-120"/>
              <a:ea typeface="微軟正黑體" panose="020B0604030504040204" pitchFamily="34" charset="-120"/>
            </a:endParaRPr>
          </a:p>
          <a:p>
            <a:pPr eaLnBrk="1" hangingPunct="1">
              <a:buFontTx/>
              <a:buBlip>
                <a:blip r:embed="rId2"/>
              </a:buBlip>
            </a:pPr>
            <a:r>
              <a:rPr lang="zh-TW" altLang="en-US" sz="2600" b="1" dirty="0">
                <a:latin typeface="微軟正黑體" panose="020B0604030504040204" pitchFamily="34" charset="-120"/>
                <a:ea typeface="微軟正黑體" panose="020B0604030504040204" pitchFamily="34" charset="-120"/>
              </a:rPr>
              <a:t>越多的價值盈餘被轉移至顧客，則越多的顧客被吸引。</a:t>
            </a:r>
            <a:endParaRPr lang="en-US" altLang="zh-TW" sz="2600" b="1" dirty="0">
              <a:latin typeface="微軟正黑體" panose="020B0604030504040204" pitchFamily="34" charset="-120"/>
              <a:ea typeface="微軟正黑體" panose="020B0604030504040204" pitchFamily="34" charset="-120"/>
            </a:endParaRPr>
          </a:p>
          <a:p>
            <a:pPr eaLnBrk="1" hangingPunct="1">
              <a:buFontTx/>
              <a:buBlip>
                <a:blip r:embed="rId2"/>
              </a:buBlip>
            </a:pPr>
            <a:r>
              <a:rPr lang="zh-TW" altLang="en-US" sz="2600" b="1" dirty="0">
                <a:latin typeface="微軟正黑體" panose="020B0604030504040204" pitchFamily="34" charset="-120"/>
                <a:ea typeface="微軟正黑體" panose="020B0604030504040204" pitchFamily="34" charset="-120"/>
              </a:rPr>
              <a:t>當競爭很激烈時，通常企業願意將比較多的價值盈餘轉移至顧客。</a:t>
            </a:r>
            <a:endParaRPr lang="en-US" altLang="zh-TW" sz="2600" b="1" dirty="0">
              <a:latin typeface="微軟正黑體" panose="020B0604030504040204" pitchFamily="34" charset="-120"/>
              <a:ea typeface="微軟正黑體" panose="020B0604030504040204" pitchFamily="34" charset="-120"/>
            </a:endParaRPr>
          </a:p>
          <a:p>
            <a:pPr eaLnBrk="1" hangingPunct="1">
              <a:buFontTx/>
              <a:buBlip>
                <a:blip r:embed="rId2"/>
              </a:buBlip>
            </a:pPr>
            <a:r>
              <a:rPr lang="zh-TW" altLang="en-US" sz="2600" b="1" dirty="0">
                <a:latin typeface="微軟正黑體" panose="020B0604030504040204" pitchFamily="34" charset="-120"/>
                <a:ea typeface="微軟正黑體" panose="020B0604030504040204" pitchFamily="34" charset="-120"/>
              </a:rPr>
              <a:t>價值的提供是一種相對的概念。</a:t>
            </a:r>
          </a:p>
        </p:txBody>
      </p:sp>
    </p:spTree>
    <p:extLst>
      <p:ext uri="{BB962C8B-B14F-4D97-AF65-F5344CB8AC3E}">
        <p14:creationId xmlns:p14="http://schemas.microsoft.com/office/powerpoint/2010/main" val="259351926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511">
                                            <p:txEl>
                                              <p:pRg st="0" end="0"/>
                                            </p:txEl>
                                          </p:spTgt>
                                        </p:tgtEl>
                                        <p:attrNameLst>
                                          <p:attrName>style.visibility</p:attrName>
                                        </p:attrNameLst>
                                      </p:cBhvr>
                                      <p:to>
                                        <p:strVal val="visible"/>
                                      </p:to>
                                    </p:set>
                                    <p:anim calcmode="lin" valueType="num">
                                      <p:cBhvr additive="base">
                                        <p:cTn id="7" dur="500" fill="hold"/>
                                        <p:tgtEl>
                                          <p:spTgt spid="215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15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1511">
                                            <p:txEl>
                                              <p:pRg st="1" end="1"/>
                                            </p:txEl>
                                          </p:spTgt>
                                        </p:tgtEl>
                                        <p:attrNameLst>
                                          <p:attrName>style.visibility</p:attrName>
                                        </p:attrNameLst>
                                      </p:cBhvr>
                                      <p:to>
                                        <p:strVal val="visible"/>
                                      </p:to>
                                    </p:set>
                                    <p:anim calcmode="lin" valueType="num">
                                      <p:cBhvr additive="base">
                                        <p:cTn id="13" dur="500" fill="hold"/>
                                        <p:tgtEl>
                                          <p:spTgt spid="2151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15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1511">
                                            <p:txEl>
                                              <p:pRg st="2" end="2"/>
                                            </p:txEl>
                                          </p:spTgt>
                                        </p:tgtEl>
                                        <p:attrNameLst>
                                          <p:attrName>style.visibility</p:attrName>
                                        </p:attrNameLst>
                                      </p:cBhvr>
                                      <p:to>
                                        <p:strVal val="visible"/>
                                      </p:to>
                                    </p:set>
                                    <p:anim calcmode="lin" valueType="num">
                                      <p:cBhvr additive="base">
                                        <p:cTn id="19" dur="500" fill="hold"/>
                                        <p:tgtEl>
                                          <p:spTgt spid="2151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15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1511">
                                            <p:txEl>
                                              <p:pRg st="3" end="3"/>
                                            </p:txEl>
                                          </p:spTgt>
                                        </p:tgtEl>
                                        <p:attrNameLst>
                                          <p:attrName>style.visibility</p:attrName>
                                        </p:attrNameLst>
                                      </p:cBhvr>
                                      <p:to>
                                        <p:strVal val="visible"/>
                                      </p:to>
                                    </p:set>
                                    <p:anim calcmode="lin" valueType="num">
                                      <p:cBhvr additive="base">
                                        <p:cTn id="25" dur="500" fill="hold"/>
                                        <p:tgtEl>
                                          <p:spTgt spid="2151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1511">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1"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§2.2</a:t>
            </a:r>
            <a:r>
              <a:rPr lang="zh-TW" altLang="en-US" sz="4400" dirty="0">
                <a:latin typeface="微軟正黑體" pitchFamily="34" charset="-120"/>
                <a:ea typeface="微軟正黑體" pitchFamily="34" charset="-120"/>
              </a:rPr>
              <a:t>顧客的利益、犧牲與價值</a:t>
            </a:r>
          </a:p>
        </p:txBody>
      </p:sp>
      <p:sp>
        <p:nvSpPr>
          <p:cNvPr id="22531"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22532"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F659CA1E-B042-4DFB-92F4-02EA50F045AA}" type="slidenum">
              <a:rPr lang="en-US" altLang="zh-TW">
                <a:ea typeface="微軟正黑體" panose="020B0604030504040204" pitchFamily="34" charset="-120"/>
              </a:rPr>
              <a:pPr eaLnBrk="1" hangingPunct="1"/>
              <a:t>20</a:t>
            </a:fld>
            <a:endParaRPr lang="en-US" altLang="zh-TW" dirty="0">
              <a:ea typeface="微軟正黑體" panose="020B0604030504040204" pitchFamily="34" charset="-120"/>
            </a:endParaRPr>
          </a:p>
        </p:txBody>
      </p:sp>
      <p:pic>
        <p:nvPicPr>
          <p:cNvPr id="7" name="Picture 4"/>
          <p:cNvPicPr>
            <a:picLocks noChangeAspect="1" noChangeArrowheads="1"/>
          </p:cNvPicPr>
          <p:nvPr/>
        </p:nvPicPr>
        <p:blipFill>
          <a:blip r:embed="rId2"/>
          <a:srcRect/>
          <a:stretch>
            <a:fillRect/>
          </a:stretch>
        </p:blipFill>
        <p:spPr bwMode="auto">
          <a:xfrm>
            <a:off x="566382" y="1733266"/>
            <a:ext cx="7938014" cy="436560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grpSp>
        <p:nvGrpSpPr>
          <p:cNvPr id="22534" name="群組 14"/>
          <p:cNvGrpSpPr>
            <a:grpSpLocks/>
          </p:cNvGrpSpPr>
          <p:nvPr/>
        </p:nvGrpSpPr>
        <p:grpSpPr bwMode="auto">
          <a:xfrm>
            <a:off x="3999442" y="1312987"/>
            <a:ext cx="2701925" cy="400050"/>
            <a:chOff x="4244453" y="1264466"/>
            <a:chExt cx="2702257" cy="400562"/>
          </a:xfrm>
        </p:grpSpPr>
        <p:sp>
          <p:nvSpPr>
            <p:cNvPr id="10" name="圓角矩形圖說文字 9"/>
            <p:cNvSpPr/>
            <p:nvPr/>
          </p:nvSpPr>
          <p:spPr>
            <a:xfrm>
              <a:off x="4244453" y="1282890"/>
              <a:ext cx="2702257" cy="382138"/>
            </a:xfrm>
            <a:prstGeom prst="wedgeRoundRectCallout">
              <a:avLst>
                <a:gd name="adj1" fmla="val -20833"/>
                <a:gd name="adj2" fmla="val 86742"/>
                <a:gd name="adj3" fmla="val 16667"/>
              </a:avLst>
            </a:prstGeom>
            <a:solidFill>
              <a:schemeClr val="accent6">
                <a:lumMod val="40000"/>
                <a:lumOff val="6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ea typeface="微軟正黑體" panose="020B0604030504040204" pitchFamily="34" charset="-120"/>
              </a:endParaRPr>
            </a:p>
          </p:txBody>
        </p:sp>
        <p:sp>
          <p:nvSpPr>
            <p:cNvPr id="22549" name="文字方塊 10"/>
            <p:cNvSpPr txBox="1">
              <a:spLocks noChangeArrowheads="1"/>
            </p:cNvSpPr>
            <p:nvPr/>
          </p:nvSpPr>
          <p:spPr bwMode="auto">
            <a:xfrm>
              <a:off x="4271751" y="1264466"/>
              <a:ext cx="262037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b="1">
                  <a:latin typeface="微軟正黑體" panose="020B0604030504040204" pitchFamily="34" charset="-120"/>
                  <a:ea typeface="微軟正黑體" panose="020B0604030504040204" pitchFamily="34" charset="-120"/>
                </a:rPr>
                <a:t>顧客所提供的利益高低</a:t>
              </a:r>
            </a:p>
          </p:txBody>
        </p:sp>
      </p:grpSp>
      <p:grpSp>
        <p:nvGrpSpPr>
          <p:cNvPr id="22535" name="群組 15"/>
          <p:cNvGrpSpPr>
            <a:grpSpLocks/>
          </p:cNvGrpSpPr>
          <p:nvPr/>
        </p:nvGrpSpPr>
        <p:grpSpPr bwMode="auto">
          <a:xfrm>
            <a:off x="1555750" y="3086100"/>
            <a:ext cx="439738" cy="2703513"/>
            <a:chOff x="1555845" y="3086670"/>
            <a:chExt cx="439004" cy="2702257"/>
          </a:xfrm>
        </p:grpSpPr>
        <p:sp>
          <p:nvSpPr>
            <p:cNvPr id="12" name="圓角矩形圖說文字 11"/>
            <p:cNvSpPr/>
            <p:nvPr/>
          </p:nvSpPr>
          <p:spPr>
            <a:xfrm rot="16200000">
              <a:off x="452651" y="4246730"/>
              <a:ext cx="2702257" cy="382138"/>
            </a:xfrm>
            <a:prstGeom prst="wedgeRoundRectCallout">
              <a:avLst>
                <a:gd name="adj1" fmla="val 23106"/>
                <a:gd name="adj2" fmla="val 97457"/>
                <a:gd name="adj3" fmla="val 16667"/>
              </a:avLst>
            </a:prstGeom>
            <a:solidFill>
              <a:schemeClr val="accent6">
                <a:lumMod val="40000"/>
                <a:lumOff val="6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ea typeface="微軟正黑體" panose="020B0604030504040204" pitchFamily="34" charset="-120"/>
              </a:endParaRPr>
            </a:p>
          </p:txBody>
        </p:sp>
        <p:sp>
          <p:nvSpPr>
            <p:cNvPr id="22545" name="文字方塊 13"/>
            <p:cNvSpPr txBox="1">
              <a:spLocks noChangeArrowheads="1"/>
            </p:cNvSpPr>
            <p:nvPr/>
          </p:nvSpPr>
          <p:spPr bwMode="auto">
            <a:xfrm>
              <a:off x="1555845" y="3152633"/>
              <a:ext cx="423080"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b="1">
                  <a:latin typeface="微軟正黑體" panose="020B0604030504040204" pitchFamily="34" charset="-120"/>
                  <a:ea typeface="微軟正黑體" panose="020B0604030504040204" pitchFamily="34" charset="-120"/>
                </a:rPr>
                <a:t>要求顧客所做的犧牲</a:t>
              </a:r>
            </a:p>
          </p:txBody>
        </p:sp>
      </p:grpSp>
      <p:sp>
        <p:nvSpPr>
          <p:cNvPr id="17" name="文字方塊 16"/>
          <p:cNvSpPr txBox="1"/>
          <p:nvPr/>
        </p:nvSpPr>
        <p:spPr>
          <a:xfrm>
            <a:off x="6974005" y="2115403"/>
            <a:ext cx="1992573" cy="3293209"/>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a:spAutoFit/>
          </a:bodyPr>
          <a:lstStyle/>
          <a:p>
            <a:pPr>
              <a:defRPr/>
            </a:pPr>
            <a:r>
              <a:rPr lang="zh-TW" altLang="en-US" sz="2600" b="1" dirty="0">
                <a:latin typeface="微軟正黑體" pitchFamily="34" charset="-120"/>
                <a:ea typeface="微軟正黑體" pitchFamily="34" charset="-120"/>
              </a:rPr>
              <a:t>策略管理人員可以利用</a:t>
            </a:r>
            <a:r>
              <a:rPr lang="zh-TW" altLang="en-US" sz="2600" b="1" dirty="0">
                <a:solidFill>
                  <a:srgbClr val="FF0066"/>
                </a:solidFill>
                <a:latin typeface="微軟正黑體" pitchFamily="34" charset="-120"/>
                <a:ea typeface="微軟正黑體" pitchFamily="34" charset="-120"/>
              </a:rPr>
              <a:t>顧客價值分析</a:t>
            </a:r>
            <a:r>
              <a:rPr lang="en-US" altLang="zh-TW" sz="2600" b="1" dirty="0">
                <a:solidFill>
                  <a:srgbClr val="FF0066"/>
                </a:solidFill>
                <a:latin typeface="微軟正黑體" pitchFamily="34" charset="-120"/>
                <a:ea typeface="微軟正黑體" pitchFamily="34" charset="-120"/>
              </a:rPr>
              <a:t>(CVA)</a:t>
            </a:r>
            <a:r>
              <a:rPr lang="zh-TW" altLang="en-US" sz="2600" b="1" dirty="0">
                <a:latin typeface="微軟正黑體" pitchFamily="34" charset="-120"/>
                <a:ea typeface="微軟正黑體" pitchFamily="34" charset="-120"/>
              </a:rPr>
              <a:t>來界定各個不同目標市場中顧客所偏好的價值。</a:t>
            </a:r>
            <a:endParaRPr lang="en-US" altLang="zh-TW" sz="2600" b="1" dirty="0">
              <a:latin typeface="微軟正黑體" pitchFamily="34" charset="-120"/>
              <a:ea typeface="微軟正黑體" pitchFamily="34" charset="-120"/>
            </a:endParaRPr>
          </a:p>
        </p:txBody>
      </p:sp>
      <p:sp>
        <p:nvSpPr>
          <p:cNvPr id="18" name="文字方塊 17"/>
          <p:cNvSpPr txBox="1"/>
          <p:nvPr/>
        </p:nvSpPr>
        <p:spPr>
          <a:xfrm rot="20522000">
            <a:off x="273021" y="1630051"/>
            <a:ext cx="2224584" cy="400110"/>
          </a:xfrm>
          <a:prstGeom prst="rect">
            <a:avLst/>
          </a:prstGeom>
          <a:solidFill>
            <a:srgbClr val="FFFF66"/>
          </a:solidFill>
          <a:scene3d>
            <a:camera prst="orthographicFront"/>
            <a:lightRig rig="threePt" dir="t"/>
          </a:scene3d>
          <a:sp3d>
            <a:bevelT/>
          </a:sp3d>
        </p:spPr>
        <p:txBody>
          <a:bodyPr anchor="ctr">
            <a:spAutoFit/>
          </a:bodyPr>
          <a:lstStyle/>
          <a:p>
            <a:pPr algn="ctr">
              <a:defRPr/>
            </a:pPr>
            <a:r>
              <a:rPr lang="zh-TW" altLang="en-US" sz="2000" b="1" dirty="0">
                <a:solidFill>
                  <a:srgbClr val="0070C0"/>
                </a:solidFill>
                <a:latin typeface="微軟正黑體" pitchFamily="34" charset="-120"/>
                <a:ea typeface="微軟正黑體" pitchFamily="34" charset="-120"/>
              </a:rPr>
              <a:t>企業的價值類型</a:t>
            </a:r>
          </a:p>
        </p:txBody>
      </p:sp>
    </p:spTree>
    <p:extLst>
      <p:ext uri="{BB962C8B-B14F-4D97-AF65-F5344CB8AC3E}">
        <p14:creationId xmlns:p14="http://schemas.microsoft.com/office/powerpoint/2010/main" val="275966468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strVal val="#ppt_w*0.70"/>
                                          </p:val>
                                        </p:tav>
                                        <p:tav tm="100000">
                                          <p:val>
                                            <p:strVal val="#ppt_w"/>
                                          </p:val>
                                        </p:tav>
                                      </p:tavLst>
                                    </p:anim>
                                    <p:anim calcmode="lin" valueType="num">
                                      <p:cBhvr>
                                        <p:cTn id="8" dur="1000" fill="hold"/>
                                        <p:tgtEl>
                                          <p:spTgt spid="17"/>
                                        </p:tgtEl>
                                        <p:attrNameLst>
                                          <p:attrName>ppt_h</p:attrName>
                                        </p:attrNameLst>
                                      </p:cBhvr>
                                      <p:tavLst>
                                        <p:tav tm="0">
                                          <p:val>
                                            <p:strVal val="#ppt_h"/>
                                          </p:val>
                                        </p:tav>
                                        <p:tav tm="100000">
                                          <p:val>
                                            <p:strVal val="#ppt_h"/>
                                          </p:val>
                                        </p:tav>
                                      </p:tavLst>
                                    </p:anim>
                                    <p:animEffect transition="in" filter="fade">
                                      <p:cBhvr>
                                        <p:cTn id="9"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§2.2</a:t>
            </a:r>
            <a:r>
              <a:rPr lang="zh-TW" altLang="en-US" sz="4400" dirty="0">
                <a:latin typeface="微軟正黑體" pitchFamily="34" charset="-120"/>
                <a:ea typeface="微軟正黑體" pitchFamily="34" charset="-120"/>
              </a:rPr>
              <a:t>顧客的利益、犧牲與價值</a:t>
            </a:r>
          </a:p>
        </p:txBody>
      </p:sp>
      <p:sp>
        <p:nvSpPr>
          <p:cNvPr id="3" name="內容版面配置區 2"/>
          <p:cNvSpPr>
            <a:spLocks noGrp="1"/>
          </p:cNvSpPr>
          <p:nvPr>
            <p:ph idx="1"/>
          </p:nvPr>
        </p:nvSpPr>
        <p:spPr>
          <a:xfrm>
            <a:off x="462488" y="1479121"/>
            <a:ext cx="7940367" cy="4523527"/>
          </a:xfrm>
        </p:spPr>
        <p:txBody>
          <a:bodyPr/>
          <a:lstStyle/>
          <a:p>
            <a:pPr eaLnBrk="1" hangingPunct="1">
              <a:defRPr/>
            </a:pPr>
            <a:r>
              <a:rPr lang="zh-TW" altLang="en-US" dirty="0" smtClean="0"/>
              <a:t> </a:t>
            </a:r>
            <a:r>
              <a:rPr lang="zh-TW" altLang="en-US" sz="3200" dirty="0" smtClean="0">
                <a:solidFill>
                  <a:schemeClr val="accent6">
                    <a:lumMod val="75000"/>
                  </a:schemeClr>
                </a:solidFill>
                <a:latin typeface="微軟正黑體" pitchFamily="34" charset="-120"/>
                <a:ea typeface="微軟正黑體" pitchFamily="34" charset="-120"/>
              </a:rPr>
              <a:t>價值差距的分析 </a:t>
            </a:r>
            <a:endParaRPr lang="en-US" altLang="zh-TW" sz="3200" dirty="0" smtClean="0">
              <a:solidFill>
                <a:schemeClr val="accent6">
                  <a:lumMod val="75000"/>
                </a:schemeClr>
              </a:solidFill>
              <a:latin typeface="微軟正黑體" pitchFamily="34" charset="-120"/>
              <a:ea typeface="微軟正黑體" pitchFamily="34" charset="-120"/>
            </a:endParaRPr>
          </a:p>
          <a:p>
            <a:pPr eaLnBrk="1" hangingPunct="1">
              <a:buFontTx/>
              <a:buBlip>
                <a:blip r:embed="rId2"/>
              </a:buBlip>
              <a:defRPr/>
            </a:pPr>
            <a:r>
              <a:rPr lang="zh-TW" altLang="en-US" dirty="0" smtClean="0"/>
              <a:t>價值差距可以由三方面來界定</a:t>
            </a:r>
            <a:r>
              <a:rPr lang="zh-TW" altLang="en-US" dirty="0" smtClean="0"/>
              <a:t>：</a:t>
            </a:r>
            <a:endParaRPr lang="en-US" altLang="zh-TW" dirty="0" smtClean="0"/>
          </a:p>
          <a:p>
            <a:pPr marL="0" indent="0" eaLnBrk="1" hangingPunct="1">
              <a:buNone/>
              <a:defRPr/>
            </a:pPr>
            <a:r>
              <a:rPr lang="en-US" altLang="zh-TW" dirty="0" smtClean="0"/>
              <a:t>     1</a:t>
            </a:r>
            <a:r>
              <a:rPr lang="en-US" altLang="zh-TW" dirty="0" smtClean="0"/>
              <a:t>.</a:t>
            </a:r>
            <a:r>
              <a:rPr lang="zh-TW" altLang="en-US" dirty="0" smtClean="0"/>
              <a:t>現在和未來的差距</a:t>
            </a:r>
            <a:endParaRPr lang="en-US" altLang="zh-TW" dirty="0" smtClean="0"/>
          </a:p>
          <a:p>
            <a:pPr marL="0" indent="0" eaLnBrk="1" hangingPunct="1">
              <a:buNone/>
              <a:defRPr/>
            </a:pPr>
            <a:r>
              <a:rPr lang="en-US" altLang="zh-TW" dirty="0"/>
              <a:t> </a:t>
            </a:r>
            <a:r>
              <a:rPr lang="en-US" altLang="zh-TW" dirty="0" smtClean="0"/>
              <a:t>    2.</a:t>
            </a:r>
            <a:r>
              <a:rPr lang="zh-TW" altLang="en-US" dirty="0" smtClean="0"/>
              <a:t>我們和顧客的理想差距 </a:t>
            </a:r>
            <a:endParaRPr lang="en-US" altLang="zh-TW" dirty="0" smtClean="0"/>
          </a:p>
          <a:p>
            <a:pPr marL="0" indent="0" eaLnBrk="1" hangingPunct="1">
              <a:buNone/>
              <a:defRPr/>
            </a:pPr>
            <a:r>
              <a:rPr lang="en-US" altLang="zh-TW" dirty="0"/>
              <a:t> </a:t>
            </a:r>
            <a:r>
              <a:rPr lang="en-US" altLang="zh-TW" dirty="0" smtClean="0"/>
              <a:t>    </a:t>
            </a:r>
            <a:r>
              <a:rPr lang="en-US" altLang="zh-TW" dirty="0" smtClean="0"/>
              <a:t>3</a:t>
            </a:r>
            <a:r>
              <a:rPr lang="en-US" altLang="zh-TW" dirty="0" smtClean="0"/>
              <a:t>.</a:t>
            </a:r>
            <a:r>
              <a:rPr lang="zh-TW" altLang="en-US" dirty="0" smtClean="0"/>
              <a:t>以及我們和競爭者的差距。</a:t>
            </a:r>
            <a:endParaRPr lang="en-US" altLang="zh-TW" dirty="0" smtClean="0"/>
          </a:p>
          <a:p>
            <a:pPr eaLnBrk="1" hangingPunct="1">
              <a:buFontTx/>
              <a:buBlip>
                <a:blip r:embed="rId2"/>
              </a:buBlip>
              <a:defRPr/>
            </a:pPr>
            <a:r>
              <a:rPr lang="zh-TW" altLang="en-US" dirty="0" smtClean="0"/>
              <a:t>由於價值是由利益和犧牲所組成，因此價值差距也可細分成</a:t>
            </a:r>
            <a:r>
              <a:rPr lang="zh-TW" altLang="en-US" dirty="0" smtClean="0">
                <a:solidFill>
                  <a:srgbClr val="FF0066"/>
                </a:solidFill>
              </a:rPr>
              <a:t>利益差距</a:t>
            </a:r>
            <a:r>
              <a:rPr lang="en-US" altLang="zh-TW" dirty="0" smtClean="0"/>
              <a:t>(Benefit Gap)</a:t>
            </a:r>
            <a:r>
              <a:rPr lang="zh-TW" altLang="en-US" dirty="0" smtClean="0"/>
              <a:t>和</a:t>
            </a:r>
            <a:r>
              <a:rPr lang="zh-TW" altLang="en-US" dirty="0" smtClean="0">
                <a:solidFill>
                  <a:srgbClr val="FF0066"/>
                </a:solidFill>
              </a:rPr>
              <a:t>犧牲差距</a:t>
            </a:r>
            <a:r>
              <a:rPr lang="en-US" altLang="zh-TW" dirty="0" smtClean="0"/>
              <a:t>(Sacrifice Gap)</a:t>
            </a:r>
            <a:r>
              <a:rPr lang="zh-TW" altLang="en-US" dirty="0" smtClean="0"/>
              <a:t>，再進行進一步的分析。</a:t>
            </a:r>
            <a:endParaRPr lang="en-US" altLang="zh-TW" dirty="0" smtClean="0"/>
          </a:p>
          <a:p>
            <a:pPr eaLnBrk="1" hangingPunct="1">
              <a:buFontTx/>
              <a:buBlip>
                <a:blip r:embed="rId2"/>
              </a:buBlip>
              <a:defRPr/>
            </a:pPr>
            <a:endParaRPr lang="zh-TW" altLang="en-US" dirty="0" smtClean="0"/>
          </a:p>
        </p:txBody>
      </p:sp>
      <p:sp>
        <p:nvSpPr>
          <p:cNvPr id="23556"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23557"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6285D22F-CA64-439E-9A7C-6862D68FB196}" type="slidenum">
              <a:rPr lang="en-US" altLang="zh-TW">
                <a:ea typeface="微軟正黑體" panose="020B0604030504040204" pitchFamily="34" charset="-120"/>
              </a:rPr>
              <a:pPr eaLnBrk="1" hangingPunct="1"/>
              <a:t>21</a:t>
            </a:fld>
            <a:endParaRPr lang="en-US" altLang="zh-TW" dirty="0">
              <a:ea typeface="微軟正黑體" panose="020B0604030504040204" pitchFamily="34" charset="-120"/>
            </a:endParaRPr>
          </a:p>
        </p:txBody>
      </p:sp>
    </p:spTree>
    <p:extLst>
      <p:ext uri="{BB962C8B-B14F-4D97-AF65-F5344CB8AC3E}">
        <p14:creationId xmlns:p14="http://schemas.microsoft.com/office/powerpoint/2010/main" val="215065448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par>
                          <p:cTn id="17" fill="hold">
                            <p:stCondLst>
                              <p:cond delay="1000"/>
                            </p:stCondLst>
                            <p:childTnLst>
                              <p:par>
                                <p:cTn id="18" presetID="55" presetClass="entr" presetSubtype="0" fill="hold" grpId="0" nodeType="after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p:cTn id="20"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1"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2" dur="1000"/>
                                        <p:tgtEl>
                                          <p:spTgt spid="3">
                                            <p:txEl>
                                              <p:pRg st="2" end="2"/>
                                            </p:txEl>
                                          </p:spTgt>
                                        </p:tgtEl>
                                      </p:cBhvr>
                                    </p:animEffect>
                                  </p:childTnLst>
                                </p:cTn>
                              </p:par>
                              <p:par>
                                <p:cTn id="23" presetID="55" presetClass="entr" presetSubtype="0"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26"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27" dur="1000"/>
                                        <p:tgtEl>
                                          <p:spTgt spid="3">
                                            <p:txEl>
                                              <p:pRg st="3" end="3"/>
                                            </p:txEl>
                                          </p:spTgt>
                                        </p:tgtEl>
                                      </p:cBhvr>
                                    </p:animEffect>
                                  </p:childTnLst>
                                </p:cTn>
                              </p:par>
                              <p:par>
                                <p:cTn id="28" presetID="55" presetClass="entr" presetSubtype="0" fill="hold" grpId="0" nodeType="with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 calcmode="lin" valueType="num">
                                      <p:cBhvr>
                                        <p:cTn id="30" dur="1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31"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32" dur="1000"/>
                                        <p:tgtEl>
                                          <p:spTgt spid="3">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55"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p:cTn id="37" dur="1000" fill="hold"/>
                                        <p:tgtEl>
                                          <p:spTgt spid="3">
                                            <p:txEl>
                                              <p:pRg st="5" end="5"/>
                                            </p:txEl>
                                          </p:spTgt>
                                        </p:tgtEl>
                                        <p:attrNameLst>
                                          <p:attrName>ppt_w</p:attrName>
                                        </p:attrNameLst>
                                      </p:cBhvr>
                                      <p:tavLst>
                                        <p:tav tm="0">
                                          <p:val>
                                            <p:strVal val="#ppt_w*0.70"/>
                                          </p:val>
                                        </p:tav>
                                        <p:tav tm="100000">
                                          <p:val>
                                            <p:strVal val="#ppt_w"/>
                                          </p:val>
                                        </p:tav>
                                      </p:tavLst>
                                    </p:anim>
                                    <p:anim calcmode="lin" valueType="num">
                                      <p:cBhvr>
                                        <p:cTn id="38" dur="1000" fill="hold"/>
                                        <p:tgtEl>
                                          <p:spTgt spid="3">
                                            <p:txEl>
                                              <p:pRg st="5" end="5"/>
                                            </p:txEl>
                                          </p:spTgt>
                                        </p:tgtEl>
                                        <p:attrNameLst>
                                          <p:attrName>ppt_h</p:attrName>
                                        </p:attrNameLst>
                                      </p:cBhvr>
                                      <p:tavLst>
                                        <p:tav tm="0">
                                          <p:val>
                                            <p:strVal val="#ppt_h"/>
                                          </p:val>
                                        </p:tav>
                                        <p:tav tm="100000">
                                          <p:val>
                                            <p:strVal val="#ppt_h"/>
                                          </p:val>
                                        </p:tav>
                                      </p:tavLst>
                                    </p:anim>
                                    <p:animEffect transition="in" filter="fade">
                                      <p:cBhvr>
                                        <p:cTn id="39"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§2.2</a:t>
            </a:r>
            <a:r>
              <a:rPr lang="zh-TW" altLang="en-US" sz="4400" dirty="0">
                <a:latin typeface="微軟正黑體" pitchFamily="34" charset="-120"/>
                <a:ea typeface="微軟正黑體" pitchFamily="34" charset="-120"/>
              </a:rPr>
              <a:t>顧客的利益、犧牲與價值</a:t>
            </a:r>
          </a:p>
        </p:txBody>
      </p:sp>
      <p:sp>
        <p:nvSpPr>
          <p:cNvPr id="24579"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24580"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B4B2275C-7F12-4438-BF4E-5F4134855522}" type="slidenum">
              <a:rPr lang="en-US" altLang="zh-TW">
                <a:ea typeface="微軟正黑體" panose="020B0604030504040204" pitchFamily="34" charset="-120"/>
              </a:rPr>
              <a:pPr eaLnBrk="1" hangingPunct="1"/>
              <a:t>22</a:t>
            </a:fld>
            <a:endParaRPr lang="en-US" altLang="zh-TW" dirty="0">
              <a:ea typeface="微軟正黑體" panose="020B0604030504040204" pitchFamily="34" charset="-120"/>
            </a:endParaRPr>
          </a:p>
        </p:txBody>
      </p:sp>
      <p:pic>
        <p:nvPicPr>
          <p:cNvPr id="6" name="Picture 4"/>
          <p:cNvPicPr>
            <a:picLocks noGrp="1" noChangeAspect="1" noChangeArrowheads="1"/>
          </p:cNvPicPr>
          <p:nvPr>
            <p:ph idx="1"/>
          </p:nvPr>
        </p:nvPicPr>
        <p:blipFill>
          <a:blip r:embed="rId2"/>
          <a:srcRect/>
          <a:stretch>
            <a:fillRect/>
          </a:stretch>
        </p:blipFill>
        <p:spPr>
          <a:xfrm>
            <a:off x="837876" y="1759879"/>
            <a:ext cx="7468248" cy="4206605"/>
          </a:xfrm>
          <a:prstGeom prst="roundRect">
            <a:avLst>
              <a:gd name="adj" fmla="val 16667"/>
            </a:avLst>
          </a:prstGeom>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1" name="Rectangle 10"/>
          <p:cNvSpPr>
            <a:spLocks noChangeArrowheads="1"/>
          </p:cNvSpPr>
          <p:nvPr/>
        </p:nvSpPr>
        <p:spPr bwMode="auto">
          <a:xfrm>
            <a:off x="2629778" y="1945873"/>
            <a:ext cx="792162" cy="720725"/>
          </a:xfrm>
          <a:prstGeom prst="rect">
            <a:avLst/>
          </a:prstGeom>
          <a:solidFill>
            <a:srgbClr val="00B0F0"/>
          </a:solidFill>
          <a:ln w="22225">
            <a:noFill/>
            <a:miter lim="800000"/>
            <a:headEnd/>
            <a:tailEnd/>
          </a:ln>
          <a:scene3d>
            <a:camera prst="orthographicFront"/>
            <a:lightRig rig="threePt" dir="t"/>
          </a:scene3d>
          <a:sp3d>
            <a:bevelT/>
          </a:sp3d>
        </p:spPr>
        <p:txBody>
          <a:bodyPr wrap="none" anchor="ctr"/>
          <a:lstStyle/>
          <a:p>
            <a:pPr algn="ctr">
              <a:defRPr/>
            </a:pPr>
            <a:r>
              <a:rPr lang="zh-TW" altLang="en-US" sz="2400" b="1" dirty="0">
                <a:solidFill>
                  <a:schemeClr val="bg1"/>
                </a:solidFill>
                <a:latin typeface="Arial" charset="0"/>
                <a:ea typeface="微軟正黑體" panose="020B0604030504040204" pitchFamily="34" charset="-120"/>
              </a:rPr>
              <a:t>價值</a:t>
            </a:r>
            <a:br>
              <a:rPr lang="zh-TW" altLang="en-US" sz="2400" b="1" dirty="0">
                <a:solidFill>
                  <a:schemeClr val="bg1"/>
                </a:solidFill>
                <a:latin typeface="Arial" charset="0"/>
                <a:ea typeface="微軟正黑體" panose="020B0604030504040204" pitchFamily="34" charset="-120"/>
              </a:rPr>
            </a:br>
            <a:r>
              <a:rPr lang="zh-TW" altLang="en-US" sz="2400" b="1" dirty="0">
                <a:solidFill>
                  <a:schemeClr val="bg1"/>
                </a:solidFill>
                <a:latin typeface="Arial" charset="0"/>
                <a:ea typeface="微軟正黑體" panose="020B0604030504040204" pitchFamily="34" charset="-120"/>
              </a:rPr>
              <a:t>差距</a:t>
            </a:r>
          </a:p>
        </p:txBody>
      </p:sp>
      <p:sp>
        <p:nvSpPr>
          <p:cNvPr id="13" name="Rectangle 10"/>
          <p:cNvSpPr>
            <a:spLocks noChangeArrowheads="1"/>
          </p:cNvSpPr>
          <p:nvPr/>
        </p:nvSpPr>
        <p:spPr bwMode="auto">
          <a:xfrm>
            <a:off x="5129593" y="1975444"/>
            <a:ext cx="792162" cy="720725"/>
          </a:xfrm>
          <a:prstGeom prst="rect">
            <a:avLst/>
          </a:prstGeom>
          <a:solidFill>
            <a:srgbClr val="00B0F0"/>
          </a:solidFill>
          <a:ln w="22225">
            <a:noFill/>
            <a:miter lim="800000"/>
            <a:headEnd/>
            <a:tailEnd/>
          </a:ln>
          <a:scene3d>
            <a:camera prst="orthographicFront"/>
            <a:lightRig rig="threePt" dir="t"/>
          </a:scene3d>
          <a:sp3d>
            <a:bevelT/>
          </a:sp3d>
        </p:spPr>
        <p:txBody>
          <a:bodyPr wrap="none" anchor="ctr"/>
          <a:lstStyle/>
          <a:p>
            <a:pPr algn="ctr">
              <a:defRPr/>
            </a:pPr>
            <a:r>
              <a:rPr lang="zh-TW" altLang="en-US" sz="2400" b="1" dirty="0">
                <a:solidFill>
                  <a:schemeClr val="bg1"/>
                </a:solidFill>
                <a:latin typeface="Arial" charset="0"/>
                <a:ea typeface="微軟正黑體" panose="020B0604030504040204" pitchFamily="34" charset="-120"/>
              </a:rPr>
              <a:t>價值</a:t>
            </a:r>
            <a:br>
              <a:rPr lang="zh-TW" altLang="en-US" sz="2400" b="1" dirty="0">
                <a:solidFill>
                  <a:schemeClr val="bg1"/>
                </a:solidFill>
                <a:latin typeface="Arial" charset="0"/>
                <a:ea typeface="微軟正黑體" panose="020B0604030504040204" pitchFamily="34" charset="-120"/>
              </a:rPr>
            </a:br>
            <a:r>
              <a:rPr lang="zh-TW" altLang="en-US" sz="2400" b="1" dirty="0">
                <a:solidFill>
                  <a:schemeClr val="bg1"/>
                </a:solidFill>
                <a:latin typeface="Arial" charset="0"/>
                <a:ea typeface="微軟正黑體" panose="020B0604030504040204" pitchFamily="34" charset="-120"/>
              </a:rPr>
              <a:t>差距</a:t>
            </a:r>
          </a:p>
        </p:txBody>
      </p:sp>
      <p:sp>
        <p:nvSpPr>
          <p:cNvPr id="14" name="Rectangle 10"/>
          <p:cNvSpPr>
            <a:spLocks noChangeArrowheads="1"/>
          </p:cNvSpPr>
          <p:nvPr/>
        </p:nvSpPr>
        <p:spPr bwMode="auto">
          <a:xfrm>
            <a:off x="7654429" y="1975443"/>
            <a:ext cx="792162" cy="720725"/>
          </a:xfrm>
          <a:prstGeom prst="rect">
            <a:avLst/>
          </a:prstGeom>
          <a:solidFill>
            <a:srgbClr val="00B0F0"/>
          </a:solidFill>
          <a:ln w="22225">
            <a:noFill/>
            <a:miter lim="800000"/>
            <a:headEnd/>
            <a:tailEnd/>
          </a:ln>
          <a:scene3d>
            <a:camera prst="orthographicFront"/>
            <a:lightRig rig="threePt" dir="t"/>
          </a:scene3d>
          <a:sp3d>
            <a:bevelT/>
          </a:sp3d>
        </p:spPr>
        <p:txBody>
          <a:bodyPr wrap="none" anchor="ctr"/>
          <a:lstStyle/>
          <a:p>
            <a:pPr algn="ctr">
              <a:defRPr/>
            </a:pPr>
            <a:r>
              <a:rPr lang="zh-TW" altLang="en-US" sz="2400" b="1" dirty="0">
                <a:solidFill>
                  <a:schemeClr val="bg1"/>
                </a:solidFill>
                <a:latin typeface="Arial" charset="0"/>
                <a:ea typeface="微軟正黑體" panose="020B0604030504040204" pitchFamily="34" charset="-120"/>
              </a:rPr>
              <a:t>價值</a:t>
            </a:r>
            <a:br>
              <a:rPr lang="zh-TW" altLang="en-US" sz="2400" b="1" dirty="0">
                <a:solidFill>
                  <a:schemeClr val="bg1"/>
                </a:solidFill>
                <a:latin typeface="Arial" charset="0"/>
                <a:ea typeface="微軟正黑體" panose="020B0604030504040204" pitchFamily="34" charset="-120"/>
              </a:rPr>
            </a:br>
            <a:r>
              <a:rPr lang="zh-TW" altLang="en-US" sz="2400" b="1" dirty="0">
                <a:solidFill>
                  <a:schemeClr val="bg1"/>
                </a:solidFill>
                <a:latin typeface="Arial" charset="0"/>
                <a:ea typeface="微軟正黑體" panose="020B0604030504040204" pitchFamily="34" charset="-120"/>
              </a:rPr>
              <a:t>差距</a:t>
            </a:r>
          </a:p>
        </p:txBody>
      </p:sp>
    </p:spTree>
    <p:extLst>
      <p:ext uri="{BB962C8B-B14F-4D97-AF65-F5344CB8AC3E}">
        <p14:creationId xmlns:p14="http://schemas.microsoft.com/office/powerpoint/2010/main" val="405694768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mph" presetSubtype="0" repeatCount="indefinite" fill="hold" nodeType="withEffect">
                                  <p:stCondLst>
                                    <p:cond delay="0"/>
                                  </p:stCondLst>
                                  <p:childTnLst>
                                    <p:anim calcmode="discrete" valueType="str">
                                      <p:cBhvr>
                                        <p:cTn id="6" dur="1000" fill="hold"/>
                                        <p:tgtEl>
                                          <p:spTgt spid="11"/>
                                        </p:tgtEl>
                                        <p:attrNameLst>
                                          <p:attrName>style.visibility</p:attrName>
                                        </p:attrNameLst>
                                      </p:cBhvr>
                                      <p:tavLst>
                                        <p:tav tm="0">
                                          <p:val>
                                            <p:strVal val="hidden"/>
                                          </p:val>
                                        </p:tav>
                                        <p:tav tm="50000">
                                          <p:val>
                                            <p:strVal val="visible"/>
                                          </p:val>
                                        </p:tav>
                                      </p:tavLst>
                                    </p:anim>
                                  </p:childTnLst>
                                </p:cTn>
                              </p:par>
                              <p:par>
                                <p:cTn id="7" presetID="35" presetClass="emph" presetSubtype="0" repeatCount="indefinite" fill="hold" nodeType="withEffect">
                                  <p:stCondLst>
                                    <p:cond delay="0"/>
                                  </p:stCondLst>
                                  <p:childTnLst>
                                    <p:anim calcmode="discrete" valueType="str">
                                      <p:cBhvr>
                                        <p:cTn id="8" dur="1000" fill="hold"/>
                                        <p:tgtEl>
                                          <p:spTgt spid="13"/>
                                        </p:tgtEl>
                                        <p:attrNameLst>
                                          <p:attrName>style.visibility</p:attrName>
                                        </p:attrNameLst>
                                      </p:cBhvr>
                                      <p:tavLst>
                                        <p:tav tm="0">
                                          <p:val>
                                            <p:strVal val="hidden"/>
                                          </p:val>
                                        </p:tav>
                                        <p:tav tm="50000">
                                          <p:val>
                                            <p:strVal val="visible"/>
                                          </p:val>
                                        </p:tav>
                                      </p:tavLst>
                                    </p:anim>
                                  </p:childTnLst>
                                </p:cTn>
                              </p:par>
                              <p:par>
                                <p:cTn id="9" presetID="35" presetClass="emph" presetSubtype="0" repeatCount="indefinite" fill="hold" nodeType="withEffect">
                                  <p:stCondLst>
                                    <p:cond delay="0"/>
                                  </p:stCondLst>
                                  <p:childTnLst>
                                    <p:anim calcmode="discrete" valueType="str">
                                      <p:cBhvr>
                                        <p:cTn id="10" dur="1000" fill="hold"/>
                                        <p:tgtEl>
                                          <p:spTgt spid="14"/>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§2.2</a:t>
            </a:r>
            <a:r>
              <a:rPr lang="zh-TW" altLang="en-US" sz="4400" dirty="0">
                <a:latin typeface="微軟正黑體" pitchFamily="34" charset="-120"/>
                <a:ea typeface="微軟正黑體" pitchFamily="34" charset="-120"/>
              </a:rPr>
              <a:t>顧客的利益、犧牲與價值</a:t>
            </a:r>
          </a:p>
        </p:txBody>
      </p:sp>
      <p:sp>
        <p:nvSpPr>
          <p:cNvPr id="25603"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25604"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EE8F84EF-790E-4996-952B-4E5C344A2ED6}" type="slidenum">
              <a:rPr lang="en-US" altLang="zh-TW">
                <a:ea typeface="微軟正黑體" panose="020B0604030504040204" pitchFamily="34" charset="-120"/>
              </a:rPr>
              <a:pPr eaLnBrk="1" hangingPunct="1"/>
              <a:t>23</a:t>
            </a:fld>
            <a:endParaRPr lang="en-US" altLang="zh-TW" dirty="0">
              <a:ea typeface="微軟正黑體" panose="020B0604030504040204" pitchFamily="34" charset="-120"/>
            </a:endParaRPr>
          </a:p>
        </p:txBody>
      </p:sp>
      <p:pic>
        <p:nvPicPr>
          <p:cNvPr id="7" name="Picture 4"/>
          <p:cNvPicPr>
            <a:picLocks noGrp="1" noChangeAspect="1" noChangeArrowheads="1"/>
          </p:cNvPicPr>
          <p:nvPr>
            <p:ph idx="1"/>
          </p:nvPr>
        </p:nvPicPr>
        <p:blipFill>
          <a:blip r:embed="rId2"/>
          <a:srcRect/>
          <a:stretch>
            <a:fillRect/>
          </a:stretch>
        </p:blipFill>
        <p:spPr>
          <a:xfrm>
            <a:off x="688335" y="1600200"/>
            <a:ext cx="7767330" cy="4525963"/>
          </a:xfrm>
          <a:prstGeom prst="roundRect">
            <a:avLst>
              <a:gd name="adj" fmla="val 16667"/>
            </a:avLst>
          </a:prstGeom>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文字方塊 7"/>
          <p:cNvSpPr txBox="1"/>
          <p:nvPr/>
        </p:nvSpPr>
        <p:spPr>
          <a:xfrm>
            <a:off x="1815152" y="5336275"/>
            <a:ext cx="791570" cy="369332"/>
          </a:xfrm>
          <a:prstGeom prst="rect">
            <a:avLst/>
          </a:prstGeom>
          <a:solidFill>
            <a:srgbClr val="FFFF66"/>
          </a:solidFill>
          <a:ln>
            <a:noFill/>
          </a:ln>
          <a:scene3d>
            <a:camera prst="orthographicFront"/>
            <a:lightRig rig="threePt" dir="t"/>
          </a:scene3d>
          <a:sp3d>
            <a:bevelT/>
          </a:sp3d>
        </p:spPr>
        <p:txBody>
          <a:bodyPr>
            <a:spAutoFit/>
          </a:bodyPr>
          <a:lstStyle/>
          <a:p>
            <a:pPr algn="ctr">
              <a:defRPr/>
            </a:pPr>
            <a:r>
              <a:rPr lang="zh-TW" altLang="en-US" b="1" dirty="0">
                <a:latin typeface="微軟正黑體" pitchFamily="34" charset="-120"/>
                <a:ea typeface="微軟正黑體" pitchFamily="34" charset="-120"/>
              </a:rPr>
              <a:t>價值</a:t>
            </a:r>
          </a:p>
        </p:txBody>
      </p:sp>
      <p:sp>
        <p:nvSpPr>
          <p:cNvPr id="9" name="文字方塊 8"/>
          <p:cNvSpPr txBox="1"/>
          <p:nvPr/>
        </p:nvSpPr>
        <p:spPr>
          <a:xfrm>
            <a:off x="4343838" y="5336275"/>
            <a:ext cx="791570" cy="369332"/>
          </a:xfrm>
          <a:prstGeom prst="rect">
            <a:avLst/>
          </a:prstGeom>
          <a:solidFill>
            <a:srgbClr val="FF7C80"/>
          </a:solidFill>
          <a:ln>
            <a:noFill/>
          </a:ln>
          <a:scene3d>
            <a:camera prst="orthographicFront"/>
            <a:lightRig rig="threePt" dir="t"/>
          </a:scene3d>
          <a:sp3d>
            <a:bevelT/>
          </a:sp3d>
        </p:spPr>
        <p:txBody>
          <a:bodyPr>
            <a:spAutoFit/>
          </a:bodyPr>
          <a:lstStyle/>
          <a:p>
            <a:pPr algn="ctr">
              <a:defRPr/>
            </a:pPr>
            <a:r>
              <a:rPr lang="zh-TW" altLang="en-US" b="1" dirty="0">
                <a:latin typeface="微軟正黑體" pitchFamily="34" charset="-120"/>
                <a:ea typeface="微軟正黑體" pitchFamily="34" charset="-120"/>
              </a:rPr>
              <a:t>利益</a:t>
            </a:r>
          </a:p>
        </p:txBody>
      </p:sp>
      <p:sp>
        <p:nvSpPr>
          <p:cNvPr id="10" name="文字方塊 9"/>
          <p:cNvSpPr txBox="1"/>
          <p:nvPr/>
        </p:nvSpPr>
        <p:spPr>
          <a:xfrm>
            <a:off x="6785212" y="5338550"/>
            <a:ext cx="791570" cy="369332"/>
          </a:xfrm>
          <a:prstGeom prst="rect">
            <a:avLst/>
          </a:prstGeom>
          <a:solidFill>
            <a:srgbClr val="00B0F0"/>
          </a:solidFill>
          <a:ln>
            <a:noFill/>
          </a:ln>
          <a:scene3d>
            <a:camera prst="orthographicFront"/>
            <a:lightRig rig="threePt" dir="t"/>
          </a:scene3d>
          <a:sp3d>
            <a:bevelT/>
          </a:sp3d>
        </p:spPr>
        <p:txBody>
          <a:bodyPr>
            <a:spAutoFit/>
          </a:bodyPr>
          <a:lstStyle/>
          <a:p>
            <a:pPr algn="ctr">
              <a:defRPr/>
            </a:pPr>
            <a:r>
              <a:rPr lang="zh-TW" altLang="en-US" b="1" dirty="0">
                <a:latin typeface="微軟正黑體" pitchFamily="34" charset="-120"/>
                <a:ea typeface="微軟正黑體" pitchFamily="34" charset="-120"/>
              </a:rPr>
              <a:t>犧牲</a:t>
            </a:r>
          </a:p>
        </p:txBody>
      </p:sp>
    </p:spTree>
    <p:extLst>
      <p:ext uri="{BB962C8B-B14F-4D97-AF65-F5344CB8AC3E}">
        <p14:creationId xmlns:p14="http://schemas.microsoft.com/office/powerpoint/2010/main" val="123942035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mph" presetSubtype="0" repeatCount="indefinite" fill="hold" nodeType="withEffect">
                                  <p:stCondLst>
                                    <p:cond delay="0"/>
                                  </p:stCondLst>
                                  <p:childTnLst>
                                    <p:anim calcmode="discrete" valueType="str">
                                      <p:cBhvr>
                                        <p:cTn id="6" dur="1000" fill="hold"/>
                                        <p:tgtEl>
                                          <p:spTgt spid="8"/>
                                        </p:tgtEl>
                                        <p:attrNameLst>
                                          <p:attrName>style.visibility</p:attrName>
                                        </p:attrNameLst>
                                      </p:cBhvr>
                                      <p:tavLst>
                                        <p:tav tm="0">
                                          <p:val>
                                            <p:strVal val="hidden"/>
                                          </p:val>
                                        </p:tav>
                                        <p:tav tm="50000">
                                          <p:val>
                                            <p:strVal val="visible"/>
                                          </p:val>
                                        </p:tav>
                                      </p:tavLst>
                                    </p:anim>
                                  </p:childTnLst>
                                </p:cTn>
                              </p:par>
                              <p:par>
                                <p:cTn id="7" presetID="35" presetClass="emph" presetSubtype="0" repeatCount="indefinite" fill="hold" nodeType="withEffect">
                                  <p:stCondLst>
                                    <p:cond delay="0"/>
                                  </p:stCondLst>
                                  <p:childTnLst>
                                    <p:anim calcmode="discrete" valueType="str">
                                      <p:cBhvr>
                                        <p:cTn id="8" dur="1000" fill="hold"/>
                                        <p:tgtEl>
                                          <p:spTgt spid="9"/>
                                        </p:tgtEl>
                                        <p:attrNameLst>
                                          <p:attrName>style.visibility</p:attrName>
                                        </p:attrNameLst>
                                      </p:cBhvr>
                                      <p:tavLst>
                                        <p:tav tm="0">
                                          <p:val>
                                            <p:strVal val="hidden"/>
                                          </p:val>
                                        </p:tav>
                                        <p:tav tm="50000">
                                          <p:val>
                                            <p:strVal val="visible"/>
                                          </p:val>
                                        </p:tav>
                                      </p:tavLst>
                                    </p:anim>
                                  </p:childTnLst>
                                </p:cTn>
                              </p:par>
                              <p:par>
                                <p:cTn id="9" presetID="35" presetClass="emph" presetSubtype="0" repeatCount="indefinite" fill="hold" nodeType="withEffect">
                                  <p:stCondLst>
                                    <p:cond delay="0"/>
                                  </p:stCondLst>
                                  <p:childTnLst>
                                    <p:anim calcmode="discrete" valueType="str">
                                      <p:cBhvr>
                                        <p:cTn id="10" dur="1000" fill="hold"/>
                                        <p:tgtEl>
                                          <p:spTgt spid="10"/>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日期版面配置區 4"/>
          <p:cNvSpPr>
            <a:spLocks noGrp="1"/>
          </p:cNvSpPr>
          <p:nvPr>
            <p:ph type="dt" sz="quarter" idx="11"/>
          </p:nvPr>
        </p:nvSpPr>
        <p:spPr>
          <a:xfrm>
            <a:off x="313266" y="6547908"/>
            <a:ext cx="3852863" cy="3111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5123"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C9EB060F-36B5-4414-9E61-EEB8BB543A09}" type="slidenum">
              <a:rPr lang="en-US" altLang="zh-TW">
                <a:ea typeface="微軟正黑體" panose="020B0604030504040204" pitchFamily="34" charset="-120"/>
              </a:rPr>
              <a:pPr eaLnBrk="1" hangingPunct="1"/>
              <a:t>24</a:t>
            </a:fld>
            <a:endParaRPr lang="en-US" altLang="zh-TW" dirty="0">
              <a:ea typeface="微軟正黑體" panose="020B0604030504040204" pitchFamily="34" charset="-120"/>
            </a:endParaRPr>
          </a:p>
        </p:txBody>
      </p:sp>
      <p:sp>
        <p:nvSpPr>
          <p:cNvPr id="5124" name="Rectangle 2"/>
          <p:cNvSpPr>
            <a:spLocks noGrp="1" noChangeArrowheads="1"/>
          </p:cNvSpPr>
          <p:nvPr>
            <p:ph type="title"/>
          </p:nvPr>
        </p:nvSpPr>
        <p:spPr/>
        <p:txBody>
          <a:bodyPr/>
          <a:lstStyle/>
          <a:p>
            <a:pPr eaLnBrk="1" hangingPunct="1"/>
            <a:r>
              <a:rPr lang="en-US" altLang="zh-TW" sz="4200" dirty="0">
                <a:solidFill>
                  <a:schemeClr val="accent6">
                    <a:lumMod val="50000"/>
                  </a:schemeClr>
                </a:solidFill>
                <a:latin typeface="微軟正黑體" panose="020B0604030504040204" pitchFamily="34" charset="-120"/>
                <a:ea typeface="微軟正黑體" panose="020B0604030504040204" pitchFamily="34" charset="-120"/>
              </a:rPr>
              <a:t>CHAPTER 2  </a:t>
            </a:r>
            <a:r>
              <a:rPr lang="zh-TW" altLang="en-US" sz="4200" dirty="0">
                <a:solidFill>
                  <a:schemeClr val="accent6">
                    <a:lumMod val="50000"/>
                  </a:schemeClr>
                </a:solidFill>
                <a:latin typeface="微軟正黑體" panose="020B0604030504040204" pitchFamily="34" charset="-120"/>
                <a:ea typeface="微軟正黑體" panose="020B0604030504040204" pitchFamily="34" charset="-120"/>
              </a:rPr>
              <a:t>關係人與價值</a:t>
            </a:r>
            <a:endParaRPr lang="zh-TW" altLang="zh-TW" sz="4200" dirty="0">
              <a:solidFill>
                <a:schemeClr val="accent6">
                  <a:lumMod val="50000"/>
                </a:schemeClr>
              </a:solidFill>
              <a:latin typeface="微軟正黑體" panose="020B0604030504040204" pitchFamily="34" charset="-120"/>
              <a:ea typeface="微軟正黑體" panose="020B0604030504040204" pitchFamily="34" charset="-120"/>
            </a:endParaRPr>
          </a:p>
        </p:txBody>
      </p:sp>
      <p:graphicFrame>
        <p:nvGraphicFramePr>
          <p:cNvPr id="11" name="資料庫圖表 10"/>
          <p:cNvGraphicFramePr/>
          <p:nvPr>
            <p:extLst>
              <p:ext uri="{D42A27DB-BD31-4B8C-83A1-F6EECF244321}">
                <p14:modId xmlns:p14="http://schemas.microsoft.com/office/powerpoint/2010/main" val="1397315271"/>
              </p:ext>
            </p:extLst>
          </p:nvPr>
        </p:nvGraphicFramePr>
        <p:xfrm>
          <a:off x="967409" y="1794566"/>
          <a:ext cx="7182678"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10009197"/>
      </p:ext>
    </p:extLst>
  </p:cSld>
  <p:clrMapOvr>
    <a:masterClrMapping/>
  </p:clrMapOvr>
  <p:transition spd="med">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54661" y="4373255"/>
            <a:ext cx="2686460" cy="201484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§2.3</a:t>
            </a:r>
            <a:r>
              <a:rPr lang="zh-TW" altLang="en-US" sz="4400" dirty="0">
                <a:latin typeface="微軟正黑體" pitchFamily="34" charset="-120"/>
                <a:ea typeface="微軟正黑體" pitchFamily="34" charset="-120"/>
              </a:rPr>
              <a:t>價值鏈分析</a:t>
            </a:r>
          </a:p>
        </p:txBody>
      </p:sp>
      <p:sp>
        <p:nvSpPr>
          <p:cNvPr id="3" name="內容版面配置區 2"/>
          <p:cNvSpPr>
            <a:spLocks noGrp="1"/>
          </p:cNvSpPr>
          <p:nvPr>
            <p:ph idx="1"/>
          </p:nvPr>
        </p:nvSpPr>
        <p:spPr>
          <a:xfrm>
            <a:off x="457200" y="1417638"/>
            <a:ext cx="8229600" cy="4525963"/>
          </a:xfrm>
        </p:spPr>
        <p:txBody>
          <a:bodyPr/>
          <a:lstStyle/>
          <a:p>
            <a:pPr eaLnBrk="1" hangingPunct="1">
              <a:defRPr/>
            </a:pPr>
            <a:r>
              <a:rPr lang="zh-TW" altLang="en-US" sz="3200" dirty="0" smtClean="0">
                <a:solidFill>
                  <a:schemeClr val="accent6">
                    <a:lumMod val="75000"/>
                  </a:schemeClr>
                </a:solidFill>
              </a:rPr>
              <a:t>價值鏈</a:t>
            </a:r>
            <a:r>
              <a:rPr lang="en-US" altLang="zh-TW" sz="3200" dirty="0" smtClean="0">
                <a:solidFill>
                  <a:schemeClr val="accent6">
                    <a:lumMod val="75000"/>
                  </a:schemeClr>
                </a:solidFill>
              </a:rPr>
              <a:t>(Value Chain)</a:t>
            </a:r>
          </a:p>
          <a:p>
            <a:pPr eaLnBrk="1" hangingPunct="1">
              <a:buFontTx/>
              <a:buBlip>
                <a:blip r:embed="rId3"/>
              </a:buBlip>
              <a:defRPr/>
            </a:pPr>
            <a:r>
              <a:rPr lang="zh-TW" altLang="en-US" dirty="0" smtClean="0"/>
              <a:t>是指構成企業績效與價值創造的所有活動。</a:t>
            </a:r>
          </a:p>
          <a:p>
            <a:pPr eaLnBrk="1" hangingPunct="1">
              <a:buFontTx/>
              <a:buBlip>
                <a:blip r:embed="rId3"/>
              </a:buBlip>
              <a:defRPr/>
            </a:pPr>
            <a:r>
              <a:rPr lang="zh-TW" altLang="en-US" dirty="0" smtClean="0"/>
              <a:t>透過價值鏈分析，</a:t>
            </a:r>
            <a:r>
              <a:rPr lang="zh-TW" altLang="en-US" dirty="0"/>
              <a:t>企業</a:t>
            </a:r>
            <a:r>
              <a:rPr lang="zh-TW" altLang="en-US" dirty="0" smtClean="0"/>
              <a:t>可以知道它提供給顧客的價值是從哪裡來的。</a:t>
            </a:r>
          </a:p>
          <a:p>
            <a:pPr eaLnBrk="1" hangingPunct="1">
              <a:buFontTx/>
              <a:buBlip>
                <a:blip r:embed="rId3"/>
              </a:buBlip>
              <a:defRPr/>
            </a:pPr>
            <a:r>
              <a:rPr lang="zh-TW" altLang="en-US" dirty="0" smtClean="0"/>
              <a:t>瞭解企業創造價值的主要活動和相對比重之後，便可以知道企業競爭優勢的來源。 </a:t>
            </a:r>
          </a:p>
          <a:p>
            <a:pPr eaLnBrk="1" hangingPunct="1">
              <a:defRPr/>
            </a:pPr>
            <a:endParaRPr lang="zh-TW" altLang="en-US" dirty="0" smtClean="0"/>
          </a:p>
        </p:txBody>
      </p:sp>
      <p:sp>
        <p:nvSpPr>
          <p:cNvPr id="27652"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27653"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B7AA775C-253F-4560-B6A0-E03B42D33DAB}" type="slidenum">
              <a:rPr lang="en-US" altLang="zh-TW">
                <a:ea typeface="微軟正黑體" panose="020B0604030504040204" pitchFamily="34" charset="-120"/>
              </a:rPr>
              <a:pPr eaLnBrk="1" hangingPunct="1"/>
              <a:t>25</a:t>
            </a:fld>
            <a:endParaRPr lang="en-US" altLang="zh-TW" dirty="0">
              <a:ea typeface="微軟正黑體" panose="020B0604030504040204" pitchFamily="34" charset="-120"/>
            </a:endParaRPr>
          </a:p>
        </p:txBody>
      </p:sp>
    </p:spTree>
    <p:extLst>
      <p:ext uri="{BB962C8B-B14F-4D97-AF65-F5344CB8AC3E}">
        <p14:creationId xmlns:p14="http://schemas.microsoft.com/office/powerpoint/2010/main" val="381121387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98806" y="377563"/>
            <a:ext cx="7594333" cy="747413"/>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§2.3</a:t>
            </a:r>
            <a:r>
              <a:rPr lang="zh-TW" altLang="en-US" sz="4400" dirty="0">
                <a:latin typeface="微軟正黑體" pitchFamily="34" charset="-120"/>
                <a:ea typeface="微軟正黑體" pitchFamily="34" charset="-120"/>
              </a:rPr>
              <a:t>價值鏈分析</a:t>
            </a:r>
          </a:p>
        </p:txBody>
      </p:sp>
      <p:sp>
        <p:nvSpPr>
          <p:cNvPr id="28675"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28676"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A81250DF-0476-4265-A672-B78DDAD35F47}" type="slidenum">
              <a:rPr lang="en-US" altLang="zh-TW">
                <a:ea typeface="微軟正黑體" panose="020B0604030504040204" pitchFamily="34" charset="-120"/>
              </a:rPr>
              <a:pPr eaLnBrk="1" hangingPunct="1"/>
              <a:t>26</a:t>
            </a:fld>
            <a:endParaRPr lang="en-US" altLang="zh-TW" dirty="0">
              <a:ea typeface="微軟正黑體" panose="020B0604030504040204" pitchFamily="34" charset="-120"/>
            </a:endParaRPr>
          </a:p>
        </p:txBody>
      </p:sp>
      <p:pic>
        <p:nvPicPr>
          <p:cNvPr id="6" name="Picture 4"/>
          <p:cNvPicPr>
            <a:picLocks noGrp="1" noChangeAspect="1" noChangeArrowheads="1"/>
          </p:cNvPicPr>
          <p:nvPr>
            <p:ph idx="1"/>
          </p:nvPr>
        </p:nvPicPr>
        <p:blipFill>
          <a:blip r:embed="rId2"/>
          <a:srcRect/>
          <a:stretch>
            <a:fillRect/>
          </a:stretch>
        </p:blipFill>
        <p:spPr>
          <a:xfrm>
            <a:off x="1024466" y="1124976"/>
            <a:ext cx="7281333" cy="5211146"/>
          </a:xfrm>
          <a:prstGeom prst="roundRect">
            <a:avLst>
              <a:gd name="adj" fmla="val 16667"/>
            </a:avLst>
          </a:prstGeom>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文字方塊 6"/>
          <p:cNvSpPr txBox="1"/>
          <p:nvPr/>
        </p:nvSpPr>
        <p:spPr>
          <a:xfrm rot="20095182">
            <a:off x="73548" y="1217583"/>
            <a:ext cx="2074460" cy="400110"/>
          </a:xfrm>
          <a:prstGeom prst="rect">
            <a:avLst/>
          </a:prstGeom>
          <a:solidFill>
            <a:srgbClr val="FFFF66"/>
          </a:solidFill>
          <a:scene3d>
            <a:camera prst="orthographicFront"/>
            <a:lightRig rig="threePt" dir="t"/>
          </a:scene3d>
          <a:sp3d>
            <a:bevelT/>
          </a:sp3d>
        </p:spPr>
        <p:txBody>
          <a:bodyPr>
            <a:spAutoFit/>
          </a:bodyPr>
          <a:lstStyle/>
          <a:p>
            <a:pPr algn="ctr">
              <a:defRPr/>
            </a:pPr>
            <a:r>
              <a:rPr lang="zh-TW" altLang="en-US" sz="2000" b="1" dirty="0">
                <a:solidFill>
                  <a:srgbClr val="0070C0"/>
                </a:solidFill>
                <a:latin typeface="微軟正黑體" pitchFamily="34" charset="-120"/>
                <a:ea typeface="微軟正黑體" pitchFamily="34" charset="-120"/>
              </a:rPr>
              <a:t>價值鏈的活動</a:t>
            </a:r>
          </a:p>
        </p:txBody>
      </p:sp>
    </p:spTree>
    <p:extLst>
      <p:ext uri="{BB962C8B-B14F-4D97-AF65-F5344CB8AC3E}">
        <p14:creationId xmlns:p14="http://schemas.microsoft.com/office/powerpoint/2010/main" val="1490487817"/>
      </p:ext>
    </p:extLst>
  </p:cSld>
  <p:clrMapOvr>
    <a:masterClrMapping/>
  </p:clrMapOvr>
  <p:transition spd="med">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§2.3</a:t>
            </a:r>
            <a:r>
              <a:rPr lang="zh-TW" altLang="en-US" sz="4400" dirty="0">
                <a:latin typeface="微軟正黑體" pitchFamily="34" charset="-120"/>
                <a:ea typeface="微軟正黑體" pitchFamily="34" charset="-120"/>
              </a:rPr>
              <a:t>價值鏈分析</a:t>
            </a:r>
          </a:p>
        </p:txBody>
      </p:sp>
      <p:sp>
        <p:nvSpPr>
          <p:cNvPr id="3" name="內容版面配置區 2"/>
          <p:cNvSpPr>
            <a:spLocks noGrp="1"/>
          </p:cNvSpPr>
          <p:nvPr>
            <p:ph idx="1"/>
          </p:nvPr>
        </p:nvSpPr>
        <p:spPr/>
        <p:txBody>
          <a:bodyPr/>
          <a:lstStyle/>
          <a:p>
            <a:pPr eaLnBrk="1" hangingPunct="1">
              <a:defRPr/>
            </a:pPr>
            <a:r>
              <a:rPr lang="zh-TW" altLang="en-US" dirty="0" smtClean="0"/>
              <a:t>  </a:t>
            </a:r>
            <a:r>
              <a:rPr lang="zh-TW" altLang="en-US" sz="3200" dirty="0" smtClean="0">
                <a:solidFill>
                  <a:schemeClr val="accent6">
                    <a:lumMod val="75000"/>
                  </a:schemeClr>
                </a:solidFill>
                <a:latin typeface="微軟正黑體" pitchFamily="34" charset="-120"/>
                <a:ea typeface="微軟正黑體" pitchFamily="34" charset="-120"/>
              </a:rPr>
              <a:t>主要活動</a:t>
            </a:r>
            <a:endParaRPr lang="en-US" altLang="zh-TW" sz="3200" dirty="0" smtClean="0">
              <a:solidFill>
                <a:schemeClr val="accent6">
                  <a:lumMod val="75000"/>
                </a:schemeClr>
              </a:solidFill>
              <a:latin typeface="微軟正黑體" pitchFamily="34" charset="-120"/>
              <a:ea typeface="微軟正黑體" pitchFamily="34" charset="-120"/>
            </a:endParaRPr>
          </a:p>
          <a:p>
            <a:pPr eaLnBrk="1" hangingPunct="1">
              <a:defRPr/>
            </a:pPr>
            <a:endParaRPr lang="zh-TW" altLang="en-US" sz="3200" dirty="0" smtClean="0">
              <a:solidFill>
                <a:schemeClr val="accent6">
                  <a:lumMod val="75000"/>
                </a:schemeClr>
              </a:solidFill>
              <a:latin typeface="微軟正黑體" pitchFamily="34" charset="-120"/>
              <a:ea typeface="微軟正黑體" pitchFamily="34" charset="-120"/>
            </a:endParaRPr>
          </a:p>
        </p:txBody>
      </p:sp>
      <p:sp>
        <p:nvSpPr>
          <p:cNvPr id="29700"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29701"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6935FA16-E8CC-43CC-9346-490EEC3A9D20}" type="slidenum">
              <a:rPr lang="en-US" altLang="zh-TW">
                <a:ea typeface="微軟正黑體" panose="020B0604030504040204" pitchFamily="34" charset="-120"/>
              </a:rPr>
              <a:pPr eaLnBrk="1" hangingPunct="1"/>
              <a:t>27</a:t>
            </a:fld>
            <a:endParaRPr lang="en-US" altLang="zh-TW" dirty="0">
              <a:ea typeface="微軟正黑體" panose="020B0604030504040204" pitchFamily="34" charset="-120"/>
            </a:endParaRPr>
          </a:p>
        </p:txBody>
      </p:sp>
      <p:graphicFrame>
        <p:nvGraphicFramePr>
          <p:cNvPr id="6" name="資料庫圖表 5"/>
          <p:cNvGraphicFramePr/>
          <p:nvPr>
            <p:extLst/>
          </p:nvPr>
        </p:nvGraphicFramePr>
        <p:xfrm>
          <a:off x="1510351" y="2243162"/>
          <a:ext cx="6296167"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75754051"/>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6">
                                            <p:graphicEl>
                                              <a:dgm id="{2AD88688-CA48-45C8-ABF8-A2EEBE7945BC}"/>
                                            </p:graphicEl>
                                          </p:spTgt>
                                        </p:tgtEl>
                                        <p:attrNameLst>
                                          <p:attrName>style.visibility</p:attrName>
                                        </p:attrNameLst>
                                      </p:cBhvr>
                                      <p:to>
                                        <p:strVal val="visible"/>
                                      </p:to>
                                    </p:set>
                                    <p:anim calcmode="lin" valueType="num">
                                      <p:cBhvr>
                                        <p:cTn id="7" dur="500" fill="hold"/>
                                        <p:tgtEl>
                                          <p:spTgt spid="6">
                                            <p:graphicEl>
                                              <a:dgm id="{2AD88688-CA48-45C8-ABF8-A2EEBE7945BC}"/>
                                            </p:graphicEl>
                                          </p:spTgt>
                                        </p:tgtEl>
                                        <p:attrNameLst>
                                          <p:attrName>ppt_w</p:attrName>
                                        </p:attrNameLst>
                                      </p:cBhvr>
                                      <p:tavLst>
                                        <p:tav tm="0">
                                          <p:val>
                                            <p:fltVal val="0"/>
                                          </p:val>
                                        </p:tav>
                                        <p:tav tm="100000">
                                          <p:val>
                                            <p:strVal val="#ppt_w"/>
                                          </p:val>
                                        </p:tav>
                                      </p:tavLst>
                                    </p:anim>
                                    <p:anim calcmode="lin" valueType="num">
                                      <p:cBhvr>
                                        <p:cTn id="8" dur="500" fill="hold"/>
                                        <p:tgtEl>
                                          <p:spTgt spid="6">
                                            <p:graphicEl>
                                              <a:dgm id="{2AD88688-CA48-45C8-ABF8-A2EEBE7945BC}"/>
                                            </p:graphicEl>
                                          </p:spTgt>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7" presetClass="entr" presetSubtype="10" fill="hold" grpId="0" nodeType="afterEffect">
                                  <p:stCondLst>
                                    <p:cond delay="0"/>
                                  </p:stCondLst>
                                  <p:childTnLst>
                                    <p:set>
                                      <p:cBhvr>
                                        <p:cTn id="11" dur="1" fill="hold">
                                          <p:stCondLst>
                                            <p:cond delay="0"/>
                                          </p:stCondLst>
                                        </p:cTn>
                                        <p:tgtEl>
                                          <p:spTgt spid="6">
                                            <p:graphicEl>
                                              <a:dgm id="{6656872F-405A-43DC-BD0A-26A78102A1FC}"/>
                                            </p:graphicEl>
                                          </p:spTgt>
                                        </p:tgtEl>
                                        <p:attrNameLst>
                                          <p:attrName>style.visibility</p:attrName>
                                        </p:attrNameLst>
                                      </p:cBhvr>
                                      <p:to>
                                        <p:strVal val="visible"/>
                                      </p:to>
                                    </p:set>
                                    <p:anim calcmode="lin" valueType="num">
                                      <p:cBhvr>
                                        <p:cTn id="12" dur="500" fill="hold"/>
                                        <p:tgtEl>
                                          <p:spTgt spid="6">
                                            <p:graphicEl>
                                              <a:dgm id="{6656872F-405A-43DC-BD0A-26A78102A1FC}"/>
                                            </p:graphicEl>
                                          </p:spTgt>
                                        </p:tgtEl>
                                        <p:attrNameLst>
                                          <p:attrName>ppt_w</p:attrName>
                                        </p:attrNameLst>
                                      </p:cBhvr>
                                      <p:tavLst>
                                        <p:tav tm="0">
                                          <p:val>
                                            <p:fltVal val="0"/>
                                          </p:val>
                                        </p:tav>
                                        <p:tav tm="100000">
                                          <p:val>
                                            <p:strVal val="#ppt_w"/>
                                          </p:val>
                                        </p:tav>
                                      </p:tavLst>
                                    </p:anim>
                                    <p:anim calcmode="lin" valueType="num">
                                      <p:cBhvr>
                                        <p:cTn id="13" dur="500" fill="hold"/>
                                        <p:tgtEl>
                                          <p:spTgt spid="6">
                                            <p:graphicEl>
                                              <a:dgm id="{6656872F-405A-43DC-BD0A-26A78102A1FC}"/>
                                            </p:graphicEl>
                                          </p:spTgt>
                                        </p:tgtEl>
                                        <p:attrNameLst>
                                          <p:attrName>ppt_h</p:attrName>
                                        </p:attrNameLst>
                                      </p:cBhvr>
                                      <p:tavLst>
                                        <p:tav tm="0">
                                          <p:val>
                                            <p:strVal val="#ppt_h"/>
                                          </p:val>
                                        </p:tav>
                                        <p:tav tm="100000">
                                          <p:val>
                                            <p:strVal val="#ppt_h"/>
                                          </p:val>
                                        </p:tav>
                                      </p:tavLst>
                                    </p:anim>
                                  </p:childTnLst>
                                </p:cTn>
                              </p:par>
                            </p:childTnLst>
                          </p:cTn>
                        </p:par>
                        <p:par>
                          <p:cTn id="14" fill="hold">
                            <p:stCondLst>
                              <p:cond delay="1000"/>
                            </p:stCondLst>
                            <p:childTnLst>
                              <p:par>
                                <p:cTn id="15" presetID="17" presetClass="entr" presetSubtype="10" fill="hold" grpId="0" nodeType="afterEffect">
                                  <p:stCondLst>
                                    <p:cond delay="0"/>
                                  </p:stCondLst>
                                  <p:childTnLst>
                                    <p:set>
                                      <p:cBhvr>
                                        <p:cTn id="16" dur="1" fill="hold">
                                          <p:stCondLst>
                                            <p:cond delay="0"/>
                                          </p:stCondLst>
                                        </p:cTn>
                                        <p:tgtEl>
                                          <p:spTgt spid="6">
                                            <p:graphicEl>
                                              <a:dgm id="{568C40EA-CD56-40E6-8619-655A2E8B5201}"/>
                                            </p:graphicEl>
                                          </p:spTgt>
                                        </p:tgtEl>
                                        <p:attrNameLst>
                                          <p:attrName>style.visibility</p:attrName>
                                        </p:attrNameLst>
                                      </p:cBhvr>
                                      <p:to>
                                        <p:strVal val="visible"/>
                                      </p:to>
                                    </p:set>
                                    <p:anim calcmode="lin" valueType="num">
                                      <p:cBhvr>
                                        <p:cTn id="17" dur="500" fill="hold"/>
                                        <p:tgtEl>
                                          <p:spTgt spid="6">
                                            <p:graphicEl>
                                              <a:dgm id="{568C40EA-CD56-40E6-8619-655A2E8B5201}"/>
                                            </p:graphicEl>
                                          </p:spTgt>
                                        </p:tgtEl>
                                        <p:attrNameLst>
                                          <p:attrName>ppt_w</p:attrName>
                                        </p:attrNameLst>
                                      </p:cBhvr>
                                      <p:tavLst>
                                        <p:tav tm="0">
                                          <p:val>
                                            <p:fltVal val="0"/>
                                          </p:val>
                                        </p:tav>
                                        <p:tav tm="100000">
                                          <p:val>
                                            <p:strVal val="#ppt_w"/>
                                          </p:val>
                                        </p:tav>
                                      </p:tavLst>
                                    </p:anim>
                                    <p:anim calcmode="lin" valueType="num">
                                      <p:cBhvr>
                                        <p:cTn id="18" dur="500" fill="hold"/>
                                        <p:tgtEl>
                                          <p:spTgt spid="6">
                                            <p:graphicEl>
                                              <a:dgm id="{568C40EA-CD56-40E6-8619-655A2E8B5201}"/>
                                            </p:graphicEl>
                                          </p:spTgt>
                                        </p:tgtEl>
                                        <p:attrNameLst>
                                          <p:attrName>ppt_h</p:attrName>
                                        </p:attrNameLst>
                                      </p:cBhvr>
                                      <p:tavLst>
                                        <p:tav tm="0">
                                          <p:val>
                                            <p:strVal val="#ppt_h"/>
                                          </p:val>
                                        </p:tav>
                                        <p:tav tm="100000">
                                          <p:val>
                                            <p:strVal val="#ppt_h"/>
                                          </p:val>
                                        </p:tav>
                                      </p:tavLst>
                                    </p:anim>
                                  </p:childTnLst>
                                </p:cTn>
                              </p:par>
                            </p:childTnLst>
                          </p:cTn>
                        </p:par>
                        <p:par>
                          <p:cTn id="19" fill="hold">
                            <p:stCondLst>
                              <p:cond delay="1500"/>
                            </p:stCondLst>
                            <p:childTnLst>
                              <p:par>
                                <p:cTn id="20" presetID="17" presetClass="entr" presetSubtype="10" fill="hold" grpId="0" nodeType="afterEffect">
                                  <p:stCondLst>
                                    <p:cond delay="0"/>
                                  </p:stCondLst>
                                  <p:childTnLst>
                                    <p:set>
                                      <p:cBhvr>
                                        <p:cTn id="21" dur="1" fill="hold">
                                          <p:stCondLst>
                                            <p:cond delay="0"/>
                                          </p:stCondLst>
                                        </p:cTn>
                                        <p:tgtEl>
                                          <p:spTgt spid="6">
                                            <p:graphicEl>
                                              <a:dgm id="{1D44D288-25E2-4BDF-8214-FAF81ACE4CA1}"/>
                                            </p:graphicEl>
                                          </p:spTgt>
                                        </p:tgtEl>
                                        <p:attrNameLst>
                                          <p:attrName>style.visibility</p:attrName>
                                        </p:attrNameLst>
                                      </p:cBhvr>
                                      <p:to>
                                        <p:strVal val="visible"/>
                                      </p:to>
                                    </p:set>
                                    <p:anim calcmode="lin" valueType="num">
                                      <p:cBhvr>
                                        <p:cTn id="22" dur="500" fill="hold"/>
                                        <p:tgtEl>
                                          <p:spTgt spid="6">
                                            <p:graphicEl>
                                              <a:dgm id="{1D44D288-25E2-4BDF-8214-FAF81ACE4CA1}"/>
                                            </p:graphicEl>
                                          </p:spTgt>
                                        </p:tgtEl>
                                        <p:attrNameLst>
                                          <p:attrName>ppt_w</p:attrName>
                                        </p:attrNameLst>
                                      </p:cBhvr>
                                      <p:tavLst>
                                        <p:tav tm="0">
                                          <p:val>
                                            <p:fltVal val="0"/>
                                          </p:val>
                                        </p:tav>
                                        <p:tav tm="100000">
                                          <p:val>
                                            <p:strVal val="#ppt_w"/>
                                          </p:val>
                                        </p:tav>
                                      </p:tavLst>
                                    </p:anim>
                                    <p:anim calcmode="lin" valueType="num">
                                      <p:cBhvr>
                                        <p:cTn id="23" dur="500" fill="hold"/>
                                        <p:tgtEl>
                                          <p:spTgt spid="6">
                                            <p:graphicEl>
                                              <a:dgm id="{1D44D288-25E2-4BDF-8214-FAF81ACE4CA1}"/>
                                            </p:graphicEl>
                                          </p:spTgt>
                                        </p:tgtEl>
                                        <p:attrNameLst>
                                          <p:attrName>ppt_h</p:attrName>
                                        </p:attrNameLst>
                                      </p:cBhvr>
                                      <p:tavLst>
                                        <p:tav tm="0">
                                          <p:val>
                                            <p:strVal val="#ppt_h"/>
                                          </p:val>
                                        </p:tav>
                                        <p:tav tm="100000">
                                          <p:val>
                                            <p:strVal val="#ppt_h"/>
                                          </p:val>
                                        </p:tav>
                                      </p:tavLst>
                                    </p:anim>
                                  </p:childTnLst>
                                </p:cTn>
                              </p:par>
                            </p:childTnLst>
                          </p:cTn>
                        </p:par>
                        <p:par>
                          <p:cTn id="24" fill="hold">
                            <p:stCondLst>
                              <p:cond delay="2000"/>
                            </p:stCondLst>
                            <p:childTnLst>
                              <p:par>
                                <p:cTn id="25" presetID="17" presetClass="entr" presetSubtype="10" fill="hold" grpId="0" nodeType="afterEffect">
                                  <p:stCondLst>
                                    <p:cond delay="0"/>
                                  </p:stCondLst>
                                  <p:childTnLst>
                                    <p:set>
                                      <p:cBhvr>
                                        <p:cTn id="26" dur="1" fill="hold">
                                          <p:stCondLst>
                                            <p:cond delay="0"/>
                                          </p:stCondLst>
                                        </p:cTn>
                                        <p:tgtEl>
                                          <p:spTgt spid="6">
                                            <p:graphicEl>
                                              <a:dgm id="{223B9430-41DF-42F7-8D3C-CA3629AAB1BA}"/>
                                            </p:graphicEl>
                                          </p:spTgt>
                                        </p:tgtEl>
                                        <p:attrNameLst>
                                          <p:attrName>style.visibility</p:attrName>
                                        </p:attrNameLst>
                                      </p:cBhvr>
                                      <p:to>
                                        <p:strVal val="visible"/>
                                      </p:to>
                                    </p:set>
                                    <p:anim calcmode="lin" valueType="num">
                                      <p:cBhvr>
                                        <p:cTn id="27" dur="500" fill="hold"/>
                                        <p:tgtEl>
                                          <p:spTgt spid="6">
                                            <p:graphicEl>
                                              <a:dgm id="{223B9430-41DF-42F7-8D3C-CA3629AAB1BA}"/>
                                            </p:graphicEl>
                                          </p:spTgt>
                                        </p:tgtEl>
                                        <p:attrNameLst>
                                          <p:attrName>ppt_w</p:attrName>
                                        </p:attrNameLst>
                                      </p:cBhvr>
                                      <p:tavLst>
                                        <p:tav tm="0">
                                          <p:val>
                                            <p:fltVal val="0"/>
                                          </p:val>
                                        </p:tav>
                                        <p:tav tm="100000">
                                          <p:val>
                                            <p:strVal val="#ppt_w"/>
                                          </p:val>
                                        </p:tav>
                                      </p:tavLst>
                                    </p:anim>
                                    <p:anim calcmode="lin" valueType="num">
                                      <p:cBhvr>
                                        <p:cTn id="28" dur="500" fill="hold"/>
                                        <p:tgtEl>
                                          <p:spTgt spid="6">
                                            <p:graphicEl>
                                              <a:dgm id="{223B9430-41DF-42F7-8D3C-CA3629AAB1BA}"/>
                                            </p:graphic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§2.3</a:t>
            </a:r>
            <a:r>
              <a:rPr lang="zh-TW" altLang="en-US" sz="4400" dirty="0">
                <a:latin typeface="微軟正黑體" pitchFamily="34" charset="-120"/>
                <a:ea typeface="微軟正黑體" pitchFamily="34" charset="-120"/>
              </a:rPr>
              <a:t>價值鏈分析</a:t>
            </a:r>
          </a:p>
        </p:txBody>
      </p:sp>
      <p:sp>
        <p:nvSpPr>
          <p:cNvPr id="3" name="內容版面配置區 2"/>
          <p:cNvSpPr>
            <a:spLocks noGrp="1"/>
          </p:cNvSpPr>
          <p:nvPr>
            <p:ph idx="1"/>
          </p:nvPr>
        </p:nvSpPr>
        <p:spPr>
          <a:xfrm>
            <a:off x="779026" y="1417461"/>
            <a:ext cx="7594333" cy="4523527"/>
          </a:xfrm>
        </p:spPr>
        <p:txBody>
          <a:bodyPr/>
          <a:lstStyle/>
          <a:p>
            <a:pPr eaLnBrk="1" hangingPunct="1">
              <a:defRPr/>
            </a:pPr>
            <a:r>
              <a:rPr lang="zh-TW" altLang="en-US" dirty="0" smtClean="0"/>
              <a:t> </a:t>
            </a:r>
            <a:r>
              <a:rPr lang="zh-TW" altLang="en-US" sz="3200" dirty="0" smtClean="0">
                <a:solidFill>
                  <a:schemeClr val="accent6">
                    <a:lumMod val="75000"/>
                  </a:schemeClr>
                </a:solidFill>
                <a:latin typeface="微軟正黑體" pitchFamily="34" charset="-120"/>
                <a:ea typeface="微軟正黑體" pitchFamily="34" charset="-120"/>
              </a:rPr>
              <a:t>入廠配送</a:t>
            </a:r>
            <a:endParaRPr lang="en-US" altLang="zh-TW" dirty="0" smtClean="0">
              <a:solidFill>
                <a:schemeClr val="accent6">
                  <a:lumMod val="75000"/>
                </a:schemeClr>
              </a:solidFill>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是指將原物料配送到工廠生產線或服務作業線上的相關活動，主要是將各供應商所送至的物料和貨品進行檢驗、入庫與廠內配送。</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代表主要的直接成本，因此這部分的新技術發展和改善都可能會大大地影響企業的成本。</a:t>
            </a:r>
          </a:p>
          <a:p>
            <a:pPr eaLnBrk="1" hangingPunct="1">
              <a:defRPr/>
            </a:pPr>
            <a:endParaRPr lang="zh-TW" altLang="en-US" sz="3200" dirty="0" smtClean="0">
              <a:solidFill>
                <a:schemeClr val="accent6">
                  <a:lumMod val="75000"/>
                </a:schemeClr>
              </a:solidFill>
              <a:latin typeface="微軟正黑體" pitchFamily="34" charset="-120"/>
              <a:ea typeface="微軟正黑體" pitchFamily="34" charset="-120"/>
            </a:endParaRPr>
          </a:p>
        </p:txBody>
      </p:sp>
      <p:sp>
        <p:nvSpPr>
          <p:cNvPr id="30724"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30725"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E77BFC2B-9E36-4996-B1D2-18599745EFAA}" type="slidenum">
              <a:rPr lang="en-US" altLang="zh-TW">
                <a:ea typeface="微軟正黑體" panose="020B0604030504040204" pitchFamily="34" charset="-120"/>
              </a:rPr>
              <a:pPr eaLnBrk="1" hangingPunct="1"/>
              <a:t>28</a:t>
            </a:fld>
            <a:endParaRPr lang="en-US" altLang="zh-TW" dirty="0">
              <a:ea typeface="微軟正黑體" panose="020B0604030504040204" pitchFamily="34" charset="-120"/>
            </a:endParaRPr>
          </a:p>
        </p:txBody>
      </p:sp>
      <p:pic>
        <p:nvPicPr>
          <p:cNvPr id="4" name="圖片 3"/>
          <p:cNvPicPr>
            <a:picLocks noChangeAspect="1"/>
          </p:cNvPicPr>
          <p:nvPr/>
        </p:nvPicPr>
        <p:blipFill>
          <a:blip r:embed="rId3"/>
          <a:stretch>
            <a:fillRect/>
          </a:stretch>
        </p:blipFill>
        <p:spPr>
          <a:xfrm>
            <a:off x="5589640" y="4473023"/>
            <a:ext cx="3294382" cy="205318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08653897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par>
                          <p:cTn id="24" fill="hold">
                            <p:stCondLst>
                              <p:cond delay="1000"/>
                            </p:stCondLst>
                            <p:childTnLst>
                              <p:par>
                                <p:cTn id="25" presetID="10" presetClass="entr" presetSubtype="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§2.3</a:t>
            </a:r>
            <a:r>
              <a:rPr lang="zh-TW" altLang="en-US" sz="4400" dirty="0">
                <a:latin typeface="微軟正黑體" pitchFamily="34" charset="-120"/>
                <a:ea typeface="微軟正黑體" pitchFamily="34" charset="-120"/>
              </a:rPr>
              <a:t>價值鏈分析</a:t>
            </a:r>
          </a:p>
        </p:txBody>
      </p:sp>
      <p:sp>
        <p:nvSpPr>
          <p:cNvPr id="3" name="內容版面配置區 2"/>
          <p:cNvSpPr>
            <a:spLocks noGrp="1"/>
          </p:cNvSpPr>
          <p:nvPr>
            <p:ph idx="1"/>
          </p:nvPr>
        </p:nvSpPr>
        <p:spPr>
          <a:xfrm>
            <a:off x="498475" y="1285875"/>
            <a:ext cx="8229600" cy="4525963"/>
          </a:xfrm>
        </p:spPr>
        <p:txBody>
          <a:bodyPr/>
          <a:lstStyle/>
          <a:p>
            <a:pPr eaLnBrk="1" hangingPunct="1">
              <a:defRPr/>
            </a:pPr>
            <a:r>
              <a:rPr lang="zh-TW" altLang="en-US" dirty="0" smtClean="0"/>
              <a:t> </a:t>
            </a:r>
            <a:r>
              <a:rPr lang="zh-TW" altLang="en-US" sz="3200" dirty="0" smtClean="0">
                <a:solidFill>
                  <a:schemeClr val="accent6">
                    <a:lumMod val="75000"/>
                  </a:schemeClr>
                </a:solidFill>
                <a:latin typeface="微軟正黑體" pitchFamily="34" charset="-120"/>
                <a:ea typeface="微軟正黑體" pitchFamily="34" charset="-120"/>
              </a:rPr>
              <a:t>作業活動</a:t>
            </a:r>
            <a:endParaRPr lang="en-US" altLang="zh-TW" sz="3200" dirty="0" smtClean="0">
              <a:solidFill>
                <a:schemeClr val="accent6">
                  <a:lumMod val="75000"/>
                </a:schemeClr>
              </a:solidFill>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是指將投入轉換成產出的相關活動，包括製造活動與服務作業活動。</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是整個企業運作的核心。</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製造導向的企業都將作業活動的改善，視為創造競爭力的一個努力重點。</a:t>
            </a:r>
          </a:p>
          <a:p>
            <a:pPr eaLnBrk="1" hangingPunct="1">
              <a:defRPr/>
            </a:pPr>
            <a:endParaRPr lang="zh-TW" altLang="en-US" sz="3200" dirty="0" smtClean="0">
              <a:solidFill>
                <a:schemeClr val="accent6">
                  <a:lumMod val="75000"/>
                </a:schemeClr>
              </a:solidFill>
              <a:latin typeface="微軟正黑體" pitchFamily="34" charset="-120"/>
              <a:ea typeface="微軟正黑體" pitchFamily="34" charset="-120"/>
            </a:endParaRPr>
          </a:p>
        </p:txBody>
      </p:sp>
      <p:sp>
        <p:nvSpPr>
          <p:cNvPr id="31748"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31749"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38DC5562-EAA0-4BEA-A501-FA4A15213C22}" type="slidenum">
              <a:rPr lang="en-US" altLang="zh-TW">
                <a:ea typeface="微軟正黑體" panose="020B0604030504040204" pitchFamily="34" charset="-120"/>
              </a:rPr>
              <a:pPr eaLnBrk="1" hangingPunct="1"/>
              <a:t>29</a:t>
            </a:fld>
            <a:endParaRPr lang="en-US" altLang="zh-TW" dirty="0">
              <a:ea typeface="微軟正黑體" panose="020B0604030504040204" pitchFamily="34" charset="-120"/>
            </a:endParaRPr>
          </a:p>
        </p:txBody>
      </p:sp>
      <p:pic>
        <p:nvPicPr>
          <p:cNvPr id="5" name="圖片 4"/>
          <p:cNvPicPr>
            <a:picLocks noChangeAspect="1"/>
          </p:cNvPicPr>
          <p:nvPr/>
        </p:nvPicPr>
        <p:blipFill>
          <a:blip r:embed="rId3"/>
          <a:stretch>
            <a:fillRect/>
          </a:stretch>
        </p:blipFill>
        <p:spPr>
          <a:xfrm>
            <a:off x="1292142" y="4634369"/>
            <a:ext cx="2787816" cy="192359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圖片 5"/>
          <p:cNvPicPr>
            <a:picLocks noChangeAspect="1"/>
          </p:cNvPicPr>
          <p:nvPr/>
        </p:nvPicPr>
        <p:blipFill>
          <a:blip r:embed="rId4"/>
          <a:stretch>
            <a:fillRect/>
          </a:stretch>
        </p:blipFill>
        <p:spPr>
          <a:xfrm>
            <a:off x="5166518" y="4623095"/>
            <a:ext cx="2685339" cy="185984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352606981"/>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3" end="3"/>
                                            </p:txEl>
                                          </p:spTgt>
                                        </p:tgtEl>
                                      </p:cBhvr>
                                    </p:animEffect>
                                  </p:childTnLst>
                                </p:cTn>
                              </p:par>
                            </p:childTnLst>
                          </p:cTn>
                        </p:par>
                        <p:par>
                          <p:cTn id="31" fill="hold">
                            <p:stCondLst>
                              <p:cond delay="1000"/>
                            </p:stCondLst>
                            <p:childTnLst>
                              <p:par>
                                <p:cTn id="32" presetID="10" presetClass="entr" presetSubtype="0" fill="hold"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par>
                          <p:cTn id="35" fill="hold">
                            <p:stCondLst>
                              <p:cond delay="1500"/>
                            </p:stCondLst>
                            <p:childTnLst>
                              <p:par>
                                <p:cTn id="36" presetID="10" presetClass="entr" presetSubtype="0" fill="hold" nodeType="after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fade">
                                      <p:cBhvr>
                                        <p:cTn id="3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§2.3</a:t>
            </a:r>
            <a:r>
              <a:rPr lang="zh-TW" altLang="en-US" sz="4400" dirty="0">
                <a:latin typeface="微軟正黑體" pitchFamily="34" charset="-120"/>
                <a:ea typeface="微軟正黑體" pitchFamily="34" charset="-120"/>
              </a:rPr>
              <a:t>價值鏈分析</a:t>
            </a:r>
          </a:p>
        </p:txBody>
      </p:sp>
      <p:sp>
        <p:nvSpPr>
          <p:cNvPr id="3" name="內容版面配置區 2"/>
          <p:cNvSpPr>
            <a:spLocks noGrp="1"/>
          </p:cNvSpPr>
          <p:nvPr>
            <p:ph idx="1"/>
          </p:nvPr>
        </p:nvSpPr>
        <p:spPr>
          <a:xfrm>
            <a:off x="774833" y="1535961"/>
            <a:ext cx="7594333" cy="4523527"/>
          </a:xfrm>
        </p:spPr>
        <p:txBody>
          <a:bodyPr/>
          <a:lstStyle/>
          <a:p>
            <a:pPr eaLnBrk="1" hangingPunct="1">
              <a:defRPr/>
            </a:pPr>
            <a:r>
              <a:rPr lang="zh-TW" altLang="en-US" dirty="0" smtClean="0"/>
              <a:t> </a:t>
            </a:r>
            <a:r>
              <a:rPr lang="zh-TW" altLang="en-US" sz="3200" dirty="0" smtClean="0">
                <a:solidFill>
                  <a:schemeClr val="accent6">
                    <a:lumMod val="75000"/>
                  </a:schemeClr>
                </a:solidFill>
                <a:latin typeface="微軟正黑體" pitchFamily="34" charset="-120"/>
                <a:ea typeface="微軟正黑體" pitchFamily="34" charset="-120"/>
              </a:rPr>
              <a:t>出廠配送</a:t>
            </a:r>
            <a:endParaRPr lang="en-US" altLang="zh-TW" sz="3200" dirty="0" smtClean="0">
              <a:solidFill>
                <a:schemeClr val="accent6">
                  <a:lumMod val="75000"/>
                </a:schemeClr>
              </a:solidFill>
              <a:latin typeface="微軟正黑體" pitchFamily="34" charset="-120"/>
              <a:ea typeface="微軟正黑體" pitchFamily="34" charset="-120"/>
            </a:endParaRPr>
          </a:p>
          <a:p>
            <a:pPr eaLnBrk="1" hangingPunct="1">
              <a:buFontTx/>
              <a:buBlip>
                <a:blip r:embed="rId2"/>
              </a:buBlip>
              <a:defRPr/>
            </a:pPr>
            <a:r>
              <a:rPr lang="zh-TW" altLang="en-US" dirty="0" smtClean="0"/>
              <a:t>是指將所製成的最終產品配送到經銷商或最終顧客的相關活動。</a:t>
            </a:r>
            <a:endParaRPr lang="en-US" altLang="zh-TW" dirty="0" smtClean="0"/>
          </a:p>
          <a:p>
            <a:pPr eaLnBrk="1" hangingPunct="1">
              <a:buFontTx/>
              <a:buBlip>
                <a:blip r:embed="rId2"/>
              </a:buBlip>
              <a:defRPr/>
            </a:pPr>
            <a:r>
              <a:rPr lang="zh-TW" altLang="en-US" dirty="0" smtClean="0"/>
              <a:t>此部分的新技術發展和改善可能大大地影響企業的成本和競爭地位。</a:t>
            </a:r>
          </a:p>
          <a:p>
            <a:pPr eaLnBrk="1" hangingPunct="1">
              <a:buFontTx/>
              <a:buBlip>
                <a:blip r:embed="rId2"/>
              </a:buBlip>
              <a:defRPr/>
            </a:pPr>
            <a:endParaRPr lang="zh-TW" altLang="en-US" dirty="0" smtClean="0">
              <a:solidFill>
                <a:schemeClr val="accent6">
                  <a:lumMod val="75000"/>
                </a:schemeClr>
              </a:solidFill>
              <a:latin typeface="微軟正黑體" pitchFamily="34" charset="-120"/>
              <a:ea typeface="微軟正黑體" pitchFamily="34" charset="-120"/>
            </a:endParaRPr>
          </a:p>
        </p:txBody>
      </p:sp>
      <p:sp>
        <p:nvSpPr>
          <p:cNvPr id="32772"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32773"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9E1E479C-4CD7-4829-91B9-8320ADFC36D7}" type="slidenum">
              <a:rPr lang="en-US" altLang="zh-TW">
                <a:ea typeface="微軟正黑體" panose="020B0604030504040204" pitchFamily="34" charset="-120"/>
              </a:rPr>
              <a:pPr eaLnBrk="1" hangingPunct="1"/>
              <a:t>30</a:t>
            </a:fld>
            <a:endParaRPr lang="en-US" altLang="zh-TW" dirty="0">
              <a:ea typeface="微軟正黑體" panose="020B0604030504040204" pitchFamily="34" charset="-120"/>
            </a:endParaRPr>
          </a:p>
        </p:txBody>
      </p:sp>
      <p:pic>
        <p:nvPicPr>
          <p:cNvPr id="7" name="圖片 6"/>
          <p:cNvPicPr>
            <a:picLocks noChangeAspect="1"/>
          </p:cNvPicPr>
          <p:nvPr/>
        </p:nvPicPr>
        <p:blipFill>
          <a:blip r:embed="rId3"/>
          <a:stretch>
            <a:fillRect/>
          </a:stretch>
        </p:blipFill>
        <p:spPr>
          <a:xfrm>
            <a:off x="1830663" y="4501250"/>
            <a:ext cx="5174820" cy="21630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94869856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par>
                          <p:cTn id="10" fill="hold" nodeType="withGroup">
                            <p:stCondLst>
                              <p:cond delay="1000"/>
                            </p:stCondLst>
                            <p:childTnLst>
                              <p:par>
                                <p:cTn id="11" presetID="10"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55" presetClass="entr" presetSubtype="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p:cTn id="18"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9"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0" dur="1000"/>
                                        <p:tgtEl>
                                          <p:spTgt spid="3">
                                            <p:txEl>
                                              <p:pRg st="1" end="1"/>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55"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p:cTn id="25"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6"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7"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§2.3</a:t>
            </a:r>
            <a:r>
              <a:rPr lang="zh-TW" altLang="en-US" sz="4400" dirty="0">
                <a:latin typeface="微軟正黑體" pitchFamily="34" charset="-120"/>
                <a:ea typeface="微軟正黑體" pitchFamily="34" charset="-120"/>
              </a:rPr>
              <a:t>價值鏈分析</a:t>
            </a:r>
          </a:p>
        </p:txBody>
      </p:sp>
      <p:sp>
        <p:nvSpPr>
          <p:cNvPr id="3" name="內容版面配置區 2"/>
          <p:cNvSpPr>
            <a:spLocks noGrp="1"/>
          </p:cNvSpPr>
          <p:nvPr>
            <p:ph idx="1"/>
          </p:nvPr>
        </p:nvSpPr>
        <p:spPr>
          <a:xfrm>
            <a:off x="720460" y="1337205"/>
            <a:ext cx="8229600" cy="4525962"/>
          </a:xfrm>
        </p:spPr>
        <p:txBody>
          <a:bodyPr/>
          <a:lstStyle/>
          <a:p>
            <a:pPr eaLnBrk="1" hangingPunct="1">
              <a:defRPr/>
            </a:pPr>
            <a:r>
              <a:rPr lang="zh-TW" altLang="en-US" dirty="0" smtClean="0"/>
              <a:t> </a:t>
            </a:r>
            <a:r>
              <a:rPr lang="zh-TW" altLang="en-US" sz="3200" dirty="0" smtClean="0">
                <a:solidFill>
                  <a:schemeClr val="accent6">
                    <a:lumMod val="75000"/>
                  </a:schemeClr>
                </a:solidFill>
                <a:latin typeface="微軟正黑體" pitchFamily="34" charset="-120"/>
                <a:ea typeface="微軟正黑體" pitchFamily="34" charset="-120"/>
              </a:rPr>
              <a:t>行銷與銷售</a:t>
            </a:r>
            <a:endParaRPr lang="en-US" altLang="zh-TW" sz="3200" dirty="0" smtClean="0">
              <a:solidFill>
                <a:schemeClr val="accent6">
                  <a:lumMod val="75000"/>
                </a:schemeClr>
              </a:solidFill>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是指針對顧客所做的告知，以及促進其購買的活動。</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行銷在決定企業的附加價值活動上，扮演著很重要的角色。</a:t>
            </a:r>
          </a:p>
          <a:p>
            <a:pPr eaLnBrk="1" hangingPunct="1">
              <a:defRPr/>
            </a:pPr>
            <a:endParaRPr lang="zh-TW" altLang="en-US" sz="3200" dirty="0" smtClean="0">
              <a:solidFill>
                <a:schemeClr val="accent6">
                  <a:lumMod val="75000"/>
                </a:schemeClr>
              </a:solidFill>
              <a:latin typeface="微軟正黑體" pitchFamily="34" charset="-120"/>
              <a:ea typeface="微軟正黑體" pitchFamily="34" charset="-120"/>
            </a:endParaRPr>
          </a:p>
        </p:txBody>
      </p:sp>
      <p:sp>
        <p:nvSpPr>
          <p:cNvPr id="33796"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33797"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B321899B-4972-46DB-A5C6-3764DFE8B92F}" type="slidenum">
              <a:rPr lang="en-US" altLang="zh-TW">
                <a:ea typeface="微軟正黑體" panose="020B0604030504040204" pitchFamily="34" charset="-120"/>
              </a:rPr>
              <a:pPr eaLnBrk="1" hangingPunct="1"/>
              <a:t>31</a:t>
            </a:fld>
            <a:endParaRPr lang="en-US" altLang="zh-TW" dirty="0">
              <a:ea typeface="微軟正黑體" panose="020B0604030504040204" pitchFamily="34" charset="-120"/>
            </a:endParaRPr>
          </a:p>
        </p:txBody>
      </p:sp>
      <p:pic>
        <p:nvPicPr>
          <p:cNvPr id="7" name="圖片 6" descr="imagesCA8A0JPI.jpg"/>
          <p:cNvPicPr>
            <a:picLocks noChangeAspect="1"/>
          </p:cNvPicPr>
          <p:nvPr/>
        </p:nvPicPr>
        <p:blipFill>
          <a:blip r:embed="rId3"/>
          <a:stretch>
            <a:fillRect/>
          </a:stretch>
        </p:blipFill>
        <p:spPr>
          <a:xfrm>
            <a:off x="5516264" y="4133305"/>
            <a:ext cx="2767311" cy="20648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9394" name="Picture 2" descr="相關圖片"/>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4618" y="4133305"/>
            <a:ext cx="3451703" cy="217103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8" name="圖片 7"/>
          <p:cNvPicPr>
            <a:picLocks noChangeAspect="1"/>
          </p:cNvPicPr>
          <p:nvPr/>
        </p:nvPicPr>
        <p:blipFill>
          <a:blip r:embed="rId5"/>
          <a:stretch>
            <a:fillRect/>
          </a:stretch>
        </p:blipFill>
        <p:spPr>
          <a:xfrm>
            <a:off x="6115050" y="263444"/>
            <a:ext cx="2663158" cy="1477566"/>
          </a:xfrm>
          <a:prstGeom prst="rect">
            <a:avLst/>
          </a:prstGeom>
        </p:spPr>
      </p:pic>
    </p:spTree>
    <p:extLst>
      <p:ext uri="{BB962C8B-B14F-4D97-AF65-F5344CB8AC3E}">
        <p14:creationId xmlns:p14="http://schemas.microsoft.com/office/powerpoint/2010/main" val="387535887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par>
                          <p:cTn id="15" fill="hold" nodeType="withGroup">
                            <p:stCondLst>
                              <p:cond delay="500"/>
                            </p:stCondLst>
                            <p:childTnLst>
                              <p:par>
                                <p:cTn id="16" presetID="10" presetClass="entr" presetSubtype="0" fill="hold" nodeType="afterEffect">
                                  <p:stCondLst>
                                    <p:cond delay="0"/>
                                  </p:stCondLst>
                                  <p:childTnLst>
                                    <p:set>
                                      <p:cBhvr>
                                        <p:cTn id="17" dur="1" fill="hold">
                                          <p:stCondLst>
                                            <p:cond delay="0"/>
                                          </p:stCondLst>
                                        </p:cTn>
                                        <p:tgtEl>
                                          <p:spTgt spid="59394"/>
                                        </p:tgtEl>
                                        <p:attrNameLst>
                                          <p:attrName>style.visibility</p:attrName>
                                        </p:attrNameLst>
                                      </p:cBhvr>
                                      <p:to>
                                        <p:strVal val="visible"/>
                                      </p:to>
                                    </p:set>
                                    <p:animEffect transition="in" filter="fade">
                                      <p:cBhvr>
                                        <p:cTn id="18" dur="500"/>
                                        <p:tgtEl>
                                          <p:spTgt spid="59394"/>
                                        </p:tgtEl>
                                      </p:cBhvr>
                                    </p:animEffect>
                                  </p:childTnLst>
                                </p:cTn>
                              </p:par>
                            </p:childTnLst>
                          </p:cTn>
                        </p:par>
                      </p:childTnLst>
                    </p:cTn>
                  </p:par>
                  <p:par>
                    <p:cTn id="19" fill="hold">
                      <p:stCondLst>
                        <p:cond delay="indefinite"/>
                      </p:stCondLst>
                      <p:childTnLst>
                        <p:par>
                          <p:cTn id="20" fill="hold">
                            <p:stCondLst>
                              <p:cond delay="0"/>
                            </p:stCondLst>
                            <p:childTnLst>
                              <p:par>
                                <p:cTn id="21" presetID="17" presetClass="entr" presetSubtype="1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par>
                          <p:cTn id="25" fill="hold" nodeType="afterGroup">
                            <p:stCondLst>
                              <p:cond delay="500"/>
                            </p:stCondLst>
                            <p:childTnLst>
                              <p:par>
                                <p:cTn id="26" presetID="48" presetClass="entr" presetSubtype="0" accel="50000"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1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9" dur="1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30" dur="1000" fill="hold"/>
                                        <p:tgtEl>
                                          <p:spTgt spid="7"/>
                                        </p:tgtEl>
                                        <p:attrNameLst>
                                          <p:attrName>ppt_y</p:attrName>
                                        </p:attrNameLst>
                                      </p:cBhvr>
                                      <p:tavLst>
                                        <p:tav tm="0">
                                          <p:val>
                                            <p:strVal val="#ppt_y"/>
                                          </p:val>
                                        </p:tav>
                                        <p:tav tm="100000">
                                          <p:val>
                                            <p:strVal val="#ppt_y"/>
                                          </p:val>
                                        </p:tav>
                                      </p:tavLst>
                                    </p:anim>
                                    <p:animEffect transition="in" filter="fade">
                                      <p:cBhvr>
                                        <p:cTn id="31"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§2.3</a:t>
            </a:r>
            <a:r>
              <a:rPr lang="zh-TW" altLang="en-US" sz="4400" dirty="0">
                <a:latin typeface="微軟正黑體" pitchFamily="34" charset="-120"/>
                <a:ea typeface="微軟正黑體" pitchFamily="34" charset="-120"/>
              </a:rPr>
              <a:t>價值鏈分析</a:t>
            </a:r>
          </a:p>
        </p:txBody>
      </p:sp>
      <p:sp>
        <p:nvSpPr>
          <p:cNvPr id="3" name="內容版面配置區 2"/>
          <p:cNvSpPr>
            <a:spLocks noGrp="1"/>
          </p:cNvSpPr>
          <p:nvPr>
            <p:ph idx="1"/>
          </p:nvPr>
        </p:nvSpPr>
        <p:spPr>
          <a:xfrm>
            <a:off x="808522" y="1379068"/>
            <a:ext cx="7594333" cy="4523527"/>
          </a:xfrm>
        </p:spPr>
        <p:txBody>
          <a:bodyPr/>
          <a:lstStyle/>
          <a:p>
            <a:pPr eaLnBrk="1" hangingPunct="1">
              <a:defRPr/>
            </a:pPr>
            <a:r>
              <a:rPr lang="zh-TW" altLang="en-US" dirty="0" smtClean="0"/>
              <a:t> </a:t>
            </a:r>
            <a:r>
              <a:rPr lang="zh-TW" altLang="en-US" sz="3200" dirty="0" smtClean="0">
                <a:solidFill>
                  <a:schemeClr val="accent6">
                    <a:lumMod val="75000"/>
                  </a:schemeClr>
                </a:solidFill>
                <a:latin typeface="微軟正黑體" pitchFamily="34" charset="-120"/>
                <a:ea typeface="微軟正黑體" pitchFamily="34" charset="-120"/>
              </a:rPr>
              <a:t>服務</a:t>
            </a:r>
            <a:endParaRPr lang="en-US" altLang="zh-TW" sz="3200" dirty="0" smtClean="0">
              <a:solidFill>
                <a:schemeClr val="accent6">
                  <a:lumMod val="75000"/>
                </a:schemeClr>
              </a:solidFill>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是指當產品送達顧客手中之後，所進行的安裝、修繕，與維護等活動。</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顧</a:t>
            </a:r>
            <a:r>
              <a:rPr lang="zh-TW" altLang="en-US" dirty="0">
                <a:latin typeface="微軟正黑體" pitchFamily="34" charset="-120"/>
                <a:ea typeface="微軟正黑體" pitchFamily="34" charset="-120"/>
              </a:rPr>
              <a:t>客</a:t>
            </a:r>
            <a:r>
              <a:rPr lang="zh-TW" altLang="en-US" dirty="0" smtClean="0">
                <a:latin typeface="微軟正黑體" pitchFamily="34" charset="-120"/>
                <a:ea typeface="微軟正黑體" pitchFamily="34" charset="-120"/>
              </a:rPr>
              <a:t>服務是一個相當重要的競爭武器。</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服務的改善空間相對較大。</a:t>
            </a:r>
          </a:p>
          <a:p>
            <a:pPr eaLnBrk="1" hangingPunct="1">
              <a:defRPr/>
            </a:pPr>
            <a:endParaRPr lang="zh-TW" altLang="en-US" sz="3200" dirty="0" smtClean="0">
              <a:latin typeface="微軟正黑體" pitchFamily="34" charset="-120"/>
              <a:ea typeface="微軟正黑體" pitchFamily="34" charset="-120"/>
            </a:endParaRPr>
          </a:p>
        </p:txBody>
      </p:sp>
      <p:sp>
        <p:nvSpPr>
          <p:cNvPr id="34820"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34821"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4D1100C2-C976-4F2A-93C4-285D7D41F2F4}" type="slidenum">
              <a:rPr lang="en-US" altLang="zh-TW">
                <a:ea typeface="微軟正黑體" panose="020B0604030504040204" pitchFamily="34" charset="-120"/>
              </a:rPr>
              <a:pPr eaLnBrk="1" hangingPunct="1"/>
              <a:t>32</a:t>
            </a:fld>
            <a:endParaRPr lang="en-US" altLang="zh-TW" dirty="0">
              <a:ea typeface="微軟正黑體" panose="020B0604030504040204" pitchFamily="34" charset="-120"/>
            </a:endParaRPr>
          </a:p>
        </p:txBody>
      </p:sp>
      <p:pic>
        <p:nvPicPr>
          <p:cNvPr id="8" name="圖片 7" descr="imagesCAK9IUN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115050" y="3892864"/>
            <a:ext cx="2047875" cy="22288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圖片 4"/>
          <p:cNvPicPr>
            <a:picLocks noChangeAspect="1"/>
          </p:cNvPicPr>
          <p:nvPr/>
        </p:nvPicPr>
        <p:blipFill>
          <a:blip r:embed="rId4"/>
          <a:stretch>
            <a:fillRect/>
          </a:stretch>
        </p:blipFill>
        <p:spPr>
          <a:xfrm>
            <a:off x="1333328" y="4346919"/>
            <a:ext cx="3185918" cy="179207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08599261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17" presetClass="entr" presetSubtype="1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3" end="3"/>
                                            </p:txEl>
                                          </p:spTgt>
                                        </p:tgtEl>
                                        <p:attrNameLst>
                                          <p:attrName>ppt_h</p:attrName>
                                        </p:attrNameLst>
                                      </p:cBhvr>
                                      <p:tavLst>
                                        <p:tav tm="0">
                                          <p:val>
                                            <p:strVal val="#ppt_h"/>
                                          </p:val>
                                        </p:tav>
                                        <p:tav tm="100000">
                                          <p:val>
                                            <p:strVal val="#ppt_h"/>
                                          </p:val>
                                        </p:tav>
                                      </p:tavLst>
                                    </p:anim>
                                  </p:childTnLst>
                                </p:cTn>
                              </p:par>
                              <p:par>
                                <p:cTn id="27" presetID="55" presetClass="entr" presetSubtype="0"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1000" fill="hold"/>
                                        <p:tgtEl>
                                          <p:spTgt spid="8"/>
                                        </p:tgtEl>
                                        <p:attrNameLst>
                                          <p:attrName>ppt_w</p:attrName>
                                        </p:attrNameLst>
                                      </p:cBhvr>
                                      <p:tavLst>
                                        <p:tav tm="0">
                                          <p:val>
                                            <p:strVal val="#ppt_w*0.70"/>
                                          </p:val>
                                        </p:tav>
                                        <p:tav tm="100000">
                                          <p:val>
                                            <p:strVal val="#ppt_w"/>
                                          </p:val>
                                        </p:tav>
                                      </p:tavLst>
                                    </p:anim>
                                    <p:anim calcmode="lin" valueType="num">
                                      <p:cBhvr>
                                        <p:cTn id="30" dur="1000" fill="hold"/>
                                        <p:tgtEl>
                                          <p:spTgt spid="8"/>
                                        </p:tgtEl>
                                        <p:attrNameLst>
                                          <p:attrName>ppt_h</p:attrName>
                                        </p:attrNameLst>
                                      </p:cBhvr>
                                      <p:tavLst>
                                        <p:tav tm="0">
                                          <p:val>
                                            <p:strVal val="#ppt_h"/>
                                          </p:val>
                                        </p:tav>
                                        <p:tav tm="100000">
                                          <p:val>
                                            <p:strVal val="#ppt_h"/>
                                          </p:val>
                                        </p:tav>
                                      </p:tavLst>
                                    </p:anim>
                                    <p:animEffect transition="in" filter="fade">
                                      <p:cBhvr>
                                        <p:cTn id="31" dur="1000"/>
                                        <p:tgtEl>
                                          <p:spTgt spid="8"/>
                                        </p:tgtEl>
                                      </p:cBhvr>
                                    </p:animEffect>
                                  </p:childTnLst>
                                </p:cTn>
                              </p:par>
                              <p:par>
                                <p:cTn id="32" presetID="55" presetClass="entr" presetSubtype="0"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1000" fill="hold"/>
                                        <p:tgtEl>
                                          <p:spTgt spid="5"/>
                                        </p:tgtEl>
                                        <p:attrNameLst>
                                          <p:attrName>ppt_w</p:attrName>
                                        </p:attrNameLst>
                                      </p:cBhvr>
                                      <p:tavLst>
                                        <p:tav tm="0">
                                          <p:val>
                                            <p:strVal val="#ppt_w*0.70"/>
                                          </p:val>
                                        </p:tav>
                                        <p:tav tm="100000">
                                          <p:val>
                                            <p:strVal val="#ppt_w"/>
                                          </p:val>
                                        </p:tav>
                                      </p:tavLst>
                                    </p:anim>
                                    <p:anim calcmode="lin" valueType="num">
                                      <p:cBhvr>
                                        <p:cTn id="35" dur="1000" fill="hold"/>
                                        <p:tgtEl>
                                          <p:spTgt spid="5"/>
                                        </p:tgtEl>
                                        <p:attrNameLst>
                                          <p:attrName>ppt_h</p:attrName>
                                        </p:attrNameLst>
                                      </p:cBhvr>
                                      <p:tavLst>
                                        <p:tav tm="0">
                                          <p:val>
                                            <p:strVal val="#ppt_h"/>
                                          </p:val>
                                        </p:tav>
                                        <p:tav tm="100000">
                                          <p:val>
                                            <p:strVal val="#ppt_h"/>
                                          </p:val>
                                        </p:tav>
                                      </p:tavLst>
                                    </p:anim>
                                    <p:animEffect transition="in" filter="fade">
                                      <p:cBhvr>
                                        <p:cTn id="3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§2.3</a:t>
            </a:r>
            <a:r>
              <a:rPr lang="zh-TW" altLang="en-US" sz="4400" dirty="0">
                <a:latin typeface="微軟正黑體" pitchFamily="34" charset="-120"/>
                <a:ea typeface="微軟正黑體" pitchFamily="34" charset="-120"/>
              </a:rPr>
              <a:t>價值鏈分析</a:t>
            </a:r>
          </a:p>
        </p:txBody>
      </p:sp>
      <p:sp>
        <p:nvSpPr>
          <p:cNvPr id="3" name="內容版面配置區 2"/>
          <p:cNvSpPr>
            <a:spLocks noGrp="1"/>
          </p:cNvSpPr>
          <p:nvPr>
            <p:ph idx="1"/>
          </p:nvPr>
        </p:nvSpPr>
        <p:spPr/>
        <p:txBody>
          <a:bodyPr/>
          <a:lstStyle/>
          <a:p>
            <a:pPr eaLnBrk="1" hangingPunct="1">
              <a:defRPr/>
            </a:pPr>
            <a:r>
              <a:rPr lang="zh-TW" altLang="en-US" dirty="0" smtClean="0"/>
              <a:t> </a:t>
            </a:r>
            <a:r>
              <a:rPr lang="zh-TW" altLang="en-US" sz="3200" dirty="0" smtClean="0">
                <a:solidFill>
                  <a:schemeClr val="accent6">
                    <a:lumMod val="75000"/>
                  </a:schemeClr>
                </a:solidFill>
              </a:rPr>
              <a:t>支援活動</a:t>
            </a:r>
          </a:p>
        </p:txBody>
      </p:sp>
      <p:sp>
        <p:nvSpPr>
          <p:cNvPr id="35844"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35845"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35EECBB1-CF6E-4664-B76D-9BD28F136137}" type="slidenum">
              <a:rPr lang="en-US" altLang="zh-TW">
                <a:ea typeface="微軟正黑體" panose="020B0604030504040204" pitchFamily="34" charset="-120"/>
              </a:rPr>
              <a:pPr eaLnBrk="1" hangingPunct="1"/>
              <a:t>33</a:t>
            </a:fld>
            <a:endParaRPr lang="en-US" altLang="zh-TW" dirty="0">
              <a:ea typeface="微軟正黑體" panose="020B0604030504040204" pitchFamily="34" charset="-120"/>
            </a:endParaRPr>
          </a:p>
        </p:txBody>
      </p:sp>
      <p:graphicFrame>
        <p:nvGraphicFramePr>
          <p:cNvPr id="6" name="資料庫圖表 5"/>
          <p:cNvGraphicFramePr/>
          <p:nvPr>
            <p:extLst/>
          </p:nvPr>
        </p:nvGraphicFramePr>
        <p:xfrm>
          <a:off x="1132764" y="1861024"/>
          <a:ext cx="7847463" cy="44169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02288754"/>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6">
                                            <p:graphicEl>
                                              <a:dgm id="{981F7FC8-C562-409F-B84F-45F171B2DB57}"/>
                                            </p:graphicEl>
                                          </p:spTgt>
                                        </p:tgtEl>
                                        <p:attrNameLst>
                                          <p:attrName>style.visibility</p:attrName>
                                        </p:attrNameLst>
                                      </p:cBhvr>
                                      <p:to>
                                        <p:strVal val="visible"/>
                                      </p:to>
                                    </p:set>
                                    <p:anim calcmode="lin" valueType="num">
                                      <p:cBhvr>
                                        <p:cTn id="7" dur="500" fill="hold"/>
                                        <p:tgtEl>
                                          <p:spTgt spid="6">
                                            <p:graphicEl>
                                              <a:dgm id="{981F7FC8-C562-409F-B84F-45F171B2DB57}"/>
                                            </p:graphicEl>
                                          </p:spTgt>
                                        </p:tgtEl>
                                        <p:attrNameLst>
                                          <p:attrName>ppt_w</p:attrName>
                                        </p:attrNameLst>
                                      </p:cBhvr>
                                      <p:tavLst>
                                        <p:tav tm="0">
                                          <p:val>
                                            <p:fltVal val="0"/>
                                          </p:val>
                                        </p:tav>
                                        <p:tav tm="100000">
                                          <p:val>
                                            <p:strVal val="#ppt_w"/>
                                          </p:val>
                                        </p:tav>
                                      </p:tavLst>
                                    </p:anim>
                                    <p:anim calcmode="lin" valueType="num">
                                      <p:cBhvr>
                                        <p:cTn id="8" dur="500" fill="hold"/>
                                        <p:tgtEl>
                                          <p:spTgt spid="6">
                                            <p:graphicEl>
                                              <a:dgm id="{981F7FC8-C562-409F-B84F-45F171B2DB57}"/>
                                            </p:graphicEl>
                                          </p:spTgt>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7" presetClass="entr" presetSubtype="10" fill="hold" grpId="0" nodeType="afterEffect">
                                  <p:stCondLst>
                                    <p:cond delay="0"/>
                                  </p:stCondLst>
                                  <p:childTnLst>
                                    <p:set>
                                      <p:cBhvr>
                                        <p:cTn id="11" dur="1" fill="hold">
                                          <p:stCondLst>
                                            <p:cond delay="0"/>
                                          </p:stCondLst>
                                        </p:cTn>
                                        <p:tgtEl>
                                          <p:spTgt spid="6">
                                            <p:graphicEl>
                                              <a:dgm id="{3AA2483B-5D0A-4A42-B4D0-F859D2F1792C}"/>
                                            </p:graphicEl>
                                          </p:spTgt>
                                        </p:tgtEl>
                                        <p:attrNameLst>
                                          <p:attrName>style.visibility</p:attrName>
                                        </p:attrNameLst>
                                      </p:cBhvr>
                                      <p:to>
                                        <p:strVal val="visible"/>
                                      </p:to>
                                    </p:set>
                                    <p:anim calcmode="lin" valueType="num">
                                      <p:cBhvr>
                                        <p:cTn id="12" dur="500" fill="hold"/>
                                        <p:tgtEl>
                                          <p:spTgt spid="6">
                                            <p:graphicEl>
                                              <a:dgm id="{3AA2483B-5D0A-4A42-B4D0-F859D2F1792C}"/>
                                            </p:graphicEl>
                                          </p:spTgt>
                                        </p:tgtEl>
                                        <p:attrNameLst>
                                          <p:attrName>ppt_w</p:attrName>
                                        </p:attrNameLst>
                                      </p:cBhvr>
                                      <p:tavLst>
                                        <p:tav tm="0">
                                          <p:val>
                                            <p:fltVal val="0"/>
                                          </p:val>
                                        </p:tav>
                                        <p:tav tm="100000">
                                          <p:val>
                                            <p:strVal val="#ppt_w"/>
                                          </p:val>
                                        </p:tav>
                                      </p:tavLst>
                                    </p:anim>
                                    <p:anim calcmode="lin" valueType="num">
                                      <p:cBhvr>
                                        <p:cTn id="13" dur="500" fill="hold"/>
                                        <p:tgtEl>
                                          <p:spTgt spid="6">
                                            <p:graphicEl>
                                              <a:dgm id="{3AA2483B-5D0A-4A42-B4D0-F859D2F1792C}"/>
                                            </p:graphicEl>
                                          </p:spTgt>
                                        </p:tgtEl>
                                        <p:attrNameLst>
                                          <p:attrName>ppt_h</p:attrName>
                                        </p:attrNameLst>
                                      </p:cBhvr>
                                      <p:tavLst>
                                        <p:tav tm="0">
                                          <p:val>
                                            <p:strVal val="#ppt_h"/>
                                          </p:val>
                                        </p:tav>
                                        <p:tav tm="100000">
                                          <p:val>
                                            <p:strVal val="#ppt_h"/>
                                          </p:val>
                                        </p:tav>
                                      </p:tavLst>
                                    </p:anim>
                                  </p:childTnLst>
                                </p:cTn>
                              </p:par>
                            </p:childTnLst>
                          </p:cTn>
                        </p:par>
                        <p:par>
                          <p:cTn id="14" fill="hold">
                            <p:stCondLst>
                              <p:cond delay="1000"/>
                            </p:stCondLst>
                            <p:childTnLst>
                              <p:par>
                                <p:cTn id="15" presetID="17" presetClass="entr" presetSubtype="10" fill="hold" grpId="0" nodeType="afterEffect">
                                  <p:stCondLst>
                                    <p:cond delay="0"/>
                                  </p:stCondLst>
                                  <p:childTnLst>
                                    <p:set>
                                      <p:cBhvr>
                                        <p:cTn id="16" dur="1" fill="hold">
                                          <p:stCondLst>
                                            <p:cond delay="0"/>
                                          </p:stCondLst>
                                        </p:cTn>
                                        <p:tgtEl>
                                          <p:spTgt spid="6">
                                            <p:graphicEl>
                                              <a:dgm id="{D1BE86E7-5340-4E40-9734-86C18EEF4549}"/>
                                            </p:graphicEl>
                                          </p:spTgt>
                                        </p:tgtEl>
                                        <p:attrNameLst>
                                          <p:attrName>style.visibility</p:attrName>
                                        </p:attrNameLst>
                                      </p:cBhvr>
                                      <p:to>
                                        <p:strVal val="visible"/>
                                      </p:to>
                                    </p:set>
                                    <p:anim calcmode="lin" valueType="num">
                                      <p:cBhvr>
                                        <p:cTn id="17" dur="500" fill="hold"/>
                                        <p:tgtEl>
                                          <p:spTgt spid="6">
                                            <p:graphicEl>
                                              <a:dgm id="{D1BE86E7-5340-4E40-9734-86C18EEF4549}"/>
                                            </p:graphicEl>
                                          </p:spTgt>
                                        </p:tgtEl>
                                        <p:attrNameLst>
                                          <p:attrName>ppt_w</p:attrName>
                                        </p:attrNameLst>
                                      </p:cBhvr>
                                      <p:tavLst>
                                        <p:tav tm="0">
                                          <p:val>
                                            <p:fltVal val="0"/>
                                          </p:val>
                                        </p:tav>
                                        <p:tav tm="100000">
                                          <p:val>
                                            <p:strVal val="#ppt_w"/>
                                          </p:val>
                                        </p:tav>
                                      </p:tavLst>
                                    </p:anim>
                                    <p:anim calcmode="lin" valueType="num">
                                      <p:cBhvr>
                                        <p:cTn id="18" dur="500" fill="hold"/>
                                        <p:tgtEl>
                                          <p:spTgt spid="6">
                                            <p:graphicEl>
                                              <a:dgm id="{D1BE86E7-5340-4E40-9734-86C18EEF4549}"/>
                                            </p:graphicEl>
                                          </p:spTgt>
                                        </p:tgtEl>
                                        <p:attrNameLst>
                                          <p:attrName>ppt_h</p:attrName>
                                        </p:attrNameLst>
                                      </p:cBhvr>
                                      <p:tavLst>
                                        <p:tav tm="0">
                                          <p:val>
                                            <p:strVal val="#ppt_h"/>
                                          </p:val>
                                        </p:tav>
                                        <p:tav tm="100000">
                                          <p:val>
                                            <p:strVal val="#ppt_h"/>
                                          </p:val>
                                        </p:tav>
                                      </p:tavLst>
                                    </p:anim>
                                  </p:childTnLst>
                                </p:cTn>
                              </p:par>
                            </p:childTnLst>
                          </p:cTn>
                        </p:par>
                        <p:par>
                          <p:cTn id="19" fill="hold">
                            <p:stCondLst>
                              <p:cond delay="1500"/>
                            </p:stCondLst>
                            <p:childTnLst>
                              <p:par>
                                <p:cTn id="20" presetID="17" presetClass="entr" presetSubtype="10" fill="hold" grpId="0" nodeType="afterEffect">
                                  <p:stCondLst>
                                    <p:cond delay="0"/>
                                  </p:stCondLst>
                                  <p:childTnLst>
                                    <p:set>
                                      <p:cBhvr>
                                        <p:cTn id="21" dur="1" fill="hold">
                                          <p:stCondLst>
                                            <p:cond delay="0"/>
                                          </p:stCondLst>
                                        </p:cTn>
                                        <p:tgtEl>
                                          <p:spTgt spid="6">
                                            <p:graphicEl>
                                              <a:dgm id="{3641C43F-9610-4EEC-8287-D2D5127A0AC3}"/>
                                            </p:graphicEl>
                                          </p:spTgt>
                                        </p:tgtEl>
                                        <p:attrNameLst>
                                          <p:attrName>style.visibility</p:attrName>
                                        </p:attrNameLst>
                                      </p:cBhvr>
                                      <p:to>
                                        <p:strVal val="visible"/>
                                      </p:to>
                                    </p:set>
                                    <p:anim calcmode="lin" valueType="num">
                                      <p:cBhvr>
                                        <p:cTn id="22" dur="500" fill="hold"/>
                                        <p:tgtEl>
                                          <p:spTgt spid="6">
                                            <p:graphicEl>
                                              <a:dgm id="{3641C43F-9610-4EEC-8287-D2D5127A0AC3}"/>
                                            </p:graphicEl>
                                          </p:spTgt>
                                        </p:tgtEl>
                                        <p:attrNameLst>
                                          <p:attrName>ppt_w</p:attrName>
                                        </p:attrNameLst>
                                      </p:cBhvr>
                                      <p:tavLst>
                                        <p:tav tm="0">
                                          <p:val>
                                            <p:fltVal val="0"/>
                                          </p:val>
                                        </p:tav>
                                        <p:tav tm="100000">
                                          <p:val>
                                            <p:strVal val="#ppt_w"/>
                                          </p:val>
                                        </p:tav>
                                      </p:tavLst>
                                    </p:anim>
                                    <p:anim calcmode="lin" valueType="num">
                                      <p:cBhvr>
                                        <p:cTn id="23" dur="500" fill="hold"/>
                                        <p:tgtEl>
                                          <p:spTgt spid="6">
                                            <p:graphicEl>
                                              <a:dgm id="{3641C43F-9610-4EEC-8287-D2D5127A0AC3}"/>
                                            </p:graphic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§2.3</a:t>
            </a:r>
            <a:r>
              <a:rPr lang="zh-TW" altLang="en-US" sz="4400" dirty="0">
                <a:latin typeface="微軟正黑體" pitchFamily="34" charset="-120"/>
                <a:ea typeface="微軟正黑體" pitchFamily="34" charset="-120"/>
              </a:rPr>
              <a:t>價值鏈分析</a:t>
            </a:r>
          </a:p>
        </p:txBody>
      </p:sp>
      <p:sp>
        <p:nvSpPr>
          <p:cNvPr id="3" name="內容版面配置區 2"/>
          <p:cNvSpPr>
            <a:spLocks noGrp="1"/>
          </p:cNvSpPr>
          <p:nvPr>
            <p:ph idx="1"/>
          </p:nvPr>
        </p:nvSpPr>
        <p:spPr>
          <a:xfrm>
            <a:off x="631542" y="1506374"/>
            <a:ext cx="7594333" cy="4523527"/>
          </a:xfrm>
        </p:spPr>
        <p:txBody>
          <a:bodyPr/>
          <a:lstStyle/>
          <a:p>
            <a:pPr eaLnBrk="1" hangingPunct="1">
              <a:defRPr/>
            </a:pPr>
            <a:r>
              <a:rPr lang="zh-TW" altLang="en-US" dirty="0" smtClean="0"/>
              <a:t> </a:t>
            </a:r>
            <a:r>
              <a:rPr lang="zh-TW" altLang="en-US" sz="3200" dirty="0" smtClean="0">
                <a:solidFill>
                  <a:schemeClr val="accent6">
                    <a:lumMod val="75000"/>
                  </a:schemeClr>
                </a:solidFill>
                <a:latin typeface="微軟正黑體" pitchFamily="34" charset="-120"/>
                <a:ea typeface="微軟正黑體" pitchFamily="34" charset="-120"/>
              </a:rPr>
              <a:t>採購</a:t>
            </a:r>
            <a:endParaRPr lang="en-US" altLang="zh-TW" sz="3200" dirty="0" smtClean="0">
              <a:solidFill>
                <a:schemeClr val="accent6">
                  <a:lumMod val="75000"/>
                </a:schemeClr>
              </a:solidFill>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是指取得主要活動所需要的投入。</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可以使企業獲得經濟規模，並取得相對於供應商較大的談判能力。</a:t>
            </a:r>
            <a:r>
              <a:rPr lang="zh-TW" dirty="0" smtClean="0">
                <a:latin typeface="微軟正黑體" pitchFamily="34" charset="-120"/>
                <a:ea typeface="微軟正黑體" pitchFamily="34" charset="-120"/>
              </a:rPr>
              <a:t> </a:t>
            </a:r>
            <a:r>
              <a:rPr lang="en-US" dirty="0" smtClean="0">
                <a:latin typeface="微軟正黑體" pitchFamily="34" charset="-120"/>
                <a:ea typeface="微軟正黑體" pitchFamily="34" charset="-120"/>
              </a:rPr>
              <a:t> </a:t>
            </a:r>
            <a:endParaRPr lang="zh-TW" altLang="en-US" dirty="0" smtClean="0">
              <a:latin typeface="微軟正黑體" pitchFamily="34" charset="-120"/>
              <a:ea typeface="微軟正黑體" pitchFamily="34" charset="-120"/>
            </a:endParaRPr>
          </a:p>
          <a:p>
            <a:pPr eaLnBrk="1" hangingPunct="1">
              <a:defRPr/>
            </a:pPr>
            <a:endParaRPr lang="zh-TW" altLang="en-US" dirty="0" smtClean="0">
              <a:latin typeface="微軟正黑體" pitchFamily="34" charset="-120"/>
              <a:ea typeface="微軟正黑體" pitchFamily="34" charset="-120"/>
            </a:endParaRPr>
          </a:p>
        </p:txBody>
      </p:sp>
      <p:sp>
        <p:nvSpPr>
          <p:cNvPr id="36868"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36869"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FBB32877-D756-4F79-8457-0B1FDF1E9F49}" type="slidenum">
              <a:rPr lang="en-US" altLang="zh-TW">
                <a:ea typeface="微軟正黑體" panose="020B0604030504040204" pitchFamily="34" charset="-120"/>
              </a:rPr>
              <a:pPr eaLnBrk="1" hangingPunct="1"/>
              <a:t>34</a:t>
            </a:fld>
            <a:endParaRPr lang="en-US" altLang="zh-TW" dirty="0">
              <a:ea typeface="微軟正黑體" panose="020B0604030504040204" pitchFamily="34" charset="-120"/>
            </a:endParaRPr>
          </a:p>
        </p:txBody>
      </p:sp>
      <p:pic>
        <p:nvPicPr>
          <p:cNvPr id="5" name="圖片 4"/>
          <p:cNvPicPr>
            <a:picLocks noChangeAspect="1"/>
          </p:cNvPicPr>
          <p:nvPr/>
        </p:nvPicPr>
        <p:blipFill>
          <a:blip r:embed="rId3"/>
          <a:stretch>
            <a:fillRect/>
          </a:stretch>
        </p:blipFill>
        <p:spPr>
          <a:xfrm>
            <a:off x="1050262" y="3962976"/>
            <a:ext cx="2295525" cy="206692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圖片 5"/>
          <p:cNvPicPr>
            <a:picLocks noChangeAspect="1"/>
          </p:cNvPicPr>
          <p:nvPr/>
        </p:nvPicPr>
        <p:blipFill>
          <a:blip r:embed="rId4"/>
          <a:stretch>
            <a:fillRect/>
          </a:stretch>
        </p:blipFill>
        <p:spPr>
          <a:xfrm>
            <a:off x="4363641" y="3962976"/>
            <a:ext cx="3862234" cy="216285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87156874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55" presetClass="entr" presetSubtype="0"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p:cTn id="24"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5"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6" dur="1000"/>
                                        <p:tgtEl>
                                          <p:spTgt spid="3">
                                            <p:txEl>
                                              <p:pRg st="2" end="2"/>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§2.3</a:t>
            </a:r>
            <a:r>
              <a:rPr lang="zh-TW" altLang="en-US" sz="4400" dirty="0">
                <a:latin typeface="微軟正黑體" pitchFamily="34" charset="-120"/>
                <a:ea typeface="微軟正黑體" pitchFamily="34" charset="-120"/>
              </a:rPr>
              <a:t>價值鏈分析</a:t>
            </a:r>
          </a:p>
        </p:txBody>
      </p:sp>
      <p:sp>
        <p:nvSpPr>
          <p:cNvPr id="3" name="內容版面配置區 2"/>
          <p:cNvSpPr>
            <a:spLocks noGrp="1"/>
          </p:cNvSpPr>
          <p:nvPr>
            <p:ph idx="1"/>
          </p:nvPr>
        </p:nvSpPr>
        <p:spPr>
          <a:xfrm>
            <a:off x="808522" y="1476455"/>
            <a:ext cx="7594333" cy="4523527"/>
          </a:xfrm>
        </p:spPr>
        <p:txBody>
          <a:bodyPr/>
          <a:lstStyle/>
          <a:p>
            <a:pPr eaLnBrk="1" hangingPunct="1">
              <a:defRPr/>
            </a:pPr>
            <a:r>
              <a:rPr lang="zh-TW" altLang="en-US" dirty="0" smtClean="0"/>
              <a:t> </a:t>
            </a:r>
            <a:r>
              <a:rPr lang="zh-TW" altLang="en-US" sz="3200" dirty="0" smtClean="0">
                <a:solidFill>
                  <a:schemeClr val="accent6">
                    <a:lumMod val="75000"/>
                  </a:schemeClr>
                </a:solidFill>
              </a:rPr>
              <a:t>技術開發</a:t>
            </a:r>
            <a:endParaRPr lang="en-US" altLang="zh-TW" dirty="0" smtClean="0">
              <a:solidFill>
                <a:schemeClr val="accent6">
                  <a:lumMod val="75000"/>
                </a:schemeClr>
              </a:solidFill>
            </a:endParaRPr>
          </a:p>
          <a:p>
            <a:pPr eaLnBrk="1" hangingPunct="1">
              <a:buFontTx/>
              <a:buBlip>
                <a:blip r:embed="rId2"/>
              </a:buBlip>
              <a:defRPr/>
            </a:pPr>
            <a:r>
              <a:rPr lang="zh-TW" altLang="en-US" dirty="0" smtClean="0"/>
              <a:t>是指尋求改善主要活動的方法。</a:t>
            </a:r>
            <a:endParaRPr lang="en-US" altLang="zh-TW" dirty="0" smtClean="0"/>
          </a:p>
          <a:p>
            <a:pPr eaLnBrk="1" hangingPunct="1">
              <a:buFontTx/>
              <a:buBlip>
                <a:blip r:embed="rId2"/>
              </a:buBlip>
              <a:defRPr/>
            </a:pPr>
            <a:r>
              <a:rPr lang="zh-TW" altLang="en-US" dirty="0" smtClean="0"/>
              <a:t>技術是存在於企業的每一個價值創造活動中。</a:t>
            </a:r>
            <a:endParaRPr lang="en-US" altLang="zh-TW" dirty="0" smtClean="0"/>
          </a:p>
          <a:p>
            <a:pPr eaLnBrk="1" hangingPunct="1">
              <a:buFontTx/>
              <a:buBlip>
                <a:blip r:embed="rId2"/>
              </a:buBlip>
              <a:defRPr/>
            </a:pPr>
            <a:r>
              <a:rPr lang="zh-TW" altLang="en-US" dirty="0" smtClean="0"/>
              <a:t>技術開發可以劃分為產品開</a:t>
            </a:r>
            <a:r>
              <a:rPr lang="zh-TW" altLang="en-US" dirty="0"/>
              <a:t>發</a:t>
            </a:r>
            <a:r>
              <a:rPr lang="zh-TW" altLang="en-US" dirty="0" smtClean="0"/>
              <a:t>和程序開</a:t>
            </a:r>
            <a:r>
              <a:rPr lang="zh-TW" altLang="en-US" dirty="0"/>
              <a:t>發</a:t>
            </a:r>
            <a:r>
              <a:rPr lang="zh-TW" altLang="en-US" dirty="0" smtClean="0"/>
              <a:t>兩種，同時技術開發也包括軟體和硬體上的改善和進步。</a:t>
            </a:r>
          </a:p>
          <a:p>
            <a:pPr eaLnBrk="1" hangingPunct="1">
              <a:buFontTx/>
              <a:buBlip>
                <a:blip r:embed="rId2"/>
              </a:buBlip>
              <a:defRPr/>
            </a:pPr>
            <a:endParaRPr lang="zh-TW" altLang="en-US" dirty="0" smtClean="0">
              <a:solidFill>
                <a:schemeClr val="accent6">
                  <a:lumMod val="75000"/>
                </a:schemeClr>
              </a:solidFill>
            </a:endParaRPr>
          </a:p>
        </p:txBody>
      </p:sp>
      <p:sp>
        <p:nvSpPr>
          <p:cNvPr id="37892"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37893"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E891BD82-1CEB-4AE6-B5D9-29EA6B48621C}" type="slidenum">
              <a:rPr lang="en-US" altLang="zh-TW">
                <a:ea typeface="微軟正黑體" panose="020B0604030504040204" pitchFamily="34" charset="-120"/>
              </a:rPr>
              <a:pPr eaLnBrk="1" hangingPunct="1"/>
              <a:t>35</a:t>
            </a:fld>
            <a:endParaRPr lang="en-US" altLang="zh-TW" dirty="0">
              <a:ea typeface="微軟正黑體" panose="020B0604030504040204" pitchFamily="34" charset="-120"/>
            </a:endParaRPr>
          </a:p>
        </p:txBody>
      </p:sp>
      <p:pic>
        <p:nvPicPr>
          <p:cNvPr id="6" name="圖片 5"/>
          <p:cNvPicPr>
            <a:picLocks noChangeAspect="1"/>
          </p:cNvPicPr>
          <p:nvPr/>
        </p:nvPicPr>
        <p:blipFill>
          <a:blip r:embed="rId3"/>
          <a:stretch>
            <a:fillRect/>
          </a:stretch>
        </p:blipFill>
        <p:spPr>
          <a:xfrm>
            <a:off x="5672590" y="4387295"/>
            <a:ext cx="2730265" cy="200080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圖片 6"/>
          <p:cNvPicPr>
            <a:picLocks noChangeAspect="1"/>
          </p:cNvPicPr>
          <p:nvPr/>
        </p:nvPicPr>
        <p:blipFill>
          <a:blip r:embed="rId4"/>
          <a:stretch>
            <a:fillRect/>
          </a:stretch>
        </p:blipFill>
        <p:spPr>
          <a:xfrm>
            <a:off x="2141013" y="4387295"/>
            <a:ext cx="3079493" cy="20492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97280511"/>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§2.3</a:t>
            </a:r>
            <a:r>
              <a:rPr lang="zh-TW" altLang="en-US" sz="4400" dirty="0">
                <a:latin typeface="微軟正黑體" pitchFamily="34" charset="-120"/>
                <a:ea typeface="微軟正黑體" pitchFamily="34" charset="-120"/>
              </a:rPr>
              <a:t>價值鏈分析</a:t>
            </a:r>
          </a:p>
        </p:txBody>
      </p:sp>
      <p:sp>
        <p:nvSpPr>
          <p:cNvPr id="3" name="內容版面配置區 2"/>
          <p:cNvSpPr>
            <a:spLocks noGrp="1"/>
          </p:cNvSpPr>
          <p:nvPr>
            <p:ph idx="1"/>
          </p:nvPr>
        </p:nvSpPr>
        <p:spPr/>
        <p:txBody>
          <a:bodyPr/>
          <a:lstStyle/>
          <a:p>
            <a:pPr eaLnBrk="1" hangingPunct="1">
              <a:defRPr/>
            </a:pPr>
            <a:r>
              <a:rPr lang="zh-TW" altLang="en-US" dirty="0" smtClean="0"/>
              <a:t> </a:t>
            </a:r>
            <a:r>
              <a:rPr lang="zh-TW" altLang="en-US" sz="3200" dirty="0" smtClean="0">
                <a:solidFill>
                  <a:schemeClr val="accent6">
                    <a:lumMod val="75000"/>
                  </a:schemeClr>
                </a:solidFill>
                <a:latin typeface="微軟正黑體" pitchFamily="34" charset="-120"/>
                <a:ea typeface="微軟正黑體" pitchFamily="34" charset="-120"/>
              </a:rPr>
              <a:t>人力資源管理</a:t>
            </a:r>
            <a:endParaRPr lang="en-US" altLang="zh-TW" sz="3200" dirty="0" smtClean="0">
              <a:solidFill>
                <a:schemeClr val="accent6">
                  <a:lumMod val="75000"/>
                </a:schemeClr>
              </a:solidFill>
              <a:latin typeface="微軟正黑體" pitchFamily="34" charset="-120"/>
              <a:ea typeface="微軟正黑體" pitchFamily="34" charset="-120"/>
            </a:endParaRPr>
          </a:p>
          <a:p>
            <a:pPr eaLnBrk="1" hangingPunct="1">
              <a:buFontTx/>
              <a:buBlip>
                <a:blip r:embed="rId2"/>
              </a:buBlip>
              <a:defRPr/>
            </a:pPr>
            <a:r>
              <a:rPr lang="zh-TW" altLang="en-US" dirty="0" smtClean="0"/>
              <a:t>人員是企業中最具有彈性和最有發展性的資源。</a:t>
            </a:r>
            <a:endParaRPr lang="en-US" altLang="zh-TW" dirty="0" smtClean="0"/>
          </a:p>
          <a:p>
            <a:pPr eaLnBrk="1" hangingPunct="1">
              <a:buFontTx/>
              <a:buBlip>
                <a:blip r:embed="rId2"/>
              </a:buBlip>
              <a:defRPr/>
            </a:pPr>
            <a:r>
              <a:rPr lang="zh-TW" altLang="en-US" dirty="0" smtClean="0"/>
              <a:t>人力資源管理是指對於企業人員所進行的甄選、訓練、激勵，與監督等活動。</a:t>
            </a:r>
            <a:endParaRPr lang="en-US" altLang="zh-TW" dirty="0" smtClean="0"/>
          </a:p>
          <a:p>
            <a:pPr eaLnBrk="1" hangingPunct="1">
              <a:buFontTx/>
              <a:buBlip>
                <a:blip r:embed="rId2"/>
              </a:buBlip>
              <a:defRPr/>
            </a:pPr>
            <a:r>
              <a:rPr lang="zh-TW" altLang="en-US" dirty="0" smtClean="0"/>
              <a:t>人力資源管理會影響企業每個附加價值活動。</a:t>
            </a:r>
          </a:p>
          <a:p>
            <a:pPr eaLnBrk="1" hangingPunct="1">
              <a:buFontTx/>
              <a:buBlip>
                <a:blip r:embed="rId2"/>
              </a:buBlip>
              <a:defRPr/>
            </a:pPr>
            <a:endParaRPr lang="zh-TW" altLang="en-US" dirty="0" smtClean="0"/>
          </a:p>
        </p:txBody>
      </p:sp>
      <p:sp>
        <p:nvSpPr>
          <p:cNvPr id="38916"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38917"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0EFEC921-B362-4E30-B0FF-F0F57C1E6308}" type="slidenum">
              <a:rPr lang="en-US" altLang="zh-TW">
                <a:ea typeface="微軟正黑體" panose="020B0604030504040204" pitchFamily="34" charset="-120"/>
              </a:rPr>
              <a:pPr eaLnBrk="1" hangingPunct="1"/>
              <a:t>36</a:t>
            </a:fld>
            <a:endParaRPr lang="en-US" altLang="zh-TW" dirty="0">
              <a:ea typeface="微軟正黑體" panose="020B0604030504040204" pitchFamily="34" charset="-120"/>
            </a:endParaRPr>
          </a:p>
        </p:txBody>
      </p:sp>
      <p:pic>
        <p:nvPicPr>
          <p:cNvPr id="7" name="圖片 6"/>
          <p:cNvPicPr>
            <a:picLocks noChangeAspect="1"/>
          </p:cNvPicPr>
          <p:nvPr/>
        </p:nvPicPr>
        <p:blipFill>
          <a:blip r:embed="rId3"/>
          <a:stretch>
            <a:fillRect/>
          </a:stretch>
        </p:blipFill>
        <p:spPr>
          <a:xfrm>
            <a:off x="5997063" y="4541840"/>
            <a:ext cx="2600325" cy="176212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圖片 7"/>
          <p:cNvPicPr>
            <a:picLocks noChangeAspect="1"/>
          </p:cNvPicPr>
          <p:nvPr/>
        </p:nvPicPr>
        <p:blipFill>
          <a:blip r:embed="rId4"/>
          <a:stretch>
            <a:fillRect/>
          </a:stretch>
        </p:blipFill>
        <p:spPr>
          <a:xfrm>
            <a:off x="496002" y="4541840"/>
            <a:ext cx="4887159" cy="184626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64200616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par>
                                <p:cTn id="10" presetID="10"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21"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2" dur="1000"/>
                                        <p:tgtEl>
                                          <p:spTgt spid="3">
                                            <p:txEl>
                                              <p:pRg st="1" end="1"/>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5"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calcmode="lin" valueType="num">
                                      <p:cBhvr>
                                        <p:cTn id="27"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8"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9" dur="1000"/>
                                        <p:tgtEl>
                                          <p:spTgt spid="3">
                                            <p:txEl>
                                              <p:pRg st="2" end="2"/>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55" presetClass="entr" presetSubtype="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 calcmode="lin" valueType="num">
                                      <p:cBhvr>
                                        <p:cTn id="34"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35"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6"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§2.3</a:t>
            </a:r>
            <a:r>
              <a:rPr lang="zh-TW" altLang="en-US" sz="4400" dirty="0">
                <a:latin typeface="微軟正黑體" pitchFamily="34" charset="-120"/>
                <a:ea typeface="微軟正黑體" pitchFamily="34" charset="-120"/>
              </a:rPr>
              <a:t>價值鏈分析</a:t>
            </a:r>
          </a:p>
        </p:txBody>
      </p:sp>
      <p:sp>
        <p:nvSpPr>
          <p:cNvPr id="3" name="內容版面配置區 2"/>
          <p:cNvSpPr>
            <a:spLocks noGrp="1"/>
          </p:cNvSpPr>
          <p:nvPr>
            <p:ph idx="1"/>
          </p:nvPr>
        </p:nvSpPr>
        <p:spPr>
          <a:xfrm>
            <a:off x="490888" y="1474788"/>
            <a:ext cx="8229600" cy="4525962"/>
          </a:xfrm>
        </p:spPr>
        <p:txBody>
          <a:bodyPr/>
          <a:lstStyle/>
          <a:p>
            <a:pPr eaLnBrk="1" hangingPunct="1">
              <a:defRPr/>
            </a:pPr>
            <a:r>
              <a:rPr lang="zh-TW" altLang="en-US" dirty="0" smtClean="0"/>
              <a:t> </a:t>
            </a:r>
            <a:r>
              <a:rPr lang="zh-TW" altLang="en-US" sz="3200" dirty="0" smtClean="0">
                <a:solidFill>
                  <a:schemeClr val="accent6">
                    <a:lumMod val="75000"/>
                  </a:schemeClr>
                </a:solidFill>
                <a:latin typeface="微軟正黑體" pitchFamily="34" charset="-120"/>
                <a:ea typeface="微軟正黑體" pitchFamily="34" charset="-120"/>
              </a:rPr>
              <a:t>基礎架構</a:t>
            </a:r>
            <a:endParaRPr lang="en-US" altLang="zh-TW" sz="3200" dirty="0" smtClean="0">
              <a:solidFill>
                <a:schemeClr val="accent6">
                  <a:lumMod val="75000"/>
                </a:schemeClr>
              </a:solidFill>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是指一些諸如會計、財務、法律，以及規範和規定等活動，主要目的在於提供給其他活動必要的輔助。</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缺乏有效的基礎結構支援，創造價值的活動可能便無法發揮其應有的效果。</a:t>
            </a:r>
          </a:p>
          <a:p>
            <a:pPr eaLnBrk="1" hangingPunct="1">
              <a:buFontTx/>
              <a:buBlip>
                <a:blip r:embed="rId2"/>
              </a:buBlip>
              <a:defRPr/>
            </a:pPr>
            <a:endParaRPr lang="zh-TW" altLang="en-US" dirty="0" smtClean="0">
              <a:latin typeface="微軟正黑體" pitchFamily="34" charset="-120"/>
              <a:ea typeface="微軟正黑體" pitchFamily="34" charset="-120"/>
            </a:endParaRPr>
          </a:p>
        </p:txBody>
      </p:sp>
      <p:sp>
        <p:nvSpPr>
          <p:cNvPr id="39940"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39941"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4438CF51-09AA-4EAB-B12D-92FB9EF1B41F}" type="slidenum">
              <a:rPr lang="en-US" altLang="zh-TW">
                <a:ea typeface="微軟正黑體" panose="020B0604030504040204" pitchFamily="34" charset="-120"/>
              </a:rPr>
              <a:pPr eaLnBrk="1" hangingPunct="1"/>
              <a:t>37</a:t>
            </a:fld>
            <a:endParaRPr lang="en-US" altLang="zh-TW" dirty="0">
              <a:ea typeface="微軟正黑體" panose="020B0604030504040204" pitchFamily="34" charset="-120"/>
            </a:endParaRPr>
          </a:p>
        </p:txBody>
      </p:sp>
      <p:pic>
        <p:nvPicPr>
          <p:cNvPr id="5" name="圖片 4"/>
          <p:cNvPicPr>
            <a:picLocks noChangeAspect="1"/>
          </p:cNvPicPr>
          <p:nvPr/>
        </p:nvPicPr>
        <p:blipFill>
          <a:blip r:embed="rId3">
            <a:extLst>
              <a:ext uri="{BEBA8EAE-BF5A-486C-A8C5-ECC9F3942E4B}">
                <a14:imgProps xmlns:a14="http://schemas.microsoft.com/office/drawing/2010/main">
                  <a14:imgLayer r:embed="rId4">
                    <a14:imgEffect>
                      <a14:backgroundRemoval t="0" b="100000" l="1053" r="100000">
                        <a14:foregroundMark x1="22105" y1="37017" x2="33684" y2="45304"/>
                        <a14:foregroundMark x1="32632" y1="29834" x2="18421" y2="46409"/>
                        <a14:foregroundMark x1="29474" y1="46409" x2="29474" y2="60773"/>
                        <a14:foregroundMark x1="18421" y1="51381" x2="23158" y2="60773"/>
                        <a14:foregroundMark x1="75263" y1="40331" x2="67368" y2="59669"/>
                        <a14:foregroundMark x1="76842" y1="59669" x2="72105" y2="74586"/>
                        <a14:foregroundMark x1="45789" y1="79558" x2="65263" y2="81215"/>
                        <a14:foregroundMark x1="65263" y1="74586" x2="62105" y2="82320"/>
                        <a14:foregroundMark x1="67895" y1="53039" x2="39474" y2="25414"/>
                        <a14:foregroundMark x1="46842" y1="28177" x2="68947" y2="51381"/>
                      </a14:backgroundRemoval>
                    </a14:imgEffect>
                  </a14:imgLayer>
                </a14:imgProps>
              </a:ext>
            </a:extLst>
          </a:blip>
          <a:stretch>
            <a:fillRect/>
          </a:stretch>
        </p:blipFill>
        <p:spPr>
          <a:xfrm>
            <a:off x="1022604" y="4307450"/>
            <a:ext cx="2397842" cy="2284260"/>
          </a:xfrm>
          <a:prstGeom prst="rect">
            <a:avLst/>
          </a:prstGeom>
        </p:spPr>
      </p:pic>
      <p:pic>
        <p:nvPicPr>
          <p:cNvPr id="10" name="圖片 9"/>
          <p:cNvPicPr>
            <a:picLocks noChangeAspect="1"/>
          </p:cNvPicPr>
          <p:nvPr/>
        </p:nvPicPr>
        <p:blipFill>
          <a:blip r:embed="rId5">
            <a:extLst>
              <a:ext uri="{BEBA8EAE-BF5A-486C-A8C5-ECC9F3942E4B}">
                <a14:imgProps xmlns:a14="http://schemas.microsoft.com/office/drawing/2010/main">
                  <a14:imgLayer r:embed="rId6">
                    <a14:imgEffect>
                      <a14:backgroundRemoval t="0" b="100000" l="0" r="100000"/>
                    </a14:imgEffect>
                  </a14:imgLayer>
                </a14:imgProps>
              </a:ext>
            </a:extLst>
          </a:blip>
          <a:stretch>
            <a:fillRect/>
          </a:stretch>
        </p:blipFill>
        <p:spPr>
          <a:xfrm>
            <a:off x="6636942" y="4566624"/>
            <a:ext cx="1765913" cy="1765913"/>
          </a:xfrm>
          <a:prstGeom prst="rect">
            <a:avLst/>
          </a:prstGeom>
        </p:spPr>
      </p:pic>
      <p:pic>
        <p:nvPicPr>
          <p:cNvPr id="11" name="圖片 10"/>
          <p:cNvPicPr>
            <a:picLocks noChangeAspect="1"/>
          </p:cNvPicPr>
          <p:nvPr/>
        </p:nvPicPr>
        <p:blipFill>
          <a:blip r:embed="rId7">
            <a:extLst>
              <a:ext uri="{BEBA8EAE-BF5A-486C-A8C5-ECC9F3942E4B}">
                <a14:imgProps xmlns:a14="http://schemas.microsoft.com/office/drawing/2010/main">
                  <a14:imgLayer r:embed="rId8">
                    <a14:imgEffect>
                      <a14:backgroundRemoval t="0" b="100000" l="0" r="100000">
                        <a14:foregroundMark x1="37374" y1="13333" x2="35354" y2="65333"/>
                        <a14:foregroundMark x1="47475" y1="26222" x2="54209" y2="64889"/>
                        <a14:foregroundMark x1="57912" y1="13333" x2="56902" y2="58667"/>
                        <a14:foregroundMark x1="67677" y1="13333" x2="75421" y2="42222"/>
                        <a14:foregroundMark x1="69697" y1="40889" x2="67340" y2="60000"/>
                        <a14:foregroundMark x1="44108" y1="77333" x2="30303" y2="84889"/>
                        <a14:foregroundMark x1="25589" y1="71556" x2="42088" y2="76444"/>
                      </a14:backgroundRemoval>
                    </a14:imgEffect>
                  </a14:imgLayer>
                </a14:imgProps>
              </a:ext>
            </a:extLst>
          </a:blip>
          <a:stretch>
            <a:fillRect/>
          </a:stretch>
        </p:blipFill>
        <p:spPr>
          <a:xfrm>
            <a:off x="3701972" y="4608150"/>
            <a:ext cx="2413078" cy="1828089"/>
          </a:xfrm>
          <a:prstGeom prst="rect">
            <a:avLst/>
          </a:prstGeom>
        </p:spPr>
      </p:pic>
    </p:spTree>
    <p:extLst>
      <p:ext uri="{BB962C8B-B14F-4D97-AF65-F5344CB8AC3E}">
        <p14:creationId xmlns:p14="http://schemas.microsoft.com/office/powerpoint/2010/main" val="322599559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par>
                          <p:cTn id="17" fill="hold" nodeType="withGroup">
                            <p:stCondLst>
                              <p:cond delay="1000"/>
                            </p:stCondLst>
                            <p:childTnLst>
                              <p:par>
                                <p:cTn id="18" presetID="10" presetClass="entr" presetSubtype="0"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par>
                                <p:cTn id="21" presetID="10" presetClass="entr" presetSubtype="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par>
                                <p:cTn id="24" presetID="10" presetClass="entr" presetSubtype="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55"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3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33"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§2.3</a:t>
            </a:r>
            <a:r>
              <a:rPr lang="zh-TW" altLang="en-US" sz="4400" dirty="0">
                <a:latin typeface="微軟正黑體" pitchFamily="34" charset="-120"/>
                <a:ea typeface="微軟正黑體" pitchFamily="34" charset="-120"/>
              </a:rPr>
              <a:t>價值鏈分析</a:t>
            </a:r>
          </a:p>
        </p:txBody>
      </p:sp>
      <p:sp>
        <p:nvSpPr>
          <p:cNvPr id="3" name="內容版面配置區 2"/>
          <p:cNvSpPr>
            <a:spLocks noGrp="1"/>
          </p:cNvSpPr>
          <p:nvPr>
            <p:ph idx="1"/>
          </p:nvPr>
        </p:nvSpPr>
        <p:spPr>
          <a:xfrm>
            <a:off x="533400" y="1227579"/>
            <a:ext cx="8229600" cy="4525963"/>
          </a:xfrm>
        </p:spPr>
        <p:txBody>
          <a:bodyPr/>
          <a:lstStyle/>
          <a:p>
            <a:pPr eaLnBrk="1" hangingPunct="1">
              <a:defRPr/>
            </a:pPr>
            <a:r>
              <a:rPr lang="zh-TW" altLang="en-US" dirty="0" smtClean="0">
                <a:latin typeface="微軟正黑體" pitchFamily="34" charset="-120"/>
                <a:ea typeface="微軟正黑體" pitchFamily="34" charset="-120"/>
              </a:rPr>
              <a:t> </a:t>
            </a:r>
            <a:r>
              <a:rPr lang="zh-TW" altLang="en-US" sz="3200" dirty="0" smtClean="0">
                <a:solidFill>
                  <a:schemeClr val="accent6">
                    <a:lumMod val="75000"/>
                  </a:schemeClr>
                </a:solidFill>
                <a:latin typeface="微軟正黑體" pitchFamily="34" charset="-120"/>
                <a:ea typeface="微軟正黑體" pitchFamily="34" charset="-120"/>
              </a:rPr>
              <a:t>產業的價值創造系統 </a:t>
            </a:r>
            <a:endParaRPr lang="en-US" altLang="zh-TW" sz="3200" dirty="0" smtClean="0">
              <a:solidFill>
                <a:schemeClr val="accent6">
                  <a:lumMod val="75000"/>
                </a:schemeClr>
              </a:solidFill>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價值創造並不一定只侷限於單一企業，它可以透過策略聯盟、垂直整合、購併等手段來擴大經營範圍。</a:t>
            </a:r>
          </a:p>
        </p:txBody>
      </p:sp>
      <p:sp>
        <p:nvSpPr>
          <p:cNvPr id="40964"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40965"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AEFE2A4E-5CBA-49E7-B9A7-21A402213404}" type="slidenum">
              <a:rPr lang="en-US" altLang="zh-TW">
                <a:ea typeface="微軟正黑體" panose="020B0604030504040204" pitchFamily="34" charset="-120"/>
              </a:rPr>
              <a:pPr eaLnBrk="1" hangingPunct="1"/>
              <a:t>38</a:t>
            </a:fld>
            <a:endParaRPr lang="en-US" altLang="zh-TW" dirty="0">
              <a:ea typeface="微軟正黑體" panose="020B0604030504040204" pitchFamily="34" charset="-120"/>
            </a:endParaRPr>
          </a:p>
        </p:txBody>
      </p:sp>
      <p:pic>
        <p:nvPicPr>
          <p:cNvPr id="6" name="Picture 4"/>
          <p:cNvPicPr>
            <a:picLocks noChangeAspect="1" noChangeArrowheads="1"/>
          </p:cNvPicPr>
          <p:nvPr/>
        </p:nvPicPr>
        <p:blipFill>
          <a:blip r:embed="rId3"/>
          <a:srcRect/>
          <a:stretch>
            <a:fillRect/>
          </a:stretch>
        </p:blipFill>
        <p:spPr bwMode="auto">
          <a:xfrm>
            <a:off x="296129" y="3478136"/>
            <a:ext cx="8466871" cy="282662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29275697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4"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§2.3</a:t>
            </a:r>
            <a:r>
              <a:rPr lang="zh-TW" altLang="en-US" sz="4400" dirty="0">
                <a:latin typeface="微軟正黑體" pitchFamily="34" charset="-120"/>
                <a:ea typeface="微軟正黑體" pitchFamily="34" charset="-120"/>
              </a:rPr>
              <a:t>價值鏈分析</a:t>
            </a:r>
          </a:p>
        </p:txBody>
      </p:sp>
      <p:sp>
        <p:nvSpPr>
          <p:cNvPr id="3" name="內容版面配置區 2"/>
          <p:cNvSpPr>
            <a:spLocks noGrp="1"/>
          </p:cNvSpPr>
          <p:nvPr>
            <p:ph idx="1"/>
          </p:nvPr>
        </p:nvSpPr>
        <p:spPr>
          <a:xfrm>
            <a:off x="457200" y="1600200"/>
            <a:ext cx="5248275" cy="4525963"/>
          </a:xfrm>
        </p:spPr>
        <p:txBody>
          <a:bodyPr/>
          <a:lstStyle/>
          <a:p>
            <a:pPr eaLnBrk="1" hangingPunct="1">
              <a:defRPr/>
            </a:pPr>
            <a:r>
              <a:rPr lang="zh-TW" altLang="en-US" dirty="0" smtClean="0"/>
              <a:t> </a:t>
            </a:r>
            <a:r>
              <a:rPr lang="zh-TW" altLang="en-US" sz="3200" dirty="0" smtClean="0">
                <a:solidFill>
                  <a:schemeClr val="accent6">
                    <a:lumMod val="75000"/>
                  </a:schemeClr>
                </a:solidFill>
                <a:latin typeface="微軟正黑體" pitchFamily="34" charset="-120"/>
                <a:ea typeface="微軟正黑體" pitchFamily="34" charset="-120"/>
              </a:rPr>
              <a:t>價值稽核</a:t>
            </a:r>
            <a:endParaRPr lang="en-US" altLang="zh-TW" sz="3200" dirty="0" smtClean="0">
              <a:solidFill>
                <a:schemeClr val="accent6">
                  <a:lumMod val="75000"/>
                </a:schemeClr>
              </a:solidFill>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檢討企業到底創造了多少的價值，以及價值從何而來。</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主要關切的是價值的總量和價值產生的來源。</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價值的產生有量變和質變。量變是指價值的增加主要來自單一價值創造活動的努力成果。而質變則可能來自於兩種活動的綜效。</a:t>
            </a:r>
          </a:p>
          <a:p>
            <a:pPr eaLnBrk="1" hangingPunct="1">
              <a:defRPr/>
            </a:pPr>
            <a:endParaRPr lang="zh-TW" altLang="en-US" dirty="0" smtClean="0">
              <a:solidFill>
                <a:schemeClr val="accent6">
                  <a:lumMod val="75000"/>
                </a:schemeClr>
              </a:solidFill>
            </a:endParaRPr>
          </a:p>
        </p:txBody>
      </p:sp>
      <p:sp>
        <p:nvSpPr>
          <p:cNvPr id="41988"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41989"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612044F4-72CF-48FA-A648-576EA0F459D5}" type="slidenum">
              <a:rPr lang="en-US" altLang="zh-TW">
                <a:ea typeface="微軟正黑體" panose="020B0604030504040204" pitchFamily="34" charset="-120"/>
              </a:rPr>
              <a:pPr eaLnBrk="1" hangingPunct="1"/>
              <a:t>39</a:t>
            </a:fld>
            <a:endParaRPr lang="en-US" altLang="zh-TW" dirty="0">
              <a:ea typeface="微軟正黑體" panose="020B0604030504040204" pitchFamily="34" charset="-120"/>
            </a:endParaRPr>
          </a:p>
        </p:txBody>
      </p:sp>
      <p:pic>
        <p:nvPicPr>
          <p:cNvPr id="6" name="圖片 5" descr="imagesCA9G1S8J.jpg"/>
          <p:cNvPicPr>
            <a:picLocks noChangeAspect="1"/>
          </p:cNvPicPr>
          <p:nvPr/>
        </p:nvPicPr>
        <p:blipFill rotWithShape="1">
          <a:blip r:embed="rId3"/>
          <a:srcRect l="2166"/>
          <a:stretch/>
        </p:blipFill>
        <p:spPr>
          <a:xfrm>
            <a:off x="5840361" y="1871286"/>
            <a:ext cx="3178227" cy="27267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文字方塊 6"/>
          <p:cNvSpPr txBox="1">
            <a:spLocks noChangeArrowheads="1"/>
          </p:cNvSpPr>
          <p:nvPr/>
        </p:nvSpPr>
        <p:spPr bwMode="auto">
          <a:xfrm>
            <a:off x="6129133" y="4800508"/>
            <a:ext cx="2601913"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z="2000" b="1" dirty="0">
                <a:solidFill>
                  <a:srgbClr val="CC3300"/>
                </a:solidFill>
                <a:latin typeface="微軟正黑體" panose="020B0604030504040204" pitchFamily="34" charset="-120"/>
                <a:ea typeface="微軟正黑體" panose="020B0604030504040204" pitchFamily="34" charset="-120"/>
              </a:rPr>
              <a:t>大規模生產所創造出來的價值，便是一種量變。</a:t>
            </a:r>
          </a:p>
        </p:txBody>
      </p:sp>
    </p:spTree>
    <p:extLst>
      <p:ext uri="{BB962C8B-B14F-4D97-AF65-F5344CB8AC3E}">
        <p14:creationId xmlns:p14="http://schemas.microsoft.com/office/powerpoint/2010/main" val="1276278594"/>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3" end="3"/>
                                            </p:txEl>
                                          </p:spTgt>
                                        </p:tgtEl>
                                      </p:cBhvr>
                                    </p:animEffect>
                                  </p:childTnLst>
                                </p:cTn>
                              </p:par>
                            </p:childTnLst>
                          </p:cTn>
                        </p:par>
                        <p:par>
                          <p:cTn id="31" fill="hold" nodeType="withGroup">
                            <p:stCondLst>
                              <p:cond delay="1000"/>
                            </p:stCondLst>
                            <p:childTnLst>
                              <p:par>
                                <p:cTn id="32" presetID="8" presetClass="entr" presetSubtype="16" fill="hold"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diamond(in)">
                                      <p:cBhvr>
                                        <p:cTn id="34" dur="1000"/>
                                        <p:tgtEl>
                                          <p:spTgt spid="6"/>
                                        </p:tgtEl>
                                      </p:cBhvr>
                                    </p:animEffect>
                                  </p:childTnLst>
                                </p:cTn>
                              </p:par>
                              <p:par>
                                <p:cTn id="35" presetID="2" presetClass="entr" presetSubtype="4"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ppt_x"/>
                                          </p:val>
                                        </p:tav>
                                        <p:tav tm="100000">
                                          <p:val>
                                            <p:strVal val="#ppt_x"/>
                                          </p:val>
                                        </p:tav>
                                      </p:tavLst>
                                    </p:anim>
                                    <p:anim calcmode="lin" valueType="num">
                                      <p:cBhvr additive="base">
                                        <p:cTn id="3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§2.3</a:t>
            </a:r>
            <a:r>
              <a:rPr lang="zh-TW" altLang="en-US" sz="4400" dirty="0">
                <a:latin typeface="微軟正黑體" pitchFamily="34" charset="-120"/>
                <a:ea typeface="微軟正黑體" pitchFamily="34" charset="-120"/>
              </a:rPr>
              <a:t>價值鏈分析</a:t>
            </a:r>
          </a:p>
        </p:txBody>
      </p:sp>
      <p:sp>
        <p:nvSpPr>
          <p:cNvPr id="3" name="內容版面配置區 2"/>
          <p:cNvSpPr>
            <a:spLocks noGrp="1"/>
          </p:cNvSpPr>
          <p:nvPr>
            <p:ph idx="1"/>
          </p:nvPr>
        </p:nvSpPr>
        <p:spPr/>
        <p:txBody>
          <a:bodyPr/>
          <a:lstStyle/>
          <a:p>
            <a:pPr eaLnBrk="1" hangingPunct="1">
              <a:defRPr/>
            </a:pPr>
            <a:r>
              <a:rPr lang="zh-TW" altLang="en-US" dirty="0" smtClean="0"/>
              <a:t> </a:t>
            </a:r>
            <a:r>
              <a:rPr lang="zh-TW" altLang="en-US" sz="3200" dirty="0" smtClean="0">
                <a:solidFill>
                  <a:schemeClr val="accent6">
                    <a:lumMod val="75000"/>
                  </a:schemeClr>
                </a:solidFill>
                <a:latin typeface="微軟正黑體" pitchFamily="34" charset="-120"/>
                <a:ea typeface="微軟正黑體" pitchFamily="34" charset="-120"/>
              </a:rPr>
              <a:t>價值系統內的價值創</a:t>
            </a:r>
            <a:r>
              <a:rPr lang="zh-TW" altLang="en-US" sz="3200" dirty="0">
                <a:solidFill>
                  <a:schemeClr val="accent6">
                    <a:lumMod val="75000"/>
                  </a:schemeClr>
                </a:solidFill>
                <a:latin typeface="微軟正黑體" pitchFamily="34" charset="-120"/>
                <a:ea typeface="微軟正黑體" pitchFamily="34" charset="-120"/>
              </a:rPr>
              <a:t>造</a:t>
            </a:r>
            <a:r>
              <a:rPr lang="zh-TW" altLang="en-US" sz="3200" dirty="0" smtClean="0">
                <a:solidFill>
                  <a:schemeClr val="accent6">
                    <a:lumMod val="75000"/>
                  </a:schemeClr>
                </a:solidFill>
                <a:latin typeface="微軟正黑體" pitchFamily="34" charset="-120"/>
                <a:ea typeface="微軟正黑體" pitchFamily="34" charset="-120"/>
              </a:rPr>
              <a:t>來源</a:t>
            </a:r>
            <a:endParaRPr lang="en-US" altLang="zh-TW" sz="3200" dirty="0" smtClean="0">
              <a:solidFill>
                <a:schemeClr val="accent6">
                  <a:lumMod val="75000"/>
                </a:schemeClr>
              </a:solidFill>
              <a:latin typeface="微軟正黑體" pitchFamily="34" charset="-120"/>
              <a:ea typeface="微軟正黑體" pitchFamily="34" charset="-120"/>
            </a:endParaRPr>
          </a:p>
          <a:p>
            <a:pPr eaLnBrk="1" hangingPunct="1">
              <a:defRPr/>
            </a:pPr>
            <a:endParaRPr lang="zh-TW" altLang="en-US" dirty="0" smtClean="0"/>
          </a:p>
        </p:txBody>
      </p:sp>
      <p:sp>
        <p:nvSpPr>
          <p:cNvPr id="43012"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43013"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8CE51C11-95F4-4FBF-A04D-536A7829A8C7}" type="slidenum">
              <a:rPr lang="en-US" altLang="zh-TW">
                <a:ea typeface="微軟正黑體" panose="020B0604030504040204" pitchFamily="34" charset="-120"/>
              </a:rPr>
              <a:pPr eaLnBrk="1" hangingPunct="1"/>
              <a:t>40</a:t>
            </a:fld>
            <a:endParaRPr lang="en-US" altLang="zh-TW" dirty="0">
              <a:ea typeface="微軟正黑體" panose="020B0604030504040204" pitchFamily="34" charset="-120"/>
            </a:endParaRPr>
          </a:p>
        </p:txBody>
      </p:sp>
      <p:graphicFrame>
        <p:nvGraphicFramePr>
          <p:cNvPr id="7" name="資料庫圖表 6"/>
          <p:cNvGraphicFramePr/>
          <p:nvPr/>
        </p:nvGraphicFramePr>
        <p:xfrm>
          <a:off x="705135" y="225681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圖片 4"/>
          <p:cNvPicPr>
            <a:picLocks noChangeAspect="1"/>
          </p:cNvPicPr>
          <p:nvPr/>
        </p:nvPicPr>
        <p:blipFill>
          <a:blip r:embed="rId7">
            <a:extLst>
              <a:ext uri="{BEBA8EAE-BF5A-486C-A8C5-ECC9F3942E4B}">
                <a14:imgProps xmlns:a14="http://schemas.microsoft.com/office/drawing/2010/main">
                  <a14:imgLayer r:embed="rId8">
                    <a14:imgEffect>
                      <a14:backgroundRemoval t="0" b="100000" l="0" r="100000">
                        <a14:foregroundMark x1="75652" y1="12329" x2="75652" y2="12329"/>
                        <a14:foregroundMark x1="33043" y1="84475" x2="33043" y2="84475"/>
                      </a14:backgroundRemoval>
                    </a14:imgEffect>
                  </a14:imgLayer>
                </a14:imgProps>
              </a:ext>
            </a:extLst>
          </a:blip>
          <a:stretch>
            <a:fillRect/>
          </a:stretch>
        </p:blipFill>
        <p:spPr>
          <a:xfrm>
            <a:off x="7022509" y="3067665"/>
            <a:ext cx="1842915" cy="1754776"/>
          </a:xfrm>
          <a:prstGeom prst="rect">
            <a:avLst/>
          </a:prstGeom>
        </p:spPr>
      </p:pic>
    </p:spTree>
    <p:extLst>
      <p:ext uri="{BB962C8B-B14F-4D97-AF65-F5344CB8AC3E}">
        <p14:creationId xmlns:p14="http://schemas.microsoft.com/office/powerpoint/2010/main" val="3495615973"/>
      </p:ext>
    </p:extLst>
  </p:cSld>
  <p:clrMapOvr>
    <a:masterClrMapping/>
  </p:clrMapOvr>
  <p:transition spd="med">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日期版面配置區 4"/>
          <p:cNvSpPr>
            <a:spLocks noGrp="1"/>
          </p:cNvSpPr>
          <p:nvPr>
            <p:ph type="dt" sz="quarter" idx="11"/>
          </p:nvPr>
        </p:nvSpPr>
        <p:spPr>
          <a:xfrm>
            <a:off x="313266" y="6547908"/>
            <a:ext cx="3852863" cy="3111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5123" name="投影片編號版面配置區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C9EB060F-36B5-4414-9E61-EEB8BB543A09}" type="slidenum">
              <a:rPr lang="en-US" altLang="zh-TW">
                <a:ea typeface="微軟正黑體" panose="020B0604030504040204" pitchFamily="34" charset="-120"/>
              </a:rPr>
              <a:pPr eaLnBrk="1" hangingPunct="1"/>
              <a:t>41</a:t>
            </a:fld>
            <a:endParaRPr lang="en-US" altLang="zh-TW" dirty="0">
              <a:ea typeface="微軟正黑體" panose="020B0604030504040204" pitchFamily="34" charset="-120"/>
            </a:endParaRPr>
          </a:p>
        </p:txBody>
      </p:sp>
      <p:sp>
        <p:nvSpPr>
          <p:cNvPr id="5124" name="Rectangle 2"/>
          <p:cNvSpPr>
            <a:spLocks noGrp="1" noChangeArrowheads="1"/>
          </p:cNvSpPr>
          <p:nvPr>
            <p:ph type="title"/>
          </p:nvPr>
        </p:nvSpPr>
        <p:spPr/>
        <p:txBody>
          <a:bodyPr/>
          <a:lstStyle/>
          <a:p>
            <a:pPr eaLnBrk="1" hangingPunct="1"/>
            <a:r>
              <a:rPr lang="en-US" altLang="zh-TW" sz="4200" dirty="0">
                <a:solidFill>
                  <a:schemeClr val="accent6">
                    <a:lumMod val="50000"/>
                  </a:schemeClr>
                </a:solidFill>
                <a:latin typeface="微軟正黑體" panose="020B0604030504040204" pitchFamily="34" charset="-120"/>
                <a:ea typeface="微軟正黑體" panose="020B0604030504040204" pitchFamily="34" charset="-120"/>
              </a:rPr>
              <a:t>CHAPTER 2  </a:t>
            </a:r>
            <a:r>
              <a:rPr lang="zh-TW" altLang="en-US" sz="4200" dirty="0">
                <a:solidFill>
                  <a:schemeClr val="accent6">
                    <a:lumMod val="50000"/>
                  </a:schemeClr>
                </a:solidFill>
                <a:latin typeface="微軟正黑體" panose="020B0604030504040204" pitchFamily="34" charset="-120"/>
                <a:ea typeface="微軟正黑體" panose="020B0604030504040204" pitchFamily="34" charset="-120"/>
              </a:rPr>
              <a:t>關係人與價值</a:t>
            </a:r>
            <a:endParaRPr lang="zh-TW" altLang="zh-TW" sz="4200" dirty="0">
              <a:solidFill>
                <a:schemeClr val="accent6">
                  <a:lumMod val="50000"/>
                </a:schemeClr>
              </a:solidFill>
              <a:latin typeface="微軟正黑體" panose="020B0604030504040204" pitchFamily="34" charset="-120"/>
              <a:ea typeface="微軟正黑體" panose="020B0604030504040204" pitchFamily="34" charset="-120"/>
            </a:endParaRPr>
          </a:p>
        </p:txBody>
      </p:sp>
      <p:graphicFrame>
        <p:nvGraphicFramePr>
          <p:cNvPr id="11" name="資料庫圖表 10"/>
          <p:cNvGraphicFramePr/>
          <p:nvPr>
            <p:extLst>
              <p:ext uri="{D42A27DB-BD31-4B8C-83A1-F6EECF244321}">
                <p14:modId xmlns:p14="http://schemas.microsoft.com/office/powerpoint/2010/main" val="3751580149"/>
              </p:ext>
            </p:extLst>
          </p:nvPr>
        </p:nvGraphicFramePr>
        <p:xfrm>
          <a:off x="967409" y="1794566"/>
          <a:ext cx="7182678"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8508635"/>
      </p:ext>
    </p:extLst>
  </p:cSld>
  <p:clrMapOvr>
    <a:masterClrMapping/>
  </p:clrMapOvr>
  <p:transition spd="med">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436615"/>
            <a:ext cx="8210066" cy="747413"/>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§2.4</a:t>
            </a:r>
            <a:r>
              <a:rPr lang="zh-TW" altLang="en-US" sz="4400" dirty="0">
                <a:latin typeface="微軟正黑體" pitchFamily="34" charset="-120"/>
                <a:ea typeface="微軟正黑體" pitchFamily="34" charset="-120"/>
              </a:rPr>
              <a:t>產業的價值創造與利潤分配</a:t>
            </a:r>
          </a:p>
        </p:txBody>
      </p:sp>
      <p:sp>
        <p:nvSpPr>
          <p:cNvPr id="3" name="內容版面配置區 2"/>
          <p:cNvSpPr>
            <a:spLocks noGrp="1"/>
          </p:cNvSpPr>
          <p:nvPr>
            <p:ph idx="1"/>
          </p:nvPr>
        </p:nvSpPr>
        <p:spPr>
          <a:xfrm>
            <a:off x="457200" y="1600200"/>
            <a:ext cx="5275263" cy="4525963"/>
          </a:xfrm>
        </p:spPr>
        <p:txBody>
          <a:bodyPr/>
          <a:lstStyle/>
          <a:p>
            <a:pPr eaLnBrk="1" hangingPunct="1">
              <a:defRPr/>
            </a:pPr>
            <a:r>
              <a:rPr lang="zh-TW" altLang="en-US" dirty="0" smtClean="0">
                <a:latin typeface="微軟正黑體" pitchFamily="34" charset="-120"/>
                <a:ea typeface="微軟正黑體" pitchFamily="34" charset="-120"/>
              </a:rPr>
              <a:t>  </a:t>
            </a:r>
            <a:r>
              <a:rPr lang="zh-TW" altLang="en-US" sz="3200" dirty="0" smtClean="0">
                <a:solidFill>
                  <a:schemeClr val="accent6">
                    <a:lumMod val="75000"/>
                  </a:schemeClr>
                </a:solidFill>
                <a:latin typeface="微軟正黑體" pitchFamily="34" charset="-120"/>
                <a:ea typeface="微軟正黑體" pitchFamily="34" charset="-120"/>
              </a:rPr>
              <a:t>產業的價值創造系統</a:t>
            </a:r>
            <a:endParaRPr lang="en-US" altLang="zh-TW" sz="3200" dirty="0" smtClean="0">
              <a:solidFill>
                <a:schemeClr val="accent6">
                  <a:lumMod val="75000"/>
                </a:schemeClr>
              </a:solidFill>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價值鏈分析主要是要了解價值創造活動以及相關</a:t>
            </a:r>
            <a:r>
              <a:rPr lang="zh-TW" altLang="en-US" dirty="0">
                <a:latin typeface="微軟正黑體" pitchFamily="34" charset="-120"/>
                <a:ea typeface="微軟正黑體" pitchFamily="34" charset="-120"/>
              </a:rPr>
              <a:t>的</a:t>
            </a:r>
            <a:r>
              <a:rPr lang="zh-TW" altLang="en-US" dirty="0" smtClean="0">
                <a:latin typeface="微軟正黑體" pitchFamily="34" charset="-120"/>
                <a:ea typeface="微軟正黑體" pitchFamily="34" charset="-120"/>
              </a:rPr>
              <a:t>價值分配</a:t>
            </a:r>
            <a:r>
              <a:rPr lang="en-US" altLang="zh-TW" dirty="0" smtClean="0">
                <a:latin typeface="微軟正黑體" pitchFamily="34" charset="-120"/>
                <a:ea typeface="微軟正黑體" pitchFamily="34" charset="-120"/>
              </a:rPr>
              <a:t>(Value Allocation)</a:t>
            </a:r>
            <a:r>
              <a:rPr lang="zh-TW" altLang="en-US" dirty="0" smtClean="0">
                <a:latin typeface="微軟正黑體" pitchFamily="34" charset="-120"/>
                <a:ea typeface="微軟正黑體" pitchFamily="34" charset="-120"/>
              </a:rPr>
              <a:t>。</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一個產業可以視為許多價值鏈所串連而成，因此整個產業可以視為是一個價值創造系統。</a:t>
            </a:r>
          </a:p>
        </p:txBody>
      </p:sp>
      <p:sp>
        <p:nvSpPr>
          <p:cNvPr id="45060"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45061"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8641670C-46B8-4902-8043-143B3B4B7268}" type="slidenum">
              <a:rPr lang="en-US" altLang="zh-TW">
                <a:ea typeface="微軟正黑體" panose="020B0604030504040204" pitchFamily="34" charset="-120"/>
              </a:rPr>
              <a:pPr eaLnBrk="1" hangingPunct="1"/>
              <a:t>42</a:t>
            </a:fld>
            <a:endParaRPr lang="en-US" altLang="zh-TW" dirty="0">
              <a:ea typeface="微軟正黑體" panose="020B0604030504040204" pitchFamily="34" charset="-120"/>
            </a:endParaRPr>
          </a:p>
        </p:txBody>
      </p:sp>
      <p:sp>
        <p:nvSpPr>
          <p:cNvPr id="7" name="文字方塊 6"/>
          <p:cNvSpPr txBox="1">
            <a:spLocks noChangeArrowheads="1"/>
          </p:cNvSpPr>
          <p:nvPr/>
        </p:nvSpPr>
        <p:spPr bwMode="auto">
          <a:xfrm>
            <a:off x="6115050" y="3615532"/>
            <a:ext cx="2824162"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z="2000" b="1" dirty="0">
                <a:solidFill>
                  <a:srgbClr val="CC3300"/>
                </a:solidFill>
                <a:latin typeface="微軟正黑體" panose="020B0604030504040204" pitchFamily="34" charset="-120"/>
                <a:ea typeface="微軟正黑體" panose="020B0604030504040204" pitchFamily="34" charset="-120"/>
              </a:rPr>
              <a:t>完整的線上遊戲產業結構，包括了遊戲研發商、發行商、通路商、</a:t>
            </a:r>
            <a:r>
              <a:rPr lang="en-US" altLang="zh-TW" sz="2000" b="1" dirty="0">
                <a:solidFill>
                  <a:srgbClr val="CC3300"/>
                </a:solidFill>
                <a:latin typeface="微軟正黑體" panose="020B0604030504040204" pitchFamily="34" charset="-120"/>
                <a:ea typeface="微軟正黑體" panose="020B0604030504040204" pitchFamily="34" charset="-120"/>
              </a:rPr>
              <a:t>ISP</a:t>
            </a:r>
            <a:r>
              <a:rPr lang="zh-TW" altLang="en-US" sz="2000" b="1" dirty="0">
                <a:solidFill>
                  <a:srgbClr val="CC3300"/>
                </a:solidFill>
                <a:latin typeface="微軟正黑體" panose="020B0604030504040204" pitchFamily="34" charset="-120"/>
                <a:ea typeface="微軟正黑體" panose="020B0604030504040204" pitchFamily="34" charset="-120"/>
              </a:rPr>
              <a:t>業者、遊戲內容管理服務、網路咖啡業者，與點數卡通路商等角色。</a:t>
            </a:r>
          </a:p>
        </p:txBody>
      </p:sp>
      <p:pic>
        <p:nvPicPr>
          <p:cNvPr id="5" name="圖片 4"/>
          <p:cNvPicPr>
            <a:picLocks noChangeAspect="1"/>
          </p:cNvPicPr>
          <p:nvPr/>
        </p:nvPicPr>
        <p:blipFill>
          <a:blip r:embed="rId3"/>
          <a:stretch>
            <a:fillRect/>
          </a:stretch>
        </p:blipFill>
        <p:spPr>
          <a:xfrm>
            <a:off x="5680586" y="1600200"/>
            <a:ext cx="3338002" cy="186928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85459888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66967" y="455913"/>
            <a:ext cx="8210066" cy="747413"/>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§2.4</a:t>
            </a:r>
            <a:r>
              <a:rPr lang="zh-TW" altLang="en-US" sz="4400" dirty="0">
                <a:latin typeface="微軟正黑體" pitchFamily="34" charset="-120"/>
                <a:ea typeface="微軟正黑體" pitchFamily="34" charset="-120"/>
              </a:rPr>
              <a:t>產業的價值創造與利潤分配</a:t>
            </a:r>
          </a:p>
        </p:txBody>
      </p:sp>
      <p:sp>
        <p:nvSpPr>
          <p:cNvPr id="3" name="內容版面配置區 2"/>
          <p:cNvSpPr>
            <a:spLocks noGrp="1"/>
          </p:cNvSpPr>
          <p:nvPr>
            <p:ph idx="1"/>
          </p:nvPr>
        </p:nvSpPr>
        <p:spPr>
          <a:xfrm>
            <a:off x="484188" y="1300163"/>
            <a:ext cx="8229600" cy="4525962"/>
          </a:xfrm>
        </p:spPr>
        <p:txBody>
          <a:bodyPr/>
          <a:lstStyle/>
          <a:p>
            <a:pPr eaLnBrk="1" hangingPunct="1">
              <a:defRPr/>
            </a:pPr>
            <a:r>
              <a:rPr lang="zh-TW" altLang="en-US" dirty="0" smtClean="0">
                <a:latin typeface="微軟正黑體" pitchFamily="34" charset="-120"/>
                <a:ea typeface="微軟正黑體" pitchFamily="34" charset="-120"/>
              </a:rPr>
              <a:t> </a:t>
            </a:r>
            <a:r>
              <a:rPr lang="zh-TW" altLang="en-US" sz="3200" dirty="0" smtClean="0">
                <a:solidFill>
                  <a:schemeClr val="accent6">
                    <a:lumMod val="75000"/>
                  </a:schemeClr>
                </a:solidFill>
                <a:latin typeface="微軟正黑體" pitchFamily="34" charset="-120"/>
                <a:ea typeface="微軟正黑體" pitchFamily="34" charset="-120"/>
              </a:rPr>
              <a:t>策略性成本管理</a:t>
            </a:r>
            <a:endParaRPr lang="en-US" altLang="zh-TW" sz="3200" dirty="0" smtClean="0">
              <a:solidFill>
                <a:schemeClr val="accent6">
                  <a:lumMod val="75000"/>
                </a:schemeClr>
              </a:solidFill>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將相關的會計與財務數字套用在價值鏈觀念上，則形成策略性成本管理</a:t>
            </a:r>
            <a:r>
              <a:rPr lang="en-US" altLang="zh-TW" dirty="0" smtClean="0">
                <a:latin typeface="微軟正黑體" pitchFamily="34" charset="-120"/>
                <a:ea typeface="微軟正黑體" pitchFamily="34" charset="-120"/>
              </a:rPr>
              <a:t>(Strategic Cost Management</a:t>
            </a:r>
            <a:r>
              <a:rPr lang="zh-TW" altLang="en-US" dirty="0" smtClean="0">
                <a:latin typeface="微軟正黑體" pitchFamily="34" charset="-120"/>
                <a:ea typeface="微軟正黑體" pitchFamily="34" charset="-120"/>
              </a:rPr>
              <a:t>）。</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透過此種觀念可以計算出每一產業價值鏈階段的利潤與固定資產報酬率，以落實價值鏈的觀念，並從中尋求競爭優勢之所在</a:t>
            </a:r>
          </a:p>
        </p:txBody>
      </p:sp>
      <p:sp>
        <p:nvSpPr>
          <p:cNvPr id="46084"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46085"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281B91BB-153B-49FB-A31F-8C31E76ED307}" type="slidenum">
              <a:rPr lang="en-US" altLang="zh-TW">
                <a:ea typeface="微軟正黑體" panose="020B0604030504040204" pitchFamily="34" charset="-120"/>
              </a:rPr>
              <a:pPr eaLnBrk="1" hangingPunct="1"/>
              <a:t>43</a:t>
            </a:fld>
            <a:endParaRPr lang="en-US" altLang="zh-TW" dirty="0">
              <a:ea typeface="微軟正黑體" panose="020B0604030504040204" pitchFamily="34" charset="-120"/>
            </a:endParaRPr>
          </a:p>
        </p:txBody>
      </p:sp>
      <p:pic>
        <p:nvPicPr>
          <p:cNvPr id="8" name="Picture 4"/>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376742" y="4841287"/>
            <a:ext cx="2229777" cy="148381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圖片 3"/>
          <p:cNvPicPr>
            <a:picLocks noChangeAspect="1"/>
          </p:cNvPicPr>
          <p:nvPr/>
        </p:nvPicPr>
        <p:blipFill>
          <a:blip r:embed="rId4"/>
          <a:stretch>
            <a:fillRect/>
          </a:stretch>
        </p:blipFill>
        <p:spPr>
          <a:xfrm>
            <a:off x="704923" y="4841287"/>
            <a:ext cx="2229779" cy="148381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 name="圖片 4"/>
          <p:cNvPicPr>
            <a:picLocks noChangeAspect="1"/>
          </p:cNvPicPr>
          <p:nvPr/>
        </p:nvPicPr>
        <p:blipFill>
          <a:blip r:embed="rId5">
            <a:extLst>
              <a:ext uri="{BEBA8EAE-BF5A-486C-A8C5-ECC9F3942E4B}">
                <a14:imgProps xmlns:a14="http://schemas.microsoft.com/office/drawing/2010/main">
                  <a14:imgLayer r:embed="rId6">
                    <a14:imgEffect>
                      <a14:backgroundRemoval t="7222" b="90000" l="10000" r="90000">
                        <a14:foregroundMark x1="50972" y1="14167" x2="54861" y2="12639"/>
                        <a14:backgroundMark x1="66667" y1="80694" x2="66667" y2="82361"/>
                        <a14:backgroundMark x1="39861" y1="63056" x2="40000" y2="63611"/>
                        <a14:backgroundMark x1="32500" y1="46111" x2="32500" y2="49167"/>
                        <a14:backgroundMark x1="39444" y1="46528" x2="40694" y2="49167"/>
                      </a14:backgroundRemoval>
                    </a14:imgEffect>
                  </a14:imgLayer>
                </a14:imgProps>
              </a:ext>
            </a:extLst>
          </a:blip>
          <a:stretch>
            <a:fillRect/>
          </a:stretch>
        </p:blipFill>
        <p:spPr>
          <a:xfrm>
            <a:off x="5364798" y="3817620"/>
            <a:ext cx="3348990" cy="3348990"/>
          </a:xfrm>
          <a:prstGeom prst="rect">
            <a:avLst/>
          </a:prstGeom>
        </p:spPr>
      </p:pic>
    </p:spTree>
    <p:extLst>
      <p:ext uri="{BB962C8B-B14F-4D97-AF65-F5344CB8AC3E}">
        <p14:creationId xmlns:p14="http://schemas.microsoft.com/office/powerpoint/2010/main" val="173703863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fade">
                                      <p:cBhvr>
                                        <p:cTn id="18" dur="5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fade">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66967" y="441445"/>
            <a:ext cx="8210066" cy="747413"/>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§2.4</a:t>
            </a:r>
            <a:r>
              <a:rPr lang="zh-TW" altLang="en-US" sz="4400" dirty="0">
                <a:latin typeface="微軟正黑體" pitchFamily="34" charset="-120"/>
                <a:ea typeface="微軟正黑體" pitchFamily="34" charset="-120"/>
              </a:rPr>
              <a:t>產業的價值創造與利潤分配</a:t>
            </a:r>
          </a:p>
        </p:txBody>
      </p:sp>
      <p:sp>
        <p:nvSpPr>
          <p:cNvPr id="3" name="內容版面配置區 2"/>
          <p:cNvSpPr>
            <a:spLocks noGrp="1"/>
          </p:cNvSpPr>
          <p:nvPr>
            <p:ph idx="1"/>
          </p:nvPr>
        </p:nvSpPr>
        <p:spPr>
          <a:xfrm>
            <a:off x="587375" y="1414897"/>
            <a:ext cx="8099425" cy="4525962"/>
          </a:xfrm>
        </p:spPr>
        <p:txBody>
          <a:bodyPr/>
          <a:lstStyle/>
          <a:p>
            <a:pPr eaLnBrk="1" hangingPunct="1">
              <a:defRPr/>
            </a:pPr>
            <a:r>
              <a:rPr lang="zh-TW" altLang="en-US" dirty="0" smtClean="0"/>
              <a:t> </a:t>
            </a:r>
            <a:r>
              <a:rPr lang="zh-TW" altLang="en-US" sz="3200" dirty="0" smtClean="0">
                <a:solidFill>
                  <a:schemeClr val="accent6">
                    <a:lumMod val="75000"/>
                  </a:schemeClr>
                </a:solidFill>
                <a:latin typeface="微軟正黑體" pitchFamily="34" charset="-120"/>
                <a:ea typeface="微軟正黑體" pitchFamily="34" charset="-120"/>
              </a:rPr>
              <a:t>利潤池分析</a:t>
            </a:r>
            <a:endParaRPr lang="en-US" altLang="zh-TW" sz="3200" dirty="0" smtClean="0">
              <a:solidFill>
                <a:schemeClr val="accent6">
                  <a:lumMod val="75000"/>
                </a:schemeClr>
              </a:solidFill>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用來說明產業中的利潤分配。</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可以瞭解產業中誰最賺錢，在哪一個產業階段和環節最賺錢。</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配合產業中價值分配分析，也可以知道他們為何賺錢（他們創造了哪些價值）</a:t>
            </a:r>
          </a:p>
        </p:txBody>
      </p:sp>
      <p:sp>
        <p:nvSpPr>
          <p:cNvPr id="47108"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47109"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41D14408-1C25-45D4-A47C-55BCB6A8EDDF}" type="slidenum">
              <a:rPr lang="en-US" altLang="zh-TW">
                <a:ea typeface="微軟正黑體" panose="020B0604030504040204" pitchFamily="34" charset="-120"/>
              </a:rPr>
              <a:pPr eaLnBrk="1" hangingPunct="1"/>
              <a:t>44</a:t>
            </a:fld>
            <a:endParaRPr lang="en-US" altLang="zh-TW" dirty="0">
              <a:ea typeface="微軟正黑體" panose="020B0604030504040204" pitchFamily="34" charset="-120"/>
            </a:endParaRPr>
          </a:p>
        </p:txBody>
      </p:sp>
      <p:pic>
        <p:nvPicPr>
          <p:cNvPr id="5" name="圖片 4"/>
          <p:cNvPicPr>
            <a:picLocks noChangeAspect="1"/>
          </p:cNvPicPr>
          <p:nvPr/>
        </p:nvPicPr>
        <p:blipFill>
          <a:blip r:embed="rId3"/>
          <a:stretch>
            <a:fillRect/>
          </a:stretch>
        </p:blipFill>
        <p:spPr>
          <a:xfrm>
            <a:off x="1251325" y="4681092"/>
            <a:ext cx="2608054" cy="186663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圖片 5"/>
          <p:cNvPicPr>
            <a:picLocks noChangeAspect="1"/>
          </p:cNvPicPr>
          <p:nvPr/>
        </p:nvPicPr>
        <p:blipFill>
          <a:blip r:embed="rId4"/>
          <a:stretch>
            <a:fillRect/>
          </a:stretch>
        </p:blipFill>
        <p:spPr>
          <a:xfrm>
            <a:off x="4861257" y="4586724"/>
            <a:ext cx="3193385" cy="191603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79509179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55" presetClass="entr" presetSubtype="0"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p:cTn id="24"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5"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6" dur="1000"/>
                                        <p:tgtEl>
                                          <p:spTgt spid="3">
                                            <p:txEl>
                                              <p:pRg st="2" end="2"/>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500"/>
                                        <p:tgtEl>
                                          <p:spTgt spid="6"/>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55" presetClass="entr" presetSubtype="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 calcmode="lin" valueType="num">
                                      <p:cBhvr>
                                        <p:cTn id="34"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35"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6"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04261" y="393801"/>
            <a:ext cx="8335478" cy="747413"/>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§2.4</a:t>
            </a:r>
            <a:r>
              <a:rPr lang="zh-TW" altLang="en-US" sz="4400" dirty="0">
                <a:latin typeface="微軟正黑體" pitchFamily="34" charset="-120"/>
                <a:ea typeface="微軟正黑體" pitchFamily="34" charset="-120"/>
              </a:rPr>
              <a:t>產業的價值創造與利潤分配</a:t>
            </a:r>
          </a:p>
        </p:txBody>
      </p:sp>
      <p:sp>
        <p:nvSpPr>
          <p:cNvPr id="48131"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48132"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9A4A51C1-4789-41D9-B8AF-C2E14EBF97A2}" type="slidenum">
              <a:rPr lang="en-US" altLang="zh-TW">
                <a:ea typeface="微軟正黑體" panose="020B0604030504040204" pitchFamily="34" charset="-120"/>
              </a:rPr>
              <a:pPr eaLnBrk="1" hangingPunct="1"/>
              <a:t>45</a:t>
            </a:fld>
            <a:endParaRPr lang="en-US" altLang="zh-TW" dirty="0">
              <a:ea typeface="微軟正黑體" panose="020B0604030504040204" pitchFamily="34" charset="-120"/>
            </a:endParaRPr>
          </a:p>
        </p:txBody>
      </p:sp>
      <p:pic>
        <p:nvPicPr>
          <p:cNvPr id="6" name="Picture 4"/>
          <p:cNvPicPr>
            <a:picLocks noGrp="1" noChangeAspect="1" noChangeArrowheads="1"/>
          </p:cNvPicPr>
          <p:nvPr>
            <p:ph idx="1"/>
          </p:nvPr>
        </p:nvPicPr>
        <p:blipFill>
          <a:blip r:embed="rId2"/>
          <a:srcRect/>
          <a:stretch>
            <a:fillRect/>
          </a:stretch>
        </p:blipFill>
        <p:spPr>
          <a:xfrm>
            <a:off x="918242" y="1658144"/>
            <a:ext cx="7700825" cy="4745500"/>
          </a:xfrm>
          <a:prstGeom prst="roundRect">
            <a:avLst>
              <a:gd name="adj" fmla="val 16667"/>
            </a:avLst>
          </a:prstGeom>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文字方塊 9"/>
          <p:cNvSpPr txBox="1"/>
          <p:nvPr/>
        </p:nvSpPr>
        <p:spPr>
          <a:xfrm rot="20811911">
            <a:off x="260896" y="1420827"/>
            <a:ext cx="2108350" cy="369332"/>
          </a:xfrm>
          <a:prstGeom prst="rect">
            <a:avLst/>
          </a:prstGeom>
          <a:solidFill>
            <a:srgbClr val="FFFF66"/>
          </a:solidFill>
          <a:ln>
            <a:noFill/>
          </a:ln>
          <a:scene3d>
            <a:camera prst="orthographicFront"/>
            <a:lightRig rig="threePt" dir="t"/>
          </a:scene3d>
          <a:sp3d>
            <a:bevelT/>
          </a:sp3d>
        </p:spPr>
        <p:txBody>
          <a:bodyPr wrap="square">
            <a:spAutoFit/>
          </a:bodyPr>
          <a:lstStyle/>
          <a:p>
            <a:pPr>
              <a:defRPr/>
            </a:pPr>
            <a:r>
              <a:rPr lang="zh-TW" altLang="en-US" b="1" dirty="0">
                <a:solidFill>
                  <a:srgbClr val="0070C0"/>
                </a:solidFill>
                <a:latin typeface="微軟正黑體" pitchFamily="34" charset="-120"/>
                <a:ea typeface="微軟正黑體" pitchFamily="34" charset="-120"/>
              </a:rPr>
              <a:t>信用卡產業利潤池</a:t>
            </a:r>
          </a:p>
        </p:txBody>
      </p:sp>
      <p:grpSp>
        <p:nvGrpSpPr>
          <p:cNvPr id="3" name="群組 6"/>
          <p:cNvGrpSpPr>
            <a:grpSpLocks/>
          </p:cNvGrpSpPr>
          <p:nvPr/>
        </p:nvGrpSpPr>
        <p:grpSpPr bwMode="auto">
          <a:xfrm>
            <a:off x="6005557" y="4572000"/>
            <a:ext cx="2427242" cy="1594577"/>
            <a:chOff x="4423658" y="4622141"/>
            <a:chExt cx="2345634" cy="1484244"/>
          </a:xfrm>
          <a:solidFill>
            <a:srgbClr val="CCFFFF"/>
          </a:solidFill>
        </p:grpSpPr>
        <p:sp>
          <p:nvSpPr>
            <p:cNvPr id="8" name="圓角矩形圖說文字 7"/>
            <p:cNvSpPr/>
            <p:nvPr/>
          </p:nvSpPr>
          <p:spPr>
            <a:xfrm>
              <a:off x="4423658" y="4622141"/>
              <a:ext cx="2345634" cy="1484244"/>
            </a:xfrm>
            <a:prstGeom prst="wedgeRoundRectCallout">
              <a:avLst>
                <a:gd name="adj1" fmla="val -20439"/>
                <a:gd name="adj2" fmla="val -63797"/>
                <a:gd name="adj3" fmla="val 16667"/>
              </a:avLst>
            </a:prstGeom>
            <a:gr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ea typeface="微軟正黑體" panose="020B0604030504040204" pitchFamily="34" charset="-120"/>
              </a:endParaRPr>
            </a:p>
          </p:txBody>
        </p:sp>
        <p:sp>
          <p:nvSpPr>
            <p:cNvPr id="48142" name="文字方塊 8"/>
            <p:cNvSpPr txBox="1">
              <a:spLocks noChangeArrowheads="1"/>
            </p:cNvSpPr>
            <p:nvPr/>
          </p:nvSpPr>
          <p:spPr bwMode="auto">
            <a:xfrm>
              <a:off x="4530891" y="4888768"/>
              <a:ext cx="2226365" cy="87048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z="2200" b="1" dirty="0">
                  <a:latin typeface="微軟正黑體" panose="020B0604030504040204" pitchFamily="34" charset="-120"/>
                  <a:ea typeface="微軟正黑體" panose="020B0604030504040204" pitchFamily="34" charset="-120"/>
                </a:rPr>
                <a:t>信用卡主要創值活動是在「</a:t>
              </a:r>
              <a:r>
                <a:rPr lang="zh-TW" altLang="en-US" sz="2200" b="1" dirty="0">
                  <a:solidFill>
                    <a:srgbClr val="FF0000"/>
                  </a:solidFill>
                  <a:latin typeface="微軟正黑體" panose="020B0604030504040204" pitchFamily="34" charset="-120"/>
                  <a:ea typeface="微軟正黑體" panose="020B0604030504040204" pitchFamily="34" charset="-120"/>
                </a:rPr>
                <a:t>信用卡發放</a:t>
              </a:r>
              <a:r>
                <a:rPr lang="zh-TW" altLang="en-US" sz="2200" b="1" dirty="0">
                  <a:latin typeface="微軟正黑體" panose="020B0604030504040204" pitchFamily="34" charset="-120"/>
                  <a:ea typeface="微軟正黑體" panose="020B0604030504040204" pitchFamily="34" charset="-120"/>
                </a:rPr>
                <a:t>」上。</a:t>
              </a:r>
            </a:p>
          </p:txBody>
        </p:sp>
      </p:grpSp>
      <p:pic>
        <p:nvPicPr>
          <p:cNvPr id="4" name="圖片 3"/>
          <p:cNvPicPr>
            <a:picLocks noChangeAspect="1"/>
          </p:cNvPicPr>
          <p:nvPr/>
        </p:nvPicPr>
        <p:blipFill>
          <a:blip r:embed="rId3">
            <a:extLst>
              <a:ext uri="{BEBA8EAE-BF5A-486C-A8C5-ECC9F3942E4B}">
                <a14:imgProps xmlns:a14="http://schemas.microsoft.com/office/drawing/2010/main">
                  <a14:imgLayer r:embed="rId4">
                    <a14:imgEffect>
                      <a14:backgroundRemoval t="380" b="100000" l="7857" r="96786"/>
                    </a14:imgEffect>
                  </a14:imgLayer>
                </a14:imgProps>
              </a:ext>
            </a:extLst>
          </a:blip>
          <a:stretch>
            <a:fillRect/>
          </a:stretch>
        </p:blipFill>
        <p:spPr>
          <a:xfrm>
            <a:off x="-467041" y="4933018"/>
            <a:ext cx="3096470" cy="1942666"/>
          </a:xfrm>
          <a:prstGeom prst="rect">
            <a:avLst/>
          </a:prstGeom>
        </p:spPr>
      </p:pic>
    </p:spTree>
    <p:extLst>
      <p:ext uri="{BB962C8B-B14F-4D97-AF65-F5344CB8AC3E}">
        <p14:creationId xmlns:p14="http://schemas.microsoft.com/office/powerpoint/2010/main" val="247756364"/>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355600" y="1486694"/>
            <a:ext cx="8568267" cy="4597400"/>
          </a:xfrm>
        </p:spPr>
        <p:txBody>
          <a:bodyPr/>
          <a:lstStyle/>
          <a:p>
            <a:pPr eaLnBrk="1" hangingPunct="1">
              <a:defRPr/>
            </a:pPr>
            <a:r>
              <a:rPr lang="zh-TW" altLang="en-US" dirty="0" smtClean="0"/>
              <a:t>  </a:t>
            </a:r>
            <a:r>
              <a:rPr lang="zh-TW" altLang="en-US" sz="3200" dirty="0" smtClean="0">
                <a:solidFill>
                  <a:schemeClr val="accent6">
                    <a:lumMod val="75000"/>
                  </a:schemeClr>
                </a:solidFill>
                <a:latin typeface="微軟正黑體" pitchFamily="34" charset="-120"/>
                <a:ea typeface="微軟正黑體" pitchFamily="34" charset="-120"/>
              </a:rPr>
              <a:t>外包</a:t>
            </a:r>
            <a:endParaRPr lang="en-US" altLang="zh-TW" sz="3200" dirty="0" smtClean="0">
              <a:solidFill>
                <a:schemeClr val="accent6">
                  <a:lumMod val="75000"/>
                </a:schemeClr>
              </a:solidFill>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企業選擇將其事業集中在高附加價值活動與產業階段上，而將其他價值較低的活動外包給其他企業，這便是外包策略</a:t>
            </a:r>
            <a:r>
              <a:rPr lang="en-US" altLang="zh-TW" dirty="0" smtClean="0">
                <a:latin typeface="微軟正黑體" pitchFamily="34" charset="-120"/>
                <a:ea typeface="微軟正黑體" pitchFamily="34" charset="-120"/>
              </a:rPr>
              <a:t>(Outsourcing Strategies)</a:t>
            </a:r>
            <a:r>
              <a:rPr lang="zh-TW" altLang="en-US" dirty="0" smtClean="0">
                <a:latin typeface="微軟正黑體" pitchFamily="34" charset="-120"/>
                <a:ea typeface="微軟正黑體" pitchFamily="34" charset="-120"/>
              </a:rPr>
              <a:t>，也稱為脫勾策略</a:t>
            </a:r>
            <a:r>
              <a:rPr lang="en-US" altLang="zh-TW" dirty="0" smtClean="0">
                <a:latin typeface="微軟正黑體" pitchFamily="34" charset="-120"/>
                <a:ea typeface="微軟正黑體" pitchFamily="34" charset="-120"/>
              </a:rPr>
              <a:t>(Unbundling Strategies)</a:t>
            </a:r>
            <a:r>
              <a:rPr lang="zh-TW" altLang="en-US" dirty="0" smtClean="0">
                <a:latin typeface="微軟正黑體" pitchFamily="34" charset="-120"/>
                <a:ea typeface="微軟正黑體" pitchFamily="34" charset="-120"/>
              </a:rPr>
              <a:t>。</a:t>
            </a:r>
            <a:endParaRPr lang="en-US" altLang="zh-TW" dirty="0" smtClean="0">
              <a:latin typeface="微軟正黑體" pitchFamily="34" charset="-120"/>
              <a:ea typeface="微軟正黑體" pitchFamily="34" charset="-120"/>
            </a:endParaRPr>
          </a:p>
          <a:p>
            <a:pPr eaLnBrk="1" hangingPunct="1">
              <a:buFontTx/>
              <a:buBlip>
                <a:blip r:embed="rId2"/>
              </a:buBlip>
              <a:defRPr/>
            </a:pPr>
            <a:r>
              <a:rPr lang="zh-TW" altLang="en-US" dirty="0" smtClean="0">
                <a:latin typeface="微軟正黑體" pitchFamily="34" charset="-120"/>
                <a:ea typeface="微軟正黑體" pitchFamily="34" charset="-120"/>
              </a:rPr>
              <a:t>外包策略是一種反垂直整合</a:t>
            </a:r>
            <a:r>
              <a:rPr lang="en-US" altLang="zh-TW" dirty="0" smtClean="0">
                <a:latin typeface="微軟正黑體" pitchFamily="34" charset="-120"/>
                <a:ea typeface="微軟正黑體" pitchFamily="34" charset="-120"/>
              </a:rPr>
              <a:t>(Vertical</a:t>
            </a:r>
            <a:r>
              <a:rPr lang="zh-TW" altLang="en-US" dirty="0" smtClean="0">
                <a:latin typeface="微軟正黑體" pitchFamily="34" charset="-120"/>
                <a:ea typeface="微軟正黑體" pitchFamily="34" charset="-120"/>
              </a:rPr>
              <a:t> </a:t>
            </a:r>
            <a:r>
              <a:rPr lang="en-US" altLang="zh-TW" dirty="0" err="1" smtClean="0">
                <a:latin typeface="微軟正黑體" pitchFamily="34" charset="-120"/>
                <a:ea typeface="微軟正黑體" pitchFamily="34" charset="-120"/>
              </a:rPr>
              <a:t>Deintergration</a:t>
            </a:r>
            <a:r>
              <a:rPr lang="en-US" altLang="zh-TW" dirty="0" smtClean="0">
                <a:latin typeface="微軟正黑體" pitchFamily="34" charset="-120"/>
                <a:ea typeface="微軟正黑體" pitchFamily="34" charset="-120"/>
              </a:rPr>
              <a:t>)</a:t>
            </a:r>
            <a:endParaRPr lang="zh-TW" altLang="en-US" dirty="0" smtClean="0">
              <a:latin typeface="微軟正黑體" pitchFamily="34" charset="-120"/>
              <a:ea typeface="微軟正黑體" pitchFamily="34" charset="-120"/>
            </a:endParaRPr>
          </a:p>
        </p:txBody>
      </p:sp>
      <p:sp>
        <p:nvSpPr>
          <p:cNvPr id="2" name="標題 1"/>
          <p:cNvSpPr>
            <a:spLocks noGrp="1"/>
          </p:cNvSpPr>
          <p:nvPr>
            <p:ph type="title"/>
          </p:nvPr>
        </p:nvSpPr>
        <p:spPr>
          <a:xfrm>
            <a:off x="524934" y="343694"/>
            <a:ext cx="8229600" cy="1143000"/>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a:latin typeface="微軟正黑體" pitchFamily="34" charset="-120"/>
                <a:ea typeface="微軟正黑體" pitchFamily="34" charset="-120"/>
              </a:rPr>
              <a:t>§2.4</a:t>
            </a:r>
            <a:r>
              <a:rPr lang="zh-TW" altLang="en-US" sz="4400" dirty="0">
                <a:latin typeface="微軟正黑體" pitchFamily="34" charset="-120"/>
                <a:ea typeface="微軟正黑體" pitchFamily="34" charset="-120"/>
              </a:rPr>
              <a:t>產業的價值創造與利潤分配</a:t>
            </a:r>
          </a:p>
        </p:txBody>
      </p:sp>
      <p:sp>
        <p:nvSpPr>
          <p:cNvPr id="49156" name="日期版面配置區 3"/>
          <p:cNvSpPr>
            <a:spLocks noGrp="1"/>
          </p:cNvSpPr>
          <p:nvPr>
            <p:ph type="dt"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
        <p:nvSpPr>
          <p:cNvPr id="49157"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fld id="{D6416BF8-51CC-4E1B-9A92-0EB111850386}" type="slidenum">
              <a:rPr lang="en-US" altLang="zh-TW">
                <a:ea typeface="微軟正黑體" panose="020B0604030504040204" pitchFamily="34" charset="-120"/>
              </a:rPr>
              <a:pPr eaLnBrk="1" hangingPunct="1"/>
              <a:t>46</a:t>
            </a:fld>
            <a:endParaRPr lang="en-US" altLang="zh-TW" dirty="0">
              <a:ea typeface="微軟正黑體" panose="020B0604030504040204" pitchFamily="34" charset="-120"/>
            </a:endParaRPr>
          </a:p>
        </p:txBody>
      </p:sp>
      <p:pic>
        <p:nvPicPr>
          <p:cNvPr id="6" name="圖片 5"/>
          <p:cNvPicPr>
            <a:picLocks noChangeAspect="1"/>
          </p:cNvPicPr>
          <p:nvPr/>
        </p:nvPicPr>
        <p:blipFill>
          <a:blip r:embed="rId3"/>
          <a:stretch>
            <a:fillRect/>
          </a:stretch>
        </p:blipFill>
        <p:spPr>
          <a:xfrm>
            <a:off x="5916334" y="4547556"/>
            <a:ext cx="2643328" cy="211676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0483648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3349499" y="2697604"/>
            <a:ext cx="3860193" cy="123255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zh-TW" sz="4400" dirty="0" smtClean="0">
                <a:latin typeface="微軟正黑體" pitchFamily="34" charset="-120"/>
                <a:ea typeface="微軟正黑體" pitchFamily="34" charset="-120"/>
              </a:rPr>
              <a:t>THE</a:t>
            </a:r>
            <a:r>
              <a:rPr lang="zh-TW" altLang="en-US" sz="4400" dirty="0" smtClean="0">
                <a:latin typeface="微軟正黑體" pitchFamily="34" charset="-120"/>
                <a:ea typeface="微軟正黑體" pitchFamily="34" charset="-120"/>
              </a:rPr>
              <a:t> </a:t>
            </a:r>
            <a:r>
              <a:rPr lang="en-US" altLang="zh-TW" sz="4400" dirty="0" smtClean="0">
                <a:latin typeface="微軟正黑體" pitchFamily="34" charset="-120"/>
                <a:ea typeface="微軟正黑體" pitchFamily="34" charset="-120"/>
              </a:rPr>
              <a:t>END</a:t>
            </a:r>
            <a:endParaRPr lang="zh-TW" altLang="en-US" sz="4400" dirty="0">
              <a:latin typeface="微軟正黑體" pitchFamily="34" charset="-120"/>
              <a:ea typeface="微軟正黑體" pitchFamily="34" charset="-120"/>
            </a:endParaRPr>
          </a:p>
        </p:txBody>
      </p:sp>
      <p:sp>
        <p:nvSpPr>
          <p:cNvPr id="40965" name="投影片編號版面配置區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en-US" altLang="zh-TW" dirty="0">
                <a:ea typeface="微軟正黑體" panose="020B0604030504040204" pitchFamily="34" charset="-120"/>
              </a:rPr>
              <a:t>2</a:t>
            </a:r>
            <a:r>
              <a:rPr lang="en-US" altLang="zh-TW" dirty="0" smtClean="0">
                <a:ea typeface="微軟正黑體" panose="020B0604030504040204" pitchFamily="34" charset="-120"/>
              </a:rPr>
              <a:t>-</a:t>
            </a:r>
            <a:fld id="{F8946784-9C09-48AA-B431-30F0B014FEAC}" type="slidenum">
              <a:rPr lang="en-US" altLang="zh-TW" smtClean="0">
                <a:ea typeface="微軟正黑體" panose="020B0604030504040204" pitchFamily="34" charset="-120"/>
              </a:rPr>
              <a:pPr eaLnBrk="1" hangingPunct="1"/>
              <a:t>47</a:t>
            </a:fld>
            <a:endParaRPr lang="en-US" altLang="zh-TW" dirty="0">
              <a:ea typeface="微軟正黑體" panose="020B0604030504040204" pitchFamily="34" charset="-120"/>
            </a:endParaRPr>
          </a:p>
        </p:txBody>
      </p:sp>
      <p:sp>
        <p:nvSpPr>
          <p:cNvPr id="6" name="日期版面配置區 3"/>
          <p:cNvSpPr>
            <a:spLocks noGrp="1"/>
          </p:cNvSpPr>
          <p:nvPr>
            <p:ph type="dt" sz="quarter" idx="11"/>
          </p:nvPr>
        </p:nvSpPr>
        <p:spPr>
          <a:xfrm>
            <a:off x="3028950" y="6375400"/>
            <a:ext cx="3086100" cy="3651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dirty="0" smtClean="0">
                <a:ea typeface="微軟正黑體" panose="020B0604030504040204" pitchFamily="34" charset="-120"/>
              </a:rPr>
              <a:t>策略管理學   </a:t>
            </a:r>
            <a:r>
              <a:rPr lang="en-US" altLang="zh-TW" dirty="0" smtClean="0">
                <a:ea typeface="微軟正黑體" panose="020B0604030504040204" pitchFamily="34" charset="-120"/>
              </a:rPr>
              <a:t>Chapter 2   </a:t>
            </a:r>
            <a:r>
              <a:rPr lang="zh-TW" altLang="en-US" dirty="0" smtClean="0">
                <a:ea typeface="微軟正黑體" panose="020B0604030504040204" pitchFamily="34" charset="-120"/>
              </a:rPr>
              <a:t>關係人與價值</a:t>
            </a:r>
          </a:p>
        </p:txBody>
      </p:sp>
    </p:spTree>
    <p:extLst>
      <p:ext uri="{BB962C8B-B14F-4D97-AF65-F5344CB8AC3E}">
        <p14:creationId xmlns:p14="http://schemas.microsoft.com/office/powerpoint/2010/main" val="573964937"/>
      </p:ext>
    </p:extLst>
  </p:cSld>
  <p:clrMapOvr>
    <a:masterClrMapping/>
  </p:clrMapOvr>
  <p:transition spd="med">
    <p:fade/>
  </p:transition>
  <p:timing>
    <p:tnLst>
      <p:par>
        <p:cTn id="1" dur="indefinite" restart="never" nodeType="tmRoot"/>
      </p:par>
    </p:tnLst>
  </p:timing>
</p:sld>
</file>

<file path=ppt/theme/theme1.xml><?xml version="1.0" encoding="utf-8"?>
<a:theme xmlns:a="http://schemas.openxmlformats.org/drawingml/2006/main" name="Office 佈景主題">
  <a:themeElements>
    <a:clrScheme name="Office 佈景主題">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佈景主題">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佈景主題">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自訂設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1423</TotalTime>
  <Words>2931</Words>
  <Application>Microsoft Office PowerPoint</Application>
  <PresentationFormat>如螢幕大小 (4:3)</PresentationFormat>
  <Paragraphs>333</Paragraphs>
  <Slides>47</Slides>
  <Notes>1</Notes>
  <HiddenSlides>0</HiddenSlides>
  <MMClips>0</MMClips>
  <ScaleCrop>false</ScaleCrop>
  <HeadingPairs>
    <vt:vector size="6" baseType="variant">
      <vt:variant>
        <vt:lpstr>使用字型</vt:lpstr>
      </vt:variant>
      <vt:variant>
        <vt:i4>6</vt:i4>
      </vt:variant>
      <vt:variant>
        <vt:lpstr>佈景主題</vt:lpstr>
      </vt:variant>
      <vt:variant>
        <vt:i4>2</vt:i4>
      </vt:variant>
      <vt:variant>
        <vt:lpstr>投影片標題</vt:lpstr>
      </vt:variant>
      <vt:variant>
        <vt:i4>47</vt:i4>
      </vt:variant>
    </vt:vector>
  </HeadingPairs>
  <TitlesOfParts>
    <vt:vector size="55" baseType="lpstr">
      <vt:lpstr>Calibri</vt:lpstr>
      <vt:lpstr>新細明體</vt:lpstr>
      <vt:lpstr>Arial</vt:lpstr>
      <vt:lpstr>標楷體</vt:lpstr>
      <vt:lpstr>微軟正黑體</vt:lpstr>
      <vt:lpstr>Times New Roman</vt:lpstr>
      <vt:lpstr>Office 佈景主題</vt:lpstr>
      <vt:lpstr>自訂設計</vt:lpstr>
      <vt:lpstr>PowerPoint 簡報</vt:lpstr>
      <vt:lpstr>第 2 章</vt:lpstr>
      <vt:lpstr>CHAPTER 2  關係人與價值</vt:lpstr>
      <vt:lpstr>§2.1關係人的內涵與分析</vt:lpstr>
      <vt:lpstr>§2.1關係人的內涵與分析</vt:lpstr>
      <vt:lpstr>§2.1關係人的內涵與分析</vt:lpstr>
      <vt:lpstr>§2.1關係人的內涵與分析</vt:lpstr>
      <vt:lpstr>§2.1關係人的內涵與分析</vt:lpstr>
      <vt:lpstr>§2.1關係人的內涵與分析</vt:lpstr>
      <vt:lpstr>§2.1關係人的內涵與分析</vt:lpstr>
      <vt:lpstr>§2.1關係人的內涵與分析</vt:lpstr>
      <vt:lpstr>§2.1關係人的內涵與分析</vt:lpstr>
      <vt:lpstr>CHAPTER 2  關係人與價值</vt:lpstr>
      <vt:lpstr>§2.2顧客的利益、犧牲與價值</vt:lpstr>
      <vt:lpstr>§2.2顧客的利益、犧牲與價值</vt:lpstr>
      <vt:lpstr>§2.2顧客的利益、犧牲與價值</vt:lpstr>
      <vt:lpstr>§2.2顧客的利益、犧牲與價值</vt:lpstr>
      <vt:lpstr>§2.2顧客的利益、犧牲與價值</vt:lpstr>
      <vt:lpstr>§2.2顧客的利益、犧牲與價值</vt:lpstr>
      <vt:lpstr>§2.2顧客的利益、犧牲與價值</vt:lpstr>
      <vt:lpstr>§2.2顧客的利益、犧牲與價值</vt:lpstr>
      <vt:lpstr>§2.2顧客的利益、犧牲與價值</vt:lpstr>
      <vt:lpstr>§2.2顧客的利益、犧牲與價值</vt:lpstr>
      <vt:lpstr>CHAPTER 2  關係人與價值</vt:lpstr>
      <vt:lpstr>§2.3價值鏈分析</vt:lpstr>
      <vt:lpstr>§2.3價值鏈分析</vt:lpstr>
      <vt:lpstr>§2.3價值鏈分析</vt:lpstr>
      <vt:lpstr>§2.3價值鏈分析</vt:lpstr>
      <vt:lpstr>§2.3價值鏈分析</vt:lpstr>
      <vt:lpstr>§2.3價值鏈分析</vt:lpstr>
      <vt:lpstr>§2.3價值鏈分析</vt:lpstr>
      <vt:lpstr>§2.3價值鏈分析</vt:lpstr>
      <vt:lpstr>§2.3價值鏈分析</vt:lpstr>
      <vt:lpstr>§2.3價值鏈分析</vt:lpstr>
      <vt:lpstr>§2.3價值鏈分析</vt:lpstr>
      <vt:lpstr>§2.3價值鏈分析</vt:lpstr>
      <vt:lpstr>§2.3價值鏈分析</vt:lpstr>
      <vt:lpstr>§2.3價值鏈分析</vt:lpstr>
      <vt:lpstr>§2.3價值鏈分析</vt:lpstr>
      <vt:lpstr>§2.3價值鏈分析</vt:lpstr>
      <vt:lpstr>CHAPTER 2  關係人與價值</vt:lpstr>
      <vt:lpstr>§2.4產業的價值創造與利潤分配</vt:lpstr>
      <vt:lpstr>§2.4產業的價值創造與利潤分配</vt:lpstr>
      <vt:lpstr>§2.4產業的價值創造與利潤分配</vt:lpstr>
      <vt:lpstr>§2.4產業的價值創造與利潤分配</vt:lpstr>
      <vt:lpstr>§2.4產業的價值創造與利潤分配</vt:lpstr>
      <vt:lpstr>THE END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賴姵均</dc:creator>
  <cp:lastModifiedBy>USER</cp:lastModifiedBy>
  <cp:revision>98</cp:revision>
  <dcterms:created xsi:type="dcterms:W3CDTF">2016-08-22T01:57:40Z</dcterms:created>
  <dcterms:modified xsi:type="dcterms:W3CDTF">2017-06-22T07:34:20Z</dcterms:modified>
</cp:coreProperties>
</file>