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9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9" r:id="rId32"/>
    <p:sldId id="288" r:id="rId33"/>
    <p:sldId id="289" r:id="rId34"/>
    <p:sldId id="290" r:id="rId35"/>
    <p:sldId id="291" r:id="rId36"/>
    <p:sldId id="292" r:id="rId37"/>
    <p:sldId id="293" r:id="rId38"/>
    <p:sldId id="300" r:id="rId39"/>
    <p:sldId id="295" r:id="rId40"/>
    <p:sldId id="296" r:id="rId41"/>
    <p:sldId id="259" r:id="rId4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3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9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04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3FBFE-DA44-4E7D-83ED-94E4B84DB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0BE5102-0D12-4217-B370-5C6810A1ED0C}">
      <dgm:prSet phldrT="[文字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50BAE1-748D-42B7-9988-785F865016BF}" type="par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9A1A4BB-F87A-43D9-AC54-9702698BADAC}" type="sib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8568854A-A447-4B03-835B-45F0AE423C9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636148B-3A1B-4331-8831-5384796FE18F}" type="par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E4C276F7-0D70-4940-B8D3-F8CFA11B26E9}" type="sib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4E70093C-0310-4E69-8776-A6DFB0C26E7F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BD4D73-0642-4E95-8E14-97BE1AAB21A7}" type="par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D3B83BFA-C633-4D52-8135-033F0E93D69F}" type="sib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17E29535-6AF0-42DF-A0D3-C9CB6560FA2F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53D4049-5CD6-420C-B713-313EFB5547A8}" type="par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9CFF9BF7-2A8E-4BF7-BAE1-5423A44D642F}" type="sib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A28CC17-F38D-4042-A10E-75F31331C93A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D986664-F532-42D4-A09C-78A5833E294A}" type="par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B1CA3DD8-05FF-4178-873E-1555B843FF05}" type="sib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C4AE292F-DE7B-44B4-9E4C-25DCB97EF6B9}" type="pres">
      <dgm:prSet presAssocID="{5D83FBFE-DA44-4E7D-83ED-94E4B84DB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2F8263-28A0-42F7-A532-BB05114E06A4}" type="pres">
      <dgm:prSet presAssocID="{E0BE5102-0D12-4217-B370-5C6810A1ED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49CCE-CFA8-4672-BC9D-DCAFEF8D5634}" type="pres">
      <dgm:prSet presAssocID="{09A1A4BB-F87A-43D9-AC54-9702698BADAC}" presName="spacer" presStyleCnt="0"/>
      <dgm:spPr/>
    </dgm:pt>
    <dgm:pt modelId="{8ECE8589-8516-4D5C-8698-B69BE5F46FB4}" type="pres">
      <dgm:prSet presAssocID="{8568854A-A447-4B03-835B-45F0AE423C9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968C6-6FA7-4B96-BB75-94E6D5D63E87}" type="pres">
      <dgm:prSet presAssocID="{E4C276F7-0D70-4940-B8D3-F8CFA11B26E9}" presName="spacer" presStyleCnt="0"/>
      <dgm:spPr/>
    </dgm:pt>
    <dgm:pt modelId="{AE0AAF5F-BFF0-4A8C-9D32-008D956B3228}" type="pres">
      <dgm:prSet presAssocID="{4E70093C-0310-4E69-8776-A6DFB0C26E7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D2B5E0-E2CA-4CBD-9E20-C7CA150C68F9}" type="pres">
      <dgm:prSet presAssocID="{D3B83BFA-C633-4D52-8135-033F0E93D69F}" presName="spacer" presStyleCnt="0"/>
      <dgm:spPr/>
    </dgm:pt>
    <dgm:pt modelId="{1571E1A3-2EAD-4D46-9361-502BECB663B7}" type="pres">
      <dgm:prSet presAssocID="{17E29535-6AF0-42DF-A0D3-C9CB6560FA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5F33C6-6517-4304-B81C-C866B3876035}" type="pres">
      <dgm:prSet presAssocID="{9CFF9BF7-2A8E-4BF7-BAE1-5423A44D642F}" presName="spacer" presStyleCnt="0"/>
      <dgm:spPr/>
    </dgm:pt>
    <dgm:pt modelId="{747948A9-D78B-4C07-B043-0E78D2045243}" type="pres">
      <dgm:prSet presAssocID="{0A28CC17-F38D-4042-A10E-75F31331C9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EA8B57-3018-47FD-8D45-B25E0C69C6CC}" type="presOf" srcId="{8568854A-A447-4B03-835B-45F0AE423C9C}" destId="{8ECE8589-8516-4D5C-8698-B69BE5F46FB4}" srcOrd="0" destOrd="0" presId="urn:microsoft.com/office/officeart/2005/8/layout/vList2"/>
    <dgm:cxn modelId="{CAA9DD61-0B59-4702-B251-C72065E39AA6}" srcId="{5D83FBFE-DA44-4E7D-83ED-94E4B84DBE1F}" destId="{17E29535-6AF0-42DF-A0D3-C9CB6560FA2F}" srcOrd="3" destOrd="0" parTransId="{353D4049-5CD6-420C-B713-313EFB5547A8}" sibTransId="{9CFF9BF7-2A8E-4BF7-BAE1-5423A44D642F}"/>
    <dgm:cxn modelId="{4F889B68-727D-4B8D-805E-53E26CF49BBF}" type="presOf" srcId="{4E70093C-0310-4E69-8776-A6DFB0C26E7F}" destId="{AE0AAF5F-BFF0-4A8C-9D32-008D956B3228}" srcOrd="0" destOrd="0" presId="urn:microsoft.com/office/officeart/2005/8/layout/vList2"/>
    <dgm:cxn modelId="{4040DF99-ABBE-47A9-B201-2480B44F1B66}" type="presOf" srcId="{0A28CC17-F38D-4042-A10E-75F31331C93A}" destId="{747948A9-D78B-4C07-B043-0E78D2045243}" srcOrd="0" destOrd="0" presId="urn:microsoft.com/office/officeart/2005/8/layout/vList2"/>
    <dgm:cxn modelId="{23F1CBA2-6304-4F02-9285-CDC8DD2EA42E}" type="presOf" srcId="{5D83FBFE-DA44-4E7D-83ED-94E4B84DBE1F}" destId="{C4AE292F-DE7B-44B4-9E4C-25DCB97EF6B9}" srcOrd="0" destOrd="0" presId="urn:microsoft.com/office/officeart/2005/8/layout/vList2"/>
    <dgm:cxn modelId="{47C01544-8DD8-4312-B637-6C3D33CB396A}" srcId="{5D83FBFE-DA44-4E7D-83ED-94E4B84DBE1F}" destId="{E0BE5102-0D12-4217-B370-5C6810A1ED0C}" srcOrd="0" destOrd="0" parTransId="{AF50BAE1-748D-42B7-9988-785F865016BF}" sibTransId="{09A1A4BB-F87A-43D9-AC54-9702698BADAC}"/>
    <dgm:cxn modelId="{C90E54E3-A4EB-447C-8D33-8748B95982A1}" type="presOf" srcId="{17E29535-6AF0-42DF-A0D3-C9CB6560FA2F}" destId="{1571E1A3-2EAD-4D46-9361-502BECB663B7}" srcOrd="0" destOrd="0" presId="urn:microsoft.com/office/officeart/2005/8/layout/vList2"/>
    <dgm:cxn modelId="{0DF401DF-5BA8-4CA0-8B4A-86FF63D176F0}" srcId="{5D83FBFE-DA44-4E7D-83ED-94E4B84DBE1F}" destId="{8568854A-A447-4B03-835B-45F0AE423C9C}" srcOrd="1" destOrd="0" parTransId="{6636148B-3A1B-4331-8831-5384796FE18F}" sibTransId="{E4C276F7-0D70-4940-B8D3-F8CFA11B26E9}"/>
    <dgm:cxn modelId="{41626EF4-E6BE-4245-9094-CB8FEA06D062}" srcId="{5D83FBFE-DA44-4E7D-83ED-94E4B84DBE1F}" destId="{4E70093C-0310-4E69-8776-A6DFB0C26E7F}" srcOrd="2" destOrd="0" parTransId="{21BD4D73-0642-4E95-8E14-97BE1AAB21A7}" sibTransId="{D3B83BFA-C633-4D52-8135-033F0E93D69F}"/>
    <dgm:cxn modelId="{A7E18F92-22ED-4CDA-AC55-D9009AEAD714}" srcId="{5D83FBFE-DA44-4E7D-83ED-94E4B84DBE1F}" destId="{0A28CC17-F38D-4042-A10E-75F31331C93A}" srcOrd="4" destOrd="0" parTransId="{7D986664-F532-42D4-A09C-78A5833E294A}" sibTransId="{B1CA3DD8-05FF-4178-873E-1555B843FF05}"/>
    <dgm:cxn modelId="{9D02C5D6-89BC-4CAB-BEF6-F70FC2DAE234}" type="presOf" srcId="{E0BE5102-0D12-4217-B370-5C6810A1ED0C}" destId="{712F8263-28A0-42F7-A532-BB05114E06A4}" srcOrd="0" destOrd="0" presId="urn:microsoft.com/office/officeart/2005/8/layout/vList2"/>
    <dgm:cxn modelId="{3F544B6D-1492-4A15-9CAE-7F32F7EACF3B}" type="presParOf" srcId="{C4AE292F-DE7B-44B4-9E4C-25DCB97EF6B9}" destId="{712F8263-28A0-42F7-A532-BB05114E06A4}" srcOrd="0" destOrd="0" presId="urn:microsoft.com/office/officeart/2005/8/layout/vList2"/>
    <dgm:cxn modelId="{48BFEE89-0052-4158-89E7-F6DA73561154}" type="presParOf" srcId="{C4AE292F-DE7B-44B4-9E4C-25DCB97EF6B9}" destId="{FBD49CCE-CFA8-4672-BC9D-DCAFEF8D5634}" srcOrd="1" destOrd="0" presId="urn:microsoft.com/office/officeart/2005/8/layout/vList2"/>
    <dgm:cxn modelId="{8D82BC8C-4652-4139-9129-652B938FAEB0}" type="presParOf" srcId="{C4AE292F-DE7B-44B4-9E4C-25DCB97EF6B9}" destId="{8ECE8589-8516-4D5C-8698-B69BE5F46FB4}" srcOrd="2" destOrd="0" presId="urn:microsoft.com/office/officeart/2005/8/layout/vList2"/>
    <dgm:cxn modelId="{330855E5-E0C3-4758-9E3A-BF4087E63019}" type="presParOf" srcId="{C4AE292F-DE7B-44B4-9E4C-25DCB97EF6B9}" destId="{00A968C6-6FA7-4B96-BB75-94E6D5D63E87}" srcOrd="3" destOrd="0" presId="urn:microsoft.com/office/officeart/2005/8/layout/vList2"/>
    <dgm:cxn modelId="{30966E21-0F54-49A8-B5A2-5604F5FD23BC}" type="presParOf" srcId="{C4AE292F-DE7B-44B4-9E4C-25DCB97EF6B9}" destId="{AE0AAF5F-BFF0-4A8C-9D32-008D956B3228}" srcOrd="4" destOrd="0" presId="urn:microsoft.com/office/officeart/2005/8/layout/vList2"/>
    <dgm:cxn modelId="{8BAFB879-6928-4BAB-B189-14790C63F45D}" type="presParOf" srcId="{C4AE292F-DE7B-44B4-9E4C-25DCB97EF6B9}" destId="{BDD2B5E0-E2CA-4CBD-9E20-C7CA150C68F9}" srcOrd="5" destOrd="0" presId="urn:microsoft.com/office/officeart/2005/8/layout/vList2"/>
    <dgm:cxn modelId="{CB4D499C-C6C7-4518-A1CB-BAEAFC4D6746}" type="presParOf" srcId="{C4AE292F-DE7B-44B4-9E4C-25DCB97EF6B9}" destId="{1571E1A3-2EAD-4D46-9361-502BECB663B7}" srcOrd="6" destOrd="0" presId="urn:microsoft.com/office/officeart/2005/8/layout/vList2"/>
    <dgm:cxn modelId="{96446CF3-5273-402D-B4E5-C6FCE5D3EA3B}" type="presParOf" srcId="{C4AE292F-DE7B-44B4-9E4C-25DCB97EF6B9}" destId="{095F33C6-6517-4304-B81C-C866B3876035}" srcOrd="7" destOrd="0" presId="urn:microsoft.com/office/officeart/2005/8/layout/vList2"/>
    <dgm:cxn modelId="{E316BD5D-C1AD-4555-B8B7-4A999C495220}" type="presParOf" srcId="{C4AE292F-DE7B-44B4-9E4C-25DCB97EF6B9}" destId="{747948A9-D78B-4C07-B043-0E78D20452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CD1355-822A-415D-86F7-81D05EBEAD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4CF9704-EC75-43FC-837D-37748B484319}">
      <dgm:prSet phldrT="[文字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先界定價值創造活動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01C2B52D-F094-49D7-BD80-F178E45DD87C}" type="parTrans" cxnId="{EE9E9CDB-0EAF-4724-A485-4E7C9E3FAEA1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31DB154B-1BCA-4C70-A585-402869B8C71A}" type="sibTrans" cxnId="{EE9E9CDB-0EAF-4724-A485-4E7C9E3FAEA1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EEEDBA89-73B6-4F02-B90D-B59C14C21DB6}">
      <dgm:prSet phldrT="[文字]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檢討顧客整體價值在各個價值創造活動間的分配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6B8C5CDC-F210-44BD-A89E-E29909C04946}" type="parTrans" cxnId="{22FAE5BE-3AF7-4AE1-B6CA-ECE3FF2488C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7FF3AFCB-9984-4272-BEB7-ABC1531D3D2F}" type="sibTrans" cxnId="{22FAE5BE-3AF7-4AE1-B6CA-ECE3FF2488C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DF54A60-18CF-4EA9-801E-319E4840BC27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找出可以創造出相對較大價值的活動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5CF48E6F-F3AB-4E28-99B5-B189DDBC0DFA}" type="parTrans" cxnId="{4C608929-C8D8-4BDC-BB1B-9BB97115B3D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AA4CAD07-0A06-4D2C-A41A-D794C197994B}" type="sibTrans" cxnId="{4C608929-C8D8-4BDC-BB1B-9BB97115B3D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318C59E-99B5-4C32-BFB7-7ECE2B47D2AF}">
      <dgm:prSet phldrT="[文字]"/>
      <dgm:spPr>
        <a:solidFill>
          <a:schemeClr val="accent1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與主要競爭者的價值鏈進行比較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AA5816A7-ED2E-4BCF-B76D-5FAA2B6080A3}" type="parTrans" cxnId="{858179AB-8DC6-45BF-A996-35A55F39342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106B83B3-24D9-4BC4-9E82-C9007A2A64F5}" type="sibTrans" cxnId="{858179AB-8DC6-45BF-A996-35A55F39342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12DD40D-7693-440F-8F8E-8636F921276C}" type="pres">
      <dgm:prSet presAssocID="{DBCD1355-822A-415D-86F7-81D05EBEAD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40E870-F909-497D-B2F9-C5601649D025}" type="pres">
      <dgm:prSet presAssocID="{D4CF9704-EC75-43FC-837D-37748B4843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6001F2-1DEB-42DA-ABD7-28B3DF52739E}" type="pres">
      <dgm:prSet presAssocID="{31DB154B-1BCA-4C70-A585-402869B8C71A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04C44435-007C-41A9-BBE8-C9998FC7F45E}" type="pres">
      <dgm:prSet presAssocID="{EEEDBA89-73B6-4F02-B90D-B59C14C21D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0BA410-C6B8-4D89-AD87-2BE9E18665AC}" type="pres">
      <dgm:prSet presAssocID="{7FF3AFCB-9984-4272-BEB7-ABC1531D3D2F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CAD814BD-6143-4B1B-948B-9A2153EA7926}" type="pres">
      <dgm:prSet presAssocID="{BDF54A60-18CF-4EA9-801E-319E4840BC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74FD9F-2B80-497A-BBB8-CA6C819714F6}" type="pres">
      <dgm:prSet presAssocID="{AA4CAD07-0A06-4D2C-A41A-D794C197994B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794972E6-DEF9-4C1B-A417-C72917EA0F8F}" type="pres">
      <dgm:prSet presAssocID="{2318C59E-99B5-4C32-BFB7-7ECE2B47D2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E9E9CDB-0EAF-4724-A485-4E7C9E3FAEA1}" srcId="{DBCD1355-822A-415D-86F7-81D05EBEADF5}" destId="{D4CF9704-EC75-43FC-837D-37748B484319}" srcOrd="0" destOrd="0" parTransId="{01C2B52D-F094-49D7-BD80-F178E45DD87C}" sibTransId="{31DB154B-1BCA-4C70-A585-402869B8C71A}"/>
    <dgm:cxn modelId="{22FAE5BE-3AF7-4AE1-B6CA-ECE3FF2488C4}" srcId="{DBCD1355-822A-415D-86F7-81D05EBEADF5}" destId="{EEEDBA89-73B6-4F02-B90D-B59C14C21DB6}" srcOrd="1" destOrd="0" parTransId="{6B8C5CDC-F210-44BD-A89E-E29909C04946}" sibTransId="{7FF3AFCB-9984-4272-BEB7-ABC1531D3D2F}"/>
    <dgm:cxn modelId="{42B66CD3-FD82-4205-9EC0-2929592F5978}" type="presOf" srcId="{DBCD1355-822A-415D-86F7-81D05EBEADF5}" destId="{D12DD40D-7693-440F-8F8E-8636F921276C}" srcOrd="0" destOrd="0" presId="urn:microsoft.com/office/officeart/2005/8/layout/vList2"/>
    <dgm:cxn modelId="{1B47E260-F275-4BE4-8925-3BEDF26C7552}" type="presOf" srcId="{BDF54A60-18CF-4EA9-801E-319E4840BC27}" destId="{CAD814BD-6143-4B1B-948B-9A2153EA7926}" srcOrd="0" destOrd="0" presId="urn:microsoft.com/office/officeart/2005/8/layout/vList2"/>
    <dgm:cxn modelId="{45402CB2-8AB6-48E4-BA6E-55EC317AE842}" type="presOf" srcId="{2318C59E-99B5-4C32-BFB7-7ECE2B47D2AF}" destId="{794972E6-DEF9-4C1B-A417-C72917EA0F8F}" srcOrd="0" destOrd="0" presId="urn:microsoft.com/office/officeart/2005/8/layout/vList2"/>
    <dgm:cxn modelId="{C4F4EDE8-7612-4ED4-BE40-6A1A0EFE537D}" type="presOf" srcId="{D4CF9704-EC75-43FC-837D-37748B484319}" destId="{C740E870-F909-497D-B2F9-C5601649D025}" srcOrd="0" destOrd="0" presId="urn:microsoft.com/office/officeart/2005/8/layout/vList2"/>
    <dgm:cxn modelId="{6629726A-6A5A-473D-A146-41ED472BF246}" type="presOf" srcId="{EEEDBA89-73B6-4F02-B90D-B59C14C21DB6}" destId="{04C44435-007C-41A9-BBE8-C9998FC7F45E}" srcOrd="0" destOrd="0" presId="urn:microsoft.com/office/officeart/2005/8/layout/vList2"/>
    <dgm:cxn modelId="{4C608929-C8D8-4BDC-BB1B-9BB97115B3D5}" srcId="{DBCD1355-822A-415D-86F7-81D05EBEADF5}" destId="{BDF54A60-18CF-4EA9-801E-319E4840BC27}" srcOrd="2" destOrd="0" parTransId="{5CF48E6F-F3AB-4E28-99B5-B189DDBC0DFA}" sibTransId="{AA4CAD07-0A06-4D2C-A41A-D794C197994B}"/>
    <dgm:cxn modelId="{858179AB-8DC6-45BF-A996-35A55F393423}" srcId="{DBCD1355-822A-415D-86F7-81D05EBEADF5}" destId="{2318C59E-99B5-4C32-BFB7-7ECE2B47D2AF}" srcOrd="3" destOrd="0" parTransId="{AA5816A7-ED2E-4BCF-B76D-5FAA2B6080A3}" sibTransId="{106B83B3-24D9-4BC4-9E82-C9007A2A64F5}"/>
    <dgm:cxn modelId="{FB8939AF-8264-429D-9744-1F2A8E73D989}" type="presParOf" srcId="{D12DD40D-7693-440F-8F8E-8636F921276C}" destId="{C740E870-F909-497D-B2F9-C5601649D025}" srcOrd="0" destOrd="0" presId="urn:microsoft.com/office/officeart/2005/8/layout/vList2"/>
    <dgm:cxn modelId="{28541B0B-05A4-47B3-8CEB-224F139505D1}" type="presParOf" srcId="{D12DD40D-7693-440F-8F8E-8636F921276C}" destId="{066001F2-1DEB-42DA-ABD7-28B3DF52739E}" srcOrd="1" destOrd="0" presId="urn:microsoft.com/office/officeart/2005/8/layout/vList2"/>
    <dgm:cxn modelId="{9BC7758F-1DA1-4E85-89A0-E62C40C70FDD}" type="presParOf" srcId="{D12DD40D-7693-440F-8F8E-8636F921276C}" destId="{04C44435-007C-41A9-BBE8-C9998FC7F45E}" srcOrd="2" destOrd="0" presId="urn:microsoft.com/office/officeart/2005/8/layout/vList2"/>
    <dgm:cxn modelId="{D8237643-01E6-4A5E-A9B5-0A8EB3BE58E4}" type="presParOf" srcId="{D12DD40D-7693-440F-8F8E-8636F921276C}" destId="{1B0BA410-C6B8-4D89-AD87-2BE9E18665AC}" srcOrd="3" destOrd="0" presId="urn:microsoft.com/office/officeart/2005/8/layout/vList2"/>
    <dgm:cxn modelId="{4F24289B-7512-43AA-8E8D-2145AED3BD0B}" type="presParOf" srcId="{D12DD40D-7693-440F-8F8E-8636F921276C}" destId="{CAD814BD-6143-4B1B-948B-9A2153EA7926}" srcOrd="4" destOrd="0" presId="urn:microsoft.com/office/officeart/2005/8/layout/vList2"/>
    <dgm:cxn modelId="{F0235809-B310-4BEC-A4D2-42E2CAA12243}" type="presParOf" srcId="{D12DD40D-7693-440F-8F8E-8636F921276C}" destId="{7674FD9F-2B80-497A-BBB8-CA6C819714F6}" srcOrd="5" destOrd="0" presId="urn:microsoft.com/office/officeart/2005/8/layout/vList2"/>
    <dgm:cxn modelId="{A7AB9A28-B496-4F0E-8427-AD01BAF09885}" type="presParOf" srcId="{D12DD40D-7693-440F-8F8E-8636F921276C}" destId="{794972E6-DEF9-4C1B-A417-C72917EA0F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DDBDF5-4108-4BE3-B0FB-95CFC467A275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D9A6A1-B358-42D8-A4B6-FEC45BB97C1B}">
      <dgm:prSet phldrT="[文字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獲利率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D9F6B1CE-5B64-46F6-9271-57C37548EEE5}" type="parTrans" cxnId="{A79D2B8C-0965-4A69-8F15-F46EC190A7B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04F5AF0-3F88-4EB4-9CD6-6490C4B16488}" type="sibTrans" cxnId="{A79D2B8C-0965-4A69-8F15-F46EC190A7B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D0ABACE-65C2-4FE4-82F9-76FDD16F885B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財務槓桿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E6F9F743-4674-4D04-A073-60B508226636}" type="parTrans" cxnId="{447E2122-0685-44EA-A1ED-9BC05A371C76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0D241F7-34E2-4D8F-9382-F0243A9DA2D3}" type="sibTrans" cxnId="{447E2122-0685-44EA-A1ED-9BC05A371C76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7DCF1D73-4F15-4466-8517-C8C97EC0A4E6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清償能力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7387B519-A4C1-4AF4-8EDD-5DCAF35FAE29}" type="parTrans" cxnId="{19FF25E2-1D42-4BD4-9134-F493D0F2A73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36193F7-1929-4FB0-BCB3-2AEEF5E5F188}" type="sibTrans" cxnId="{19FF25E2-1D42-4BD4-9134-F493D0F2A73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301D02AD-EA66-4573-B6FB-68F12A566722}">
      <dgm:prSet phldrT="[文字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營業績效 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5AADD81-D52D-4459-8C0F-C08F47D76918}" type="parTrans" cxnId="{85D34D8B-F613-41A4-84E1-11815F4F8D21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1DDD2511-104B-4D66-A311-1E42E0447D66}" type="sibTrans" cxnId="{85D34D8B-F613-41A4-84E1-11815F4F8D21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BEA3A29-FC89-499D-9D57-F11C6652D4EA}" type="pres">
      <dgm:prSet presAssocID="{3EDDBDF5-4108-4BE3-B0FB-95CFC467A2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12725B2-CDCC-4347-B28C-6417A2732343}" type="pres">
      <dgm:prSet presAssocID="{43D9A6A1-B358-42D8-A4B6-FEC45BB97C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F58D92-2010-4AD9-B135-CA3DA5664EE3}" type="pres">
      <dgm:prSet presAssocID="{B04F5AF0-3F88-4EB4-9CD6-6490C4B16488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D0A76A7B-66E7-4601-9CA4-63B78FB0BC5E}" type="pres">
      <dgm:prSet presAssocID="{6D0ABACE-65C2-4FE4-82F9-76FDD16F88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CDB885-457B-4999-B29D-1E9F25355186}" type="pres">
      <dgm:prSet presAssocID="{C0D241F7-34E2-4D8F-9382-F0243A9DA2D3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A7070651-D82A-4D90-BDA4-917094EFAC36}" type="pres">
      <dgm:prSet presAssocID="{7DCF1D73-4F15-4466-8517-C8C97EC0A4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6AF427-17C0-415E-92E4-5C0D0C21554C}" type="pres">
      <dgm:prSet presAssocID="{636193F7-1929-4FB0-BCB3-2AEEF5E5F188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BE581C28-078E-416A-B2A6-0A0E2A423134}" type="pres">
      <dgm:prSet presAssocID="{301D02AD-EA66-4573-B6FB-68F12A5667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7E2122-0685-44EA-A1ED-9BC05A371C76}" srcId="{3EDDBDF5-4108-4BE3-B0FB-95CFC467A275}" destId="{6D0ABACE-65C2-4FE4-82F9-76FDD16F885B}" srcOrd="1" destOrd="0" parTransId="{E6F9F743-4674-4D04-A073-60B508226636}" sibTransId="{C0D241F7-34E2-4D8F-9382-F0243A9DA2D3}"/>
    <dgm:cxn modelId="{85D34D8B-F613-41A4-84E1-11815F4F8D21}" srcId="{3EDDBDF5-4108-4BE3-B0FB-95CFC467A275}" destId="{301D02AD-EA66-4573-B6FB-68F12A566722}" srcOrd="3" destOrd="0" parTransId="{A5AADD81-D52D-4459-8C0F-C08F47D76918}" sibTransId="{1DDD2511-104B-4D66-A311-1E42E0447D66}"/>
    <dgm:cxn modelId="{46ED31EB-5DB3-4B39-9884-5031A7BD942F}" type="presOf" srcId="{7DCF1D73-4F15-4466-8517-C8C97EC0A4E6}" destId="{A7070651-D82A-4D90-BDA4-917094EFAC36}" srcOrd="0" destOrd="0" presId="urn:microsoft.com/office/officeart/2005/8/layout/default#2"/>
    <dgm:cxn modelId="{298BFF26-62B4-49C4-A50D-552A8B60BF7A}" type="presOf" srcId="{3EDDBDF5-4108-4BE3-B0FB-95CFC467A275}" destId="{BBEA3A29-FC89-499D-9D57-F11C6652D4EA}" srcOrd="0" destOrd="0" presId="urn:microsoft.com/office/officeart/2005/8/layout/default#2"/>
    <dgm:cxn modelId="{19FF25E2-1D42-4BD4-9134-F493D0F2A733}" srcId="{3EDDBDF5-4108-4BE3-B0FB-95CFC467A275}" destId="{7DCF1D73-4F15-4466-8517-C8C97EC0A4E6}" srcOrd="2" destOrd="0" parTransId="{7387B519-A4C1-4AF4-8EDD-5DCAF35FAE29}" sibTransId="{636193F7-1929-4FB0-BCB3-2AEEF5E5F188}"/>
    <dgm:cxn modelId="{984B3BB9-17FF-4E6A-8363-07798E53F588}" type="presOf" srcId="{301D02AD-EA66-4573-B6FB-68F12A566722}" destId="{BE581C28-078E-416A-B2A6-0A0E2A423134}" srcOrd="0" destOrd="0" presId="urn:microsoft.com/office/officeart/2005/8/layout/default#2"/>
    <dgm:cxn modelId="{83E9B2D0-DE20-4415-AAB1-FAFE24849AB6}" type="presOf" srcId="{43D9A6A1-B358-42D8-A4B6-FEC45BB97C1B}" destId="{C12725B2-CDCC-4347-B28C-6417A2732343}" srcOrd="0" destOrd="0" presId="urn:microsoft.com/office/officeart/2005/8/layout/default#2"/>
    <dgm:cxn modelId="{A79D2B8C-0965-4A69-8F15-F46EC190A7B5}" srcId="{3EDDBDF5-4108-4BE3-B0FB-95CFC467A275}" destId="{43D9A6A1-B358-42D8-A4B6-FEC45BB97C1B}" srcOrd="0" destOrd="0" parTransId="{D9F6B1CE-5B64-46F6-9271-57C37548EEE5}" sibTransId="{B04F5AF0-3F88-4EB4-9CD6-6490C4B16488}"/>
    <dgm:cxn modelId="{DA981954-C406-4981-8B2F-032BE7835A14}" type="presOf" srcId="{6D0ABACE-65C2-4FE4-82F9-76FDD16F885B}" destId="{D0A76A7B-66E7-4601-9CA4-63B78FB0BC5E}" srcOrd="0" destOrd="0" presId="urn:microsoft.com/office/officeart/2005/8/layout/default#2"/>
    <dgm:cxn modelId="{DDEB1836-AC26-47AB-8D9D-D0EBA327A62D}" type="presParOf" srcId="{BBEA3A29-FC89-499D-9D57-F11C6652D4EA}" destId="{C12725B2-CDCC-4347-B28C-6417A2732343}" srcOrd="0" destOrd="0" presId="urn:microsoft.com/office/officeart/2005/8/layout/default#2"/>
    <dgm:cxn modelId="{B39E73BD-DB1A-45DC-A046-5BD7C8E835AC}" type="presParOf" srcId="{BBEA3A29-FC89-499D-9D57-F11C6652D4EA}" destId="{EEF58D92-2010-4AD9-B135-CA3DA5664EE3}" srcOrd="1" destOrd="0" presId="urn:microsoft.com/office/officeart/2005/8/layout/default#2"/>
    <dgm:cxn modelId="{BACED624-782E-4D99-B7C7-55D4241DE93E}" type="presParOf" srcId="{BBEA3A29-FC89-499D-9D57-F11C6652D4EA}" destId="{D0A76A7B-66E7-4601-9CA4-63B78FB0BC5E}" srcOrd="2" destOrd="0" presId="urn:microsoft.com/office/officeart/2005/8/layout/default#2"/>
    <dgm:cxn modelId="{35EAE020-31FE-44B9-9D3A-C867BB52A4C7}" type="presParOf" srcId="{BBEA3A29-FC89-499D-9D57-F11C6652D4EA}" destId="{DBCDB885-457B-4999-B29D-1E9F25355186}" srcOrd="3" destOrd="0" presId="urn:microsoft.com/office/officeart/2005/8/layout/default#2"/>
    <dgm:cxn modelId="{AD9C4A9B-854F-4402-B16E-7480F57FA5CC}" type="presParOf" srcId="{BBEA3A29-FC89-499D-9D57-F11C6652D4EA}" destId="{A7070651-D82A-4D90-BDA4-917094EFAC36}" srcOrd="4" destOrd="0" presId="urn:microsoft.com/office/officeart/2005/8/layout/default#2"/>
    <dgm:cxn modelId="{C4B9CA4C-340C-4A92-ACAB-3A4FFC51612A}" type="presParOf" srcId="{BBEA3A29-FC89-499D-9D57-F11C6652D4EA}" destId="{AF6AF427-17C0-415E-92E4-5C0D0C21554C}" srcOrd="5" destOrd="0" presId="urn:microsoft.com/office/officeart/2005/8/layout/default#2"/>
    <dgm:cxn modelId="{E7D585EB-6A4A-4FF7-81E8-1CC151B75223}" type="presParOf" srcId="{BBEA3A29-FC89-499D-9D57-F11C6652D4EA}" destId="{BE581C28-078E-416A-B2A6-0A0E2A42313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83FBFE-DA44-4E7D-83ED-94E4B84DB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0BE5102-0D12-4217-B370-5C6810A1ED0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50BAE1-748D-42B7-9988-785F865016BF}" type="par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9A1A4BB-F87A-43D9-AC54-9702698BADAC}" type="sib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8568854A-A447-4B03-835B-45F0AE423C9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636148B-3A1B-4331-8831-5384796FE18F}" type="par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E4C276F7-0D70-4940-B8D3-F8CFA11B26E9}" type="sib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4E70093C-0310-4E69-8776-A6DFB0C26E7F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BD4D73-0642-4E95-8E14-97BE1AAB21A7}" type="par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D3B83BFA-C633-4D52-8135-033F0E93D69F}" type="sib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17E29535-6AF0-42DF-A0D3-C9CB6560FA2F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53D4049-5CD6-420C-B713-313EFB5547A8}" type="par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9CFF9BF7-2A8E-4BF7-BAE1-5423A44D642F}" type="sib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A28CC17-F38D-4042-A10E-75F31331C93A}">
      <dgm:prSet phldrT="[文字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D986664-F532-42D4-A09C-78A5833E294A}" type="par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B1CA3DD8-05FF-4178-873E-1555B843FF05}" type="sib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C4AE292F-DE7B-44B4-9E4C-25DCB97EF6B9}" type="pres">
      <dgm:prSet presAssocID="{5D83FBFE-DA44-4E7D-83ED-94E4B84DB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2F8263-28A0-42F7-A532-BB05114E06A4}" type="pres">
      <dgm:prSet presAssocID="{E0BE5102-0D12-4217-B370-5C6810A1ED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49CCE-CFA8-4672-BC9D-DCAFEF8D5634}" type="pres">
      <dgm:prSet presAssocID="{09A1A4BB-F87A-43D9-AC54-9702698BADAC}" presName="spacer" presStyleCnt="0"/>
      <dgm:spPr/>
    </dgm:pt>
    <dgm:pt modelId="{8ECE8589-8516-4D5C-8698-B69BE5F46FB4}" type="pres">
      <dgm:prSet presAssocID="{8568854A-A447-4B03-835B-45F0AE423C9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968C6-6FA7-4B96-BB75-94E6D5D63E87}" type="pres">
      <dgm:prSet presAssocID="{E4C276F7-0D70-4940-B8D3-F8CFA11B26E9}" presName="spacer" presStyleCnt="0"/>
      <dgm:spPr/>
    </dgm:pt>
    <dgm:pt modelId="{AE0AAF5F-BFF0-4A8C-9D32-008D956B3228}" type="pres">
      <dgm:prSet presAssocID="{4E70093C-0310-4E69-8776-A6DFB0C26E7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D2B5E0-E2CA-4CBD-9E20-C7CA150C68F9}" type="pres">
      <dgm:prSet presAssocID="{D3B83BFA-C633-4D52-8135-033F0E93D69F}" presName="spacer" presStyleCnt="0"/>
      <dgm:spPr/>
    </dgm:pt>
    <dgm:pt modelId="{1571E1A3-2EAD-4D46-9361-502BECB663B7}" type="pres">
      <dgm:prSet presAssocID="{17E29535-6AF0-42DF-A0D3-C9CB6560FA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5F33C6-6517-4304-B81C-C866B3876035}" type="pres">
      <dgm:prSet presAssocID="{9CFF9BF7-2A8E-4BF7-BAE1-5423A44D642F}" presName="spacer" presStyleCnt="0"/>
      <dgm:spPr/>
    </dgm:pt>
    <dgm:pt modelId="{747948A9-D78B-4C07-B043-0E78D2045243}" type="pres">
      <dgm:prSet presAssocID="{0A28CC17-F38D-4042-A10E-75F31331C9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EA8B57-3018-47FD-8D45-B25E0C69C6CC}" type="presOf" srcId="{8568854A-A447-4B03-835B-45F0AE423C9C}" destId="{8ECE8589-8516-4D5C-8698-B69BE5F46FB4}" srcOrd="0" destOrd="0" presId="urn:microsoft.com/office/officeart/2005/8/layout/vList2"/>
    <dgm:cxn modelId="{CAA9DD61-0B59-4702-B251-C72065E39AA6}" srcId="{5D83FBFE-DA44-4E7D-83ED-94E4B84DBE1F}" destId="{17E29535-6AF0-42DF-A0D3-C9CB6560FA2F}" srcOrd="3" destOrd="0" parTransId="{353D4049-5CD6-420C-B713-313EFB5547A8}" sibTransId="{9CFF9BF7-2A8E-4BF7-BAE1-5423A44D642F}"/>
    <dgm:cxn modelId="{4F889B68-727D-4B8D-805E-53E26CF49BBF}" type="presOf" srcId="{4E70093C-0310-4E69-8776-A6DFB0C26E7F}" destId="{AE0AAF5F-BFF0-4A8C-9D32-008D956B3228}" srcOrd="0" destOrd="0" presId="urn:microsoft.com/office/officeart/2005/8/layout/vList2"/>
    <dgm:cxn modelId="{4040DF99-ABBE-47A9-B201-2480B44F1B66}" type="presOf" srcId="{0A28CC17-F38D-4042-A10E-75F31331C93A}" destId="{747948A9-D78B-4C07-B043-0E78D2045243}" srcOrd="0" destOrd="0" presId="urn:microsoft.com/office/officeart/2005/8/layout/vList2"/>
    <dgm:cxn modelId="{23F1CBA2-6304-4F02-9285-CDC8DD2EA42E}" type="presOf" srcId="{5D83FBFE-DA44-4E7D-83ED-94E4B84DBE1F}" destId="{C4AE292F-DE7B-44B4-9E4C-25DCB97EF6B9}" srcOrd="0" destOrd="0" presId="urn:microsoft.com/office/officeart/2005/8/layout/vList2"/>
    <dgm:cxn modelId="{47C01544-8DD8-4312-B637-6C3D33CB396A}" srcId="{5D83FBFE-DA44-4E7D-83ED-94E4B84DBE1F}" destId="{E0BE5102-0D12-4217-B370-5C6810A1ED0C}" srcOrd="0" destOrd="0" parTransId="{AF50BAE1-748D-42B7-9988-785F865016BF}" sibTransId="{09A1A4BB-F87A-43D9-AC54-9702698BADAC}"/>
    <dgm:cxn modelId="{C90E54E3-A4EB-447C-8D33-8748B95982A1}" type="presOf" srcId="{17E29535-6AF0-42DF-A0D3-C9CB6560FA2F}" destId="{1571E1A3-2EAD-4D46-9361-502BECB663B7}" srcOrd="0" destOrd="0" presId="urn:microsoft.com/office/officeart/2005/8/layout/vList2"/>
    <dgm:cxn modelId="{0DF401DF-5BA8-4CA0-8B4A-86FF63D176F0}" srcId="{5D83FBFE-DA44-4E7D-83ED-94E4B84DBE1F}" destId="{8568854A-A447-4B03-835B-45F0AE423C9C}" srcOrd="1" destOrd="0" parTransId="{6636148B-3A1B-4331-8831-5384796FE18F}" sibTransId="{E4C276F7-0D70-4940-B8D3-F8CFA11B26E9}"/>
    <dgm:cxn modelId="{41626EF4-E6BE-4245-9094-CB8FEA06D062}" srcId="{5D83FBFE-DA44-4E7D-83ED-94E4B84DBE1F}" destId="{4E70093C-0310-4E69-8776-A6DFB0C26E7F}" srcOrd="2" destOrd="0" parTransId="{21BD4D73-0642-4E95-8E14-97BE1AAB21A7}" sibTransId="{D3B83BFA-C633-4D52-8135-033F0E93D69F}"/>
    <dgm:cxn modelId="{A7E18F92-22ED-4CDA-AC55-D9009AEAD714}" srcId="{5D83FBFE-DA44-4E7D-83ED-94E4B84DBE1F}" destId="{0A28CC17-F38D-4042-A10E-75F31331C93A}" srcOrd="4" destOrd="0" parTransId="{7D986664-F532-42D4-A09C-78A5833E294A}" sibTransId="{B1CA3DD8-05FF-4178-873E-1555B843FF05}"/>
    <dgm:cxn modelId="{9D02C5D6-89BC-4CAB-BEF6-F70FC2DAE234}" type="presOf" srcId="{E0BE5102-0D12-4217-B370-5C6810A1ED0C}" destId="{712F8263-28A0-42F7-A532-BB05114E06A4}" srcOrd="0" destOrd="0" presId="urn:microsoft.com/office/officeart/2005/8/layout/vList2"/>
    <dgm:cxn modelId="{3F544B6D-1492-4A15-9CAE-7F32F7EACF3B}" type="presParOf" srcId="{C4AE292F-DE7B-44B4-9E4C-25DCB97EF6B9}" destId="{712F8263-28A0-42F7-A532-BB05114E06A4}" srcOrd="0" destOrd="0" presId="urn:microsoft.com/office/officeart/2005/8/layout/vList2"/>
    <dgm:cxn modelId="{48BFEE89-0052-4158-89E7-F6DA73561154}" type="presParOf" srcId="{C4AE292F-DE7B-44B4-9E4C-25DCB97EF6B9}" destId="{FBD49CCE-CFA8-4672-BC9D-DCAFEF8D5634}" srcOrd="1" destOrd="0" presId="urn:microsoft.com/office/officeart/2005/8/layout/vList2"/>
    <dgm:cxn modelId="{8D82BC8C-4652-4139-9129-652B938FAEB0}" type="presParOf" srcId="{C4AE292F-DE7B-44B4-9E4C-25DCB97EF6B9}" destId="{8ECE8589-8516-4D5C-8698-B69BE5F46FB4}" srcOrd="2" destOrd="0" presId="urn:microsoft.com/office/officeart/2005/8/layout/vList2"/>
    <dgm:cxn modelId="{330855E5-E0C3-4758-9E3A-BF4087E63019}" type="presParOf" srcId="{C4AE292F-DE7B-44B4-9E4C-25DCB97EF6B9}" destId="{00A968C6-6FA7-4B96-BB75-94E6D5D63E87}" srcOrd="3" destOrd="0" presId="urn:microsoft.com/office/officeart/2005/8/layout/vList2"/>
    <dgm:cxn modelId="{30966E21-0F54-49A8-B5A2-5604F5FD23BC}" type="presParOf" srcId="{C4AE292F-DE7B-44B4-9E4C-25DCB97EF6B9}" destId="{AE0AAF5F-BFF0-4A8C-9D32-008D956B3228}" srcOrd="4" destOrd="0" presId="urn:microsoft.com/office/officeart/2005/8/layout/vList2"/>
    <dgm:cxn modelId="{8BAFB879-6928-4BAB-B189-14790C63F45D}" type="presParOf" srcId="{C4AE292F-DE7B-44B4-9E4C-25DCB97EF6B9}" destId="{BDD2B5E0-E2CA-4CBD-9E20-C7CA150C68F9}" srcOrd="5" destOrd="0" presId="urn:microsoft.com/office/officeart/2005/8/layout/vList2"/>
    <dgm:cxn modelId="{CB4D499C-C6C7-4518-A1CB-BAEAFC4D6746}" type="presParOf" srcId="{C4AE292F-DE7B-44B4-9E4C-25DCB97EF6B9}" destId="{1571E1A3-2EAD-4D46-9361-502BECB663B7}" srcOrd="6" destOrd="0" presId="urn:microsoft.com/office/officeart/2005/8/layout/vList2"/>
    <dgm:cxn modelId="{96446CF3-5273-402D-B4E5-C6FCE5D3EA3B}" type="presParOf" srcId="{C4AE292F-DE7B-44B4-9E4C-25DCB97EF6B9}" destId="{095F33C6-6517-4304-B81C-C866B3876035}" srcOrd="7" destOrd="0" presId="urn:microsoft.com/office/officeart/2005/8/layout/vList2"/>
    <dgm:cxn modelId="{E316BD5D-C1AD-4555-B8B7-4A999C495220}" type="presParOf" srcId="{C4AE292F-DE7B-44B4-9E4C-25DCB97EF6B9}" destId="{747948A9-D78B-4C07-B043-0E78D20452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3FBFE-DA44-4E7D-83ED-94E4B84DB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0BE5102-0D12-4217-B370-5C6810A1ED0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50BAE1-748D-42B7-9988-785F865016BF}" type="par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9A1A4BB-F87A-43D9-AC54-9702698BADAC}" type="sib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8568854A-A447-4B03-835B-45F0AE423C9C}">
      <dgm:prSet phldrT="[文字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636148B-3A1B-4331-8831-5384796FE18F}" type="par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E4C276F7-0D70-4940-B8D3-F8CFA11B26E9}" type="sib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4E70093C-0310-4E69-8776-A6DFB0C26E7F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BD4D73-0642-4E95-8E14-97BE1AAB21A7}" type="par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D3B83BFA-C633-4D52-8135-033F0E93D69F}" type="sib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17E29535-6AF0-42DF-A0D3-C9CB6560FA2F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53D4049-5CD6-420C-B713-313EFB5547A8}" type="par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9CFF9BF7-2A8E-4BF7-BAE1-5423A44D642F}" type="sib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A28CC17-F38D-4042-A10E-75F31331C93A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D986664-F532-42D4-A09C-78A5833E294A}" type="par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B1CA3DD8-05FF-4178-873E-1555B843FF05}" type="sib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C4AE292F-DE7B-44B4-9E4C-25DCB97EF6B9}" type="pres">
      <dgm:prSet presAssocID="{5D83FBFE-DA44-4E7D-83ED-94E4B84DB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2F8263-28A0-42F7-A532-BB05114E06A4}" type="pres">
      <dgm:prSet presAssocID="{E0BE5102-0D12-4217-B370-5C6810A1ED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49CCE-CFA8-4672-BC9D-DCAFEF8D5634}" type="pres">
      <dgm:prSet presAssocID="{09A1A4BB-F87A-43D9-AC54-9702698BADAC}" presName="spacer" presStyleCnt="0"/>
      <dgm:spPr/>
    </dgm:pt>
    <dgm:pt modelId="{8ECE8589-8516-4D5C-8698-B69BE5F46FB4}" type="pres">
      <dgm:prSet presAssocID="{8568854A-A447-4B03-835B-45F0AE423C9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968C6-6FA7-4B96-BB75-94E6D5D63E87}" type="pres">
      <dgm:prSet presAssocID="{E4C276F7-0D70-4940-B8D3-F8CFA11B26E9}" presName="spacer" presStyleCnt="0"/>
      <dgm:spPr/>
    </dgm:pt>
    <dgm:pt modelId="{AE0AAF5F-BFF0-4A8C-9D32-008D956B3228}" type="pres">
      <dgm:prSet presAssocID="{4E70093C-0310-4E69-8776-A6DFB0C26E7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D2B5E0-E2CA-4CBD-9E20-C7CA150C68F9}" type="pres">
      <dgm:prSet presAssocID="{D3B83BFA-C633-4D52-8135-033F0E93D69F}" presName="spacer" presStyleCnt="0"/>
      <dgm:spPr/>
    </dgm:pt>
    <dgm:pt modelId="{1571E1A3-2EAD-4D46-9361-502BECB663B7}" type="pres">
      <dgm:prSet presAssocID="{17E29535-6AF0-42DF-A0D3-C9CB6560FA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5F33C6-6517-4304-B81C-C866B3876035}" type="pres">
      <dgm:prSet presAssocID="{9CFF9BF7-2A8E-4BF7-BAE1-5423A44D642F}" presName="spacer" presStyleCnt="0"/>
      <dgm:spPr/>
    </dgm:pt>
    <dgm:pt modelId="{747948A9-D78B-4C07-B043-0E78D2045243}" type="pres">
      <dgm:prSet presAssocID="{0A28CC17-F38D-4042-A10E-75F31331C9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EA8B57-3018-47FD-8D45-B25E0C69C6CC}" type="presOf" srcId="{8568854A-A447-4B03-835B-45F0AE423C9C}" destId="{8ECE8589-8516-4D5C-8698-B69BE5F46FB4}" srcOrd="0" destOrd="0" presId="urn:microsoft.com/office/officeart/2005/8/layout/vList2"/>
    <dgm:cxn modelId="{CAA9DD61-0B59-4702-B251-C72065E39AA6}" srcId="{5D83FBFE-DA44-4E7D-83ED-94E4B84DBE1F}" destId="{17E29535-6AF0-42DF-A0D3-C9CB6560FA2F}" srcOrd="3" destOrd="0" parTransId="{353D4049-5CD6-420C-B713-313EFB5547A8}" sibTransId="{9CFF9BF7-2A8E-4BF7-BAE1-5423A44D642F}"/>
    <dgm:cxn modelId="{4F889B68-727D-4B8D-805E-53E26CF49BBF}" type="presOf" srcId="{4E70093C-0310-4E69-8776-A6DFB0C26E7F}" destId="{AE0AAF5F-BFF0-4A8C-9D32-008D956B3228}" srcOrd="0" destOrd="0" presId="urn:microsoft.com/office/officeart/2005/8/layout/vList2"/>
    <dgm:cxn modelId="{4040DF99-ABBE-47A9-B201-2480B44F1B66}" type="presOf" srcId="{0A28CC17-F38D-4042-A10E-75F31331C93A}" destId="{747948A9-D78B-4C07-B043-0E78D2045243}" srcOrd="0" destOrd="0" presId="urn:microsoft.com/office/officeart/2005/8/layout/vList2"/>
    <dgm:cxn modelId="{23F1CBA2-6304-4F02-9285-CDC8DD2EA42E}" type="presOf" srcId="{5D83FBFE-DA44-4E7D-83ED-94E4B84DBE1F}" destId="{C4AE292F-DE7B-44B4-9E4C-25DCB97EF6B9}" srcOrd="0" destOrd="0" presId="urn:microsoft.com/office/officeart/2005/8/layout/vList2"/>
    <dgm:cxn modelId="{47C01544-8DD8-4312-B637-6C3D33CB396A}" srcId="{5D83FBFE-DA44-4E7D-83ED-94E4B84DBE1F}" destId="{E0BE5102-0D12-4217-B370-5C6810A1ED0C}" srcOrd="0" destOrd="0" parTransId="{AF50BAE1-748D-42B7-9988-785F865016BF}" sibTransId="{09A1A4BB-F87A-43D9-AC54-9702698BADAC}"/>
    <dgm:cxn modelId="{C90E54E3-A4EB-447C-8D33-8748B95982A1}" type="presOf" srcId="{17E29535-6AF0-42DF-A0D3-C9CB6560FA2F}" destId="{1571E1A3-2EAD-4D46-9361-502BECB663B7}" srcOrd="0" destOrd="0" presId="urn:microsoft.com/office/officeart/2005/8/layout/vList2"/>
    <dgm:cxn modelId="{0DF401DF-5BA8-4CA0-8B4A-86FF63D176F0}" srcId="{5D83FBFE-DA44-4E7D-83ED-94E4B84DBE1F}" destId="{8568854A-A447-4B03-835B-45F0AE423C9C}" srcOrd="1" destOrd="0" parTransId="{6636148B-3A1B-4331-8831-5384796FE18F}" sibTransId="{E4C276F7-0D70-4940-B8D3-F8CFA11B26E9}"/>
    <dgm:cxn modelId="{41626EF4-E6BE-4245-9094-CB8FEA06D062}" srcId="{5D83FBFE-DA44-4E7D-83ED-94E4B84DBE1F}" destId="{4E70093C-0310-4E69-8776-A6DFB0C26E7F}" srcOrd="2" destOrd="0" parTransId="{21BD4D73-0642-4E95-8E14-97BE1AAB21A7}" sibTransId="{D3B83BFA-C633-4D52-8135-033F0E93D69F}"/>
    <dgm:cxn modelId="{A7E18F92-22ED-4CDA-AC55-D9009AEAD714}" srcId="{5D83FBFE-DA44-4E7D-83ED-94E4B84DBE1F}" destId="{0A28CC17-F38D-4042-A10E-75F31331C93A}" srcOrd="4" destOrd="0" parTransId="{7D986664-F532-42D4-A09C-78A5833E294A}" sibTransId="{B1CA3DD8-05FF-4178-873E-1555B843FF05}"/>
    <dgm:cxn modelId="{9D02C5D6-89BC-4CAB-BEF6-F70FC2DAE234}" type="presOf" srcId="{E0BE5102-0D12-4217-B370-5C6810A1ED0C}" destId="{712F8263-28A0-42F7-A532-BB05114E06A4}" srcOrd="0" destOrd="0" presId="urn:microsoft.com/office/officeart/2005/8/layout/vList2"/>
    <dgm:cxn modelId="{3F544B6D-1492-4A15-9CAE-7F32F7EACF3B}" type="presParOf" srcId="{C4AE292F-DE7B-44B4-9E4C-25DCB97EF6B9}" destId="{712F8263-28A0-42F7-A532-BB05114E06A4}" srcOrd="0" destOrd="0" presId="urn:microsoft.com/office/officeart/2005/8/layout/vList2"/>
    <dgm:cxn modelId="{48BFEE89-0052-4158-89E7-F6DA73561154}" type="presParOf" srcId="{C4AE292F-DE7B-44B4-9E4C-25DCB97EF6B9}" destId="{FBD49CCE-CFA8-4672-BC9D-DCAFEF8D5634}" srcOrd="1" destOrd="0" presId="urn:microsoft.com/office/officeart/2005/8/layout/vList2"/>
    <dgm:cxn modelId="{8D82BC8C-4652-4139-9129-652B938FAEB0}" type="presParOf" srcId="{C4AE292F-DE7B-44B4-9E4C-25DCB97EF6B9}" destId="{8ECE8589-8516-4D5C-8698-B69BE5F46FB4}" srcOrd="2" destOrd="0" presId="urn:microsoft.com/office/officeart/2005/8/layout/vList2"/>
    <dgm:cxn modelId="{330855E5-E0C3-4758-9E3A-BF4087E63019}" type="presParOf" srcId="{C4AE292F-DE7B-44B4-9E4C-25DCB97EF6B9}" destId="{00A968C6-6FA7-4B96-BB75-94E6D5D63E87}" srcOrd="3" destOrd="0" presId="urn:microsoft.com/office/officeart/2005/8/layout/vList2"/>
    <dgm:cxn modelId="{30966E21-0F54-49A8-B5A2-5604F5FD23BC}" type="presParOf" srcId="{C4AE292F-DE7B-44B4-9E4C-25DCB97EF6B9}" destId="{AE0AAF5F-BFF0-4A8C-9D32-008D956B3228}" srcOrd="4" destOrd="0" presId="urn:microsoft.com/office/officeart/2005/8/layout/vList2"/>
    <dgm:cxn modelId="{8BAFB879-6928-4BAB-B189-14790C63F45D}" type="presParOf" srcId="{C4AE292F-DE7B-44B4-9E4C-25DCB97EF6B9}" destId="{BDD2B5E0-E2CA-4CBD-9E20-C7CA150C68F9}" srcOrd="5" destOrd="0" presId="urn:microsoft.com/office/officeart/2005/8/layout/vList2"/>
    <dgm:cxn modelId="{CB4D499C-C6C7-4518-A1CB-BAEAFC4D6746}" type="presParOf" srcId="{C4AE292F-DE7B-44B4-9E4C-25DCB97EF6B9}" destId="{1571E1A3-2EAD-4D46-9361-502BECB663B7}" srcOrd="6" destOrd="0" presId="urn:microsoft.com/office/officeart/2005/8/layout/vList2"/>
    <dgm:cxn modelId="{96446CF3-5273-402D-B4E5-C6FCE5D3EA3B}" type="presParOf" srcId="{C4AE292F-DE7B-44B4-9E4C-25DCB97EF6B9}" destId="{095F33C6-6517-4304-B81C-C866B3876035}" srcOrd="7" destOrd="0" presId="urn:microsoft.com/office/officeart/2005/8/layout/vList2"/>
    <dgm:cxn modelId="{E316BD5D-C1AD-4555-B8B7-4A999C495220}" type="presParOf" srcId="{C4AE292F-DE7B-44B4-9E4C-25DCB97EF6B9}" destId="{747948A9-D78B-4C07-B043-0E78D20452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E4527-1738-4684-A5D9-AD5948F9D1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9313E0F-3BF9-42EC-A868-22A58811C734}">
      <dgm:prSet phldrT="[文字]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維持競爭優勢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9AFB0EF5-82B1-4C68-905F-45B17181F94B}" type="parTrans" cxnId="{94D334CC-2484-418C-8519-8CCC170FC572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D473019-588C-46BC-B25B-B728CA1788AD}" type="sibTrans" cxnId="{94D334CC-2484-418C-8519-8CCC170FC572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51C37855-5E53-44BE-962B-B7451ADA119E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建立競爭優勢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8C6932A2-41F2-4D26-8AA3-5CD51F733B32}" type="parTrans" cxnId="{9C98A05E-147E-4DDD-9048-33E14CCF238B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D29E7A1-1A2D-4411-ACD9-60D3D0629953}" type="sibTrans" cxnId="{9C98A05E-147E-4DDD-9048-33E14CCF238B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0246986-CBC3-4226-A8C9-25E947B882CA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擴展競爭優勢 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41F10F6B-DAC0-438A-A537-0403F2E222C3}" type="parTrans" cxnId="{62DF6A8D-C696-4AE8-AABC-039B6ED80B6A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56A7A42-7BC0-40AF-BF47-0AF3545AEB8C}" type="sibTrans" cxnId="{62DF6A8D-C696-4AE8-AABC-039B6ED80B6A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465FF41-50FE-4469-B136-BBE216D7F738}" type="pres">
      <dgm:prSet presAssocID="{007E4527-1738-4684-A5D9-AD5948F9D1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B38FB9F-2BCE-4545-97B9-5BD24409B003}" type="pres">
      <dgm:prSet presAssocID="{E9313E0F-3BF9-42EC-A868-22A58811C7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8CDFA5-6981-49DE-99D1-EEC405F90C84}" type="pres">
      <dgm:prSet presAssocID="{4D473019-588C-46BC-B25B-B728CA1788AD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D7B1E1E9-632C-4A82-88BC-07677FBDCBBC}" type="pres">
      <dgm:prSet presAssocID="{51C37855-5E53-44BE-962B-B7451ADA119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1B480A-4C17-4258-B30B-6B7935C42E90}" type="pres">
      <dgm:prSet presAssocID="{2D29E7A1-1A2D-4411-ACD9-60D3D0629953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381F336A-7F1E-4B13-B466-FE30862D9B21}" type="pres">
      <dgm:prSet presAssocID="{C0246986-CBC3-4226-A8C9-25E947B882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D334CC-2484-418C-8519-8CCC170FC572}" srcId="{007E4527-1738-4684-A5D9-AD5948F9D126}" destId="{E9313E0F-3BF9-42EC-A868-22A58811C734}" srcOrd="0" destOrd="0" parTransId="{9AFB0EF5-82B1-4C68-905F-45B17181F94B}" sibTransId="{4D473019-588C-46BC-B25B-B728CA1788AD}"/>
    <dgm:cxn modelId="{22D8FF0F-7402-491F-B3AD-C4409D6C09E8}" type="presOf" srcId="{C0246986-CBC3-4226-A8C9-25E947B882CA}" destId="{381F336A-7F1E-4B13-B466-FE30862D9B21}" srcOrd="0" destOrd="0" presId="urn:microsoft.com/office/officeart/2005/8/layout/vList2"/>
    <dgm:cxn modelId="{9C98A05E-147E-4DDD-9048-33E14CCF238B}" srcId="{007E4527-1738-4684-A5D9-AD5948F9D126}" destId="{51C37855-5E53-44BE-962B-B7451ADA119E}" srcOrd="1" destOrd="0" parTransId="{8C6932A2-41F2-4D26-8AA3-5CD51F733B32}" sibTransId="{2D29E7A1-1A2D-4411-ACD9-60D3D0629953}"/>
    <dgm:cxn modelId="{7A805C31-AEE7-4A8D-80B6-8DEAD3290922}" type="presOf" srcId="{E9313E0F-3BF9-42EC-A868-22A58811C734}" destId="{7B38FB9F-2BCE-4545-97B9-5BD24409B003}" srcOrd="0" destOrd="0" presId="urn:microsoft.com/office/officeart/2005/8/layout/vList2"/>
    <dgm:cxn modelId="{62172560-B726-48C5-BF29-E54F28815EEB}" type="presOf" srcId="{007E4527-1738-4684-A5D9-AD5948F9D126}" destId="{0465FF41-50FE-4469-B136-BBE216D7F738}" srcOrd="0" destOrd="0" presId="urn:microsoft.com/office/officeart/2005/8/layout/vList2"/>
    <dgm:cxn modelId="{62DF6A8D-C696-4AE8-AABC-039B6ED80B6A}" srcId="{007E4527-1738-4684-A5D9-AD5948F9D126}" destId="{C0246986-CBC3-4226-A8C9-25E947B882CA}" srcOrd="2" destOrd="0" parTransId="{41F10F6B-DAC0-438A-A537-0403F2E222C3}" sibTransId="{056A7A42-7BC0-40AF-BF47-0AF3545AEB8C}"/>
    <dgm:cxn modelId="{084C7178-7B01-409C-9875-7A02FEDD69D9}" type="presOf" srcId="{51C37855-5E53-44BE-962B-B7451ADA119E}" destId="{D7B1E1E9-632C-4A82-88BC-07677FBDCBBC}" srcOrd="0" destOrd="0" presId="urn:microsoft.com/office/officeart/2005/8/layout/vList2"/>
    <dgm:cxn modelId="{FEBC489F-46B8-449C-AD5B-C1419DB9E9F0}" type="presParOf" srcId="{0465FF41-50FE-4469-B136-BBE216D7F738}" destId="{7B38FB9F-2BCE-4545-97B9-5BD24409B003}" srcOrd="0" destOrd="0" presId="urn:microsoft.com/office/officeart/2005/8/layout/vList2"/>
    <dgm:cxn modelId="{8B71BDCA-CD4F-4522-AA99-4C8BCDF50482}" type="presParOf" srcId="{0465FF41-50FE-4469-B136-BBE216D7F738}" destId="{508CDFA5-6981-49DE-99D1-EEC405F90C84}" srcOrd="1" destOrd="0" presId="urn:microsoft.com/office/officeart/2005/8/layout/vList2"/>
    <dgm:cxn modelId="{4196C24C-0A63-40F6-BC2B-8A0AB93DE717}" type="presParOf" srcId="{0465FF41-50FE-4469-B136-BBE216D7F738}" destId="{D7B1E1E9-632C-4A82-88BC-07677FBDCBBC}" srcOrd="2" destOrd="0" presId="urn:microsoft.com/office/officeart/2005/8/layout/vList2"/>
    <dgm:cxn modelId="{1D9A7E4A-C757-4F54-951D-13F702EC09F1}" type="presParOf" srcId="{0465FF41-50FE-4469-B136-BBE216D7F738}" destId="{991B480A-4C17-4258-B30B-6B7935C42E90}" srcOrd="3" destOrd="0" presId="urn:microsoft.com/office/officeart/2005/8/layout/vList2"/>
    <dgm:cxn modelId="{EDCC53BD-97A4-4B36-A8AF-5ED349D0A0BD}" type="presParOf" srcId="{0465FF41-50FE-4469-B136-BBE216D7F738}" destId="{381F336A-7F1E-4B13-B466-FE30862D9B2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95105-F437-4884-83DF-FEB87F4EFE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7E655C6-C607-4464-8ED9-56665FD3D306}">
      <dgm:prSet phldrT="[文字]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競爭優勢的模仿難易程度 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4B0867-474E-4C01-BC05-48BB3C3609F7}" type="parTrans" cxnId="{B1022C29-4649-4A6D-AF96-02A86ECCFE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6DE143-D4DB-49DA-8D02-DE0A1BAFCB8D}" type="sibTrans" cxnId="{B1022C29-4649-4A6D-AF96-02A86ECCFE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E37F8F-AE68-4043-B497-599BDEA94466}">
      <dgm:prSet phldrT="[文字]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競爭者的策略惰性 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38D6DC-5BFF-46CD-9D3A-21283C3C456E}" type="parTrans" cxnId="{34DFD57B-0FBB-464E-9166-E53FFD07F6F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A1648-68F8-4093-85D9-79084B6892A0}" type="sibTrans" cxnId="{34DFD57B-0FBB-464E-9166-E53FFD07F6F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6E72BA-256F-4830-8FE0-CC5B16EDE7B9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產業的動態性 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1B7125-3D91-4A99-AA56-CC5AA5EE37A5}" type="parTrans" cxnId="{CDF955F9-DFCD-4106-ABDE-0EE1BF6C9B5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2BDE7F-B76B-4106-B5AE-34A2BA1C490B}" type="sibTrans" cxnId="{CDF955F9-DFCD-4106-ABDE-0EE1BF6C9B5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A847D2-99C1-4C51-A843-03BFDB8E3F39}" type="pres">
      <dgm:prSet presAssocID="{3A795105-F437-4884-83DF-FEB87F4EFE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189A47A-5C17-4647-B90C-176BED1611DC}" type="pres">
      <dgm:prSet presAssocID="{E7E655C6-C607-4464-8ED9-56665FD3D3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6D7C77-BF48-4413-8BF7-47A876D4D8A0}" type="pres">
      <dgm:prSet presAssocID="{3A6DE143-D4DB-49DA-8D02-DE0A1BAFCB8D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DFED612F-AD2D-4D08-9BA0-43A709C56EBA}" type="pres">
      <dgm:prSet presAssocID="{7CE37F8F-AE68-4043-B497-599BDEA94466}" presName="parentText" presStyleLbl="node1" presStyleIdx="1" presStyleCnt="3" custLinFactNeighborX="-72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CC2126-8DE6-4E9D-992C-971649D6FBD3}" type="pres">
      <dgm:prSet presAssocID="{121A1648-68F8-4093-85D9-79084B6892A0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BAB7A88C-63B8-4E83-ABD6-9E6273575C96}" type="pres">
      <dgm:prSet presAssocID="{1B6E72BA-256F-4830-8FE0-CC5B16EDE7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D69017-C006-4069-87B4-C67F831133DA}" type="presOf" srcId="{E7E655C6-C607-4464-8ED9-56665FD3D306}" destId="{C189A47A-5C17-4647-B90C-176BED1611DC}" srcOrd="0" destOrd="0" presId="urn:microsoft.com/office/officeart/2005/8/layout/vList2"/>
    <dgm:cxn modelId="{79C2B17D-405C-4308-BC70-384C79DC2A1E}" type="presOf" srcId="{1B6E72BA-256F-4830-8FE0-CC5B16EDE7B9}" destId="{BAB7A88C-63B8-4E83-ABD6-9E6273575C96}" srcOrd="0" destOrd="0" presId="urn:microsoft.com/office/officeart/2005/8/layout/vList2"/>
    <dgm:cxn modelId="{B9178C41-F729-4029-8D20-BE9F090B6CD2}" type="presOf" srcId="{3A795105-F437-4884-83DF-FEB87F4EFEA6}" destId="{E0A847D2-99C1-4C51-A843-03BFDB8E3F39}" srcOrd="0" destOrd="0" presId="urn:microsoft.com/office/officeart/2005/8/layout/vList2"/>
    <dgm:cxn modelId="{B1022C29-4649-4A6D-AF96-02A86ECCFEB5}" srcId="{3A795105-F437-4884-83DF-FEB87F4EFEA6}" destId="{E7E655C6-C607-4464-8ED9-56665FD3D306}" srcOrd="0" destOrd="0" parTransId="{C94B0867-474E-4C01-BC05-48BB3C3609F7}" sibTransId="{3A6DE143-D4DB-49DA-8D02-DE0A1BAFCB8D}"/>
    <dgm:cxn modelId="{34DFD57B-0FBB-464E-9166-E53FFD07F6F8}" srcId="{3A795105-F437-4884-83DF-FEB87F4EFEA6}" destId="{7CE37F8F-AE68-4043-B497-599BDEA94466}" srcOrd="1" destOrd="0" parTransId="{6438D6DC-5BFF-46CD-9D3A-21283C3C456E}" sibTransId="{121A1648-68F8-4093-85D9-79084B6892A0}"/>
    <dgm:cxn modelId="{3C673F28-B9AE-44C8-A2B1-069EA08B7F17}" type="presOf" srcId="{7CE37F8F-AE68-4043-B497-599BDEA94466}" destId="{DFED612F-AD2D-4D08-9BA0-43A709C56EBA}" srcOrd="0" destOrd="0" presId="urn:microsoft.com/office/officeart/2005/8/layout/vList2"/>
    <dgm:cxn modelId="{CDF955F9-DFCD-4106-ABDE-0EE1BF6C9B5C}" srcId="{3A795105-F437-4884-83DF-FEB87F4EFEA6}" destId="{1B6E72BA-256F-4830-8FE0-CC5B16EDE7B9}" srcOrd="2" destOrd="0" parTransId="{541B7125-3D91-4A99-AA56-CC5AA5EE37A5}" sibTransId="{9A2BDE7F-B76B-4106-B5AE-34A2BA1C490B}"/>
    <dgm:cxn modelId="{B647AE5E-3B8F-48F6-BE1A-9B8B16D15EB0}" type="presParOf" srcId="{E0A847D2-99C1-4C51-A843-03BFDB8E3F39}" destId="{C189A47A-5C17-4647-B90C-176BED1611DC}" srcOrd="0" destOrd="0" presId="urn:microsoft.com/office/officeart/2005/8/layout/vList2"/>
    <dgm:cxn modelId="{184E7EC2-573D-4A38-9F59-2D059F0166CC}" type="presParOf" srcId="{E0A847D2-99C1-4C51-A843-03BFDB8E3F39}" destId="{7F6D7C77-BF48-4413-8BF7-47A876D4D8A0}" srcOrd="1" destOrd="0" presId="urn:microsoft.com/office/officeart/2005/8/layout/vList2"/>
    <dgm:cxn modelId="{4DDA2F58-6188-4146-A340-CE1DB43F1A27}" type="presParOf" srcId="{E0A847D2-99C1-4C51-A843-03BFDB8E3F39}" destId="{DFED612F-AD2D-4D08-9BA0-43A709C56EBA}" srcOrd="2" destOrd="0" presId="urn:microsoft.com/office/officeart/2005/8/layout/vList2"/>
    <dgm:cxn modelId="{8C2966B7-075F-4068-9A34-FD4A25941FAE}" type="presParOf" srcId="{E0A847D2-99C1-4C51-A843-03BFDB8E3F39}" destId="{3BCC2126-8DE6-4E9D-992C-971649D6FBD3}" srcOrd="3" destOrd="0" presId="urn:microsoft.com/office/officeart/2005/8/layout/vList2"/>
    <dgm:cxn modelId="{F62B4E8D-7934-4B2C-B837-5845ACC57E69}" type="presParOf" srcId="{E0A847D2-99C1-4C51-A843-03BFDB8E3F39}" destId="{BAB7A88C-63B8-4E83-ABD6-9E6273575C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83FBFE-DA44-4E7D-83ED-94E4B84DB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0BE5102-0D12-4217-B370-5C6810A1ED0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50BAE1-748D-42B7-9988-785F865016BF}" type="par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9A1A4BB-F87A-43D9-AC54-9702698BADAC}" type="sib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8568854A-A447-4B03-835B-45F0AE423C9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636148B-3A1B-4331-8831-5384796FE18F}" type="par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E4C276F7-0D70-4940-B8D3-F8CFA11B26E9}" type="sib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4E70093C-0310-4E69-8776-A6DFB0C26E7F}">
      <dgm:prSet phldrT="[文字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BD4D73-0642-4E95-8E14-97BE1AAB21A7}" type="par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D3B83BFA-C633-4D52-8135-033F0E93D69F}" type="sib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17E29535-6AF0-42DF-A0D3-C9CB6560FA2F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53D4049-5CD6-420C-B713-313EFB5547A8}" type="par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9CFF9BF7-2A8E-4BF7-BAE1-5423A44D642F}" type="sib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A28CC17-F38D-4042-A10E-75F31331C93A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D986664-F532-42D4-A09C-78A5833E294A}" type="par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B1CA3DD8-05FF-4178-873E-1555B843FF05}" type="sib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C4AE292F-DE7B-44B4-9E4C-25DCB97EF6B9}" type="pres">
      <dgm:prSet presAssocID="{5D83FBFE-DA44-4E7D-83ED-94E4B84DB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2F8263-28A0-42F7-A532-BB05114E06A4}" type="pres">
      <dgm:prSet presAssocID="{E0BE5102-0D12-4217-B370-5C6810A1ED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49CCE-CFA8-4672-BC9D-DCAFEF8D5634}" type="pres">
      <dgm:prSet presAssocID="{09A1A4BB-F87A-43D9-AC54-9702698BADAC}" presName="spacer" presStyleCnt="0"/>
      <dgm:spPr/>
    </dgm:pt>
    <dgm:pt modelId="{8ECE8589-8516-4D5C-8698-B69BE5F46FB4}" type="pres">
      <dgm:prSet presAssocID="{8568854A-A447-4B03-835B-45F0AE423C9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968C6-6FA7-4B96-BB75-94E6D5D63E87}" type="pres">
      <dgm:prSet presAssocID="{E4C276F7-0D70-4940-B8D3-F8CFA11B26E9}" presName="spacer" presStyleCnt="0"/>
      <dgm:spPr/>
    </dgm:pt>
    <dgm:pt modelId="{AE0AAF5F-BFF0-4A8C-9D32-008D956B3228}" type="pres">
      <dgm:prSet presAssocID="{4E70093C-0310-4E69-8776-A6DFB0C26E7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D2B5E0-E2CA-4CBD-9E20-C7CA150C68F9}" type="pres">
      <dgm:prSet presAssocID="{D3B83BFA-C633-4D52-8135-033F0E93D69F}" presName="spacer" presStyleCnt="0"/>
      <dgm:spPr/>
    </dgm:pt>
    <dgm:pt modelId="{1571E1A3-2EAD-4D46-9361-502BECB663B7}" type="pres">
      <dgm:prSet presAssocID="{17E29535-6AF0-42DF-A0D3-C9CB6560FA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5F33C6-6517-4304-B81C-C866B3876035}" type="pres">
      <dgm:prSet presAssocID="{9CFF9BF7-2A8E-4BF7-BAE1-5423A44D642F}" presName="spacer" presStyleCnt="0"/>
      <dgm:spPr/>
    </dgm:pt>
    <dgm:pt modelId="{747948A9-D78B-4C07-B043-0E78D2045243}" type="pres">
      <dgm:prSet presAssocID="{0A28CC17-F38D-4042-A10E-75F31331C9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EA8B57-3018-47FD-8D45-B25E0C69C6CC}" type="presOf" srcId="{8568854A-A447-4B03-835B-45F0AE423C9C}" destId="{8ECE8589-8516-4D5C-8698-B69BE5F46FB4}" srcOrd="0" destOrd="0" presId="urn:microsoft.com/office/officeart/2005/8/layout/vList2"/>
    <dgm:cxn modelId="{CAA9DD61-0B59-4702-B251-C72065E39AA6}" srcId="{5D83FBFE-DA44-4E7D-83ED-94E4B84DBE1F}" destId="{17E29535-6AF0-42DF-A0D3-C9CB6560FA2F}" srcOrd="3" destOrd="0" parTransId="{353D4049-5CD6-420C-B713-313EFB5547A8}" sibTransId="{9CFF9BF7-2A8E-4BF7-BAE1-5423A44D642F}"/>
    <dgm:cxn modelId="{4F889B68-727D-4B8D-805E-53E26CF49BBF}" type="presOf" srcId="{4E70093C-0310-4E69-8776-A6DFB0C26E7F}" destId="{AE0AAF5F-BFF0-4A8C-9D32-008D956B3228}" srcOrd="0" destOrd="0" presId="urn:microsoft.com/office/officeart/2005/8/layout/vList2"/>
    <dgm:cxn modelId="{4040DF99-ABBE-47A9-B201-2480B44F1B66}" type="presOf" srcId="{0A28CC17-F38D-4042-A10E-75F31331C93A}" destId="{747948A9-D78B-4C07-B043-0E78D2045243}" srcOrd="0" destOrd="0" presId="urn:microsoft.com/office/officeart/2005/8/layout/vList2"/>
    <dgm:cxn modelId="{23F1CBA2-6304-4F02-9285-CDC8DD2EA42E}" type="presOf" srcId="{5D83FBFE-DA44-4E7D-83ED-94E4B84DBE1F}" destId="{C4AE292F-DE7B-44B4-9E4C-25DCB97EF6B9}" srcOrd="0" destOrd="0" presId="urn:microsoft.com/office/officeart/2005/8/layout/vList2"/>
    <dgm:cxn modelId="{47C01544-8DD8-4312-B637-6C3D33CB396A}" srcId="{5D83FBFE-DA44-4E7D-83ED-94E4B84DBE1F}" destId="{E0BE5102-0D12-4217-B370-5C6810A1ED0C}" srcOrd="0" destOrd="0" parTransId="{AF50BAE1-748D-42B7-9988-785F865016BF}" sibTransId="{09A1A4BB-F87A-43D9-AC54-9702698BADAC}"/>
    <dgm:cxn modelId="{C90E54E3-A4EB-447C-8D33-8748B95982A1}" type="presOf" srcId="{17E29535-6AF0-42DF-A0D3-C9CB6560FA2F}" destId="{1571E1A3-2EAD-4D46-9361-502BECB663B7}" srcOrd="0" destOrd="0" presId="urn:microsoft.com/office/officeart/2005/8/layout/vList2"/>
    <dgm:cxn modelId="{0DF401DF-5BA8-4CA0-8B4A-86FF63D176F0}" srcId="{5D83FBFE-DA44-4E7D-83ED-94E4B84DBE1F}" destId="{8568854A-A447-4B03-835B-45F0AE423C9C}" srcOrd="1" destOrd="0" parTransId="{6636148B-3A1B-4331-8831-5384796FE18F}" sibTransId="{E4C276F7-0D70-4940-B8D3-F8CFA11B26E9}"/>
    <dgm:cxn modelId="{41626EF4-E6BE-4245-9094-CB8FEA06D062}" srcId="{5D83FBFE-DA44-4E7D-83ED-94E4B84DBE1F}" destId="{4E70093C-0310-4E69-8776-A6DFB0C26E7F}" srcOrd="2" destOrd="0" parTransId="{21BD4D73-0642-4E95-8E14-97BE1AAB21A7}" sibTransId="{D3B83BFA-C633-4D52-8135-033F0E93D69F}"/>
    <dgm:cxn modelId="{A7E18F92-22ED-4CDA-AC55-D9009AEAD714}" srcId="{5D83FBFE-DA44-4E7D-83ED-94E4B84DBE1F}" destId="{0A28CC17-F38D-4042-A10E-75F31331C93A}" srcOrd="4" destOrd="0" parTransId="{7D986664-F532-42D4-A09C-78A5833E294A}" sibTransId="{B1CA3DD8-05FF-4178-873E-1555B843FF05}"/>
    <dgm:cxn modelId="{9D02C5D6-89BC-4CAB-BEF6-F70FC2DAE234}" type="presOf" srcId="{E0BE5102-0D12-4217-B370-5C6810A1ED0C}" destId="{712F8263-28A0-42F7-A532-BB05114E06A4}" srcOrd="0" destOrd="0" presId="urn:microsoft.com/office/officeart/2005/8/layout/vList2"/>
    <dgm:cxn modelId="{3F544B6D-1492-4A15-9CAE-7F32F7EACF3B}" type="presParOf" srcId="{C4AE292F-DE7B-44B4-9E4C-25DCB97EF6B9}" destId="{712F8263-28A0-42F7-A532-BB05114E06A4}" srcOrd="0" destOrd="0" presId="urn:microsoft.com/office/officeart/2005/8/layout/vList2"/>
    <dgm:cxn modelId="{48BFEE89-0052-4158-89E7-F6DA73561154}" type="presParOf" srcId="{C4AE292F-DE7B-44B4-9E4C-25DCB97EF6B9}" destId="{FBD49CCE-CFA8-4672-BC9D-DCAFEF8D5634}" srcOrd="1" destOrd="0" presId="urn:microsoft.com/office/officeart/2005/8/layout/vList2"/>
    <dgm:cxn modelId="{8D82BC8C-4652-4139-9129-652B938FAEB0}" type="presParOf" srcId="{C4AE292F-DE7B-44B4-9E4C-25DCB97EF6B9}" destId="{8ECE8589-8516-4D5C-8698-B69BE5F46FB4}" srcOrd="2" destOrd="0" presId="urn:microsoft.com/office/officeart/2005/8/layout/vList2"/>
    <dgm:cxn modelId="{330855E5-E0C3-4758-9E3A-BF4087E63019}" type="presParOf" srcId="{C4AE292F-DE7B-44B4-9E4C-25DCB97EF6B9}" destId="{00A968C6-6FA7-4B96-BB75-94E6D5D63E87}" srcOrd="3" destOrd="0" presId="urn:microsoft.com/office/officeart/2005/8/layout/vList2"/>
    <dgm:cxn modelId="{30966E21-0F54-49A8-B5A2-5604F5FD23BC}" type="presParOf" srcId="{C4AE292F-DE7B-44B4-9E4C-25DCB97EF6B9}" destId="{AE0AAF5F-BFF0-4A8C-9D32-008D956B3228}" srcOrd="4" destOrd="0" presId="urn:microsoft.com/office/officeart/2005/8/layout/vList2"/>
    <dgm:cxn modelId="{8BAFB879-6928-4BAB-B189-14790C63F45D}" type="presParOf" srcId="{C4AE292F-DE7B-44B4-9E4C-25DCB97EF6B9}" destId="{BDD2B5E0-E2CA-4CBD-9E20-C7CA150C68F9}" srcOrd="5" destOrd="0" presId="urn:microsoft.com/office/officeart/2005/8/layout/vList2"/>
    <dgm:cxn modelId="{CB4D499C-C6C7-4518-A1CB-BAEAFC4D6746}" type="presParOf" srcId="{C4AE292F-DE7B-44B4-9E4C-25DCB97EF6B9}" destId="{1571E1A3-2EAD-4D46-9361-502BECB663B7}" srcOrd="6" destOrd="0" presId="urn:microsoft.com/office/officeart/2005/8/layout/vList2"/>
    <dgm:cxn modelId="{96446CF3-5273-402D-B4E5-C6FCE5D3EA3B}" type="presParOf" srcId="{C4AE292F-DE7B-44B4-9E4C-25DCB97EF6B9}" destId="{095F33C6-6517-4304-B81C-C866B3876035}" srcOrd="7" destOrd="0" presId="urn:microsoft.com/office/officeart/2005/8/layout/vList2"/>
    <dgm:cxn modelId="{E316BD5D-C1AD-4555-B8B7-4A999C495220}" type="presParOf" srcId="{C4AE292F-DE7B-44B4-9E4C-25DCB97EF6B9}" destId="{747948A9-D78B-4C07-B043-0E78D20452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7C6752-33D7-4E78-8C18-D99B72F456C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3BA4BA-0BE4-4F16-8159-98DED3A7F0B0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價值性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9E410203-F81F-4D81-ABFC-C34F750A6303}" type="parTrans" cxnId="{CC66EBD2-B762-4FED-BF27-8215BC1205B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3DA1EB6-F059-46F9-AA56-285BC85E1DCE}" type="sibTrans" cxnId="{CC66EBD2-B762-4FED-BF27-8215BC1205B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2B72663-9423-4BDC-A9BF-81D4BCF98698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獨特性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FF788E71-559D-47CE-A5D7-310ED097C867}" type="parTrans" cxnId="{796AB278-3102-48C2-86A1-0B48A52F7C5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70D516AD-3E88-46C1-8DEE-2303F962CA5F}" type="sibTrans" cxnId="{796AB278-3102-48C2-86A1-0B48A52F7C5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56F7B019-AD2E-47B7-A51B-B0E6115FD8F9}">
      <dgm:prSet phldrT="[文字]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難以模仿性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4225A26E-C303-42E8-B82A-FD24097C45D4}" type="parTrans" cxnId="{4A117137-1488-4D4F-9300-EF6A7BE95C4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171D5B8C-7702-4F3C-9732-E975D5661516}" type="sibTrans" cxnId="{4A117137-1488-4D4F-9300-EF6A7BE95C4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AE2456E-EBAC-492D-9128-2CA4BB11DAC9}">
      <dgm:prSet phldrT="[文字]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b="1" dirty="0" smtClean="0">
              <a:latin typeface="微軟正黑體" pitchFamily="34" charset="-120"/>
              <a:ea typeface="微軟正黑體" pitchFamily="34" charset="-120"/>
            </a:rPr>
            <a:t>稀少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10BBB455-95C8-4140-8209-FFFC5888FB71}" type="parTrans" cxnId="{1343A394-2136-4648-A0A4-0E5E7521E86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54EA50D1-D8F0-4B88-977B-A54BA0970437}" type="sibTrans" cxnId="{1343A394-2136-4648-A0A4-0E5E7521E86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A1BE4E5-5567-4204-A8C8-735E10D18BE5}" type="pres">
      <dgm:prSet presAssocID="{277C6752-33D7-4E78-8C18-D99B72F456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55594AF-7802-4E3B-B551-650F083D3E06}" type="pres">
      <dgm:prSet presAssocID="{3C3BA4BA-0BE4-4F16-8159-98DED3A7F0B0}" presName="node" presStyleLbl="node1" presStyleIdx="0" presStyleCnt="4" custLinFactNeighborX="24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128191-3399-4B49-AFDF-D4B3A8E309DD}" type="pres">
      <dgm:prSet presAssocID="{C3DA1EB6-F059-46F9-AA56-285BC85E1DCE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DD4390E9-9D81-4258-9DFB-54748342144E}" type="pres">
      <dgm:prSet presAssocID="{D2B72663-9423-4BDC-A9BF-81D4BCF986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EA6DB3-B5AF-42F0-A233-A1F059BE7016}" type="pres">
      <dgm:prSet presAssocID="{70D516AD-3E88-46C1-8DEE-2303F962CA5F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01A48E69-B278-48B2-821F-FA59F97C0B87}" type="pres">
      <dgm:prSet presAssocID="{56F7B019-AD2E-47B7-A51B-B0E6115FD8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AF67D8-CE0E-4FE9-8FF1-34AD7638E6CC}" type="pres">
      <dgm:prSet presAssocID="{171D5B8C-7702-4F3C-9732-E975D5661516}" presName="sibTran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4544D632-71A7-46FB-84D3-F78FB9A3F520}" type="pres">
      <dgm:prSet presAssocID="{FAE2456E-EBAC-492D-9128-2CA4BB11DAC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030963-95C3-4CD2-9670-5C61959B044B}" type="presOf" srcId="{56F7B019-AD2E-47B7-A51B-B0E6115FD8F9}" destId="{01A48E69-B278-48B2-821F-FA59F97C0B87}" srcOrd="0" destOrd="0" presId="urn:microsoft.com/office/officeart/2005/8/layout/default#1"/>
    <dgm:cxn modelId="{E718AFF0-6168-4182-8B7B-BA0D123A4E2A}" type="presOf" srcId="{277C6752-33D7-4E78-8C18-D99B72F456C6}" destId="{9A1BE4E5-5567-4204-A8C8-735E10D18BE5}" srcOrd="0" destOrd="0" presId="urn:microsoft.com/office/officeart/2005/8/layout/default#1"/>
    <dgm:cxn modelId="{4A117137-1488-4D4F-9300-EF6A7BE95C43}" srcId="{277C6752-33D7-4E78-8C18-D99B72F456C6}" destId="{56F7B019-AD2E-47B7-A51B-B0E6115FD8F9}" srcOrd="2" destOrd="0" parTransId="{4225A26E-C303-42E8-B82A-FD24097C45D4}" sibTransId="{171D5B8C-7702-4F3C-9732-E975D5661516}"/>
    <dgm:cxn modelId="{796AB278-3102-48C2-86A1-0B48A52F7C50}" srcId="{277C6752-33D7-4E78-8C18-D99B72F456C6}" destId="{D2B72663-9423-4BDC-A9BF-81D4BCF98698}" srcOrd="1" destOrd="0" parTransId="{FF788E71-559D-47CE-A5D7-310ED097C867}" sibTransId="{70D516AD-3E88-46C1-8DEE-2303F962CA5F}"/>
    <dgm:cxn modelId="{89EF15F3-6735-40A8-9174-BE2ED92844CA}" type="presOf" srcId="{FAE2456E-EBAC-492D-9128-2CA4BB11DAC9}" destId="{4544D632-71A7-46FB-84D3-F78FB9A3F520}" srcOrd="0" destOrd="0" presId="urn:microsoft.com/office/officeart/2005/8/layout/default#1"/>
    <dgm:cxn modelId="{CC66EBD2-B762-4FED-BF27-8215BC1205BE}" srcId="{277C6752-33D7-4E78-8C18-D99B72F456C6}" destId="{3C3BA4BA-0BE4-4F16-8159-98DED3A7F0B0}" srcOrd="0" destOrd="0" parTransId="{9E410203-F81F-4D81-ABFC-C34F750A6303}" sibTransId="{C3DA1EB6-F059-46F9-AA56-285BC85E1DCE}"/>
    <dgm:cxn modelId="{1343A394-2136-4648-A0A4-0E5E7521E863}" srcId="{277C6752-33D7-4E78-8C18-D99B72F456C6}" destId="{FAE2456E-EBAC-492D-9128-2CA4BB11DAC9}" srcOrd="3" destOrd="0" parTransId="{10BBB455-95C8-4140-8209-FFFC5888FB71}" sibTransId="{54EA50D1-D8F0-4B88-977B-A54BA0970437}"/>
    <dgm:cxn modelId="{BAA43C85-2621-4BF8-8798-CAE8524A8D3D}" type="presOf" srcId="{3C3BA4BA-0BE4-4F16-8159-98DED3A7F0B0}" destId="{D55594AF-7802-4E3B-B551-650F083D3E06}" srcOrd="0" destOrd="0" presId="urn:microsoft.com/office/officeart/2005/8/layout/default#1"/>
    <dgm:cxn modelId="{3EA2D850-3FAF-4DA1-812D-EDCC6343AB2A}" type="presOf" srcId="{D2B72663-9423-4BDC-A9BF-81D4BCF98698}" destId="{DD4390E9-9D81-4258-9DFB-54748342144E}" srcOrd="0" destOrd="0" presId="urn:microsoft.com/office/officeart/2005/8/layout/default#1"/>
    <dgm:cxn modelId="{B9195CAB-0242-43D3-836C-F70C55529175}" type="presParOf" srcId="{9A1BE4E5-5567-4204-A8C8-735E10D18BE5}" destId="{D55594AF-7802-4E3B-B551-650F083D3E06}" srcOrd="0" destOrd="0" presId="urn:microsoft.com/office/officeart/2005/8/layout/default#1"/>
    <dgm:cxn modelId="{04A96106-5B79-424B-B573-A91A466900C8}" type="presParOf" srcId="{9A1BE4E5-5567-4204-A8C8-735E10D18BE5}" destId="{3C128191-3399-4B49-AFDF-D4B3A8E309DD}" srcOrd="1" destOrd="0" presId="urn:microsoft.com/office/officeart/2005/8/layout/default#1"/>
    <dgm:cxn modelId="{DBC73BF6-5B7F-46B0-B3D7-09C84E6D3938}" type="presParOf" srcId="{9A1BE4E5-5567-4204-A8C8-735E10D18BE5}" destId="{DD4390E9-9D81-4258-9DFB-54748342144E}" srcOrd="2" destOrd="0" presId="urn:microsoft.com/office/officeart/2005/8/layout/default#1"/>
    <dgm:cxn modelId="{4A5C9E08-E6D8-447E-9321-3ACEF7F3B080}" type="presParOf" srcId="{9A1BE4E5-5567-4204-A8C8-735E10D18BE5}" destId="{47EA6DB3-B5AF-42F0-A233-A1F059BE7016}" srcOrd="3" destOrd="0" presId="urn:microsoft.com/office/officeart/2005/8/layout/default#1"/>
    <dgm:cxn modelId="{C62EE329-8589-4990-A19A-77AE4BE032D7}" type="presParOf" srcId="{9A1BE4E5-5567-4204-A8C8-735E10D18BE5}" destId="{01A48E69-B278-48B2-821F-FA59F97C0B87}" srcOrd="4" destOrd="0" presId="urn:microsoft.com/office/officeart/2005/8/layout/default#1"/>
    <dgm:cxn modelId="{6B3B72FA-0BE8-4238-BE3B-EB97686B115E}" type="presParOf" srcId="{9A1BE4E5-5567-4204-A8C8-735E10D18BE5}" destId="{DDAF67D8-CE0E-4FE9-8FF1-34AD7638E6CC}" srcOrd="5" destOrd="0" presId="urn:microsoft.com/office/officeart/2005/8/layout/default#1"/>
    <dgm:cxn modelId="{983401C2-B75D-41D9-B88C-F7FCA5F6C189}" type="presParOf" srcId="{9A1BE4E5-5567-4204-A8C8-735E10D18BE5}" destId="{4544D632-71A7-46FB-84D3-F78FB9A3F52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83FBFE-DA44-4E7D-83ED-94E4B84DB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0BE5102-0D12-4217-B370-5C6810A1ED0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F50BAE1-748D-42B7-9988-785F865016BF}" type="par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9A1A4BB-F87A-43D9-AC54-9702698BADAC}" type="sibTrans" cxnId="{47C01544-8DD8-4312-B637-6C3D33CB396A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8568854A-A447-4B03-835B-45F0AE423C9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636148B-3A1B-4331-8831-5384796FE18F}" type="par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E4C276F7-0D70-4940-B8D3-F8CFA11B26E9}" type="sibTrans" cxnId="{0DF401DF-5BA8-4CA0-8B4A-86FF63D176F0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4E70093C-0310-4E69-8776-A6DFB0C26E7F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BD4D73-0642-4E95-8E14-97BE1AAB21A7}" type="par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D3B83BFA-C633-4D52-8135-033F0E93D69F}" type="sibTrans" cxnId="{41626EF4-E6BE-4245-9094-CB8FEA06D062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17E29535-6AF0-42DF-A0D3-C9CB6560FA2F}">
      <dgm:prSet phldrT="[文字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53D4049-5CD6-420C-B713-313EFB5547A8}" type="par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9CFF9BF7-2A8E-4BF7-BAE1-5423A44D642F}" type="sibTrans" cxnId="{CAA9DD61-0B59-4702-B251-C72065E39AA6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0A28CC17-F38D-4042-A10E-75F31331C93A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D986664-F532-42D4-A09C-78A5833E294A}" type="par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B1CA3DD8-05FF-4178-873E-1555B843FF05}" type="sibTrans" cxnId="{A7E18F92-22ED-4CDA-AC55-D9009AEAD714}">
      <dgm:prSet/>
      <dgm:spPr/>
      <dgm:t>
        <a:bodyPr/>
        <a:lstStyle/>
        <a:p>
          <a:endParaRPr lang="zh-TW" altLang="en-US" sz="2000">
            <a:solidFill>
              <a:schemeClr val="bg1"/>
            </a:solidFill>
          </a:endParaRPr>
        </a:p>
      </dgm:t>
    </dgm:pt>
    <dgm:pt modelId="{C4AE292F-DE7B-44B4-9E4C-25DCB97EF6B9}" type="pres">
      <dgm:prSet presAssocID="{5D83FBFE-DA44-4E7D-83ED-94E4B84DB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2F8263-28A0-42F7-A532-BB05114E06A4}" type="pres">
      <dgm:prSet presAssocID="{E0BE5102-0D12-4217-B370-5C6810A1ED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49CCE-CFA8-4672-BC9D-DCAFEF8D5634}" type="pres">
      <dgm:prSet presAssocID="{09A1A4BB-F87A-43D9-AC54-9702698BADAC}" presName="spacer" presStyleCnt="0"/>
      <dgm:spPr/>
    </dgm:pt>
    <dgm:pt modelId="{8ECE8589-8516-4D5C-8698-B69BE5F46FB4}" type="pres">
      <dgm:prSet presAssocID="{8568854A-A447-4B03-835B-45F0AE423C9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A968C6-6FA7-4B96-BB75-94E6D5D63E87}" type="pres">
      <dgm:prSet presAssocID="{E4C276F7-0D70-4940-B8D3-F8CFA11B26E9}" presName="spacer" presStyleCnt="0"/>
      <dgm:spPr/>
    </dgm:pt>
    <dgm:pt modelId="{AE0AAF5F-BFF0-4A8C-9D32-008D956B3228}" type="pres">
      <dgm:prSet presAssocID="{4E70093C-0310-4E69-8776-A6DFB0C26E7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D2B5E0-E2CA-4CBD-9E20-C7CA150C68F9}" type="pres">
      <dgm:prSet presAssocID="{D3B83BFA-C633-4D52-8135-033F0E93D69F}" presName="spacer" presStyleCnt="0"/>
      <dgm:spPr/>
    </dgm:pt>
    <dgm:pt modelId="{1571E1A3-2EAD-4D46-9361-502BECB663B7}" type="pres">
      <dgm:prSet presAssocID="{17E29535-6AF0-42DF-A0D3-C9CB6560FA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5F33C6-6517-4304-B81C-C866B3876035}" type="pres">
      <dgm:prSet presAssocID="{9CFF9BF7-2A8E-4BF7-BAE1-5423A44D642F}" presName="spacer" presStyleCnt="0"/>
      <dgm:spPr/>
    </dgm:pt>
    <dgm:pt modelId="{747948A9-D78B-4C07-B043-0E78D2045243}" type="pres">
      <dgm:prSet presAssocID="{0A28CC17-F38D-4042-A10E-75F31331C9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EA8B57-3018-47FD-8D45-B25E0C69C6CC}" type="presOf" srcId="{8568854A-A447-4B03-835B-45F0AE423C9C}" destId="{8ECE8589-8516-4D5C-8698-B69BE5F46FB4}" srcOrd="0" destOrd="0" presId="urn:microsoft.com/office/officeart/2005/8/layout/vList2"/>
    <dgm:cxn modelId="{CAA9DD61-0B59-4702-B251-C72065E39AA6}" srcId="{5D83FBFE-DA44-4E7D-83ED-94E4B84DBE1F}" destId="{17E29535-6AF0-42DF-A0D3-C9CB6560FA2F}" srcOrd="3" destOrd="0" parTransId="{353D4049-5CD6-420C-B713-313EFB5547A8}" sibTransId="{9CFF9BF7-2A8E-4BF7-BAE1-5423A44D642F}"/>
    <dgm:cxn modelId="{4F889B68-727D-4B8D-805E-53E26CF49BBF}" type="presOf" srcId="{4E70093C-0310-4E69-8776-A6DFB0C26E7F}" destId="{AE0AAF5F-BFF0-4A8C-9D32-008D956B3228}" srcOrd="0" destOrd="0" presId="urn:microsoft.com/office/officeart/2005/8/layout/vList2"/>
    <dgm:cxn modelId="{4040DF99-ABBE-47A9-B201-2480B44F1B66}" type="presOf" srcId="{0A28CC17-F38D-4042-A10E-75F31331C93A}" destId="{747948A9-D78B-4C07-B043-0E78D2045243}" srcOrd="0" destOrd="0" presId="urn:microsoft.com/office/officeart/2005/8/layout/vList2"/>
    <dgm:cxn modelId="{23F1CBA2-6304-4F02-9285-CDC8DD2EA42E}" type="presOf" srcId="{5D83FBFE-DA44-4E7D-83ED-94E4B84DBE1F}" destId="{C4AE292F-DE7B-44B4-9E4C-25DCB97EF6B9}" srcOrd="0" destOrd="0" presId="urn:microsoft.com/office/officeart/2005/8/layout/vList2"/>
    <dgm:cxn modelId="{47C01544-8DD8-4312-B637-6C3D33CB396A}" srcId="{5D83FBFE-DA44-4E7D-83ED-94E4B84DBE1F}" destId="{E0BE5102-0D12-4217-B370-5C6810A1ED0C}" srcOrd="0" destOrd="0" parTransId="{AF50BAE1-748D-42B7-9988-785F865016BF}" sibTransId="{09A1A4BB-F87A-43D9-AC54-9702698BADAC}"/>
    <dgm:cxn modelId="{C90E54E3-A4EB-447C-8D33-8748B95982A1}" type="presOf" srcId="{17E29535-6AF0-42DF-A0D3-C9CB6560FA2F}" destId="{1571E1A3-2EAD-4D46-9361-502BECB663B7}" srcOrd="0" destOrd="0" presId="urn:microsoft.com/office/officeart/2005/8/layout/vList2"/>
    <dgm:cxn modelId="{0DF401DF-5BA8-4CA0-8B4A-86FF63D176F0}" srcId="{5D83FBFE-DA44-4E7D-83ED-94E4B84DBE1F}" destId="{8568854A-A447-4B03-835B-45F0AE423C9C}" srcOrd="1" destOrd="0" parTransId="{6636148B-3A1B-4331-8831-5384796FE18F}" sibTransId="{E4C276F7-0D70-4940-B8D3-F8CFA11B26E9}"/>
    <dgm:cxn modelId="{41626EF4-E6BE-4245-9094-CB8FEA06D062}" srcId="{5D83FBFE-DA44-4E7D-83ED-94E4B84DBE1F}" destId="{4E70093C-0310-4E69-8776-A6DFB0C26E7F}" srcOrd="2" destOrd="0" parTransId="{21BD4D73-0642-4E95-8E14-97BE1AAB21A7}" sibTransId="{D3B83BFA-C633-4D52-8135-033F0E93D69F}"/>
    <dgm:cxn modelId="{A7E18F92-22ED-4CDA-AC55-D9009AEAD714}" srcId="{5D83FBFE-DA44-4E7D-83ED-94E4B84DBE1F}" destId="{0A28CC17-F38D-4042-A10E-75F31331C93A}" srcOrd="4" destOrd="0" parTransId="{7D986664-F532-42D4-A09C-78A5833E294A}" sibTransId="{B1CA3DD8-05FF-4178-873E-1555B843FF05}"/>
    <dgm:cxn modelId="{9D02C5D6-89BC-4CAB-BEF6-F70FC2DAE234}" type="presOf" srcId="{E0BE5102-0D12-4217-B370-5C6810A1ED0C}" destId="{712F8263-28A0-42F7-A532-BB05114E06A4}" srcOrd="0" destOrd="0" presId="urn:microsoft.com/office/officeart/2005/8/layout/vList2"/>
    <dgm:cxn modelId="{3F544B6D-1492-4A15-9CAE-7F32F7EACF3B}" type="presParOf" srcId="{C4AE292F-DE7B-44B4-9E4C-25DCB97EF6B9}" destId="{712F8263-28A0-42F7-A532-BB05114E06A4}" srcOrd="0" destOrd="0" presId="urn:microsoft.com/office/officeart/2005/8/layout/vList2"/>
    <dgm:cxn modelId="{48BFEE89-0052-4158-89E7-F6DA73561154}" type="presParOf" srcId="{C4AE292F-DE7B-44B4-9E4C-25DCB97EF6B9}" destId="{FBD49CCE-CFA8-4672-BC9D-DCAFEF8D5634}" srcOrd="1" destOrd="0" presId="urn:microsoft.com/office/officeart/2005/8/layout/vList2"/>
    <dgm:cxn modelId="{8D82BC8C-4652-4139-9129-652B938FAEB0}" type="presParOf" srcId="{C4AE292F-DE7B-44B4-9E4C-25DCB97EF6B9}" destId="{8ECE8589-8516-4D5C-8698-B69BE5F46FB4}" srcOrd="2" destOrd="0" presId="urn:microsoft.com/office/officeart/2005/8/layout/vList2"/>
    <dgm:cxn modelId="{330855E5-E0C3-4758-9E3A-BF4087E63019}" type="presParOf" srcId="{C4AE292F-DE7B-44B4-9E4C-25DCB97EF6B9}" destId="{00A968C6-6FA7-4B96-BB75-94E6D5D63E87}" srcOrd="3" destOrd="0" presId="urn:microsoft.com/office/officeart/2005/8/layout/vList2"/>
    <dgm:cxn modelId="{30966E21-0F54-49A8-B5A2-5604F5FD23BC}" type="presParOf" srcId="{C4AE292F-DE7B-44B4-9E4C-25DCB97EF6B9}" destId="{AE0AAF5F-BFF0-4A8C-9D32-008D956B3228}" srcOrd="4" destOrd="0" presId="urn:microsoft.com/office/officeart/2005/8/layout/vList2"/>
    <dgm:cxn modelId="{8BAFB879-6928-4BAB-B189-14790C63F45D}" type="presParOf" srcId="{C4AE292F-DE7B-44B4-9E4C-25DCB97EF6B9}" destId="{BDD2B5E0-E2CA-4CBD-9E20-C7CA150C68F9}" srcOrd="5" destOrd="0" presId="urn:microsoft.com/office/officeart/2005/8/layout/vList2"/>
    <dgm:cxn modelId="{CB4D499C-C6C7-4518-A1CB-BAEAFC4D6746}" type="presParOf" srcId="{C4AE292F-DE7B-44B4-9E4C-25DCB97EF6B9}" destId="{1571E1A3-2EAD-4D46-9361-502BECB663B7}" srcOrd="6" destOrd="0" presId="urn:microsoft.com/office/officeart/2005/8/layout/vList2"/>
    <dgm:cxn modelId="{96446CF3-5273-402D-B4E5-C6FCE5D3EA3B}" type="presParOf" srcId="{C4AE292F-DE7B-44B4-9E4C-25DCB97EF6B9}" destId="{095F33C6-6517-4304-B81C-C866B3876035}" srcOrd="7" destOrd="0" presId="urn:microsoft.com/office/officeart/2005/8/layout/vList2"/>
    <dgm:cxn modelId="{E316BD5D-C1AD-4555-B8B7-4A999C495220}" type="presParOf" srcId="{C4AE292F-DE7B-44B4-9E4C-25DCB97EF6B9}" destId="{747948A9-D78B-4C07-B043-0E78D20452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9C95A2-26A5-460D-8390-9811286ADA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50B7E59-3C16-49B7-91B7-D2C93A1FB65C}">
      <dgm:prSet phldrT="[文字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從職能面來分析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3C66EB9-760B-4A76-A5C3-D62BD7959A9C}" type="parTrans" cxnId="{BC9A8F09-878E-4A7E-B47B-82690129A549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6A84DC5-0057-4C8F-A187-5E4372C4A0C0}" type="sibTrans" cxnId="{BC9A8F09-878E-4A7E-B47B-82690129A549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DCAC010-2EA8-4EF1-8879-6C462298127D}">
      <dgm:prSet phldrT="[文字]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從價值鏈來分析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780435E-AB1C-4FFD-A5C3-63E3B1609133}" type="parTrans" cxnId="{3C8556B4-CA60-4A3E-A4E9-4A2F6449BB2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15D1097-6A53-4C5C-B3E9-5F48E7E75BA2}" type="sibTrans" cxnId="{3C8556B4-CA60-4A3E-A4E9-4A2F6449BB2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2379ADE-344D-4595-8ADD-E2ECFA941E53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從財務面來分析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C4499CE-67D5-4B9F-B1D4-5CA95BAD37E8}" type="parTrans" cxnId="{DA3AF38C-5331-4D6C-93D5-DF38DEDDB2D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C0EA156-4D94-4209-A8AD-D0E9D7B7FE4D}" type="sibTrans" cxnId="{DA3AF38C-5331-4D6C-93D5-DF38DEDDB2D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4024BF2-B522-4283-ADC7-B415682327EA}" type="pres">
      <dgm:prSet presAssocID="{CC9C95A2-26A5-460D-8390-9811286ADA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C232E25-0E87-4D57-8A89-1AF1E9C5F583}" type="pres">
      <dgm:prSet presAssocID="{550B7E59-3C16-49B7-91B7-D2C93A1FB6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9C7AD2-95E4-4095-97F5-F8121D3CBD87}" type="pres">
      <dgm:prSet presAssocID="{96A84DC5-0057-4C8F-A187-5E4372C4A0C0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03446A46-C4D2-4808-BFC1-1481A73A2BAB}" type="pres">
      <dgm:prSet presAssocID="{4DCAC010-2EA8-4EF1-8879-6C46229812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73B164-039E-4A51-B8EA-399509A245F6}" type="pres">
      <dgm:prSet presAssocID="{D15D1097-6A53-4C5C-B3E9-5F48E7E75BA2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A47B0CD9-F2D3-43FD-B4F2-23805997863F}" type="pres">
      <dgm:prSet presAssocID="{42379ADE-344D-4595-8ADD-E2ECFA941E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C9A8F09-878E-4A7E-B47B-82690129A549}" srcId="{CC9C95A2-26A5-460D-8390-9811286ADAD2}" destId="{550B7E59-3C16-49B7-91B7-D2C93A1FB65C}" srcOrd="0" destOrd="0" parTransId="{B3C66EB9-760B-4A76-A5C3-D62BD7959A9C}" sibTransId="{96A84DC5-0057-4C8F-A187-5E4372C4A0C0}"/>
    <dgm:cxn modelId="{DA3AF38C-5331-4D6C-93D5-DF38DEDDB2D1}" srcId="{CC9C95A2-26A5-460D-8390-9811286ADAD2}" destId="{42379ADE-344D-4595-8ADD-E2ECFA941E53}" srcOrd="2" destOrd="0" parTransId="{7C4499CE-67D5-4B9F-B1D4-5CA95BAD37E8}" sibTransId="{AC0EA156-4D94-4209-A8AD-D0E9D7B7FE4D}"/>
    <dgm:cxn modelId="{3C8556B4-CA60-4A3E-A4E9-4A2F6449BB2B}" srcId="{CC9C95A2-26A5-460D-8390-9811286ADAD2}" destId="{4DCAC010-2EA8-4EF1-8879-6C462298127D}" srcOrd="1" destOrd="0" parTransId="{C780435E-AB1C-4FFD-A5C3-63E3B1609133}" sibTransId="{D15D1097-6A53-4C5C-B3E9-5F48E7E75BA2}"/>
    <dgm:cxn modelId="{D608FA43-BADB-4AEB-9E65-247758DFAF9A}" type="presOf" srcId="{550B7E59-3C16-49B7-91B7-D2C93A1FB65C}" destId="{7C232E25-0E87-4D57-8A89-1AF1E9C5F583}" srcOrd="0" destOrd="0" presId="urn:microsoft.com/office/officeart/2005/8/layout/vList2"/>
    <dgm:cxn modelId="{C08D8B6B-6E95-401A-AE9A-AC6C1FB1C2F9}" type="presOf" srcId="{CC9C95A2-26A5-460D-8390-9811286ADAD2}" destId="{D4024BF2-B522-4283-ADC7-B415682327EA}" srcOrd="0" destOrd="0" presId="urn:microsoft.com/office/officeart/2005/8/layout/vList2"/>
    <dgm:cxn modelId="{A97B5229-D76C-4888-B70D-DC6BE3E59853}" type="presOf" srcId="{42379ADE-344D-4595-8ADD-E2ECFA941E53}" destId="{A47B0CD9-F2D3-43FD-B4F2-23805997863F}" srcOrd="0" destOrd="0" presId="urn:microsoft.com/office/officeart/2005/8/layout/vList2"/>
    <dgm:cxn modelId="{4ABA2E2A-67E0-4BF7-B9A2-78C3742D2E94}" type="presOf" srcId="{4DCAC010-2EA8-4EF1-8879-6C462298127D}" destId="{03446A46-C4D2-4808-BFC1-1481A73A2BAB}" srcOrd="0" destOrd="0" presId="urn:microsoft.com/office/officeart/2005/8/layout/vList2"/>
    <dgm:cxn modelId="{451CAA3A-72B7-4716-8B38-C0E8869E388D}" type="presParOf" srcId="{D4024BF2-B522-4283-ADC7-B415682327EA}" destId="{7C232E25-0E87-4D57-8A89-1AF1E9C5F583}" srcOrd="0" destOrd="0" presId="urn:microsoft.com/office/officeart/2005/8/layout/vList2"/>
    <dgm:cxn modelId="{B8C54ECC-376A-4E36-9BC4-A39FFF520B57}" type="presParOf" srcId="{D4024BF2-B522-4283-ADC7-B415682327EA}" destId="{679C7AD2-95E4-4095-97F5-F8121D3CBD87}" srcOrd="1" destOrd="0" presId="urn:microsoft.com/office/officeart/2005/8/layout/vList2"/>
    <dgm:cxn modelId="{AA41F08D-A7E8-44C8-8240-E425E3848015}" type="presParOf" srcId="{D4024BF2-B522-4283-ADC7-B415682327EA}" destId="{03446A46-C4D2-4808-BFC1-1481A73A2BAB}" srcOrd="2" destOrd="0" presId="urn:microsoft.com/office/officeart/2005/8/layout/vList2"/>
    <dgm:cxn modelId="{6EF2E5AE-921C-48DA-9C8A-D757075C37F9}" type="presParOf" srcId="{D4024BF2-B522-4283-ADC7-B415682327EA}" destId="{CD73B164-039E-4A51-B8EA-399509A245F6}" srcOrd="3" destOrd="0" presId="urn:microsoft.com/office/officeart/2005/8/layout/vList2"/>
    <dgm:cxn modelId="{E5740630-7912-4258-88E0-59E09AA75FB5}" type="presParOf" srcId="{D4024BF2-B522-4283-ADC7-B415682327EA}" destId="{A47B0CD9-F2D3-43FD-B4F2-2380599786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8748A2-FFD2-459B-B77A-C2726B82CE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BC73C9-B3E2-4337-938C-31E16470165F}">
      <dgm:prSet phldrT="[文字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一般管理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BE9C20B1-CD77-49FB-8D7B-7EC77DD301A2}" type="parTrans" cxnId="{26BB5168-9B82-4D19-8016-35753F6DF154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85896546-9D43-4338-A3A9-452D4F1B745E}" type="sibTrans" cxnId="{26BB5168-9B82-4D19-8016-35753F6DF154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A9021BE-870F-45AB-8D74-9DBE815165F4}">
      <dgm:prSet phldrT="[文字]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行銷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57BD8256-5461-43EA-AF94-3AD202D44BE6}" type="parTrans" cxnId="{25577D06-E932-4816-A396-971512DAD1CB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840C22F7-A1A2-4D52-ACE6-78704DB99F88}" type="sibTrans" cxnId="{25577D06-E932-4816-A396-971512DAD1CB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8D9E431-3870-4E86-A9B8-147BAA8C4FFB}">
      <dgm:prSet phldrT="[文字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生產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783F6317-A0E5-487D-8312-861E7DCE6C13}" type="parTrans" cxnId="{F84B93A3-BFE8-4CD8-8E8E-F6801B641435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33378B9-11A9-4B35-B240-7E66335F5E70}" type="sibTrans" cxnId="{F84B93A3-BFE8-4CD8-8E8E-F6801B641435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76B6E99-06C9-4920-82FE-8E8698407ECE}">
      <dgm:prSet phldrT="[文字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人力資源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90143603-8400-40BD-B0C3-03629A81E1E4}" type="parTrans" cxnId="{D1D015F0-7E67-490D-B1EF-BDBC6194EDC9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1A0CC7AB-A956-4935-B642-06D28FDB7E57}" type="sibTrans" cxnId="{D1D015F0-7E67-490D-B1EF-BDBC6194EDC9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34068217-97EF-467A-859A-3210D97A2C9D}">
      <dgm:prSet phldrT="[文字]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財務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4B3B9851-9C5A-4CBD-8CA9-EC8D1011A015}" type="parTrans" cxnId="{FE57BBAE-4DA1-451A-8607-37E860C7C4B6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EBDD928-9878-4826-A506-3B6277759B16}" type="sibTrans" cxnId="{FE57BBAE-4DA1-451A-8607-37E860C7C4B6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A4A0688-33F0-40B3-B2F6-390D410893EB}">
      <dgm:prSet phldrT="[文字]"/>
      <dgm:spPr>
        <a:solidFill>
          <a:srgbClr val="99C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 rtl="0"/>
          <a:r>
            <a:rPr kumimoji="1" lang="zh-TW" alt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研發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C24DACEC-CCDC-432B-8B6E-CA3F12EF164B}" type="parTrans" cxnId="{051C0F1D-86AA-45B4-9860-BD8365605E7E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01DD1FF-553E-4AD5-833B-E924144650C0}" type="sibTrans" cxnId="{051C0F1D-86AA-45B4-9860-BD8365605E7E}">
      <dgm:prSet/>
      <dgm:spPr/>
      <dgm:t>
        <a:bodyPr/>
        <a:lstStyle/>
        <a:p>
          <a:pPr algn="ctr"/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9064B41-8E64-466D-B45D-4D5CC7B577A8}" type="pres">
      <dgm:prSet presAssocID="{A48748A2-FFD2-459B-B77A-C2726B82CE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71B87AE-D59E-4A48-8A65-FE183DE5CC87}" type="pres">
      <dgm:prSet presAssocID="{49BC73C9-B3E2-4337-938C-31E16470165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A067BC-0C65-46AA-87A4-18BF455C3C99}" type="pres">
      <dgm:prSet presAssocID="{85896546-9D43-4338-A3A9-452D4F1B745E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D08E4D14-9365-47BA-851A-B647C547B06E}" type="pres">
      <dgm:prSet presAssocID="{CA9021BE-870F-45AB-8D74-9DBE815165F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664F1-CD9E-4FA7-830D-594D1A22E25B}" type="pres">
      <dgm:prSet presAssocID="{840C22F7-A1A2-4D52-ACE6-78704DB99F88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BF3D3659-3166-4E41-B7CD-4C9622F62F2F}" type="pres">
      <dgm:prSet presAssocID="{28D9E431-3870-4E86-A9B8-147BAA8C4FF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5DB21A-5ECE-4914-9B1E-FDFFE28743FF}" type="pres">
      <dgm:prSet presAssocID="{933378B9-11A9-4B35-B240-7E66335F5E70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036E9C39-4EF1-4AF9-AA63-733CDAEE247A}" type="pres">
      <dgm:prSet presAssocID="{34068217-97EF-467A-859A-3210D97A2C9D}" presName="parentText" presStyleLbl="node1" presStyleIdx="3" presStyleCnt="6" custLinFactNeighborX="-6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B749B7-AD13-4D78-B750-D3977233C4E7}" type="pres">
      <dgm:prSet presAssocID="{FEBDD928-9878-4826-A506-3B6277759B16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917AC3BD-E329-462E-A60F-11D92BE95EEC}" type="pres">
      <dgm:prSet presAssocID="{CA4A0688-33F0-40B3-B2F6-390D410893E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EFDFAA-8531-40C1-BAEF-02183E95072F}" type="pres">
      <dgm:prSet presAssocID="{F01DD1FF-553E-4AD5-833B-E924144650C0}" presName="space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zh-TW" altLang="en-US"/>
        </a:p>
      </dgm:t>
    </dgm:pt>
    <dgm:pt modelId="{87E89A4A-C01B-4FA2-9EC0-CFB77D911950}" type="pres">
      <dgm:prSet presAssocID="{C76B6E99-06C9-4920-82FE-8E8698407EC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1C0F1D-86AA-45B4-9860-BD8365605E7E}" srcId="{A48748A2-FFD2-459B-B77A-C2726B82CE3C}" destId="{CA4A0688-33F0-40B3-B2F6-390D410893EB}" srcOrd="4" destOrd="0" parTransId="{C24DACEC-CCDC-432B-8B6E-CA3F12EF164B}" sibTransId="{F01DD1FF-553E-4AD5-833B-E924144650C0}"/>
    <dgm:cxn modelId="{FE66B44D-465C-4EFE-9E2E-9D6DFB6BB003}" type="presOf" srcId="{CA9021BE-870F-45AB-8D74-9DBE815165F4}" destId="{D08E4D14-9365-47BA-851A-B647C547B06E}" srcOrd="0" destOrd="0" presId="urn:microsoft.com/office/officeart/2005/8/layout/vList2"/>
    <dgm:cxn modelId="{D1D015F0-7E67-490D-B1EF-BDBC6194EDC9}" srcId="{A48748A2-FFD2-459B-B77A-C2726B82CE3C}" destId="{C76B6E99-06C9-4920-82FE-8E8698407ECE}" srcOrd="5" destOrd="0" parTransId="{90143603-8400-40BD-B0C3-03629A81E1E4}" sibTransId="{1A0CC7AB-A956-4935-B642-06D28FDB7E57}"/>
    <dgm:cxn modelId="{E329ACA5-9F80-4C03-967B-C689526D7C21}" type="presOf" srcId="{34068217-97EF-467A-859A-3210D97A2C9D}" destId="{036E9C39-4EF1-4AF9-AA63-733CDAEE247A}" srcOrd="0" destOrd="0" presId="urn:microsoft.com/office/officeart/2005/8/layout/vList2"/>
    <dgm:cxn modelId="{26BB5168-9B82-4D19-8016-35753F6DF154}" srcId="{A48748A2-FFD2-459B-B77A-C2726B82CE3C}" destId="{49BC73C9-B3E2-4337-938C-31E16470165F}" srcOrd="0" destOrd="0" parTransId="{BE9C20B1-CD77-49FB-8D7B-7EC77DD301A2}" sibTransId="{85896546-9D43-4338-A3A9-452D4F1B745E}"/>
    <dgm:cxn modelId="{D09EF6C2-40D2-4FB2-BCF5-54BD7DD02330}" type="presOf" srcId="{A48748A2-FFD2-459B-B77A-C2726B82CE3C}" destId="{D9064B41-8E64-466D-B45D-4D5CC7B577A8}" srcOrd="0" destOrd="0" presId="urn:microsoft.com/office/officeart/2005/8/layout/vList2"/>
    <dgm:cxn modelId="{F84B93A3-BFE8-4CD8-8E8E-F6801B641435}" srcId="{A48748A2-FFD2-459B-B77A-C2726B82CE3C}" destId="{28D9E431-3870-4E86-A9B8-147BAA8C4FFB}" srcOrd="2" destOrd="0" parTransId="{783F6317-A0E5-487D-8312-861E7DCE6C13}" sibTransId="{933378B9-11A9-4B35-B240-7E66335F5E70}"/>
    <dgm:cxn modelId="{68E56686-42E2-4F6D-A1E6-AC0EE2B9A1A6}" type="presOf" srcId="{C76B6E99-06C9-4920-82FE-8E8698407ECE}" destId="{87E89A4A-C01B-4FA2-9EC0-CFB77D911950}" srcOrd="0" destOrd="0" presId="urn:microsoft.com/office/officeart/2005/8/layout/vList2"/>
    <dgm:cxn modelId="{FE57BBAE-4DA1-451A-8607-37E860C7C4B6}" srcId="{A48748A2-FFD2-459B-B77A-C2726B82CE3C}" destId="{34068217-97EF-467A-859A-3210D97A2C9D}" srcOrd="3" destOrd="0" parTransId="{4B3B9851-9C5A-4CBD-8CA9-EC8D1011A015}" sibTransId="{FEBDD928-9878-4826-A506-3B6277759B16}"/>
    <dgm:cxn modelId="{7A713752-C671-4120-A373-952E22A1BD6E}" type="presOf" srcId="{49BC73C9-B3E2-4337-938C-31E16470165F}" destId="{371B87AE-D59E-4A48-8A65-FE183DE5CC87}" srcOrd="0" destOrd="0" presId="urn:microsoft.com/office/officeart/2005/8/layout/vList2"/>
    <dgm:cxn modelId="{CBFE9A6D-7076-4626-83F9-16C8E0D96882}" type="presOf" srcId="{28D9E431-3870-4E86-A9B8-147BAA8C4FFB}" destId="{BF3D3659-3166-4E41-B7CD-4C9622F62F2F}" srcOrd="0" destOrd="0" presId="urn:microsoft.com/office/officeart/2005/8/layout/vList2"/>
    <dgm:cxn modelId="{94381D32-D13F-4DE8-8BC5-82E2AEC2785D}" type="presOf" srcId="{CA4A0688-33F0-40B3-B2F6-390D410893EB}" destId="{917AC3BD-E329-462E-A60F-11D92BE95EEC}" srcOrd="0" destOrd="0" presId="urn:microsoft.com/office/officeart/2005/8/layout/vList2"/>
    <dgm:cxn modelId="{25577D06-E932-4816-A396-971512DAD1CB}" srcId="{A48748A2-FFD2-459B-B77A-C2726B82CE3C}" destId="{CA9021BE-870F-45AB-8D74-9DBE815165F4}" srcOrd="1" destOrd="0" parTransId="{57BD8256-5461-43EA-AF94-3AD202D44BE6}" sibTransId="{840C22F7-A1A2-4D52-ACE6-78704DB99F88}"/>
    <dgm:cxn modelId="{1733BF5D-85DC-4946-A29B-B8D27BED6930}" type="presParOf" srcId="{D9064B41-8E64-466D-B45D-4D5CC7B577A8}" destId="{371B87AE-D59E-4A48-8A65-FE183DE5CC87}" srcOrd="0" destOrd="0" presId="urn:microsoft.com/office/officeart/2005/8/layout/vList2"/>
    <dgm:cxn modelId="{BA5D9DE3-11A6-4AB1-A2BE-B33C88FF94DB}" type="presParOf" srcId="{D9064B41-8E64-466D-B45D-4D5CC7B577A8}" destId="{69A067BC-0C65-46AA-87A4-18BF455C3C99}" srcOrd="1" destOrd="0" presId="urn:microsoft.com/office/officeart/2005/8/layout/vList2"/>
    <dgm:cxn modelId="{53FC03F9-2BDD-4535-BC4F-C66781CEAAED}" type="presParOf" srcId="{D9064B41-8E64-466D-B45D-4D5CC7B577A8}" destId="{D08E4D14-9365-47BA-851A-B647C547B06E}" srcOrd="2" destOrd="0" presId="urn:microsoft.com/office/officeart/2005/8/layout/vList2"/>
    <dgm:cxn modelId="{D8105FE4-5B80-42E3-A3DB-BE750C5B436E}" type="presParOf" srcId="{D9064B41-8E64-466D-B45D-4D5CC7B577A8}" destId="{5D7664F1-CD9E-4FA7-830D-594D1A22E25B}" srcOrd="3" destOrd="0" presId="urn:microsoft.com/office/officeart/2005/8/layout/vList2"/>
    <dgm:cxn modelId="{505EC139-84E3-45B6-BBC6-90B64FCBE9EB}" type="presParOf" srcId="{D9064B41-8E64-466D-B45D-4D5CC7B577A8}" destId="{BF3D3659-3166-4E41-B7CD-4C9622F62F2F}" srcOrd="4" destOrd="0" presId="urn:microsoft.com/office/officeart/2005/8/layout/vList2"/>
    <dgm:cxn modelId="{0909BC44-549D-49AA-840A-7B9A83A0754A}" type="presParOf" srcId="{D9064B41-8E64-466D-B45D-4D5CC7B577A8}" destId="{885DB21A-5ECE-4914-9B1E-FDFFE28743FF}" srcOrd="5" destOrd="0" presId="urn:microsoft.com/office/officeart/2005/8/layout/vList2"/>
    <dgm:cxn modelId="{AE953A93-0BB6-4E1A-83E6-62C2647633BF}" type="presParOf" srcId="{D9064B41-8E64-466D-B45D-4D5CC7B577A8}" destId="{036E9C39-4EF1-4AF9-AA63-733CDAEE247A}" srcOrd="6" destOrd="0" presId="urn:microsoft.com/office/officeart/2005/8/layout/vList2"/>
    <dgm:cxn modelId="{8AFC874E-738A-43E9-878F-721449DC35AD}" type="presParOf" srcId="{D9064B41-8E64-466D-B45D-4D5CC7B577A8}" destId="{82B749B7-AD13-4D78-B750-D3977233C4E7}" srcOrd="7" destOrd="0" presId="urn:microsoft.com/office/officeart/2005/8/layout/vList2"/>
    <dgm:cxn modelId="{1F597347-B880-44CE-A02A-042355861350}" type="presParOf" srcId="{D9064B41-8E64-466D-B45D-4D5CC7B577A8}" destId="{917AC3BD-E329-462E-A60F-11D92BE95EEC}" srcOrd="8" destOrd="0" presId="urn:microsoft.com/office/officeart/2005/8/layout/vList2"/>
    <dgm:cxn modelId="{903D5ACB-474C-4F95-8820-2D676B266396}" type="presParOf" srcId="{D9064B41-8E64-466D-B45D-4D5CC7B577A8}" destId="{B7EFDFAA-8531-40C1-BAEF-02183E95072F}" srcOrd="9" destOrd="0" presId="urn:microsoft.com/office/officeart/2005/8/layout/vList2"/>
    <dgm:cxn modelId="{B3B56BC5-4F65-45DC-A687-F4F6240A49D1}" type="presParOf" srcId="{D9064B41-8E64-466D-B45D-4D5CC7B577A8}" destId="{87E89A4A-C01B-4FA2-9EC0-CFB77D91195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8263-28A0-42F7-A532-BB05114E06A4}">
      <dsp:nvSpPr>
        <dsp:cNvPr id="0" name=""/>
        <dsp:cNvSpPr/>
      </dsp:nvSpPr>
      <dsp:spPr>
        <a:xfrm>
          <a:off x="0" y="892"/>
          <a:ext cx="7252252" cy="842971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42042"/>
        <a:ext cx="7169952" cy="760671"/>
      </dsp:txXfrm>
    </dsp:sp>
    <dsp:sp modelId="{8ECE8589-8516-4D5C-8698-B69BE5F46FB4}">
      <dsp:nvSpPr>
        <dsp:cNvPr id="0" name=""/>
        <dsp:cNvSpPr/>
      </dsp:nvSpPr>
      <dsp:spPr>
        <a:xfrm>
          <a:off x="0" y="857883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899033"/>
        <a:ext cx="7169952" cy="760671"/>
      </dsp:txXfrm>
    </dsp:sp>
    <dsp:sp modelId="{AE0AAF5F-BFF0-4A8C-9D32-008D956B3228}">
      <dsp:nvSpPr>
        <dsp:cNvPr id="0" name=""/>
        <dsp:cNvSpPr/>
      </dsp:nvSpPr>
      <dsp:spPr>
        <a:xfrm>
          <a:off x="0" y="1714875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1756025"/>
        <a:ext cx="7169952" cy="760671"/>
      </dsp:txXfrm>
    </dsp:sp>
    <dsp:sp modelId="{1571E1A3-2EAD-4D46-9361-502BECB663B7}">
      <dsp:nvSpPr>
        <dsp:cNvPr id="0" name=""/>
        <dsp:cNvSpPr/>
      </dsp:nvSpPr>
      <dsp:spPr>
        <a:xfrm>
          <a:off x="0" y="2571866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2613016"/>
        <a:ext cx="7169952" cy="760671"/>
      </dsp:txXfrm>
    </dsp:sp>
    <dsp:sp modelId="{747948A9-D78B-4C07-B043-0E78D2045243}">
      <dsp:nvSpPr>
        <dsp:cNvPr id="0" name=""/>
        <dsp:cNvSpPr/>
      </dsp:nvSpPr>
      <dsp:spPr>
        <a:xfrm>
          <a:off x="0" y="3428858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3470008"/>
        <a:ext cx="7169952" cy="7606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0E870-F909-497D-B2F9-C5601649D025}">
      <dsp:nvSpPr>
        <dsp:cNvPr id="0" name=""/>
        <dsp:cNvSpPr/>
      </dsp:nvSpPr>
      <dsp:spPr>
        <a:xfrm>
          <a:off x="0" y="503960"/>
          <a:ext cx="7169833" cy="784265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先界定價值創造活動 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285" y="542245"/>
        <a:ext cx="7093263" cy="707695"/>
      </dsp:txXfrm>
    </dsp:sp>
    <dsp:sp modelId="{04C44435-007C-41A9-BBE8-C9998FC7F45E}">
      <dsp:nvSpPr>
        <dsp:cNvPr id="0" name=""/>
        <dsp:cNvSpPr/>
      </dsp:nvSpPr>
      <dsp:spPr>
        <a:xfrm>
          <a:off x="0" y="1360226"/>
          <a:ext cx="7169833" cy="78426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檢討顧客整體價值在各個價值創造活動間的分配 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285" y="1398511"/>
        <a:ext cx="7093263" cy="707695"/>
      </dsp:txXfrm>
    </dsp:sp>
    <dsp:sp modelId="{CAD814BD-6143-4B1B-948B-9A2153EA7926}">
      <dsp:nvSpPr>
        <dsp:cNvPr id="0" name=""/>
        <dsp:cNvSpPr/>
      </dsp:nvSpPr>
      <dsp:spPr>
        <a:xfrm>
          <a:off x="0" y="2216492"/>
          <a:ext cx="7169833" cy="784265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找出可以創造出相對較大價值的活動 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285" y="2254777"/>
        <a:ext cx="7093263" cy="707695"/>
      </dsp:txXfrm>
    </dsp:sp>
    <dsp:sp modelId="{794972E6-DEF9-4C1B-A417-C72917EA0F8F}">
      <dsp:nvSpPr>
        <dsp:cNvPr id="0" name=""/>
        <dsp:cNvSpPr/>
      </dsp:nvSpPr>
      <dsp:spPr>
        <a:xfrm>
          <a:off x="0" y="3072757"/>
          <a:ext cx="7169833" cy="784265"/>
        </a:xfrm>
        <a:prstGeom prst="roundRect">
          <a:avLst/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5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與主要競爭者的價值鏈進行比較 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285" y="3111042"/>
        <a:ext cx="7093263" cy="7076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725B2-CDCC-4347-B28C-6417A2732343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獲利率 </a:t>
          </a:r>
          <a:endParaRPr lang="zh-TW" altLang="en-US" sz="49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44" y="145603"/>
        <a:ext cx="2902148" cy="1741289"/>
      </dsp:txXfrm>
    </dsp:sp>
    <dsp:sp modelId="{D0A76A7B-66E7-4601-9CA4-63B78FB0BC5E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財務槓桿 </a:t>
          </a:r>
          <a:endParaRPr lang="zh-TW" altLang="en-US" sz="49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93107" y="145603"/>
        <a:ext cx="2902148" cy="1741289"/>
      </dsp:txXfrm>
    </dsp:sp>
    <dsp:sp modelId="{A7070651-D82A-4D90-BDA4-917094EFAC36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清償能力 </a:t>
          </a:r>
          <a:endParaRPr lang="zh-TW" altLang="en-US" sz="49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44" y="2177107"/>
        <a:ext cx="2902148" cy="1741289"/>
      </dsp:txXfrm>
    </dsp:sp>
    <dsp:sp modelId="{BE581C28-078E-416A-B2A6-0A0E2A423134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營業績效 </a:t>
          </a:r>
          <a:endParaRPr lang="zh-TW" altLang="en-US" sz="49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193107" y="2177107"/>
        <a:ext cx="2902148" cy="17412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8263-28A0-42F7-A532-BB05114E06A4}">
      <dsp:nvSpPr>
        <dsp:cNvPr id="0" name=""/>
        <dsp:cNvSpPr/>
      </dsp:nvSpPr>
      <dsp:spPr>
        <a:xfrm>
          <a:off x="0" y="892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42042"/>
        <a:ext cx="7169952" cy="760671"/>
      </dsp:txXfrm>
    </dsp:sp>
    <dsp:sp modelId="{8ECE8589-8516-4D5C-8698-B69BE5F46FB4}">
      <dsp:nvSpPr>
        <dsp:cNvPr id="0" name=""/>
        <dsp:cNvSpPr/>
      </dsp:nvSpPr>
      <dsp:spPr>
        <a:xfrm>
          <a:off x="0" y="857883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899033"/>
        <a:ext cx="7169952" cy="760671"/>
      </dsp:txXfrm>
    </dsp:sp>
    <dsp:sp modelId="{AE0AAF5F-BFF0-4A8C-9D32-008D956B3228}">
      <dsp:nvSpPr>
        <dsp:cNvPr id="0" name=""/>
        <dsp:cNvSpPr/>
      </dsp:nvSpPr>
      <dsp:spPr>
        <a:xfrm>
          <a:off x="0" y="1714875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1756025"/>
        <a:ext cx="7169952" cy="760671"/>
      </dsp:txXfrm>
    </dsp:sp>
    <dsp:sp modelId="{1571E1A3-2EAD-4D46-9361-502BECB663B7}">
      <dsp:nvSpPr>
        <dsp:cNvPr id="0" name=""/>
        <dsp:cNvSpPr/>
      </dsp:nvSpPr>
      <dsp:spPr>
        <a:xfrm>
          <a:off x="0" y="2571866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2613016"/>
        <a:ext cx="7169952" cy="760671"/>
      </dsp:txXfrm>
    </dsp:sp>
    <dsp:sp modelId="{747948A9-D78B-4C07-B043-0E78D2045243}">
      <dsp:nvSpPr>
        <dsp:cNvPr id="0" name=""/>
        <dsp:cNvSpPr/>
      </dsp:nvSpPr>
      <dsp:spPr>
        <a:xfrm>
          <a:off x="0" y="3428858"/>
          <a:ext cx="7252252" cy="842971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3470008"/>
        <a:ext cx="7169952" cy="760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8263-28A0-42F7-A532-BB05114E06A4}">
      <dsp:nvSpPr>
        <dsp:cNvPr id="0" name=""/>
        <dsp:cNvSpPr/>
      </dsp:nvSpPr>
      <dsp:spPr>
        <a:xfrm>
          <a:off x="0" y="892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42042"/>
        <a:ext cx="7169952" cy="760671"/>
      </dsp:txXfrm>
    </dsp:sp>
    <dsp:sp modelId="{8ECE8589-8516-4D5C-8698-B69BE5F46FB4}">
      <dsp:nvSpPr>
        <dsp:cNvPr id="0" name=""/>
        <dsp:cNvSpPr/>
      </dsp:nvSpPr>
      <dsp:spPr>
        <a:xfrm>
          <a:off x="0" y="857883"/>
          <a:ext cx="7252252" cy="842971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899033"/>
        <a:ext cx="7169952" cy="760671"/>
      </dsp:txXfrm>
    </dsp:sp>
    <dsp:sp modelId="{AE0AAF5F-BFF0-4A8C-9D32-008D956B3228}">
      <dsp:nvSpPr>
        <dsp:cNvPr id="0" name=""/>
        <dsp:cNvSpPr/>
      </dsp:nvSpPr>
      <dsp:spPr>
        <a:xfrm>
          <a:off x="0" y="1714875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1756025"/>
        <a:ext cx="7169952" cy="760671"/>
      </dsp:txXfrm>
    </dsp:sp>
    <dsp:sp modelId="{1571E1A3-2EAD-4D46-9361-502BECB663B7}">
      <dsp:nvSpPr>
        <dsp:cNvPr id="0" name=""/>
        <dsp:cNvSpPr/>
      </dsp:nvSpPr>
      <dsp:spPr>
        <a:xfrm>
          <a:off x="0" y="2571866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2613016"/>
        <a:ext cx="7169952" cy="760671"/>
      </dsp:txXfrm>
    </dsp:sp>
    <dsp:sp modelId="{747948A9-D78B-4C07-B043-0E78D2045243}">
      <dsp:nvSpPr>
        <dsp:cNvPr id="0" name=""/>
        <dsp:cNvSpPr/>
      </dsp:nvSpPr>
      <dsp:spPr>
        <a:xfrm>
          <a:off x="0" y="3428858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3470008"/>
        <a:ext cx="7169952" cy="760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8FB9F-2BCE-4545-97B9-5BD24409B003}">
      <dsp:nvSpPr>
        <dsp:cNvPr id="0" name=""/>
        <dsp:cNvSpPr/>
      </dsp:nvSpPr>
      <dsp:spPr>
        <a:xfrm>
          <a:off x="0" y="12071"/>
          <a:ext cx="6096000" cy="109797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維持競爭優勢 </a:t>
          </a:r>
          <a:endParaRPr lang="zh-TW" altLang="en-US" sz="3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599" y="65670"/>
        <a:ext cx="5988802" cy="990773"/>
      </dsp:txXfrm>
    </dsp:sp>
    <dsp:sp modelId="{D7B1E1E9-632C-4A82-88BC-07677FBDCBBC}">
      <dsp:nvSpPr>
        <dsp:cNvPr id="0" name=""/>
        <dsp:cNvSpPr/>
      </dsp:nvSpPr>
      <dsp:spPr>
        <a:xfrm>
          <a:off x="0" y="1210843"/>
          <a:ext cx="6096000" cy="1097971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建立競爭優勢 </a:t>
          </a:r>
          <a:endParaRPr lang="zh-TW" altLang="en-US" sz="3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599" y="1264442"/>
        <a:ext cx="5988802" cy="990773"/>
      </dsp:txXfrm>
    </dsp:sp>
    <dsp:sp modelId="{381F336A-7F1E-4B13-B466-FE30862D9B21}">
      <dsp:nvSpPr>
        <dsp:cNvPr id="0" name=""/>
        <dsp:cNvSpPr/>
      </dsp:nvSpPr>
      <dsp:spPr>
        <a:xfrm>
          <a:off x="0" y="2409614"/>
          <a:ext cx="6096000" cy="109797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擴展競爭優勢 </a:t>
          </a:r>
          <a:endParaRPr lang="zh-TW" altLang="en-US" sz="3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599" y="2463213"/>
        <a:ext cx="5988802" cy="990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9A47A-5C17-4647-B90C-176BED1611DC}">
      <dsp:nvSpPr>
        <dsp:cNvPr id="0" name=""/>
        <dsp:cNvSpPr/>
      </dsp:nvSpPr>
      <dsp:spPr>
        <a:xfrm>
          <a:off x="0" y="34562"/>
          <a:ext cx="6096000" cy="125482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競爭優勢的模仿難易程度 </a:t>
          </a:r>
          <a:endParaRPr lang="zh-TW" altLang="en-US" sz="4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256" y="95818"/>
        <a:ext cx="5973488" cy="1132313"/>
      </dsp:txXfrm>
    </dsp:sp>
    <dsp:sp modelId="{DFED612F-AD2D-4D08-9BA0-43A709C56EBA}">
      <dsp:nvSpPr>
        <dsp:cNvPr id="0" name=""/>
        <dsp:cNvSpPr/>
      </dsp:nvSpPr>
      <dsp:spPr>
        <a:xfrm>
          <a:off x="0" y="1404587"/>
          <a:ext cx="6096000" cy="1254825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競爭者的策略惰性 </a:t>
          </a:r>
          <a:endParaRPr lang="zh-TW" altLang="en-US" sz="4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256" y="1465843"/>
        <a:ext cx="5973488" cy="1132313"/>
      </dsp:txXfrm>
    </dsp:sp>
    <dsp:sp modelId="{BAB7A88C-63B8-4E83-ABD6-9E6273575C96}">
      <dsp:nvSpPr>
        <dsp:cNvPr id="0" name=""/>
        <dsp:cNvSpPr/>
      </dsp:nvSpPr>
      <dsp:spPr>
        <a:xfrm>
          <a:off x="0" y="2774612"/>
          <a:ext cx="6096000" cy="1254825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產業的動態性 </a:t>
          </a:r>
          <a:endParaRPr lang="zh-TW" altLang="en-US" sz="4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256" y="2835868"/>
        <a:ext cx="5973488" cy="1132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8263-28A0-42F7-A532-BB05114E06A4}">
      <dsp:nvSpPr>
        <dsp:cNvPr id="0" name=""/>
        <dsp:cNvSpPr/>
      </dsp:nvSpPr>
      <dsp:spPr>
        <a:xfrm>
          <a:off x="0" y="892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42042"/>
        <a:ext cx="7169952" cy="760671"/>
      </dsp:txXfrm>
    </dsp:sp>
    <dsp:sp modelId="{8ECE8589-8516-4D5C-8698-B69BE5F46FB4}">
      <dsp:nvSpPr>
        <dsp:cNvPr id="0" name=""/>
        <dsp:cNvSpPr/>
      </dsp:nvSpPr>
      <dsp:spPr>
        <a:xfrm>
          <a:off x="0" y="857883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899033"/>
        <a:ext cx="7169952" cy="760671"/>
      </dsp:txXfrm>
    </dsp:sp>
    <dsp:sp modelId="{AE0AAF5F-BFF0-4A8C-9D32-008D956B3228}">
      <dsp:nvSpPr>
        <dsp:cNvPr id="0" name=""/>
        <dsp:cNvSpPr/>
      </dsp:nvSpPr>
      <dsp:spPr>
        <a:xfrm>
          <a:off x="0" y="1714875"/>
          <a:ext cx="7252252" cy="842971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1756025"/>
        <a:ext cx="7169952" cy="760671"/>
      </dsp:txXfrm>
    </dsp:sp>
    <dsp:sp modelId="{1571E1A3-2EAD-4D46-9361-502BECB663B7}">
      <dsp:nvSpPr>
        <dsp:cNvPr id="0" name=""/>
        <dsp:cNvSpPr/>
      </dsp:nvSpPr>
      <dsp:spPr>
        <a:xfrm>
          <a:off x="0" y="2571866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2613016"/>
        <a:ext cx="7169952" cy="760671"/>
      </dsp:txXfrm>
    </dsp:sp>
    <dsp:sp modelId="{747948A9-D78B-4C07-B043-0E78D2045243}">
      <dsp:nvSpPr>
        <dsp:cNvPr id="0" name=""/>
        <dsp:cNvSpPr/>
      </dsp:nvSpPr>
      <dsp:spPr>
        <a:xfrm>
          <a:off x="0" y="3428858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3470008"/>
        <a:ext cx="7169952" cy="7606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94AF-7802-4E3B-B551-650F083D3E06}">
      <dsp:nvSpPr>
        <dsp:cNvPr id="0" name=""/>
        <dsp:cNvSpPr/>
      </dsp:nvSpPr>
      <dsp:spPr>
        <a:xfrm>
          <a:off x="71068" y="4274"/>
          <a:ext cx="2830710" cy="1698426"/>
        </a:xfrm>
        <a:prstGeom prst="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kern="1200" dirty="0" smtClean="0">
              <a:latin typeface="微軟正黑體" pitchFamily="34" charset="-120"/>
              <a:ea typeface="微軟正黑體" pitchFamily="34" charset="-120"/>
            </a:rPr>
            <a:t>價值性</a:t>
          </a:r>
          <a:endParaRPr lang="zh-TW" altLang="en-US" sz="39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1068" y="4274"/>
        <a:ext cx="2830710" cy="1698426"/>
      </dsp:txXfrm>
    </dsp:sp>
    <dsp:sp modelId="{DD4390E9-9D81-4258-9DFB-54748342144E}">
      <dsp:nvSpPr>
        <dsp:cNvPr id="0" name=""/>
        <dsp:cNvSpPr/>
      </dsp:nvSpPr>
      <dsp:spPr>
        <a:xfrm>
          <a:off x="3114507" y="4274"/>
          <a:ext cx="2830710" cy="169842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kern="1200" dirty="0" smtClean="0">
              <a:latin typeface="微軟正黑體" pitchFamily="34" charset="-120"/>
              <a:ea typeface="微軟正黑體" pitchFamily="34" charset="-120"/>
            </a:rPr>
            <a:t>獨特性</a:t>
          </a:r>
          <a:endParaRPr lang="zh-TW" altLang="en-US" sz="39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14507" y="4274"/>
        <a:ext cx="2830710" cy="1698426"/>
      </dsp:txXfrm>
    </dsp:sp>
    <dsp:sp modelId="{01A48E69-B278-48B2-821F-FA59F97C0B87}">
      <dsp:nvSpPr>
        <dsp:cNvPr id="0" name=""/>
        <dsp:cNvSpPr/>
      </dsp:nvSpPr>
      <dsp:spPr>
        <a:xfrm>
          <a:off x="725" y="1985771"/>
          <a:ext cx="2830710" cy="169842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kern="1200" dirty="0" smtClean="0">
              <a:latin typeface="微軟正黑體" pitchFamily="34" charset="-120"/>
              <a:ea typeface="微軟正黑體" pitchFamily="34" charset="-120"/>
            </a:rPr>
            <a:t>難以模仿性</a:t>
          </a:r>
          <a:endParaRPr lang="zh-TW" altLang="en-US" sz="39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25" y="1985771"/>
        <a:ext cx="2830710" cy="1698426"/>
      </dsp:txXfrm>
    </dsp:sp>
    <dsp:sp modelId="{4544D632-71A7-46FB-84D3-F78FB9A3F520}">
      <dsp:nvSpPr>
        <dsp:cNvPr id="0" name=""/>
        <dsp:cNvSpPr/>
      </dsp:nvSpPr>
      <dsp:spPr>
        <a:xfrm>
          <a:off x="3114507" y="1985771"/>
          <a:ext cx="2830710" cy="1698426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b="1" kern="1200" dirty="0" smtClean="0">
              <a:latin typeface="微軟正黑體" pitchFamily="34" charset="-120"/>
              <a:ea typeface="微軟正黑體" pitchFamily="34" charset="-120"/>
            </a:rPr>
            <a:t>稀少</a:t>
          </a:r>
          <a:r>
            <a:rPr lang="zh-TW" altLang="en-US" sz="3900" b="1" kern="1200" dirty="0" smtClean="0">
              <a:latin typeface="微軟正黑體" pitchFamily="34" charset="-120"/>
              <a:ea typeface="微軟正黑體" pitchFamily="34" charset="-120"/>
            </a:rPr>
            <a:t>性</a:t>
          </a:r>
          <a:endParaRPr lang="zh-TW" altLang="en-US" sz="39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14507" y="1985771"/>
        <a:ext cx="2830710" cy="16984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8263-28A0-42F7-A532-BB05114E06A4}">
      <dsp:nvSpPr>
        <dsp:cNvPr id="0" name=""/>
        <dsp:cNvSpPr/>
      </dsp:nvSpPr>
      <dsp:spPr>
        <a:xfrm>
          <a:off x="0" y="892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§6.1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資源與能耐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42042"/>
        <a:ext cx="7169952" cy="760671"/>
      </dsp:txXfrm>
    </dsp:sp>
    <dsp:sp modelId="{8ECE8589-8516-4D5C-8698-B69BE5F46FB4}">
      <dsp:nvSpPr>
        <dsp:cNvPr id="0" name=""/>
        <dsp:cNvSpPr/>
      </dsp:nvSpPr>
      <dsp:spPr>
        <a:xfrm>
          <a:off x="0" y="857883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§6.2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競爭優勢的內涵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899033"/>
        <a:ext cx="7169952" cy="760671"/>
      </dsp:txXfrm>
    </dsp:sp>
    <dsp:sp modelId="{AE0AAF5F-BFF0-4A8C-9D32-008D956B3228}">
      <dsp:nvSpPr>
        <dsp:cNvPr id="0" name=""/>
        <dsp:cNvSpPr/>
      </dsp:nvSpPr>
      <dsp:spPr>
        <a:xfrm>
          <a:off x="0" y="1714875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§6.3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核心競爭力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1756025"/>
        <a:ext cx="7169952" cy="760671"/>
      </dsp:txXfrm>
    </dsp:sp>
    <dsp:sp modelId="{1571E1A3-2EAD-4D46-9361-502BECB663B7}">
      <dsp:nvSpPr>
        <dsp:cNvPr id="0" name=""/>
        <dsp:cNvSpPr/>
      </dsp:nvSpPr>
      <dsp:spPr>
        <a:xfrm>
          <a:off x="0" y="2571866"/>
          <a:ext cx="7252252" cy="842971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§6.4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企業的競爭地位評估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2613016"/>
        <a:ext cx="7169952" cy="760671"/>
      </dsp:txXfrm>
    </dsp:sp>
    <dsp:sp modelId="{747948A9-D78B-4C07-B043-0E78D2045243}">
      <dsp:nvSpPr>
        <dsp:cNvPr id="0" name=""/>
        <dsp:cNvSpPr/>
      </dsp:nvSpPr>
      <dsp:spPr>
        <a:xfrm>
          <a:off x="0" y="3428858"/>
          <a:ext cx="7252252" cy="8429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§6.5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 </a:t>
          </a:r>
          <a:r>
            <a:rPr lang="en-US" altLang="zh-TW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SWOT</a:t>
          </a:r>
          <a:r>
            <a:rPr lang="zh-TW" altLang="en-US" sz="28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分析與策略方向</a:t>
          </a:r>
          <a:endParaRPr lang="zh-TW" altLang="en-US" sz="2800" b="1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1150" y="3470008"/>
        <a:ext cx="7169952" cy="7606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32E25-0E87-4D57-8A89-1AF1E9C5F583}">
      <dsp:nvSpPr>
        <dsp:cNvPr id="0" name=""/>
        <dsp:cNvSpPr/>
      </dsp:nvSpPr>
      <dsp:spPr>
        <a:xfrm>
          <a:off x="0" y="34562"/>
          <a:ext cx="6096000" cy="125482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從職能面來分析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256" y="95818"/>
        <a:ext cx="5973488" cy="1132313"/>
      </dsp:txXfrm>
    </dsp:sp>
    <dsp:sp modelId="{03446A46-C4D2-4808-BFC1-1481A73A2BAB}">
      <dsp:nvSpPr>
        <dsp:cNvPr id="0" name=""/>
        <dsp:cNvSpPr/>
      </dsp:nvSpPr>
      <dsp:spPr>
        <a:xfrm>
          <a:off x="0" y="1404587"/>
          <a:ext cx="6096000" cy="125482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從價值鏈來分析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256" y="1465843"/>
        <a:ext cx="5973488" cy="1132313"/>
      </dsp:txXfrm>
    </dsp:sp>
    <dsp:sp modelId="{A47B0CD9-F2D3-43FD-B4F2-23805997863F}">
      <dsp:nvSpPr>
        <dsp:cNvPr id="0" name=""/>
        <dsp:cNvSpPr/>
      </dsp:nvSpPr>
      <dsp:spPr>
        <a:xfrm>
          <a:off x="0" y="2774612"/>
          <a:ext cx="6096000" cy="1254825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從財務面來分析 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256" y="2835868"/>
        <a:ext cx="5973488" cy="11323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B87AE-D59E-4A48-8A65-FE183DE5CC87}">
      <dsp:nvSpPr>
        <dsp:cNvPr id="0" name=""/>
        <dsp:cNvSpPr/>
      </dsp:nvSpPr>
      <dsp:spPr>
        <a:xfrm>
          <a:off x="0" y="5762"/>
          <a:ext cx="2668173" cy="62741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一般管理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628" y="36390"/>
        <a:ext cx="2606917" cy="566156"/>
      </dsp:txXfrm>
    </dsp:sp>
    <dsp:sp modelId="{D08E4D14-9365-47BA-851A-B647C547B06E}">
      <dsp:nvSpPr>
        <dsp:cNvPr id="0" name=""/>
        <dsp:cNvSpPr/>
      </dsp:nvSpPr>
      <dsp:spPr>
        <a:xfrm>
          <a:off x="0" y="690775"/>
          <a:ext cx="2668173" cy="627412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行銷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628" y="721403"/>
        <a:ext cx="2606917" cy="566156"/>
      </dsp:txXfrm>
    </dsp:sp>
    <dsp:sp modelId="{BF3D3659-3166-4E41-B7CD-4C9622F62F2F}">
      <dsp:nvSpPr>
        <dsp:cNvPr id="0" name=""/>
        <dsp:cNvSpPr/>
      </dsp:nvSpPr>
      <dsp:spPr>
        <a:xfrm>
          <a:off x="0" y="1375787"/>
          <a:ext cx="2668173" cy="62741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生產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628" y="1406415"/>
        <a:ext cx="2606917" cy="566156"/>
      </dsp:txXfrm>
    </dsp:sp>
    <dsp:sp modelId="{036E9C39-4EF1-4AF9-AA63-733CDAEE247A}">
      <dsp:nvSpPr>
        <dsp:cNvPr id="0" name=""/>
        <dsp:cNvSpPr/>
      </dsp:nvSpPr>
      <dsp:spPr>
        <a:xfrm>
          <a:off x="0" y="2060800"/>
          <a:ext cx="2668173" cy="62741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財務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628" y="2091428"/>
        <a:ext cx="2606917" cy="566156"/>
      </dsp:txXfrm>
    </dsp:sp>
    <dsp:sp modelId="{917AC3BD-E329-462E-A60F-11D92BE95EEC}">
      <dsp:nvSpPr>
        <dsp:cNvPr id="0" name=""/>
        <dsp:cNvSpPr/>
      </dsp:nvSpPr>
      <dsp:spPr>
        <a:xfrm>
          <a:off x="0" y="2745812"/>
          <a:ext cx="2668173" cy="627412"/>
        </a:xfrm>
        <a:prstGeom prst="roundRect">
          <a:avLst/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研發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628" y="2776440"/>
        <a:ext cx="2606917" cy="566156"/>
      </dsp:txXfrm>
    </dsp:sp>
    <dsp:sp modelId="{87E89A4A-C01B-4FA2-9EC0-CFB77D911950}">
      <dsp:nvSpPr>
        <dsp:cNvPr id="0" name=""/>
        <dsp:cNvSpPr/>
      </dsp:nvSpPr>
      <dsp:spPr>
        <a:xfrm>
          <a:off x="0" y="3430825"/>
          <a:ext cx="2668173" cy="627412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rPr>
            <a:t>人力資源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628" y="3461453"/>
        <a:ext cx="2606917" cy="566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F2FD154-338D-46ED-A6EB-0FD252DD64B7}" type="datetimeFigureOut">
              <a:rPr lang="zh-TW" altLang="en-US"/>
              <a:pPr>
                <a:defRPr/>
              </a:pPr>
              <a:t>2017/6/24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5E2FEB-4617-4C21-908F-6F191B6A77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CE0197-5297-4F3B-A953-6FF1840CD786}" type="datetimeFigureOut">
              <a:rPr lang="zh-TW" altLang="en-US"/>
              <a:pPr>
                <a:defRPr/>
              </a:pPr>
              <a:t>2017/6/24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DD2EA0-FC03-4BD5-B74E-6DE2496815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792B737-2084-4653-9387-31BAEC76FF8C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757-CBA1-49E9-89D2-C2E203E240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44598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DDA0-E95E-40F1-A9EB-B61AED7F22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4952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7563-108F-4F46-89E9-C4F4CB9EF8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95629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7239" y="788358"/>
            <a:ext cx="6412272" cy="935723"/>
          </a:xfrm>
        </p:spPr>
        <p:txBody>
          <a:bodyPr anchor="b">
            <a:no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33747" y="2897845"/>
            <a:ext cx="6676505" cy="1412170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0E79-34FE-4996-A497-E05379247A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48884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Myriad Hebrew" panose="01010101010101010101" pitchFamily="50" charset="-79"/>
              <a:buChar char="­"/>
              <a:defRPr/>
            </a:lvl1pPr>
            <a:lvl2pPr marL="685800" indent="-228600">
              <a:buFont typeface="Myriad Hebrew" panose="01010101010101010101" pitchFamily="50" charset="-79"/>
              <a:buChar char="­"/>
              <a:defRPr/>
            </a:lvl2pPr>
            <a:lvl3pPr marL="1143000" indent="-228600">
              <a:buFont typeface="Myriad Hebrew" panose="01010101010101010101" pitchFamily="50" charset="-79"/>
              <a:buChar char="­"/>
              <a:defRPr/>
            </a:lvl3pPr>
            <a:lvl4pPr marL="1600200" indent="-228600">
              <a:buFont typeface="Myriad Hebrew" panose="01010101010101010101" pitchFamily="50" charset="-79"/>
              <a:buChar char="­"/>
              <a:defRPr/>
            </a:lvl4pPr>
            <a:lvl5pPr marL="2057400" indent="-228600">
              <a:buFont typeface="Myriad Hebrew" panose="01010101010101010101" pitchFamily="50" charset="-79"/>
              <a:buChar char="­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039177F-8B54-47C1-ACE8-38B11688E0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5266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900D-3F02-4783-BA87-4ECAA47BCB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81993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5763-3183-4871-AFAA-7C8558A898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47116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65CB-F2D4-4145-BD22-8717ABBE8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30849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1286-9107-4E89-80FE-62E3A947B4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15760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69FA-19CA-406B-A6E2-FB8AFCD10E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37517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77014-15EF-4EB5-AD61-903D03A091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376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2" y="552280"/>
            <a:ext cx="7594333" cy="74741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22" y="1653436"/>
            <a:ext cx="7594333" cy="4523527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888" y="6388100"/>
            <a:ext cx="441801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88100"/>
            <a:ext cx="256063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D7945EC-8AEA-4A4C-9D58-57B902C0CC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0644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CE60-A5CA-4FC6-BE6C-ECDB4BD907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12720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ADE3-FCE9-420A-B107-45F42CD81D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4389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DED8-20AE-4E64-B17B-63D9A42874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2219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B4F4-A4D5-4AB4-A711-F71505F006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00660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70D0B4E-AA0B-48A3-9DDE-E39DBC771E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2838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DF9F-3561-48F5-BC9B-48356E5B35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1252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F26D-C315-4A62-934E-A73D17D312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95665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B507-6087-485D-8282-CC849BAC2A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21808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D38B-5BAC-4116-AC66-A52D8DE48F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014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56BF-EBCB-4AAC-9121-8C3EE38B35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58536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563563"/>
            <a:ext cx="7886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88" y="6464300"/>
            <a:ext cx="441801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64300"/>
            <a:ext cx="2560638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2DA972B-DCAB-4A61-8202-58F81A71DF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58" r:id="rId3"/>
    <p:sldLayoutId id="214748457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43C0C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03864"/>
          </a:solidFill>
          <a:latin typeface="標楷體" panose="03000509000000000000" pitchFamily="65" charset="-120"/>
          <a:ea typeface="標楷體" panose="03000509000000000000" pitchFamily="65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03864"/>
          </a:solidFill>
          <a:latin typeface="標楷體" panose="03000509000000000000" pitchFamily="65" charset="-120"/>
          <a:ea typeface="標楷體" panose="03000509000000000000" pitchFamily="65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03864"/>
          </a:solidFill>
          <a:latin typeface="標楷體" panose="03000509000000000000" pitchFamily="65" charset="-120"/>
          <a:ea typeface="標楷體" panose="03000509000000000000" pitchFamily="65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03864"/>
          </a:solidFill>
          <a:latin typeface="標楷體" panose="03000509000000000000" pitchFamily="65" charset="-120"/>
          <a:ea typeface="標楷體" panose="03000509000000000000" pitchFamily="65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4"/>
        </a:buBlip>
        <a:defRPr sz="28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5"/>
        </a:buBlip>
        <a:defRPr sz="24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7"/>
        </a:buBlip>
        <a:defRPr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8"/>
        </a:buBlip>
        <a:defRPr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25413" y="6453188"/>
            <a:ext cx="2560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策略管理 </a:t>
            </a:r>
            <a:r>
              <a:rPr lang="en-US" altLang="zh-TW"/>
              <a:t>ch1 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453188"/>
            <a:ext cx="2589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2F8E2B-C4E5-4670-B263-5FD216F386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79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4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55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9219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42" y="1382478"/>
            <a:ext cx="8980846" cy="49228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競爭優勢的本質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競爭優勢（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Competitive Advantage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）是指一套能使企業持續不斷地比競爭者表現優異的因素或能耐。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競爭優勢的基礎在於顧客價值的創造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用最少的成本來創造最大的顧客利益，以提供最大的顧客價值盈餘。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競爭優勢並不是指勝過「所有競爭者」的優勢，而是指勝過「主要競爭者」的優勢。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122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dirty="0"/>
              <a:t>6-</a:t>
            </a:r>
            <a:fld id="{97AD1AE6-52A9-4668-9E5A-BCF914CFABEC}" type="slidenum">
              <a:rPr lang="en-US" altLang="zh-TW"/>
              <a:pPr eaLnBrk="1" hangingPunct="1"/>
              <a:t>10</a:t>
            </a:fld>
            <a:endParaRPr lang="en-US" altLang="zh-TW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303" y="430008"/>
            <a:ext cx="7594333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38" y="430008"/>
            <a:ext cx="3028950" cy="15144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6" b="89936" l="3571" r="100000">
                        <a14:foregroundMark x1="85000" y1="43897" x2="85000" y2="47537"/>
                        <a14:foregroundMark x1="83143" y1="20557" x2="83143" y2="20557"/>
                        <a14:backgroundMark x1="60429" y1="80300" x2="60429" y2="80300"/>
                        <a14:backgroundMark x1="48429" y1="55889" x2="48429" y2="55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7354" y="4716956"/>
            <a:ext cx="3481234" cy="2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37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133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2D7ECB17-DC60-4D21-B983-76860A2D8A24}" type="slidenum">
              <a:rPr lang="en-US" altLang="zh-TW"/>
              <a:pPr eaLnBrk="1" hangingPunct="1"/>
              <a:t>11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企業運用競爭優勢的思考方向 </a:t>
            </a:r>
            <a:endParaRPr lang="zh-TW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1073834" y="2560321"/>
          <a:ext cx="6096000" cy="351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9" name="文字方塊 7"/>
          <p:cNvSpPr txBox="1">
            <a:spLocks noChangeArrowheads="1"/>
          </p:cNvSpPr>
          <p:nvPr/>
        </p:nvSpPr>
        <p:spPr bwMode="auto">
          <a:xfrm>
            <a:off x="4572000" y="2336662"/>
            <a:ext cx="3616079" cy="101566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由於匯率變化成關稅調整，而使某些產品失去原先低廉價格的競爭優勢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20" name="文字方塊 8"/>
          <p:cNvSpPr txBox="1">
            <a:spLocks noChangeArrowheads="1"/>
          </p:cNvSpPr>
          <p:nvPr/>
        </p:nvSpPr>
        <p:spPr bwMode="auto">
          <a:xfrm>
            <a:off x="4329616" y="3581829"/>
            <a:ext cx="4626126" cy="123110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台鹽由傳統製鹽，積極跨入高科技生物產業，雖曾風光一時，但由於經營階層的更迭與策略的搖擺，導致無法維持過去的成功成長。</a:t>
            </a:r>
          </a:p>
          <a:p>
            <a:pPr>
              <a:defRPr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21" name="文字方塊 9"/>
          <p:cNvSpPr txBox="1">
            <a:spLocks noChangeArrowheads="1"/>
          </p:cNvSpPr>
          <p:nvPr/>
        </p:nvSpPr>
        <p:spPr bwMode="auto">
          <a:xfrm>
            <a:off x="4755199" y="4947285"/>
            <a:ext cx="4135413" cy="1200329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統一超商公司將其在連鎖便利商店經營上的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Know-How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，擴展至康是美藥妝店和星巴克咖啡的經營上，便是一種擴展競爭優勢的方式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8690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BB1DDFF7-C423-46F0-966B-AB8BB1774C6D}" type="slidenum">
              <a:rPr lang="en-US" altLang="zh-TW"/>
              <a:pPr eaLnBrk="1" hangingPunct="1"/>
              <a:t>12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競爭優勢的存續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/>
          </a:p>
        </p:txBody>
      </p:sp>
      <p:pic>
        <p:nvPicPr>
          <p:cNvPr id="6" name="Picture 1028" descr="6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884" y="2166433"/>
            <a:ext cx="6552467" cy="4214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文字方塊 6"/>
          <p:cNvSpPr txBox="1"/>
          <p:nvPr/>
        </p:nvSpPr>
        <p:spPr>
          <a:xfrm rot="1347258">
            <a:off x="5776881" y="2251398"/>
            <a:ext cx="2688378" cy="40011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競爭優勢的生命週期</a:t>
            </a:r>
          </a:p>
        </p:txBody>
      </p:sp>
    </p:spTree>
    <p:extLst>
      <p:ext uri="{BB962C8B-B14F-4D97-AF65-F5344CB8AC3E}">
        <p14:creationId xmlns:p14="http://schemas.microsoft.com/office/powerpoint/2010/main" val="1596684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153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2B2461DD-4C45-467A-B1E2-2726B0118AD6}" type="slidenum">
              <a:rPr lang="en-US" altLang="zh-TW"/>
              <a:pPr eaLnBrk="1" hangingPunct="1"/>
              <a:t>13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初創期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一開始競爭優勢還沒有普遍被認同，因此所帶來的報酬不大，慢慢地這項競爭優勢發揮了影響力，因此進入發揚期。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584" y="3915199"/>
            <a:ext cx="4110831" cy="25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95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8ACB780C-2A13-40BA-8BC9-8D90F852F6A3}" type="slidenum">
              <a:rPr lang="en-US" altLang="zh-TW"/>
              <a:pPr eaLnBrk="1" hangingPunct="1"/>
              <a:t>14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發揚期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競爭優勢所帶來的報酬最大，但經過一段競爭優勢的領先期間，產業中的其他競爭者也開始發展出新的競爭優勢。</a:t>
            </a:r>
          </a:p>
          <a:p>
            <a:pPr eaLnBrk="1" hangingPunct="1">
              <a:defRPr/>
            </a:pPr>
            <a:endParaRPr lang="zh-TW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004" y="3964650"/>
            <a:ext cx="3174816" cy="2060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741" y="3964650"/>
            <a:ext cx="3090155" cy="2060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0547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174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E9F3ACCF-1169-4052-920C-12056CF0F792}" type="slidenum">
              <a:rPr lang="en-US" altLang="zh-TW"/>
              <a:pPr eaLnBrk="1" hangingPunct="1"/>
              <a:t>15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反擊期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企業為了維護競爭優勢的領先地位，則開始展開反擊，於是進入反擊期。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如果反擊失敗，則該競爭優勢便失去了領先地位，甚至變成一種產業必要的標準，也就是產業中的所有廠商都具有該競爭優勢。</a:t>
            </a:r>
          </a:p>
          <a:p>
            <a:pPr eaLnBrk="1" hangingPunct="1">
              <a:defRPr/>
            </a:pPr>
            <a:endParaRPr lang="zh-TW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930" y="4783137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874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184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4F2C70D2-F070-4C01-B913-F7C97A3D214E}" type="slidenum">
              <a:rPr lang="en-US" altLang="zh-TW"/>
              <a:pPr eaLnBrk="1" hangingPunct="1"/>
              <a:t>16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6" descr="06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92" y="1529593"/>
            <a:ext cx="7616995" cy="434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8" name="文字方塊 6"/>
          <p:cNvSpPr txBox="1">
            <a:spLocks noChangeArrowheads="1"/>
          </p:cNvSpPr>
          <p:nvPr/>
        </p:nvSpPr>
        <p:spPr bwMode="auto">
          <a:xfrm>
            <a:off x="858325" y="1589942"/>
            <a:ext cx="2335042" cy="92333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中油公司因為政府政策的保護，可以享受獨占油品市場的好處。</a:t>
            </a:r>
          </a:p>
        </p:txBody>
      </p:sp>
      <p:sp>
        <p:nvSpPr>
          <p:cNvPr id="18439" name="文字方塊 7"/>
          <p:cNvSpPr txBox="1">
            <a:spLocks noChangeArrowheads="1"/>
          </p:cNvSpPr>
          <p:nvPr/>
        </p:nvSpPr>
        <p:spPr bwMode="auto">
          <a:xfrm>
            <a:off x="5725040" y="1364688"/>
            <a:ext cx="2870322" cy="147732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中油的競爭優勢轉變為如何透過大量生產來發揮規模經濟，以低廉的成本優勢來打擊台塑因此新的競爭優勢興起。</a:t>
            </a:r>
          </a:p>
        </p:txBody>
      </p:sp>
      <p:sp>
        <p:nvSpPr>
          <p:cNvPr id="18440" name="文字方塊 8"/>
          <p:cNvSpPr txBox="1">
            <a:spLocks noChangeArrowheads="1"/>
          </p:cNvSpPr>
          <p:nvPr/>
        </p:nvSpPr>
        <p:spPr bwMode="auto">
          <a:xfrm>
            <a:off x="6357938" y="3686054"/>
            <a:ext cx="2786062" cy="92233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未來說不定差異化可能成為下一波油品市場的新競爭優勢</a:t>
            </a:r>
          </a:p>
        </p:txBody>
      </p:sp>
      <p:sp>
        <p:nvSpPr>
          <p:cNvPr id="18441" name="文字方塊 9"/>
          <p:cNvSpPr txBox="1">
            <a:spLocks noChangeArrowheads="1"/>
          </p:cNvSpPr>
          <p:nvPr/>
        </p:nvSpPr>
        <p:spPr bwMode="auto">
          <a:xfrm>
            <a:off x="3544888" y="1024524"/>
            <a:ext cx="194095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但由於政策的開放，便失去了政策保護的競爭優勢，台塑油品開始進入市場進行強烈的競爭。</a:t>
            </a:r>
          </a:p>
        </p:txBody>
      </p:sp>
      <p:sp>
        <p:nvSpPr>
          <p:cNvPr id="10" name="文字方塊 9"/>
          <p:cNvSpPr txBox="1"/>
          <p:nvPr/>
        </p:nvSpPr>
        <p:spPr>
          <a:xfrm rot="20986671">
            <a:off x="209757" y="5429647"/>
            <a:ext cx="2224584" cy="40011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企業的價值類型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811588" y="2841625"/>
            <a:ext cx="1084262" cy="436563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6243638" y="3121025"/>
            <a:ext cx="1082675" cy="434975"/>
          </a:xfrm>
          <a:prstGeom prst="roundRect">
            <a:avLst/>
          </a:prstGeom>
          <a:noFill/>
          <a:ln w="381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078413" y="2911475"/>
            <a:ext cx="1082675" cy="43656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2462213" y="2813050"/>
            <a:ext cx="1082675" cy="436563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047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194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8A46E01F-49B9-47D7-8263-09E305CEC455}" type="slidenum">
              <a:rPr lang="en-US" altLang="zh-TW"/>
              <a:pPr eaLnBrk="1" hangingPunct="1"/>
              <a:t>17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造成競爭優勢消長的原因 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575205173"/>
              </p:ext>
            </p:extLst>
          </p:nvPr>
        </p:nvGraphicFramePr>
        <p:xfrm>
          <a:off x="1376516" y="21934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030" descr="ok new logo8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577" y="4278994"/>
            <a:ext cx="1158313" cy="1169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032" descr="7 11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171" y="2412753"/>
            <a:ext cx="1188719" cy="1188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029" descr="hi-lif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72225" y="5382351"/>
            <a:ext cx="1075739" cy="1220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031" descr="28_familymart_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40745" y="1246805"/>
            <a:ext cx="3450853" cy="121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858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8C317805-FF5D-4A15-9E17-93BE7D40C349}" type="slidenum">
              <a:rPr lang="en-US" altLang="zh-TW"/>
              <a:pPr eaLnBrk="1" hangingPunct="1"/>
              <a:t>18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882" y="1535961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競爭優勢的模仿難易程度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真正的關鍵是在於競爭者的</a:t>
            </a:r>
            <a:r>
              <a:rPr lang="zh-TW" altLang="en-US" i="1" dirty="0" smtClean="0">
                <a:latin typeface="微軟正黑體" pitchFamily="34" charset="-120"/>
                <a:ea typeface="微軟正黑體" pitchFamily="34" charset="-120"/>
              </a:rPr>
              <a:t>模仿速度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，也就是競爭者要模仿該競爭優勢所需要花費的時間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競爭者的模仿可以分為資源的模仿與能耐的模仿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。資源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的模仿又可進一步分為有形資源的模仿與無形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的模仿。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imagesCA8KAVM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20" y="4487455"/>
            <a:ext cx="3426995" cy="2023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7155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215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03808286-C036-4820-A2E9-BF8EB8D905DE}" type="slidenum">
              <a:rPr lang="en-US" altLang="zh-TW"/>
              <a:pPr eaLnBrk="1" hangingPunct="1"/>
              <a:t>19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048" y="1658144"/>
            <a:ext cx="8624046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競爭者的策略惰性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策略承諾是指企業對於某一事業經營方式的執著，例如針對經營方式發展出某些特別匹配的資源與能耐。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太高的策略承諾常會導致策略惰性。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策略惰性是（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Strategic Inert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）指策略本身的僵固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eaLnBrk="1" hangingPunct="1">
              <a:defRPr/>
            </a:pPr>
            <a:endParaRPr lang="zh-TW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59" y="4662487"/>
            <a:ext cx="3683000" cy="12890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100000" l="0" r="100000">
                        <a14:foregroundMark x1="15409" y1="58491" x2="27044" y2="56604"/>
                        <a14:foregroundMark x1="13522" y1="73585" x2="25472" y2="71698"/>
                        <a14:foregroundMark x1="83648" y1="52830" x2="41509" y2="77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522" y="443706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2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4"/>
          <p:cNvSpPr>
            <a:spLocks noGrp="1"/>
          </p:cNvSpPr>
          <p:nvPr>
            <p:ph type="ctrTitle"/>
          </p:nvPr>
        </p:nvSpPr>
        <p:spPr>
          <a:xfrm>
            <a:off x="1077913" y="788988"/>
            <a:ext cx="6411912" cy="935037"/>
          </a:xfrm>
        </p:spPr>
        <p:txBody>
          <a:bodyPr/>
          <a:lstStyle/>
          <a:p>
            <a:r>
              <a:rPr lang="zh-TW" altLang="en-US" dirty="0" smtClean="0"/>
              <a:t>第 </a:t>
            </a:r>
            <a:r>
              <a:rPr lang="en-US" altLang="zh-TW" dirty="0"/>
              <a:t>6</a:t>
            </a:r>
            <a:r>
              <a:rPr lang="en-US" altLang="zh-TW" dirty="0" smtClean="0"/>
              <a:t> </a:t>
            </a:r>
            <a:r>
              <a:rPr lang="zh-TW" altLang="en-US" dirty="0" smtClean="0"/>
              <a:t>章</a:t>
            </a:r>
          </a:p>
        </p:txBody>
      </p:sp>
      <p:sp>
        <p:nvSpPr>
          <p:cNvPr id="10243" name="副標題 2"/>
          <p:cNvSpPr>
            <a:spLocks noGrp="1"/>
          </p:cNvSpPr>
          <p:nvPr>
            <p:ph type="subTitle" idx="1"/>
          </p:nvPr>
        </p:nvSpPr>
        <p:spPr>
          <a:xfrm>
            <a:off x="1077913" y="2928719"/>
            <a:ext cx="7216829" cy="22739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zh-TW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資源與</a:t>
            </a:r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能耐    的</a:t>
            </a:r>
            <a:r>
              <a:rPr lang="zh-TW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分析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伊卡勒司弔詭（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Icarus Paradox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導致成功和失敗的原因是相同的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若是競爭者的策略承諾愈深，則其策略執著也愈深，因此策略惰性也愈大，所以當環境改變時，進行轉型和模仿的可能性便愈低。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吸收能力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Absorptive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Capacity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指一個企業在界定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、評估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、融入，與利用新知識上所具有的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能力。</a:t>
            </a:r>
            <a:endPara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D36026AB-CB9F-4DDF-8714-B830A38D8354}" type="slidenum">
              <a:rPr lang="en-US" altLang="zh-TW"/>
              <a:pPr eaLnBrk="1" hangingPunct="1"/>
              <a:t>20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77" y="865129"/>
            <a:ext cx="2347784" cy="1576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6801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0D5545EA-D45E-4838-B3CF-D00AC12F3BEB}" type="slidenum">
              <a:rPr lang="en-US" altLang="zh-TW"/>
              <a:pPr eaLnBrk="1" hangingPunct="1"/>
              <a:t>21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競爭優勢的內涵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833" y="1569433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產業的動態性 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產業的動盪程度愈高，則產業典範（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Paradigm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）與標準（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Standard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）的變遷幅度也愈大，且變動次數也愈多。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所在產業的動態性愈高，則優勢廠商的競爭優勢也就愈短暫。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1" b="100000" l="0" r="100000">
                        <a14:foregroundMark x1="29487" y1="16992" x2="29487" y2="16992"/>
                        <a14:foregroundMark x1="28938" y1="11699" x2="28938" y2="11699"/>
                        <a14:foregroundMark x1="13370" y1="47075" x2="13370" y2="47075"/>
                        <a14:foregroundMark x1="7143" y1="52925" x2="23077" y2="38997"/>
                        <a14:foregroundMark x1="26190" y1="20891" x2="30952" y2="14485"/>
                        <a14:foregroundMark x1="27473" y1="23398" x2="23077" y2="32033"/>
                        <a14:foregroundMark x1="24359" y1="35933" x2="19048" y2="39554"/>
                        <a14:foregroundMark x1="23626" y1="31476" x2="20147" y2="38440"/>
                        <a14:foregroundMark x1="18681" y1="39833" x2="16117" y2="44011"/>
                        <a14:foregroundMark x1="21795" y1="43454" x2="21795" y2="43454"/>
                        <a14:foregroundMark x1="63004" y1="90251" x2="63004" y2="90251"/>
                        <a14:foregroundMark x1="39560" y1="61281" x2="48535" y2="70474"/>
                        <a14:foregroundMark x1="39927" y1="61281" x2="49817" y2="71309"/>
                        <a14:backgroundMark x1="93773" y1="89136" x2="90293" y2="90251"/>
                        <a14:backgroundMark x1="48168" y1="62396" x2="51099" y2="68524"/>
                        <a14:backgroundMark x1="59707" y1="94429" x2="47436" y2="95543"/>
                        <a14:backgroundMark x1="76190" y1="93872" x2="67033" y2="93872"/>
                        <a14:backgroundMark x1="53480" y1="69916" x2="53480" y2="69916"/>
                        <a14:backgroundMark x1="55311" y1="73259" x2="55311" y2="73259"/>
                        <a14:backgroundMark x1="49084" y1="68802" x2="56227" y2="71031"/>
                        <a14:backgroundMark x1="41758" y1="59053" x2="44689" y2="64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4029" y="3998415"/>
            <a:ext cx="4054559" cy="26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07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2A603BE7-E4BB-4190-9CA5-4D482C6FCE09}" type="slidenum">
              <a:rPr lang="en-US" altLang="zh-TW"/>
              <a:pPr eaLnBrk="1" hangingPunct="1"/>
              <a:t>22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123" y="597131"/>
            <a:ext cx="8249753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 6  </a:t>
            </a:r>
            <a:r>
              <a:rPr lang="zh-TW" altLang="en-US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資源與能耐的分析</a:t>
            </a:r>
            <a:endParaRPr lang="zh-TW" altLang="zh-TW" sz="4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48588" y="476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i="1"/>
              <a:t>Chapter 6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827102744"/>
              </p:ext>
            </p:extLst>
          </p:nvPr>
        </p:nvGraphicFramePr>
        <p:xfrm>
          <a:off x="850348" y="1714500"/>
          <a:ext cx="7252252" cy="427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601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256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48DFB761-B63C-48E7-B6FD-E7D08D4058F0}" type="slidenum">
              <a:rPr lang="en-US" altLang="zh-TW"/>
              <a:pPr eaLnBrk="1" hangingPunct="1"/>
              <a:t>23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§6.3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核心競爭力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核心競爭力的本質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核心競爭力（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Core Competencies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）是指企業基於資源與能耐，而產生相對於競爭者更大競爭優勢的關鍵構面。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能夠增強核心競爭力的資源和能耐，便是策略性資產（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Strategic Asset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）。</a:t>
            </a:r>
          </a:p>
          <a:p>
            <a:pPr marL="0" indent="0" eaLnBrk="1" hangingPunct="1">
              <a:buNone/>
              <a:defRPr/>
            </a:pPr>
            <a:endParaRPr lang="zh-TW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889" y1="26222" x2="28889" y2="26222"/>
                        <a14:foregroundMark x1="76889" y1="37778" x2="76889" y2="37778"/>
                        <a14:foregroundMark x1="67111" y1="68000" x2="67111" y2="68000"/>
                        <a14:foregroundMark x1="68444" y1="64889" x2="68444" y2="6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3129" y="4081699"/>
            <a:ext cx="2582626" cy="25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4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ED0014E7-2347-41AF-A3EB-69537BB7CE48}" type="slidenum">
              <a:rPr lang="en-US" altLang="zh-TW"/>
              <a:pPr eaLnBrk="1" hangingPunct="1"/>
              <a:t>24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§6.3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核心競爭力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核心競爭力的重要特質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核心競爭力應該是在技能（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Skill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）或知識（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Knowledge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），而不是在產品（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Product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）或職能（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Function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核心競爭力應該是基於目標市場和顧客的需求下，來彈性地調整與發展。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核心競爭力的數目不應太多。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核心競爭力應該著重於價值鏈中能夠產生獨特槓桿作用的活動。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untitled  A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78" y="4288112"/>
            <a:ext cx="1176851" cy="1160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 descr="untitled vvv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079500"/>
            <a:ext cx="1146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532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276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8F5D73BE-DC28-4B24-AFB5-ADD0497BF75A}" type="slidenum">
              <a:rPr lang="en-US" altLang="zh-TW"/>
              <a:pPr eaLnBrk="1" hangingPunct="1"/>
              <a:t>25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§6.3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核心競爭力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核心競爭力的重要特質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相對於競爭者而言，核心競爭力應該專注於在價值鏈中具有較高主宰力的活動。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對於顧客長期而言，核心競爭力應該專注於那些在價值鏈中較為重要的因素。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核心競爭力應該著重於那些能夠維持長期卓越優異性的能力。</a:t>
            </a: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63" y="502614"/>
            <a:ext cx="2029350" cy="1520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excellent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4762499"/>
            <a:ext cx="30861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01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286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FAE62C31-EF10-4617-96AD-E90B0081E6A4}" type="slidenum">
              <a:rPr lang="en-US" altLang="zh-TW"/>
              <a:pPr eaLnBrk="1" hangingPunct="1"/>
              <a:t>26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§6.3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核心競爭力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資源、能耐與核心競爭力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/>
          </a:p>
        </p:txBody>
      </p:sp>
      <p:pic>
        <p:nvPicPr>
          <p:cNvPr id="28678" name="圖片 6" descr="06-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2758968"/>
            <a:ext cx="8398510" cy="308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文字方塊 6"/>
          <p:cNvSpPr txBox="1"/>
          <p:nvPr/>
        </p:nvSpPr>
        <p:spPr>
          <a:xfrm rot="646303">
            <a:off x="6582421" y="2222214"/>
            <a:ext cx="2224584" cy="40011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價值的來源</a:t>
            </a:r>
          </a:p>
        </p:txBody>
      </p:sp>
    </p:spTree>
    <p:extLst>
      <p:ext uri="{BB962C8B-B14F-4D97-AF65-F5344CB8AC3E}">
        <p14:creationId xmlns:p14="http://schemas.microsoft.com/office/powerpoint/2010/main" val="2809558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296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3BA5EDF5-CF42-4B75-9E0D-46D019B3EFE3}" type="slidenum">
              <a:rPr lang="en-US" altLang="zh-TW"/>
              <a:pPr eaLnBrk="1" hangingPunct="1"/>
              <a:t>27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§6.3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核心競爭力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資源、能耐與核心競爭力</a:t>
            </a:r>
            <a:endParaRPr lang="zh-TW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702" name="Picture 4" descr="6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2244725"/>
            <a:ext cx="6823075" cy="4176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文字方塊 6"/>
          <p:cNvSpPr txBox="1"/>
          <p:nvPr/>
        </p:nvSpPr>
        <p:spPr>
          <a:xfrm rot="20986671">
            <a:off x="201481" y="2537652"/>
            <a:ext cx="3267346" cy="40011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策略、資源與能耐的關係</a:t>
            </a:r>
          </a:p>
        </p:txBody>
      </p:sp>
    </p:spTree>
    <p:extLst>
      <p:ext uri="{BB962C8B-B14F-4D97-AF65-F5344CB8AC3E}">
        <p14:creationId xmlns:p14="http://schemas.microsoft.com/office/powerpoint/2010/main" val="3928228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307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42509B96-9E96-4430-B3DD-C8A47AEE5E36}" type="slidenum">
              <a:rPr lang="en-US" altLang="zh-TW"/>
              <a:pPr eaLnBrk="1" hangingPunct="1"/>
              <a:t>28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§6.3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核心競爭力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671638"/>
            <a:ext cx="8418513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獲致競爭優勢的資源與能耐的四項基本前提</a:t>
            </a:r>
            <a:endParaRPr lang="zh-TW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1411459" y="2447778"/>
          <a:ext cx="5945944" cy="368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67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957" y="2447778"/>
            <a:ext cx="1509713" cy="15097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074" y="2717399"/>
            <a:ext cx="1766044" cy="1324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群組 10"/>
          <p:cNvGrpSpPr/>
          <p:nvPr/>
        </p:nvGrpSpPr>
        <p:grpSpPr>
          <a:xfrm>
            <a:off x="-355351" y="5415948"/>
            <a:ext cx="2940844" cy="1400777"/>
            <a:chOff x="-678184" y="4469541"/>
            <a:chExt cx="4313880" cy="205477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4782" y="4733631"/>
              <a:ext cx="2619375" cy="17430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乘號 4"/>
            <p:cNvSpPr/>
            <p:nvPr/>
          </p:nvSpPr>
          <p:spPr>
            <a:xfrm>
              <a:off x="-678184" y="4469541"/>
              <a:ext cx="4313880" cy="2054779"/>
            </a:xfrm>
            <a:prstGeom prst="mathMultiply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6173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317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3462B366-1938-4959-94BC-C9C543CD5DB5}" type="slidenum">
              <a:rPr lang="en-US" altLang="zh-TW"/>
              <a:pPr eaLnBrk="1" hangingPunct="1"/>
              <a:t>29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§6.3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核心競爭力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42114"/>
              </p:ext>
            </p:extLst>
          </p:nvPr>
        </p:nvGraphicFramePr>
        <p:xfrm>
          <a:off x="575578" y="1406048"/>
          <a:ext cx="8435702" cy="483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04">
                  <a:extLst>
                    <a:ext uri="{9D8B030D-6E8A-4147-A177-3AD203B41FA5}">
                      <a16:colId xmlns:a16="http://schemas.microsoft.com/office/drawing/2014/main" val="959674427"/>
                    </a:ext>
                  </a:extLst>
                </a:gridCol>
                <a:gridCol w="1331604">
                  <a:extLst>
                    <a:ext uri="{9D8B030D-6E8A-4147-A177-3AD203B41FA5}">
                      <a16:colId xmlns:a16="http://schemas.microsoft.com/office/drawing/2014/main" val="535240388"/>
                    </a:ext>
                  </a:extLst>
                </a:gridCol>
                <a:gridCol w="1601228">
                  <a:extLst>
                    <a:ext uri="{9D8B030D-6E8A-4147-A177-3AD203B41FA5}">
                      <a16:colId xmlns:a16="http://schemas.microsoft.com/office/drawing/2014/main" val="3850204778"/>
                    </a:ext>
                  </a:extLst>
                </a:gridCol>
                <a:gridCol w="1576552">
                  <a:extLst>
                    <a:ext uri="{9D8B030D-6E8A-4147-A177-3AD203B41FA5}">
                      <a16:colId xmlns:a16="http://schemas.microsoft.com/office/drawing/2014/main" val="1658085472"/>
                    </a:ext>
                  </a:extLst>
                </a:gridCol>
                <a:gridCol w="2594714">
                  <a:extLst>
                    <a:ext uri="{9D8B030D-6E8A-4147-A177-3AD203B41FA5}">
                      <a16:colId xmlns:a16="http://schemas.microsoft.com/office/drawing/2014/main" val="1820296117"/>
                    </a:ext>
                  </a:extLst>
                </a:gridCol>
              </a:tblGrid>
              <a:tr h="541261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稀少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難以模仿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不可替代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競爭涵義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215069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競爭劣勢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062655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競爭對等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719596"/>
                  </a:ext>
                </a:extLst>
              </a:tr>
              <a:tr h="9137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暫時的競爭優勢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395695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en-US" altLang="zh-TW" sz="2400" baseline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競爭優勢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595825"/>
                  </a:ext>
                </a:extLst>
              </a:tr>
              <a:tr h="6396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持續的競爭優勢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156818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123711" y="725931"/>
            <a:ext cx="3855872" cy="40011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6-1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資源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特性對於競爭的涵義</a:t>
            </a:r>
          </a:p>
        </p:txBody>
      </p:sp>
    </p:spTree>
    <p:extLst>
      <p:ext uri="{BB962C8B-B14F-4D97-AF65-F5344CB8AC3E}">
        <p14:creationId xmlns:p14="http://schemas.microsoft.com/office/powerpoint/2010/main" val="3598415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2A603BE7-E4BB-4190-9CA5-4D482C6FCE09}" type="slidenum">
              <a:rPr lang="en-US" altLang="zh-TW"/>
              <a:pPr eaLnBrk="1" hangingPunct="1"/>
              <a:t>3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123" y="597131"/>
            <a:ext cx="8249753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 6  </a:t>
            </a:r>
            <a:r>
              <a:rPr lang="zh-TW" altLang="en-US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資源與能耐的分析</a:t>
            </a:r>
            <a:endParaRPr lang="zh-TW" altLang="zh-TW" sz="4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48588" y="476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i="1"/>
              <a:t>Chapter 6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99551381"/>
              </p:ext>
            </p:extLst>
          </p:nvPr>
        </p:nvGraphicFramePr>
        <p:xfrm>
          <a:off x="850348" y="1714500"/>
          <a:ext cx="7252252" cy="427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518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2A603BE7-E4BB-4190-9CA5-4D482C6FCE09}" type="slidenum">
              <a:rPr lang="en-US" altLang="zh-TW"/>
              <a:pPr eaLnBrk="1" hangingPunct="1"/>
              <a:t>30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123" y="597131"/>
            <a:ext cx="8249753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 6  </a:t>
            </a:r>
            <a:r>
              <a:rPr lang="zh-TW" altLang="en-US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資源與能耐的分析</a:t>
            </a:r>
            <a:endParaRPr lang="zh-TW" altLang="zh-TW" sz="4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48588" y="476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i="1"/>
              <a:t>Chapter 6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996242087"/>
              </p:ext>
            </p:extLst>
          </p:nvPr>
        </p:nvGraphicFramePr>
        <p:xfrm>
          <a:off x="850348" y="1714500"/>
          <a:ext cx="7252252" cy="427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471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337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107A9D3A-EF34-46D2-9B96-D02298C250FF}" type="slidenum">
              <a:rPr lang="en-US" altLang="zh-TW"/>
              <a:pPr eaLnBrk="1" hangingPunct="1"/>
              <a:t>31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§6.4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企業的競爭地位評估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2564"/>
            <a:ext cx="8229600" cy="4673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以三種角度進行資源與能耐分析</a:t>
            </a:r>
            <a:endParaRPr lang="zh-TW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1875692" y="21988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86" y="2198858"/>
            <a:ext cx="1572071" cy="1391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0" y="3762654"/>
            <a:ext cx="1841281" cy="1147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80" y="5055123"/>
            <a:ext cx="1895126" cy="136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250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348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7DC2C4D0-E346-49FB-BB54-7FD5755DD55A}" type="slidenum">
              <a:rPr lang="en-US" altLang="zh-TW"/>
              <a:pPr eaLnBrk="1" hangingPunct="1"/>
              <a:t>32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§6.4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企業的競爭地位評估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216" y="1393355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從企業的職能面來分析 </a:t>
            </a:r>
          </a:p>
          <a:p>
            <a:pPr eaLnBrk="1" hangingPunct="1">
              <a:defRPr/>
            </a:pPr>
            <a:endParaRPr lang="zh-TW" altLang="zh-TW" dirty="0" smtClean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684587850"/>
              </p:ext>
            </p:extLst>
          </p:nvPr>
        </p:nvGraphicFramePr>
        <p:xfrm>
          <a:off x="1111097" y="2035310"/>
          <a:ext cx="26681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3" name="Picture 4" descr="Photo-Org-Chart-Fu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1"/>
          <a:stretch>
            <a:fillRect/>
          </a:stretch>
        </p:blipFill>
        <p:spPr bwMode="auto">
          <a:xfrm>
            <a:off x="4185382" y="2035310"/>
            <a:ext cx="46418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41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358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3F7F38D2-095F-4DB1-9493-7544C24E49C0}" type="slidenum">
              <a:rPr lang="en-US" altLang="zh-TW"/>
              <a:pPr eaLnBrk="1" hangingPunct="1"/>
              <a:t>33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§6.4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企業的競爭地位評估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從價值鏈的角度來分析 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806546" y="1842869"/>
          <a:ext cx="7169833" cy="436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77" y="5303422"/>
            <a:ext cx="2115004" cy="1416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9183" y="31044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50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368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9B2E7DCB-1358-4BF2-81FE-3B29204CF26C}" type="slidenum">
              <a:rPr lang="en-US" altLang="zh-TW"/>
              <a:pPr eaLnBrk="1" hangingPunct="1"/>
              <a:t>34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§6.4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企業的競爭地位評估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從財務面來分析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zh-TW" dirty="0" smtClean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524000" y="22410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圖片 9" descr="imagesCAFLNEZ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7" y="4803199"/>
            <a:ext cx="1285875" cy="163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/>
          <a:srcRect l="9365" r="9162"/>
          <a:stretch/>
        </p:blipFill>
        <p:spPr>
          <a:xfrm>
            <a:off x="0" y="2832603"/>
            <a:ext cx="1759747" cy="1186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943" y="1187104"/>
            <a:ext cx="1869645" cy="1400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9370" y="5752901"/>
            <a:ext cx="1486241" cy="911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8760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378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010BA69F-84CF-492E-9DB1-AD75941D5278}" type="slidenum">
              <a:rPr lang="en-US" altLang="zh-TW"/>
              <a:pPr eaLnBrk="1" hangingPunct="1"/>
              <a:t>35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§6.4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企業的競爭地位評估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516364"/>
                  </p:ext>
                </p:extLst>
              </p:nvPr>
            </p:nvGraphicFramePr>
            <p:xfrm>
              <a:off x="313064" y="278066"/>
              <a:ext cx="8705524" cy="64624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6381">
                      <a:extLst>
                        <a:ext uri="{9D8B030D-6E8A-4147-A177-3AD203B41FA5}">
                          <a16:colId xmlns:a16="http://schemas.microsoft.com/office/drawing/2014/main" val="2569648172"/>
                        </a:ext>
                      </a:extLst>
                    </a:gridCol>
                    <a:gridCol w="2176381">
                      <a:extLst>
                        <a:ext uri="{9D8B030D-6E8A-4147-A177-3AD203B41FA5}">
                          <a16:colId xmlns:a16="http://schemas.microsoft.com/office/drawing/2014/main" val="908456568"/>
                        </a:ext>
                      </a:extLst>
                    </a:gridCol>
                    <a:gridCol w="2176381">
                      <a:extLst>
                        <a:ext uri="{9D8B030D-6E8A-4147-A177-3AD203B41FA5}">
                          <a16:colId xmlns:a16="http://schemas.microsoft.com/office/drawing/2014/main" val="3605292999"/>
                        </a:ext>
                      </a:extLst>
                    </a:gridCol>
                    <a:gridCol w="2176381">
                      <a:extLst>
                        <a:ext uri="{9D8B030D-6E8A-4147-A177-3AD203B41FA5}">
                          <a16:colId xmlns:a16="http://schemas.microsoft.com/office/drawing/2014/main" val="3613766438"/>
                        </a:ext>
                      </a:extLst>
                    </a:gridCol>
                  </a:tblGrid>
                  <a:tr h="500249">
                    <a:tc>
                      <a:txBody>
                        <a:bodyPr/>
                        <a:lstStyle/>
                        <a:p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類別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比率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公式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解釋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793404"/>
                      </a:ext>
                    </a:extLst>
                  </a:tr>
                  <a:tr h="61163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獲利率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邊際利潤率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稅後淨利</m:t>
                                    </m:r>
                                  </m:num>
                                  <m:den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總收入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衡量收入所能產生的淨利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4412621"/>
                      </a:ext>
                    </a:extLst>
                  </a:tr>
                  <a:tr h="612220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業主權益報酬率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稅後淨利</m:t>
                                    </m:r>
                                  </m:num>
                                  <m:den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業主權益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衡量業主投入資金的運用效益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0565966"/>
                      </a:ext>
                    </a:extLst>
                  </a:tr>
                  <a:tr h="612220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每股盈餘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淨利</m:t>
                                    </m:r>
                                  </m:num>
                                  <m:den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發行股數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衡量每股的收益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453610"/>
                      </a:ext>
                    </a:extLst>
                  </a:tr>
                  <a:tr h="6122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財務槓桿</a:t>
                          </a:r>
                          <a:endParaRPr lang="en-US" altLang="zh-TW" sz="2000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負債比率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總負債</m:t>
                                    </m:r>
                                  </m:num>
                                  <m:den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業主權益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衡量組織的財務槓桿運用程度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0860818"/>
                      </a:ext>
                    </a:extLst>
                  </a:tr>
                  <a:tr h="614689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利息保障倍數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稅前與息前淨利</m:t>
                                    </m:r>
                                  </m:num>
                                  <m:den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利息支出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淨利所可以支付利息的倍數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4400086"/>
                      </a:ext>
                    </a:extLst>
                  </a:tr>
                  <a:tr h="61386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清償能力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流動比率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流動資產</m:t>
                                    </m:r>
                                  </m:num>
                                  <m:den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流動負債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衡量企業的短期償債能力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7949699"/>
                      </a:ext>
                    </a:extLst>
                  </a:tr>
                  <a:tr h="615512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速動比率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流動資產減去存貨</m:t>
                                    </m:r>
                                  </m:num>
                                  <m:den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流動負債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更有效的衡量短期償債能力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4022293"/>
                      </a:ext>
                    </a:extLst>
                  </a:tr>
                  <a:tr h="61304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營業績效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存貨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週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轉率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總收入</m:t>
                                    </m:r>
                                  </m:num>
                                  <m:den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存貨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衡量存貨運用的效率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5083867"/>
                      </a:ext>
                    </a:extLst>
                  </a:tr>
                  <a:tr h="613866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總資產週轉率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總收入</m:t>
                                    </m:r>
                                  </m:num>
                                  <m:den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總</m:t>
                                    </m:r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資產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衡量資產運用的效率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61311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516364"/>
                  </p:ext>
                </p:extLst>
              </p:nvPr>
            </p:nvGraphicFramePr>
            <p:xfrm>
              <a:off x="313064" y="278066"/>
              <a:ext cx="8705524" cy="64624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6381">
                      <a:extLst>
                        <a:ext uri="{9D8B030D-6E8A-4147-A177-3AD203B41FA5}">
                          <a16:colId xmlns:a16="http://schemas.microsoft.com/office/drawing/2014/main" val="2569648172"/>
                        </a:ext>
                      </a:extLst>
                    </a:gridCol>
                    <a:gridCol w="2176381">
                      <a:extLst>
                        <a:ext uri="{9D8B030D-6E8A-4147-A177-3AD203B41FA5}">
                          <a16:colId xmlns:a16="http://schemas.microsoft.com/office/drawing/2014/main" val="908456568"/>
                        </a:ext>
                      </a:extLst>
                    </a:gridCol>
                    <a:gridCol w="2176381">
                      <a:extLst>
                        <a:ext uri="{9D8B030D-6E8A-4147-A177-3AD203B41FA5}">
                          <a16:colId xmlns:a16="http://schemas.microsoft.com/office/drawing/2014/main" val="3605292999"/>
                        </a:ext>
                      </a:extLst>
                    </a:gridCol>
                    <a:gridCol w="2176381">
                      <a:extLst>
                        <a:ext uri="{9D8B030D-6E8A-4147-A177-3AD203B41FA5}">
                          <a16:colId xmlns:a16="http://schemas.microsoft.com/office/drawing/2014/main" val="3613766438"/>
                        </a:ext>
                      </a:extLst>
                    </a:gridCol>
                  </a:tblGrid>
                  <a:tr h="500249">
                    <a:tc>
                      <a:txBody>
                        <a:bodyPr/>
                        <a:lstStyle/>
                        <a:p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類別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比率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公式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解釋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793404"/>
                      </a:ext>
                    </a:extLst>
                  </a:tr>
                  <a:tr h="66071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獲利率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邊際利潤率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560" t="-79817" r="-101120" b="-809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衡量收入所能產生的淨利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4412621"/>
                      </a:ext>
                    </a:extLst>
                  </a:tr>
                  <a:tr h="661353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業主權益報酬率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560" t="-181481" r="-10112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衡量業主投入資金的運用效益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0565966"/>
                      </a:ext>
                    </a:extLst>
                  </a:tr>
                  <a:tr h="661353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每股盈餘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560" t="-278899" r="-101120" b="-6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衡量每股的收益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453610"/>
                      </a:ext>
                    </a:extLst>
                  </a:tr>
                  <a:tr h="661353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財務槓桿</a:t>
                          </a:r>
                          <a:endParaRPr lang="en-US" altLang="zh-TW" sz="2000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負債比率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560" t="-382407" r="-101120" b="-515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衡量組織的財務槓桿運用程度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0860818"/>
                      </a:ext>
                    </a:extLst>
                  </a:tr>
                  <a:tr h="664020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利息保障倍數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560" t="-477982" r="-101120" b="-411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淨利所可以支付利息的倍數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4400086"/>
                      </a:ext>
                    </a:extLst>
                  </a:tr>
                  <a:tr h="66313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清償能力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流動比率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560" t="-577982" r="-101120" b="-311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衡量企業的短期償債能力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7949699"/>
                      </a:ext>
                    </a:extLst>
                  </a:tr>
                  <a:tr h="664909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速動比率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560" t="-677982" r="-101120" b="-211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更有效的衡量短期償債能力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4022293"/>
                      </a:ext>
                    </a:extLst>
                  </a:tr>
                  <a:tr h="66224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000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營業績效</a:t>
                          </a:r>
                          <a:endParaRPr lang="zh-TW" altLang="en-US" sz="2000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存貨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週</a:t>
                          </a:r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轉率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560" t="-777982" r="-101120" b="-111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衡量存貨運用的效率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5083867"/>
                      </a:ext>
                    </a:extLst>
                  </a:tr>
                  <a:tr h="663131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總資產週轉率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560" t="-877982" r="-101120" b="-11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衡量資產運用的效率</a:t>
                          </a:r>
                          <a:endParaRPr lang="zh-TW" altLang="en-US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61311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字方塊 6"/>
          <p:cNvSpPr txBox="1"/>
          <p:nvPr/>
        </p:nvSpPr>
        <p:spPr>
          <a:xfrm rot="20419069">
            <a:off x="-11745" y="444439"/>
            <a:ext cx="2708577" cy="40011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常用的財務分析比率</a:t>
            </a:r>
          </a:p>
        </p:txBody>
      </p:sp>
    </p:spTree>
    <p:extLst>
      <p:ext uri="{BB962C8B-B14F-4D97-AF65-F5344CB8AC3E}">
        <p14:creationId xmlns:p14="http://schemas.microsoft.com/office/powerpoint/2010/main" val="323622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389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16E5D7D8-5CBC-4D25-AEB9-92D59DA2682D}" type="slidenum">
              <a:rPr lang="en-US" altLang="zh-TW"/>
              <a:pPr eaLnBrk="1" hangingPunct="1"/>
              <a:t>36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§6.4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企業的競爭地位評估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87550" y="2714625"/>
          <a:ext cx="5510214" cy="2771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58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主要強勢</a:t>
                      </a:r>
                      <a:endParaRPr lang="zh-TW" altLang="en-US" sz="4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6" marR="91446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多餘強勢</a:t>
                      </a:r>
                      <a:endParaRPr lang="zh-TW" altLang="en-US" sz="4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6" marR="91446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8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主要弱勢</a:t>
                      </a:r>
                      <a:endParaRPr lang="zh-TW" altLang="en-US" sz="4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6" marR="91446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無關區域</a:t>
                      </a:r>
                      <a:endParaRPr lang="zh-TW" altLang="en-US" sz="4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6" marR="91446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28" name="文字方塊 6"/>
          <p:cNvSpPr txBox="1">
            <a:spLocks noChangeArrowheads="1"/>
          </p:cNvSpPr>
          <p:nvPr/>
        </p:nvSpPr>
        <p:spPr bwMode="auto">
          <a:xfrm>
            <a:off x="3081338" y="2138363"/>
            <a:ext cx="506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</a:p>
        </p:txBody>
      </p:sp>
      <p:sp>
        <p:nvSpPr>
          <p:cNvPr id="38929" name="文字方塊 7"/>
          <p:cNvSpPr txBox="1">
            <a:spLocks noChangeArrowheads="1"/>
          </p:cNvSpPr>
          <p:nvPr/>
        </p:nvSpPr>
        <p:spPr bwMode="auto">
          <a:xfrm>
            <a:off x="5722938" y="2122488"/>
            <a:ext cx="506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</a:p>
        </p:txBody>
      </p:sp>
      <p:sp>
        <p:nvSpPr>
          <p:cNvPr id="38930" name="文字方塊 8"/>
          <p:cNvSpPr txBox="1">
            <a:spLocks noChangeArrowheads="1"/>
          </p:cNvSpPr>
          <p:nvPr/>
        </p:nvSpPr>
        <p:spPr bwMode="auto">
          <a:xfrm>
            <a:off x="1292225" y="3049588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</a:p>
        </p:txBody>
      </p:sp>
      <p:sp>
        <p:nvSpPr>
          <p:cNvPr id="38931" name="文字方塊 9"/>
          <p:cNvSpPr txBox="1">
            <a:spLocks noChangeArrowheads="1"/>
          </p:cNvSpPr>
          <p:nvPr/>
        </p:nvSpPr>
        <p:spPr bwMode="auto">
          <a:xfrm>
            <a:off x="1306513" y="4429125"/>
            <a:ext cx="506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840163" y="5964238"/>
            <a:ext cx="316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6-6 </a:t>
            </a:r>
            <a:r>
              <a:rPr lang="zh-TW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資源與能耐強弱類型</a:t>
            </a:r>
          </a:p>
        </p:txBody>
      </p:sp>
      <p:sp>
        <p:nvSpPr>
          <p:cNvPr id="38933" name="文字方塊 11"/>
          <p:cNvSpPr txBox="1">
            <a:spLocks noChangeArrowheads="1"/>
          </p:cNvSpPr>
          <p:nvPr/>
        </p:nvSpPr>
        <p:spPr bwMode="auto">
          <a:xfrm>
            <a:off x="407988" y="2589213"/>
            <a:ext cx="4778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相較競爭者的強弱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34" name="文字方塊 12"/>
          <p:cNvSpPr txBox="1">
            <a:spLocks noChangeArrowheads="1"/>
          </p:cNvSpPr>
          <p:nvPr/>
        </p:nvSpPr>
        <p:spPr bwMode="auto">
          <a:xfrm>
            <a:off x="3614738" y="1574800"/>
            <a:ext cx="209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策略的重要性</a:t>
            </a:r>
          </a:p>
        </p:txBody>
      </p:sp>
    </p:spTree>
    <p:extLst>
      <p:ext uri="{BB962C8B-B14F-4D97-AF65-F5344CB8AC3E}">
        <p14:creationId xmlns:p14="http://schemas.microsoft.com/office/powerpoint/2010/main" val="3695563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2A603BE7-E4BB-4190-9CA5-4D482C6FCE09}" type="slidenum">
              <a:rPr lang="en-US" altLang="zh-TW"/>
              <a:pPr eaLnBrk="1" hangingPunct="1"/>
              <a:t>37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123" y="597131"/>
            <a:ext cx="8249753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 6  </a:t>
            </a:r>
            <a:r>
              <a:rPr lang="zh-TW" altLang="en-US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資源與能耐的分析</a:t>
            </a:r>
            <a:endParaRPr lang="zh-TW" altLang="zh-TW" sz="4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48588" y="476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i="1"/>
              <a:t>Chapter 6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372559925"/>
              </p:ext>
            </p:extLst>
          </p:nvPr>
        </p:nvGraphicFramePr>
        <p:xfrm>
          <a:off x="850348" y="1714500"/>
          <a:ext cx="7252252" cy="427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360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策略管理學   </a:t>
            </a:r>
            <a:r>
              <a:rPr lang="en-US" altLang="zh-TW" dirty="0" smtClean="0"/>
              <a:t>Chapter 6   </a:t>
            </a:r>
            <a:r>
              <a:rPr lang="zh-TW" altLang="en-US" dirty="0" smtClean="0"/>
              <a:t>資源與能耐的分析</a:t>
            </a:r>
            <a:endParaRPr lang="en-US" altLang="zh-TW" dirty="0" smtClean="0"/>
          </a:p>
        </p:txBody>
      </p:sp>
      <p:sp>
        <p:nvSpPr>
          <p:cNvPr id="409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1-</a:t>
            </a:r>
            <a:fld id="{F519A5A5-85D1-4A6B-9935-D8579EF7C5BB}" type="slidenum">
              <a:rPr lang="en-US" altLang="zh-TW"/>
              <a:pPr eaLnBrk="1" hangingPunct="1"/>
              <a:t>38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§6.5SWOT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分析與策略方向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522" y="1601048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 smtClean="0"/>
              <a:t> 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是希望找到一套能和外部環境以及企業內部相互配合的策略。</a:t>
            </a:r>
          </a:p>
          <a:p>
            <a:pPr eaLnBrk="1" hangingPunct="1">
              <a:defRPr/>
            </a:pPr>
            <a:endParaRPr lang="zh-TW" altLang="zh-TW" dirty="0" smtClean="0"/>
          </a:p>
        </p:txBody>
      </p:sp>
      <p:pic>
        <p:nvPicPr>
          <p:cNvPr id="2052" name="Picture 4" descr="「SWOT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t="27147" r="20061" b="33806"/>
          <a:stretch/>
        </p:blipFill>
        <p:spPr bwMode="auto">
          <a:xfrm>
            <a:off x="513156" y="3704897"/>
            <a:ext cx="4212832" cy="2144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SWOT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45" y="3238584"/>
            <a:ext cx="3589076" cy="30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86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419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6D617C5A-EB45-4B70-8D98-33EF986E8F8F}" type="slidenum">
              <a:rPr lang="en-US" altLang="zh-TW"/>
              <a:pPr eaLnBrk="1" hangingPunct="1"/>
              <a:t>39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§6.4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企業的競爭地位評估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6" descr="06-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96" y="1417638"/>
            <a:ext cx="8486453" cy="4880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文字方塊 6"/>
          <p:cNvSpPr txBox="1"/>
          <p:nvPr/>
        </p:nvSpPr>
        <p:spPr>
          <a:xfrm rot="20986671">
            <a:off x="261786" y="1766834"/>
            <a:ext cx="2758961" cy="40011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TW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分析與策略方向</a:t>
            </a:r>
          </a:p>
        </p:txBody>
      </p:sp>
    </p:spTree>
    <p:extLst>
      <p:ext uri="{BB962C8B-B14F-4D97-AF65-F5344CB8AC3E}">
        <p14:creationId xmlns:p14="http://schemas.microsoft.com/office/powerpoint/2010/main" val="1579579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61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6C31AF6F-3844-48B9-9411-982925E0678F}" type="slidenum">
              <a:rPr lang="en-US" altLang="zh-TW"/>
              <a:pPr eaLnBrk="1" hangingPunct="1"/>
              <a:t>4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資源與能耐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422" y="1439965"/>
            <a:ext cx="8081478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資源與能耐 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內部分析主要在評估企業所具有的資源與能耐，透過資源與能耐，企業可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發揮其競爭優勢。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資源（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Resource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指企業所擁有的有價值資產，這包括有形資源，如設備、土地、資金，和廠房等；以及無形資源，如技術、專利，以及品牌。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能耐（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Capability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指運用、轉換與整合資源的能力。著重在「資源間」的整合，透過此種整合，可以更有效地發揮資源的生產力。</a:t>
            </a:r>
          </a:p>
          <a:p>
            <a:pPr eaLnBrk="1" hangingPunct="1"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250904"/>
            <a:ext cx="2148359" cy="155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4565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9625" y="2697163"/>
            <a:ext cx="3860800" cy="123348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THE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>END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5" name="日期版面配置區 3"/>
          <p:cNvSpPr>
            <a:spLocks noGrp="1"/>
          </p:cNvSpPr>
          <p:nvPr>
            <p:ph type="dt" sz="quarter" idx="10"/>
          </p:nvPr>
        </p:nvSpPr>
        <p:spPr bwMode="auto">
          <a:xfrm>
            <a:off x="3028950" y="6375400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2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t>策略管理學   </a:t>
            </a:r>
            <a:r>
              <a:rPr kumimoji="1" lang="en-US" altLang="zh-TW" sz="12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t>Chapter 1   </a:t>
            </a:r>
            <a:r>
              <a:rPr kumimoji="1" lang="zh-TW" altLang="en-US" sz="12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t>緒論</a:t>
            </a:r>
          </a:p>
        </p:txBody>
      </p:sp>
      <p:sp>
        <p:nvSpPr>
          <p:cNvPr id="1331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TW" sz="11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t>1-</a:t>
            </a:r>
            <a:fld id="{2784551A-EF25-4965-A692-84ECDB2F3CF9}" type="slidenum">
              <a:rPr kumimoji="1" lang="en-US" altLang="zh-TW" sz="1100" b="0" smtClean="0">
                <a:latin typeface="Arial" panose="020B0604020202020204" pitchFamily="34" charset="0"/>
                <a:ea typeface="微軟正黑體" panose="020B0604030504040204" pitchFamily="34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kumimoji="1" lang="en-US" altLang="zh-TW" sz="1100" b="0" smtClean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71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F97408C2-5BB1-423B-BEE6-B19B1DE58863}" type="slidenum">
              <a:rPr lang="en-US" altLang="zh-TW"/>
              <a:pPr eaLnBrk="1" hangingPunct="1"/>
              <a:t>5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資源與能耐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431" y="1405128"/>
            <a:ext cx="8461375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能耐偏向無形性，知識管理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(Knowledge Management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）很大一部分的關注重點便是在能耐上。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策略管理人員必須定期評估資源和能耐所能產生的策略價值。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策略價值（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Strategic Value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）是指資源與能耐對於競爭優勢與最終顧客價值的貢獻程度。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無形資源有一個很大的特點，“擴延性”。</a:t>
            </a:r>
            <a:endPara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8421"/>
          <a:stretch/>
        </p:blipFill>
        <p:spPr>
          <a:xfrm>
            <a:off x="7095744" y="4976160"/>
            <a:ext cx="1922844" cy="1764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4429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FAB92E61-4671-4A57-B100-CB3F65654283}" type="slidenum">
              <a:rPr lang="en-US" altLang="zh-TW"/>
              <a:pPr eaLnBrk="1" hangingPunct="1"/>
              <a:t>6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資源與能耐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026" y="1475263"/>
            <a:ext cx="7594333" cy="452352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組織學習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企業必須設計和創造出一種環境，以便能讓企業中個別單獨的知識，結合成一種整體知識或知識系統。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學習型組織便是透過努力地自我學習，來增進自己的能耐和知識。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824" y="306700"/>
            <a:ext cx="1809657" cy="1769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6" name="Picture 2" descr="相關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12" y="4522231"/>
            <a:ext cx="4007960" cy="2003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04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  <a:endParaRPr lang="en-US" altLang="zh-TW" smtClean="0"/>
          </a:p>
        </p:txBody>
      </p:sp>
      <p:sp>
        <p:nvSpPr>
          <p:cNvPr id="92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335A0C08-DB32-45F9-8DF7-460821236726}" type="slidenum">
              <a:rPr lang="en-US" altLang="zh-TW"/>
              <a:pPr eaLnBrk="1" hangingPunct="1"/>
              <a:t>7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資源與能耐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標竿學習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Benchmarking)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標竿學習是選取同行或其他行業的某些模範生做為學習的標竿。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要注意所選擇的標竿是否還是標竿？標竿的成功因素中所涉及的資源和能耐，是否能互相配合？標竿的成功因素是否真的那麼容易複製嗎？如果人人都能成為標竿，那麼標竿的獨特性何在？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zh-TW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705" y="5140325"/>
            <a:ext cx="234315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t="10604" b="6907"/>
          <a:stretch/>
        </p:blipFill>
        <p:spPr>
          <a:xfrm>
            <a:off x="6457950" y="282154"/>
            <a:ext cx="2143125" cy="1767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9003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 smtClean="0"/>
              <a:t>策略管理學   </a:t>
            </a:r>
            <a:r>
              <a:rPr lang="en-US" altLang="zh-TW" dirty="0" smtClean="0"/>
              <a:t>Chapter 6   </a:t>
            </a:r>
            <a:r>
              <a:rPr lang="zh-TW" altLang="en-US" dirty="0" smtClean="0"/>
              <a:t>資源與能耐的分析</a:t>
            </a:r>
            <a:endParaRPr lang="en-US" altLang="zh-TW" dirty="0" smtClean="0"/>
          </a:p>
        </p:txBody>
      </p:sp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222A5D8D-462B-4E83-B14B-03D778BFE2FB}" type="slidenum">
              <a:rPr lang="en-US" altLang="zh-TW"/>
              <a:pPr eaLnBrk="1" hangingPunct="1"/>
              <a:t>8</a:t>
            </a:fld>
            <a:endParaRPr lang="en-US" altLang="zh-TW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903" y="-26445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§6.1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資源與能耐</a:t>
            </a:r>
            <a:endParaRPr lang="zh-TW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6" descr="06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903" y="1365792"/>
            <a:ext cx="8501319" cy="4346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94636" y="4764088"/>
            <a:ext cx="3277185" cy="1976437"/>
            <a:chOff x="2107096" y="1378226"/>
            <a:chExt cx="2207741" cy="1615643"/>
          </a:xfrm>
        </p:grpSpPr>
        <p:sp>
          <p:nvSpPr>
            <p:cNvPr id="7" name="圓角矩形圖說文字 6"/>
            <p:cNvSpPr/>
            <p:nvPr/>
          </p:nvSpPr>
          <p:spPr>
            <a:xfrm>
              <a:off x="2107096" y="1378226"/>
              <a:ext cx="2080592" cy="1615643"/>
            </a:xfrm>
            <a:prstGeom prst="wedgeRoundRectCallout">
              <a:avLst>
                <a:gd name="adj1" fmla="val 64720"/>
                <a:gd name="adj2" fmla="val -38418"/>
                <a:gd name="adj3" fmla="val 16667"/>
              </a:avLst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114976" y="1646465"/>
              <a:ext cx="2199861" cy="11627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資源轉換能力很強的企業，但卻缺乏足夠的資源</a:t>
              </a:r>
            </a:p>
          </p:txBody>
        </p:sp>
      </p:grpSp>
      <p:grpSp>
        <p:nvGrpSpPr>
          <p:cNvPr id="3" name="群組 9"/>
          <p:cNvGrpSpPr>
            <a:grpSpLocks/>
          </p:cNvGrpSpPr>
          <p:nvPr/>
        </p:nvGrpSpPr>
        <p:grpSpPr bwMode="auto">
          <a:xfrm>
            <a:off x="6596501" y="729191"/>
            <a:ext cx="2200275" cy="1152525"/>
            <a:chOff x="2080592" y="1378226"/>
            <a:chExt cx="2199861" cy="1152939"/>
          </a:xfrm>
        </p:grpSpPr>
        <p:sp>
          <p:nvSpPr>
            <p:cNvPr id="11" name="圓角矩形圖說文字 10"/>
            <p:cNvSpPr/>
            <p:nvPr/>
          </p:nvSpPr>
          <p:spPr>
            <a:xfrm>
              <a:off x="2107095" y="1378226"/>
              <a:ext cx="2080592" cy="1152939"/>
            </a:xfrm>
            <a:prstGeom prst="wedgeRoundRectCallout">
              <a:avLst>
                <a:gd name="adj1" fmla="val -42552"/>
                <a:gd name="adj2" fmla="val 77210"/>
                <a:gd name="adj3" fmla="val 16667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080592" y="1430632"/>
              <a:ext cx="2199861" cy="9544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資源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運用效率</a:t>
              </a:r>
              <a:r>
                <a:rPr lang="zh-TW" altLang="en-US" sz="2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不彰</a:t>
              </a:r>
            </a:p>
          </p:txBody>
        </p:sp>
      </p:grpSp>
      <p:grpSp>
        <p:nvGrpSpPr>
          <p:cNvPr id="4" name="群組 12"/>
          <p:cNvGrpSpPr>
            <a:grpSpLocks/>
          </p:cNvGrpSpPr>
          <p:nvPr/>
        </p:nvGrpSpPr>
        <p:grpSpPr bwMode="auto">
          <a:xfrm>
            <a:off x="650517" y="2283689"/>
            <a:ext cx="1425575" cy="1152525"/>
            <a:chOff x="2064891" y="1336007"/>
            <a:chExt cx="2233296" cy="1152939"/>
          </a:xfrm>
        </p:grpSpPr>
        <p:sp>
          <p:nvSpPr>
            <p:cNvPr id="14" name="圓角矩形圖說文字 13"/>
            <p:cNvSpPr/>
            <p:nvPr/>
          </p:nvSpPr>
          <p:spPr>
            <a:xfrm>
              <a:off x="2064891" y="1336007"/>
              <a:ext cx="2080591" cy="1152939"/>
            </a:xfrm>
            <a:prstGeom prst="wedgeRoundRectCallout">
              <a:avLst>
                <a:gd name="adj1" fmla="val 153353"/>
                <a:gd name="adj2" fmla="val -22478"/>
                <a:gd name="adj3" fmla="val 16667"/>
              </a:avLst>
            </a:prstGeom>
            <a:solidFill>
              <a:srgbClr val="FFFF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097221" y="1497990"/>
              <a:ext cx="2200966" cy="522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最具競爭力</a:t>
              </a:r>
            </a:p>
          </p:txBody>
        </p:sp>
      </p:grp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6366740" y="5372113"/>
            <a:ext cx="2212975" cy="1152525"/>
            <a:chOff x="2107095" y="1378226"/>
            <a:chExt cx="2213114" cy="1152939"/>
          </a:xfrm>
        </p:grpSpPr>
        <p:sp>
          <p:nvSpPr>
            <p:cNvPr id="17" name="圓角矩形圖說文字 16"/>
            <p:cNvSpPr/>
            <p:nvPr/>
          </p:nvSpPr>
          <p:spPr>
            <a:xfrm>
              <a:off x="2107095" y="1378226"/>
              <a:ext cx="2080592" cy="1152939"/>
            </a:xfrm>
            <a:prstGeom prst="wedgeRoundRectCallout">
              <a:avLst>
                <a:gd name="adj1" fmla="val -42100"/>
                <a:gd name="adj2" fmla="val -7812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119796" y="1683135"/>
              <a:ext cx="2200413" cy="5224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競爭最弱勢</a:t>
              </a:r>
            </a:p>
          </p:txBody>
        </p:sp>
      </p:grpSp>
      <p:sp>
        <p:nvSpPr>
          <p:cNvPr id="19" name="文字方塊 18"/>
          <p:cNvSpPr txBox="1"/>
          <p:nvPr/>
        </p:nvSpPr>
        <p:spPr>
          <a:xfrm rot="20281965">
            <a:off x="-326629" y="1316947"/>
            <a:ext cx="3107149" cy="400110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企業的資源與能耐類型</a:t>
            </a:r>
          </a:p>
        </p:txBody>
      </p:sp>
    </p:spTree>
    <p:extLst>
      <p:ext uri="{BB962C8B-B14F-4D97-AF65-F5344CB8AC3E}">
        <p14:creationId xmlns:p14="http://schemas.microsoft.com/office/powerpoint/2010/main" val="2434081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mtClean="0"/>
              <a:t>策略管理學   </a:t>
            </a:r>
            <a:r>
              <a:rPr lang="en-US" altLang="zh-TW" smtClean="0"/>
              <a:t>Chapter 6   </a:t>
            </a:r>
            <a:r>
              <a:rPr lang="zh-TW" altLang="en-US" smtClean="0"/>
              <a:t>資源與能耐的分析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6-</a:t>
            </a:r>
            <a:fld id="{2A603BE7-E4BB-4190-9CA5-4D482C6FCE09}" type="slidenum">
              <a:rPr lang="en-US" altLang="zh-TW"/>
              <a:pPr eaLnBrk="1" hangingPunct="1"/>
              <a:t>9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123" y="597131"/>
            <a:ext cx="8249753" cy="74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CHAPTER 6  </a:t>
            </a:r>
            <a:r>
              <a:rPr lang="zh-TW" altLang="en-US" sz="4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資源與能耐的分析</a:t>
            </a:r>
            <a:endParaRPr lang="zh-TW" altLang="zh-TW" sz="4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748588" y="47625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i="1"/>
              <a:t>Chapter 6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72531460"/>
              </p:ext>
            </p:extLst>
          </p:nvPr>
        </p:nvGraphicFramePr>
        <p:xfrm>
          <a:off x="850348" y="1714500"/>
          <a:ext cx="7252252" cy="427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93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1395</TotalTime>
  <Words>2352</Words>
  <Application>Microsoft Office PowerPoint</Application>
  <PresentationFormat>如螢幕大小 (4:3)</PresentationFormat>
  <Paragraphs>334</Paragraphs>
  <Slides>40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40</vt:i4>
      </vt:variant>
    </vt:vector>
  </HeadingPairs>
  <TitlesOfParts>
    <vt:vector size="50" baseType="lpstr">
      <vt:lpstr>Myriad Hebrew</vt:lpstr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Office 佈景主題</vt:lpstr>
      <vt:lpstr>自訂設計</vt:lpstr>
      <vt:lpstr>PowerPoint 簡報</vt:lpstr>
      <vt:lpstr>第 6 章</vt:lpstr>
      <vt:lpstr>CHAPTER 6  資源與能耐的分析</vt:lpstr>
      <vt:lpstr>§6.1資源與能耐</vt:lpstr>
      <vt:lpstr>§6.1資源與能耐</vt:lpstr>
      <vt:lpstr>§6.1資源與能耐</vt:lpstr>
      <vt:lpstr>§6.1資源與能耐</vt:lpstr>
      <vt:lpstr>§6.1資源與能耐</vt:lpstr>
      <vt:lpstr>CHAPTER 6  資源與能耐的分析</vt:lpstr>
      <vt:lpstr>§6.2競爭優勢的內涵</vt:lpstr>
      <vt:lpstr>§6.2競爭優勢的內涵</vt:lpstr>
      <vt:lpstr>§6.2競爭優勢的內涵</vt:lpstr>
      <vt:lpstr>§6.2競爭優勢的內涵</vt:lpstr>
      <vt:lpstr>§6.2競爭優勢的內涵</vt:lpstr>
      <vt:lpstr>§6.2競爭優勢的內涵</vt:lpstr>
      <vt:lpstr>§6.2競爭優勢的內涵</vt:lpstr>
      <vt:lpstr>§6.2競爭優勢的內涵</vt:lpstr>
      <vt:lpstr>§6.2競爭優勢的內涵</vt:lpstr>
      <vt:lpstr>§6.2競爭優勢的內涵</vt:lpstr>
      <vt:lpstr>§6.2競爭優勢的內涵</vt:lpstr>
      <vt:lpstr>§6.2競爭優勢的內涵</vt:lpstr>
      <vt:lpstr>CHAPTER 6  資源與能耐的分析</vt:lpstr>
      <vt:lpstr>§6.3核心競爭力</vt:lpstr>
      <vt:lpstr>§6.3核心競爭力</vt:lpstr>
      <vt:lpstr>§6.3核心競爭力</vt:lpstr>
      <vt:lpstr>§6.3核心競爭力</vt:lpstr>
      <vt:lpstr>§6.3核心競爭力</vt:lpstr>
      <vt:lpstr>§6.3核心競爭力</vt:lpstr>
      <vt:lpstr>§6.3核心競爭力</vt:lpstr>
      <vt:lpstr>CHAPTER 6  資源與能耐的分析</vt:lpstr>
      <vt:lpstr>§6.4企業的競爭地位評估</vt:lpstr>
      <vt:lpstr>§6.4企業的競爭地位評估</vt:lpstr>
      <vt:lpstr>§6.4企業的競爭地位評估</vt:lpstr>
      <vt:lpstr>§6.4企業的競爭地位評估</vt:lpstr>
      <vt:lpstr>§6.4企業的競爭地位評估</vt:lpstr>
      <vt:lpstr>§6.4企業的競爭地位評估</vt:lpstr>
      <vt:lpstr>CHAPTER 6  資源與能耐的分析</vt:lpstr>
      <vt:lpstr>§6.5SWOT分析與策略方向</vt:lpstr>
      <vt:lpstr>§6.4企業的競爭地位評估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賴姵均</dc:creator>
  <cp:lastModifiedBy>USER</cp:lastModifiedBy>
  <cp:revision>105</cp:revision>
  <dcterms:created xsi:type="dcterms:W3CDTF">2016-08-22T01:57:40Z</dcterms:created>
  <dcterms:modified xsi:type="dcterms:W3CDTF">2017-06-24T04:55:19Z</dcterms:modified>
</cp:coreProperties>
</file>