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Lst>
  <p:notesMasterIdLst>
    <p:notesMasterId r:id="rId38"/>
  </p:notesMasterIdLst>
  <p:handoutMasterIdLst>
    <p:handoutMasterId r:id="rId39"/>
  </p:handoutMasterIdLst>
  <p:sldIdLst>
    <p:sldId id="256" r:id="rId3"/>
    <p:sldId id="257" r:id="rId4"/>
    <p:sldId id="260" r:id="rId5"/>
    <p:sldId id="261" r:id="rId6"/>
    <p:sldId id="262" r:id="rId7"/>
    <p:sldId id="292" r:id="rId8"/>
    <p:sldId id="264" r:id="rId9"/>
    <p:sldId id="265" r:id="rId10"/>
    <p:sldId id="266" r:id="rId11"/>
    <p:sldId id="267" r:id="rId12"/>
    <p:sldId id="268" r:id="rId13"/>
    <p:sldId id="293" r:id="rId14"/>
    <p:sldId id="270" r:id="rId15"/>
    <p:sldId id="271" r:id="rId16"/>
    <p:sldId id="272" r:id="rId17"/>
    <p:sldId id="294" r:id="rId18"/>
    <p:sldId id="274" r:id="rId19"/>
    <p:sldId id="275" r:id="rId20"/>
    <p:sldId id="276" r:id="rId21"/>
    <p:sldId id="277" r:id="rId22"/>
    <p:sldId id="278" r:id="rId23"/>
    <p:sldId id="279" r:id="rId24"/>
    <p:sldId id="295" r:id="rId25"/>
    <p:sldId id="281" r:id="rId26"/>
    <p:sldId id="282" r:id="rId27"/>
    <p:sldId id="283" r:id="rId28"/>
    <p:sldId id="284" r:id="rId29"/>
    <p:sldId id="285" r:id="rId30"/>
    <p:sldId id="286" r:id="rId31"/>
    <p:sldId id="287" r:id="rId32"/>
    <p:sldId id="288" r:id="rId33"/>
    <p:sldId id="289" r:id="rId34"/>
    <p:sldId id="290" r:id="rId35"/>
    <p:sldId id="291" r:id="rId36"/>
    <p:sldId id="259" r:id="rId37"/>
  </p:sldIdLst>
  <p:sldSz cx="9144000" cy="6858000" type="screen4x3"/>
  <p:notesSz cx="6858000" cy="9144000"/>
  <p:defaultTextStyle>
    <a:defPPr>
      <a:defRPr lang="zh-TW"/>
    </a:defPPr>
    <a:lvl1pPr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5pPr>
    <a:lvl6pPr marL="22860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6pPr>
    <a:lvl7pPr marL="27432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7pPr>
    <a:lvl8pPr marL="32004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8pPr>
    <a:lvl9pPr marL="36576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FF0066"/>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66" d="100"/>
          <a:sy n="66" d="100"/>
        </p:scale>
        <p:origin x="48" y="523"/>
      </p:cViewPr>
      <p:guideLst>
        <p:guide orient="horz" pos="2160"/>
        <p:guide pos="2880"/>
      </p:guideLst>
    </p:cSldViewPr>
  </p:slideViewPr>
  <p:notesTextViewPr>
    <p:cViewPr>
      <p:scale>
        <a:sx n="1" d="1"/>
        <a:sy n="1" d="1"/>
      </p:scale>
      <p:origin x="0" y="0"/>
    </p:cViewPr>
  </p:notesTextViewPr>
  <p:notesViewPr>
    <p:cSldViewPr snapToGrid="0">
      <p:cViewPr varScale="1">
        <p:scale>
          <a:sx n="77" d="100"/>
          <a:sy n="77" d="100"/>
        </p:scale>
        <p:origin x="2046"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83FBFE-DA44-4E7D-83ED-94E4B84DBE1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TW" altLang="en-US"/>
        </a:p>
      </dgm:t>
    </dgm:pt>
    <dgm:pt modelId="{E0BE5102-0D12-4217-B370-5C6810A1ED0C}">
      <dgm:prSet phldrT="[文字]"/>
      <dgm:spPr>
        <a:solidFill>
          <a:schemeClr val="accent6">
            <a:lumMod val="50000"/>
          </a:schemeClr>
        </a:solidFill>
      </dgm:spPr>
      <dgm:t>
        <a:bodyPr/>
        <a:lstStyle/>
        <a:p>
          <a:r>
            <a:rPr lang="en-US" altLang="zh-TW" b="1" dirty="0" smtClean="0">
              <a:solidFill>
                <a:schemeClr val="bg1"/>
              </a:solidFill>
              <a:latin typeface="微軟正黑體" pitchFamily="34" charset="-120"/>
              <a:ea typeface="微軟正黑體" pitchFamily="34" charset="-120"/>
            </a:rPr>
            <a:t>§11.1</a:t>
          </a:r>
          <a:r>
            <a:rPr lang="zh-TW" altLang="en-US" b="1" dirty="0" smtClean="0">
              <a:solidFill>
                <a:schemeClr val="bg1"/>
              </a:solidFill>
              <a:latin typeface="微軟正黑體" pitchFamily="34" charset="-120"/>
              <a:ea typeface="微軟正黑體" pitchFamily="34" charset="-120"/>
            </a:rPr>
            <a:t> 促成全球化的驅力</a:t>
          </a:r>
          <a:endParaRPr lang="zh-TW" altLang="en-US" b="1" dirty="0">
            <a:solidFill>
              <a:schemeClr val="bg1"/>
            </a:solidFill>
            <a:latin typeface="微軟正黑體" pitchFamily="34" charset="-120"/>
            <a:ea typeface="微軟正黑體" pitchFamily="34" charset="-120"/>
          </a:endParaRPr>
        </a:p>
      </dgm:t>
    </dgm:pt>
    <dgm:pt modelId="{AF50BAE1-748D-42B7-9988-785F865016BF}" type="parTrans" cxnId="{47C01544-8DD8-4312-B637-6C3D33CB396A}">
      <dgm:prSet/>
      <dgm:spPr/>
      <dgm:t>
        <a:bodyPr/>
        <a:lstStyle/>
        <a:p>
          <a:endParaRPr lang="zh-TW" altLang="en-US">
            <a:solidFill>
              <a:schemeClr val="bg1"/>
            </a:solidFill>
          </a:endParaRPr>
        </a:p>
      </dgm:t>
    </dgm:pt>
    <dgm:pt modelId="{09A1A4BB-F87A-43D9-AC54-9702698BADAC}" type="sibTrans" cxnId="{47C01544-8DD8-4312-B637-6C3D33CB396A}">
      <dgm:prSet/>
      <dgm:spPr/>
      <dgm:t>
        <a:bodyPr/>
        <a:lstStyle/>
        <a:p>
          <a:endParaRPr lang="zh-TW" altLang="en-US">
            <a:solidFill>
              <a:schemeClr val="bg1"/>
            </a:solidFill>
          </a:endParaRPr>
        </a:p>
      </dgm:t>
    </dgm:pt>
    <dgm:pt modelId="{8568854A-A447-4B03-835B-45F0AE423C9C}">
      <dgm:prSet phldrT="[文字]"/>
      <dgm:spPr>
        <a:solidFill>
          <a:schemeClr val="accent6">
            <a:lumMod val="60000"/>
            <a:lumOff val="40000"/>
          </a:schemeClr>
        </a:solidFill>
      </dgm:spPr>
      <dgm:t>
        <a:bodyPr/>
        <a:lstStyle/>
        <a:p>
          <a:r>
            <a:rPr lang="en-US" altLang="zh-TW" b="1" dirty="0" smtClean="0">
              <a:solidFill>
                <a:schemeClr val="bg1"/>
              </a:solidFill>
              <a:latin typeface="微軟正黑體" pitchFamily="34" charset="-120"/>
              <a:ea typeface="微軟正黑體" pitchFamily="34" charset="-120"/>
            </a:rPr>
            <a:t>§11.2</a:t>
          </a:r>
          <a:r>
            <a:rPr lang="zh-TW" altLang="en-US" b="1" dirty="0" smtClean="0">
              <a:solidFill>
                <a:schemeClr val="bg1"/>
              </a:solidFill>
              <a:latin typeface="微軟正黑體" pitchFamily="34" charset="-120"/>
              <a:ea typeface="微軟正黑體" pitchFamily="34" charset="-120"/>
            </a:rPr>
            <a:t> 全球化的利益</a:t>
          </a:r>
          <a:endParaRPr lang="zh-TW" altLang="en-US" b="1" dirty="0">
            <a:solidFill>
              <a:schemeClr val="bg1"/>
            </a:solidFill>
            <a:latin typeface="微軟正黑體" pitchFamily="34" charset="-120"/>
            <a:ea typeface="微軟正黑體" pitchFamily="34" charset="-120"/>
          </a:endParaRPr>
        </a:p>
      </dgm:t>
    </dgm:pt>
    <dgm:pt modelId="{6636148B-3A1B-4331-8831-5384796FE18F}" type="parTrans" cxnId="{0DF401DF-5BA8-4CA0-8B4A-86FF63D176F0}">
      <dgm:prSet/>
      <dgm:spPr/>
      <dgm:t>
        <a:bodyPr/>
        <a:lstStyle/>
        <a:p>
          <a:endParaRPr lang="zh-TW" altLang="en-US">
            <a:solidFill>
              <a:schemeClr val="bg1"/>
            </a:solidFill>
          </a:endParaRPr>
        </a:p>
      </dgm:t>
    </dgm:pt>
    <dgm:pt modelId="{E4C276F7-0D70-4940-B8D3-F8CFA11B26E9}" type="sibTrans" cxnId="{0DF401DF-5BA8-4CA0-8B4A-86FF63D176F0}">
      <dgm:prSet/>
      <dgm:spPr/>
      <dgm:t>
        <a:bodyPr/>
        <a:lstStyle/>
        <a:p>
          <a:endParaRPr lang="zh-TW" altLang="en-US">
            <a:solidFill>
              <a:schemeClr val="bg1"/>
            </a:solidFill>
          </a:endParaRPr>
        </a:p>
      </dgm:t>
    </dgm:pt>
    <dgm:pt modelId="{4E70093C-0310-4E69-8776-A6DFB0C26E7F}">
      <dgm:prSet phldrT="[文字]"/>
      <dgm:spPr>
        <a:solidFill>
          <a:schemeClr val="accent6">
            <a:lumMod val="60000"/>
            <a:lumOff val="40000"/>
          </a:schemeClr>
        </a:solidFill>
      </dgm:spPr>
      <dgm:t>
        <a:bodyPr/>
        <a:lstStyle/>
        <a:p>
          <a:r>
            <a:rPr lang="en-US" altLang="zh-TW" b="1" dirty="0" smtClean="0">
              <a:solidFill>
                <a:schemeClr val="bg1"/>
              </a:solidFill>
              <a:latin typeface="微軟正黑體" pitchFamily="34" charset="-120"/>
              <a:ea typeface="微軟正黑體" pitchFamily="34" charset="-120"/>
            </a:rPr>
            <a:t>§11.3</a:t>
          </a:r>
          <a:r>
            <a:rPr lang="zh-TW" altLang="en-US" b="1" dirty="0" smtClean="0">
              <a:solidFill>
                <a:schemeClr val="bg1"/>
              </a:solidFill>
              <a:latin typeface="微軟正黑體" pitchFamily="34" charset="-120"/>
              <a:ea typeface="微軟正黑體" pitchFamily="34" charset="-120"/>
            </a:rPr>
            <a:t> 全球化的風險</a:t>
          </a:r>
          <a:endParaRPr lang="zh-TW" altLang="en-US" b="1" dirty="0">
            <a:solidFill>
              <a:schemeClr val="bg1"/>
            </a:solidFill>
            <a:latin typeface="微軟正黑體" pitchFamily="34" charset="-120"/>
            <a:ea typeface="微軟正黑體" pitchFamily="34" charset="-120"/>
          </a:endParaRPr>
        </a:p>
      </dgm:t>
    </dgm:pt>
    <dgm:pt modelId="{21BD4D73-0642-4E95-8E14-97BE1AAB21A7}" type="parTrans" cxnId="{41626EF4-E6BE-4245-9094-CB8FEA06D062}">
      <dgm:prSet/>
      <dgm:spPr/>
      <dgm:t>
        <a:bodyPr/>
        <a:lstStyle/>
        <a:p>
          <a:endParaRPr lang="zh-TW" altLang="en-US">
            <a:solidFill>
              <a:schemeClr val="bg1"/>
            </a:solidFill>
          </a:endParaRPr>
        </a:p>
      </dgm:t>
    </dgm:pt>
    <dgm:pt modelId="{D3B83BFA-C633-4D52-8135-033F0E93D69F}" type="sibTrans" cxnId="{41626EF4-E6BE-4245-9094-CB8FEA06D062}">
      <dgm:prSet/>
      <dgm:spPr/>
      <dgm:t>
        <a:bodyPr/>
        <a:lstStyle/>
        <a:p>
          <a:endParaRPr lang="zh-TW" altLang="en-US">
            <a:solidFill>
              <a:schemeClr val="bg1"/>
            </a:solidFill>
          </a:endParaRPr>
        </a:p>
      </dgm:t>
    </dgm:pt>
    <dgm:pt modelId="{17E29535-6AF0-42DF-A0D3-C9CB6560FA2F}">
      <dgm:prSet phldrT="[文字]"/>
      <dgm:spPr>
        <a:solidFill>
          <a:schemeClr val="accent6">
            <a:lumMod val="60000"/>
            <a:lumOff val="40000"/>
          </a:schemeClr>
        </a:solidFill>
      </dgm:spPr>
      <dgm:t>
        <a:bodyPr/>
        <a:lstStyle/>
        <a:p>
          <a:r>
            <a:rPr lang="en-US" altLang="zh-TW" b="1" dirty="0" smtClean="0">
              <a:solidFill>
                <a:schemeClr val="bg1"/>
              </a:solidFill>
              <a:latin typeface="微軟正黑體" pitchFamily="34" charset="-120"/>
              <a:ea typeface="微軟正黑體" pitchFamily="34" charset="-120"/>
            </a:rPr>
            <a:t>§11.4</a:t>
          </a:r>
          <a:r>
            <a:rPr lang="zh-TW" altLang="en-US" b="1" dirty="0" smtClean="0">
              <a:solidFill>
                <a:schemeClr val="bg1"/>
              </a:solidFill>
              <a:latin typeface="微軟正黑體" pitchFamily="34" charset="-120"/>
              <a:ea typeface="微軟正黑體" pitchFamily="34" charset="-120"/>
            </a:rPr>
            <a:t> 全球化策略的選擇</a:t>
          </a:r>
          <a:endParaRPr lang="zh-TW" altLang="en-US" b="1" dirty="0">
            <a:solidFill>
              <a:schemeClr val="bg1"/>
            </a:solidFill>
            <a:latin typeface="微軟正黑體" pitchFamily="34" charset="-120"/>
            <a:ea typeface="微軟正黑體" pitchFamily="34" charset="-120"/>
          </a:endParaRPr>
        </a:p>
      </dgm:t>
    </dgm:pt>
    <dgm:pt modelId="{353D4049-5CD6-420C-B713-313EFB5547A8}" type="parTrans" cxnId="{CAA9DD61-0B59-4702-B251-C72065E39AA6}">
      <dgm:prSet/>
      <dgm:spPr/>
      <dgm:t>
        <a:bodyPr/>
        <a:lstStyle/>
        <a:p>
          <a:endParaRPr lang="zh-TW" altLang="en-US">
            <a:solidFill>
              <a:schemeClr val="bg1"/>
            </a:solidFill>
          </a:endParaRPr>
        </a:p>
      </dgm:t>
    </dgm:pt>
    <dgm:pt modelId="{9CFF9BF7-2A8E-4BF7-BAE1-5423A44D642F}" type="sibTrans" cxnId="{CAA9DD61-0B59-4702-B251-C72065E39AA6}">
      <dgm:prSet/>
      <dgm:spPr/>
      <dgm:t>
        <a:bodyPr/>
        <a:lstStyle/>
        <a:p>
          <a:endParaRPr lang="zh-TW" altLang="en-US">
            <a:solidFill>
              <a:schemeClr val="bg1"/>
            </a:solidFill>
          </a:endParaRPr>
        </a:p>
      </dgm:t>
    </dgm:pt>
    <dgm:pt modelId="{704CCA78-1EFA-4C5E-8428-C0AAB08298E4}">
      <dgm:prSet phldrT="[文字]"/>
      <dgm:spPr>
        <a:solidFill>
          <a:schemeClr val="accent6">
            <a:lumMod val="60000"/>
            <a:lumOff val="40000"/>
          </a:schemeClr>
        </a:solidFill>
      </dgm:spPr>
      <dgm:t>
        <a:bodyPr/>
        <a:lstStyle/>
        <a:p>
          <a:r>
            <a:rPr lang="en-US" altLang="zh-TW" b="1" dirty="0" smtClean="0">
              <a:solidFill>
                <a:schemeClr val="bg1"/>
              </a:solidFill>
              <a:latin typeface="微軟正黑體" pitchFamily="34" charset="-120"/>
              <a:ea typeface="微軟正黑體" pitchFamily="34" charset="-120"/>
            </a:rPr>
            <a:t>§11.5</a:t>
          </a:r>
          <a:r>
            <a:rPr lang="zh-TW" altLang="en-US" b="1" dirty="0" smtClean="0">
              <a:solidFill>
                <a:schemeClr val="bg1"/>
              </a:solidFill>
              <a:latin typeface="微軟正黑體" pitchFamily="34" charset="-120"/>
              <a:ea typeface="微軟正黑體" pitchFamily="34" charset="-120"/>
            </a:rPr>
            <a:t> 全球市場的進入決策與模式</a:t>
          </a:r>
          <a:endParaRPr lang="zh-TW" altLang="en-US" b="1" dirty="0">
            <a:solidFill>
              <a:schemeClr val="bg1"/>
            </a:solidFill>
            <a:latin typeface="微軟正黑體" pitchFamily="34" charset="-120"/>
            <a:ea typeface="微軟正黑體" pitchFamily="34" charset="-120"/>
          </a:endParaRPr>
        </a:p>
      </dgm:t>
    </dgm:pt>
    <dgm:pt modelId="{F331FF33-5B22-42CE-95D2-AB68E021B232}" type="parTrans" cxnId="{59BB46C2-29CD-482E-9858-F23CCBD01157}">
      <dgm:prSet/>
      <dgm:spPr/>
      <dgm:t>
        <a:bodyPr/>
        <a:lstStyle/>
        <a:p>
          <a:endParaRPr lang="zh-TW" altLang="en-US">
            <a:solidFill>
              <a:schemeClr val="bg1"/>
            </a:solidFill>
          </a:endParaRPr>
        </a:p>
      </dgm:t>
    </dgm:pt>
    <dgm:pt modelId="{53E21019-4C0E-4C2F-A112-4C62A8B6A5FF}" type="sibTrans" cxnId="{59BB46C2-29CD-482E-9858-F23CCBD01157}">
      <dgm:prSet/>
      <dgm:spPr/>
      <dgm:t>
        <a:bodyPr/>
        <a:lstStyle/>
        <a:p>
          <a:endParaRPr lang="zh-TW" altLang="en-US">
            <a:solidFill>
              <a:schemeClr val="bg1"/>
            </a:solidFill>
          </a:endParaRPr>
        </a:p>
      </dgm:t>
    </dgm:pt>
    <dgm:pt modelId="{C4AE292F-DE7B-44B4-9E4C-25DCB97EF6B9}" type="pres">
      <dgm:prSet presAssocID="{5D83FBFE-DA44-4E7D-83ED-94E4B84DBE1F}" presName="linear" presStyleCnt="0">
        <dgm:presLayoutVars>
          <dgm:animLvl val="lvl"/>
          <dgm:resizeHandles val="exact"/>
        </dgm:presLayoutVars>
      </dgm:prSet>
      <dgm:spPr/>
      <dgm:t>
        <a:bodyPr/>
        <a:lstStyle/>
        <a:p>
          <a:endParaRPr lang="zh-TW" altLang="en-US"/>
        </a:p>
      </dgm:t>
    </dgm:pt>
    <dgm:pt modelId="{712F8263-28A0-42F7-A532-BB05114E06A4}" type="pres">
      <dgm:prSet presAssocID="{E0BE5102-0D12-4217-B370-5C6810A1ED0C}" presName="parentText" presStyleLbl="node1" presStyleIdx="0" presStyleCnt="5">
        <dgm:presLayoutVars>
          <dgm:chMax val="0"/>
          <dgm:bulletEnabled val="1"/>
        </dgm:presLayoutVars>
      </dgm:prSet>
      <dgm:spPr/>
      <dgm:t>
        <a:bodyPr/>
        <a:lstStyle/>
        <a:p>
          <a:endParaRPr lang="zh-TW" altLang="en-US"/>
        </a:p>
      </dgm:t>
    </dgm:pt>
    <dgm:pt modelId="{FBD49CCE-CFA8-4672-BC9D-DCAFEF8D5634}" type="pres">
      <dgm:prSet presAssocID="{09A1A4BB-F87A-43D9-AC54-9702698BADAC}" presName="spacer" presStyleCnt="0"/>
      <dgm:spPr/>
    </dgm:pt>
    <dgm:pt modelId="{8ECE8589-8516-4D5C-8698-B69BE5F46FB4}" type="pres">
      <dgm:prSet presAssocID="{8568854A-A447-4B03-835B-45F0AE423C9C}" presName="parentText" presStyleLbl="node1" presStyleIdx="1" presStyleCnt="5">
        <dgm:presLayoutVars>
          <dgm:chMax val="0"/>
          <dgm:bulletEnabled val="1"/>
        </dgm:presLayoutVars>
      </dgm:prSet>
      <dgm:spPr/>
      <dgm:t>
        <a:bodyPr/>
        <a:lstStyle/>
        <a:p>
          <a:endParaRPr lang="zh-TW" altLang="en-US"/>
        </a:p>
      </dgm:t>
    </dgm:pt>
    <dgm:pt modelId="{00A968C6-6FA7-4B96-BB75-94E6D5D63E87}" type="pres">
      <dgm:prSet presAssocID="{E4C276F7-0D70-4940-B8D3-F8CFA11B26E9}" presName="spacer" presStyleCnt="0"/>
      <dgm:spPr/>
    </dgm:pt>
    <dgm:pt modelId="{AE0AAF5F-BFF0-4A8C-9D32-008D956B3228}" type="pres">
      <dgm:prSet presAssocID="{4E70093C-0310-4E69-8776-A6DFB0C26E7F}" presName="parentText" presStyleLbl="node1" presStyleIdx="2" presStyleCnt="5">
        <dgm:presLayoutVars>
          <dgm:chMax val="0"/>
          <dgm:bulletEnabled val="1"/>
        </dgm:presLayoutVars>
      </dgm:prSet>
      <dgm:spPr/>
      <dgm:t>
        <a:bodyPr/>
        <a:lstStyle/>
        <a:p>
          <a:endParaRPr lang="zh-TW" altLang="en-US"/>
        </a:p>
      </dgm:t>
    </dgm:pt>
    <dgm:pt modelId="{BDD2B5E0-E2CA-4CBD-9E20-C7CA150C68F9}" type="pres">
      <dgm:prSet presAssocID="{D3B83BFA-C633-4D52-8135-033F0E93D69F}" presName="spacer" presStyleCnt="0"/>
      <dgm:spPr/>
    </dgm:pt>
    <dgm:pt modelId="{1571E1A3-2EAD-4D46-9361-502BECB663B7}" type="pres">
      <dgm:prSet presAssocID="{17E29535-6AF0-42DF-A0D3-C9CB6560FA2F}" presName="parentText" presStyleLbl="node1" presStyleIdx="3" presStyleCnt="5">
        <dgm:presLayoutVars>
          <dgm:chMax val="0"/>
          <dgm:bulletEnabled val="1"/>
        </dgm:presLayoutVars>
      </dgm:prSet>
      <dgm:spPr/>
      <dgm:t>
        <a:bodyPr/>
        <a:lstStyle/>
        <a:p>
          <a:endParaRPr lang="zh-TW" altLang="en-US"/>
        </a:p>
      </dgm:t>
    </dgm:pt>
    <dgm:pt modelId="{2D9FB815-ABB8-4A1A-AAB3-E9CE6B262922}" type="pres">
      <dgm:prSet presAssocID="{9CFF9BF7-2A8E-4BF7-BAE1-5423A44D642F}" presName="spacer" presStyleCnt="0"/>
      <dgm:spPr/>
    </dgm:pt>
    <dgm:pt modelId="{9D9A05FF-F43B-4AD0-9397-322215DEA742}" type="pres">
      <dgm:prSet presAssocID="{704CCA78-1EFA-4C5E-8428-C0AAB08298E4}" presName="parentText" presStyleLbl="node1" presStyleIdx="4" presStyleCnt="5">
        <dgm:presLayoutVars>
          <dgm:chMax val="0"/>
          <dgm:bulletEnabled val="1"/>
        </dgm:presLayoutVars>
      </dgm:prSet>
      <dgm:spPr/>
      <dgm:t>
        <a:bodyPr/>
        <a:lstStyle/>
        <a:p>
          <a:endParaRPr lang="zh-TW" altLang="en-US"/>
        </a:p>
      </dgm:t>
    </dgm:pt>
  </dgm:ptLst>
  <dgm:cxnLst>
    <dgm:cxn modelId="{47C01544-8DD8-4312-B637-6C3D33CB396A}" srcId="{5D83FBFE-DA44-4E7D-83ED-94E4B84DBE1F}" destId="{E0BE5102-0D12-4217-B370-5C6810A1ED0C}" srcOrd="0" destOrd="0" parTransId="{AF50BAE1-748D-42B7-9988-785F865016BF}" sibTransId="{09A1A4BB-F87A-43D9-AC54-9702698BADAC}"/>
    <dgm:cxn modelId="{C48459BF-7907-4B9D-841D-CDA996690E62}" type="presOf" srcId="{704CCA78-1EFA-4C5E-8428-C0AAB08298E4}" destId="{9D9A05FF-F43B-4AD0-9397-322215DEA742}" srcOrd="0" destOrd="0" presId="urn:microsoft.com/office/officeart/2005/8/layout/vList2"/>
    <dgm:cxn modelId="{59BB46C2-29CD-482E-9858-F23CCBD01157}" srcId="{5D83FBFE-DA44-4E7D-83ED-94E4B84DBE1F}" destId="{704CCA78-1EFA-4C5E-8428-C0AAB08298E4}" srcOrd="4" destOrd="0" parTransId="{F331FF33-5B22-42CE-95D2-AB68E021B232}" sibTransId="{53E21019-4C0E-4C2F-A112-4C62A8B6A5FF}"/>
    <dgm:cxn modelId="{CAA9DD61-0B59-4702-B251-C72065E39AA6}" srcId="{5D83FBFE-DA44-4E7D-83ED-94E4B84DBE1F}" destId="{17E29535-6AF0-42DF-A0D3-C9CB6560FA2F}" srcOrd="3" destOrd="0" parTransId="{353D4049-5CD6-420C-B713-313EFB5547A8}" sibTransId="{9CFF9BF7-2A8E-4BF7-BAE1-5423A44D642F}"/>
    <dgm:cxn modelId="{91E92E0A-4C28-4BE1-B40D-710BB3B91E86}" type="presOf" srcId="{E0BE5102-0D12-4217-B370-5C6810A1ED0C}" destId="{712F8263-28A0-42F7-A532-BB05114E06A4}" srcOrd="0" destOrd="0" presId="urn:microsoft.com/office/officeart/2005/8/layout/vList2"/>
    <dgm:cxn modelId="{F7126D45-A936-462C-BF5F-19C9DB296BD8}" type="presOf" srcId="{8568854A-A447-4B03-835B-45F0AE423C9C}" destId="{8ECE8589-8516-4D5C-8698-B69BE5F46FB4}" srcOrd="0" destOrd="0" presId="urn:microsoft.com/office/officeart/2005/8/layout/vList2"/>
    <dgm:cxn modelId="{4D223EE2-CAFB-4EBE-B55A-E5C2B233F6B1}" type="presOf" srcId="{17E29535-6AF0-42DF-A0D3-C9CB6560FA2F}" destId="{1571E1A3-2EAD-4D46-9361-502BECB663B7}" srcOrd="0" destOrd="0" presId="urn:microsoft.com/office/officeart/2005/8/layout/vList2"/>
    <dgm:cxn modelId="{41626EF4-E6BE-4245-9094-CB8FEA06D062}" srcId="{5D83FBFE-DA44-4E7D-83ED-94E4B84DBE1F}" destId="{4E70093C-0310-4E69-8776-A6DFB0C26E7F}" srcOrd="2" destOrd="0" parTransId="{21BD4D73-0642-4E95-8E14-97BE1AAB21A7}" sibTransId="{D3B83BFA-C633-4D52-8135-033F0E93D69F}"/>
    <dgm:cxn modelId="{E3E6E8E7-FBD1-44DD-8048-BD95764F1B2C}" type="presOf" srcId="{5D83FBFE-DA44-4E7D-83ED-94E4B84DBE1F}" destId="{C4AE292F-DE7B-44B4-9E4C-25DCB97EF6B9}" srcOrd="0" destOrd="0" presId="urn:microsoft.com/office/officeart/2005/8/layout/vList2"/>
    <dgm:cxn modelId="{0DF401DF-5BA8-4CA0-8B4A-86FF63D176F0}" srcId="{5D83FBFE-DA44-4E7D-83ED-94E4B84DBE1F}" destId="{8568854A-A447-4B03-835B-45F0AE423C9C}" srcOrd="1" destOrd="0" parTransId="{6636148B-3A1B-4331-8831-5384796FE18F}" sibTransId="{E4C276F7-0D70-4940-B8D3-F8CFA11B26E9}"/>
    <dgm:cxn modelId="{3AA77DBB-B10C-4F2D-AA9B-D0F06E67E976}" type="presOf" srcId="{4E70093C-0310-4E69-8776-A6DFB0C26E7F}" destId="{AE0AAF5F-BFF0-4A8C-9D32-008D956B3228}" srcOrd="0" destOrd="0" presId="urn:microsoft.com/office/officeart/2005/8/layout/vList2"/>
    <dgm:cxn modelId="{46BBC134-1EA6-4B35-9AE1-C317C38BD8CA}" type="presParOf" srcId="{C4AE292F-DE7B-44B4-9E4C-25DCB97EF6B9}" destId="{712F8263-28A0-42F7-A532-BB05114E06A4}" srcOrd="0" destOrd="0" presId="urn:microsoft.com/office/officeart/2005/8/layout/vList2"/>
    <dgm:cxn modelId="{6E078CBC-E4C2-46DC-A18A-4D90C2F4455F}" type="presParOf" srcId="{C4AE292F-DE7B-44B4-9E4C-25DCB97EF6B9}" destId="{FBD49CCE-CFA8-4672-BC9D-DCAFEF8D5634}" srcOrd="1" destOrd="0" presId="urn:microsoft.com/office/officeart/2005/8/layout/vList2"/>
    <dgm:cxn modelId="{80F19F3B-CC95-4685-B04E-B8AF4CBDD25F}" type="presParOf" srcId="{C4AE292F-DE7B-44B4-9E4C-25DCB97EF6B9}" destId="{8ECE8589-8516-4D5C-8698-B69BE5F46FB4}" srcOrd="2" destOrd="0" presId="urn:microsoft.com/office/officeart/2005/8/layout/vList2"/>
    <dgm:cxn modelId="{37EB97C5-9A3C-450E-8455-7A9E81B0C920}" type="presParOf" srcId="{C4AE292F-DE7B-44B4-9E4C-25DCB97EF6B9}" destId="{00A968C6-6FA7-4B96-BB75-94E6D5D63E87}" srcOrd="3" destOrd="0" presId="urn:microsoft.com/office/officeart/2005/8/layout/vList2"/>
    <dgm:cxn modelId="{55AB1D48-01CA-458A-83E2-494048C8DD0F}" type="presParOf" srcId="{C4AE292F-DE7B-44B4-9E4C-25DCB97EF6B9}" destId="{AE0AAF5F-BFF0-4A8C-9D32-008D956B3228}" srcOrd="4" destOrd="0" presId="urn:microsoft.com/office/officeart/2005/8/layout/vList2"/>
    <dgm:cxn modelId="{05F05F11-51AD-49A9-B62A-43EF31C092F8}" type="presParOf" srcId="{C4AE292F-DE7B-44B4-9E4C-25DCB97EF6B9}" destId="{BDD2B5E0-E2CA-4CBD-9E20-C7CA150C68F9}" srcOrd="5" destOrd="0" presId="urn:microsoft.com/office/officeart/2005/8/layout/vList2"/>
    <dgm:cxn modelId="{C7A24F2D-699C-4C7B-B8C0-25246D936357}" type="presParOf" srcId="{C4AE292F-DE7B-44B4-9E4C-25DCB97EF6B9}" destId="{1571E1A3-2EAD-4D46-9361-502BECB663B7}" srcOrd="6" destOrd="0" presId="urn:microsoft.com/office/officeart/2005/8/layout/vList2"/>
    <dgm:cxn modelId="{14EA6A79-1963-49C8-8E75-112CC0AFE51D}" type="presParOf" srcId="{C4AE292F-DE7B-44B4-9E4C-25DCB97EF6B9}" destId="{2D9FB815-ABB8-4A1A-AAB3-E9CE6B262922}" srcOrd="7" destOrd="0" presId="urn:microsoft.com/office/officeart/2005/8/layout/vList2"/>
    <dgm:cxn modelId="{5FB3C838-BD99-435C-97F8-DEAC3FBDB31D}" type="presParOf" srcId="{C4AE292F-DE7B-44B4-9E4C-25DCB97EF6B9}" destId="{9D9A05FF-F43B-4AD0-9397-322215DEA742}"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2E79AF-1E65-4E8C-B200-350C21BE3BA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TW" altLang="en-US"/>
        </a:p>
      </dgm:t>
    </dgm:pt>
    <dgm:pt modelId="{DBBDB192-CD5D-40B8-8B42-820FA7A936ED}">
      <dgm:prSet phldrT="[文字]"/>
      <dgm:spPr>
        <a:solidFill>
          <a:srgbClr val="00B050"/>
        </a:solidFill>
        <a:scene3d>
          <a:camera prst="orthographicFront"/>
          <a:lightRig rig="threePt" dir="t"/>
        </a:scene3d>
        <a:sp3d>
          <a:bevelT/>
        </a:sp3d>
      </dgm:spPr>
      <dgm:t>
        <a:bodyPr/>
        <a:lstStyle/>
        <a:p>
          <a:pPr algn="ctr"/>
          <a:r>
            <a:rPr lang="zh-TW" dirty="0" smtClean="0">
              <a:latin typeface="微軟正黑體" pitchFamily="34" charset="-120"/>
              <a:ea typeface="微軟正黑體" pitchFamily="34" charset="-120"/>
            </a:rPr>
            <a:t>市場的驅力（</a:t>
          </a:r>
          <a:r>
            <a:rPr lang="en-US" dirty="0" smtClean="0">
              <a:latin typeface="微軟正黑體" pitchFamily="34" charset="-120"/>
              <a:ea typeface="微軟正黑體" pitchFamily="34" charset="-120"/>
            </a:rPr>
            <a:t>Market Drivers</a:t>
          </a:r>
          <a:r>
            <a:rPr lang="zh-TW" dirty="0" smtClean="0">
              <a:latin typeface="微軟正黑體" pitchFamily="34" charset="-120"/>
              <a:ea typeface="微軟正黑體" pitchFamily="34" charset="-120"/>
            </a:rPr>
            <a:t>）</a:t>
          </a:r>
          <a:endParaRPr lang="zh-TW" altLang="en-US" dirty="0">
            <a:latin typeface="微軟正黑體" pitchFamily="34" charset="-120"/>
            <a:ea typeface="微軟正黑體" pitchFamily="34" charset="-120"/>
          </a:endParaRPr>
        </a:p>
      </dgm:t>
    </dgm:pt>
    <dgm:pt modelId="{3E9E3EFF-40E0-44FE-9E29-E5CA646A030F}" type="parTrans" cxnId="{17001D33-5F32-4900-A00B-7C514484B815}">
      <dgm:prSet/>
      <dgm:spPr/>
      <dgm:t>
        <a:bodyPr/>
        <a:lstStyle/>
        <a:p>
          <a:endParaRPr lang="zh-TW" altLang="en-US">
            <a:latin typeface="微軟正黑體" pitchFamily="34" charset="-120"/>
            <a:ea typeface="微軟正黑體" pitchFamily="34" charset="-120"/>
          </a:endParaRPr>
        </a:p>
      </dgm:t>
    </dgm:pt>
    <dgm:pt modelId="{FB07CF87-BFC0-49D1-91A3-2F99D0D798A7}" type="sibTrans" cxnId="{17001D33-5F32-4900-A00B-7C514484B815}">
      <dgm:prSet/>
      <dgm:spPr/>
      <dgm:t>
        <a:bodyPr/>
        <a:lstStyle/>
        <a:p>
          <a:endParaRPr lang="zh-TW" altLang="en-US">
            <a:latin typeface="微軟正黑體" pitchFamily="34" charset="-120"/>
            <a:ea typeface="微軟正黑體" pitchFamily="34" charset="-120"/>
          </a:endParaRPr>
        </a:p>
      </dgm:t>
    </dgm:pt>
    <dgm:pt modelId="{430248BC-7AFE-4FA0-BC5E-DAFC9C819061}">
      <dgm:prSet phldrT="[文字]"/>
      <dgm:spPr>
        <a:solidFill>
          <a:srgbClr val="00B0F0"/>
        </a:solidFill>
        <a:scene3d>
          <a:camera prst="orthographicFront"/>
          <a:lightRig rig="threePt" dir="t"/>
        </a:scene3d>
        <a:sp3d>
          <a:bevelT/>
        </a:sp3d>
      </dgm:spPr>
      <dgm:t>
        <a:bodyPr/>
        <a:lstStyle/>
        <a:p>
          <a:pPr algn="ctr"/>
          <a:r>
            <a:rPr lang="zh-TW" dirty="0" smtClean="0">
              <a:latin typeface="微軟正黑體" pitchFamily="34" charset="-120"/>
              <a:ea typeface="微軟正黑體" pitchFamily="34" charset="-120"/>
            </a:rPr>
            <a:t>政府的驅力（</a:t>
          </a:r>
          <a:r>
            <a:rPr lang="en-US" dirty="0" smtClean="0">
              <a:latin typeface="微軟正黑體" pitchFamily="34" charset="-120"/>
              <a:ea typeface="微軟正黑體" pitchFamily="34" charset="-120"/>
            </a:rPr>
            <a:t>Government Drivers</a:t>
          </a:r>
          <a:r>
            <a:rPr lang="zh-TW" dirty="0" smtClean="0">
              <a:latin typeface="微軟正黑體" pitchFamily="34" charset="-120"/>
              <a:ea typeface="微軟正黑體" pitchFamily="34" charset="-120"/>
            </a:rPr>
            <a:t>）</a:t>
          </a:r>
          <a:endParaRPr lang="zh-TW" altLang="en-US" dirty="0">
            <a:latin typeface="微軟正黑體" pitchFamily="34" charset="-120"/>
            <a:ea typeface="微軟正黑體" pitchFamily="34" charset="-120"/>
          </a:endParaRPr>
        </a:p>
      </dgm:t>
    </dgm:pt>
    <dgm:pt modelId="{C57842BF-ACB3-4764-B9CC-F85269BF586C}" type="parTrans" cxnId="{FBC6502D-60FB-45B4-AA50-0DD0B042B6A3}">
      <dgm:prSet/>
      <dgm:spPr/>
      <dgm:t>
        <a:bodyPr/>
        <a:lstStyle/>
        <a:p>
          <a:endParaRPr lang="zh-TW" altLang="en-US">
            <a:latin typeface="微軟正黑體" pitchFamily="34" charset="-120"/>
            <a:ea typeface="微軟正黑體" pitchFamily="34" charset="-120"/>
          </a:endParaRPr>
        </a:p>
      </dgm:t>
    </dgm:pt>
    <dgm:pt modelId="{00467A83-1B98-4F47-BB3C-329CB70852C4}" type="sibTrans" cxnId="{FBC6502D-60FB-45B4-AA50-0DD0B042B6A3}">
      <dgm:prSet/>
      <dgm:spPr/>
      <dgm:t>
        <a:bodyPr/>
        <a:lstStyle/>
        <a:p>
          <a:endParaRPr lang="zh-TW" altLang="en-US">
            <a:latin typeface="微軟正黑體" pitchFamily="34" charset="-120"/>
            <a:ea typeface="微軟正黑體" pitchFamily="34" charset="-120"/>
          </a:endParaRPr>
        </a:p>
      </dgm:t>
    </dgm:pt>
    <dgm:pt modelId="{E2913D45-F906-4CEF-952E-4768BF883226}">
      <dgm:prSet phldrT="[文字]"/>
      <dgm:spPr>
        <a:solidFill>
          <a:srgbClr val="FF5050"/>
        </a:solidFill>
        <a:scene3d>
          <a:camera prst="orthographicFront"/>
          <a:lightRig rig="threePt" dir="t"/>
        </a:scene3d>
        <a:sp3d>
          <a:bevelT/>
        </a:sp3d>
      </dgm:spPr>
      <dgm:t>
        <a:bodyPr/>
        <a:lstStyle/>
        <a:p>
          <a:pPr algn="ctr"/>
          <a:r>
            <a:rPr lang="zh-TW" dirty="0" smtClean="0">
              <a:latin typeface="微軟正黑體" pitchFamily="34" charset="-120"/>
              <a:ea typeface="微軟正黑體" pitchFamily="34" charset="-120"/>
            </a:rPr>
            <a:t>競爭的驅力（</a:t>
          </a:r>
          <a:r>
            <a:rPr lang="en-US" dirty="0" smtClean="0">
              <a:latin typeface="微軟正黑體" pitchFamily="34" charset="-120"/>
              <a:ea typeface="微軟正黑體" pitchFamily="34" charset="-120"/>
            </a:rPr>
            <a:t>Competitive Drivers</a:t>
          </a:r>
          <a:r>
            <a:rPr lang="zh-TW" dirty="0" smtClean="0">
              <a:latin typeface="微軟正黑體" pitchFamily="34" charset="-120"/>
              <a:ea typeface="微軟正黑體" pitchFamily="34" charset="-120"/>
            </a:rPr>
            <a:t>）</a:t>
          </a:r>
          <a:endParaRPr lang="zh-TW" altLang="en-US" dirty="0">
            <a:latin typeface="微軟正黑體" pitchFamily="34" charset="-120"/>
            <a:ea typeface="微軟正黑體" pitchFamily="34" charset="-120"/>
          </a:endParaRPr>
        </a:p>
      </dgm:t>
    </dgm:pt>
    <dgm:pt modelId="{B53D997D-D10E-4359-B2CC-38CC2D459D28}" type="parTrans" cxnId="{A4507E12-0399-4E28-AAF3-F86D12C00DBF}">
      <dgm:prSet/>
      <dgm:spPr/>
      <dgm:t>
        <a:bodyPr/>
        <a:lstStyle/>
        <a:p>
          <a:endParaRPr lang="zh-TW" altLang="en-US">
            <a:latin typeface="微軟正黑體" pitchFamily="34" charset="-120"/>
            <a:ea typeface="微軟正黑體" pitchFamily="34" charset="-120"/>
          </a:endParaRPr>
        </a:p>
      </dgm:t>
    </dgm:pt>
    <dgm:pt modelId="{394ED64F-1F21-404E-87EB-E884404FB1E5}" type="sibTrans" cxnId="{A4507E12-0399-4E28-AAF3-F86D12C00DBF}">
      <dgm:prSet/>
      <dgm:spPr/>
      <dgm:t>
        <a:bodyPr/>
        <a:lstStyle/>
        <a:p>
          <a:endParaRPr lang="zh-TW" altLang="en-US">
            <a:latin typeface="微軟正黑體" pitchFamily="34" charset="-120"/>
            <a:ea typeface="微軟正黑體" pitchFamily="34" charset="-120"/>
          </a:endParaRPr>
        </a:p>
      </dgm:t>
    </dgm:pt>
    <dgm:pt modelId="{7196EE43-DEA6-4830-9C71-164A680A8EF0}">
      <dgm:prSet phldrT="[文字]"/>
      <dgm:spPr>
        <a:solidFill>
          <a:schemeClr val="accent6">
            <a:lumMod val="60000"/>
            <a:lumOff val="40000"/>
          </a:schemeClr>
        </a:solidFill>
        <a:scene3d>
          <a:camera prst="orthographicFront"/>
          <a:lightRig rig="threePt" dir="t"/>
        </a:scene3d>
        <a:sp3d>
          <a:bevelT/>
        </a:sp3d>
      </dgm:spPr>
      <dgm:t>
        <a:bodyPr/>
        <a:lstStyle/>
        <a:p>
          <a:pPr algn="ctr"/>
          <a:r>
            <a:rPr lang="zh-TW" dirty="0" smtClean="0">
              <a:latin typeface="微軟正黑體" pitchFamily="34" charset="-120"/>
              <a:ea typeface="微軟正黑體" pitchFamily="34" charset="-120"/>
            </a:rPr>
            <a:t>技術的驅力（</a:t>
          </a:r>
          <a:r>
            <a:rPr lang="en-US" dirty="0" smtClean="0">
              <a:latin typeface="微軟正黑體" pitchFamily="34" charset="-120"/>
              <a:ea typeface="微軟正黑體" pitchFamily="34" charset="-120"/>
            </a:rPr>
            <a:t>Technology Drivers</a:t>
          </a:r>
          <a:r>
            <a:rPr lang="zh-TW" dirty="0" smtClean="0">
              <a:latin typeface="微軟正黑體" pitchFamily="34" charset="-120"/>
              <a:ea typeface="微軟正黑體" pitchFamily="34" charset="-120"/>
            </a:rPr>
            <a:t>）</a:t>
          </a:r>
          <a:endParaRPr lang="zh-TW" altLang="en-US" dirty="0">
            <a:latin typeface="微軟正黑體" pitchFamily="34" charset="-120"/>
            <a:ea typeface="微軟正黑體" pitchFamily="34" charset="-120"/>
          </a:endParaRPr>
        </a:p>
      </dgm:t>
    </dgm:pt>
    <dgm:pt modelId="{6BD61DCA-8043-4C67-A675-E15EB4C21C50}" type="parTrans" cxnId="{22E3D8D8-BD68-403E-AB01-61FAA68F1228}">
      <dgm:prSet/>
      <dgm:spPr/>
      <dgm:t>
        <a:bodyPr/>
        <a:lstStyle/>
        <a:p>
          <a:endParaRPr lang="zh-TW" altLang="en-US">
            <a:latin typeface="微軟正黑體" pitchFamily="34" charset="-120"/>
            <a:ea typeface="微軟正黑體" pitchFamily="34" charset="-120"/>
          </a:endParaRPr>
        </a:p>
      </dgm:t>
    </dgm:pt>
    <dgm:pt modelId="{3B5AB04C-CB28-4EC7-B057-E55C0BF406F5}" type="sibTrans" cxnId="{22E3D8D8-BD68-403E-AB01-61FAA68F1228}">
      <dgm:prSet/>
      <dgm:spPr/>
      <dgm:t>
        <a:bodyPr/>
        <a:lstStyle/>
        <a:p>
          <a:endParaRPr lang="zh-TW" altLang="en-US">
            <a:latin typeface="微軟正黑體" pitchFamily="34" charset="-120"/>
            <a:ea typeface="微軟正黑體" pitchFamily="34" charset="-120"/>
          </a:endParaRPr>
        </a:p>
      </dgm:t>
    </dgm:pt>
    <dgm:pt modelId="{0CAB3DC5-DA44-4C46-A740-685B1F882EE9}">
      <dgm:prSet phldrT="[文字]"/>
      <dgm:spPr>
        <a:solidFill>
          <a:schemeClr val="bg2">
            <a:lumMod val="75000"/>
          </a:schemeClr>
        </a:solidFill>
        <a:scene3d>
          <a:camera prst="orthographicFront"/>
          <a:lightRig rig="threePt" dir="t"/>
        </a:scene3d>
        <a:sp3d>
          <a:bevelT/>
        </a:sp3d>
      </dgm:spPr>
      <dgm:t>
        <a:bodyPr/>
        <a:lstStyle/>
        <a:p>
          <a:pPr algn="ctr"/>
          <a:r>
            <a:rPr lang="zh-TW" dirty="0" smtClean="0">
              <a:latin typeface="微軟正黑體" pitchFamily="34" charset="-120"/>
              <a:ea typeface="微軟正黑體" pitchFamily="34" charset="-120"/>
            </a:rPr>
            <a:t>成本的驅力（</a:t>
          </a:r>
          <a:r>
            <a:rPr lang="en-US" dirty="0" smtClean="0">
              <a:latin typeface="微軟正黑體" pitchFamily="34" charset="-120"/>
              <a:ea typeface="微軟正黑體" pitchFamily="34" charset="-120"/>
            </a:rPr>
            <a:t>Cost Drivers</a:t>
          </a:r>
          <a:r>
            <a:rPr lang="zh-TW" dirty="0" smtClean="0">
              <a:latin typeface="微軟正黑體" pitchFamily="34" charset="-120"/>
              <a:ea typeface="微軟正黑體" pitchFamily="34" charset="-120"/>
            </a:rPr>
            <a:t>）</a:t>
          </a:r>
          <a:endParaRPr lang="zh-TW" altLang="en-US" dirty="0">
            <a:latin typeface="微軟正黑體" pitchFamily="34" charset="-120"/>
            <a:ea typeface="微軟正黑體" pitchFamily="34" charset="-120"/>
          </a:endParaRPr>
        </a:p>
      </dgm:t>
    </dgm:pt>
    <dgm:pt modelId="{BBCCCFE7-4E02-44A9-A86A-5F2A52573533}" type="parTrans" cxnId="{8D7A5E2C-8769-493E-A538-313BEC04C762}">
      <dgm:prSet/>
      <dgm:spPr/>
      <dgm:t>
        <a:bodyPr/>
        <a:lstStyle/>
        <a:p>
          <a:endParaRPr lang="zh-TW" altLang="en-US">
            <a:latin typeface="微軟正黑體" pitchFamily="34" charset="-120"/>
            <a:ea typeface="微軟正黑體" pitchFamily="34" charset="-120"/>
          </a:endParaRPr>
        </a:p>
      </dgm:t>
    </dgm:pt>
    <dgm:pt modelId="{2668A69D-C820-49B3-9B4D-C1947677D4F2}" type="sibTrans" cxnId="{8D7A5E2C-8769-493E-A538-313BEC04C762}">
      <dgm:prSet/>
      <dgm:spPr/>
      <dgm:t>
        <a:bodyPr/>
        <a:lstStyle/>
        <a:p>
          <a:endParaRPr lang="zh-TW" altLang="en-US">
            <a:latin typeface="微軟正黑體" pitchFamily="34" charset="-120"/>
            <a:ea typeface="微軟正黑體" pitchFamily="34" charset="-120"/>
          </a:endParaRPr>
        </a:p>
      </dgm:t>
    </dgm:pt>
    <dgm:pt modelId="{4D76603B-FF07-4935-B3A1-9B9E61528AAC}" type="pres">
      <dgm:prSet presAssocID="{DC2E79AF-1E65-4E8C-B200-350C21BE3BA8}" presName="linear" presStyleCnt="0">
        <dgm:presLayoutVars>
          <dgm:animLvl val="lvl"/>
          <dgm:resizeHandles val="exact"/>
        </dgm:presLayoutVars>
      </dgm:prSet>
      <dgm:spPr/>
      <dgm:t>
        <a:bodyPr/>
        <a:lstStyle/>
        <a:p>
          <a:endParaRPr lang="zh-TW" altLang="en-US"/>
        </a:p>
      </dgm:t>
    </dgm:pt>
    <dgm:pt modelId="{B9F6A80F-3C9D-45AD-9F4F-FD3C414293B7}" type="pres">
      <dgm:prSet presAssocID="{DBBDB192-CD5D-40B8-8B42-820FA7A936ED}" presName="parentText" presStyleLbl="node1" presStyleIdx="0" presStyleCnt="5">
        <dgm:presLayoutVars>
          <dgm:chMax val="0"/>
          <dgm:bulletEnabled val="1"/>
        </dgm:presLayoutVars>
      </dgm:prSet>
      <dgm:spPr/>
      <dgm:t>
        <a:bodyPr/>
        <a:lstStyle/>
        <a:p>
          <a:endParaRPr lang="zh-TW" altLang="en-US"/>
        </a:p>
      </dgm:t>
    </dgm:pt>
    <dgm:pt modelId="{BE06DD1E-422D-4A64-9881-75CF9096DEC3}" type="pres">
      <dgm:prSet presAssocID="{FB07CF87-BFC0-49D1-91A3-2F99D0D798A7}" presName="spacer" presStyleCnt="0"/>
      <dgm:spPr>
        <a:scene3d>
          <a:camera prst="orthographicFront"/>
          <a:lightRig rig="threePt" dir="t"/>
        </a:scene3d>
        <a:sp3d>
          <a:bevelT/>
        </a:sp3d>
      </dgm:spPr>
      <dgm:t>
        <a:bodyPr/>
        <a:lstStyle/>
        <a:p>
          <a:endParaRPr lang="zh-TW" altLang="en-US"/>
        </a:p>
      </dgm:t>
    </dgm:pt>
    <dgm:pt modelId="{830F4233-4596-492F-96CE-4534BCF9653F}" type="pres">
      <dgm:prSet presAssocID="{430248BC-7AFE-4FA0-BC5E-DAFC9C819061}" presName="parentText" presStyleLbl="node1" presStyleIdx="1" presStyleCnt="5">
        <dgm:presLayoutVars>
          <dgm:chMax val="0"/>
          <dgm:bulletEnabled val="1"/>
        </dgm:presLayoutVars>
      </dgm:prSet>
      <dgm:spPr/>
      <dgm:t>
        <a:bodyPr/>
        <a:lstStyle/>
        <a:p>
          <a:endParaRPr lang="zh-TW" altLang="en-US"/>
        </a:p>
      </dgm:t>
    </dgm:pt>
    <dgm:pt modelId="{AB2161C5-A7A7-4B42-A838-DCB4A67E70E1}" type="pres">
      <dgm:prSet presAssocID="{00467A83-1B98-4F47-BB3C-329CB70852C4}" presName="spacer" presStyleCnt="0"/>
      <dgm:spPr>
        <a:scene3d>
          <a:camera prst="orthographicFront"/>
          <a:lightRig rig="threePt" dir="t"/>
        </a:scene3d>
        <a:sp3d>
          <a:bevelT/>
        </a:sp3d>
      </dgm:spPr>
      <dgm:t>
        <a:bodyPr/>
        <a:lstStyle/>
        <a:p>
          <a:endParaRPr lang="zh-TW" altLang="en-US"/>
        </a:p>
      </dgm:t>
    </dgm:pt>
    <dgm:pt modelId="{2ED69A1D-2E7E-4834-890E-ADCE567B0B72}" type="pres">
      <dgm:prSet presAssocID="{E2913D45-F906-4CEF-952E-4768BF883226}" presName="parentText" presStyleLbl="node1" presStyleIdx="2" presStyleCnt="5">
        <dgm:presLayoutVars>
          <dgm:chMax val="0"/>
          <dgm:bulletEnabled val="1"/>
        </dgm:presLayoutVars>
      </dgm:prSet>
      <dgm:spPr/>
      <dgm:t>
        <a:bodyPr/>
        <a:lstStyle/>
        <a:p>
          <a:endParaRPr lang="zh-TW" altLang="en-US"/>
        </a:p>
      </dgm:t>
    </dgm:pt>
    <dgm:pt modelId="{6CE4236B-BACD-47EA-B534-03D25D6A807D}" type="pres">
      <dgm:prSet presAssocID="{394ED64F-1F21-404E-87EB-E884404FB1E5}" presName="spacer" presStyleCnt="0"/>
      <dgm:spPr>
        <a:scene3d>
          <a:camera prst="orthographicFront"/>
          <a:lightRig rig="threePt" dir="t"/>
        </a:scene3d>
        <a:sp3d>
          <a:bevelT/>
        </a:sp3d>
      </dgm:spPr>
      <dgm:t>
        <a:bodyPr/>
        <a:lstStyle/>
        <a:p>
          <a:endParaRPr lang="zh-TW" altLang="en-US"/>
        </a:p>
      </dgm:t>
    </dgm:pt>
    <dgm:pt modelId="{F2042597-58B9-4010-8A66-D780B5234297}" type="pres">
      <dgm:prSet presAssocID="{7196EE43-DEA6-4830-9C71-164A680A8EF0}" presName="parentText" presStyleLbl="node1" presStyleIdx="3" presStyleCnt="5">
        <dgm:presLayoutVars>
          <dgm:chMax val="0"/>
          <dgm:bulletEnabled val="1"/>
        </dgm:presLayoutVars>
      </dgm:prSet>
      <dgm:spPr/>
      <dgm:t>
        <a:bodyPr/>
        <a:lstStyle/>
        <a:p>
          <a:endParaRPr lang="zh-TW" altLang="en-US"/>
        </a:p>
      </dgm:t>
    </dgm:pt>
    <dgm:pt modelId="{3CFDA0B2-D4A9-44F3-A8CB-160DEA4033E8}" type="pres">
      <dgm:prSet presAssocID="{3B5AB04C-CB28-4EC7-B057-E55C0BF406F5}" presName="spacer" presStyleCnt="0"/>
      <dgm:spPr>
        <a:scene3d>
          <a:camera prst="orthographicFront"/>
          <a:lightRig rig="threePt" dir="t"/>
        </a:scene3d>
        <a:sp3d>
          <a:bevelT/>
        </a:sp3d>
      </dgm:spPr>
      <dgm:t>
        <a:bodyPr/>
        <a:lstStyle/>
        <a:p>
          <a:endParaRPr lang="zh-TW" altLang="en-US"/>
        </a:p>
      </dgm:t>
    </dgm:pt>
    <dgm:pt modelId="{4078F713-F8E7-4E7F-8013-FB1847B75958}" type="pres">
      <dgm:prSet presAssocID="{0CAB3DC5-DA44-4C46-A740-685B1F882EE9}" presName="parentText" presStyleLbl="node1" presStyleIdx="4" presStyleCnt="5">
        <dgm:presLayoutVars>
          <dgm:chMax val="0"/>
          <dgm:bulletEnabled val="1"/>
        </dgm:presLayoutVars>
      </dgm:prSet>
      <dgm:spPr/>
      <dgm:t>
        <a:bodyPr/>
        <a:lstStyle/>
        <a:p>
          <a:endParaRPr lang="zh-TW" altLang="en-US"/>
        </a:p>
      </dgm:t>
    </dgm:pt>
  </dgm:ptLst>
  <dgm:cxnLst>
    <dgm:cxn modelId="{FBC6502D-60FB-45B4-AA50-0DD0B042B6A3}" srcId="{DC2E79AF-1E65-4E8C-B200-350C21BE3BA8}" destId="{430248BC-7AFE-4FA0-BC5E-DAFC9C819061}" srcOrd="1" destOrd="0" parTransId="{C57842BF-ACB3-4764-B9CC-F85269BF586C}" sibTransId="{00467A83-1B98-4F47-BB3C-329CB70852C4}"/>
    <dgm:cxn modelId="{F13342F3-DC7C-4394-8B0F-F3DA5F17DBB5}" type="presOf" srcId="{DBBDB192-CD5D-40B8-8B42-820FA7A936ED}" destId="{B9F6A80F-3C9D-45AD-9F4F-FD3C414293B7}" srcOrd="0" destOrd="0" presId="urn:microsoft.com/office/officeart/2005/8/layout/vList2"/>
    <dgm:cxn modelId="{A4507E12-0399-4E28-AAF3-F86D12C00DBF}" srcId="{DC2E79AF-1E65-4E8C-B200-350C21BE3BA8}" destId="{E2913D45-F906-4CEF-952E-4768BF883226}" srcOrd="2" destOrd="0" parTransId="{B53D997D-D10E-4359-B2CC-38CC2D459D28}" sibTransId="{394ED64F-1F21-404E-87EB-E884404FB1E5}"/>
    <dgm:cxn modelId="{17001D33-5F32-4900-A00B-7C514484B815}" srcId="{DC2E79AF-1E65-4E8C-B200-350C21BE3BA8}" destId="{DBBDB192-CD5D-40B8-8B42-820FA7A936ED}" srcOrd="0" destOrd="0" parTransId="{3E9E3EFF-40E0-44FE-9E29-E5CA646A030F}" sibTransId="{FB07CF87-BFC0-49D1-91A3-2F99D0D798A7}"/>
    <dgm:cxn modelId="{4EFCF4DA-AE40-471E-B151-741E6FFB884F}" type="presOf" srcId="{E2913D45-F906-4CEF-952E-4768BF883226}" destId="{2ED69A1D-2E7E-4834-890E-ADCE567B0B72}" srcOrd="0" destOrd="0" presId="urn:microsoft.com/office/officeart/2005/8/layout/vList2"/>
    <dgm:cxn modelId="{89D05751-B7F7-4873-803A-4BD73C80E7B0}" type="presOf" srcId="{0CAB3DC5-DA44-4C46-A740-685B1F882EE9}" destId="{4078F713-F8E7-4E7F-8013-FB1847B75958}" srcOrd="0" destOrd="0" presId="urn:microsoft.com/office/officeart/2005/8/layout/vList2"/>
    <dgm:cxn modelId="{4A53F839-F42D-418B-96BC-E3A5AF58301D}" type="presOf" srcId="{430248BC-7AFE-4FA0-BC5E-DAFC9C819061}" destId="{830F4233-4596-492F-96CE-4534BCF9653F}" srcOrd="0" destOrd="0" presId="urn:microsoft.com/office/officeart/2005/8/layout/vList2"/>
    <dgm:cxn modelId="{22E3D8D8-BD68-403E-AB01-61FAA68F1228}" srcId="{DC2E79AF-1E65-4E8C-B200-350C21BE3BA8}" destId="{7196EE43-DEA6-4830-9C71-164A680A8EF0}" srcOrd="3" destOrd="0" parTransId="{6BD61DCA-8043-4C67-A675-E15EB4C21C50}" sibTransId="{3B5AB04C-CB28-4EC7-B057-E55C0BF406F5}"/>
    <dgm:cxn modelId="{8D7A5E2C-8769-493E-A538-313BEC04C762}" srcId="{DC2E79AF-1E65-4E8C-B200-350C21BE3BA8}" destId="{0CAB3DC5-DA44-4C46-A740-685B1F882EE9}" srcOrd="4" destOrd="0" parTransId="{BBCCCFE7-4E02-44A9-A86A-5F2A52573533}" sibTransId="{2668A69D-C820-49B3-9B4D-C1947677D4F2}"/>
    <dgm:cxn modelId="{FB473613-6A88-45B0-A4AA-9EBB411AF570}" type="presOf" srcId="{DC2E79AF-1E65-4E8C-B200-350C21BE3BA8}" destId="{4D76603B-FF07-4935-B3A1-9B9E61528AAC}" srcOrd="0" destOrd="0" presId="urn:microsoft.com/office/officeart/2005/8/layout/vList2"/>
    <dgm:cxn modelId="{120BCC4A-A415-48F0-953D-2B23D9D5315B}" type="presOf" srcId="{7196EE43-DEA6-4830-9C71-164A680A8EF0}" destId="{F2042597-58B9-4010-8A66-D780B5234297}" srcOrd="0" destOrd="0" presId="urn:microsoft.com/office/officeart/2005/8/layout/vList2"/>
    <dgm:cxn modelId="{2127DDF7-A08C-4A88-B3DE-7454EDE9BDF1}" type="presParOf" srcId="{4D76603B-FF07-4935-B3A1-9B9E61528AAC}" destId="{B9F6A80F-3C9D-45AD-9F4F-FD3C414293B7}" srcOrd="0" destOrd="0" presId="urn:microsoft.com/office/officeart/2005/8/layout/vList2"/>
    <dgm:cxn modelId="{29409C8B-6ABD-4DC5-A129-A41B9292F06E}" type="presParOf" srcId="{4D76603B-FF07-4935-B3A1-9B9E61528AAC}" destId="{BE06DD1E-422D-4A64-9881-75CF9096DEC3}" srcOrd="1" destOrd="0" presId="urn:microsoft.com/office/officeart/2005/8/layout/vList2"/>
    <dgm:cxn modelId="{87E203A8-D879-4E18-91E6-8995C9EDC768}" type="presParOf" srcId="{4D76603B-FF07-4935-B3A1-9B9E61528AAC}" destId="{830F4233-4596-492F-96CE-4534BCF9653F}" srcOrd="2" destOrd="0" presId="urn:microsoft.com/office/officeart/2005/8/layout/vList2"/>
    <dgm:cxn modelId="{EBEE7B33-38AD-4726-A220-52C317825C72}" type="presParOf" srcId="{4D76603B-FF07-4935-B3A1-9B9E61528AAC}" destId="{AB2161C5-A7A7-4B42-A838-DCB4A67E70E1}" srcOrd="3" destOrd="0" presId="urn:microsoft.com/office/officeart/2005/8/layout/vList2"/>
    <dgm:cxn modelId="{0B02A749-EFC7-4329-AAF6-02DECFC5DA1D}" type="presParOf" srcId="{4D76603B-FF07-4935-B3A1-9B9E61528AAC}" destId="{2ED69A1D-2E7E-4834-890E-ADCE567B0B72}" srcOrd="4" destOrd="0" presId="urn:microsoft.com/office/officeart/2005/8/layout/vList2"/>
    <dgm:cxn modelId="{66AEBD63-9BF2-4AC2-8077-C86B57C47745}" type="presParOf" srcId="{4D76603B-FF07-4935-B3A1-9B9E61528AAC}" destId="{6CE4236B-BACD-47EA-B534-03D25D6A807D}" srcOrd="5" destOrd="0" presId="urn:microsoft.com/office/officeart/2005/8/layout/vList2"/>
    <dgm:cxn modelId="{A9BD7882-3AF6-4542-A601-0E0A6A56F9E4}" type="presParOf" srcId="{4D76603B-FF07-4935-B3A1-9B9E61528AAC}" destId="{F2042597-58B9-4010-8A66-D780B5234297}" srcOrd="6" destOrd="0" presId="urn:microsoft.com/office/officeart/2005/8/layout/vList2"/>
    <dgm:cxn modelId="{D35D3EC0-2850-40F0-ACD7-CEAC5AB0883F}" type="presParOf" srcId="{4D76603B-FF07-4935-B3A1-9B9E61528AAC}" destId="{3CFDA0B2-D4A9-44F3-A8CB-160DEA4033E8}" srcOrd="7" destOrd="0" presId="urn:microsoft.com/office/officeart/2005/8/layout/vList2"/>
    <dgm:cxn modelId="{44DCD559-118A-4B33-BD26-14D0E0E2446E}" type="presParOf" srcId="{4D76603B-FF07-4935-B3A1-9B9E61528AAC}" destId="{4078F713-F8E7-4E7F-8013-FB1847B75958}"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83FBFE-DA44-4E7D-83ED-94E4B84DBE1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TW" altLang="en-US"/>
        </a:p>
      </dgm:t>
    </dgm:pt>
    <dgm:pt modelId="{E0BE5102-0D12-4217-B370-5C6810A1ED0C}">
      <dgm:prSet phldrT="[文字]"/>
      <dgm:spPr>
        <a:solidFill>
          <a:schemeClr val="accent6">
            <a:lumMod val="60000"/>
            <a:lumOff val="40000"/>
          </a:schemeClr>
        </a:solidFill>
      </dgm:spPr>
      <dgm:t>
        <a:bodyPr/>
        <a:lstStyle/>
        <a:p>
          <a:r>
            <a:rPr lang="en-US" altLang="zh-TW" b="1" dirty="0" smtClean="0">
              <a:solidFill>
                <a:schemeClr val="bg1"/>
              </a:solidFill>
              <a:latin typeface="微軟正黑體" pitchFamily="34" charset="-120"/>
              <a:ea typeface="微軟正黑體" pitchFamily="34" charset="-120"/>
            </a:rPr>
            <a:t>§11.1</a:t>
          </a:r>
          <a:r>
            <a:rPr lang="zh-TW" altLang="en-US" b="1" dirty="0" smtClean="0">
              <a:solidFill>
                <a:schemeClr val="bg1"/>
              </a:solidFill>
              <a:latin typeface="微軟正黑體" pitchFamily="34" charset="-120"/>
              <a:ea typeface="微軟正黑體" pitchFamily="34" charset="-120"/>
            </a:rPr>
            <a:t> 促成全球化的驅力</a:t>
          </a:r>
          <a:endParaRPr lang="zh-TW" altLang="en-US" b="1" dirty="0">
            <a:solidFill>
              <a:schemeClr val="bg1"/>
            </a:solidFill>
            <a:latin typeface="微軟正黑體" pitchFamily="34" charset="-120"/>
            <a:ea typeface="微軟正黑體" pitchFamily="34" charset="-120"/>
          </a:endParaRPr>
        </a:p>
      </dgm:t>
    </dgm:pt>
    <dgm:pt modelId="{AF50BAE1-748D-42B7-9988-785F865016BF}" type="parTrans" cxnId="{47C01544-8DD8-4312-B637-6C3D33CB396A}">
      <dgm:prSet/>
      <dgm:spPr/>
      <dgm:t>
        <a:bodyPr/>
        <a:lstStyle/>
        <a:p>
          <a:endParaRPr lang="zh-TW" altLang="en-US">
            <a:solidFill>
              <a:schemeClr val="bg1"/>
            </a:solidFill>
          </a:endParaRPr>
        </a:p>
      </dgm:t>
    </dgm:pt>
    <dgm:pt modelId="{09A1A4BB-F87A-43D9-AC54-9702698BADAC}" type="sibTrans" cxnId="{47C01544-8DD8-4312-B637-6C3D33CB396A}">
      <dgm:prSet/>
      <dgm:spPr/>
      <dgm:t>
        <a:bodyPr/>
        <a:lstStyle/>
        <a:p>
          <a:endParaRPr lang="zh-TW" altLang="en-US">
            <a:solidFill>
              <a:schemeClr val="bg1"/>
            </a:solidFill>
          </a:endParaRPr>
        </a:p>
      </dgm:t>
    </dgm:pt>
    <dgm:pt modelId="{8568854A-A447-4B03-835B-45F0AE423C9C}">
      <dgm:prSet phldrT="[文字]"/>
      <dgm:spPr>
        <a:solidFill>
          <a:schemeClr val="accent6">
            <a:lumMod val="50000"/>
          </a:schemeClr>
        </a:solidFill>
      </dgm:spPr>
      <dgm:t>
        <a:bodyPr/>
        <a:lstStyle/>
        <a:p>
          <a:r>
            <a:rPr lang="en-US" altLang="zh-TW" b="1" dirty="0" smtClean="0">
              <a:solidFill>
                <a:schemeClr val="bg1"/>
              </a:solidFill>
              <a:latin typeface="微軟正黑體" pitchFamily="34" charset="-120"/>
              <a:ea typeface="微軟正黑體" pitchFamily="34" charset="-120"/>
            </a:rPr>
            <a:t>§11.2</a:t>
          </a:r>
          <a:r>
            <a:rPr lang="zh-TW" altLang="en-US" b="1" dirty="0" smtClean="0">
              <a:solidFill>
                <a:schemeClr val="bg1"/>
              </a:solidFill>
              <a:latin typeface="微軟正黑體" pitchFamily="34" charset="-120"/>
              <a:ea typeface="微軟正黑體" pitchFamily="34" charset="-120"/>
            </a:rPr>
            <a:t> 全球化的利益</a:t>
          </a:r>
          <a:endParaRPr lang="zh-TW" altLang="en-US" b="1" dirty="0">
            <a:solidFill>
              <a:schemeClr val="bg1"/>
            </a:solidFill>
            <a:latin typeface="微軟正黑體" pitchFamily="34" charset="-120"/>
            <a:ea typeface="微軟正黑體" pitchFamily="34" charset="-120"/>
          </a:endParaRPr>
        </a:p>
      </dgm:t>
    </dgm:pt>
    <dgm:pt modelId="{6636148B-3A1B-4331-8831-5384796FE18F}" type="parTrans" cxnId="{0DF401DF-5BA8-4CA0-8B4A-86FF63D176F0}">
      <dgm:prSet/>
      <dgm:spPr/>
      <dgm:t>
        <a:bodyPr/>
        <a:lstStyle/>
        <a:p>
          <a:endParaRPr lang="zh-TW" altLang="en-US">
            <a:solidFill>
              <a:schemeClr val="bg1"/>
            </a:solidFill>
          </a:endParaRPr>
        </a:p>
      </dgm:t>
    </dgm:pt>
    <dgm:pt modelId="{E4C276F7-0D70-4940-B8D3-F8CFA11B26E9}" type="sibTrans" cxnId="{0DF401DF-5BA8-4CA0-8B4A-86FF63D176F0}">
      <dgm:prSet/>
      <dgm:spPr/>
      <dgm:t>
        <a:bodyPr/>
        <a:lstStyle/>
        <a:p>
          <a:endParaRPr lang="zh-TW" altLang="en-US">
            <a:solidFill>
              <a:schemeClr val="bg1"/>
            </a:solidFill>
          </a:endParaRPr>
        </a:p>
      </dgm:t>
    </dgm:pt>
    <dgm:pt modelId="{4E70093C-0310-4E69-8776-A6DFB0C26E7F}">
      <dgm:prSet phldrT="[文字]"/>
      <dgm:spPr>
        <a:solidFill>
          <a:schemeClr val="accent6">
            <a:lumMod val="60000"/>
            <a:lumOff val="40000"/>
          </a:schemeClr>
        </a:solidFill>
      </dgm:spPr>
      <dgm:t>
        <a:bodyPr/>
        <a:lstStyle/>
        <a:p>
          <a:r>
            <a:rPr lang="en-US" altLang="zh-TW" b="1" dirty="0" smtClean="0">
              <a:solidFill>
                <a:schemeClr val="bg1"/>
              </a:solidFill>
              <a:latin typeface="微軟正黑體" pitchFamily="34" charset="-120"/>
              <a:ea typeface="微軟正黑體" pitchFamily="34" charset="-120"/>
            </a:rPr>
            <a:t>§11.3</a:t>
          </a:r>
          <a:r>
            <a:rPr lang="zh-TW" altLang="en-US" b="1" dirty="0" smtClean="0">
              <a:solidFill>
                <a:schemeClr val="bg1"/>
              </a:solidFill>
              <a:latin typeface="微軟正黑體" pitchFamily="34" charset="-120"/>
              <a:ea typeface="微軟正黑體" pitchFamily="34" charset="-120"/>
            </a:rPr>
            <a:t> 全球化的風險</a:t>
          </a:r>
          <a:endParaRPr lang="zh-TW" altLang="en-US" b="1" dirty="0">
            <a:solidFill>
              <a:schemeClr val="bg1"/>
            </a:solidFill>
            <a:latin typeface="微軟正黑體" pitchFamily="34" charset="-120"/>
            <a:ea typeface="微軟正黑體" pitchFamily="34" charset="-120"/>
          </a:endParaRPr>
        </a:p>
      </dgm:t>
    </dgm:pt>
    <dgm:pt modelId="{21BD4D73-0642-4E95-8E14-97BE1AAB21A7}" type="parTrans" cxnId="{41626EF4-E6BE-4245-9094-CB8FEA06D062}">
      <dgm:prSet/>
      <dgm:spPr/>
      <dgm:t>
        <a:bodyPr/>
        <a:lstStyle/>
        <a:p>
          <a:endParaRPr lang="zh-TW" altLang="en-US">
            <a:solidFill>
              <a:schemeClr val="bg1"/>
            </a:solidFill>
          </a:endParaRPr>
        </a:p>
      </dgm:t>
    </dgm:pt>
    <dgm:pt modelId="{D3B83BFA-C633-4D52-8135-033F0E93D69F}" type="sibTrans" cxnId="{41626EF4-E6BE-4245-9094-CB8FEA06D062}">
      <dgm:prSet/>
      <dgm:spPr/>
      <dgm:t>
        <a:bodyPr/>
        <a:lstStyle/>
        <a:p>
          <a:endParaRPr lang="zh-TW" altLang="en-US">
            <a:solidFill>
              <a:schemeClr val="bg1"/>
            </a:solidFill>
          </a:endParaRPr>
        </a:p>
      </dgm:t>
    </dgm:pt>
    <dgm:pt modelId="{17E29535-6AF0-42DF-A0D3-C9CB6560FA2F}">
      <dgm:prSet phldrT="[文字]"/>
      <dgm:spPr>
        <a:solidFill>
          <a:schemeClr val="accent6">
            <a:lumMod val="60000"/>
            <a:lumOff val="40000"/>
          </a:schemeClr>
        </a:solidFill>
      </dgm:spPr>
      <dgm:t>
        <a:bodyPr/>
        <a:lstStyle/>
        <a:p>
          <a:r>
            <a:rPr lang="en-US" altLang="zh-TW" b="1" dirty="0" smtClean="0">
              <a:solidFill>
                <a:schemeClr val="bg1"/>
              </a:solidFill>
              <a:latin typeface="微軟正黑體" pitchFamily="34" charset="-120"/>
              <a:ea typeface="微軟正黑體" pitchFamily="34" charset="-120"/>
            </a:rPr>
            <a:t>§11.4</a:t>
          </a:r>
          <a:r>
            <a:rPr lang="zh-TW" altLang="en-US" b="1" dirty="0" smtClean="0">
              <a:solidFill>
                <a:schemeClr val="bg1"/>
              </a:solidFill>
              <a:latin typeface="微軟正黑體" pitchFamily="34" charset="-120"/>
              <a:ea typeface="微軟正黑體" pitchFamily="34" charset="-120"/>
            </a:rPr>
            <a:t> 全球化策略的選擇</a:t>
          </a:r>
          <a:endParaRPr lang="zh-TW" altLang="en-US" b="1" dirty="0">
            <a:solidFill>
              <a:schemeClr val="bg1"/>
            </a:solidFill>
            <a:latin typeface="微軟正黑體" pitchFamily="34" charset="-120"/>
            <a:ea typeface="微軟正黑體" pitchFamily="34" charset="-120"/>
          </a:endParaRPr>
        </a:p>
      </dgm:t>
    </dgm:pt>
    <dgm:pt modelId="{353D4049-5CD6-420C-B713-313EFB5547A8}" type="parTrans" cxnId="{CAA9DD61-0B59-4702-B251-C72065E39AA6}">
      <dgm:prSet/>
      <dgm:spPr/>
      <dgm:t>
        <a:bodyPr/>
        <a:lstStyle/>
        <a:p>
          <a:endParaRPr lang="zh-TW" altLang="en-US">
            <a:solidFill>
              <a:schemeClr val="bg1"/>
            </a:solidFill>
          </a:endParaRPr>
        </a:p>
      </dgm:t>
    </dgm:pt>
    <dgm:pt modelId="{9CFF9BF7-2A8E-4BF7-BAE1-5423A44D642F}" type="sibTrans" cxnId="{CAA9DD61-0B59-4702-B251-C72065E39AA6}">
      <dgm:prSet/>
      <dgm:spPr/>
      <dgm:t>
        <a:bodyPr/>
        <a:lstStyle/>
        <a:p>
          <a:endParaRPr lang="zh-TW" altLang="en-US">
            <a:solidFill>
              <a:schemeClr val="bg1"/>
            </a:solidFill>
          </a:endParaRPr>
        </a:p>
      </dgm:t>
    </dgm:pt>
    <dgm:pt modelId="{704CCA78-1EFA-4C5E-8428-C0AAB08298E4}">
      <dgm:prSet phldrT="[文字]"/>
      <dgm:spPr>
        <a:solidFill>
          <a:schemeClr val="accent6">
            <a:lumMod val="60000"/>
            <a:lumOff val="40000"/>
          </a:schemeClr>
        </a:solidFill>
      </dgm:spPr>
      <dgm:t>
        <a:bodyPr/>
        <a:lstStyle/>
        <a:p>
          <a:r>
            <a:rPr lang="en-US" altLang="zh-TW" b="1" dirty="0" smtClean="0">
              <a:solidFill>
                <a:schemeClr val="bg1"/>
              </a:solidFill>
              <a:latin typeface="微軟正黑體" pitchFamily="34" charset="-120"/>
              <a:ea typeface="微軟正黑體" pitchFamily="34" charset="-120"/>
            </a:rPr>
            <a:t>§11.5</a:t>
          </a:r>
          <a:r>
            <a:rPr lang="zh-TW" altLang="en-US" b="1" dirty="0" smtClean="0">
              <a:solidFill>
                <a:schemeClr val="bg1"/>
              </a:solidFill>
              <a:latin typeface="微軟正黑體" pitchFamily="34" charset="-120"/>
              <a:ea typeface="微軟正黑體" pitchFamily="34" charset="-120"/>
            </a:rPr>
            <a:t> 全球市場的進入決策與模式</a:t>
          </a:r>
          <a:endParaRPr lang="zh-TW" altLang="en-US" b="1" dirty="0">
            <a:solidFill>
              <a:schemeClr val="bg1"/>
            </a:solidFill>
            <a:latin typeface="微軟正黑體" pitchFamily="34" charset="-120"/>
            <a:ea typeface="微軟正黑體" pitchFamily="34" charset="-120"/>
          </a:endParaRPr>
        </a:p>
      </dgm:t>
    </dgm:pt>
    <dgm:pt modelId="{F331FF33-5B22-42CE-95D2-AB68E021B232}" type="parTrans" cxnId="{59BB46C2-29CD-482E-9858-F23CCBD01157}">
      <dgm:prSet/>
      <dgm:spPr/>
      <dgm:t>
        <a:bodyPr/>
        <a:lstStyle/>
        <a:p>
          <a:endParaRPr lang="zh-TW" altLang="en-US">
            <a:solidFill>
              <a:schemeClr val="bg1"/>
            </a:solidFill>
          </a:endParaRPr>
        </a:p>
      </dgm:t>
    </dgm:pt>
    <dgm:pt modelId="{53E21019-4C0E-4C2F-A112-4C62A8B6A5FF}" type="sibTrans" cxnId="{59BB46C2-29CD-482E-9858-F23CCBD01157}">
      <dgm:prSet/>
      <dgm:spPr/>
      <dgm:t>
        <a:bodyPr/>
        <a:lstStyle/>
        <a:p>
          <a:endParaRPr lang="zh-TW" altLang="en-US">
            <a:solidFill>
              <a:schemeClr val="bg1"/>
            </a:solidFill>
          </a:endParaRPr>
        </a:p>
      </dgm:t>
    </dgm:pt>
    <dgm:pt modelId="{C4AE292F-DE7B-44B4-9E4C-25DCB97EF6B9}" type="pres">
      <dgm:prSet presAssocID="{5D83FBFE-DA44-4E7D-83ED-94E4B84DBE1F}" presName="linear" presStyleCnt="0">
        <dgm:presLayoutVars>
          <dgm:animLvl val="lvl"/>
          <dgm:resizeHandles val="exact"/>
        </dgm:presLayoutVars>
      </dgm:prSet>
      <dgm:spPr/>
      <dgm:t>
        <a:bodyPr/>
        <a:lstStyle/>
        <a:p>
          <a:endParaRPr lang="zh-TW" altLang="en-US"/>
        </a:p>
      </dgm:t>
    </dgm:pt>
    <dgm:pt modelId="{712F8263-28A0-42F7-A532-BB05114E06A4}" type="pres">
      <dgm:prSet presAssocID="{E0BE5102-0D12-4217-B370-5C6810A1ED0C}" presName="parentText" presStyleLbl="node1" presStyleIdx="0" presStyleCnt="5">
        <dgm:presLayoutVars>
          <dgm:chMax val="0"/>
          <dgm:bulletEnabled val="1"/>
        </dgm:presLayoutVars>
      </dgm:prSet>
      <dgm:spPr/>
      <dgm:t>
        <a:bodyPr/>
        <a:lstStyle/>
        <a:p>
          <a:endParaRPr lang="zh-TW" altLang="en-US"/>
        </a:p>
      </dgm:t>
    </dgm:pt>
    <dgm:pt modelId="{FBD49CCE-CFA8-4672-BC9D-DCAFEF8D5634}" type="pres">
      <dgm:prSet presAssocID="{09A1A4BB-F87A-43D9-AC54-9702698BADAC}" presName="spacer" presStyleCnt="0"/>
      <dgm:spPr/>
    </dgm:pt>
    <dgm:pt modelId="{8ECE8589-8516-4D5C-8698-B69BE5F46FB4}" type="pres">
      <dgm:prSet presAssocID="{8568854A-A447-4B03-835B-45F0AE423C9C}" presName="parentText" presStyleLbl="node1" presStyleIdx="1" presStyleCnt="5">
        <dgm:presLayoutVars>
          <dgm:chMax val="0"/>
          <dgm:bulletEnabled val="1"/>
        </dgm:presLayoutVars>
      </dgm:prSet>
      <dgm:spPr/>
      <dgm:t>
        <a:bodyPr/>
        <a:lstStyle/>
        <a:p>
          <a:endParaRPr lang="zh-TW" altLang="en-US"/>
        </a:p>
      </dgm:t>
    </dgm:pt>
    <dgm:pt modelId="{00A968C6-6FA7-4B96-BB75-94E6D5D63E87}" type="pres">
      <dgm:prSet presAssocID="{E4C276F7-0D70-4940-B8D3-F8CFA11B26E9}" presName="spacer" presStyleCnt="0"/>
      <dgm:spPr/>
    </dgm:pt>
    <dgm:pt modelId="{AE0AAF5F-BFF0-4A8C-9D32-008D956B3228}" type="pres">
      <dgm:prSet presAssocID="{4E70093C-0310-4E69-8776-A6DFB0C26E7F}" presName="parentText" presStyleLbl="node1" presStyleIdx="2" presStyleCnt="5">
        <dgm:presLayoutVars>
          <dgm:chMax val="0"/>
          <dgm:bulletEnabled val="1"/>
        </dgm:presLayoutVars>
      </dgm:prSet>
      <dgm:spPr/>
      <dgm:t>
        <a:bodyPr/>
        <a:lstStyle/>
        <a:p>
          <a:endParaRPr lang="zh-TW" altLang="en-US"/>
        </a:p>
      </dgm:t>
    </dgm:pt>
    <dgm:pt modelId="{BDD2B5E0-E2CA-4CBD-9E20-C7CA150C68F9}" type="pres">
      <dgm:prSet presAssocID="{D3B83BFA-C633-4D52-8135-033F0E93D69F}" presName="spacer" presStyleCnt="0"/>
      <dgm:spPr/>
    </dgm:pt>
    <dgm:pt modelId="{1571E1A3-2EAD-4D46-9361-502BECB663B7}" type="pres">
      <dgm:prSet presAssocID="{17E29535-6AF0-42DF-A0D3-C9CB6560FA2F}" presName="parentText" presStyleLbl="node1" presStyleIdx="3" presStyleCnt="5">
        <dgm:presLayoutVars>
          <dgm:chMax val="0"/>
          <dgm:bulletEnabled val="1"/>
        </dgm:presLayoutVars>
      </dgm:prSet>
      <dgm:spPr/>
      <dgm:t>
        <a:bodyPr/>
        <a:lstStyle/>
        <a:p>
          <a:endParaRPr lang="zh-TW" altLang="en-US"/>
        </a:p>
      </dgm:t>
    </dgm:pt>
    <dgm:pt modelId="{2D9FB815-ABB8-4A1A-AAB3-E9CE6B262922}" type="pres">
      <dgm:prSet presAssocID="{9CFF9BF7-2A8E-4BF7-BAE1-5423A44D642F}" presName="spacer" presStyleCnt="0"/>
      <dgm:spPr/>
    </dgm:pt>
    <dgm:pt modelId="{9D9A05FF-F43B-4AD0-9397-322215DEA742}" type="pres">
      <dgm:prSet presAssocID="{704CCA78-1EFA-4C5E-8428-C0AAB08298E4}" presName="parentText" presStyleLbl="node1" presStyleIdx="4" presStyleCnt="5">
        <dgm:presLayoutVars>
          <dgm:chMax val="0"/>
          <dgm:bulletEnabled val="1"/>
        </dgm:presLayoutVars>
      </dgm:prSet>
      <dgm:spPr/>
      <dgm:t>
        <a:bodyPr/>
        <a:lstStyle/>
        <a:p>
          <a:endParaRPr lang="zh-TW" altLang="en-US"/>
        </a:p>
      </dgm:t>
    </dgm:pt>
  </dgm:ptLst>
  <dgm:cxnLst>
    <dgm:cxn modelId="{47C01544-8DD8-4312-B637-6C3D33CB396A}" srcId="{5D83FBFE-DA44-4E7D-83ED-94E4B84DBE1F}" destId="{E0BE5102-0D12-4217-B370-5C6810A1ED0C}" srcOrd="0" destOrd="0" parTransId="{AF50BAE1-748D-42B7-9988-785F865016BF}" sibTransId="{09A1A4BB-F87A-43D9-AC54-9702698BADAC}"/>
    <dgm:cxn modelId="{C48459BF-7907-4B9D-841D-CDA996690E62}" type="presOf" srcId="{704CCA78-1EFA-4C5E-8428-C0AAB08298E4}" destId="{9D9A05FF-F43B-4AD0-9397-322215DEA742}" srcOrd="0" destOrd="0" presId="urn:microsoft.com/office/officeart/2005/8/layout/vList2"/>
    <dgm:cxn modelId="{59BB46C2-29CD-482E-9858-F23CCBD01157}" srcId="{5D83FBFE-DA44-4E7D-83ED-94E4B84DBE1F}" destId="{704CCA78-1EFA-4C5E-8428-C0AAB08298E4}" srcOrd="4" destOrd="0" parTransId="{F331FF33-5B22-42CE-95D2-AB68E021B232}" sibTransId="{53E21019-4C0E-4C2F-A112-4C62A8B6A5FF}"/>
    <dgm:cxn modelId="{CAA9DD61-0B59-4702-B251-C72065E39AA6}" srcId="{5D83FBFE-DA44-4E7D-83ED-94E4B84DBE1F}" destId="{17E29535-6AF0-42DF-A0D3-C9CB6560FA2F}" srcOrd="3" destOrd="0" parTransId="{353D4049-5CD6-420C-B713-313EFB5547A8}" sibTransId="{9CFF9BF7-2A8E-4BF7-BAE1-5423A44D642F}"/>
    <dgm:cxn modelId="{91E92E0A-4C28-4BE1-B40D-710BB3B91E86}" type="presOf" srcId="{E0BE5102-0D12-4217-B370-5C6810A1ED0C}" destId="{712F8263-28A0-42F7-A532-BB05114E06A4}" srcOrd="0" destOrd="0" presId="urn:microsoft.com/office/officeart/2005/8/layout/vList2"/>
    <dgm:cxn modelId="{F7126D45-A936-462C-BF5F-19C9DB296BD8}" type="presOf" srcId="{8568854A-A447-4B03-835B-45F0AE423C9C}" destId="{8ECE8589-8516-4D5C-8698-B69BE5F46FB4}" srcOrd="0" destOrd="0" presId="urn:microsoft.com/office/officeart/2005/8/layout/vList2"/>
    <dgm:cxn modelId="{4D223EE2-CAFB-4EBE-B55A-E5C2B233F6B1}" type="presOf" srcId="{17E29535-6AF0-42DF-A0D3-C9CB6560FA2F}" destId="{1571E1A3-2EAD-4D46-9361-502BECB663B7}" srcOrd="0" destOrd="0" presId="urn:microsoft.com/office/officeart/2005/8/layout/vList2"/>
    <dgm:cxn modelId="{41626EF4-E6BE-4245-9094-CB8FEA06D062}" srcId="{5D83FBFE-DA44-4E7D-83ED-94E4B84DBE1F}" destId="{4E70093C-0310-4E69-8776-A6DFB0C26E7F}" srcOrd="2" destOrd="0" parTransId="{21BD4D73-0642-4E95-8E14-97BE1AAB21A7}" sibTransId="{D3B83BFA-C633-4D52-8135-033F0E93D69F}"/>
    <dgm:cxn modelId="{E3E6E8E7-FBD1-44DD-8048-BD95764F1B2C}" type="presOf" srcId="{5D83FBFE-DA44-4E7D-83ED-94E4B84DBE1F}" destId="{C4AE292F-DE7B-44B4-9E4C-25DCB97EF6B9}" srcOrd="0" destOrd="0" presId="urn:microsoft.com/office/officeart/2005/8/layout/vList2"/>
    <dgm:cxn modelId="{0DF401DF-5BA8-4CA0-8B4A-86FF63D176F0}" srcId="{5D83FBFE-DA44-4E7D-83ED-94E4B84DBE1F}" destId="{8568854A-A447-4B03-835B-45F0AE423C9C}" srcOrd="1" destOrd="0" parTransId="{6636148B-3A1B-4331-8831-5384796FE18F}" sibTransId="{E4C276F7-0D70-4940-B8D3-F8CFA11B26E9}"/>
    <dgm:cxn modelId="{3AA77DBB-B10C-4F2D-AA9B-D0F06E67E976}" type="presOf" srcId="{4E70093C-0310-4E69-8776-A6DFB0C26E7F}" destId="{AE0AAF5F-BFF0-4A8C-9D32-008D956B3228}" srcOrd="0" destOrd="0" presId="urn:microsoft.com/office/officeart/2005/8/layout/vList2"/>
    <dgm:cxn modelId="{46BBC134-1EA6-4B35-9AE1-C317C38BD8CA}" type="presParOf" srcId="{C4AE292F-DE7B-44B4-9E4C-25DCB97EF6B9}" destId="{712F8263-28A0-42F7-A532-BB05114E06A4}" srcOrd="0" destOrd="0" presId="urn:microsoft.com/office/officeart/2005/8/layout/vList2"/>
    <dgm:cxn modelId="{6E078CBC-E4C2-46DC-A18A-4D90C2F4455F}" type="presParOf" srcId="{C4AE292F-DE7B-44B4-9E4C-25DCB97EF6B9}" destId="{FBD49CCE-CFA8-4672-BC9D-DCAFEF8D5634}" srcOrd="1" destOrd="0" presId="urn:microsoft.com/office/officeart/2005/8/layout/vList2"/>
    <dgm:cxn modelId="{80F19F3B-CC95-4685-B04E-B8AF4CBDD25F}" type="presParOf" srcId="{C4AE292F-DE7B-44B4-9E4C-25DCB97EF6B9}" destId="{8ECE8589-8516-4D5C-8698-B69BE5F46FB4}" srcOrd="2" destOrd="0" presId="urn:microsoft.com/office/officeart/2005/8/layout/vList2"/>
    <dgm:cxn modelId="{37EB97C5-9A3C-450E-8455-7A9E81B0C920}" type="presParOf" srcId="{C4AE292F-DE7B-44B4-9E4C-25DCB97EF6B9}" destId="{00A968C6-6FA7-4B96-BB75-94E6D5D63E87}" srcOrd="3" destOrd="0" presId="urn:microsoft.com/office/officeart/2005/8/layout/vList2"/>
    <dgm:cxn modelId="{55AB1D48-01CA-458A-83E2-494048C8DD0F}" type="presParOf" srcId="{C4AE292F-DE7B-44B4-9E4C-25DCB97EF6B9}" destId="{AE0AAF5F-BFF0-4A8C-9D32-008D956B3228}" srcOrd="4" destOrd="0" presId="urn:microsoft.com/office/officeart/2005/8/layout/vList2"/>
    <dgm:cxn modelId="{05F05F11-51AD-49A9-B62A-43EF31C092F8}" type="presParOf" srcId="{C4AE292F-DE7B-44B4-9E4C-25DCB97EF6B9}" destId="{BDD2B5E0-E2CA-4CBD-9E20-C7CA150C68F9}" srcOrd="5" destOrd="0" presId="urn:microsoft.com/office/officeart/2005/8/layout/vList2"/>
    <dgm:cxn modelId="{C7A24F2D-699C-4C7B-B8C0-25246D936357}" type="presParOf" srcId="{C4AE292F-DE7B-44B4-9E4C-25DCB97EF6B9}" destId="{1571E1A3-2EAD-4D46-9361-502BECB663B7}" srcOrd="6" destOrd="0" presId="urn:microsoft.com/office/officeart/2005/8/layout/vList2"/>
    <dgm:cxn modelId="{14EA6A79-1963-49C8-8E75-112CC0AFE51D}" type="presParOf" srcId="{C4AE292F-DE7B-44B4-9E4C-25DCB97EF6B9}" destId="{2D9FB815-ABB8-4A1A-AAB3-E9CE6B262922}" srcOrd="7" destOrd="0" presId="urn:microsoft.com/office/officeart/2005/8/layout/vList2"/>
    <dgm:cxn modelId="{5FB3C838-BD99-435C-97F8-DEAC3FBDB31D}" type="presParOf" srcId="{C4AE292F-DE7B-44B4-9E4C-25DCB97EF6B9}" destId="{9D9A05FF-F43B-4AD0-9397-322215DEA742}"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D83FBFE-DA44-4E7D-83ED-94E4B84DBE1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TW" altLang="en-US"/>
        </a:p>
      </dgm:t>
    </dgm:pt>
    <dgm:pt modelId="{E0BE5102-0D12-4217-B370-5C6810A1ED0C}">
      <dgm:prSet phldrT="[文字]"/>
      <dgm:spPr>
        <a:solidFill>
          <a:schemeClr val="accent6">
            <a:lumMod val="60000"/>
            <a:lumOff val="40000"/>
          </a:schemeClr>
        </a:solidFill>
      </dgm:spPr>
      <dgm:t>
        <a:bodyPr/>
        <a:lstStyle/>
        <a:p>
          <a:r>
            <a:rPr lang="en-US" altLang="zh-TW" b="1" dirty="0" smtClean="0">
              <a:solidFill>
                <a:schemeClr val="bg1"/>
              </a:solidFill>
              <a:latin typeface="微軟正黑體" pitchFamily="34" charset="-120"/>
              <a:ea typeface="微軟正黑體" pitchFamily="34" charset="-120"/>
            </a:rPr>
            <a:t>§11.1</a:t>
          </a:r>
          <a:r>
            <a:rPr lang="zh-TW" altLang="en-US" b="1" dirty="0" smtClean="0">
              <a:solidFill>
                <a:schemeClr val="bg1"/>
              </a:solidFill>
              <a:latin typeface="微軟正黑體" pitchFamily="34" charset="-120"/>
              <a:ea typeface="微軟正黑體" pitchFamily="34" charset="-120"/>
            </a:rPr>
            <a:t> 促成全球化的驅力</a:t>
          </a:r>
          <a:endParaRPr lang="zh-TW" altLang="en-US" b="1" dirty="0">
            <a:solidFill>
              <a:schemeClr val="bg1"/>
            </a:solidFill>
            <a:latin typeface="微軟正黑體" pitchFamily="34" charset="-120"/>
            <a:ea typeface="微軟正黑體" pitchFamily="34" charset="-120"/>
          </a:endParaRPr>
        </a:p>
      </dgm:t>
    </dgm:pt>
    <dgm:pt modelId="{AF50BAE1-748D-42B7-9988-785F865016BF}" type="parTrans" cxnId="{47C01544-8DD8-4312-B637-6C3D33CB396A}">
      <dgm:prSet/>
      <dgm:spPr/>
      <dgm:t>
        <a:bodyPr/>
        <a:lstStyle/>
        <a:p>
          <a:endParaRPr lang="zh-TW" altLang="en-US">
            <a:solidFill>
              <a:schemeClr val="bg1"/>
            </a:solidFill>
          </a:endParaRPr>
        </a:p>
      </dgm:t>
    </dgm:pt>
    <dgm:pt modelId="{09A1A4BB-F87A-43D9-AC54-9702698BADAC}" type="sibTrans" cxnId="{47C01544-8DD8-4312-B637-6C3D33CB396A}">
      <dgm:prSet/>
      <dgm:spPr/>
      <dgm:t>
        <a:bodyPr/>
        <a:lstStyle/>
        <a:p>
          <a:endParaRPr lang="zh-TW" altLang="en-US">
            <a:solidFill>
              <a:schemeClr val="bg1"/>
            </a:solidFill>
          </a:endParaRPr>
        </a:p>
      </dgm:t>
    </dgm:pt>
    <dgm:pt modelId="{8568854A-A447-4B03-835B-45F0AE423C9C}">
      <dgm:prSet phldrT="[文字]"/>
      <dgm:spPr>
        <a:solidFill>
          <a:schemeClr val="accent6">
            <a:lumMod val="60000"/>
            <a:lumOff val="40000"/>
          </a:schemeClr>
        </a:solidFill>
      </dgm:spPr>
      <dgm:t>
        <a:bodyPr/>
        <a:lstStyle/>
        <a:p>
          <a:r>
            <a:rPr lang="en-US" altLang="zh-TW" b="1" dirty="0" smtClean="0">
              <a:solidFill>
                <a:schemeClr val="bg1"/>
              </a:solidFill>
              <a:latin typeface="微軟正黑體" pitchFamily="34" charset="-120"/>
              <a:ea typeface="微軟正黑體" pitchFamily="34" charset="-120"/>
            </a:rPr>
            <a:t>§11.2</a:t>
          </a:r>
          <a:r>
            <a:rPr lang="zh-TW" altLang="en-US" b="1" dirty="0" smtClean="0">
              <a:solidFill>
                <a:schemeClr val="bg1"/>
              </a:solidFill>
              <a:latin typeface="微軟正黑體" pitchFamily="34" charset="-120"/>
              <a:ea typeface="微軟正黑體" pitchFamily="34" charset="-120"/>
            </a:rPr>
            <a:t> 全球化的利益</a:t>
          </a:r>
          <a:endParaRPr lang="zh-TW" altLang="en-US" b="1" dirty="0">
            <a:solidFill>
              <a:schemeClr val="bg1"/>
            </a:solidFill>
            <a:latin typeface="微軟正黑體" pitchFamily="34" charset="-120"/>
            <a:ea typeface="微軟正黑體" pitchFamily="34" charset="-120"/>
          </a:endParaRPr>
        </a:p>
      </dgm:t>
    </dgm:pt>
    <dgm:pt modelId="{6636148B-3A1B-4331-8831-5384796FE18F}" type="parTrans" cxnId="{0DF401DF-5BA8-4CA0-8B4A-86FF63D176F0}">
      <dgm:prSet/>
      <dgm:spPr/>
      <dgm:t>
        <a:bodyPr/>
        <a:lstStyle/>
        <a:p>
          <a:endParaRPr lang="zh-TW" altLang="en-US">
            <a:solidFill>
              <a:schemeClr val="bg1"/>
            </a:solidFill>
          </a:endParaRPr>
        </a:p>
      </dgm:t>
    </dgm:pt>
    <dgm:pt modelId="{E4C276F7-0D70-4940-B8D3-F8CFA11B26E9}" type="sibTrans" cxnId="{0DF401DF-5BA8-4CA0-8B4A-86FF63D176F0}">
      <dgm:prSet/>
      <dgm:spPr/>
      <dgm:t>
        <a:bodyPr/>
        <a:lstStyle/>
        <a:p>
          <a:endParaRPr lang="zh-TW" altLang="en-US">
            <a:solidFill>
              <a:schemeClr val="bg1"/>
            </a:solidFill>
          </a:endParaRPr>
        </a:p>
      </dgm:t>
    </dgm:pt>
    <dgm:pt modelId="{4E70093C-0310-4E69-8776-A6DFB0C26E7F}">
      <dgm:prSet phldrT="[文字]"/>
      <dgm:spPr>
        <a:solidFill>
          <a:schemeClr val="accent6">
            <a:lumMod val="50000"/>
          </a:schemeClr>
        </a:solidFill>
      </dgm:spPr>
      <dgm:t>
        <a:bodyPr/>
        <a:lstStyle/>
        <a:p>
          <a:r>
            <a:rPr lang="en-US" altLang="zh-TW" b="1" dirty="0" smtClean="0">
              <a:solidFill>
                <a:schemeClr val="bg1"/>
              </a:solidFill>
              <a:latin typeface="微軟正黑體" pitchFamily="34" charset="-120"/>
              <a:ea typeface="微軟正黑體" pitchFamily="34" charset="-120"/>
            </a:rPr>
            <a:t>§11.3</a:t>
          </a:r>
          <a:r>
            <a:rPr lang="zh-TW" altLang="en-US" b="1" dirty="0" smtClean="0">
              <a:solidFill>
                <a:schemeClr val="bg1"/>
              </a:solidFill>
              <a:latin typeface="微軟正黑體" pitchFamily="34" charset="-120"/>
              <a:ea typeface="微軟正黑體" pitchFamily="34" charset="-120"/>
            </a:rPr>
            <a:t> 全球化的風險</a:t>
          </a:r>
          <a:endParaRPr lang="zh-TW" altLang="en-US" b="1" dirty="0">
            <a:solidFill>
              <a:schemeClr val="bg1"/>
            </a:solidFill>
            <a:latin typeface="微軟正黑體" pitchFamily="34" charset="-120"/>
            <a:ea typeface="微軟正黑體" pitchFamily="34" charset="-120"/>
          </a:endParaRPr>
        </a:p>
      </dgm:t>
    </dgm:pt>
    <dgm:pt modelId="{21BD4D73-0642-4E95-8E14-97BE1AAB21A7}" type="parTrans" cxnId="{41626EF4-E6BE-4245-9094-CB8FEA06D062}">
      <dgm:prSet/>
      <dgm:spPr/>
      <dgm:t>
        <a:bodyPr/>
        <a:lstStyle/>
        <a:p>
          <a:endParaRPr lang="zh-TW" altLang="en-US">
            <a:solidFill>
              <a:schemeClr val="bg1"/>
            </a:solidFill>
          </a:endParaRPr>
        </a:p>
      </dgm:t>
    </dgm:pt>
    <dgm:pt modelId="{D3B83BFA-C633-4D52-8135-033F0E93D69F}" type="sibTrans" cxnId="{41626EF4-E6BE-4245-9094-CB8FEA06D062}">
      <dgm:prSet/>
      <dgm:spPr/>
      <dgm:t>
        <a:bodyPr/>
        <a:lstStyle/>
        <a:p>
          <a:endParaRPr lang="zh-TW" altLang="en-US">
            <a:solidFill>
              <a:schemeClr val="bg1"/>
            </a:solidFill>
          </a:endParaRPr>
        </a:p>
      </dgm:t>
    </dgm:pt>
    <dgm:pt modelId="{17E29535-6AF0-42DF-A0D3-C9CB6560FA2F}">
      <dgm:prSet phldrT="[文字]"/>
      <dgm:spPr>
        <a:solidFill>
          <a:schemeClr val="accent6">
            <a:lumMod val="60000"/>
            <a:lumOff val="40000"/>
          </a:schemeClr>
        </a:solidFill>
      </dgm:spPr>
      <dgm:t>
        <a:bodyPr/>
        <a:lstStyle/>
        <a:p>
          <a:r>
            <a:rPr lang="en-US" altLang="zh-TW" b="1" dirty="0" smtClean="0">
              <a:solidFill>
                <a:schemeClr val="bg1"/>
              </a:solidFill>
              <a:latin typeface="微軟正黑體" pitchFamily="34" charset="-120"/>
              <a:ea typeface="微軟正黑體" pitchFamily="34" charset="-120"/>
            </a:rPr>
            <a:t>§11.4</a:t>
          </a:r>
          <a:r>
            <a:rPr lang="zh-TW" altLang="en-US" b="1" dirty="0" smtClean="0">
              <a:solidFill>
                <a:schemeClr val="bg1"/>
              </a:solidFill>
              <a:latin typeface="微軟正黑體" pitchFamily="34" charset="-120"/>
              <a:ea typeface="微軟正黑體" pitchFamily="34" charset="-120"/>
            </a:rPr>
            <a:t> 全球化策略的選擇</a:t>
          </a:r>
          <a:endParaRPr lang="zh-TW" altLang="en-US" b="1" dirty="0">
            <a:solidFill>
              <a:schemeClr val="bg1"/>
            </a:solidFill>
            <a:latin typeface="微軟正黑體" pitchFamily="34" charset="-120"/>
            <a:ea typeface="微軟正黑體" pitchFamily="34" charset="-120"/>
          </a:endParaRPr>
        </a:p>
      </dgm:t>
    </dgm:pt>
    <dgm:pt modelId="{353D4049-5CD6-420C-B713-313EFB5547A8}" type="parTrans" cxnId="{CAA9DD61-0B59-4702-B251-C72065E39AA6}">
      <dgm:prSet/>
      <dgm:spPr/>
      <dgm:t>
        <a:bodyPr/>
        <a:lstStyle/>
        <a:p>
          <a:endParaRPr lang="zh-TW" altLang="en-US">
            <a:solidFill>
              <a:schemeClr val="bg1"/>
            </a:solidFill>
          </a:endParaRPr>
        </a:p>
      </dgm:t>
    </dgm:pt>
    <dgm:pt modelId="{9CFF9BF7-2A8E-4BF7-BAE1-5423A44D642F}" type="sibTrans" cxnId="{CAA9DD61-0B59-4702-B251-C72065E39AA6}">
      <dgm:prSet/>
      <dgm:spPr/>
      <dgm:t>
        <a:bodyPr/>
        <a:lstStyle/>
        <a:p>
          <a:endParaRPr lang="zh-TW" altLang="en-US">
            <a:solidFill>
              <a:schemeClr val="bg1"/>
            </a:solidFill>
          </a:endParaRPr>
        </a:p>
      </dgm:t>
    </dgm:pt>
    <dgm:pt modelId="{704CCA78-1EFA-4C5E-8428-C0AAB08298E4}">
      <dgm:prSet phldrT="[文字]"/>
      <dgm:spPr>
        <a:solidFill>
          <a:schemeClr val="accent6">
            <a:lumMod val="60000"/>
            <a:lumOff val="40000"/>
          </a:schemeClr>
        </a:solidFill>
      </dgm:spPr>
      <dgm:t>
        <a:bodyPr/>
        <a:lstStyle/>
        <a:p>
          <a:r>
            <a:rPr lang="en-US" altLang="zh-TW" b="1" dirty="0" smtClean="0">
              <a:solidFill>
                <a:schemeClr val="bg1"/>
              </a:solidFill>
              <a:latin typeface="微軟正黑體" pitchFamily="34" charset="-120"/>
              <a:ea typeface="微軟正黑體" pitchFamily="34" charset="-120"/>
            </a:rPr>
            <a:t>§11.5</a:t>
          </a:r>
          <a:r>
            <a:rPr lang="zh-TW" altLang="en-US" b="1" dirty="0" smtClean="0">
              <a:solidFill>
                <a:schemeClr val="bg1"/>
              </a:solidFill>
              <a:latin typeface="微軟正黑體" pitchFamily="34" charset="-120"/>
              <a:ea typeface="微軟正黑體" pitchFamily="34" charset="-120"/>
            </a:rPr>
            <a:t> 全球市場的進入決策與模式</a:t>
          </a:r>
          <a:endParaRPr lang="zh-TW" altLang="en-US" b="1" dirty="0">
            <a:solidFill>
              <a:schemeClr val="bg1"/>
            </a:solidFill>
            <a:latin typeface="微軟正黑體" pitchFamily="34" charset="-120"/>
            <a:ea typeface="微軟正黑體" pitchFamily="34" charset="-120"/>
          </a:endParaRPr>
        </a:p>
      </dgm:t>
    </dgm:pt>
    <dgm:pt modelId="{F331FF33-5B22-42CE-95D2-AB68E021B232}" type="parTrans" cxnId="{59BB46C2-29CD-482E-9858-F23CCBD01157}">
      <dgm:prSet/>
      <dgm:spPr/>
      <dgm:t>
        <a:bodyPr/>
        <a:lstStyle/>
        <a:p>
          <a:endParaRPr lang="zh-TW" altLang="en-US">
            <a:solidFill>
              <a:schemeClr val="bg1"/>
            </a:solidFill>
          </a:endParaRPr>
        </a:p>
      </dgm:t>
    </dgm:pt>
    <dgm:pt modelId="{53E21019-4C0E-4C2F-A112-4C62A8B6A5FF}" type="sibTrans" cxnId="{59BB46C2-29CD-482E-9858-F23CCBD01157}">
      <dgm:prSet/>
      <dgm:spPr/>
      <dgm:t>
        <a:bodyPr/>
        <a:lstStyle/>
        <a:p>
          <a:endParaRPr lang="zh-TW" altLang="en-US">
            <a:solidFill>
              <a:schemeClr val="bg1"/>
            </a:solidFill>
          </a:endParaRPr>
        </a:p>
      </dgm:t>
    </dgm:pt>
    <dgm:pt modelId="{C4AE292F-DE7B-44B4-9E4C-25DCB97EF6B9}" type="pres">
      <dgm:prSet presAssocID="{5D83FBFE-DA44-4E7D-83ED-94E4B84DBE1F}" presName="linear" presStyleCnt="0">
        <dgm:presLayoutVars>
          <dgm:animLvl val="lvl"/>
          <dgm:resizeHandles val="exact"/>
        </dgm:presLayoutVars>
      </dgm:prSet>
      <dgm:spPr/>
      <dgm:t>
        <a:bodyPr/>
        <a:lstStyle/>
        <a:p>
          <a:endParaRPr lang="zh-TW" altLang="en-US"/>
        </a:p>
      </dgm:t>
    </dgm:pt>
    <dgm:pt modelId="{712F8263-28A0-42F7-A532-BB05114E06A4}" type="pres">
      <dgm:prSet presAssocID="{E0BE5102-0D12-4217-B370-5C6810A1ED0C}" presName="parentText" presStyleLbl="node1" presStyleIdx="0" presStyleCnt="5">
        <dgm:presLayoutVars>
          <dgm:chMax val="0"/>
          <dgm:bulletEnabled val="1"/>
        </dgm:presLayoutVars>
      </dgm:prSet>
      <dgm:spPr/>
      <dgm:t>
        <a:bodyPr/>
        <a:lstStyle/>
        <a:p>
          <a:endParaRPr lang="zh-TW" altLang="en-US"/>
        </a:p>
      </dgm:t>
    </dgm:pt>
    <dgm:pt modelId="{FBD49CCE-CFA8-4672-BC9D-DCAFEF8D5634}" type="pres">
      <dgm:prSet presAssocID="{09A1A4BB-F87A-43D9-AC54-9702698BADAC}" presName="spacer" presStyleCnt="0"/>
      <dgm:spPr/>
    </dgm:pt>
    <dgm:pt modelId="{8ECE8589-8516-4D5C-8698-B69BE5F46FB4}" type="pres">
      <dgm:prSet presAssocID="{8568854A-A447-4B03-835B-45F0AE423C9C}" presName="parentText" presStyleLbl="node1" presStyleIdx="1" presStyleCnt="5">
        <dgm:presLayoutVars>
          <dgm:chMax val="0"/>
          <dgm:bulletEnabled val="1"/>
        </dgm:presLayoutVars>
      </dgm:prSet>
      <dgm:spPr/>
      <dgm:t>
        <a:bodyPr/>
        <a:lstStyle/>
        <a:p>
          <a:endParaRPr lang="zh-TW" altLang="en-US"/>
        </a:p>
      </dgm:t>
    </dgm:pt>
    <dgm:pt modelId="{00A968C6-6FA7-4B96-BB75-94E6D5D63E87}" type="pres">
      <dgm:prSet presAssocID="{E4C276F7-0D70-4940-B8D3-F8CFA11B26E9}" presName="spacer" presStyleCnt="0"/>
      <dgm:spPr/>
    </dgm:pt>
    <dgm:pt modelId="{AE0AAF5F-BFF0-4A8C-9D32-008D956B3228}" type="pres">
      <dgm:prSet presAssocID="{4E70093C-0310-4E69-8776-A6DFB0C26E7F}" presName="parentText" presStyleLbl="node1" presStyleIdx="2" presStyleCnt="5">
        <dgm:presLayoutVars>
          <dgm:chMax val="0"/>
          <dgm:bulletEnabled val="1"/>
        </dgm:presLayoutVars>
      </dgm:prSet>
      <dgm:spPr/>
      <dgm:t>
        <a:bodyPr/>
        <a:lstStyle/>
        <a:p>
          <a:endParaRPr lang="zh-TW" altLang="en-US"/>
        </a:p>
      </dgm:t>
    </dgm:pt>
    <dgm:pt modelId="{BDD2B5E0-E2CA-4CBD-9E20-C7CA150C68F9}" type="pres">
      <dgm:prSet presAssocID="{D3B83BFA-C633-4D52-8135-033F0E93D69F}" presName="spacer" presStyleCnt="0"/>
      <dgm:spPr/>
    </dgm:pt>
    <dgm:pt modelId="{1571E1A3-2EAD-4D46-9361-502BECB663B7}" type="pres">
      <dgm:prSet presAssocID="{17E29535-6AF0-42DF-A0D3-C9CB6560FA2F}" presName="parentText" presStyleLbl="node1" presStyleIdx="3" presStyleCnt="5">
        <dgm:presLayoutVars>
          <dgm:chMax val="0"/>
          <dgm:bulletEnabled val="1"/>
        </dgm:presLayoutVars>
      </dgm:prSet>
      <dgm:spPr/>
      <dgm:t>
        <a:bodyPr/>
        <a:lstStyle/>
        <a:p>
          <a:endParaRPr lang="zh-TW" altLang="en-US"/>
        </a:p>
      </dgm:t>
    </dgm:pt>
    <dgm:pt modelId="{2D9FB815-ABB8-4A1A-AAB3-E9CE6B262922}" type="pres">
      <dgm:prSet presAssocID="{9CFF9BF7-2A8E-4BF7-BAE1-5423A44D642F}" presName="spacer" presStyleCnt="0"/>
      <dgm:spPr/>
    </dgm:pt>
    <dgm:pt modelId="{9D9A05FF-F43B-4AD0-9397-322215DEA742}" type="pres">
      <dgm:prSet presAssocID="{704CCA78-1EFA-4C5E-8428-C0AAB08298E4}" presName="parentText" presStyleLbl="node1" presStyleIdx="4" presStyleCnt="5">
        <dgm:presLayoutVars>
          <dgm:chMax val="0"/>
          <dgm:bulletEnabled val="1"/>
        </dgm:presLayoutVars>
      </dgm:prSet>
      <dgm:spPr/>
      <dgm:t>
        <a:bodyPr/>
        <a:lstStyle/>
        <a:p>
          <a:endParaRPr lang="zh-TW" altLang="en-US"/>
        </a:p>
      </dgm:t>
    </dgm:pt>
  </dgm:ptLst>
  <dgm:cxnLst>
    <dgm:cxn modelId="{47C01544-8DD8-4312-B637-6C3D33CB396A}" srcId="{5D83FBFE-DA44-4E7D-83ED-94E4B84DBE1F}" destId="{E0BE5102-0D12-4217-B370-5C6810A1ED0C}" srcOrd="0" destOrd="0" parTransId="{AF50BAE1-748D-42B7-9988-785F865016BF}" sibTransId="{09A1A4BB-F87A-43D9-AC54-9702698BADAC}"/>
    <dgm:cxn modelId="{C48459BF-7907-4B9D-841D-CDA996690E62}" type="presOf" srcId="{704CCA78-1EFA-4C5E-8428-C0AAB08298E4}" destId="{9D9A05FF-F43B-4AD0-9397-322215DEA742}" srcOrd="0" destOrd="0" presId="urn:microsoft.com/office/officeart/2005/8/layout/vList2"/>
    <dgm:cxn modelId="{59BB46C2-29CD-482E-9858-F23CCBD01157}" srcId="{5D83FBFE-DA44-4E7D-83ED-94E4B84DBE1F}" destId="{704CCA78-1EFA-4C5E-8428-C0AAB08298E4}" srcOrd="4" destOrd="0" parTransId="{F331FF33-5B22-42CE-95D2-AB68E021B232}" sibTransId="{53E21019-4C0E-4C2F-A112-4C62A8B6A5FF}"/>
    <dgm:cxn modelId="{CAA9DD61-0B59-4702-B251-C72065E39AA6}" srcId="{5D83FBFE-DA44-4E7D-83ED-94E4B84DBE1F}" destId="{17E29535-6AF0-42DF-A0D3-C9CB6560FA2F}" srcOrd="3" destOrd="0" parTransId="{353D4049-5CD6-420C-B713-313EFB5547A8}" sibTransId="{9CFF9BF7-2A8E-4BF7-BAE1-5423A44D642F}"/>
    <dgm:cxn modelId="{91E92E0A-4C28-4BE1-B40D-710BB3B91E86}" type="presOf" srcId="{E0BE5102-0D12-4217-B370-5C6810A1ED0C}" destId="{712F8263-28A0-42F7-A532-BB05114E06A4}" srcOrd="0" destOrd="0" presId="urn:microsoft.com/office/officeart/2005/8/layout/vList2"/>
    <dgm:cxn modelId="{F7126D45-A936-462C-BF5F-19C9DB296BD8}" type="presOf" srcId="{8568854A-A447-4B03-835B-45F0AE423C9C}" destId="{8ECE8589-8516-4D5C-8698-B69BE5F46FB4}" srcOrd="0" destOrd="0" presId="urn:microsoft.com/office/officeart/2005/8/layout/vList2"/>
    <dgm:cxn modelId="{4D223EE2-CAFB-4EBE-B55A-E5C2B233F6B1}" type="presOf" srcId="{17E29535-6AF0-42DF-A0D3-C9CB6560FA2F}" destId="{1571E1A3-2EAD-4D46-9361-502BECB663B7}" srcOrd="0" destOrd="0" presId="urn:microsoft.com/office/officeart/2005/8/layout/vList2"/>
    <dgm:cxn modelId="{41626EF4-E6BE-4245-9094-CB8FEA06D062}" srcId="{5D83FBFE-DA44-4E7D-83ED-94E4B84DBE1F}" destId="{4E70093C-0310-4E69-8776-A6DFB0C26E7F}" srcOrd="2" destOrd="0" parTransId="{21BD4D73-0642-4E95-8E14-97BE1AAB21A7}" sibTransId="{D3B83BFA-C633-4D52-8135-033F0E93D69F}"/>
    <dgm:cxn modelId="{E3E6E8E7-FBD1-44DD-8048-BD95764F1B2C}" type="presOf" srcId="{5D83FBFE-DA44-4E7D-83ED-94E4B84DBE1F}" destId="{C4AE292F-DE7B-44B4-9E4C-25DCB97EF6B9}" srcOrd="0" destOrd="0" presId="urn:microsoft.com/office/officeart/2005/8/layout/vList2"/>
    <dgm:cxn modelId="{0DF401DF-5BA8-4CA0-8B4A-86FF63D176F0}" srcId="{5D83FBFE-DA44-4E7D-83ED-94E4B84DBE1F}" destId="{8568854A-A447-4B03-835B-45F0AE423C9C}" srcOrd="1" destOrd="0" parTransId="{6636148B-3A1B-4331-8831-5384796FE18F}" sibTransId="{E4C276F7-0D70-4940-B8D3-F8CFA11B26E9}"/>
    <dgm:cxn modelId="{3AA77DBB-B10C-4F2D-AA9B-D0F06E67E976}" type="presOf" srcId="{4E70093C-0310-4E69-8776-A6DFB0C26E7F}" destId="{AE0AAF5F-BFF0-4A8C-9D32-008D956B3228}" srcOrd="0" destOrd="0" presId="urn:microsoft.com/office/officeart/2005/8/layout/vList2"/>
    <dgm:cxn modelId="{46BBC134-1EA6-4B35-9AE1-C317C38BD8CA}" type="presParOf" srcId="{C4AE292F-DE7B-44B4-9E4C-25DCB97EF6B9}" destId="{712F8263-28A0-42F7-A532-BB05114E06A4}" srcOrd="0" destOrd="0" presId="urn:microsoft.com/office/officeart/2005/8/layout/vList2"/>
    <dgm:cxn modelId="{6E078CBC-E4C2-46DC-A18A-4D90C2F4455F}" type="presParOf" srcId="{C4AE292F-DE7B-44B4-9E4C-25DCB97EF6B9}" destId="{FBD49CCE-CFA8-4672-BC9D-DCAFEF8D5634}" srcOrd="1" destOrd="0" presId="urn:microsoft.com/office/officeart/2005/8/layout/vList2"/>
    <dgm:cxn modelId="{80F19F3B-CC95-4685-B04E-B8AF4CBDD25F}" type="presParOf" srcId="{C4AE292F-DE7B-44B4-9E4C-25DCB97EF6B9}" destId="{8ECE8589-8516-4D5C-8698-B69BE5F46FB4}" srcOrd="2" destOrd="0" presId="urn:microsoft.com/office/officeart/2005/8/layout/vList2"/>
    <dgm:cxn modelId="{37EB97C5-9A3C-450E-8455-7A9E81B0C920}" type="presParOf" srcId="{C4AE292F-DE7B-44B4-9E4C-25DCB97EF6B9}" destId="{00A968C6-6FA7-4B96-BB75-94E6D5D63E87}" srcOrd="3" destOrd="0" presId="urn:microsoft.com/office/officeart/2005/8/layout/vList2"/>
    <dgm:cxn modelId="{55AB1D48-01CA-458A-83E2-494048C8DD0F}" type="presParOf" srcId="{C4AE292F-DE7B-44B4-9E4C-25DCB97EF6B9}" destId="{AE0AAF5F-BFF0-4A8C-9D32-008D956B3228}" srcOrd="4" destOrd="0" presId="urn:microsoft.com/office/officeart/2005/8/layout/vList2"/>
    <dgm:cxn modelId="{05F05F11-51AD-49A9-B62A-43EF31C092F8}" type="presParOf" srcId="{C4AE292F-DE7B-44B4-9E4C-25DCB97EF6B9}" destId="{BDD2B5E0-E2CA-4CBD-9E20-C7CA150C68F9}" srcOrd="5" destOrd="0" presId="urn:microsoft.com/office/officeart/2005/8/layout/vList2"/>
    <dgm:cxn modelId="{C7A24F2D-699C-4C7B-B8C0-25246D936357}" type="presParOf" srcId="{C4AE292F-DE7B-44B4-9E4C-25DCB97EF6B9}" destId="{1571E1A3-2EAD-4D46-9361-502BECB663B7}" srcOrd="6" destOrd="0" presId="urn:microsoft.com/office/officeart/2005/8/layout/vList2"/>
    <dgm:cxn modelId="{14EA6A79-1963-49C8-8E75-112CC0AFE51D}" type="presParOf" srcId="{C4AE292F-DE7B-44B4-9E4C-25DCB97EF6B9}" destId="{2D9FB815-ABB8-4A1A-AAB3-E9CE6B262922}" srcOrd="7" destOrd="0" presId="urn:microsoft.com/office/officeart/2005/8/layout/vList2"/>
    <dgm:cxn modelId="{5FB3C838-BD99-435C-97F8-DEAC3FBDB31D}" type="presParOf" srcId="{C4AE292F-DE7B-44B4-9E4C-25DCB97EF6B9}" destId="{9D9A05FF-F43B-4AD0-9397-322215DEA742}"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D83FBFE-DA44-4E7D-83ED-94E4B84DBE1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TW" altLang="en-US"/>
        </a:p>
      </dgm:t>
    </dgm:pt>
    <dgm:pt modelId="{E0BE5102-0D12-4217-B370-5C6810A1ED0C}">
      <dgm:prSet phldrT="[文字]"/>
      <dgm:spPr>
        <a:solidFill>
          <a:schemeClr val="accent6">
            <a:lumMod val="60000"/>
            <a:lumOff val="40000"/>
          </a:schemeClr>
        </a:solidFill>
      </dgm:spPr>
      <dgm:t>
        <a:bodyPr/>
        <a:lstStyle/>
        <a:p>
          <a:r>
            <a:rPr lang="en-US" altLang="zh-TW" b="1" dirty="0" smtClean="0">
              <a:solidFill>
                <a:schemeClr val="bg1"/>
              </a:solidFill>
              <a:latin typeface="微軟正黑體" pitchFamily="34" charset="-120"/>
              <a:ea typeface="微軟正黑體" pitchFamily="34" charset="-120"/>
            </a:rPr>
            <a:t>§11.1</a:t>
          </a:r>
          <a:r>
            <a:rPr lang="zh-TW" altLang="en-US" b="1" dirty="0" smtClean="0">
              <a:solidFill>
                <a:schemeClr val="bg1"/>
              </a:solidFill>
              <a:latin typeface="微軟正黑體" pitchFamily="34" charset="-120"/>
              <a:ea typeface="微軟正黑體" pitchFamily="34" charset="-120"/>
            </a:rPr>
            <a:t> 促成全球化的驅力</a:t>
          </a:r>
          <a:endParaRPr lang="zh-TW" altLang="en-US" b="1" dirty="0">
            <a:solidFill>
              <a:schemeClr val="bg1"/>
            </a:solidFill>
            <a:latin typeface="微軟正黑體" pitchFamily="34" charset="-120"/>
            <a:ea typeface="微軟正黑體" pitchFamily="34" charset="-120"/>
          </a:endParaRPr>
        </a:p>
      </dgm:t>
    </dgm:pt>
    <dgm:pt modelId="{AF50BAE1-748D-42B7-9988-785F865016BF}" type="parTrans" cxnId="{47C01544-8DD8-4312-B637-6C3D33CB396A}">
      <dgm:prSet/>
      <dgm:spPr/>
      <dgm:t>
        <a:bodyPr/>
        <a:lstStyle/>
        <a:p>
          <a:endParaRPr lang="zh-TW" altLang="en-US">
            <a:solidFill>
              <a:schemeClr val="bg1"/>
            </a:solidFill>
          </a:endParaRPr>
        </a:p>
      </dgm:t>
    </dgm:pt>
    <dgm:pt modelId="{09A1A4BB-F87A-43D9-AC54-9702698BADAC}" type="sibTrans" cxnId="{47C01544-8DD8-4312-B637-6C3D33CB396A}">
      <dgm:prSet/>
      <dgm:spPr/>
      <dgm:t>
        <a:bodyPr/>
        <a:lstStyle/>
        <a:p>
          <a:endParaRPr lang="zh-TW" altLang="en-US">
            <a:solidFill>
              <a:schemeClr val="bg1"/>
            </a:solidFill>
          </a:endParaRPr>
        </a:p>
      </dgm:t>
    </dgm:pt>
    <dgm:pt modelId="{8568854A-A447-4B03-835B-45F0AE423C9C}">
      <dgm:prSet phldrT="[文字]"/>
      <dgm:spPr>
        <a:solidFill>
          <a:schemeClr val="accent6">
            <a:lumMod val="60000"/>
            <a:lumOff val="40000"/>
          </a:schemeClr>
        </a:solidFill>
      </dgm:spPr>
      <dgm:t>
        <a:bodyPr/>
        <a:lstStyle/>
        <a:p>
          <a:r>
            <a:rPr lang="en-US" altLang="zh-TW" b="1" dirty="0" smtClean="0">
              <a:solidFill>
                <a:schemeClr val="bg1"/>
              </a:solidFill>
              <a:latin typeface="微軟正黑體" pitchFamily="34" charset="-120"/>
              <a:ea typeface="微軟正黑體" pitchFamily="34" charset="-120"/>
            </a:rPr>
            <a:t>§11.2</a:t>
          </a:r>
          <a:r>
            <a:rPr lang="zh-TW" altLang="en-US" b="1" dirty="0" smtClean="0">
              <a:solidFill>
                <a:schemeClr val="bg1"/>
              </a:solidFill>
              <a:latin typeface="微軟正黑體" pitchFamily="34" charset="-120"/>
              <a:ea typeface="微軟正黑體" pitchFamily="34" charset="-120"/>
            </a:rPr>
            <a:t> 全球化的利益</a:t>
          </a:r>
          <a:endParaRPr lang="zh-TW" altLang="en-US" b="1" dirty="0">
            <a:solidFill>
              <a:schemeClr val="bg1"/>
            </a:solidFill>
            <a:latin typeface="微軟正黑體" pitchFamily="34" charset="-120"/>
            <a:ea typeface="微軟正黑體" pitchFamily="34" charset="-120"/>
          </a:endParaRPr>
        </a:p>
      </dgm:t>
    </dgm:pt>
    <dgm:pt modelId="{6636148B-3A1B-4331-8831-5384796FE18F}" type="parTrans" cxnId="{0DF401DF-5BA8-4CA0-8B4A-86FF63D176F0}">
      <dgm:prSet/>
      <dgm:spPr/>
      <dgm:t>
        <a:bodyPr/>
        <a:lstStyle/>
        <a:p>
          <a:endParaRPr lang="zh-TW" altLang="en-US">
            <a:solidFill>
              <a:schemeClr val="bg1"/>
            </a:solidFill>
          </a:endParaRPr>
        </a:p>
      </dgm:t>
    </dgm:pt>
    <dgm:pt modelId="{E4C276F7-0D70-4940-B8D3-F8CFA11B26E9}" type="sibTrans" cxnId="{0DF401DF-5BA8-4CA0-8B4A-86FF63D176F0}">
      <dgm:prSet/>
      <dgm:spPr/>
      <dgm:t>
        <a:bodyPr/>
        <a:lstStyle/>
        <a:p>
          <a:endParaRPr lang="zh-TW" altLang="en-US">
            <a:solidFill>
              <a:schemeClr val="bg1"/>
            </a:solidFill>
          </a:endParaRPr>
        </a:p>
      </dgm:t>
    </dgm:pt>
    <dgm:pt modelId="{4E70093C-0310-4E69-8776-A6DFB0C26E7F}">
      <dgm:prSet phldrT="[文字]"/>
      <dgm:spPr>
        <a:solidFill>
          <a:schemeClr val="accent6">
            <a:lumMod val="60000"/>
            <a:lumOff val="40000"/>
          </a:schemeClr>
        </a:solidFill>
      </dgm:spPr>
      <dgm:t>
        <a:bodyPr/>
        <a:lstStyle/>
        <a:p>
          <a:r>
            <a:rPr lang="en-US" altLang="zh-TW" b="1" dirty="0" smtClean="0">
              <a:solidFill>
                <a:schemeClr val="bg1"/>
              </a:solidFill>
              <a:latin typeface="微軟正黑體" pitchFamily="34" charset="-120"/>
              <a:ea typeface="微軟正黑體" pitchFamily="34" charset="-120"/>
            </a:rPr>
            <a:t>§11.3</a:t>
          </a:r>
          <a:r>
            <a:rPr lang="zh-TW" altLang="en-US" b="1" dirty="0" smtClean="0">
              <a:solidFill>
                <a:schemeClr val="bg1"/>
              </a:solidFill>
              <a:latin typeface="微軟正黑體" pitchFamily="34" charset="-120"/>
              <a:ea typeface="微軟正黑體" pitchFamily="34" charset="-120"/>
            </a:rPr>
            <a:t> 全球化的風險</a:t>
          </a:r>
          <a:endParaRPr lang="zh-TW" altLang="en-US" b="1" dirty="0">
            <a:solidFill>
              <a:schemeClr val="bg1"/>
            </a:solidFill>
            <a:latin typeface="微軟正黑體" pitchFamily="34" charset="-120"/>
            <a:ea typeface="微軟正黑體" pitchFamily="34" charset="-120"/>
          </a:endParaRPr>
        </a:p>
      </dgm:t>
    </dgm:pt>
    <dgm:pt modelId="{21BD4D73-0642-4E95-8E14-97BE1AAB21A7}" type="parTrans" cxnId="{41626EF4-E6BE-4245-9094-CB8FEA06D062}">
      <dgm:prSet/>
      <dgm:spPr/>
      <dgm:t>
        <a:bodyPr/>
        <a:lstStyle/>
        <a:p>
          <a:endParaRPr lang="zh-TW" altLang="en-US">
            <a:solidFill>
              <a:schemeClr val="bg1"/>
            </a:solidFill>
          </a:endParaRPr>
        </a:p>
      </dgm:t>
    </dgm:pt>
    <dgm:pt modelId="{D3B83BFA-C633-4D52-8135-033F0E93D69F}" type="sibTrans" cxnId="{41626EF4-E6BE-4245-9094-CB8FEA06D062}">
      <dgm:prSet/>
      <dgm:spPr/>
      <dgm:t>
        <a:bodyPr/>
        <a:lstStyle/>
        <a:p>
          <a:endParaRPr lang="zh-TW" altLang="en-US">
            <a:solidFill>
              <a:schemeClr val="bg1"/>
            </a:solidFill>
          </a:endParaRPr>
        </a:p>
      </dgm:t>
    </dgm:pt>
    <dgm:pt modelId="{17E29535-6AF0-42DF-A0D3-C9CB6560FA2F}">
      <dgm:prSet phldrT="[文字]"/>
      <dgm:spPr>
        <a:solidFill>
          <a:schemeClr val="accent6">
            <a:lumMod val="50000"/>
          </a:schemeClr>
        </a:solidFill>
      </dgm:spPr>
      <dgm:t>
        <a:bodyPr/>
        <a:lstStyle/>
        <a:p>
          <a:r>
            <a:rPr lang="en-US" altLang="zh-TW" b="1" dirty="0" smtClean="0">
              <a:solidFill>
                <a:schemeClr val="bg1"/>
              </a:solidFill>
              <a:latin typeface="微軟正黑體" pitchFamily="34" charset="-120"/>
              <a:ea typeface="微軟正黑體" pitchFamily="34" charset="-120"/>
            </a:rPr>
            <a:t>§11.4</a:t>
          </a:r>
          <a:r>
            <a:rPr lang="zh-TW" altLang="en-US" b="1" dirty="0" smtClean="0">
              <a:solidFill>
                <a:schemeClr val="bg1"/>
              </a:solidFill>
              <a:latin typeface="微軟正黑體" pitchFamily="34" charset="-120"/>
              <a:ea typeface="微軟正黑體" pitchFamily="34" charset="-120"/>
            </a:rPr>
            <a:t> 全球化策略的選擇</a:t>
          </a:r>
          <a:endParaRPr lang="zh-TW" altLang="en-US" b="1" dirty="0">
            <a:solidFill>
              <a:schemeClr val="bg1"/>
            </a:solidFill>
            <a:latin typeface="微軟正黑體" pitchFamily="34" charset="-120"/>
            <a:ea typeface="微軟正黑體" pitchFamily="34" charset="-120"/>
          </a:endParaRPr>
        </a:p>
      </dgm:t>
    </dgm:pt>
    <dgm:pt modelId="{353D4049-5CD6-420C-B713-313EFB5547A8}" type="parTrans" cxnId="{CAA9DD61-0B59-4702-B251-C72065E39AA6}">
      <dgm:prSet/>
      <dgm:spPr/>
      <dgm:t>
        <a:bodyPr/>
        <a:lstStyle/>
        <a:p>
          <a:endParaRPr lang="zh-TW" altLang="en-US">
            <a:solidFill>
              <a:schemeClr val="bg1"/>
            </a:solidFill>
          </a:endParaRPr>
        </a:p>
      </dgm:t>
    </dgm:pt>
    <dgm:pt modelId="{9CFF9BF7-2A8E-4BF7-BAE1-5423A44D642F}" type="sibTrans" cxnId="{CAA9DD61-0B59-4702-B251-C72065E39AA6}">
      <dgm:prSet/>
      <dgm:spPr/>
      <dgm:t>
        <a:bodyPr/>
        <a:lstStyle/>
        <a:p>
          <a:endParaRPr lang="zh-TW" altLang="en-US">
            <a:solidFill>
              <a:schemeClr val="bg1"/>
            </a:solidFill>
          </a:endParaRPr>
        </a:p>
      </dgm:t>
    </dgm:pt>
    <dgm:pt modelId="{704CCA78-1EFA-4C5E-8428-C0AAB08298E4}">
      <dgm:prSet phldrT="[文字]"/>
      <dgm:spPr>
        <a:solidFill>
          <a:schemeClr val="accent6">
            <a:lumMod val="60000"/>
            <a:lumOff val="40000"/>
          </a:schemeClr>
        </a:solidFill>
      </dgm:spPr>
      <dgm:t>
        <a:bodyPr/>
        <a:lstStyle/>
        <a:p>
          <a:r>
            <a:rPr lang="en-US" altLang="zh-TW" b="1" dirty="0" smtClean="0">
              <a:solidFill>
                <a:schemeClr val="bg1"/>
              </a:solidFill>
              <a:latin typeface="微軟正黑體" pitchFamily="34" charset="-120"/>
              <a:ea typeface="微軟正黑體" pitchFamily="34" charset="-120"/>
            </a:rPr>
            <a:t>§11.5</a:t>
          </a:r>
          <a:r>
            <a:rPr lang="zh-TW" altLang="en-US" b="1" dirty="0" smtClean="0">
              <a:solidFill>
                <a:schemeClr val="bg1"/>
              </a:solidFill>
              <a:latin typeface="微軟正黑體" pitchFamily="34" charset="-120"/>
              <a:ea typeface="微軟正黑體" pitchFamily="34" charset="-120"/>
            </a:rPr>
            <a:t> 全球市場的進入決策與模式</a:t>
          </a:r>
          <a:endParaRPr lang="zh-TW" altLang="en-US" b="1" dirty="0">
            <a:solidFill>
              <a:schemeClr val="bg1"/>
            </a:solidFill>
            <a:latin typeface="微軟正黑體" pitchFamily="34" charset="-120"/>
            <a:ea typeface="微軟正黑體" pitchFamily="34" charset="-120"/>
          </a:endParaRPr>
        </a:p>
      </dgm:t>
    </dgm:pt>
    <dgm:pt modelId="{F331FF33-5B22-42CE-95D2-AB68E021B232}" type="parTrans" cxnId="{59BB46C2-29CD-482E-9858-F23CCBD01157}">
      <dgm:prSet/>
      <dgm:spPr/>
      <dgm:t>
        <a:bodyPr/>
        <a:lstStyle/>
        <a:p>
          <a:endParaRPr lang="zh-TW" altLang="en-US">
            <a:solidFill>
              <a:schemeClr val="bg1"/>
            </a:solidFill>
          </a:endParaRPr>
        </a:p>
      </dgm:t>
    </dgm:pt>
    <dgm:pt modelId="{53E21019-4C0E-4C2F-A112-4C62A8B6A5FF}" type="sibTrans" cxnId="{59BB46C2-29CD-482E-9858-F23CCBD01157}">
      <dgm:prSet/>
      <dgm:spPr/>
      <dgm:t>
        <a:bodyPr/>
        <a:lstStyle/>
        <a:p>
          <a:endParaRPr lang="zh-TW" altLang="en-US">
            <a:solidFill>
              <a:schemeClr val="bg1"/>
            </a:solidFill>
          </a:endParaRPr>
        </a:p>
      </dgm:t>
    </dgm:pt>
    <dgm:pt modelId="{C4AE292F-DE7B-44B4-9E4C-25DCB97EF6B9}" type="pres">
      <dgm:prSet presAssocID="{5D83FBFE-DA44-4E7D-83ED-94E4B84DBE1F}" presName="linear" presStyleCnt="0">
        <dgm:presLayoutVars>
          <dgm:animLvl val="lvl"/>
          <dgm:resizeHandles val="exact"/>
        </dgm:presLayoutVars>
      </dgm:prSet>
      <dgm:spPr/>
      <dgm:t>
        <a:bodyPr/>
        <a:lstStyle/>
        <a:p>
          <a:endParaRPr lang="zh-TW" altLang="en-US"/>
        </a:p>
      </dgm:t>
    </dgm:pt>
    <dgm:pt modelId="{712F8263-28A0-42F7-A532-BB05114E06A4}" type="pres">
      <dgm:prSet presAssocID="{E0BE5102-0D12-4217-B370-5C6810A1ED0C}" presName="parentText" presStyleLbl="node1" presStyleIdx="0" presStyleCnt="5">
        <dgm:presLayoutVars>
          <dgm:chMax val="0"/>
          <dgm:bulletEnabled val="1"/>
        </dgm:presLayoutVars>
      </dgm:prSet>
      <dgm:spPr/>
      <dgm:t>
        <a:bodyPr/>
        <a:lstStyle/>
        <a:p>
          <a:endParaRPr lang="zh-TW" altLang="en-US"/>
        </a:p>
      </dgm:t>
    </dgm:pt>
    <dgm:pt modelId="{FBD49CCE-CFA8-4672-BC9D-DCAFEF8D5634}" type="pres">
      <dgm:prSet presAssocID="{09A1A4BB-F87A-43D9-AC54-9702698BADAC}" presName="spacer" presStyleCnt="0"/>
      <dgm:spPr/>
    </dgm:pt>
    <dgm:pt modelId="{8ECE8589-8516-4D5C-8698-B69BE5F46FB4}" type="pres">
      <dgm:prSet presAssocID="{8568854A-A447-4B03-835B-45F0AE423C9C}" presName="parentText" presStyleLbl="node1" presStyleIdx="1" presStyleCnt="5">
        <dgm:presLayoutVars>
          <dgm:chMax val="0"/>
          <dgm:bulletEnabled val="1"/>
        </dgm:presLayoutVars>
      </dgm:prSet>
      <dgm:spPr/>
      <dgm:t>
        <a:bodyPr/>
        <a:lstStyle/>
        <a:p>
          <a:endParaRPr lang="zh-TW" altLang="en-US"/>
        </a:p>
      </dgm:t>
    </dgm:pt>
    <dgm:pt modelId="{00A968C6-6FA7-4B96-BB75-94E6D5D63E87}" type="pres">
      <dgm:prSet presAssocID="{E4C276F7-0D70-4940-B8D3-F8CFA11B26E9}" presName="spacer" presStyleCnt="0"/>
      <dgm:spPr/>
    </dgm:pt>
    <dgm:pt modelId="{AE0AAF5F-BFF0-4A8C-9D32-008D956B3228}" type="pres">
      <dgm:prSet presAssocID="{4E70093C-0310-4E69-8776-A6DFB0C26E7F}" presName="parentText" presStyleLbl="node1" presStyleIdx="2" presStyleCnt="5">
        <dgm:presLayoutVars>
          <dgm:chMax val="0"/>
          <dgm:bulletEnabled val="1"/>
        </dgm:presLayoutVars>
      </dgm:prSet>
      <dgm:spPr/>
      <dgm:t>
        <a:bodyPr/>
        <a:lstStyle/>
        <a:p>
          <a:endParaRPr lang="zh-TW" altLang="en-US"/>
        </a:p>
      </dgm:t>
    </dgm:pt>
    <dgm:pt modelId="{BDD2B5E0-E2CA-4CBD-9E20-C7CA150C68F9}" type="pres">
      <dgm:prSet presAssocID="{D3B83BFA-C633-4D52-8135-033F0E93D69F}" presName="spacer" presStyleCnt="0"/>
      <dgm:spPr/>
    </dgm:pt>
    <dgm:pt modelId="{1571E1A3-2EAD-4D46-9361-502BECB663B7}" type="pres">
      <dgm:prSet presAssocID="{17E29535-6AF0-42DF-A0D3-C9CB6560FA2F}" presName="parentText" presStyleLbl="node1" presStyleIdx="3" presStyleCnt="5">
        <dgm:presLayoutVars>
          <dgm:chMax val="0"/>
          <dgm:bulletEnabled val="1"/>
        </dgm:presLayoutVars>
      </dgm:prSet>
      <dgm:spPr/>
      <dgm:t>
        <a:bodyPr/>
        <a:lstStyle/>
        <a:p>
          <a:endParaRPr lang="zh-TW" altLang="en-US"/>
        </a:p>
      </dgm:t>
    </dgm:pt>
    <dgm:pt modelId="{2D9FB815-ABB8-4A1A-AAB3-E9CE6B262922}" type="pres">
      <dgm:prSet presAssocID="{9CFF9BF7-2A8E-4BF7-BAE1-5423A44D642F}" presName="spacer" presStyleCnt="0"/>
      <dgm:spPr/>
    </dgm:pt>
    <dgm:pt modelId="{9D9A05FF-F43B-4AD0-9397-322215DEA742}" type="pres">
      <dgm:prSet presAssocID="{704CCA78-1EFA-4C5E-8428-C0AAB08298E4}" presName="parentText" presStyleLbl="node1" presStyleIdx="4" presStyleCnt="5">
        <dgm:presLayoutVars>
          <dgm:chMax val="0"/>
          <dgm:bulletEnabled val="1"/>
        </dgm:presLayoutVars>
      </dgm:prSet>
      <dgm:spPr/>
      <dgm:t>
        <a:bodyPr/>
        <a:lstStyle/>
        <a:p>
          <a:endParaRPr lang="zh-TW" altLang="en-US"/>
        </a:p>
      </dgm:t>
    </dgm:pt>
  </dgm:ptLst>
  <dgm:cxnLst>
    <dgm:cxn modelId="{47C01544-8DD8-4312-B637-6C3D33CB396A}" srcId="{5D83FBFE-DA44-4E7D-83ED-94E4B84DBE1F}" destId="{E0BE5102-0D12-4217-B370-5C6810A1ED0C}" srcOrd="0" destOrd="0" parTransId="{AF50BAE1-748D-42B7-9988-785F865016BF}" sibTransId="{09A1A4BB-F87A-43D9-AC54-9702698BADAC}"/>
    <dgm:cxn modelId="{C48459BF-7907-4B9D-841D-CDA996690E62}" type="presOf" srcId="{704CCA78-1EFA-4C5E-8428-C0AAB08298E4}" destId="{9D9A05FF-F43B-4AD0-9397-322215DEA742}" srcOrd="0" destOrd="0" presId="urn:microsoft.com/office/officeart/2005/8/layout/vList2"/>
    <dgm:cxn modelId="{59BB46C2-29CD-482E-9858-F23CCBD01157}" srcId="{5D83FBFE-DA44-4E7D-83ED-94E4B84DBE1F}" destId="{704CCA78-1EFA-4C5E-8428-C0AAB08298E4}" srcOrd="4" destOrd="0" parTransId="{F331FF33-5B22-42CE-95D2-AB68E021B232}" sibTransId="{53E21019-4C0E-4C2F-A112-4C62A8B6A5FF}"/>
    <dgm:cxn modelId="{CAA9DD61-0B59-4702-B251-C72065E39AA6}" srcId="{5D83FBFE-DA44-4E7D-83ED-94E4B84DBE1F}" destId="{17E29535-6AF0-42DF-A0D3-C9CB6560FA2F}" srcOrd="3" destOrd="0" parTransId="{353D4049-5CD6-420C-B713-313EFB5547A8}" sibTransId="{9CFF9BF7-2A8E-4BF7-BAE1-5423A44D642F}"/>
    <dgm:cxn modelId="{91E92E0A-4C28-4BE1-B40D-710BB3B91E86}" type="presOf" srcId="{E0BE5102-0D12-4217-B370-5C6810A1ED0C}" destId="{712F8263-28A0-42F7-A532-BB05114E06A4}" srcOrd="0" destOrd="0" presId="urn:microsoft.com/office/officeart/2005/8/layout/vList2"/>
    <dgm:cxn modelId="{F7126D45-A936-462C-BF5F-19C9DB296BD8}" type="presOf" srcId="{8568854A-A447-4B03-835B-45F0AE423C9C}" destId="{8ECE8589-8516-4D5C-8698-B69BE5F46FB4}" srcOrd="0" destOrd="0" presId="urn:microsoft.com/office/officeart/2005/8/layout/vList2"/>
    <dgm:cxn modelId="{4D223EE2-CAFB-4EBE-B55A-E5C2B233F6B1}" type="presOf" srcId="{17E29535-6AF0-42DF-A0D3-C9CB6560FA2F}" destId="{1571E1A3-2EAD-4D46-9361-502BECB663B7}" srcOrd="0" destOrd="0" presId="urn:microsoft.com/office/officeart/2005/8/layout/vList2"/>
    <dgm:cxn modelId="{41626EF4-E6BE-4245-9094-CB8FEA06D062}" srcId="{5D83FBFE-DA44-4E7D-83ED-94E4B84DBE1F}" destId="{4E70093C-0310-4E69-8776-A6DFB0C26E7F}" srcOrd="2" destOrd="0" parTransId="{21BD4D73-0642-4E95-8E14-97BE1AAB21A7}" sibTransId="{D3B83BFA-C633-4D52-8135-033F0E93D69F}"/>
    <dgm:cxn modelId="{E3E6E8E7-FBD1-44DD-8048-BD95764F1B2C}" type="presOf" srcId="{5D83FBFE-DA44-4E7D-83ED-94E4B84DBE1F}" destId="{C4AE292F-DE7B-44B4-9E4C-25DCB97EF6B9}" srcOrd="0" destOrd="0" presId="urn:microsoft.com/office/officeart/2005/8/layout/vList2"/>
    <dgm:cxn modelId="{0DF401DF-5BA8-4CA0-8B4A-86FF63D176F0}" srcId="{5D83FBFE-DA44-4E7D-83ED-94E4B84DBE1F}" destId="{8568854A-A447-4B03-835B-45F0AE423C9C}" srcOrd="1" destOrd="0" parTransId="{6636148B-3A1B-4331-8831-5384796FE18F}" sibTransId="{E4C276F7-0D70-4940-B8D3-F8CFA11B26E9}"/>
    <dgm:cxn modelId="{3AA77DBB-B10C-4F2D-AA9B-D0F06E67E976}" type="presOf" srcId="{4E70093C-0310-4E69-8776-A6DFB0C26E7F}" destId="{AE0AAF5F-BFF0-4A8C-9D32-008D956B3228}" srcOrd="0" destOrd="0" presId="urn:microsoft.com/office/officeart/2005/8/layout/vList2"/>
    <dgm:cxn modelId="{46BBC134-1EA6-4B35-9AE1-C317C38BD8CA}" type="presParOf" srcId="{C4AE292F-DE7B-44B4-9E4C-25DCB97EF6B9}" destId="{712F8263-28A0-42F7-A532-BB05114E06A4}" srcOrd="0" destOrd="0" presId="urn:microsoft.com/office/officeart/2005/8/layout/vList2"/>
    <dgm:cxn modelId="{6E078CBC-E4C2-46DC-A18A-4D90C2F4455F}" type="presParOf" srcId="{C4AE292F-DE7B-44B4-9E4C-25DCB97EF6B9}" destId="{FBD49CCE-CFA8-4672-BC9D-DCAFEF8D5634}" srcOrd="1" destOrd="0" presId="urn:microsoft.com/office/officeart/2005/8/layout/vList2"/>
    <dgm:cxn modelId="{80F19F3B-CC95-4685-B04E-B8AF4CBDD25F}" type="presParOf" srcId="{C4AE292F-DE7B-44B4-9E4C-25DCB97EF6B9}" destId="{8ECE8589-8516-4D5C-8698-B69BE5F46FB4}" srcOrd="2" destOrd="0" presId="urn:microsoft.com/office/officeart/2005/8/layout/vList2"/>
    <dgm:cxn modelId="{37EB97C5-9A3C-450E-8455-7A9E81B0C920}" type="presParOf" srcId="{C4AE292F-DE7B-44B4-9E4C-25DCB97EF6B9}" destId="{00A968C6-6FA7-4B96-BB75-94E6D5D63E87}" srcOrd="3" destOrd="0" presId="urn:microsoft.com/office/officeart/2005/8/layout/vList2"/>
    <dgm:cxn modelId="{55AB1D48-01CA-458A-83E2-494048C8DD0F}" type="presParOf" srcId="{C4AE292F-DE7B-44B4-9E4C-25DCB97EF6B9}" destId="{AE0AAF5F-BFF0-4A8C-9D32-008D956B3228}" srcOrd="4" destOrd="0" presId="urn:microsoft.com/office/officeart/2005/8/layout/vList2"/>
    <dgm:cxn modelId="{05F05F11-51AD-49A9-B62A-43EF31C092F8}" type="presParOf" srcId="{C4AE292F-DE7B-44B4-9E4C-25DCB97EF6B9}" destId="{BDD2B5E0-E2CA-4CBD-9E20-C7CA150C68F9}" srcOrd="5" destOrd="0" presId="urn:microsoft.com/office/officeart/2005/8/layout/vList2"/>
    <dgm:cxn modelId="{C7A24F2D-699C-4C7B-B8C0-25246D936357}" type="presParOf" srcId="{C4AE292F-DE7B-44B4-9E4C-25DCB97EF6B9}" destId="{1571E1A3-2EAD-4D46-9361-502BECB663B7}" srcOrd="6" destOrd="0" presId="urn:microsoft.com/office/officeart/2005/8/layout/vList2"/>
    <dgm:cxn modelId="{14EA6A79-1963-49C8-8E75-112CC0AFE51D}" type="presParOf" srcId="{C4AE292F-DE7B-44B4-9E4C-25DCB97EF6B9}" destId="{2D9FB815-ABB8-4A1A-AAB3-E9CE6B262922}" srcOrd="7" destOrd="0" presId="urn:microsoft.com/office/officeart/2005/8/layout/vList2"/>
    <dgm:cxn modelId="{5FB3C838-BD99-435C-97F8-DEAC3FBDB31D}" type="presParOf" srcId="{C4AE292F-DE7B-44B4-9E4C-25DCB97EF6B9}" destId="{9D9A05FF-F43B-4AD0-9397-322215DEA742}"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D83FBFE-DA44-4E7D-83ED-94E4B84DBE1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TW" altLang="en-US"/>
        </a:p>
      </dgm:t>
    </dgm:pt>
    <dgm:pt modelId="{E0BE5102-0D12-4217-B370-5C6810A1ED0C}">
      <dgm:prSet phldrT="[文字]"/>
      <dgm:spPr>
        <a:solidFill>
          <a:schemeClr val="accent6">
            <a:lumMod val="60000"/>
            <a:lumOff val="40000"/>
          </a:schemeClr>
        </a:solidFill>
      </dgm:spPr>
      <dgm:t>
        <a:bodyPr/>
        <a:lstStyle/>
        <a:p>
          <a:r>
            <a:rPr lang="en-US" altLang="zh-TW" b="1" dirty="0" smtClean="0">
              <a:solidFill>
                <a:schemeClr val="bg1"/>
              </a:solidFill>
              <a:latin typeface="微軟正黑體" pitchFamily="34" charset="-120"/>
              <a:ea typeface="微軟正黑體" pitchFamily="34" charset="-120"/>
            </a:rPr>
            <a:t>§11.1</a:t>
          </a:r>
          <a:r>
            <a:rPr lang="zh-TW" altLang="en-US" b="1" dirty="0" smtClean="0">
              <a:solidFill>
                <a:schemeClr val="bg1"/>
              </a:solidFill>
              <a:latin typeface="微軟正黑體" pitchFamily="34" charset="-120"/>
              <a:ea typeface="微軟正黑體" pitchFamily="34" charset="-120"/>
            </a:rPr>
            <a:t> 促成全球化的驅力</a:t>
          </a:r>
          <a:endParaRPr lang="zh-TW" altLang="en-US" b="1" dirty="0">
            <a:solidFill>
              <a:schemeClr val="bg1"/>
            </a:solidFill>
            <a:latin typeface="微軟正黑體" pitchFamily="34" charset="-120"/>
            <a:ea typeface="微軟正黑體" pitchFamily="34" charset="-120"/>
          </a:endParaRPr>
        </a:p>
      </dgm:t>
    </dgm:pt>
    <dgm:pt modelId="{AF50BAE1-748D-42B7-9988-785F865016BF}" type="parTrans" cxnId="{47C01544-8DD8-4312-B637-6C3D33CB396A}">
      <dgm:prSet/>
      <dgm:spPr/>
      <dgm:t>
        <a:bodyPr/>
        <a:lstStyle/>
        <a:p>
          <a:endParaRPr lang="zh-TW" altLang="en-US">
            <a:solidFill>
              <a:schemeClr val="bg1"/>
            </a:solidFill>
          </a:endParaRPr>
        </a:p>
      </dgm:t>
    </dgm:pt>
    <dgm:pt modelId="{09A1A4BB-F87A-43D9-AC54-9702698BADAC}" type="sibTrans" cxnId="{47C01544-8DD8-4312-B637-6C3D33CB396A}">
      <dgm:prSet/>
      <dgm:spPr/>
      <dgm:t>
        <a:bodyPr/>
        <a:lstStyle/>
        <a:p>
          <a:endParaRPr lang="zh-TW" altLang="en-US">
            <a:solidFill>
              <a:schemeClr val="bg1"/>
            </a:solidFill>
          </a:endParaRPr>
        </a:p>
      </dgm:t>
    </dgm:pt>
    <dgm:pt modelId="{8568854A-A447-4B03-835B-45F0AE423C9C}">
      <dgm:prSet phldrT="[文字]"/>
      <dgm:spPr>
        <a:solidFill>
          <a:schemeClr val="accent6">
            <a:lumMod val="60000"/>
            <a:lumOff val="40000"/>
          </a:schemeClr>
        </a:solidFill>
      </dgm:spPr>
      <dgm:t>
        <a:bodyPr/>
        <a:lstStyle/>
        <a:p>
          <a:r>
            <a:rPr lang="en-US" altLang="zh-TW" b="1" dirty="0" smtClean="0">
              <a:solidFill>
                <a:schemeClr val="bg1"/>
              </a:solidFill>
              <a:latin typeface="微軟正黑體" pitchFamily="34" charset="-120"/>
              <a:ea typeface="微軟正黑體" pitchFamily="34" charset="-120"/>
            </a:rPr>
            <a:t>§11.2</a:t>
          </a:r>
          <a:r>
            <a:rPr lang="zh-TW" altLang="en-US" b="1" dirty="0" smtClean="0">
              <a:solidFill>
                <a:schemeClr val="bg1"/>
              </a:solidFill>
              <a:latin typeface="微軟正黑體" pitchFamily="34" charset="-120"/>
              <a:ea typeface="微軟正黑體" pitchFamily="34" charset="-120"/>
            </a:rPr>
            <a:t> 全球化的利益</a:t>
          </a:r>
          <a:endParaRPr lang="zh-TW" altLang="en-US" b="1" dirty="0">
            <a:solidFill>
              <a:schemeClr val="bg1"/>
            </a:solidFill>
            <a:latin typeface="微軟正黑體" pitchFamily="34" charset="-120"/>
            <a:ea typeface="微軟正黑體" pitchFamily="34" charset="-120"/>
          </a:endParaRPr>
        </a:p>
      </dgm:t>
    </dgm:pt>
    <dgm:pt modelId="{6636148B-3A1B-4331-8831-5384796FE18F}" type="parTrans" cxnId="{0DF401DF-5BA8-4CA0-8B4A-86FF63D176F0}">
      <dgm:prSet/>
      <dgm:spPr/>
      <dgm:t>
        <a:bodyPr/>
        <a:lstStyle/>
        <a:p>
          <a:endParaRPr lang="zh-TW" altLang="en-US">
            <a:solidFill>
              <a:schemeClr val="bg1"/>
            </a:solidFill>
          </a:endParaRPr>
        </a:p>
      </dgm:t>
    </dgm:pt>
    <dgm:pt modelId="{E4C276F7-0D70-4940-B8D3-F8CFA11B26E9}" type="sibTrans" cxnId="{0DF401DF-5BA8-4CA0-8B4A-86FF63D176F0}">
      <dgm:prSet/>
      <dgm:spPr/>
      <dgm:t>
        <a:bodyPr/>
        <a:lstStyle/>
        <a:p>
          <a:endParaRPr lang="zh-TW" altLang="en-US">
            <a:solidFill>
              <a:schemeClr val="bg1"/>
            </a:solidFill>
          </a:endParaRPr>
        </a:p>
      </dgm:t>
    </dgm:pt>
    <dgm:pt modelId="{4E70093C-0310-4E69-8776-A6DFB0C26E7F}">
      <dgm:prSet phldrT="[文字]"/>
      <dgm:spPr>
        <a:solidFill>
          <a:schemeClr val="accent6">
            <a:lumMod val="60000"/>
            <a:lumOff val="40000"/>
          </a:schemeClr>
        </a:solidFill>
      </dgm:spPr>
      <dgm:t>
        <a:bodyPr/>
        <a:lstStyle/>
        <a:p>
          <a:r>
            <a:rPr lang="en-US" altLang="zh-TW" b="1" dirty="0" smtClean="0">
              <a:solidFill>
                <a:schemeClr val="bg1"/>
              </a:solidFill>
              <a:latin typeface="微軟正黑體" pitchFamily="34" charset="-120"/>
              <a:ea typeface="微軟正黑體" pitchFamily="34" charset="-120"/>
            </a:rPr>
            <a:t>§11.3</a:t>
          </a:r>
          <a:r>
            <a:rPr lang="zh-TW" altLang="en-US" b="1" dirty="0" smtClean="0">
              <a:solidFill>
                <a:schemeClr val="bg1"/>
              </a:solidFill>
              <a:latin typeface="微軟正黑體" pitchFamily="34" charset="-120"/>
              <a:ea typeface="微軟正黑體" pitchFamily="34" charset="-120"/>
            </a:rPr>
            <a:t> 全球化的風險</a:t>
          </a:r>
          <a:endParaRPr lang="zh-TW" altLang="en-US" b="1" dirty="0">
            <a:solidFill>
              <a:schemeClr val="bg1"/>
            </a:solidFill>
            <a:latin typeface="微軟正黑體" pitchFamily="34" charset="-120"/>
            <a:ea typeface="微軟正黑體" pitchFamily="34" charset="-120"/>
          </a:endParaRPr>
        </a:p>
      </dgm:t>
    </dgm:pt>
    <dgm:pt modelId="{21BD4D73-0642-4E95-8E14-97BE1AAB21A7}" type="parTrans" cxnId="{41626EF4-E6BE-4245-9094-CB8FEA06D062}">
      <dgm:prSet/>
      <dgm:spPr/>
      <dgm:t>
        <a:bodyPr/>
        <a:lstStyle/>
        <a:p>
          <a:endParaRPr lang="zh-TW" altLang="en-US">
            <a:solidFill>
              <a:schemeClr val="bg1"/>
            </a:solidFill>
          </a:endParaRPr>
        </a:p>
      </dgm:t>
    </dgm:pt>
    <dgm:pt modelId="{D3B83BFA-C633-4D52-8135-033F0E93D69F}" type="sibTrans" cxnId="{41626EF4-E6BE-4245-9094-CB8FEA06D062}">
      <dgm:prSet/>
      <dgm:spPr/>
      <dgm:t>
        <a:bodyPr/>
        <a:lstStyle/>
        <a:p>
          <a:endParaRPr lang="zh-TW" altLang="en-US">
            <a:solidFill>
              <a:schemeClr val="bg1"/>
            </a:solidFill>
          </a:endParaRPr>
        </a:p>
      </dgm:t>
    </dgm:pt>
    <dgm:pt modelId="{17E29535-6AF0-42DF-A0D3-C9CB6560FA2F}">
      <dgm:prSet phldrT="[文字]"/>
      <dgm:spPr>
        <a:solidFill>
          <a:schemeClr val="accent6">
            <a:lumMod val="60000"/>
            <a:lumOff val="40000"/>
          </a:schemeClr>
        </a:solidFill>
      </dgm:spPr>
      <dgm:t>
        <a:bodyPr/>
        <a:lstStyle/>
        <a:p>
          <a:r>
            <a:rPr lang="en-US" altLang="zh-TW" b="1" dirty="0" smtClean="0">
              <a:solidFill>
                <a:schemeClr val="bg1"/>
              </a:solidFill>
              <a:latin typeface="微軟正黑體" pitchFamily="34" charset="-120"/>
              <a:ea typeface="微軟正黑體" pitchFamily="34" charset="-120"/>
            </a:rPr>
            <a:t>§11.4</a:t>
          </a:r>
          <a:r>
            <a:rPr lang="zh-TW" altLang="en-US" b="1" dirty="0" smtClean="0">
              <a:solidFill>
                <a:schemeClr val="bg1"/>
              </a:solidFill>
              <a:latin typeface="微軟正黑體" pitchFamily="34" charset="-120"/>
              <a:ea typeface="微軟正黑體" pitchFamily="34" charset="-120"/>
            </a:rPr>
            <a:t> 全球化策略的選擇</a:t>
          </a:r>
          <a:endParaRPr lang="zh-TW" altLang="en-US" b="1" dirty="0">
            <a:solidFill>
              <a:schemeClr val="bg1"/>
            </a:solidFill>
            <a:latin typeface="微軟正黑體" pitchFamily="34" charset="-120"/>
            <a:ea typeface="微軟正黑體" pitchFamily="34" charset="-120"/>
          </a:endParaRPr>
        </a:p>
      </dgm:t>
    </dgm:pt>
    <dgm:pt modelId="{353D4049-5CD6-420C-B713-313EFB5547A8}" type="parTrans" cxnId="{CAA9DD61-0B59-4702-B251-C72065E39AA6}">
      <dgm:prSet/>
      <dgm:spPr/>
      <dgm:t>
        <a:bodyPr/>
        <a:lstStyle/>
        <a:p>
          <a:endParaRPr lang="zh-TW" altLang="en-US">
            <a:solidFill>
              <a:schemeClr val="bg1"/>
            </a:solidFill>
          </a:endParaRPr>
        </a:p>
      </dgm:t>
    </dgm:pt>
    <dgm:pt modelId="{9CFF9BF7-2A8E-4BF7-BAE1-5423A44D642F}" type="sibTrans" cxnId="{CAA9DD61-0B59-4702-B251-C72065E39AA6}">
      <dgm:prSet/>
      <dgm:spPr/>
      <dgm:t>
        <a:bodyPr/>
        <a:lstStyle/>
        <a:p>
          <a:endParaRPr lang="zh-TW" altLang="en-US">
            <a:solidFill>
              <a:schemeClr val="bg1"/>
            </a:solidFill>
          </a:endParaRPr>
        </a:p>
      </dgm:t>
    </dgm:pt>
    <dgm:pt modelId="{704CCA78-1EFA-4C5E-8428-C0AAB08298E4}">
      <dgm:prSet phldrT="[文字]"/>
      <dgm:spPr>
        <a:solidFill>
          <a:schemeClr val="accent6">
            <a:lumMod val="50000"/>
          </a:schemeClr>
        </a:solidFill>
      </dgm:spPr>
      <dgm:t>
        <a:bodyPr/>
        <a:lstStyle/>
        <a:p>
          <a:r>
            <a:rPr lang="en-US" altLang="zh-TW" b="1" dirty="0" smtClean="0">
              <a:solidFill>
                <a:schemeClr val="bg1"/>
              </a:solidFill>
              <a:latin typeface="微軟正黑體" pitchFamily="34" charset="-120"/>
              <a:ea typeface="微軟正黑體" pitchFamily="34" charset="-120"/>
            </a:rPr>
            <a:t>§11.5</a:t>
          </a:r>
          <a:r>
            <a:rPr lang="zh-TW" altLang="en-US" b="1" dirty="0" smtClean="0">
              <a:solidFill>
                <a:schemeClr val="bg1"/>
              </a:solidFill>
              <a:latin typeface="微軟正黑體" pitchFamily="34" charset="-120"/>
              <a:ea typeface="微軟正黑體" pitchFamily="34" charset="-120"/>
            </a:rPr>
            <a:t> 全球市場的進入決策與模式</a:t>
          </a:r>
          <a:endParaRPr lang="zh-TW" altLang="en-US" b="1" dirty="0">
            <a:solidFill>
              <a:schemeClr val="bg1"/>
            </a:solidFill>
            <a:latin typeface="微軟正黑體" pitchFamily="34" charset="-120"/>
            <a:ea typeface="微軟正黑體" pitchFamily="34" charset="-120"/>
          </a:endParaRPr>
        </a:p>
      </dgm:t>
    </dgm:pt>
    <dgm:pt modelId="{F331FF33-5B22-42CE-95D2-AB68E021B232}" type="parTrans" cxnId="{59BB46C2-29CD-482E-9858-F23CCBD01157}">
      <dgm:prSet/>
      <dgm:spPr/>
      <dgm:t>
        <a:bodyPr/>
        <a:lstStyle/>
        <a:p>
          <a:endParaRPr lang="zh-TW" altLang="en-US">
            <a:solidFill>
              <a:schemeClr val="bg1"/>
            </a:solidFill>
          </a:endParaRPr>
        </a:p>
      </dgm:t>
    </dgm:pt>
    <dgm:pt modelId="{53E21019-4C0E-4C2F-A112-4C62A8B6A5FF}" type="sibTrans" cxnId="{59BB46C2-29CD-482E-9858-F23CCBD01157}">
      <dgm:prSet/>
      <dgm:spPr/>
      <dgm:t>
        <a:bodyPr/>
        <a:lstStyle/>
        <a:p>
          <a:endParaRPr lang="zh-TW" altLang="en-US">
            <a:solidFill>
              <a:schemeClr val="bg1"/>
            </a:solidFill>
          </a:endParaRPr>
        </a:p>
      </dgm:t>
    </dgm:pt>
    <dgm:pt modelId="{C4AE292F-DE7B-44B4-9E4C-25DCB97EF6B9}" type="pres">
      <dgm:prSet presAssocID="{5D83FBFE-DA44-4E7D-83ED-94E4B84DBE1F}" presName="linear" presStyleCnt="0">
        <dgm:presLayoutVars>
          <dgm:animLvl val="lvl"/>
          <dgm:resizeHandles val="exact"/>
        </dgm:presLayoutVars>
      </dgm:prSet>
      <dgm:spPr/>
      <dgm:t>
        <a:bodyPr/>
        <a:lstStyle/>
        <a:p>
          <a:endParaRPr lang="zh-TW" altLang="en-US"/>
        </a:p>
      </dgm:t>
    </dgm:pt>
    <dgm:pt modelId="{712F8263-28A0-42F7-A532-BB05114E06A4}" type="pres">
      <dgm:prSet presAssocID="{E0BE5102-0D12-4217-B370-5C6810A1ED0C}" presName="parentText" presStyleLbl="node1" presStyleIdx="0" presStyleCnt="5">
        <dgm:presLayoutVars>
          <dgm:chMax val="0"/>
          <dgm:bulletEnabled val="1"/>
        </dgm:presLayoutVars>
      </dgm:prSet>
      <dgm:spPr/>
      <dgm:t>
        <a:bodyPr/>
        <a:lstStyle/>
        <a:p>
          <a:endParaRPr lang="zh-TW" altLang="en-US"/>
        </a:p>
      </dgm:t>
    </dgm:pt>
    <dgm:pt modelId="{FBD49CCE-CFA8-4672-BC9D-DCAFEF8D5634}" type="pres">
      <dgm:prSet presAssocID="{09A1A4BB-F87A-43D9-AC54-9702698BADAC}" presName="spacer" presStyleCnt="0"/>
      <dgm:spPr/>
    </dgm:pt>
    <dgm:pt modelId="{8ECE8589-8516-4D5C-8698-B69BE5F46FB4}" type="pres">
      <dgm:prSet presAssocID="{8568854A-A447-4B03-835B-45F0AE423C9C}" presName="parentText" presStyleLbl="node1" presStyleIdx="1" presStyleCnt="5">
        <dgm:presLayoutVars>
          <dgm:chMax val="0"/>
          <dgm:bulletEnabled val="1"/>
        </dgm:presLayoutVars>
      </dgm:prSet>
      <dgm:spPr/>
      <dgm:t>
        <a:bodyPr/>
        <a:lstStyle/>
        <a:p>
          <a:endParaRPr lang="zh-TW" altLang="en-US"/>
        </a:p>
      </dgm:t>
    </dgm:pt>
    <dgm:pt modelId="{00A968C6-6FA7-4B96-BB75-94E6D5D63E87}" type="pres">
      <dgm:prSet presAssocID="{E4C276F7-0D70-4940-B8D3-F8CFA11B26E9}" presName="spacer" presStyleCnt="0"/>
      <dgm:spPr/>
    </dgm:pt>
    <dgm:pt modelId="{AE0AAF5F-BFF0-4A8C-9D32-008D956B3228}" type="pres">
      <dgm:prSet presAssocID="{4E70093C-0310-4E69-8776-A6DFB0C26E7F}" presName="parentText" presStyleLbl="node1" presStyleIdx="2" presStyleCnt="5">
        <dgm:presLayoutVars>
          <dgm:chMax val="0"/>
          <dgm:bulletEnabled val="1"/>
        </dgm:presLayoutVars>
      </dgm:prSet>
      <dgm:spPr/>
      <dgm:t>
        <a:bodyPr/>
        <a:lstStyle/>
        <a:p>
          <a:endParaRPr lang="zh-TW" altLang="en-US"/>
        </a:p>
      </dgm:t>
    </dgm:pt>
    <dgm:pt modelId="{BDD2B5E0-E2CA-4CBD-9E20-C7CA150C68F9}" type="pres">
      <dgm:prSet presAssocID="{D3B83BFA-C633-4D52-8135-033F0E93D69F}" presName="spacer" presStyleCnt="0"/>
      <dgm:spPr/>
    </dgm:pt>
    <dgm:pt modelId="{1571E1A3-2EAD-4D46-9361-502BECB663B7}" type="pres">
      <dgm:prSet presAssocID="{17E29535-6AF0-42DF-A0D3-C9CB6560FA2F}" presName="parentText" presStyleLbl="node1" presStyleIdx="3" presStyleCnt="5">
        <dgm:presLayoutVars>
          <dgm:chMax val="0"/>
          <dgm:bulletEnabled val="1"/>
        </dgm:presLayoutVars>
      </dgm:prSet>
      <dgm:spPr/>
      <dgm:t>
        <a:bodyPr/>
        <a:lstStyle/>
        <a:p>
          <a:endParaRPr lang="zh-TW" altLang="en-US"/>
        </a:p>
      </dgm:t>
    </dgm:pt>
    <dgm:pt modelId="{2D9FB815-ABB8-4A1A-AAB3-E9CE6B262922}" type="pres">
      <dgm:prSet presAssocID="{9CFF9BF7-2A8E-4BF7-BAE1-5423A44D642F}" presName="spacer" presStyleCnt="0"/>
      <dgm:spPr/>
    </dgm:pt>
    <dgm:pt modelId="{9D9A05FF-F43B-4AD0-9397-322215DEA742}" type="pres">
      <dgm:prSet presAssocID="{704CCA78-1EFA-4C5E-8428-C0AAB08298E4}" presName="parentText" presStyleLbl="node1" presStyleIdx="4" presStyleCnt="5">
        <dgm:presLayoutVars>
          <dgm:chMax val="0"/>
          <dgm:bulletEnabled val="1"/>
        </dgm:presLayoutVars>
      </dgm:prSet>
      <dgm:spPr/>
      <dgm:t>
        <a:bodyPr/>
        <a:lstStyle/>
        <a:p>
          <a:endParaRPr lang="zh-TW" altLang="en-US"/>
        </a:p>
      </dgm:t>
    </dgm:pt>
  </dgm:ptLst>
  <dgm:cxnLst>
    <dgm:cxn modelId="{47C01544-8DD8-4312-B637-6C3D33CB396A}" srcId="{5D83FBFE-DA44-4E7D-83ED-94E4B84DBE1F}" destId="{E0BE5102-0D12-4217-B370-5C6810A1ED0C}" srcOrd="0" destOrd="0" parTransId="{AF50BAE1-748D-42B7-9988-785F865016BF}" sibTransId="{09A1A4BB-F87A-43D9-AC54-9702698BADAC}"/>
    <dgm:cxn modelId="{C48459BF-7907-4B9D-841D-CDA996690E62}" type="presOf" srcId="{704CCA78-1EFA-4C5E-8428-C0AAB08298E4}" destId="{9D9A05FF-F43B-4AD0-9397-322215DEA742}" srcOrd="0" destOrd="0" presId="urn:microsoft.com/office/officeart/2005/8/layout/vList2"/>
    <dgm:cxn modelId="{59BB46C2-29CD-482E-9858-F23CCBD01157}" srcId="{5D83FBFE-DA44-4E7D-83ED-94E4B84DBE1F}" destId="{704CCA78-1EFA-4C5E-8428-C0AAB08298E4}" srcOrd="4" destOrd="0" parTransId="{F331FF33-5B22-42CE-95D2-AB68E021B232}" sibTransId="{53E21019-4C0E-4C2F-A112-4C62A8B6A5FF}"/>
    <dgm:cxn modelId="{CAA9DD61-0B59-4702-B251-C72065E39AA6}" srcId="{5D83FBFE-DA44-4E7D-83ED-94E4B84DBE1F}" destId="{17E29535-6AF0-42DF-A0D3-C9CB6560FA2F}" srcOrd="3" destOrd="0" parTransId="{353D4049-5CD6-420C-B713-313EFB5547A8}" sibTransId="{9CFF9BF7-2A8E-4BF7-BAE1-5423A44D642F}"/>
    <dgm:cxn modelId="{91E92E0A-4C28-4BE1-B40D-710BB3B91E86}" type="presOf" srcId="{E0BE5102-0D12-4217-B370-5C6810A1ED0C}" destId="{712F8263-28A0-42F7-A532-BB05114E06A4}" srcOrd="0" destOrd="0" presId="urn:microsoft.com/office/officeart/2005/8/layout/vList2"/>
    <dgm:cxn modelId="{F7126D45-A936-462C-BF5F-19C9DB296BD8}" type="presOf" srcId="{8568854A-A447-4B03-835B-45F0AE423C9C}" destId="{8ECE8589-8516-4D5C-8698-B69BE5F46FB4}" srcOrd="0" destOrd="0" presId="urn:microsoft.com/office/officeart/2005/8/layout/vList2"/>
    <dgm:cxn modelId="{4D223EE2-CAFB-4EBE-B55A-E5C2B233F6B1}" type="presOf" srcId="{17E29535-6AF0-42DF-A0D3-C9CB6560FA2F}" destId="{1571E1A3-2EAD-4D46-9361-502BECB663B7}" srcOrd="0" destOrd="0" presId="urn:microsoft.com/office/officeart/2005/8/layout/vList2"/>
    <dgm:cxn modelId="{41626EF4-E6BE-4245-9094-CB8FEA06D062}" srcId="{5D83FBFE-DA44-4E7D-83ED-94E4B84DBE1F}" destId="{4E70093C-0310-4E69-8776-A6DFB0C26E7F}" srcOrd="2" destOrd="0" parTransId="{21BD4D73-0642-4E95-8E14-97BE1AAB21A7}" sibTransId="{D3B83BFA-C633-4D52-8135-033F0E93D69F}"/>
    <dgm:cxn modelId="{E3E6E8E7-FBD1-44DD-8048-BD95764F1B2C}" type="presOf" srcId="{5D83FBFE-DA44-4E7D-83ED-94E4B84DBE1F}" destId="{C4AE292F-DE7B-44B4-9E4C-25DCB97EF6B9}" srcOrd="0" destOrd="0" presId="urn:microsoft.com/office/officeart/2005/8/layout/vList2"/>
    <dgm:cxn modelId="{0DF401DF-5BA8-4CA0-8B4A-86FF63D176F0}" srcId="{5D83FBFE-DA44-4E7D-83ED-94E4B84DBE1F}" destId="{8568854A-A447-4B03-835B-45F0AE423C9C}" srcOrd="1" destOrd="0" parTransId="{6636148B-3A1B-4331-8831-5384796FE18F}" sibTransId="{E4C276F7-0D70-4940-B8D3-F8CFA11B26E9}"/>
    <dgm:cxn modelId="{3AA77DBB-B10C-4F2D-AA9B-D0F06E67E976}" type="presOf" srcId="{4E70093C-0310-4E69-8776-A6DFB0C26E7F}" destId="{AE0AAF5F-BFF0-4A8C-9D32-008D956B3228}" srcOrd="0" destOrd="0" presId="urn:microsoft.com/office/officeart/2005/8/layout/vList2"/>
    <dgm:cxn modelId="{46BBC134-1EA6-4B35-9AE1-C317C38BD8CA}" type="presParOf" srcId="{C4AE292F-DE7B-44B4-9E4C-25DCB97EF6B9}" destId="{712F8263-28A0-42F7-A532-BB05114E06A4}" srcOrd="0" destOrd="0" presId="urn:microsoft.com/office/officeart/2005/8/layout/vList2"/>
    <dgm:cxn modelId="{6E078CBC-E4C2-46DC-A18A-4D90C2F4455F}" type="presParOf" srcId="{C4AE292F-DE7B-44B4-9E4C-25DCB97EF6B9}" destId="{FBD49CCE-CFA8-4672-BC9D-DCAFEF8D5634}" srcOrd="1" destOrd="0" presId="urn:microsoft.com/office/officeart/2005/8/layout/vList2"/>
    <dgm:cxn modelId="{80F19F3B-CC95-4685-B04E-B8AF4CBDD25F}" type="presParOf" srcId="{C4AE292F-DE7B-44B4-9E4C-25DCB97EF6B9}" destId="{8ECE8589-8516-4D5C-8698-B69BE5F46FB4}" srcOrd="2" destOrd="0" presId="urn:microsoft.com/office/officeart/2005/8/layout/vList2"/>
    <dgm:cxn modelId="{37EB97C5-9A3C-450E-8455-7A9E81B0C920}" type="presParOf" srcId="{C4AE292F-DE7B-44B4-9E4C-25DCB97EF6B9}" destId="{00A968C6-6FA7-4B96-BB75-94E6D5D63E87}" srcOrd="3" destOrd="0" presId="urn:microsoft.com/office/officeart/2005/8/layout/vList2"/>
    <dgm:cxn modelId="{55AB1D48-01CA-458A-83E2-494048C8DD0F}" type="presParOf" srcId="{C4AE292F-DE7B-44B4-9E4C-25DCB97EF6B9}" destId="{AE0AAF5F-BFF0-4A8C-9D32-008D956B3228}" srcOrd="4" destOrd="0" presId="urn:microsoft.com/office/officeart/2005/8/layout/vList2"/>
    <dgm:cxn modelId="{05F05F11-51AD-49A9-B62A-43EF31C092F8}" type="presParOf" srcId="{C4AE292F-DE7B-44B4-9E4C-25DCB97EF6B9}" destId="{BDD2B5E0-E2CA-4CBD-9E20-C7CA150C68F9}" srcOrd="5" destOrd="0" presId="urn:microsoft.com/office/officeart/2005/8/layout/vList2"/>
    <dgm:cxn modelId="{C7A24F2D-699C-4C7B-B8C0-25246D936357}" type="presParOf" srcId="{C4AE292F-DE7B-44B4-9E4C-25DCB97EF6B9}" destId="{1571E1A3-2EAD-4D46-9361-502BECB663B7}" srcOrd="6" destOrd="0" presId="urn:microsoft.com/office/officeart/2005/8/layout/vList2"/>
    <dgm:cxn modelId="{14EA6A79-1963-49C8-8E75-112CC0AFE51D}" type="presParOf" srcId="{C4AE292F-DE7B-44B4-9E4C-25DCB97EF6B9}" destId="{2D9FB815-ABB8-4A1A-AAB3-E9CE6B262922}" srcOrd="7" destOrd="0" presId="urn:microsoft.com/office/officeart/2005/8/layout/vList2"/>
    <dgm:cxn modelId="{5FB3C838-BD99-435C-97F8-DEAC3FBDB31D}" type="presParOf" srcId="{C4AE292F-DE7B-44B4-9E4C-25DCB97EF6B9}" destId="{9D9A05FF-F43B-4AD0-9397-322215DEA742}"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8E955A0-FB81-4F23-9A6B-CBA5A7D571C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TW" altLang="en-US"/>
        </a:p>
      </dgm:t>
    </dgm:pt>
    <dgm:pt modelId="{28D82A98-9794-476B-9202-1A2F081CAA28}">
      <dgm:prSet phldrT="[文字]"/>
      <dgm:spPr>
        <a:solidFill>
          <a:srgbClr val="FFFF00"/>
        </a:solidFill>
        <a:scene3d>
          <a:camera prst="orthographicFront"/>
          <a:lightRig rig="threePt" dir="t"/>
        </a:scene3d>
        <a:sp3d>
          <a:bevelT/>
        </a:sp3d>
      </dgm:spPr>
      <dgm:t>
        <a:bodyPr/>
        <a:lstStyle/>
        <a:p>
          <a:pPr algn="ctr" rtl="0"/>
          <a:r>
            <a:rPr kumimoji="1" lang="zh-TW" altLang="en-US" b="1" i="0" u="none" strike="noStrike" cap="none" spc="0" normalizeH="0" baseline="0" noProof="0" dirty="0" smtClean="0">
              <a:ln>
                <a:noFill/>
              </a:ln>
              <a:solidFill>
                <a:schemeClr val="tx1"/>
              </a:solidFill>
              <a:effectLst/>
              <a:uLnTx/>
              <a:uFillTx/>
              <a:latin typeface="微軟正黑體" pitchFamily="34" charset="-120"/>
              <a:ea typeface="微軟正黑體" pitchFamily="34" charset="-120"/>
              <a:cs typeface="+mn-cs"/>
            </a:rPr>
            <a:t>決定進入的國家 </a:t>
          </a:r>
          <a:endParaRPr lang="zh-TW" altLang="en-US" dirty="0">
            <a:latin typeface="微軟正黑體" pitchFamily="34" charset="-120"/>
            <a:ea typeface="微軟正黑體" pitchFamily="34" charset="-120"/>
          </a:endParaRPr>
        </a:p>
      </dgm:t>
    </dgm:pt>
    <dgm:pt modelId="{1249F835-D689-48D6-A864-D16D98F24268}" type="parTrans" cxnId="{62D3B043-1D01-4054-9020-EEB958BA4EDD}">
      <dgm:prSet/>
      <dgm:spPr/>
      <dgm:t>
        <a:bodyPr/>
        <a:lstStyle/>
        <a:p>
          <a:pPr algn="ctr"/>
          <a:endParaRPr lang="zh-TW" altLang="en-US">
            <a:latin typeface="微軟正黑體" pitchFamily="34" charset="-120"/>
            <a:ea typeface="微軟正黑體" pitchFamily="34" charset="-120"/>
          </a:endParaRPr>
        </a:p>
      </dgm:t>
    </dgm:pt>
    <dgm:pt modelId="{AD556223-5DFF-4443-814F-5B71E57D2E90}" type="sibTrans" cxnId="{62D3B043-1D01-4054-9020-EEB958BA4EDD}">
      <dgm:prSet/>
      <dgm:spPr/>
      <dgm:t>
        <a:bodyPr/>
        <a:lstStyle/>
        <a:p>
          <a:pPr algn="ctr"/>
          <a:endParaRPr lang="zh-TW" altLang="en-US">
            <a:latin typeface="微軟正黑體" pitchFamily="34" charset="-120"/>
            <a:ea typeface="微軟正黑體" pitchFamily="34" charset="-120"/>
          </a:endParaRPr>
        </a:p>
      </dgm:t>
    </dgm:pt>
    <dgm:pt modelId="{696E9651-FB3B-47C1-BE0E-53498348EF83}">
      <dgm:prSet phldrT="[文字]"/>
      <dgm:spPr>
        <a:solidFill>
          <a:srgbClr val="92D050"/>
        </a:solidFill>
        <a:scene3d>
          <a:camera prst="orthographicFront"/>
          <a:lightRig rig="threePt" dir="t"/>
        </a:scene3d>
        <a:sp3d>
          <a:bevelT/>
        </a:sp3d>
      </dgm:spPr>
      <dgm:t>
        <a:bodyPr/>
        <a:lstStyle/>
        <a:p>
          <a:pPr algn="ctr" rtl="0"/>
          <a:r>
            <a:rPr kumimoji="1" lang="zh-TW" altLang="en-US" b="1" i="0" u="none" strike="noStrike" cap="none" spc="0" normalizeH="0" baseline="0" noProof="0" dirty="0" smtClean="0">
              <a:ln>
                <a:noFill/>
              </a:ln>
              <a:solidFill>
                <a:schemeClr val="tx1"/>
              </a:solidFill>
              <a:effectLst/>
              <a:uLnTx/>
              <a:uFillTx/>
              <a:latin typeface="微軟正黑體" pitchFamily="34" charset="-120"/>
              <a:ea typeface="微軟正黑體" pitchFamily="34" charset="-120"/>
              <a:cs typeface="+mn-cs"/>
            </a:rPr>
            <a:t>決定進入的時機</a:t>
          </a:r>
          <a:endParaRPr lang="zh-TW" altLang="en-US" dirty="0">
            <a:latin typeface="微軟正黑體" pitchFamily="34" charset="-120"/>
            <a:ea typeface="微軟正黑體" pitchFamily="34" charset="-120"/>
          </a:endParaRPr>
        </a:p>
      </dgm:t>
    </dgm:pt>
    <dgm:pt modelId="{82E858B6-1324-4EB9-8402-CC8AA6E740E7}" type="parTrans" cxnId="{1A2F777F-E10C-4ADC-9A7C-8E19E6CF678D}">
      <dgm:prSet/>
      <dgm:spPr/>
      <dgm:t>
        <a:bodyPr/>
        <a:lstStyle/>
        <a:p>
          <a:pPr algn="ctr"/>
          <a:endParaRPr lang="zh-TW" altLang="en-US">
            <a:latin typeface="微軟正黑體" pitchFamily="34" charset="-120"/>
            <a:ea typeface="微軟正黑體" pitchFamily="34" charset="-120"/>
          </a:endParaRPr>
        </a:p>
      </dgm:t>
    </dgm:pt>
    <dgm:pt modelId="{0ED9B273-7015-49AC-81AC-15F5F6B57E93}" type="sibTrans" cxnId="{1A2F777F-E10C-4ADC-9A7C-8E19E6CF678D}">
      <dgm:prSet/>
      <dgm:spPr/>
      <dgm:t>
        <a:bodyPr/>
        <a:lstStyle/>
        <a:p>
          <a:pPr algn="ctr"/>
          <a:endParaRPr lang="zh-TW" altLang="en-US">
            <a:latin typeface="微軟正黑體" pitchFamily="34" charset="-120"/>
            <a:ea typeface="微軟正黑體" pitchFamily="34" charset="-120"/>
          </a:endParaRPr>
        </a:p>
      </dgm:t>
    </dgm:pt>
    <dgm:pt modelId="{25115B84-CBF9-4B07-A918-4EA84DECA618}">
      <dgm:prSet phldrT="[文字]"/>
      <dgm:spPr>
        <a:solidFill>
          <a:srgbClr val="FF5050"/>
        </a:solidFill>
        <a:scene3d>
          <a:camera prst="orthographicFront"/>
          <a:lightRig rig="threePt" dir="t"/>
        </a:scene3d>
        <a:sp3d>
          <a:bevelT/>
        </a:sp3d>
      </dgm:spPr>
      <dgm:t>
        <a:bodyPr/>
        <a:lstStyle/>
        <a:p>
          <a:pPr algn="ctr" rtl="0"/>
          <a:r>
            <a:rPr kumimoji="1" lang="zh-TW" altLang="en-US" b="1" i="0" u="none" strike="noStrike" cap="none" spc="0" normalizeH="0" baseline="0" noProof="0" dirty="0" smtClean="0">
              <a:ln>
                <a:noFill/>
              </a:ln>
              <a:solidFill>
                <a:schemeClr val="tx1"/>
              </a:solidFill>
              <a:effectLst/>
              <a:uLnTx/>
              <a:uFillTx/>
              <a:latin typeface="微軟正黑體" pitchFamily="34" charset="-120"/>
              <a:ea typeface="微軟正黑體" pitchFamily="34" charset="-120"/>
              <a:cs typeface="+mn-cs"/>
            </a:rPr>
            <a:t>決定進入的規模</a:t>
          </a:r>
          <a:endParaRPr lang="zh-TW" altLang="en-US" dirty="0">
            <a:latin typeface="微軟正黑體" pitchFamily="34" charset="-120"/>
            <a:ea typeface="微軟正黑體" pitchFamily="34" charset="-120"/>
          </a:endParaRPr>
        </a:p>
      </dgm:t>
    </dgm:pt>
    <dgm:pt modelId="{F4B96AAE-1665-42CC-A41E-EE5E62FAA57D}" type="parTrans" cxnId="{CFCEE54F-CF20-4290-B93D-FAAFC3E83097}">
      <dgm:prSet/>
      <dgm:spPr/>
      <dgm:t>
        <a:bodyPr/>
        <a:lstStyle/>
        <a:p>
          <a:pPr algn="ctr"/>
          <a:endParaRPr lang="zh-TW" altLang="en-US">
            <a:latin typeface="微軟正黑體" pitchFamily="34" charset="-120"/>
            <a:ea typeface="微軟正黑體" pitchFamily="34" charset="-120"/>
          </a:endParaRPr>
        </a:p>
      </dgm:t>
    </dgm:pt>
    <dgm:pt modelId="{89BA01D9-1495-48CB-93EC-F9A50B96759A}" type="sibTrans" cxnId="{CFCEE54F-CF20-4290-B93D-FAAFC3E83097}">
      <dgm:prSet/>
      <dgm:spPr/>
      <dgm:t>
        <a:bodyPr/>
        <a:lstStyle/>
        <a:p>
          <a:pPr algn="ctr"/>
          <a:endParaRPr lang="zh-TW" altLang="en-US">
            <a:latin typeface="微軟正黑體" pitchFamily="34" charset="-120"/>
            <a:ea typeface="微軟正黑體" pitchFamily="34" charset="-120"/>
          </a:endParaRPr>
        </a:p>
      </dgm:t>
    </dgm:pt>
    <dgm:pt modelId="{7BB55C5D-A53E-48BB-984F-AC3DE9CBF926}">
      <dgm:prSet phldrT="[文字]"/>
      <dgm:spPr>
        <a:solidFill>
          <a:srgbClr val="00B0F0"/>
        </a:solidFill>
        <a:scene3d>
          <a:camera prst="orthographicFront"/>
          <a:lightRig rig="threePt" dir="t"/>
        </a:scene3d>
        <a:sp3d>
          <a:bevelT/>
        </a:sp3d>
      </dgm:spPr>
      <dgm:t>
        <a:bodyPr/>
        <a:lstStyle/>
        <a:p>
          <a:pPr algn="ctr" rtl="0"/>
          <a:r>
            <a:rPr kumimoji="1" lang="zh-TW" altLang="en-US" b="1" i="0" u="none" strike="noStrike" cap="none" spc="0" normalizeH="0" baseline="0" noProof="0" dirty="0" smtClean="0">
              <a:ln>
                <a:noFill/>
              </a:ln>
              <a:solidFill>
                <a:schemeClr val="tx1"/>
              </a:solidFill>
              <a:effectLst/>
              <a:uLnTx/>
              <a:uFillTx/>
              <a:latin typeface="微軟正黑體" pitchFamily="34" charset="-120"/>
              <a:ea typeface="微軟正黑體" pitchFamily="34" charset="-120"/>
              <a:cs typeface="+mn-cs"/>
            </a:rPr>
            <a:t>決定進入模式 </a:t>
          </a:r>
          <a:endParaRPr lang="zh-TW" altLang="en-US" dirty="0">
            <a:latin typeface="微軟正黑體" pitchFamily="34" charset="-120"/>
            <a:ea typeface="微軟正黑體" pitchFamily="34" charset="-120"/>
          </a:endParaRPr>
        </a:p>
      </dgm:t>
    </dgm:pt>
    <dgm:pt modelId="{3993A4B3-897A-4E4B-9C6E-367FFC3D958C}" type="parTrans" cxnId="{5EF01443-E886-4D46-9FB7-F5039CDFF035}">
      <dgm:prSet/>
      <dgm:spPr/>
      <dgm:t>
        <a:bodyPr/>
        <a:lstStyle/>
        <a:p>
          <a:pPr algn="ctr"/>
          <a:endParaRPr lang="zh-TW" altLang="en-US">
            <a:latin typeface="微軟正黑體" pitchFamily="34" charset="-120"/>
            <a:ea typeface="微軟正黑體" pitchFamily="34" charset="-120"/>
          </a:endParaRPr>
        </a:p>
      </dgm:t>
    </dgm:pt>
    <dgm:pt modelId="{D9210DA6-EEA1-454B-BC87-05302F132E86}" type="sibTrans" cxnId="{5EF01443-E886-4D46-9FB7-F5039CDFF035}">
      <dgm:prSet/>
      <dgm:spPr/>
      <dgm:t>
        <a:bodyPr/>
        <a:lstStyle/>
        <a:p>
          <a:pPr algn="ctr"/>
          <a:endParaRPr lang="zh-TW" altLang="en-US">
            <a:latin typeface="微軟正黑體" pitchFamily="34" charset="-120"/>
            <a:ea typeface="微軟正黑體" pitchFamily="34" charset="-120"/>
          </a:endParaRPr>
        </a:p>
      </dgm:t>
    </dgm:pt>
    <dgm:pt modelId="{BACD07A8-06D9-4FB0-A5A8-AA300FB841CC}" type="pres">
      <dgm:prSet presAssocID="{B8E955A0-FB81-4F23-9A6B-CBA5A7D571C4}" presName="linear" presStyleCnt="0">
        <dgm:presLayoutVars>
          <dgm:animLvl val="lvl"/>
          <dgm:resizeHandles val="exact"/>
        </dgm:presLayoutVars>
      </dgm:prSet>
      <dgm:spPr/>
      <dgm:t>
        <a:bodyPr/>
        <a:lstStyle/>
        <a:p>
          <a:endParaRPr lang="zh-TW" altLang="en-US"/>
        </a:p>
      </dgm:t>
    </dgm:pt>
    <dgm:pt modelId="{B400AB78-7627-47B7-ABC9-53D7C8E1E8D4}" type="pres">
      <dgm:prSet presAssocID="{28D82A98-9794-476B-9202-1A2F081CAA28}" presName="parentText" presStyleLbl="node1" presStyleIdx="0" presStyleCnt="4" custLinFactNeighborX="-870">
        <dgm:presLayoutVars>
          <dgm:chMax val="0"/>
          <dgm:bulletEnabled val="1"/>
        </dgm:presLayoutVars>
      </dgm:prSet>
      <dgm:spPr/>
      <dgm:t>
        <a:bodyPr/>
        <a:lstStyle/>
        <a:p>
          <a:endParaRPr lang="zh-TW" altLang="en-US"/>
        </a:p>
      </dgm:t>
    </dgm:pt>
    <dgm:pt modelId="{11D56048-6C43-4C7C-A52A-B70751F695CF}" type="pres">
      <dgm:prSet presAssocID="{AD556223-5DFF-4443-814F-5B71E57D2E90}" presName="spacer" presStyleCnt="0"/>
      <dgm:spPr>
        <a:scene3d>
          <a:camera prst="orthographicFront"/>
          <a:lightRig rig="threePt" dir="t"/>
        </a:scene3d>
        <a:sp3d>
          <a:bevelT/>
        </a:sp3d>
      </dgm:spPr>
      <dgm:t>
        <a:bodyPr/>
        <a:lstStyle/>
        <a:p>
          <a:endParaRPr lang="zh-TW" altLang="en-US"/>
        </a:p>
      </dgm:t>
    </dgm:pt>
    <dgm:pt modelId="{0A261F82-0760-4137-8FE0-6C4BED93682A}" type="pres">
      <dgm:prSet presAssocID="{696E9651-FB3B-47C1-BE0E-53498348EF83}" presName="parentText" presStyleLbl="node1" presStyleIdx="1" presStyleCnt="4" custLinFactNeighborX="-1739">
        <dgm:presLayoutVars>
          <dgm:chMax val="0"/>
          <dgm:bulletEnabled val="1"/>
        </dgm:presLayoutVars>
      </dgm:prSet>
      <dgm:spPr/>
      <dgm:t>
        <a:bodyPr/>
        <a:lstStyle/>
        <a:p>
          <a:endParaRPr lang="zh-TW" altLang="en-US"/>
        </a:p>
      </dgm:t>
    </dgm:pt>
    <dgm:pt modelId="{022405A6-09FC-4879-BDBF-1A4EE4EDDFF2}" type="pres">
      <dgm:prSet presAssocID="{0ED9B273-7015-49AC-81AC-15F5F6B57E93}" presName="spacer" presStyleCnt="0"/>
      <dgm:spPr>
        <a:scene3d>
          <a:camera prst="orthographicFront"/>
          <a:lightRig rig="threePt" dir="t"/>
        </a:scene3d>
        <a:sp3d>
          <a:bevelT/>
        </a:sp3d>
      </dgm:spPr>
      <dgm:t>
        <a:bodyPr/>
        <a:lstStyle/>
        <a:p>
          <a:endParaRPr lang="zh-TW" altLang="en-US"/>
        </a:p>
      </dgm:t>
    </dgm:pt>
    <dgm:pt modelId="{5DB3CE2C-E81B-4443-A706-EA74DA6D17FB}" type="pres">
      <dgm:prSet presAssocID="{25115B84-CBF9-4B07-A918-4EA84DECA618}" presName="parentText" presStyleLbl="node1" presStyleIdx="2" presStyleCnt="4" custLinFactNeighborX="-2174" custLinFactNeighborY="12782">
        <dgm:presLayoutVars>
          <dgm:chMax val="0"/>
          <dgm:bulletEnabled val="1"/>
        </dgm:presLayoutVars>
      </dgm:prSet>
      <dgm:spPr/>
      <dgm:t>
        <a:bodyPr/>
        <a:lstStyle/>
        <a:p>
          <a:endParaRPr lang="zh-TW" altLang="en-US"/>
        </a:p>
      </dgm:t>
    </dgm:pt>
    <dgm:pt modelId="{C84F7FD2-9999-49E9-A8B4-E565CD99A6E9}" type="pres">
      <dgm:prSet presAssocID="{89BA01D9-1495-48CB-93EC-F9A50B96759A}" presName="spacer" presStyleCnt="0"/>
      <dgm:spPr>
        <a:scene3d>
          <a:camera prst="orthographicFront"/>
          <a:lightRig rig="threePt" dir="t"/>
        </a:scene3d>
        <a:sp3d>
          <a:bevelT/>
        </a:sp3d>
      </dgm:spPr>
      <dgm:t>
        <a:bodyPr/>
        <a:lstStyle/>
        <a:p>
          <a:endParaRPr lang="zh-TW" altLang="en-US"/>
        </a:p>
      </dgm:t>
    </dgm:pt>
    <dgm:pt modelId="{6739AB94-98AF-418E-ACA4-E6F98C4EE47B}" type="pres">
      <dgm:prSet presAssocID="{7BB55C5D-A53E-48BB-984F-AC3DE9CBF926}" presName="parentText" presStyleLbl="node1" presStyleIdx="3" presStyleCnt="4">
        <dgm:presLayoutVars>
          <dgm:chMax val="0"/>
          <dgm:bulletEnabled val="1"/>
        </dgm:presLayoutVars>
      </dgm:prSet>
      <dgm:spPr/>
      <dgm:t>
        <a:bodyPr/>
        <a:lstStyle/>
        <a:p>
          <a:endParaRPr lang="zh-TW" altLang="en-US"/>
        </a:p>
      </dgm:t>
    </dgm:pt>
  </dgm:ptLst>
  <dgm:cxnLst>
    <dgm:cxn modelId="{99D174DB-8CA7-4D0A-8807-13CF82292EDF}" type="presOf" srcId="{25115B84-CBF9-4B07-A918-4EA84DECA618}" destId="{5DB3CE2C-E81B-4443-A706-EA74DA6D17FB}" srcOrd="0" destOrd="0" presId="urn:microsoft.com/office/officeart/2005/8/layout/vList2"/>
    <dgm:cxn modelId="{1A2F777F-E10C-4ADC-9A7C-8E19E6CF678D}" srcId="{B8E955A0-FB81-4F23-9A6B-CBA5A7D571C4}" destId="{696E9651-FB3B-47C1-BE0E-53498348EF83}" srcOrd="1" destOrd="0" parTransId="{82E858B6-1324-4EB9-8402-CC8AA6E740E7}" sibTransId="{0ED9B273-7015-49AC-81AC-15F5F6B57E93}"/>
    <dgm:cxn modelId="{696391C1-12DA-4639-8710-BAE3AC9DFF99}" type="presOf" srcId="{28D82A98-9794-476B-9202-1A2F081CAA28}" destId="{B400AB78-7627-47B7-ABC9-53D7C8E1E8D4}" srcOrd="0" destOrd="0" presId="urn:microsoft.com/office/officeart/2005/8/layout/vList2"/>
    <dgm:cxn modelId="{62D3B043-1D01-4054-9020-EEB958BA4EDD}" srcId="{B8E955A0-FB81-4F23-9A6B-CBA5A7D571C4}" destId="{28D82A98-9794-476B-9202-1A2F081CAA28}" srcOrd="0" destOrd="0" parTransId="{1249F835-D689-48D6-A864-D16D98F24268}" sibTransId="{AD556223-5DFF-4443-814F-5B71E57D2E90}"/>
    <dgm:cxn modelId="{55DF0ECD-CF3B-40F6-8BE1-AD30BC57A23E}" type="presOf" srcId="{696E9651-FB3B-47C1-BE0E-53498348EF83}" destId="{0A261F82-0760-4137-8FE0-6C4BED93682A}" srcOrd="0" destOrd="0" presId="urn:microsoft.com/office/officeart/2005/8/layout/vList2"/>
    <dgm:cxn modelId="{5EF01443-E886-4D46-9FB7-F5039CDFF035}" srcId="{B8E955A0-FB81-4F23-9A6B-CBA5A7D571C4}" destId="{7BB55C5D-A53E-48BB-984F-AC3DE9CBF926}" srcOrd="3" destOrd="0" parTransId="{3993A4B3-897A-4E4B-9C6E-367FFC3D958C}" sibTransId="{D9210DA6-EEA1-454B-BC87-05302F132E86}"/>
    <dgm:cxn modelId="{CFCEE54F-CF20-4290-B93D-FAAFC3E83097}" srcId="{B8E955A0-FB81-4F23-9A6B-CBA5A7D571C4}" destId="{25115B84-CBF9-4B07-A918-4EA84DECA618}" srcOrd="2" destOrd="0" parTransId="{F4B96AAE-1665-42CC-A41E-EE5E62FAA57D}" sibTransId="{89BA01D9-1495-48CB-93EC-F9A50B96759A}"/>
    <dgm:cxn modelId="{54AEB5CC-6A26-49B2-98CC-82AD7A4DBF4D}" type="presOf" srcId="{B8E955A0-FB81-4F23-9A6B-CBA5A7D571C4}" destId="{BACD07A8-06D9-4FB0-A5A8-AA300FB841CC}" srcOrd="0" destOrd="0" presId="urn:microsoft.com/office/officeart/2005/8/layout/vList2"/>
    <dgm:cxn modelId="{2F8AB54E-2B33-4066-8233-C25872C04110}" type="presOf" srcId="{7BB55C5D-A53E-48BB-984F-AC3DE9CBF926}" destId="{6739AB94-98AF-418E-ACA4-E6F98C4EE47B}" srcOrd="0" destOrd="0" presId="urn:microsoft.com/office/officeart/2005/8/layout/vList2"/>
    <dgm:cxn modelId="{16457B2F-0CAD-4B06-865B-C5E7EA84B2F1}" type="presParOf" srcId="{BACD07A8-06D9-4FB0-A5A8-AA300FB841CC}" destId="{B400AB78-7627-47B7-ABC9-53D7C8E1E8D4}" srcOrd="0" destOrd="0" presId="urn:microsoft.com/office/officeart/2005/8/layout/vList2"/>
    <dgm:cxn modelId="{F70A0071-4A3D-41D0-BB30-7E345036AAFA}" type="presParOf" srcId="{BACD07A8-06D9-4FB0-A5A8-AA300FB841CC}" destId="{11D56048-6C43-4C7C-A52A-B70751F695CF}" srcOrd="1" destOrd="0" presId="urn:microsoft.com/office/officeart/2005/8/layout/vList2"/>
    <dgm:cxn modelId="{C31BD1E0-7B80-4982-BA25-D11A258CCFB1}" type="presParOf" srcId="{BACD07A8-06D9-4FB0-A5A8-AA300FB841CC}" destId="{0A261F82-0760-4137-8FE0-6C4BED93682A}" srcOrd="2" destOrd="0" presId="urn:microsoft.com/office/officeart/2005/8/layout/vList2"/>
    <dgm:cxn modelId="{BAF6F275-A9C4-47FE-A7A1-7807C1514B77}" type="presParOf" srcId="{BACD07A8-06D9-4FB0-A5A8-AA300FB841CC}" destId="{022405A6-09FC-4879-BDBF-1A4EE4EDDFF2}" srcOrd="3" destOrd="0" presId="urn:microsoft.com/office/officeart/2005/8/layout/vList2"/>
    <dgm:cxn modelId="{F0F55877-BC9D-46C7-9263-40E870130262}" type="presParOf" srcId="{BACD07A8-06D9-4FB0-A5A8-AA300FB841CC}" destId="{5DB3CE2C-E81B-4443-A706-EA74DA6D17FB}" srcOrd="4" destOrd="0" presId="urn:microsoft.com/office/officeart/2005/8/layout/vList2"/>
    <dgm:cxn modelId="{E4ECDEAC-26F6-4F29-902C-EC0D8F01C312}" type="presParOf" srcId="{BACD07A8-06D9-4FB0-A5A8-AA300FB841CC}" destId="{C84F7FD2-9999-49E9-A8B4-E565CD99A6E9}" srcOrd="5" destOrd="0" presId="urn:microsoft.com/office/officeart/2005/8/layout/vList2"/>
    <dgm:cxn modelId="{2A155E30-5A53-42AA-B3F0-5DFB8E80DE04}" type="presParOf" srcId="{BACD07A8-06D9-4FB0-A5A8-AA300FB841CC}" destId="{6739AB94-98AF-418E-ACA4-E6F98C4EE47B}"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A33E1E7-9CC1-4FE5-A4C0-984AAF453098}"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zh-TW" altLang="en-US"/>
        </a:p>
      </dgm:t>
    </dgm:pt>
    <dgm:pt modelId="{AE0196A7-D8D2-4470-83F9-4E76CF484600}">
      <dgm:prSet phldrT="[文字]"/>
      <dgm:spPr>
        <a:solidFill>
          <a:srgbClr val="92D050"/>
        </a:solidFill>
        <a:scene3d>
          <a:camera prst="orthographicFront"/>
          <a:lightRig rig="threePt" dir="t"/>
        </a:scene3d>
        <a:sp3d>
          <a:bevelT/>
        </a:sp3d>
      </dgm:spPr>
      <dgm:t>
        <a:bodyPr/>
        <a:lstStyle/>
        <a:p>
          <a:r>
            <a:rPr lang="zh-TW" altLang="en-US" dirty="0" smtClean="0">
              <a:latin typeface="微軟正黑體" pitchFamily="34" charset="-120"/>
              <a:ea typeface="微軟正黑體" pitchFamily="34" charset="-120"/>
            </a:rPr>
            <a:t>搶先進入</a:t>
          </a:r>
          <a:endParaRPr lang="zh-TW" altLang="en-US" dirty="0">
            <a:latin typeface="微軟正黑體" pitchFamily="34" charset="-120"/>
            <a:ea typeface="微軟正黑體" pitchFamily="34" charset="-120"/>
          </a:endParaRPr>
        </a:p>
      </dgm:t>
    </dgm:pt>
    <dgm:pt modelId="{F4EE0AB0-AEDB-4A88-9FD5-6EFBB62F0107}" type="parTrans" cxnId="{7F467639-96C1-46E6-9F74-E9FD75FD91D2}">
      <dgm:prSet/>
      <dgm:spPr/>
      <dgm:t>
        <a:bodyPr/>
        <a:lstStyle/>
        <a:p>
          <a:endParaRPr lang="zh-TW" altLang="en-US">
            <a:latin typeface="微軟正黑體" pitchFamily="34" charset="-120"/>
            <a:ea typeface="微軟正黑體" pitchFamily="34" charset="-120"/>
          </a:endParaRPr>
        </a:p>
      </dgm:t>
    </dgm:pt>
    <dgm:pt modelId="{D624F43A-3DD1-4E5B-99F3-9D42A0124C31}" type="sibTrans" cxnId="{7F467639-96C1-46E6-9F74-E9FD75FD91D2}">
      <dgm:prSet/>
      <dgm:spPr/>
      <dgm:t>
        <a:bodyPr/>
        <a:lstStyle/>
        <a:p>
          <a:endParaRPr lang="zh-TW" altLang="en-US">
            <a:latin typeface="微軟正黑體" pitchFamily="34" charset="-120"/>
            <a:ea typeface="微軟正黑體" pitchFamily="34" charset="-120"/>
          </a:endParaRPr>
        </a:p>
      </dgm:t>
    </dgm:pt>
    <dgm:pt modelId="{DD9A7B3C-1335-49DE-B242-B606B89CD06B}">
      <dgm:prSet phldrT="[文字]"/>
      <dgm:spPr>
        <a:solidFill>
          <a:srgbClr val="FF5050"/>
        </a:solidFill>
        <a:scene3d>
          <a:camera prst="orthographicFront"/>
          <a:lightRig rig="threePt" dir="t"/>
        </a:scene3d>
        <a:sp3d>
          <a:bevelT/>
        </a:sp3d>
      </dgm:spPr>
      <dgm:t>
        <a:bodyPr/>
        <a:lstStyle/>
        <a:p>
          <a:r>
            <a:rPr lang="zh-TW" altLang="en-US" dirty="0" smtClean="0">
              <a:latin typeface="微軟正黑體" pitchFamily="34" charset="-120"/>
              <a:ea typeface="微軟正黑體" pitchFamily="34" charset="-120"/>
            </a:rPr>
            <a:t>落後進入</a:t>
          </a:r>
          <a:endParaRPr lang="zh-TW" altLang="en-US" dirty="0">
            <a:latin typeface="微軟正黑體" pitchFamily="34" charset="-120"/>
            <a:ea typeface="微軟正黑體" pitchFamily="34" charset="-120"/>
          </a:endParaRPr>
        </a:p>
      </dgm:t>
    </dgm:pt>
    <dgm:pt modelId="{4BB11545-88F9-4439-84A7-F28BDE70931E}" type="parTrans" cxnId="{75F162F1-AB38-475A-B5C8-C165BF4C6886}">
      <dgm:prSet/>
      <dgm:spPr/>
      <dgm:t>
        <a:bodyPr/>
        <a:lstStyle/>
        <a:p>
          <a:endParaRPr lang="zh-TW" altLang="en-US">
            <a:latin typeface="微軟正黑體" pitchFamily="34" charset="-120"/>
            <a:ea typeface="微軟正黑體" pitchFamily="34" charset="-120"/>
          </a:endParaRPr>
        </a:p>
      </dgm:t>
    </dgm:pt>
    <dgm:pt modelId="{87EC3031-B4AE-4ABF-B246-B3D2153974BC}" type="sibTrans" cxnId="{75F162F1-AB38-475A-B5C8-C165BF4C6886}">
      <dgm:prSet/>
      <dgm:spPr/>
      <dgm:t>
        <a:bodyPr/>
        <a:lstStyle/>
        <a:p>
          <a:endParaRPr lang="zh-TW" altLang="en-US">
            <a:latin typeface="微軟正黑體" pitchFamily="34" charset="-120"/>
            <a:ea typeface="微軟正黑體" pitchFamily="34" charset="-120"/>
          </a:endParaRPr>
        </a:p>
      </dgm:t>
    </dgm:pt>
    <dgm:pt modelId="{951101E9-2D36-4265-AB5D-923DE9D01D0B}" type="pres">
      <dgm:prSet presAssocID="{EA33E1E7-9CC1-4FE5-A4C0-984AAF453098}" presName="diagram" presStyleCnt="0">
        <dgm:presLayoutVars>
          <dgm:dir/>
          <dgm:resizeHandles val="exact"/>
        </dgm:presLayoutVars>
      </dgm:prSet>
      <dgm:spPr/>
      <dgm:t>
        <a:bodyPr/>
        <a:lstStyle/>
        <a:p>
          <a:endParaRPr lang="zh-TW" altLang="en-US"/>
        </a:p>
      </dgm:t>
    </dgm:pt>
    <dgm:pt modelId="{828DDAE9-A081-4CE9-9EEF-11B856BC6608}" type="pres">
      <dgm:prSet presAssocID="{AE0196A7-D8D2-4470-83F9-4E76CF484600}" presName="node" presStyleLbl="node1" presStyleIdx="0" presStyleCnt="2">
        <dgm:presLayoutVars>
          <dgm:bulletEnabled val="1"/>
        </dgm:presLayoutVars>
      </dgm:prSet>
      <dgm:spPr/>
      <dgm:t>
        <a:bodyPr/>
        <a:lstStyle/>
        <a:p>
          <a:endParaRPr lang="zh-TW" altLang="en-US"/>
        </a:p>
      </dgm:t>
    </dgm:pt>
    <dgm:pt modelId="{3CFBD17F-A912-48F1-9A60-E03636FFA7E8}" type="pres">
      <dgm:prSet presAssocID="{D624F43A-3DD1-4E5B-99F3-9D42A0124C31}" presName="sibTrans" presStyleCnt="0"/>
      <dgm:spPr>
        <a:scene3d>
          <a:camera prst="orthographicFront"/>
          <a:lightRig rig="threePt" dir="t"/>
        </a:scene3d>
        <a:sp3d>
          <a:bevelT/>
        </a:sp3d>
      </dgm:spPr>
      <dgm:t>
        <a:bodyPr/>
        <a:lstStyle/>
        <a:p>
          <a:endParaRPr lang="zh-TW" altLang="en-US"/>
        </a:p>
      </dgm:t>
    </dgm:pt>
    <dgm:pt modelId="{EDE9C3C6-1AF4-4A24-BC82-01FC01B6DE8C}" type="pres">
      <dgm:prSet presAssocID="{DD9A7B3C-1335-49DE-B242-B606B89CD06B}" presName="node" presStyleLbl="node1" presStyleIdx="1" presStyleCnt="2">
        <dgm:presLayoutVars>
          <dgm:bulletEnabled val="1"/>
        </dgm:presLayoutVars>
      </dgm:prSet>
      <dgm:spPr/>
      <dgm:t>
        <a:bodyPr/>
        <a:lstStyle/>
        <a:p>
          <a:endParaRPr lang="zh-TW" altLang="en-US"/>
        </a:p>
      </dgm:t>
    </dgm:pt>
  </dgm:ptLst>
  <dgm:cxnLst>
    <dgm:cxn modelId="{75F162F1-AB38-475A-B5C8-C165BF4C6886}" srcId="{EA33E1E7-9CC1-4FE5-A4C0-984AAF453098}" destId="{DD9A7B3C-1335-49DE-B242-B606B89CD06B}" srcOrd="1" destOrd="0" parTransId="{4BB11545-88F9-4439-84A7-F28BDE70931E}" sibTransId="{87EC3031-B4AE-4ABF-B246-B3D2153974BC}"/>
    <dgm:cxn modelId="{353744A7-1E30-40C8-9811-88DEEB07E465}" type="presOf" srcId="{AE0196A7-D8D2-4470-83F9-4E76CF484600}" destId="{828DDAE9-A081-4CE9-9EEF-11B856BC6608}" srcOrd="0" destOrd="0" presId="urn:microsoft.com/office/officeart/2005/8/layout/default#1"/>
    <dgm:cxn modelId="{A2A21F40-1868-4743-A511-87E083E4C6D3}" type="presOf" srcId="{EA33E1E7-9CC1-4FE5-A4C0-984AAF453098}" destId="{951101E9-2D36-4265-AB5D-923DE9D01D0B}" srcOrd="0" destOrd="0" presId="urn:microsoft.com/office/officeart/2005/8/layout/default#1"/>
    <dgm:cxn modelId="{7F467639-96C1-46E6-9F74-E9FD75FD91D2}" srcId="{EA33E1E7-9CC1-4FE5-A4C0-984AAF453098}" destId="{AE0196A7-D8D2-4470-83F9-4E76CF484600}" srcOrd="0" destOrd="0" parTransId="{F4EE0AB0-AEDB-4A88-9FD5-6EFBB62F0107}" sibTransId="{D624F43A-3DD1-4E5B-99F3-9D42A0124C31}"/>
    <dgm:cxn modelId="{464B719F-942D-4D63-979D-F3329D92BD42}" type="presOf" srcId="{DD9A7B3C-1335-49DE-B242-B606B89CD06B}" destId="{EDE9C3C6-1AF4-4A24-BC82-01FC01B6DE8C}" srcOrd="0" destOrd="0" presId="urn:microsoft.com/office/officeart/2005/8/layout/default#1"/>
    <dgm:cxn modelId="{906FBFC4-2594-4166-82C4-92EFFCB4BC49}" type="presParOf" srcId="{951101E9-2D36-4265-AB5D-923DE9D01D0B}" destId="{828DDAE9-A081-4CE9-9EEF-11B856BC6608}" srcOrd="0" destOrd="0" presId="urn:microsoft.com/office/officeart/2005/8/layout/default#1"/>
    <dgm:cxn modelId="{1649B4FC-A5ED-4C79-A47B-71157F1AD939}" type="presParOf" srcId="{951101E9-2D36-4265-AB5D-923DE9D01D0B}" destId="{3CFBD17F-A912-48F1-9A60-E03636FFA7E8}" srcOrd="1" destOrd="0" presId="urn:microsoft.com/office/officeart/2005/8/layout/default#1"/>
    <dgm:cxn modelId="{C1DCDC23-BB4B-4C7F-BD70-92F1033E7E85}" type="presParOf" srcId="{951101E9-2D36-4265-AB5D-923DE9D01D0B}" destId="{EDE9C3C6-1AF4-4A24-BC82-01FC01B6DE8C}" srcOrd="2"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86C27B8-35B6-40BC-9EF5-DA866525E0C3}" type="doc">
      <dgm:prSet loTypeId="urn:microsoft.com/office/officeart/2005/8/layout/default#2" loCatId="list" qsTypeId="urn:microsoft.com/office/officeart/2005/8/quickstyle/simple1" qsCatId="simple" csTypeId="urn:microsoft.com/office/officeart/2005/8/colors/accent1_2" csCatId="accent1" phldr="1"/>
      <dgm:spPr/>
      <dgm:t>
        <a:bodyPr/>
        <a:lstStyle/>
        <a:p>
          <a:endParaRPr lang="zh-TW" altLang="en-US"/>
        </a:p>
      </dgm:t>
    </dgm:pt>
    <dgm:pt modelId="{77A70D55-9ADA-4A7A-AE1C-BA18019262ED}">
      <dgm:prSet phldrT="[文字]" custT="1"/>
      <dgm:spPr>
        <a:solidFill>
          <a:srgbClr val="FF5050"/>
        </a:solidFill>
        <a:scene3d>
          <a:camera prst="orthographicFront"/>
          <a:lightRig rig="threePt" dir="t"/>
        </a:scene3d>
        <a:sp3d>
          <a:bevelT/>
        </a:sp3d>
      </dgm:spPr>
      <dgm:t>
        <a:bodyPr/>
        <a:lstStyle/>
        <a:p>
          <a:pPr rtl="0"/>
          <a:r>
            <a:rPr kumimoji="1" lang="zh-TW" altLang="en-US" sz="3200" b="1" i="0" u="none" strike="noStrike" cap="none" spc="0" normalizeH="0" baseline="0" noProof="0" dirty="0" smtClean="0">
              <a:ln>
                <a:noFill/>
              </a:ln>
              <a:solidFill>
                <a:schemeClr val="tx1"/>
              </a:solidFill>
              <a:effectLst/>
              <a:uLnTx/>
              <a:uFillTx/>
              <a:latin typeface="微軟正黑體" pitchFamily="34" charset="-120"/>
              <a:ea typeface="微軟正黑體" pitchFamily="34" charset="-120"/>
              <a:cs typeface="+mn-cs"/>
            </a:rPr>
            <a:t>出口模式</a:t>
          </a:r>
          <a:endParaRPr lang="zh-TW" altLang="en-US" sz="3200" dirty="0">
            <a:latin typeface="微軟正黑體" pitchFamily="34" charset="-120"/>
            <a:ea typeface="微軟正黑體" pitchFamily="34" charset="-120"/>
          </a:endParaRPr>
        </a:p>
      </dgm:t>
    </dgm:pt>
    <dgm:pt modelId="{5EFB82F5-CE63-409E-8442-1D7019EA7722}" type="parTrans" cxnId="{6EAFB546-F4F0-4484-B741-7B66E0705CAD}">
      <dgm:prSet/>
      <dgm:spPr/>
      <dgm:t>
        <a:bodyPr/>
        <a:lstStyle/>
        <a:p>
          <a:endParaRPr lang="zh-TW" altLang="en-US" sz="2000">
            <a:latin typeface="微軟正黑體" pitchFamily="34" charset="-120"/>
            <a:ea typeface="微軟正黑體" pitchFamily="34" charset="-120"/>
          </a:endParaRPr>
        </a:p>
      </dgm:t>
    </dgm:pt>
    <dgm:pt modelId="{90BFE6AF-59FE-414B-B179-62F63BC1A706}" type="sibTrans" cxnId="{6EAFB546-F4F0-4484-B741-7B66E0705CAD}">
      <dgm:prSet/>
      <dgm:spPr/>
      <dgm:t>
        <a:bodyPr/>
        <a:lstStyle/>
        <a:p>
          <a:endParaRPr lang="zh-TW" altLang="en-US" sz="2000">
            <a:latin typeface="微軟正黑體" pitchFamily="34" charset="-120"/>
            <a:ea typeface="微軟正黑體" pitchFamily="34" charset="-120"/>
          </a:endParaRPr>
        </a:p>
      </dgm:t>
    </dgm:pt>
    <dgm:pt modelId="{9AAB3520-DB71-454E-BB81-AFED8114ED72}">
      <dgm:prSet phldrT="[文字]" custT="1"/>
      <dgm:spPr>
        <a:solidFill>
          <a:srgbClr val="92D050"/>
        </a:solidFill>
        <a:scene3d>
          <a:camera prst="orthographicFront"/>
          <a:lightRig rig="threePt" dir="t"/>
        </a:scene3d>
        <a:sp3d>
          <a:bevelT/>
        </a:sp3d>
      </dgm:spPr>
      <dgm:t>
        <a:bodyPr/>
        <a:lstStyle/>
        <a:p>
          <a:pPr rtl="0"/>
          <a:r>
            <a:rPr kumimoji="1" lang="zh-TW" altLang="en-US" sz="3200" b="1" i="0" u="none" strike="noStrike" cap="none" spc="0" normalizeH="0" baseline="0" noProof="0" dirty="0" smtClean="0">
              <a:ln>
                <a:noFill/>
              </a:ln>
              <a:solidFill>
                <a:schemeClr val="tx1"/>
              </a:solidFill>
              <a:effectLst/>
              <a:uLnTx/>
              <a:uFillTx/>
              <a:latin typeface="微軟正黑體" pitchFamily="34" charset="-120"/>
              <a:ea typeface="微軟正黑體" pitchFamily="34" charset="-120"/>
              <a:cs typeface="+mn-cs"/>
            </a:rPr>
            <a:t>授權模式 </a:t>
          </a:r>
          <a:endParaRPr lang="zh-TW" altLang="en-US" sz="3200" dirty="0">
            <a:latin typeface="微軟正黑體" pitchFamily="34" charset="-120"/>
            <a:ea typeface="微軟正黑體" pitchFamily="34" charset="-120"/>
          </a:endParaRPr>
        </a:p>
      </dgm:t>
    </dgm:pt>
    <dgm:pt modelId="{EEFBD771-EA96-4FE1-B145-782C45D9A0F6}" type="parTrans" cxnId="{D2CBA1C0-4874-437A-84A9-64C6BF5EEE96}">
      <dgm:prSet/>
      <dgm:spPr/>
      <dgm:t>
        <a:bodyPr/>
        <a:lstStyle/>
        <a:p>
          <a:endParaRPr lang="zh-TW" altLang="en-US" sz="2000">
            <a:latin typeface="微軟正黑體" pitchFamily="34" charset="-120"/>
            <a:ea typeface="微軟正黑體" pitchFamily="34" charset="-120"/>
          </a:endParaRPr>
        </a:p>
      </dgm:t>
    </dgm:pt>
    <dgm:pt modelId="{AEE2EFFA-85C5-4FC6-9740-DCAF12E3DAAF}" type="sibTrans" cxnId="{D2CBA1C0-4874-437A-84A9-64C6BF5EEE96}">
      <dgm:prSet/>
      <dgm:spPr/>
      <dgm:t>
        <a:bodyPr/>
        <a:lstStyle/>
        <a:p>
          <a:endParaRPr lang="zh-TW" altLang="en-US" sz="2000">
            <a:latin typeface="微軟正黑體" pitchFamily="34" charset="-120"/>
            <a:ea typeface="微軟正黑體" pitchFamily="34" charset="-120"/>
          </a:endParaRPr>
        </a:p>
      </dgm:t>
    </dgm:pt>
    <dgm:pt modelId="{730EBCE0-F686-44F7-8E3F-F85C8D41665C}">
      <dgm:prSet phldrT="[文字]" custT="1"/>
      <dgm:spPr>
        <a:solidFill>
          <a:srgbClr val="FFFF00"/>
        </a:solidFill>
        <a:scene3d>
          <a:camera prst="orthographicFront"/>
          <a:lightRig rig="threePt" dir="t"/>
        </a:scene3d>
        <a:sp3d>
          <a:bevelT/>
        </a:sp3d>
      </dgm:spPr>
      <dgm:t>
        <a:bodyPr/>
        <a:lstStyle/>
        <a:p>
          <a:pPr rtl="0"/>
          <a:r>
            <a:rPr kumimoji="1" lang="zh-TW" altLang="en-US" sz="3200" b="1" i="0" u="none" strike="noStrike" cap="none" spc="0" normalizeH="0" baseline="0" noProof="0" dirty="0" smtClean="0">
              <a:ln>
                <a:noFill/>
              </a:ln>
              <a:solidFill>
                <a:schemeClr val="tx1"/>
              </a:solidFill>
              <a:effectLst/>
              <a:uLnTx/>
              <a:uFillTx/>
              <a:latin typeface="微軟正黑體" pitchFamily="34" charset="-120"/>
              <a:ea typeface="微軟正黑體" pitchFamily="34" charset="-120"/>
              <a:cs typeface="+mn-cs"/>
            </a:rPr>
            <a:t>加盟模式</a:t>
          </a:r>
          <a:endParaRPr lang="zh-TW" altLang="en-US" sz="3200" dirty="0">
            <a:latin typeface="微軟正黑體" pitchFamily="34" charset="-120"/>
            <a:ea typeface="微軟正黑體" pitchFamily="34" charset="-120"/>
          </a:endParaRPr>
        </a:p>
      </dgm:t>
    </dgm:pt>
    <dgm:pt modelId="{46469FCD-716F-4B80-944B-0CB1C5B55D2A}" type="parTrans" cxnId="{64DA3043-B524-4AA3-B99D-2FB87D529CC9}">
      <dgm:prSet/>
      <dgm:spPr/>
      <dgm:t>
        <a:bodyPr/>
        <a:lstStyle/>
        <a:p>
          <a:endParaRPr lang="zh-TW" altLang="en-US" sz="2000">
            <a:latin typeface="微軟正黑體" pitchFamily="34" charset="-120"/>
            <a:ea typeface="微軟正黑體" pitchFamily="34" charset="-120"/>
          </a:endParaRPr>
        </a:p>
      </dgm:t>
    </dgm:pt>
    <dgm:pt modelId="{D1B2AAF7-9900-4B8D-AEC2-726E27B13F76}" type="sibTrans" cxnId="{64DA3043-B524-4AA3-B99D-2FB87D529CC9}">
      <dgm:prSet/>
      <dgm:spPr/>
      <dgm:t>
        <a:bodyPr/>
        <a:lstStyle/>
        <a:p>
          <a:endParaRPr lang="zh-TW" altLang="en-US" sz="2000">
            <a:latin typeface="微軟正黑體" pitchFamily="34" charset="-120"/>
            <a:ea typeface="微軟正黑體" pitchFamily="34" charset="-120"/>
          </a:endParaRPr>
        </a:p>
      </dgm:t>
    </dgm:pt>
    <dgm:pt modelId="{5B9DB10B-92FB-489C-A2D9-5DA4A1A5B5D4}">
      <dgm:prSet phldrT="[文字]" custT="1"/>
      <dgm:spPr>
        <a:solidFill>
          <a:srgbClr val="0099FF"/>
        </a:solidFill>
        <a:scene3d>
          <a:camera prst="orthographicFront"/>
          <a:lightRig rig="threePt" dir="t"/>
        </a:scene3d>
        <a:sp3d>
          <a:bevelT/>
        </a:sp3d>
      </dgm:spPr>
      <dgm:t>
        <a:bodyPr/>
        <a:lstStyle/>
        <a:p>
          <a:pPr rtl="0"/>
          <a:r>
            <a:rPr kumimoji="1" lang="zh-TW" altLang="en-US" sz="3200" b="1" i="0" u="none" strike="noStrike" cap="none" spc="0" normalizeH="0" baseline="0" noProof="0" dirty="0" smtClean="0">
              <a:ln>
                <a:noFill/>
              </a:ln>
              <a:solidFill>
                <a:schemeClr val="tx1"/>
              </a:solidFill>
              <a:effectLst/>
              <a:uLnTx/>
              <a:uFillTx/>
              <a:latin typeface="微軟正黑體" pitchFamily="34" charset="-120"/>
              <a:ea typeface="微軟正黑體" pitchFamily="34" charset="-120"/>
              <a:cs typeface="+mn-cs"/>
            </a:rPr>
            <a:t>合資模式 </a:t>
          </a:r>
          <a:endParaRPr lang="zh-TW" altLang="en-US" sz="3200" dirty="0">
            <a:latin typeface="微軟正黑體" pitchFamily="34" charset="-120"/>
            <a:ea typeface="微軟正黑體" pitchFamily="34" charset="-120"/>
          </a:endParaRPr>
        </a:p>
      </dgm:t>
    </dgm:pt>
    <dgm:pt modelId="{382C1F46-E996-4B99-8F88-7275590341B4}" type="parTrans" cxnId="{3F9509F3-5860-4F17-9204-D6F0A8C75682}">
      <dgm:prSet/>
      <dgm:spPr/>
      <dgm:t>
        <a:bodyPr/>
        <a:lstStyle/>
        <a:p>
          <a:endParaRPr lang="zh-TW" altLang="en-US" sz="2000">
            <a:latin typeface="微軟正黑體" pitchFamily="34" charset="-120"/>
            <a:ea typeface="微軟正黑體" pitchFamily="34" charset="-120"/>
          </a:endParaRPr>
        </a:p>
      </dgm:t>
    </dgm:pt>
    <dgm:pt modelId="{9BC03E68-D7D8-4599-AFCC-D9A42771CBDC}" type="sibTrans" cxnId="{3F9509F3-5860-4F17-9204-D6F0A8C75682}">
      <dgm:prSet/>
      <dgm:spPr/>
      <dgm:t>
        <a:bodyPr/>
        <a:lstStyle/>
        <a:p>
          <a:endParaRPr lang="zh-TW" altLang="en-US" sz="2000">
            <a:latin typeface="微軟正黑體" pitchFamily="34" charset="-120"/>
            <a:ea typeface="微軟正黑體" pitchFamily="34" charset="-120"/>
          </a:endParaRPr>
        </a:p>
      </dgm:t>
    </dgm:pt>
    <dgm:pt modelId="{C69F5C0E-7A95-4A19-8986-9761CEB7E17F}">
      <dgm:prSet phldrT="[文字]" custT="1"/>
      <dgm:spPr>
        <a:solidFill>
          <a:schemeClr val="accent6">
            <a:lumMod val="60000"/>
            <a:lumOff val="40000"/>
          </a:schemeClr>
        </a:solidFill>
        <a:scene3d>
          <a:camera prst="orthographicFront"/>
          <a:lightRig rig="threePt" dir="t"/>
        </a:scene3d>
        <a:sp3d>
          <a:bevelT/>
        </a:sp3d>
      </dgm:spPr>
      <dgm:t>
        <a:bodyPr/>
        <a:lstStyle/>
        <a:p>
          <a:pPr rtl="0"/>
          <a:r>
            <a:rPr kumimoji="1" lang="zh-TW" altLang="en-US" sz="3200" b="1" i="0" u="none" strike="noStrike" cap="none" spc="0" normalizeH="0" baseline="0" noProof="0" dirty="0" smtClean="0">
              <a:ln>
                <a:noFill/>
              </a:ln>
              <a:solidFill>
                <a:schemeClr val="tx1"/>
              </a:solidFill>
              <a:effectLst/>
              <a:uLnTx/>
              <a:uFillTx/>
              <a:latin typeface="微軟正黑體" pitchFamily="34" charset="-120"/>
              <a:ea typeface="微軟正黑體" pitchFamily="34" charset="-120"/>
              <a:cs typeface="+mn-cs"/>
            </a:rPr>
            <a:t>自有</a:t>
          </a:r>
          <a:r>
            <a:rPr kumimoji="1" lang="zh-TW" altLang="en-US" sz="3200" b="1" i="0" u="none" strike="noStrike" cap="none" spc="0" normalizeH="0" baseline="0" noProof="0" dirty="0" smtClean="0">
              <a:ln>
                <a:noFill/>
              </a:ln>
              <a:solidFill>
                <a:schemeClr val="tx1"/>
              </a:solidFill>
              <a:effectLst/>
              <a:uLnTx/>
              <a:uFillTx/>
              <a:latin typeface="微軟正黑體" pitchFamily="34" charset="-120"/>
              <a:ea typeface="微軟正黑體" pitchFamily="34" charset="-120"/>
              <a:cs typeface="+mn-cs"/>
            </a:rPr>
            <a:t>公司   模式</a:t>
          </a:r>
          <a:endParaRPr lang="zh-TW" altLang="en-US" sz="3200" dirty="0">
            <a:latin typeface="微軟正黑體" pitchFamily="34" charset="-120"/>
            <a:ea typeface="微軟正黑體" pitchFamily="34" charset="-120"/>
          </a:endParaRPr>
        </a:p>
      </dgm:t>
    </dgm:pt>
    <dgm:pt modelId="{942AF907-2EA2-4DE3-99C8-FF9A37223F9D}" type="parTrans" cxnId="{3FEB2C5D-FF1E-4132-A80A-8F786FB2F61E}">
      <dgm:prSet/>
      <dgm:spPr/>
      <dgm:t>
        <a:bodyPr/>
        <a:lstStyle/>
        <a:p>
          <a:endParaRPr lang="zh-TW" altLang="en-US" sz="2000">
            <a:latin typeface="微軟正黑體" pitchFamily="34" charset="-120"/>
            <a:ea typeface="微軟正黑體" pitchFamily="34" charset="-120"/>
          </a:endParaRPr>
        </a:p>
      </dgm:t>
    </dgm:pt>
    <dgm:pt modelId="{5B4A79BE-F932-4334-B039-FF9D1512603D}" type="sibTrans" cxnId="{3FEB2C5D-FF1E-4132-A80A-8F786FB2F61E}">
      <dgm:prSet/>
      <dgm:spPr/>
      <dgm:t>
        <a:bodyPr/>
        <a:lstStyle/>
        <a:p>
          <a:endParaRPr lang="zh-TW" altLang="en-US" sz="2000">
            <a:latin typeface="微軟正黑體" pitchFamily="34" charset="-120"/>
            <a:ea typeface="微軟正黑體" pitchFamily="34" charset="-120"/>
          </a:endParaRPr>
        </a:p>
      </dgm:t>
    </dgm:pt>
    <dgm:pt modelId="{814F3DB1-AA91-44CD-987E-215B868AC268}" type="pres">
      <dgm:prSet presAssocID="{886C27B8-35B6-40BC-9EF5-DA866525E0C3}" presName="diagram" presStyleCnt="0">
        <dgm:presLayoutVars>
          <dgm:dir/>
          <dgm:resizeHandles val="exact"/>
        </dgm:presLayoutVars>
      </dgm:prSet>
      <dgm:spPr/>
      <dgm:t>
        <a:bodyPr/>
        <a:lstStyle/>
        <a:p>
          <a:endParaRPr lang="zh-TW" altLang="en-US"/>
        </a:p>
      </dgm:t>
    </dgm:pt>
    <dgm:pt modelId="{C578DACE-D0F4-4F6F-8176-7576AF0E40CA}" type="pres">
      <dgm:prSet presAssocID="{77A70D55-9ADA-4A7A-AE1C-BA18019262ED}" presName="node" presStyleLbl="node1" presStyleIdx="0" presStyleCnt="5">
        <dgm:presLayoutVars>
          <dgm:bulletEnabled val="1"/>
        </dgm:presLayoutVars>
      </dgm:prSet>
      <dgm:spPr/>
      <dgm:t>
        <a:bodyPr/>
        <a:lstStyle/>
        <a:p>
          <a:endParaRPr lang="zh-TW" altLang="en-US"/>
        </a:p>
      </dgm:t>
    </dgm:pt>
    <dgm:pt modelId="{9FCE3BFE-D841-4FF5-B8F3-EF066748C42E}" type="pres">
      <dgm:prSet presAssocID="{90BFE6AF-59FE-414B-B179-62F63BC1A706}" presName="sibTrans" presStyleCnt="0"/>
      <dgm:spPr>
        <a:scene3d>
          <a:camera prst="orthographicFront"/>
          <a:lightRig rig="threePt" dir="t"/>
        </a:scene3d>
        <a:sp3d>
          <a:bevelT/>
        </a:sp3d>
      </dgm:spPr>
      <dgm:t>
        <a:bodyPr/>
        <a:lstStyle/>
        <a:p>
          <a:endParaRPr lang="zh-TW" altLang="en-US"/>
        </a:p>
      </dgm:t>
    </dgm:pt>
    <dgm:pt modelId="{3143E4EC-9E38-419A-A52F-0D7A62667684}" type="pres">
      <dgm:prSet presAssocID="{9AAB3520-DB71-454E-BB81-AFED8114ED72}" presName="node" presStyleLbl="node1" presStyleIdx="1" presStyleCnt="5">
        <dgm:presLayoutVars>
          <dgm:bulletEnabled val="1"/>
        </dgm:presLayoutVars>
      </dgm:prSet>
      <dgm:spPr/>
      <dgm:t>
        <a:bodyPr/>
        <a:lstStyle/>
        <a:p>
          <a:endParaRPr lang="zh-TW" altLang="en-US"/>
        </a:p>
      </dgm:t>
    </dgm:pt>
    <dgm:pt modelId="{21786623-0C40-4E29-82BE-F8DC5FCA8EE4}" type="pres">
      <dgm:prSet presAssocID="{AEE2EFFA-85C5-4FC6-9740-DCAF12E3DAAF}" presName="sibTrans" presStyleCnt="0"/>
      <dgm:spPr>
        <a:scene3d>
          <a:camera prst="orthographicFront"/>
          <a:lightRig rig="threePt" dir="t"/>
        </a:scene3d>
        <a:sp3d>
          <a:bevelT/>
        </a:sp3d>
      </dgm:spPr>
      <dgm:t>
        <a:bodyPr/>
        <a:lstStyle/>
        <a:p>
          <a:endParaRPr lang="zh-TW" altLang="en-US"/>
        </a:p>
      </dgm:t>
    </dgm:pt>
    <dgm:pt modelId="{00FA76CD-194A-4AAE-B255-0B3C7A124169}" type="pres">
      <dgm:prSet presAssocID="{730EBCE0-F686-44F7-8E3F-F85C8D41665C}" presName="node" presStyleLbl="node1" presStyleIdx="2" presStyleCnt="5">
        <dgm:presLayoutVars>
          <dgm:bulletEnabled val="1"/>
        </dgm:presLayoutVars>
      </dgm:prSet>
      <dgm:spPr/>
      <dgm:t>
        <a:bodyPr/>
        <a:lstStyle/>
        <a:p>
          <a:endParaRPr lang="zh-TW" altLang="en-US"/>
        </a:p>
      </dgm:t>
    </dgm:pt>
    <dgm:pt modelId="{6E45EAC8-4523-48FE-AE9B-1F9CE4172A1E}" type="pres">
      <dgm:prSet presAssocID="{D1B2AAF7-9900-4B8D-AEC2-726E27B13F76}" presName="sibTrans" presStyleCnt="0"/>
      <dgm:spPr>
        <a:scene3d>
          <a:camera prst="orthographicFront"/>
          <a:lightRig rig="threePt" dir="t"/>
        </a:scene3d>
        <a:sp3d>
          <a:bevelT/>
        </a:sp3d>
      </dgm:spPr>
      <dgm:t>
        <a:bodyPr/>
        <a:lstStyle/>
        <a:p>
          <a:endParaRPr lang="zh-TW" altLang="en-US"/>
        </a:p>
      </dgm:t>
    </dgm:pt>
    <dgm:pt modelId="{37BC0E84-BB2A-4467-9C42-2A82606F1280}" type="pres">
      <dgm:prSet presAssocID="{5B9DB10B-92FB-489C-A2D9-5DA4A1A5B5D4}" presName="node" presStyleLbl="node1" presStyleIdx="3" presStyleCnt="5">
        <dgm:presLayoutVars>
          <dgm:bulletEnabled val="1"/>
        </dgm:presLayoutVars>
      </dgm:prSet>
      <dgm:spPr/>
      <dgm:t>
        <a:bodyPr/>
        <a:lstStyle/>
        <a:p>
          <a:endParaRPr lang="zh-TW" altLang="en-US"/>
        </a:p>
      </dgm:t>
    </dgm:pt>
    <dgm:pt modelId="{F86A24AD-66EB-496A-91CC-A9C645653943}" type="pres">
      <dgm:prSet presAssocID="{9BC03E68-D7D8-4599-AFCC-D9A42771CBDC}" presName="sibTrans" presStyleCnt="0"/>
      <dgm:spPr>
        <a:scene3d>
          <a:camera prst="orthographicFront"/>
          <a:lightRig rig="threePt" dir="t"/>
        </a:scene3d>
        <a:sp3d>
          <a:bevelT/>
        </a:sp3d>
      </dgm:spPr>
      <dgm:t>
        <a:bodyPr/>
        <a:lstStyle/>
        <a:p>
          <a:endParaRPr lang="zh-TW" altLang="en-US"/>
        </a:p>
      </dgm:t>
    </dgm:pt>
    <dgm:pt modelId="{515994C7-17E9-4B27-81D8-D4C7E8A3BB9B}" type="pres">
      <dgm:prSet presAssocID="{C69F5C0E-7A95-4A19-8986-9761CEB7E17F}" presName="node" presStyleLbl="node1" presStyleIdx="4" presStyleCnt="5">
        <dgm:presLayoutVars>
          <dgm:bulletEnabled val="1"/>
        </dgm:presLayoutVars>
      </dgm:prSet>
      <dgm:spPr/>
      <dgm:t>
        <a:bodyPr/>
        <a:lstStyle/>
        <a:p>
          <a:endParaRPr lang="zh-TW" altLang="en-US"/>
        </a:p>
      </dgm:t>
    </dgm:pt>
  </dgm:ptLst>
  <dgm:cxnLst>
    <dgm:cxn modelId="{C86B2CE4-C324-40D4-91D7-F471CF9515D1}" type="presOf" srcId="{9AAB3520-DB71-454E-BB81-AFED8114ED72}" destId="{3143E4EC-9E38-419A-A52F-0D7A62667684}" srcOrd="0" destOrd="0" presId="urn:microsoft.com/office/officeart/2005/8/layout/default#2"/>
    <dgm:cxn modelId="{64DA3043-B524-4AA3-B99D-2FB87D529CC9}" srcId="{886C27B8-35B6-40BC-9EF5-DA866525E0C3}" destId="{730EBCE0-F686-44F7-8E3F-F85C8D41665C}" srcOrd="2" destOrd="0" parTransId="{46469FCD-716F-4B80-944B-0CB1C5B55D2A}" sibTransId="{D1B2AAF7-9900-4B8D-AEC2-726E27B13F76}"/>
    <dgm:cxn modelId="{6EAFB546-F4F0-4484-B741-7B66E0705CAD}" srcId="{886C27B8-35B6-40BC-9EF5-DA866525E0C3}" destId="{77A70D55-9ADA-4A7A-AE1C-BA18019262ED}" srcOrd="0" destOrd="0" parTransId="{5EFB82F5-CE63-409E-8442-1D7019EA7722}" sibTransId="{90BFE6AF-59FE-414B-B179-62F63BC1A706}"/>
    <dgm:cxn modelId="{3FEB2C5D-FF1E-4132-A80A-8F786FB2F61E}" srcId="{886C27B8-35B6-40BC-9EF5-DA866525E0C3}" destId="{C69F5C0E-7A95-4A19-8986-9761CEB7E17F}" srcOrd="4" destOrd="0" parTransId="{942AF907-2EA2-4DE3-99C8-FF9A37223F9D}" sibTransId="{5B4A79BE-F932-4334-B039-FF9D1512603D}"/>
    <dgm:cxn modelId="{3F9509F3-5860-4F17-9204-D6F0A8C75682}" srcId="{886C27B8-35B6-40BC-9EF5-DA866525E0C3}" destId="{5B9DB10B-92FB-489C-A2D9-5DA4A1A5B5D4}" srcOrd="3" destOrd="0" parTransId="{382C1F46-E996-4B99-8F88-7275590341B4}" sibTransId="{9BC03E68-D7D8-4599-AFCC-D9A42771CBDC}"/>
    <dgm:cxn modelId="{1EFCE0D6-8E1F-4DB9-91C5-40970C826AEE}" type="presOf" srcId="{886C27B8-35B6-40BC-9EF5-DA866525E0C3}" destId="{814F3DB1-AA91-44CD-987E-215B868AC268}" srcOrd="0" destOrd="0" presId="urn:microsoft.com/office/officeart/2005/8/layout/default#2"/>
    <dgm:cxn modelId="{7D293C75-A86E-4CBA-8394-2DF83F3BE446}" type="presOf" srcId="{5B9DB10B-92FB-489C-A2D9-5DA4A1A5B5D4}" destId="{37BC0E84-BB2A-4467-9C42-2A82606F1280}" srcOrd="0" destOrd="0" presId="urn:microsoft.com/office/officeart/2005/8/layout/default#2"/>
    <dgm:cxn modelId="{A45CD491-CC23-4D4B-A251-5887D43022C3}" type="presOf" srcId="{C69F5C0E-7A95-4A19-8986-9761CEB7E17F}" destId="{515994C7-17E9-4B27-81D8-D4C7E8A3BB9B}" srcOrd="0" destOrd="0" presId="urn:microsoft.com/office/officeart/2005/8/layout/default#2"/>
    <dgm:cxn modelId="{418BF80C-AE34-48BA-B361-DA47B332CED8}" type="presOf" srcId="{730EBCE0-F686-44F7-8E3F-F85C8D41665C}" destId="{00FA76CD-194A-4AAE-B255-0B3C7A124169}" srcOrd="0" destOrd="0" presId="urn:microsoft.com/office/officeart/2005/8/layout/default#2"/>
    <dgm:cxn modelId="{FDB1BB83-7B20-4998-9AB6-6A2168117901}" type="presOf" srcId="{77A70D55-9ADA-4A7A-AE1C-BA18019262ED}" destId="{C578DACE-D0F4-4F6F-8176-7576AF0E40CA}" srcOrd="0" destOrd="0" presId="urn:microsoft.com/office/officeart/2005/8/layout/default#2"/>
    <dgm:cxn modelId="{D2CBA1C0-4874-437A-84A9-64C6BF5EEE96}" srcId="{886C27B8-35B6-40BC-9EF5-DA866525E0C3}" destId="{9AAB3520-DB71-454E-BB81-AFED8114ED72}" srcOrd="1" destOrd="0" parTransId="{EEFBD771-EA96-4FE1-B145-782C45D9A0F6}" sibTransId="{AEE2EFFA-85C5-4FC6-9740-DCAF12E3DAAF}"/>
    <dgm:cxn modelId="{BE864DE1-F0CF-4CD7-A286-E9B4A5FD1313}" type="presParOf" srcId="{814F3DB1-AA91-44CD-987E-215B868AC268}" destId="{C578DACE-D0F4-4F6F-8176-7576AF0E40CA}" srcOrd="0" destOrd="0" presId="urn:microsoft.com/office/officeart/2005/8/layout/default#2"/>
    <dgm:cxn modelId="{B1A76BA7-8FD4-4CDD-A583-1011083692BE}" type="presParOf" srcId="{814F3DB1-AA91-44CD-987E-215B868AC268}" destId="{9FCE3BFE-D841-4FF5-B8F3-EF066748C42E}" srcOrd="1" destOrd="0" presId="urn:microsoft.com/office/officeart/2005/8/layout/default#2"/>
    <dgm:cxn modelId="{3C2F9CA1-956A-49A6-90EF-CA09E15E78A2}" type="presParOf" srcId="{814F3DB1-AA91-44CD-987E-215B868AC268}" destId="{3143E4EC-9E38-419A-A52F-0D7A62667684}" srcOrd="2" destOrd="0" presId="urn:microsoft.com/office/officeart/2005/8/layout/default#2"/>
    <dgm:cxn modelId="{86886929-34D8-460A-933C-83CC47CAE35E}" type="presParOf" srcId="{814F3DB1-AA91-44CD-987E-215B868AC268}" destId="{21786623-0C40-4E29-82BE-F8DC5FCA8EE4}" srcOrd="3" destOrd="0" presId="urn:microsoft.com/office/officeart/2005/8/layout/default#2"/>
    <dgm:cxn modelId="{86DB0CB3-ACB3-4941-B6BB-2879297A6717}" type="presParOf" srcId="{814F3DB1-AA91-44CD-987E-215B868AC268}" destId="{00FA76CD-194A-4AAE-B255-0B3C7A124169}" srcOrd="4" destOrd="0" presId="urn:microsoft.com/office/officeart/2005/8/layout/default#2"/>
    <dgm:cxn modelId="{1EAF687E-CF0D-49F6-9F16-2D20C2D93B1E}" type="presParOf" srcId="{814F3DB1-AA91-44CD-987E-215B868AC268}" destId="{6E45EAC8-4523-48FE-AE9B-1F9CE4172A1E}" srcOrd="5" destOrd="0" presId="urn:microsoft.com/office/officeart/2005/8/layout/default#2"/>
    <dgm:cxn modelId="{ED949952-07AF-47CA-86C8-DA4D9E762723}" type="presParOf" srcId="{814F3DB1-AA91-44CD-987E-215B868AC268}" destId="{37BC0E84-BB2A-4467-9C42-2A82606F1280}" srcOrd="6" destOrd="0" presId="urn:microsoft.com/office/officeart/2005/8/layout/default#2"/>
    <dgm:cxn modelId="{0F144F0D-E5AA-40CE-9E38-8D6A62D49993}" type="presParOf" srcId="{814F3DB1-AA91-44CD-987E-215B868AC268}" destId="{F86A24AD-66EB-496A-91CC-A9C645653943}" srcOrd="7" destOrd="0" presId="urn:microsoft.com/office/officeart/2005/8/layout/default#2"/>
    <dgm:cxn modelId="{4ABC3F57-8A13-4994-B19F-46850113B602}" type="presParOf" srcId="{814F3DB1-AA91-44CD-987E-215B868AC268}" destId="{515994C7-17E9-4B27-81D8-D4C7E8A3BB9B}" srcOrd="8" destOrd="0" presId="urn:microsoft.com/office/officeart/2005/8/layout/defaul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2F8263-28A0-42F7-A532-BB05114E06A4}">
      <dsp:nvSpPr>
        <dsp:cNvPr id="0" name=""/>
        <dsp:cNvSpPr/>
      </dsp:nvSpPr>
      <dsp:spPr>
        <a:xfrm>
          <a:off x="0" y="11522"/>
          <a:ext cx="7182678" cy="752895"/>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altLang="zh-TW" sz="2400" b="1" kern="1200" dirty="0" smtClean="0">
              <a:solidFill>
                <a:schemeClr val="bg1"/>
              </a:solidFill>
              <a:latin typeface="微軟正黑體" pitchFamily="34" charset="-120"/>
              <a:ea typeface="微軟正黑體" pitchFamily="34" charset="-120"/>
            </a:rPr>
            <a:t>§11.1</a:t>
          </a:r>
          <a:r>
            <a:rPr lang="zh-TW" altLang="en-US" sz="2400" b="1" kern="1200" dirty="0" smtClean="0">
              <a:solidFill>
                <a:schemeClr val="bg1"/>
              </a:solidFill>
              <a:latin typeface="微軟正黑體" pitchFamily="34" charset="-120"/>
              <a:ea typeface="微軟正黑體" pitchFamily="34" charset="-120"/>
            </a:rPr>
            <a:t> 促成全球化的驅力</a:t>
          </a:r>
          <a:endParaRPr lang="zh-TW" altLang="en-US" sz="2400" b="1" kern="1200" dirty="0">
            <a:solidFill>
              <a:schemeClr val="bg1"/>
            </a:solidFill>
            <a:latin typeface="微軟正黑體" pitchFamily="34" charset="-120"/>
            <a:ea typeface="微軟正黑體" pitchFamily="34" charset="-120"/>
          </a:endParaRPr>
        </a:p>
      </dsp:txBody>
      <dsp:txXfrm>
        <a:off x="36753" y="48275"/>
        <a:ext cx="7109172" cy="679389"/>
      </dsp:txXfrm>
    </dsp:sp>
    <dsp:sp modelId="{8ECE8589-8516-4D5C-8698-B69BE5F46FB4}">
      <dsp:nvSpPr>
        <dsp:cNvPr id="0" name=""/>
        <dsp:cNvSpPr/>
      </dsp:nvSpPr>
      <dsp:spPr>
        <a:xfrm>
          <a:off x="0" y="833537"/>
          <a:ext cx="7182678" cy="752895"/>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altLang="zh-TW" sz="2400" b="1" kern="1200" dirty="0" smtClean="0">
              <a:solidFill>
                <a:schemeClr val="bg1"/>
              </a:solidFill>
              <a:latin typeface="微軟正黑體" pitchFamily="34" charset="-120"/>
              <a:ea typeface="微軟正黑體" pitchFamily="34" charset="-120"/>
            </a:rPr>
            <a:t>§11.2</a:t>
          </a:r>
          <a:r>
            <a:rPr lang="zh-TW" altLang="en-US" sz="2400" b="1" kern="1200" dirty="0" smtClean="0">
              <a:solidFill>
                <a:schemeClr val="bg1"/>
              </a:solidFill>
              <a:latin typeface="微軟正黑體" pitchFamily="34" charset="-120"/>
              <a:ea typeface="微軟正黑體" pitchFamily="34" charset="-120"/>
            </a:rPr>
            <a:t> 全球化的利益</a:t>
          </a:r>
          <a:endParaRPr lang="zh-TW" altLang="en-US" sz="2400" b="1" kern="1200" dirty="0">
            <a:solidFill>
              <a:schemeClr val="bg1"/>
            </a:solidFill>
            <a:latin typeface="微軟正黑體" pitchFamily="34" charset="-120"/>
            <a:ea typeface="微軟正黑體" pitchFamily="34" charset="-120"/>
          </a:endParaRPr>
        </a:p>
      </dsp:txBody>
      <dsp:txXfrm>
        <a:off x="36753" y="870290"/>
        <a:ext cx="7109172" cy="679389"/>
      </dsp:txXfrm>
    </dsp:sp>
    <dsp:sp modelId="{AE0AAF5F-BFF0-4A8C-9D32-008D956B3228}">
      <dsp:nvSpPr>
        <dsp:cNvPr id="0" name=""/>
        <dsp:cNvSpPr/>
      </dsp:nvSpPr>
      <dsp:spPr>
        <a:xfrm>
          <a:off x="0" y="1655552"/>
          <a:ext cx="7182678" cy="752895"/>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altLang="zh-TW" sz="2400" b="1" kern="1200" dirty="0" smtClean="0">
              <a:solidFill>
                <a:schemeClr val="bg1"/>
              </a:solidFill>
              <a:latin typeface="微軟正黑體" pitchFamily="34" charset="-120"/>
              <a:ea typeface="微軟正黑體" pitchFamily="34" charset="-120"/>
            </a:rPr>
            <a:t>§11.3</a:t>
          </a:r>
          <a:r>
            <a:rPr lang="zh-TW" altLang="en-US" sz="2400" b="1" kern="1200" dirty="0" smtClean="0">
              <a:solidFill>
                <a:schemeClr val="bg1"/>
              </a:solidFill>
              <a:latin typeface="微軟正黑體" pitchFamily="34" charset="-120"/>
              <a:ea typeface="微軟正黑體" pitchFamily="34" charset="-120"/>
            </a:rPr>
            <a:t> 全球化的風險</a:t>
          </a:r>
          <a:endParaRPr lang="zh-TW" altLang="en-US" sz="2400" b="1" kern="1200" dirty="0">
            <a:solidFill>
              <a:schemeClr val="bg1"/>
            </a:solidFill>
            <a:latin typeface="微軟正黑體" pitchFamily="34" charset="-120"/>
            <a:ea typeface="微軟正黑體" pitchFamily="34" charset="-120"/>
          </a:endParaRPr>
        </a:p>
      </dsp:txBody>
      <dsp:txXfrm>
        <a:off x="36753" y="1692305"/>
        <a:ext cx="7109172" cy="679389"/>
      </dsp:txXfrm>
    </dsp:sp>
    <dsp:sp modelId="{1571E1A3-2EAD-4D46-9361-502BECB663B7}">
      <dsp:nvSpPr>
        <dsp:cNvPr id="0" name=""/>
        <dsp:cNvSpPr/>
      </dsp:nvSpPr>
      <dsp:spPr>
        <a:xfrm>
          <a:off x="0" y="2477567"/>
          <a:ext cx="7182678" cy="752895"/>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altLang="zh-TW" sz="2400" b="1" kern="1200" dirty="0" smtClean="0">
              <a:solidFill>
                <a:schemeClr val="bg1"/>
              </a:solidFill>
              <a:latin typeface="微軟正黑體" pitchFamily="34" charset="-120"/>
              <a:ea typeface="微軟正黑體" pitchFamily="34" charset="-120"/>
            </a:rPr>
            <a:t>§11.4</a:t>
          </a:r>
          <a:r>
            <a:rPr lang="zh-TW" altLang="en-US" sz="2400" b="1" kern="1200" dirty="0" smtClean="0">
              <a:solidFill>
                <a:schemeClr val="bg1"/>
              </a:solidFill>
              <a:latin typeface="微軟正黑體" pitchFamily="34" charset="-120"/>
              <a:ea typeface="微軟正黑體" pitchFamily="34" charset="-120"/>
            </a:rPr>
            <a:t> 全球化策略的選擇</a:t>
          </a:r>
          <a:endParaRPr lang="zh-TW" altLang="en-US" sz="2400" b="1" kern="1200" dirty="0">
            <a:solidFill>
              <a:schemeClr val="bg1"/>
            </a:solidFill>
            <a:latin typeface="微軟正黑體" pitchFamily="34" charset="-120"/>
            <a:ea typeface="微軟正黑體" pitchFamily="34" charset="-120"/>
          </a:endParaRPr>
        </a:p>
      </dsp:txBody>
      <dsp:txXfrm>
        <a:off x="36753" y="2514320"/>
        <a:ext cx="7109172" cy="679389"/>
      </dsp:txXfrm>
    </dsp:sp>
    <dsp:sp modelId="{9D9A05FF-F43B-4AD0-9397-322215DEA742}">
      <dsp:nvSpPr>
        <dsp:cNvPr id="0" name=""/>
        <dsp:cNvSpPr/>
      </dsp:nvSpPr>
      <dsp:spPr>
        <a:xfrm>
          <a:off x="0" y="3299582"/>
          <a:ext cx="7182678" cy="752895"/>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altLang="zh-TW" sz="2400" b="1" kern="1200" dirty="0" smtClean="0">
              <a:solidFill>
                <a:schemeClr val="bg1"/>
              </a:solidFill>
              <a:latin typeface="微軟正黑體" pitchFamily="34" charset="-120"/>
              <a:ea typeface="微軟正黑體" pitchFamily="34" charset="-120"/>
            </a:rPr>
            <a:t>§11.5</a:t>
          </a:r>
          <a:r>
            <a:rPr lang="zh-TW" altLang="en-US" sz="2400" b="1" kern="1200" dirty="0" smtClean="0">
              <a:solidFill>
                <a:schemeClr val="bg1"/>
              </a:solidFill>
              <a:latin typeface="微軟正黑體" pitchFamily="34" charset="-120"/>
              <a:ea typeface="微軟正黑體" pitchFamily="34" charset="-120"/>
            </a:rPr>
            <a:t> 全球市場的進入決策與模式</a:t>
          </a:r>
          <a:endParaRPr lang="zh-TW" altLang="en-US" sz="2400" b="1" kern="1200" dirty="0">
            <a:solidFill>
              <a:schemeClr val="bg1"/>
            </a:solidFill>
            <a:latin typeface="微軟正黑體" pitchFamily="34" charset="-120"/>
            <a:ea typeface="微軟正黑體" pitchFamily="34" charset="-120"/>
          </a:endParaRPr>
        </a:p>
      </dsp:txBody>
      <dsp:txXfrm>
        <a:off x="36753" y="3336335"/>
        <a:ext cx="7109172" cy="6793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F6A80F-3C9D-45AD-9F4F-FD3C414293B7}">
      <dsp:nvSpPr>
        <dsp:cNvPr id="0" name=""/>
        <dsp:cNvSpPr/>
      </dsp:nvSpPr>
      <dsp:spPr>
        <a:xfrm>
          <a:off x="0" y="11522"/>
          <a:ext cx="6096000" cy="752895"/>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sz="2400" kern="1200" dirty="0" smtClean="0">
              <a:latin typeface="微軟正黑體" pitchFamily="34" charset="-120"/>
              <a:ea typeface="微軟正黑體" pitchFamily="34" charset="-120"/>
            </a:rPr>
            <a:t>市場的驅力（</a:t>
          </a:r>
          <a:r>
            <a:rPr lang="en-US" sz="2400" kern="1200" dirty="0" smtClean="0">
              <a:latin typeface="微軟正黑體" pitchFamily="34" charset="-120"/>
              <a:ea typeface="微軟正黑體" pitchFamily="34" charset="-120"/>
            </a:rPr>
            <a:t>Market Drivers</a:t>
          </a:r>
          <a:r>
            <a:rPr lang="zh-TW" sz="2400" kern="1200" dirty="0" smtClean="0">
              <a:latin typeface="微軟正黑體" pitchFamily="34" charset="-120"/>
              <a:ea typeface="微軟正黑體" pitchFamily="34" charset="-120"/>
            </a:rPr>
            <a:t>）</a:t>
          </a:r>
          <a:endParaRPr lang="zh-TW" altLang="en-US" sz="2400" kern="1200" dirty="0">
            <a:latin typeface="微軟正黑體" pitchFamily="34" charset="-120"/>
            <a:ea typeface="微軟正黑體" pitchFamily="34" charset="-120"/>
          </a:endParaRPr>
        </a:p>
      </dsp:txBody>
      <dsp:txXfrm>
        <a:off x="36753" y="48275"/>
        <a:ext cx="6022494" cy="679389"/>
      </dsp:txXfrm>
    </dsp:sp>
    <dsp:sp modelId="{830F4233-4596-492F-96CE-4534BCF9653F}">
      <dsp:nvSpPr>
        <dsp:cNvPr id="0" name=""/>
        <dsp:cNvSpPr/>
      </dsp:nvSpPr>
      <dsp:spPr>
        <a:xfrm>
          <a:off x="0" y="833537"/>
          <a:ext cx="6096000" cy="752895"/>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sz="2400" kern="1200" dirty="0" smtClean="0">
              <a:latin typeface="微軟正黑體" pitchFamily="34" charset="-120"/>
              <a:ea typeface="微軟正黑體" pitchFamily="34" charset="-120"/>
            </a:rPr>
            <a:t>政府的驅力（</a:t>
          </a:r>
          <a:r>
            <a:rPr lang="en-US" sz="2400" kern="1200" dirty="0" smtClean="0">
              <a:latin typeface="微軟正黑體" pitchFamily="34" charset="-120"/>
              <a:ea typeface="微軟正黑體" pitchFamily="34" charset="-120"/>
            </a:rPr>
            <a:t>Government Drivers</a:t>
          </a:r>
          <a:r>
            <a:rPr lang="zh-TW" sz="2400" kern="1200" dirty="0" smtClean="0">
              <a:latin typeface="微軟正黑體" pitchFamily="34" charset="-120"/>
              <a:ea typeface="微軟正黑體" pitchFamily="34" charset="-120"/>
            </a:rPr>
            <a:t>）</a:t>
          </a:r>
          <a:endParaRPr lang="zh-TW" altLang="en-US" sz="2400" kern="1200" dirty="0">
            <a:latin typeface="微軟正黑體" pitchFamily="34" charset="-120"/>
            <a:ea typeface="微軟正黑體" pitchFamily="34" charset="-120"/>
          </a:endParaRPr>
        </a:p>
      </dsp:txBody>
      <dsp:txXfrm>
        <a:off x="36753" y="870290"/>
        <a:ext cx="6022494" cy="679389"/>
      </dsp:txXfrm>
    </dsp:sp>
    <dsp:sp modelId="{2ED69A1D-2E7E-4834-890E-ADCE567B0B72}">
      <dsp:nvSpPr>
        <dsp:cNvPr id="0" name=""/>
        <dsp:cNvSpPr/>
      </dsp:nvSpPr>
      <dsp:spPr>
        <a:xfrm>
          <a:off x="0" y="1655552"/>
          <a:ext cx="6096000" cy="752895"/>
        </a:xfrm>
        <a:prstGeom prst="roundRect">
          <a:avLst/>
        </a:prstGeom>
        <a:solidFill>
          <a:srgbClr val="FF5050"/>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sz="2400" kern="1200" dirty="0" smtClean="0">
              <a:latin typeface="微軟正黑體" pitchFamily="34" charset="-120"/>
              <a:ea typeface="微軟正黑體" pitchFamily="34" charset="-120"/>
            </a:rPr>
            <a:t>競爭的驅力（</a:t>
          </a:r>
          <a:r>
            <a:rPr lang="en-US" sz="2400" kern="1200" dirty="0" smtClean="0">
              <a:latin typeface="微軟正黑體" pitchFamily="34" charset="-120"/>
              <a:ea typeface="微軟正黑體" pitchFamily="34" charset="-120"/>
            </a:rPr>
            <a:t>Competitive Drivers</a:t>
          </a:r>
          <a:r>
            <a:rPr lang="zh-TW" sz="2400" kern="1200" dirty="0" smtClean="0">
              <a:latin typeface="微軟正黑體" pitchFamily="34" charset="-120"/>
              <a:ea typeface="微軟正黑體" pitchFamily="34" charset="-120"/>
            </a:rPr>
            <a:t>）</a:t>
          </a:r>
          <a:endParaRPr lang="zh-TW" altLang="en-US" sz="2400" kern="1200" dirty="0">
            <a:latin typeface="微軟正黑體" pitchFamily="34" charset="-120"/>
            <a:ea typeface="微軟正黑體" pitchFamily="34" charset="-120"/>
          </a:endParaRPr>
        </a:p>
      </dsp:txBody>
      <dsp:txXfrm>
        <a:off x="36753" y="1692305"/>
        <a:ext cx="6022494" cy="679389"/>
      </dsp:txXfrm>
    </dsp:sp>
    <dsp:sp modelId="{F2042597-58B9-4010-8A66-D780B5234297}">
      <dsp:nvSpPr>
        <dsp:cNvPr id="0" name=""/>
        <dsp:cNvSpPr/>
      </dsp:nvSpPr>
      <dsp:spPr>
        <a:xfrm>
          <a:off x="0" y="2477567"/>
          <a:ext cx="6096000" cy="752895"/>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sz="2400" kern="1200" dirty="0" smtClean="0">
              <a:latin typeface="微軟正黑體" pitchFamily="34" charset="-120"/>
              <a:ea typeface="微軟正黑體" pitchFamily="34" charset="-120"/>
            </a:rPr>
            <a:t>技術的驅力（</a:t>
          </a:r>
          <a:r>
            <a:rPr lang="en-US" sz="2400" kern="1200" dirty="0" smtClean="0">
              <a:latin typeface="微軟正黑體" pitchFamily="34" charset="-120"/>
              <a:ea typeface="微軟正黑體" pitchFamily="34" charset="-120"/>
            </a:rPr>
            <a:t>Technology Drivers</a:t>
          </a:r>
          <a:r>
            <a:rPr lang="zh-TW" sz="2400" kern="1200" dirty="0" smtClean="0">
              <a:latin typeface="微軟正黑體" pitchFamily="34" charset="-120"/>
              <a:ea typeface="微軟正黑體" pitchFamily="34" charset="-120"/>
            </a:rPr>
            <a:t>）</a:t>
          </a:r>
          <a:endParaRPr lang="zh-TW" altLang="en-US" sz="2400" kern="1200" dirty="0">
            <a:latin typeface="微軟正黑體" pitchFamily="34" charset="-120"/>
            <a:ea typeface="微軟正黑體" pitchFamily="34" charset="-120"/>
          </a:endParaRPr>
        </a:p>
      </dsp:txBody>
      <dsp:txXfrm>
        <a:off x="36753" y="2514320"/>
        <a:ext cx="6022494" cy="679389"/>
      </dsp:txXfrm>
    </dsp:sp>
    <dsp:sp modelId="{4078F713-F8E7-4E7F-8013-FB1847B75958}">
      <dsp:nvSpPr>
        <dsp:cNvPr id="0" name=""/>
        <dsp:cNvSpPr/>
      </dsp:nvSpPr>
      <dsp:spPr>
        <a:xfrm>
          <a:off x="0" y="3299582"/>
          <a:ext cx="6096000" cy="752895"/>
        </a:xfrm>
        <a:prstGeom prst="roundRect">
          <a:avLst/>
        </a:prstGeom>
        <a:solidFill>
          <a:schemeClr val="bg2">
            <a:lumMod val="7500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sz="2400" kern="1200" dirty="0" smtClean="0">
              <a:latin typeface="微軟正黑體" pitchFamily="34" charset="-120"/>
              <a:ea typeface="微軟正黑體" pitchFamily="34" charset="-120"/>
            </a:rPr>
            <a:t>成本的驅力（</a:t>
          </a:r>
          <a:r>
            <a:rPr lang="en-US" sz="2400" kern="1200" dirty="0" smtClean="0">
              <a:latin typeface="微軟正黑體" pitchFamily="34" charset="-120"/>
              <a:ea typeface="微軟正黑體" pitchFamily="34" charset="-120"/>
            </a:rPr>
            <a:t>Cost Drivers</a:t>
          </a:r>
          <a:r>
            <a:rPr lang="zh-TW" sz="2400" kern="1200" dirty="0" smtClean="0">
              <a:latin typeface="微軟正黑體" pitchFamily="34" charset="-120"/>
              <a:ea typeface="微軟正黑體" pitchFamily="34" charset="-120"/>
            </a:rPr>
            <a:t>）</a:t>
          </a:r>
          <a:endParaRPr lang="zh-TW" altLang="en-US" sz="2400" kern="1200" dirty="0">
            <a:latin typeface="微軟正黑體" pitchFamily="34" charset="-120"/>
            <a:ea typeface="微軟正黑體" pitchFamily="34" charset="-120"/>
          </a:endParaRPr>
        </a:p>
      </dsp:txBody>
      <dsp:txXfrm>
        <a:off x="36753" y="3336335"/>
        <a:ext cx="6022494" cy="6793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2F8263-28A0-42F7-A532-BB05114E06A4}">
      <dsp:nvSpPr>
        <dsp:cNvPr id="0" name=""/>
        <dsp:cNvSpPr/>
      </dsp:nvSpPr>
      <dsp:spPr>
        <a:xfrm>
          <a:off x="0" y="11522"/>
          <a:ext cx="7182678" cy="752895"/>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altLang="zh-TW" sz="2400" b="1" kern="1200" dirty="0" smtClean="0">
              <a:solidFill>
                <a:schemeClr val="bg1"/>
              </a:solidFill>
              <a:latin typeface="微軟正黑體" pitchFamily="34" charset="-120"/>
              <a:ea typeface="微軟正黑體" pitchFamily="34" charset="-120"/>
            </a:rPr>
            <a:t>§11.1</a:t>
          </a:r>
          <a:r>
            <a:rPr lang="zh-TW" altLang="en-US" sz="2400" b="1" kern="1200" dirty="0" smtClean="0">
              <a:solidFill>
                <a:schemeClr val="bg1"/>
              </a:solidFill>
              <a:latin typeface="微軟正黑體" pitchFamily="34" charset="-120"/>
              <a:ea typeface="微軟正黑體" pitchFamily="34" charset="-120"/>
            </a:rPr>
            <a:t> 促成全球化的驅力</a:t>
          </a:r>
          <a:endParaRPr lang="zh-TW" altLang="en-US" sz="2400" b="1" kern="1200" dirty="0">
            <a:solidFill>
              <a:schemeClr val="bg1"/>
            </a:solidFill>
            <a:latin typeface="微軟正黑體" pitchFamily="34" charset="-120"/>
            <a:ea typeface="微軟正黑體" pitchFamily="34" charset="-120"/>
          </a:endParaRPr>
        </a:p>
      </dsp:txBody>
      <dsp:txXfrm>
        <a:off x="36753" y="48275"/>
        <a:ext cx="7109172" cy="679389"/>
      </dsp:txXfrm>
    </dsp:sp>
    <dsp:sp modelId="{8ECE8589-8516-4D5C-8698-B69BE5F46FB4}">
      <dsp:nvSpPr>
        <dsp:cNvPr id="0" name=""/>
        <dsp:cNvSpPr/>
      </dsp:nvSpPr>
      <dsp:spPr>
        <a:xfrm>
          <a:off x="0" y="833537"/>
          <a:ext cx="7182678" cy="752895"/>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altLang="zh-TW" sz="2400" b="1" kern="1200" dirty="0" smtClean="0">
              <a:solidFill>
                <a:schemeClr val="bg1"/>
              </a:solidFill>
              <a:latin typeface="微軟正黑體" pitchFamily="34" charset="-120"/>
              <a:ea typeface="微軟正黑體" pitchFamily="34" charset="-120"/>
            </a:rPr>
            <a:t>§11.2</a:t>
          </a:r>
          <a:r>
            <a:rPr lang="zh-TW" altLang="en-US" sz="2400" b="1" kern="1200" dirty="0" smtClean="0">
              <a:solidFill>
                <a:schemeClr val="bg1"/>
              </a:solidFill>
              <a:latin typeface="微軟正黑體" pitchFamily="34" charset="-120"/>
              <a:ea typeface="微軟正黑體" pitchFamily="34" charset="-120"/>
            </a:rPr>
            <a:t> 全球化的利益</a:t>
          </a:r>
          <a:endParaRPr lang="zh-TW" altLang="en-US" sz="2400" b="1" kern="1200" dirty="0">
            <a:solidFill>
              <a:schemeClr val="bg1"/>
            </a:solidFill>
            <a:latin typeface="微軟正黑體" pitchFamily="34" charset="-120"/>
            <a:ea typeface="微軟正黑體" pitchFamily="34" charset="-120"/>
          </a:endParaRPr>
        </a:p>
      </dsp:txBody>
      <dsp:txXfrm>
        <a:off x="36753" y="870290"/>
        <a:ext cx="7109172" cy="679389"/>
      </dsp:txXfrm>
    </dsp:sp>
    <dsp:sp modelId="{AE0AAF5F-BFF0-4A8C-9D32-008D956B3228}">
      <dsp:nvSpPr>
        <dsp:cNvPr id="0" name=""/>
        <dsp:cNvSpPr/>
      </dsp:nvSpPr>
      <dsp:spPr>
        <a:xfrm>
          <a:off x="0" y="1655552"/>
          <a:ext cx="7182678" cy="752895"/>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altLang="zh-TW" sz="2400" b="1" kern="1200" dirty="0" smtClean="0">
              <a:solidFill>
                <a:schemeClr val="bg1"/>
              </a:solidFill>
              <a:latin typeface="微軟正黑體" pitchFamily="34" charset="-120"/>
              <a:ea typeface="微軟正黑體" pitchFamily="34" charset="-120"/>
            </a:rPr>
            <a:t>§11.3</a:t>
          </a:r>
          <a:r>
            <a:rPr lang="zh-TW" altLang="en-US" sz="2400" b="1" kern="1200" dirty="0" smtClean="0">
              <a:solidFill>
                <a:schemeClr val="bg1"/>
              </a:solidFill>
              <a:latin typeface="微軟正黑體" pitchFamily="34" charset="-120"/>
              <a:ea typeface="微軟正黑體" pitchFamily="34" charset="-120"/>
            </a:rPr>
            <a:t> 全球化的風險</a:t>
          </a:r>
          <a:endParaRPr lang="zh-TW" altLang="en-US" sz="2400" b="1" kern="1200" dirty="0">
            <a:solidFill>
              <a:schemeClr val="bg1"/>
            </a:solidFill>
            <a:latin typeface="微軟正黑體" pitchFamily="34" charset="-120"/>
            <a:ea typeface="微軟正黑體" pitchFamily="34" charset="-120"/>
          </a:endParaRPr>
        </a:p>
      </dsp:txBody>
      <dsp:txXfrm>
        <a:off x="36753" y="1692305"/>
        <a:ext cx="7109172" cy="679389"/>
      </dsp:txXfrm>
    </dsp:sp>
    <dsp:sp modelId="{1571E1A3-2EAD-4D46-9361-502BECB663B7}">
      <dsp:nvSpPr>
        <dsp:cNvPr id="0" name=""/>
        <dsp:cNvSpPr/>
      </dsp:nvSpPr>
      <dsp:spPr>
        <a:xfrm>
          <a:off x="0" y="2477567"/>
          <a:ext cx="7182678" cy="752895"/>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altLang="zh-TW" sz="2400" b="1" kern="1200" dirty="0" smtClean="0">
              <a:solidFill>
                <a:schemeClr val="bg1"/>
              </a:solidFill>
              <a:latin typeface="微軟正黑體" pitchFamily="34" charset="-120"/>
              <a:ea typeface="微軟正黑體" pitchFamily="34" charset="-120"/>
            </a:rPr>
            <a:t>§11.4</a:t>
          </a:r>
          <a:r>
            <a:rPr lang="zh-TW" altLang="en-US" sz="2400" b="1" kern="1200" dirty="0" smtClean="0">
              <a:solidFill>
                <a:schemeClr val="bg1"/>
              </a:solidFill>
              <a:latin typeface="微軟正黑體" pitchFamily="34" charset="-120"/>
              <a:ea typeface="微軟正黑體" pitchFamily="34" charset="-120"/>
            </a:rPr>
            <a:t> 全球化策略的選擇</a:t>
          </a:r>
          <a:endParaRPr lang="zh-TW" altLang="en-US" sz="2400" b="1" kern="1200" dirty="0">
            <a:solidFill>
              <a:schemeClr val="bg1"/>
            </a:solidFill>
            <a:latin typeface="微軟正黑體" pitchFamily="34" charset="-120"/>
            <a:ea typeface="微軟正黑體" pitchFamily="34" charset="-120"/>
          </a:endParaRPr>
        </a:p>
      </dsp:txBody>
      <dsp:txXfrm>
        <a:off x="36753" y="2514320"/>
        <a:ext cx="7109172" cy="679389"/>
      </dsp:txXfrm>
    </dsp:sp>
    <dsp:sp modelId="{9D9A05FF-F43B-4AD0-9397-322215DEA742}">
      <dsp:nvSpPr>
        <dsp:cNvPr id="0" name=""/>
        <dsp:cNvSpPr/>
      </dsp:nvSpPr>
      <dsp:spPr>
        <a:xfrm>
          <a:off x="0" y="3299582"/>
          <a:ext cx="7182678" cy="752895"/>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altLang="zh-TW" sz="2400" b="1" kern="1200" dirty="0" smtClean="0">
              <a:solidFill>
                <a:schemeClr val="bg1"/>
              </a:solidFill>
              <a:latin typeface="微軟正黑體" pitchFamily="34" charset="-120"/>
              <a:ea typeface="微軟正黑體" pitchFamily="34" charset="-120"/>
            </a:rPr>
            <a:t>§11.5</a:t>
          </a:r>
          <a:r>
            <a:rPr lang="zh-TW" altLang="en-US" sz="2400" b="1" kern="1200" dirty="0" smtClean="0">
              <a:solidFill>
                <a:schemeClr val="bg1"/>
              </a:solidFill>
              <a:latin typeface="微軟正黑體" pitchFamily="34" charset="-120"/>
              <a:ea typeface="微軟正黑體" pitchFamily="34" charset="-120"/>
            </a:rPr>
            <a:t> 全球市場的進入決策與模式</a:t>
          </a:r>
          <a:endParaRPr lang="zh-TW" altLang="en-US" sz="2400" b="1" kern="1200" dirty="0">
            <a:solidFill>
              <a:schemeClr val="bg1"/>
            </a:solidFill>
            <a:latin typeface="微軟正黑體" pitchFamily="34" charset="-120"/>
            <a:ea typeface="微軟正黑體" pitchFamily="34" charset="-120"/>
          </a:endParaRPr>
        </a:p>
      </dsp:txBody>
      <dsp:txXfrm>
        <a:off x="36753" y="3336335"/>
        <a:ext cx="7109172" cy="6793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2F8263-28A0-42F7-A532-BB05114E06A4}">
      <dsp:nvSpPr>
        <dsp:cNvPr id="0" name=""/>
        <dsp:cNvSpPr/>
      </dsp:nvSpPr>
      <dsp:spPr>
        <a:xfrm>
          <a:off x="0" y="11522"/>
          <a:ext cx="7182678" cy="752895"/>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altLang="zh-TW" sz="2400" b="1" kern="1200" dirty="0" smtClean="0">
              <a:solidFill>
                <a:schemeClr val="bg1"/>
              </a:solidFill>
              <a:latin typeface="微軟正黑體" pitchFamily="34" charset="-120"/>
              <a:ea typeface="微軟正黑體" pitchFamily="34" charset="-120"/>
            </a:rPr>
            <a:t>§11.1</a:t>
          </a:r>
          <a:r>
            <a:rPr lang="zh-TW" altLang="en-US" sz="2400" b="1" kern="1200" dirty="0" smtClean="0">
              <a:solidFill>
                <a:schemeClr val="bg1"/>
              </a:solidFill>
              <a:latin typeface="微軟正黑體" pitchFamily="34" charset="-120"/>
              <a:ea typeface="微軟正黑體" pitchFamily="34" charset="-120"/>
            </a:rPr>
            <a:t> 促成全球化的驅力</a:t>
          </a:r>
          <a:endParaRPr lang="zh-TW" altLang="en-US" sz="2400" b="1" kern="1200" dirty="0">
            <a:solidFill>
              <a:schemeClr val="bg1"/>
            </a:solidFill>
            <a:latin typeface="微軟正黑體" pitchFamily="34" charset="-120"/>
            <a:ea typeface="微軟正黑體" pitchFamily="34" charset="-120"/>
          </a:endParaRPr>
        </a:p>
      </dsp:txBody>
      <dsp:txXfrm>
        <a:off x="36753" y="48275"/>
        <a:ext cx="7109172" cy="679389"/>
      </dsp:txXfrm>
    </dsp:sp>
    <dsp:sp modelId="{8ECE8589-8516-4D5C-8698-B69BE5F46FB4}">
      <dsp:nvSpPr>
        <dsp:cNvPr id="0" name=""/>
        <dsp:cNvSpPr/>
      </dsp:nvSpPr>
      <dsp:spPr>
        <a:xfrm>
          <a:off x="0" y="833537"/>
          <a:ext cx="7182678" cy="752895"/>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altLang="zh-TW" sz="2400" b="1" kern="1200" dirty="0" smtClean="0">
              <a:solidFill>
                <a:schemeClr val="bg1"/>
              </a:solidFill>
              <a:latin typeface="微軟正黑體" pitchFamily="34" charset="-120"/>
              <a:ea typeface="微軟正黑體" pitchFamily="34" charset="-120"/>
            </a:rPr>
            <a:t>§11.2</a:t>
          </a:r>
          <a:r>
            <a:rPr lang="zh-TW" altLang="en-US" sz="2400" b="1" kern="1200" dirty="0" smtClean="0">
              <a:solidFill>
                <a:schemeClr val="bg1"/>
              </a:solidFill>
              <a:latin typeface="微軟正黑體" pitchFamily="34" charset="-120"/>
              <a:ea typeface="微軟正黑體" pitchFamily="34" charset="-120"/>
            </a:rPr>
            <a:t> 全球化的利益</a:t>
          </a:r>
          <a:endParaRPr lang="zh-TW" altLang="en-US" sz="2400" b="1" kern="1200" dirty="0">
            <a:solidFill>
              <a:schemeClr val="bg1"/>
            </a:solidFill>
            <a:latin typeface="微軟正黑體" pitchFamily="34" charset="-120"/>
            <a:ea typeface="微軟正黑體" pitchFamily="34" charset="-120"/>
          </a:endParaRPr>
        </a:p>
      </dsp:txBody>
      <dsp:txXfrm>
        <a:off x="36753" y="870290"/>
        <a:ext cx="7109172" cy="679389"/>
      </dsp:txXfrm>
    </dsp:sp>
    <dsp:sp modelId="{AE0AAF5F-BFF0-4A8C-9D32-008D956B3228}">
      <dsp:nvSpPr>
        <dsp:cNvPr id="0" name=""/>
        <dsp:cNvSpPr/>
      </dsp:nvSpPr>
      <dsp:spPr>
        <a:xfrm>
          <a:off x="0" y="1655552"/>
          <a:ext cx="7182678" cy="752895"/>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altLang="zh-TW" sz="2400" b="1" kern="1200" dirty="0" smtClean="0">
              <a:solidFill>
                <a:schemeClr val="bg1"/>
              </a:solidFill>
              <a:latin typeface="微軟正黑體" pitchFamily="34" charset="-120"/>
              <a:ea typeface="微軟正黑體" pitchFamily="34" charset="-120"/>
            </a:rPr>
            <a:t>§11.3</a:t>
          </a:r>
          <a:r>
            <a:rPr lang="zh-TW" altLang="en-US" sz="2400" b="1" kern="1200" dirty="0" smtClean="0">
              <a:solidFill>
                <a:schemeClr val="bg1"/>
              </a:solidFill>
              <a:latin typeface="微軟正黑體" pitchFamily="34" charset="-120"/>
              <a:ea typeface="微軟正黑體" pitchFamily="34" charset="-120"/>
            </a:rPr>
            <a:t> 全球化的風險</a:t>
          </a:r>
          <a:endParaRPr lang="zh-TW" altLang="en-US" sz="2400" b="1" kern="1200" dirty="0">
            <a:solidFill>
              <a:schemeClr val="bg1"/>
            </a:solidFill>
            <a:latin typeface="微軟正黑體" pitchFamily="34" charset="-120"/>
            <a:ea typeface="微軟正黑體" pitchFamily="34" charset="-120"/>
          </a:endParaRPr>
        </a:p>
      </dsp:txBody>
      <dsp:txXfrm>
        <a:off x="36753" y="1692305"/>
        <a:ext cx="7109172" cy="679389"/>
      </dsp:txXfrm>
    </dsp:sp>
    <dsp:sp modelId="{1571E1A3-2EAD-4D46-9361-502BECB663B7}">
      <dsp:nvSpPr>
        <dsp:cNvPr id="0" name=""/>
        <dsp:cNvSpPr/>
      </dsp:nvSpPr>
      <dsp:spPr>
        <a:xfrm>
          <a:off x="0" y="2477567"/>
          <a:ext cx="7182678" cy="752895"/>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altLang="zh-TW" sz="2400" b="1" kern="1200" dirty="0" smtClean="0">
              <a:solidFill>
                <a:schemeClr val="bg1"/>
              </a:solidFill>
              <a:latin typeface="微軟正黑體" pitchFamily="34" charset="-120"/>
              <a:ea typeface="微軟正黑體" pitchFamily="34" charset="-120"/>
            </a:rPr>
            <a:t>§11.4</a:t>
          </a:r>
          <a:r>
            <a:rPr lang="zh-TW" altLang="en-US" sz="2400" b="1" kern="1200" dirty="0" smtClean="0">
              <a:solidFill>
                <a:schemeClr val="bg1"/>
              </a:solidFill>
              <a:latin typeface="微軟正黑體" pitchFamily="34" charset="-120"/>
              <a:ea typeface="微軟正黑體" pitchFamily="34" charset="-120"/>
            </a:rPr>
            <a:t> 全球化策略的選擇</a:t>
          </a:r>
          <a:endParaRPr lang="zh-TW" altLang="en-US" sz="2400" b="1" kern="1200" dirty="0">
            <a:solidFill>
              <a:schemeClr val="bg1"/>
            </a:solidFill>
            <a:latin typeface="微軟正黑體" pitchFamily="34" charset="-120"/>
            <a:ea typeface="微軟正黑體" pitchFamily="34" charset="-120"/>
          </a:endParaRPr>
        </a:p>
      </dsp:txBody>
      <dsp:txXfrm>
        <a:off x="36753" y="2514320"/>
        <a:ext cx="7109172" cy="679389"/>
      </dsp:txXfrm>
    </dsp:sp>
    <dsp:sp modelId="{9D9A05FF-F43B-4AD0-9397-322215DEA742}">
      <dsp:nvSpPr>
        <dsp:cNvPr id="0" name=""/>
        <dsp:cNvSpPr/>
      </dsp:nvSpPr>
      <dsp:spPr>
        <a:xfrm>
          <a:off x="0" y="3299582"/>
          <a:ext cx="7182678" cy="752895"/>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altLang="zh-TW" sz="2400" b="1" kern="1200" dirty="0" smtClean="0">
              <a:solidFill>
                <a:schemeClr val="bg1"/>
              </a:solidFill>
              <a:latin typeface="微軟正黑體" pitchFamily="34" charset="-120"/>
              <a:ea typeface="微軟正黑體" pitchFamily="34" charset="-120"/>
            </a:rPr>
            <a:t>§11.5</a:t>
          </a:r>
          <a:r>
            <a:rPr lang="zh-TW" altLang="en-US" sz="2400" b="1" kern="1200" dirty="0" smtClean="0">
              <a:solidFill>
                <a:schemeClr val="bg1"/>
              </a:solidFill>
              <a:latin typeface="微軟正黑體" pitchFamily="34" charset="-120"/>
              <a:ea typeface="微軟正黑體" pitchFamily="34" charset="-120"/>
            </a:rPr>
            <a:t> 全球市場的進入決策與模式</a:t>
          </a:r>
          <a:endParaRPr lang="zh-TW" altLang="en-US" sz="2400" b="1" kern="1200" dirty="0">
            <a:solidFill>
              <a:schemeClr val="bg1"/>
            </a:solidFill>
            <a:latin typeface="微軟正黑體" pitchFamily="34" charset="-120"/>
            <a:ea typeface="微軟正黑體" pitchFamily="34" charset="-120"/>
          </a:endParaRPr>
        </a:p>
      </dsp:txBody>
      <dsp:txXfrm>
        <a:off x="36753" y="3336335"/>
        <a:ext cx="7109172" cy="6793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2F8263-28A0-42F7-A532-BB05114E06A4}">
      <dsp:nvSpPr>
        <dsp:cNvPr id="0" name=""/>
        <dsp:cNvSpPr/>
      </dsp:nvSpPr>
      <dsp:spPr>
        <a:xfrm>
          <a:off x="0" y="11522"/>
          <a:ext cx="7182678" cy="752895"/>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altLang="zh-TW" sz="2400" b="1" kern="1200" dirty="0" smtClean="0">
              <a:solidFill>
                <a:schemeClr val="bg1"/>
              </a:solidFill>
              <a:latin typeface="微軟正黑體" pitchFamily="34" charset="-120"/>
              <a:ea typeface="微軟正黑體" pitchFamily="34" charset="-120"/>
            </a:rPr>
            <a:t>§11.1</a:t>
          </a:r>
          <a:r>
            <a:rPr lang="zh-TW" altLang="en-US" sz="2400" b="1" kern="1200" dirty="0" smtClean="0">
              <a:solidFill>
                <a:schemeClr val="bg1"/>
              </a:solidFill>
              <a:latin typeface="微軟正黑體" pitchFamily="34" charset="-120"/>
              <a:ea typeface="微軟正黑體" pitchFamily="34" charset="-120"/>
            </a:rPr>
            <a:t> 促成全球化的驅力</a:t>
          </a:r>
          <a:endParaRPr lang="zh-TW" altLang="en-US" sz="2400" b="1" kern="1200" dirty="0">
            <a:solidFill>
              <a:schemeClr val="bg1"/>
            </a:solidFill>
            <a:latin typeface="微軟正黑體" pitchFamily="34" charset="-120"/>
            <a:ea typeface="微軟正黑體" pitchFamily="34" charset="-120"/>
          </a:endParaRPr>
        </a:p>
      </dsp:txBody>
      <dsp:txXfrm>
        <a:off x="36753" y="48275"/>
        <a:ext cx="7109172" cy="679389"/>
      </dsp:txXfrm>
    </dsp:sp>
    <dsp:sp modelId="{8ECE8589-8516-4D5C-8698-B69BE5F46FB4}">
      <dsp:nvSpPr>
        <dsp:cNvPr id="0" name=""/>
        <dsp:cNvSpPr/>
      </dsp:nvSpPr>
      <dsp:spPr>
        <a:xfrm>
          <a:off x="0" y="833537"/>
          <a:ext cx="7182678" cy="752895"/>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altLang="zh-TW" sz="2400" b="1" kern="1200" dirty="0" smtClean="0">
              <a:solidFill>
                <a:schemeClr val="bg1"/>
              </a:solidFill>
              <a:latin typeface="微軟正黑體" pitchFamily="34" charset="-120"/>
              <a:ea typeface="微軟正黑體" pitchFamily="34" charset="-120"/>
            </a:rPr>
            <a:t>§11.2</a:t>
          </a:r>
          <a:r>
            <a:rPr lang="zh-TW" altLang="en-US" sz="2400" b="1" kern="1200" dirty="0" smtClean="0">
              <a:solidFill>
                <a:schemeClr val="bg1"/>
              </a:solidFill>
              <a:latin typeface="微軟正黑體" pitchFamily="34" charset="-120"/>
              <a:ea typeface="微軟正黑體" pitchFamily="34" charset="-120"/>
            </a:rPr>
            <a:t> 全球化的利益</a:t>
          </a:r>
          <a:endParaRPr lang="zh-TW" altLang="en-US" sz="2400" b="1" kern="1200" dirty="0">
            <a:solidFill>
              <a:schemeClr val="bg1"/>
            </a:solidFill>
            <a:latin typeface="微軟正黑體" pitchFamily="34" charset="-120"/>
            <a:ea typeface="微軟正黑體" pitchFamily="34" charset="-120"/>
          </a:endParaRPr>
        </a:p>
      </dsp:txBody>
      <dsp:txXfrm>
        <a:off x="36753" y="870290"/>
        <a:ext cx="7109172" cy="679389"/>
      </dsp:txXfrm>
    </dsp:sp>
    <dsp:sp modelId="{AE0AAF5F-BFF0-4A8C-9D32-008D956B3228}">
      <dsp:nvSpPr>
        <dsp:cNvPr id="0" name=""/>
        <dsp:cNvSpPr/>
      </dsp:nvSpPr>
      <dsp:spPr>
        <a:xfrm>
          <a:off x="0" y="1655552"/>
          <a:ext cx="7182678" cy="752895"/>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altLang="zh-TW" sz="2400" b="1" kern="1200" dirty="0" smtClean="0">
              <a:solidFill>
                <a:schemeClr val="bg1"/>
              </a:solidFill>
              <a:latin typeface="微軟正黑體" pitchFamily="34" charset="-120"/>
              <a:ea typeface="微軟正黑體" pitchFamily="34" charset="-120"/>
            </a:rPr>
            <a:t>§11.3</a:t>
          </a:r>
          <a:r>
            <a:rPr lang="zh-TW" altLang="en-US" sz="2400" b="1" kern="1200" dirty="0" smtClean="0">
              <a:solidFill>
                <a:schemeClr val="bg1"/>
              </a:solidFill>
              <a:latin typeface="微軟正黑體" pitchFamily="34" charset="-120"/>
              <a:ea typeface="微軟正黑體" pitchFamily="34" charset="-120"/>
            </a:rPr>
            <a:t> 全球化的風險</a:t>
          </a:r>
          <a:endParaRPr lang="zh-TW" altLang="en-US" sz="2400" b="1" kern="1200" dirty="0">
            <a:solidFill>
              <a:schemeClr val="bg1"/>
            </a:solidFill>
            <a:latin typeface="微軟正黑體" pitchFamily="34" charset="-120"/>
            <a:ea typeface="微軟正黑體" pitchFamily="34" charset="-120"/>
          </a:endParaRPr>
        </a:p>
      </dsp:txBody>
      <dsp:txXfrm>
        <a:off x="36753" y="1692305"/>
        <a:ext cx="7109172" cy="679389"/>
      </dsp:txXfrm>
    </dsp:sp>
    <dsp:sp modelId="{1571E1A3-2EAD-4D46-9361-502BECB663B7}">
      <dsp:nvSpPr>
        <dsp:cNvPr id="0" name=""/>
        <dsp:cNvSpPr/>
      </dsp:nvSpPr>
      <dsp:spPr>
        <a:xfrm>
          <a:off x="0" y="2477567"/>
          <a:ext cx="7182678" cy="752895"/>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altLang="zh-TW" sz="2400" b="1" kern="1200" dirty="0" smtClean="0">
              <a:solidFill>
                <a:schemeClr val="bg1"/>
              </a:solidFill>
              <a:latin typeface="微軟正黑體" pitchFamily="34" charset="-120"/>
              <a:ea typeface="微軟正黑體" pitchFamily="34" charset="-120"/>
            </a:rPr>
            <a:t>§11.4</a:t>
          </a:r>
          <a:r>
            <a:rPr lang="zh-TW" altLang="en-US" sz="2400" b="1" kern="1200" dirty="0" smtClean="0">
              <a:solidFill>
                <a:schemeClr val="bg1"/>
              </a:solidFill>
              <a:latin typeface="微軟正黑體" pitchFamily="34" charset="-120"/>
              <a:ea typeface="微軟正黑體" pitchFamily="34" charset="-120"/>
            </a:rPr>
            <a:t> 全球化策略的選擇</a:t>
          </a:r>
          <a:endParaRPr lang="zh-TW" altLang="en-US" sz="2400" b="1" kern="1200" dirty="0">
            <a:solidFill>
              <a:schemeClr val="bg1"/>
            </a:solidFill>
            <a:latin typeface="微軟正黑體" pitchFamily="34" charset="-120"/>
            <a:ea typeface="微軟正黑體" pitchFamily="34" charset="-120"/>
          </a:endParaRPr>
        </a:p>
      </dsp:txBody>
      <dsp:txXfrm>
        <a:off x="36753" y="2514320"/>
        <a:ext cx="7109172" cy="679389"/>
      </dsp:txXfrm>
    </dsp:sp>
    <dsp:sp modelId="{9D9A05FF-F43B-4AD0-9397-322215DEA742}">
      <dsp:nvSpPr>
        <dsp:cNvPr id="0" name=""/>
        <dsp:cNvSpPr/>
      </dsp:nvSpPr>
      <dsp:spPr>
        <a:xfrm>
          <a:off x="0" y="3299582"/>
          <a:ext cx="7182678" cy="752895"/>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altLang="zh-TW" sz="2400" b="1" kern="1200" dirty="0" smtClean="0">
              <a:solidFill>
                <a:schemeClr val="bg1"/>
              </a:solidFill>
              <a:latin typeface="微軟正黑體" pitchFamily="34" charset="-120"/>
              <a:ea typeface="微軟正黑體" pitchFamily="34" charset="-120"/>
            </a:rPr>
            <a:t>§11.5</a:t>
          </a:r>
          <a:r>
            <a:rPr lang="zh-TW" altLang="en-US" sz="2400" b="1" kern="1200" dirty="0" smtClean="0">
              <a:solidFill>
                <a:schemeClr val="bg1"/>
              </a:solidFill>
              <a:latin typeface="微軟正黑體" pitchFamily="34" charset="-120"/>
              <a:ea typeface="微軟正黑體" pitchFamily="34" charset="-120"/>
            </a:rPr>
            <a:t> 全球市場的進入決策與模式</a:t>
          </a:r>
          <a:endParaRPr lang="zh-TW" altLang="en-US" sz="2400" b="1" kern="1200" dirty="0">
            <a:solidFill>
              <a:schemeClr val="bg1"/>
            </a:solidFill>
            <a:latin typeface="微軟正黑體" pitchFamily="34" charset="-120"/>
            <a:ea typeface="微軟正黑體" pitchFamily="34" charset="-120"/>
          </a:endParaRPr>
        </a:p>
      </dsp:txBody>
      <dsp:txXfrm>
        <a:off x="36753" y="3336335"/>
        <a:ext cx="7109172" cy="67938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2F8263-28A0-42F7-A532-BB05114E06A4}">
      <dsp:nvSpPr>
        <dsp:cNvPr id="0" name=""/>
        <dsp:cNvSpPr/>
      </dsp:nvSpPr>
      <dsp:spPr>
        <a:xfrm>
          <a:off x="0" y="11522"/>
          <a:ext cx="7182678" cy="752895"/>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altLang="zh-TW" sz="2400" b="1" kern="1200" dirty="0" smtClean="0">
              <a:solidFill>
                <a:schemeClr val="bg1"/>
              </a:solidFill>
              <a:latin typeface="微軟正黑體" pitchFamily="34" charset="-120"/>
              <a:ea typeface="微軟正黑體" pitchFamily="34" charset="-120"/>
            </a:rPr>
            <a:t>§11.1</a:t>
          </a:r>
          <a:r>
            <a:rPr lang="zh-TW" altLang="en-US" sz="2400" b="1" kern="1200" dirty="0" smtClean="0">
              <a:solidFill>
                <a:schemeClr val="bg1"/>
              </a:solidFill>
              <a:latin typeface="微軟正黑體" pitchFamily="34" charset="-120"/>
              <a:ea typeface="微軟正黑體" pitchFamily="34" charset="-120"/>
            </a:rPr>
            <a:t> 促成全球化的驅力</a:t>
          </a:r>
          <a:endParaRPr lang="zh-TW" altLang="en-US" sz="2400" b="1" kern="1200" dirty="0">
            <a:solidFill>
              <a:schemeClr val="bg1"/>
            </a:solidFill>
            <a:latin typeface="微軟正黑體" pitchFamily="34" charset="-120"/>
            <a:ea typeface="微軟正黑體" pitchFamily="34" charset="-120"/>
          </a:endParaRPr>
        </a:p>
      </dsp:txBody>
      <dsp:txXfrm>
        <a:off x="36753" y="48275"/>
        <a:ext cx="7109172" cy="679389"/>
      </dsp:txXfrm>
    </dsp:sp>
    <dsp:sp modelId="{8ECE8589-8516-4D5C-8698-B69BE5F46FB4}">
      <dsp:nvSpPr>
        <dsp:cNvPr id="0" name=""/>
        <dsp:cNvSpPr/>
      </dsp:nvSpPr>
      <dsp:spPr>
        <a:xfrm>
          <a:off x="0" y="833537"/>
          <a:ext cx="7182678" cy="752895"/>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altLang="zh-TW" sz="2400" b="1" kern="1200" dirty="0" smtClean="0">
              <a:solidFill>
                <a:schemeClr val="bg1"/>
              </a:solidFill>
              <a:latin typeface="微軟正黑體" pitchFamily="34" charset="-120"/>
              <a:ea typeface="微軟正黑體" pitchFamily="34" charset="-120"/>
            </a:rPr>
            <a:t>§11.2</a:t>
          </a:r>
          <a:r>
            <a:rPr lang="zh-TW" altLang="en-US" sz="2400" b="1" kern="1200" dirty="0" smtClean="0">
              <a:solidFill>
                <a:schemeClr val="bg1"/>
              </a:solidFill>
              <a:latin typeface="微軟正黑體" pitchFamily="34" charset="-120"/>
              <a:ea typeface="微軟正黑體" pitchFamily="34" charset="-120"/>
            </a:rPr>
            <a:t> 全球化的利益</a:t>
          </a:r>
          <a:endParaRPr lang="zh-TW" altLang="en-US" sz="2400" b="1" kern="1200" dirty="0">
            <a:solidFill>
              <a:schemeClr val="bg1"/>
            </a:solidFill>
            <a:latin typeface="微軟正黑體" pitchFamily="34" charset="-120"/>
            <a:ea typeface="微軟正黑體" pitchFamily="34" charset="-120"/>
          </a:endParaRPr>
        </a:p>
      </dsp:txBody>
      <dsp:txXfrm>
        <a:off x="36753" y="870290"/>
        <a:ext cx="7109172" cy="679389"/>
      </dsp:txXfrm>
    </dsp:sp>
    <dsp:sp modelId="{AE0AAF5F-BFF0-4A8C-9D32-008D956B3228}">
      <dsp:nvSpPr>
        <dsp:cNvPr id="0" name=""/>
        <dsp:cNvSpPr/>
      </dsp:nvSpPr>
      <dsp:spPr>
        <a:xfrm>
          <a:off x="0" y="1655552"/>
          <a:ext cx="7182678" cy="752895"/>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altLang="zh-TW" sz="2400" b="1" kern="1200" dirty="0" smtClean="0">
              <a:solidFill>
                <a:schemeClr val="bg1"/>
              </a:solidFill>
              <a:latin typeface="微軟正黑體" pitchFamily="34" charset="-120"/>
              <a:ea typeface="微軟正黑體" pitchFamily="34" charset="-120"/>
            </a:rPr>
            <a:t>§11.3</a:t>
          </a:r>
          <a:r>
            <a:rPr lang="zh-TW" altLang="en-US" sz="2400" b="1" kern="1200" dirty="0" smtClean="0">
              <a:solidFill>
                <a:schemeClr val="bg1"/>
              </a:solidFill>
              <a:latin typeface="微軟正黑體" pitchFamily="34" charset="-120"/>
              <a:ea typeface="微軟正黑體" pitchFamily="34" charset="-120"/>
            </a:rPr>
            <a:t> 全球化的風險</a:t>
          </a:r>
          <a:endParaRPr lang="zh-TW" altLang="en-US" sz="2400" b="1" kern="1200" dirty="0">
            <a:solidFill>
              <a:schemeClr val="bg1"/>
            </a:solidFill>
            <a:latin typeface="微軟正黑體" pitchFamily="34" charset="-120"/>
            <a:ea typeface="微軟正黑體" pitchFamily="34" charset="-120"/>
          </a:endParaRPr>
        </a:p>
      </dsp:txBody>
      <dsp:txXfrm>
        <a:off x="36753" y="1692305"/>
        <a:ext cx="7109172" cy="679389"/>
      </dsp:txXfrm>
    </dsp:sp>
    <dsp:sp modelId="{1571E1A3-2EAD-4D46-9361-502BECB663B7}">
      <dsp:nvSpPr>
        <dsp:cNvPr id="0" name=""/>
        <dsp:cNvSpPr/>
      </dsp:nvSpPr>
      <dsp:spPr>
        <a:xfrm>
          <a:off x="0" y="2477567"/>
          <a:ext cx="7182678" cy="752895"/>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altLang="zh-TW" sz="2400" b="1" kern="1200" dirty="0" smtClean="0">
              <a:solidFill>
                <a:schemeClr val="bg1"/>
              </a:solidFill>
              <a:latin typeface="微軟正黑體" pitchFamily="34" charset="-120"/>
              <a:ea typeface="微軟正黑體" pitchFamily="34" charset="-120"/>
            </a:rPr>
            <a:t>§11.4</a:t>
          </a:r>
          <a:r>
            <a:rPr lang="zh-TW" altLang="en-US" sz="2400" b="1" kern="1200" dirty="0" smtClean="0">
              <a:solidFill>
                <a:schemeClr val="bg1"/>
              </a:solidFill>
              <a:latin typeface="微軟正黑體" pitchFamily="34" charset="-120"/>
              <a:ea typeface="微軟正黑體" pitchFamily="34" charset="-120"/>
            </a:rPr>
            <a:t> 全球化策略的選擇</a:t>
          </a:r>
          <a:endParaRPr lang="zh-TW" altLang="en-US" sz="2400" b="1" kern="1200" dirty="0">
            <a:solidFill>
              <a:schemeClr val="bg1"/>
            </a:solidFill>
            <a:latin typeface="微軟正黑體" pitchFamily="34" charset="-120"/>
            <a:ea typeface="微軟正黑體" pitchFamily="34" charset="-120"/>
          </a:endParaRPr>
        </a:p>
      </dsp:txBody>
      <dsp:txXfrm>
        <a:off x="36753" y="2514320"/>
        <a:ext cx="7109172" cy="679389"/>
      </dsp:txXfrm>
    </dsp:sp>
    <dsp:sp modelId="{9D9A05FF-F43B-4AD0-9397-322215DEA742}">
      <dsp:nvSpPr>
        <dsp:cNvPr id="0" name=""/>
        <dsp:cNvSpPr/>
      </dsp:nvSpPr>
      <dsp:spPr>
        <a:xfrm>
          <a:off x="0" y="3299582"/>
          <a:ext cx="7182678" cy="752895"/>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altLang="zh-TW" sz="2400" b="1" kern="1200" dirty="0" smtClean="0">
              <a:solidFill>
                <a:schemeClr val="bg1"/>
              </a:solidFill>
              <a:latin typeface="微軟正黑體" pitchFamily="34" charset="-120"/>
              <a:ea typeface="微軟正黑體" pitchFamily="34" charset="-120"/>
            </a:rPr>
            <a:t>§11.5</a:t>
          </a:r>
          <a:r>
            <a:rPr lang="zh-TW" altLang="en-US" sz="2400" b="1" kern="1200" dirty="0" smtClean="0">
              <a:solidFill>
                <a:schemeClr val="bg1"/>
              </a:solidFill>
              <a:latin typeface="微軟正黑體" pitchFamily="34" charset="-120"/>
              <a:ea typeface="微軟正黑體" pitchFamily="34" charset="-120"/>
            </a:rPr>
            <a:t> 全球市場的進入決策與模式</a:t>
          </a:r>
          <a:endParaRPr lang="zh-TW" altLang="en-US" sz="2400" b="1" kern="1200" dirty="0">
            <a:solidFill>
              <a:schemeClr val="bg1"/>
            </a:solidFill>
            <a:latin typeface="微軟正黑體" pitchFamily="34" charset="-120"/>
            <a:ea typeface="微軟正黑體" pitchFamily="34" charset="-120"/>
          </a:endParaRPr>
        </a:p>
      </dsp:txBody>
      <dsp:txXfrm>
        <a:off x="36753" y="3336335"/>
        <a:ext cx="7109172" cy="67938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00AB78-7627-47B7-ABC9-53D7C8E1E8D4}">
      <dsp:nvSpPr>
        <dsp:cNvPr id="0" name=""/>
        <dsp:cNvSpPr/>
      </dsp:nvSpPr>
      <dsp:spPr>
        <a:xfrm>
          <a:off x="0" y="20162"/>
          <a:ext cx="5115339" cy="941118"/>
        </a:xfrm>
        <a:prstGeom prst="roundRect">
          <a:avLst/>
        </a:prstGeom>
        <a:solidFill>
          <a:srgbClr val="FFFF00"/>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kumimoji="1" lang="zh-TW" altLang="en-US" sz="30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n-cs"/>
            </a:rPr>
            <a:t>決定進入的國家 </a:t>
          </a:r>
          <a:endParaRPr lang="zh-TW" altLang="en-US" sz="3000" kern="1200" dirty="0">
            <a:latin typeface="微軟正黑體" pitchFamily="34" charset="-120"/>
            <a:ea typeface="微軟正黑體" pitchFamily="34" charset="-120"/>
          </a:endParaRPr>
        </a:p>
      </dsp:txBody>
      <dsp:txXfrm>
        <a:off x="45942" y="66104"/>
        <a:ext cx="5023455" cy="849234"/>
      </dsp:txXfrm>
    </dsp:sp>
    <dsp:sp modelId="{0A261F82-0760-4137-8FE0-6C4BED93682A}">
      <dsp:nvSpPr>
        <dsp:cNvPr id="0" name=""/>
        <dsp:cNvSpPr/>
      </dsp:nvSpPr>
      <dsp:spPr>
        <a:xfrm>
          <a:off x="0" y="1047681"/>
          <a:ext cx="5115339" cy="941118"/>
        </a:xfrm>
        <a:prstGeom prst="roundRect">
          <a:avLst/>
        </a:prstGeom>
        <a:solidFill>
          <a:srgbClr val="92D050"/>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kumimoji="1" lang="zh-TW" altLang="en-US" sz="30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n-cs"/>
            </a:rPr>
            <a:t>決定進入的時機</a:t>
          </a:r>
          <a:endParaRPr lang="zh-TW" altLang="en-US" sz="3000" kern="1200" dirty="0">
            <a:latin typeface="微軟正黑體" pitchFamily="34" charset="-120"/>
            <a:ea typeface="微軟正黑體" pitchFamily="34" charset="-120"/>
          </a:endParaRPr>
        </a:p>
      </dsp:txBody>
      <dsp:txXfrm>
        <a:off x="45942" y="1093623"/>
        <a:ext cx="5023455" cy="849234"/>
      </dsp:txXfrm>
    </dsp:sp>
    <dsp:sp modelId="{5DB3CE2C-E81B-4443-A706-EA74DA6D17FB}">
      <dsp:nvSpPr>
        <dsp:cNvPr id="0" name=""/>
        <dsp:cNvSpPr/>
      </dsp:nvSpPr>
      <dsp:spPr>
        <a:xfrm>
          <a:off x="0" y="2086243"/>
          <a:ext cx="5115339" cy="941118"/>
        </a:xfrm>
        <a:prstGeom prst="roundRect">
          <a:avLst/>
        </a:prstGeom>
        <a:solidFill>
          <a:srgbClr val="FF5050"/>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kumimoji="1" lang="zh-TW" altLang="en-US" sz="30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n-cs"/>
            </a:rPr>
            <a:t>決定進入的規模</a:t>
          </a:r>
          <a:endParaRPr lang="zh-TW" altLang="en-US" sz="3000" kern="1200" dirty="0">
            <a:latin typeface="微軟正黑體" pitchFamily="34" charset="-120"/>
            <a:ea typeface="微軟正黑體" pitchFamily="34" charset="-120"/>
          </a:endParaRPr>
        </a:p>
      </dsp:txBody>
      <dsp:txXfrm>
        <a:off x="45942" y="2132185"/>
        <a:ext cx="5023455" cy="849234"/>
      </dsp:txXfrm>
    </dsp:sp>
    <dsp:sp modelId="{6739AB94-98AF-418E-ACA4-E6F98C4EE47B}">
      <dsp:nvSpPr>
        <dsp:cNvPr id="0" name=""/>
        <dsp:cNvSpPr/>
      </dsp:nvSpPr>
      <dsp:spPr>
        <a:xfrm>
          <a:off x="0" y="3102718"/>
          <a:ext cx="5115339" cy="941118"/>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kumimoji="1" lang="zh-TW" altLang="en-US" sz="30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n-cs"/>
            </a:rPr>
            <a:t>決定進入模式 </a:t>
          </a:r>
          <a:endParaRPr lang="zh-TW" altLang="en-US" sz="3000" kern="1200" dirty="0">
            <a:latin typeface="微軟正黑體" pitchFamily="34" charset="-120"/>
            <a:ea typeface="微軟正黑體" pitchFamily="34" charset="-120"/>
          </a:endParaRPr>
        </a:p>
      </dsp:txBody>
      <dsp:txXfrm>
        <a:off x="45942" y="3148660"/>
        <a:ext cx="5023455" cy="84923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8DDAE9-A081-4CE9-9EEF-11B856BC6608}">
      <dsp:nvSpPr>
        <dsp:cNvPr id="0" name=""/>
        <dsp:cNvSpPr/>
      </dsp:nvSpPr>
      <dsp:spPr>
        <a:xfrm>
          <a:off x="855" y="1030758"/>
          <a:ext cx="3337471" cy="2002482"/>
        </a:xfrm>
        <a:prstGeom prst="rect">
          <a:avLst/>
        </a:prstGeom>
        <a:solidFill>
          <a:srgbClr val="92D050"/>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lvl="0" algn="ctr" defTabSz="2533650">
            <a:lnSpc>
              <a:spcPct val="90000"/>
            </a:lnSpc>
            <a:spcBef>
              <a:spcPct val="0"/>
            </a:spcBef>
            <a:spcAft>
              <a:spcPct val="35000"/>
            </a:spcAft>
          </a:pPr>
          <a:r>
            <a:rPr lang="zh-TW" altLang="en-US" sz="5700" kern="1200" dirty="0" smtClean="0">
              <a:latin typeface="微軟正黑體" pitchFamily="34" charset="-120"/>
              <a:ea typeface="微軟正黑體" pitchFamily="34" charset="-120"/>
            </a:rPr>
            <a:t>搶先進入</a:t>
          </a:r>
          <a:endParaRPr lang="zh-TW" altLang="en-US" sz="5700" kern="1200" dirty="0">
            <a:latin typeface="微軟正黑體" pitchFamily="34" charset="-120"/>
            <a:ea typeface="微軟正黑體" pitchFamily="34" charset="-120"/>
          </a:endParaRPr>
        </a:p>
      </dsp:txBody>
      <dsp:txXfrm>
        <a:off x="855" y="1030758"/>
        <a:ext cx="3337471" cy="2002482"/>
      </dsp:txXfrm>
    </dsp:sp>
    <dsp:sp modelId="{EDE9C3C6-1AF4-4A24-BC82-01FC01B6DE8C}">
      <dsp:nvSpPr>
        <dsp:cNvPr id="0" name=""/>
        <dsp:cNvSpPr/>
      </dsp:nvSpPr>
      <dsp:spPr>
        <a:xfrm>
          <a:off x="3672074" y="1030758"/>
          <a:ext cx="3337471" cy="2002482"/>
        </a:xfrm>
        <a:prstGeom prst="rect">
          <a:avLst/>
        </a:prstGeom>
        <a:solidFill>
          <a:srgbClr val="FF5050"/>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lvl="0" algn="ctr" defTabSz="2533650">
            <a:lnSpc>
              <a:spcPct val="90000"/>
            </a:lnSpc>
            <a:spcBef>
              <a:spcPct val="0"/>
            </a:spcBef>
            <a:spcAft>
              <a:spcPct val="35000"/>
            </a:spcAft>
          </a:pPr>
          <a:r>
            <a:rPr lang="zh-TW" altLang="en-US" sz="5700" kern="1200" dirty="0" smtClean="0">
              <a:latin typeface="微軟正黑體" pitchFamily="34" charset="-120"/>
              <a:ea typeface="微軟正黑體" pitchFamily="34" charset="-120"/>
            </a:rPr>
            <a:t>落後進入</a:t>
          </a:r>
          <a:endParaRPr lang="zh-TW" altLang="en-US" sz="5700" kern="1200" dirty="0">
            <a:latin typeface="微軟正黑體" pitchFamily="34" charset="-120"/>
            <a:ea typeface="微軟正黑體" pitchFamily="34" charset="-120"/>
          </a:endParaRPr>
        </a:p>
      </dsp:txBody>
      <dsp:txXfrm>
        <a:off x="3672074" y="1030758"/>
        <a:ext cx="3337471" cy="200248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78DACE-D0F4-4F6F-8176-7576AF0E40CA}">
      <dsp:nvSpPr>
        <dsp:cNvPr id="0" name=""/>
        <dsp:cNvSpPr/>
      </dsp:nvSpPr>
      <dsp:spPr>
        <a:xfrm>
          <a:off x="0" y="600368"/>
          <a:ext cx="2398120" cy="1438872"/>
        </a:xfrm>
        <a:prstGeom prst="rect">
          <a:avLst/>
        </a:prstGeom>
        <a:solidFill>
          <a:srgbClr val="FF5050"/>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kumimoji="1" lang="zh-TW" altLang="en-US" sz="32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n-cs"/>
            </a:rPr>
            <a:t>出口模式</a:t>
          </a:r>
          <a:endParaRPr lang="zh-TW" altLang="en-US" sz="3200" kern="1200" dirty="0">
            <a:latin typeface="微軟正黑體" pitchFamily="34" charset="-120"/>
            <a:ea typeface="微軟正黑體" pitchFamily="34" charset="-120"/>
          </a:endParaRPr>
        </a:p>
      </dsp:txBody>
      <dsp:txXfrm>
        <a:off x="0" y="600368"/>
        <a:ext cx="2398120" cy="1438872"/>
      </dsp:txXfrm>
    </dsp:sp>
    <dsp:sp modelId="{3143E4EC-9E38-419A-A52F-0D7A62667684}">
      <dsp:nvSpPr>
        <dsp:cNvPr id="0" name=""/>
        <dsp:cNvSpPr/>
      </dsp:nvSpPr>
      <dsp:spPr>
        <a:xfrm>
          <a:off x="2637932" y="600368"/>
          <a:ext cx="2398120" cy="1438872"/>
        </a:xfrm>
        <a:prstGeom prst="rect">
          <a:avLst/>
        </a:prstGeom>
        <a:solidFill>
          <a:srgbClr val="92D050"/>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kumimoji="1" lang="zh-TW" altLang="en-US" sz="32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n-cs"/>
            </a:rPr>
            <a:t>授權模式 </a:t>
          </a:r>
          <a:endParaRPr lang="zh-TW" altLang="en-US" sz="3200" kern="1200" dirty="0">
            <a:latin typeface="微軟正黑體" pitchFamily="34" charset="-120"/>
            <a:ea typeface="微軟正黑體" pitchFamily="34" charset="-120"/>
          </a:endParaRPr>
        </a:p>
      </dsp:txBody>
      <dsp:txXfrm>
        <a:off x="2637932" y="600368"/>
        <a:ext cx="2398120" cy="1438872"/>
      </dsp:txXfrm>
    </dsp:sp>
    <dsp:sp modelId="{00FA76CD-194A-4AAE-B255-0B3C7A124169}">
      <dsp:nvSpPr>
        <dsp:cNvPr id="0" name=""/>
        <dsp:cNvSpPr/>
      </dsp:nvSpPr>
      <dsp:spPr>
        <a:xfrm>
          <a:off x="5275865" y="600368"/>
          <a:ext cx="2398120" cy="1438872"/>
        </a:xfrm>
        <a:prstGeom prst="rect">
          <a:avLst/>
        </a:prstGeom>
        <a:solidFill>
          <a:srgbClr val="FFFF00"/>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kumimoji="1" lang="zh-TW" altLang="en-US" sz="32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n-cs"/>
            </a:rPr>
            <a:t>加盟模式</a:t>
          </a:r>
          <a:endParaRPr lang="zh-TW" altLang="en-US" sz="3200" kern="1200" dirty="0">
            <a:latin typeface="微軟正黑體" pitchFamily="34" charset="-120"/>
            <a:ea typeface="微軟正黑體" pitchFamily="34" charset="-120"/>
          </a:endParaRPr>
        </a:p>
      </dsp:txBody>
      <dsp:txXfrm>
        <a:off x="5275865" y="600368"/>
        <a:ext cx="2398120" cy="1438872"/>
      </dsp:txXfrm>
    </dsp:sp>
    <dsp:sp modelId="{37BC0E84-BB2A-4467-9C42-2A82606F1280}">
      <dsp:nvSpPr>
        <dsp:cNvPr id="0" name=""/>
        <dsp:cNvSpPr/>
      </dsp:nvSpPr>
      <dsp:spPr>
        <a:xfrm>
          <a:off x="1318966" y="2279052"/>
          <a:ext cx="2398120" cy="1438872"/>
        </a:xfrm>
        <a:prstGeom prst="rect">
          <a:avLst/>
        </a:prstGeom>
        <a:solidFill>
          <a:srgbClr val="0099FF"/>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kumimoji="1" lang="zh-TW" altLang="en-US" sz="32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n-cs"/>
            </a:rPr>
            <a:t>合資模式 </a:t>
          </a:r>
          <a:endParaRPr lang="zh-TW" altLang="en-US" sz="3200" kern="1200" dirty="0">
            <a:latin typeface="微軟正黑體" pitchFamily="34" charset="-120"/>
            <a:ea typeface="微軟正黑體" pitchFamily="34" charset="-120"/>
          </a:endParaRPr>
        </a:p>
      </dsp:txBody>
      <dsp:txXfrm>
        <a:off x="1318966" y="2279052"/>
        <a:ext cx="2398120" cy="1438872"/>
      </dsp:txXfrm>
    </dsp:sp>
    <dsp:sp modelId="{515994C7-17E9-4B27-81D8-D4C7E8A3BB9B}">
      <dsp:nvSpPr>
        <dsp:cNvPr id="0" name=""/>
        <dsp:cNvSpPr/>
      </dsp:nvSpPr>
      <dsp:spPr>
        <a:xfrm>
          <a:off x="3956899" y="2279052"/>
          <a:ext cx="2398120" cy="1438872"/>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kumimoji="1" lang="zh-TW" altLang="en-US" sz="32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n-cs"/>
            </a:rPr>
            <a:t>自有</a:t>
          </a:r>
          <a:r>
            <a:rPr kumimoji="1" lang="zh-TW" altLang="en-US" sz="32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n-cs"/>
            </a:rPr>
            <a:t>公司   模式</a:t>
          </a:r>
          <a:endParaRPr lang="zh-TW" altLang="en-US" sz="3200" kern="1200" dirty="0">
            <a:latin typeface="微軟正黑體" pitchFamily="34" charset="-120"/>
            <a:ea typeface="微軟正黑體" pitchFamily="34" charset="-120"/>
          </a:endParaRPr>
        </a:p>
      </dsp:txBody>
      <dsp:txXfrm>
        <a:off x="3956899" y="2279052"/>
        <a:ext cx="2398120" cy="143887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zh-TW" altLang="en-US"/>
          </a:p>
        </p:txBody>
      </p:sp>
      <p:sp>
        <p:nvSpPr>
          <p:cNvPr id="3" name="日期版面配置區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9026F895-66C0-4F76-BC88-6A4CC8C2431B}" type="datetimeFigureOut">
              <a:rPr lang="zh-TW" altLang="en-US"/>
              <a:pPr>
                <a:defRPr/>
              </a:pPr>
              <a:t>2017/6/28</a:t>
            </a:fld>
            <a:endParaRPr lang="zh-TW" altLang="en-US"/>
          </a:p>
        </p:txBody>
      </p:sp>
      <p:sp>
        <p:nvSpPr>
          <p:cNvPr id="4" name="頁尾版面配置區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zh-TW" altLang="en-US"/>
          </a:p>
        </p:txBody>
      </p:sp>
      <p:sp>
        <p:nvSpPr>
          <p:cNvPr id="5" name="投影片編號版面配置區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4097461-3468-4207-BFE6-99941814A510}"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28465363-8178-4069-B317-8B7772544589}" type="datetimeFigureOut">
              <a:rPr lang="zh-TW" altLang="en-US"/>
              <a:pPr>
                <a:defRPr/>
              </a:pPr>
              <a:t>2017/6/28</a:t>
            </a:fld>
            <a:endParaRPr lang="zh-TW" altLang="en-US"/>
          </a:p>
        </p:txBody>
      </p:sp>
      <p:sp>
        <p:nvSpPr>
          <p:cNvPr id="4" name="投影片圖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zh-TW" altLang="en-US" noProof="0" smtClean="0"/>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7B83A8C0-916C-4342-816C-F0ACCC53CFD6}"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1126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fld id="{F1CA7C2F-1C7B-42A6-AF6C-05A4C4CA5D01}" type="slidenum">
              <a:rPr lang="zh-TW" altLang="en-US" smtClean="0"/>
              <a:pPr/>
              <a:t>2</a:t>
            </a:fld>
            <a:endParaRPr lang="zh-TW"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TW" altLang="en-US" dirty="0" smtClean="0"/>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lvl1pPr>
              <a:defRPr/>
            </a:lvl1pPr>
          </a:lstStyle>
          <a:p>
            <a:pPr>
              <a:defRPr/>
            </a:pPr>
            <a:r>
              <a:rPr lang="zh-TW" altLang="en-US"/>
              <a:t>策略管理 </a:t>
            </a:r>
            <a:r>
              <a:rPr lang="en-US" altLang="zh-TW"/>
              <a:t>ch1 </a:t>
            </a:r>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39C6A948-7122-4470-B026-FF9AD0B3875E}" type="slidenum">
              <a:rPr lang="zh-TW" altLang="en-US"/>
              <a:pPr>
                <a:defRPr/>
              </a:pPr>
              <a:t>‹#›</a:t>
            </a:fld>
            <a:endParaRPr lang="zh-TW" altLang="en-US"/>
          </a:p>
        </p:txBody>
      </p:sp>
    </p:spTree>
    <p:extLst>
      <p:ext uri="{BB962C8B-B14F-4D97-AF65-F5344CB8AC3E}">
        <p14:creationId xmlns:p14="http://schemas.microsoft.com/office/powerpoint/2010/main" val="2409202778"/>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lvl1pPr>
              <a:defRPr/>
            </a:lvl1pPr>
          </a:lstStyle>
          <a:p>
            <a:pPr>
              <a:defRPr/>
            </a:pPr>
            <a:r>
              <a:rPr lang="zh-TW" altLang="en-US"/>
              <a:t>策略管理 </a:t>
            </a:r>
            <a:r>
              <a:rPr lang="en-US" altLang="zh-TW"/>
              <a:t>ch1 </a:t>
            </a:r>
            <a:endParaRPr lang="zh-TW" altLang="en-US" dirty="0"/>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D65489CA-6108-4329-9326-5DF05BE48734}" type="slidenum">
              <a:rPr lang="zh-TW" altLang="en-US"/>
              <a:pPr>
                <a:defRPr/>
              </a:pPr>
              <a:t>‹#›</a:t>
            </a:fld>
            <a:endParaRPr lang="zh-TW" altLang="en-US"/>
          </a:p>
        </p:txBody>
      </p:sp>
    </p:spTree>
    <p:extLst>
      <p:ext uri="{BB962C8B-B14F-4D97-AF65-F5344CB8AC3E}">
        <p14:creationId xmlns:p14="http://schemas.microsoft.com/office/powerpoint/2010/main" val="3382911036"/>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lvl1pPr>
              <a:defRPr/>
            </a:lvl1pPr>
          </a:lstStyle>
          <a:p>
            <a:pPr>
              <a:defRPr/>
            </a:pPr>
            <a:r>
              <a:rPr lang="zh-TW" altLang="en-US"/>
              <a:t>策略管理 </a:t>
            </a:r>
            <a:r>
              <a:rPr lang="en-US" altLang="zh-TW"/>
              <a:t>ch1 </a:t>
            </a:r>
            <a:endParaRPr lang="zh-TW" altLang="en-US" dirty="0"/>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CBC934EF-9A9C-47AA-B4D8-4B95F086771D}" type="slidenum">
              <a:rPr lang="zh-TW" altLang="en-US"/>
              <a:pPr>
                <a:defRPr/>
              </a:pPr>
              <a:t>‹#›</a:t>
            </a:fld>
            <a:endParaRPr lang="zh-TW" altLang="en-US"/>
          </a:p>
        </p:txBody>
      </p:sp>
    </p:spTree>
    <p:extLst>
      <p:ext uri="{BB962C8B-B14F-4D97-AF65-F5344CB8AC3E}">
        <p14:creationId xmlns:p14="http://schemas.microsoft.com/office/powerpoint/2010/main" val="1617527804"/>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077239" y="788358"/>
            <a:ext cx="6412272" cy="935723"/>
          </a:xfrm>
        </p:spPr>
        <p:txBody>
          <a:bodyPr anchor="b">
            <a:noAutofit/>
          </a:bodyPr>
          <a:lstStyle>
            <a:lvl1pPr algn="l">
              <a:defRPr sz="4800" b="1">
                <a:latin typeface="Arial" panose="020B0604020202020204" pitchFamily="34" charset="0"/>
                <a:cs typeface="Arial" panose="020B0604020202020204" pitchFamily="34" charset="0"/>
              </a:defRPr>
            </a:lvl1pPr>
          </a:lstStyle>
          <a:p>
            <a:r>
              <a:rPr lang="zh-TW" altLang="en-US" dirty="0" smtClean="0"/>
              <a:t>按一下以編輯母片標題樣式</a:t>
            </a:r>
            <a:endParaRPr lang="zh-TW" altLang="en-US" dirty="0"/>
          </a:p>
        </p:txBody>
      </p:sp>
      <p:sp>
        <p:nvSpPr>
          <p:cNvPr id="3" name="副標題 2"/>
          <p:cNvSpPr>
            <a:spLocks noGrp="1"/>
          </p:cNvSpPr>
          <p:nvPr>
            <p:ph type="subTitle" idx="1"/>
          </p:nvPr>
        </p:nvSpPr>
        <p:spPr>
          <a:xfrm>
            <a:off x="1233747" y="2897845"/>
            <a:ext cx="6676505" cy="1412170"/>
          </a:xfrm>
        </p:spPr>
        <p:txBody>
          <a:bodyPr>
            <a:normAutofit/>
          </a:bodyPr>
          <a:lstStyle>
            <a:lvl1pPr marL="0" indent="0" algn="ctr">
              <a:buNone/>
              <a:defRPr sz="4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dirty="0" smtClean="0"/>
              <a:t>按一下以編輯母片副標題樣式</a:t>
            </a:r>
            <a:endParaRPr lang="zh-TW" altLang="en-US" dirty="0"/>
          </a:p>
        </p:txBody>
      </p:sp>
      <p:sp>
        <p:nvSpPr>
          <p:cNvPr id="4" name="日期版面配置區 3"/>
          <p:cNvSpPr>
            <a:spLocks noGrp="1"/>
          </p:cNvSpPr>
          <p:nvPr>
            <p:ph type="dt" sz="half" idx="10"/>
          </p:nvPr>
        </p:nvSpPr>
        <p:spPr/>
        <p:txBody>
          <a:bodyPr/>
          <a:lstStyle>
            <a:lvl1pPr>
              <a:defRPr/>
            </a:lvl1pPr>
          </a:lstStyle>
          <a:p>
            <a:pPr>
              <a:defRPr/>
            </a:pPr>
            <a:r>
              <a:rPr lang="zh-TW" altLang="en-US"/>
              <a:t>策略管理 </a:t>
            </a:r>
            <a:r>
              <a:rPr lang="en-US" altLang="zh-TW"/>
              <a:t>ch1 </a:t>
            </a:r>
            <a:endParaRPr lang="zh-TW" altLang="en-US" dirty="0"/>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0BB98A2C-43B6-4FF7-B55B-604EE7C15AEE}" type="slidenum">
              <a:rPr lang="zh-TW" altLang="en-US"/>
              <a:pPr>
                <a:defRPr/>
              </a:pPr>
              <a:t>‹#›</a:t>
            </a:fld>
            <a:endParaRPr lang="zh-TW" altLang="en-US"/>
          </a:p>
        </p:txBody>
      </p:sp>
    </p:spTree>
    <p:extLst>
      <p:ext uri="{BB962C8B-B14F-4D97-AF65-F5344CB8AC3E}">
        <p14:creationId xmlns:p14="http://schemas.microsoft.com/office/powerpoint/2010/main" val="1907689719"/>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lvl1pPr marL="228600" indent="-228600">
              <a:buFont typeface="Myriad Hebrew" panose="01010101010101010101" pitchFamily="50" charset="-79"/>
              <a:buChar char="­"/>
              <a:defRPr/>
            </a:lvl1pPr>
            <a:lvl2pPr marL="685800" indent="-228600">
              <a:buFont typeface="Myriad Hebrew" panose="01010101010101010101" pitchFamily="50" charset="-79"/>
              <a:buChar char="­"/>
              <a:defRPr/>
            </a:lvl2pPr>
            <a:lvl3pPr marL="1143000" indent="-228600">
              <a:buFont typeface="Myriad Hebrew" panose="01010101010101010101" pitchFamily="50" charset="-79"/>
              <a:buChar char="­"/>
              <a:defRPr/>
            </a:lvl3pPr>
            <a:lvl4pPr marL="1600200" indent="-228600">
              <a:buFont typeface="Myriad Hebrew" panose="01010101010101010101" pitchFamily="50" charset="-79"/>
              <a:buChar char="­"/>
              <a:defRPr/>
            </a:lvl4pPr>
            <a:lvl5pPr marL="2057400" indent="-228600">
              <a:buFont typeface="Myriad Hebrew" panose="01010101010101010101" pitchFamily="50" charset="-79"/>
              <a:buChar char="­"/>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10"/>
          </p:nvPr>
        </p:nvSpPr>
        <p:spPr/>
        <p:txBody>
          <a:bodyPr/>
          <a:lstStyle>
            <a:lvl1pPr>
              <a:defRPr/>
            </a:lvl1pPr>
          </a:lstStyle>
          <a:p>
            <a:pPr>
              <a:defRPr/>
            </a:pPr>
            <a:r>
              <a:rPr lang="zh-TW" altLang="en-US"/>
              <a:t>策略管理 </a:t>
            </a:r>
            <a:r>
              <a:rPr lang="en-US" altLang="zh-TW"/>
              <a:t>ch1 </a:t>
            </a:r>
            <a:endParaRPr lang="zh-TW" altLang="en-US" dirty="0"/>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r>
              <a:rPr lang="en-US" altLang="zh-TW"/>
              <a:t>1-</a:t>
            </a:r>
            <a:fld id="{85C00D10-3441-4A9D-B672-3AE675272756}" type="slidenum">
              <a:rPr lang="zh-TW" altLang="en-US"/>
              <a:pPr>
                <a:defRPr/>
              </a:pPr>
              <a:t>‹#›</a:t>
            </a:fld>
            <a:endParaRPr lang="zh-TW" altLang="en-US"/>
          </a:p>
        </p:txBody>
      </p:sp>
    </p:spTree>
    <p:extLst>
      <p:ext uri="{BB962C8B-B14F-4D97-AF65-F5344CB8AC3E}">
        <p14:creationId xmlns:p14="http://schemas.microsoft.com/office/powerpoint/2010/main" val="122288810"/>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8"/>
            <a:ext cx="7886700" cy="2852737"/>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r>
              <a:rPr lang="zh-TW" altLang="en-US"/>
              <a:t>策略管理 </a:t>
            </a:r>
            <a:r>
              <a:rPr lang="en-US" altLang="zh-TW"/>
              <a:t>ch1 </a:t>
            </a:r>
            <a:endParaRPr lang="zh-TW" altLang="en-US" dirty="0"/>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C5729065-E170-49B4-988F-D0EA23C482BB}" type="slidenum">
              <a:rPr lang="zh-TW" altLang="en-US"/>
              <a:pPr>
                <a:defRPr/>
              </a:pPr>
              <a:t>‹#›</a:t>
            </a:fld>
            <a:endParaRPr lang="zh-TW" altLang="en-US"/>
          </a:p>
        </p:txBody>
      </p:sp>
    </p:spTree>
    <p:extLst>
      <p:ext uri="{BB962C8B-B14F-4D97-AF65-F5344CB8AC3E}">
        <p14:creationId xmlns:p14="http://schemas.microsoft.com/office/powerpoint/2010/main" val="4210286367"/>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628650" y="1825625"/>
            <a:ext cx="386715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825625"/>
            <a:ext cx="386715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r>
              <a:rPr lang="zh-TW" altLang="en-US"/>
              <a:t>策略管理 </a:t>
            </a:r>
            <a:r>
              <a:rPr lang="en-US" altLang="zh-TW"/>
              <a:t>ch1 </a:t>
            </a:r>
            <a:endParaRPr lang="zh-TW" altLang="en-US" dirty="0"/>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FD31F741-B739-434D-9D30-C019305BB2C5}" type="slidenum">
              <a:rPr lang="zh-TW" altLang="en-US"/>
              <a:pPr>
                <a:defRPr/>
              </a:pPr>
              <a:t>‹#›</a:t>
            </a:fld>
            <a:endParaRPr lang="zh-TW" altLang="en-US"/>
          </a:p>
        </p:txBody>
      </p:sp>
    </p:spTree>
    <p:extLst>
      <p:ext uri="{BB962C8B-B14F-4D97-AF65-F5344CB8AC3E}">
        <p14:creationId xmlns:p14="http://schemas.microsoft.com/office/powerpoint/2010/main" val="2929475569"/>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30238" y="365125"/>
            <a:ext cx="78867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630238" y="2505075"/>
            <a:ext cx="386873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29150" y="2505075"/>
            <a:ext cx="38877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pPr>
              <a:defRPr/>
            </a:pPr>
            <a:r>
              <a:rPr lang="zh-TW" altLang="en-US"/>
              <a:t>策略管理 </a:t>
            </a:r>
            <a:r>
              <a:rPr lang="en-US" altLang="zh-TW"/>
              <a:t>ch1 </a:t>
            </a:r>
            <a:endParaRPr lang="zh-TW" altLang="en-US" dirty="0"/>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pPr>
              <a:defRPr/>
            </a:pPr>
            <a:fld id="{76BE4202-FF01-4007-A62B-ABF63864842E}" type="slidenum">
              <a:rPr lang="zh-TW" altLang="en-US"/>
              <a:pPr>
                <a:defRPr/>
              </a:pPr>
              <a:t>‹#›</a:t>
            </a:fld>
            <a:endParaRPr lang="zh-TW" altLang="en-US"/>
          </a:p>
        </p:txBody>
      </p:sp>
    </p:spTree>
    <p:extLst>
      <p:ext uri="{BB962C8B-B14F-4D97-AF65-F5344CB8AC3E}">
        <p14:creationId xmlns:p14="http://schemas.microsoft.com/office/powerpoint/2010/main" val="4252941541"/>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r>
              <a:rPr lang="zh-TW" altLang="en-US"/>
              <a:t>策略管理 </a:t>
            </a:r>
            <a:r>
              <a:rPr lang="en-US" altLang="zh-TW"/>
              <a:t>ch1 </a:t>
            </a:r>
            <a:endParaRPr lang="zh-TW" altLang="en-US" dirty="0"/>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AC496BA2-CAF8-4105-BF0C-E3A4D583339F}" type="slidenum">
              <a:rPr lang="zh-TW" altLang="en-US"/>
              <a:pPr>
                <a:defRPr/>
              </a:pPr>
              <a:t>‹#›</a:t>
            </a:fld>
            <a:endParaRPr lang="zh-TW" altLang="en-US"/>
          </a:p>
        </p:txBody>
      </p:sp>
    </p:spTree>
    <p:extLst>
      <p:ext uri="{BB962C8B-B14F-4D97-AF65-F5344CB8AC3E}">
        <p14:creationId xmlns:p14="http://schemas.microsoft.com/office/powerpoint/2010/main" val="2639798806"/>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r>
              <a:rPr lang="zh-TW" altLang="en-US"/>
              <a:t>策略管理 </a:t>
            </a:r>
            <a:r>
              <a:rPr lang="en-US" altLang="zh-TW"/>
              <a:t>ch1 </a:t>
            </a:r>
            <a:endParaRPr lang="zh-TW" altLang="en-US" dirty="0"/>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E747674F-E6D7-481A-A5AB-434C96024F35}" type="slidenum">
              <a:rPr lang="zh-TW" altLang="en-US"/>
              <a:pPr>
                <a:defRPr/>
              </a:pPr>
              <a:t>‹#›</a:t>
            </a:fld>
            <a:endParaRPr lang="zh-TW" altLang="en-US"/>
          </a:p>
        </p:txBody>
      </p:sp>
    </p:spTree>
    <p:extLst>
      <p:ext uri="{BB962C8B-B14F-4D97-AF65-F5344CB8AC3E}">
        <p14:creationId xmlns:p14="http://schemas.microsoft.com/office/powerpoint/2010/main" val="2114647066"/>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r>
              <a:rPr lang="zh-TW" altLang="en-US"/>
              <a:t>策略管理 </a:t>
            </a:r>
            <a:r>
              <a:rPr lang="en-US" altLang="zh-TW"/>
              <a:t>ch1 </a:t>
            </a:r>
            <a:endParaRPr lang="zh-TW" altLang="en-US" dirty="0"/>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4BFE7792-5F2A-4E56-B141-F8277663A903}" type="slidenum">
              <a:rPr lang="zh-TW" altLang="en-US"/>
              <a:pPr>
                <a:defRPr/>
              </a:pPr>
              <a:t>‹#›</a:t>
            </a:fld>
            <a:endParaRPr lang="zh-TW" altLang="en-US"/>
          </a:p>
        </p:txBody>
      </p:sp>
    </p:spTree>
    <p:extLst>
      <p:ext uri="{BB962C8B-B14F-4D97-AF65-F5344CB8AC3E}">
        <p14:creationId xmlns:p14="http://schemas.microsoft.com/office/powerpoint/2010/main" val="109589149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a:xfrm>
            <a:off x="808522" y="552280"/>
            <a:ext cx="7594333" cy="747413"/>
          </a:xfrm>
        </p:spPr>
        <p:txBody>
          <a:bodyPr/>
          <a:lstStyle>
            <a:lvl1pPr>
              <a:defRPr>
                <a:solidFill>
                  <a:schemeClr val="accent1">
                    <a:lumMod val="50000"/>
                  </a:schemeClr>
                </a:solidFill>
              </a:defRPr>
            </a:lvl1pPr>
          </a:lstStyle>
          <a:p>
            <a:r>
              <a:rPr lang="zh-TW" altLang="en-US" dirty="0" smtClean="0"/>
              <a:t>按一下以編輯母片標題樣式</a:t>
            </a:r>
            <a:endParaRPr lang="en-US" dirty="0"/>
          </a:p>
        </p:txBody>
      </p:sp>
      <p:sp>
        <p:nvSpPr>
          <p:cNvPr id="3" name="Content Placeholder 2"/>
          <p:cNvSpPr>
            <a:spLocks noGrp="1"/>
          </p:cNvSpPr>
          <p:nvPr>
            <p:ph idx="1"/>
          </p:nvPr>
        </p:nvSpPr>
        <p:spPr>
          <a:xfrm>
            <a:off x="808522" y="1653436"/>
            <a:ext cx="7594333" cy="4523527"/>
          </a:xfrm>
        </p:spPr>
        <p:txBody>
          <a:bodyPr/>
          <a:lstStyle>
            <a:lvl1pPr>
              <a:lnSpc>
                <a:spcPct val="100000"/>
              </a:lnSpc>
              <a:defRPr>
                <a:latin typeface="Times New Roman" panose="02020603050405020304" pitchFamily="18" charset="0"/>
                <a:cs typeface="Times New Roman" panose="02020603050405020304" pitchFamily="18" charset="0"/>
              </a:defRPr>
            </a:lvl1pPr>
            <a:lvl2pPr>
              <a:defRPr sz="2500">
                <a:solidFill>
                  <a:schemeClr val="tx1"/>
                </a:solidFill>
                <a:latin typeface="Times New Roman" panose="02020603050405020304" pitchFamily="18" charset="0"/>
                <a:cs typeface="Times New Roman" panose="02020603050405020304" pitchFamily="18" charset="0"/>
              </a:defRPr>
            </a:lvl2pPr>
            <a:lvl3pPr>
              <a:defRPr sz="2400">
                <a:solidFill>
                  <a:schemeClr val="tx1"/>
                </a:solidFill>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en-US" dirty="0"/>
          </a:p>
        </p:txBody>
      </p:sp>
      <p:sp>
        <p:nvSpPr>
          <p:cNvPr id="4" name="Date Placeholder 3"/>
          <p:cNvSpPr>
            <a:spLocks noGrp="1"/>
          </p:cNvSpPr>
          <p:nvPr>
            <p:ph type="dt" sz="half" idx="10"/>
          </p:nvPr>
        </p:nvSpPr>
        <p:spPr>
          <a:xfrm>
            <a:off x="115888" y="6388100"/>
            <a:ext cx="4418012" cy="276225"/>
          </a:xfrm>
        </p:spPr>
        <p:txBody>
          <a:bodyPr/>
          <a:lstStyle>
            <a:lvl1pPr>
              <a:defRPr/>
            </a:lvl1pPr>
          </a:lstStyle>
          <a:p>
            <a:pPr>
              <a:defRPr/>
            </a:pPr>
            <a:r>
              <a:rPr lang="zh-TW" altLang="en-US"/>
              <a:t>策略管理 </a:t>
            </a:r>
            <a:r>
              <a:rPr lang="en-US" altLang="zh-TW"/>
              <a:t>ch1 </a:t>
            </a:r>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a:xfrm>
            <a:off x="6457950" y="6388100"/>
            <a:ext cx="2560638" cy="276225"/>
          </a:xfrm>
        </p:spPr>
        <p:txBody>
          <a:bodyPr/>
          <a:lstStyle>
            <a:lvl1pPr>
              <a:defRPr/>
            </a:lvl1pPr>
          </a:lstStyle>
          <a:p>
            <a:pPr>
              <a:defRPr/>
            </a:pPr>
            <a:r>
              <a:rPr lang="en-US" altLang="zh-TW"/>
              <a:t>1-</a:t>
            </a:r>
            <a:fld id="{A5B78071-B971-4B61-95AB-52EAD5EBFBB0}" type="slidenum">
              <a:rPr lang="zh-TW" altLang="en-US"/>
              <a:pPr>
                <a:defRPr/>
              </a:pPr>
              <a:t>‹#›</a:t>
            </a:fld>
            <a:endParaRPr lang="zh-TW" altLang="en-US"/>
          </a:p>
        </p:txBody>
      </p:sp>
    </p:spTree>
    <p:extLst>
      <p:ext uri="{BB962C8B-B14F-4D97-AF65-F5344CB8AC3E}">
        <p14:creationId xmlns:p14="http://schemas.microsoft.com/office/powerpoint/2010/main" val="3178585336"/>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3887788" y="987425"/>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r>
              <a:rPr lang="zh-TW" altLang="en-US"/>
              <a:t>策略管理 </a:t>
            </a:r>
            <a:r>
              <a:rPr lang="en-US" altLang="zh-TW"/>
              <a:t>ch1 </a:t>
            </a:r>
            <a:endParaRPr lang="zh-TW" altLang="en-US" dirty="0"/>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CD9BBA2F-09BF-4511-BA97-0EAEE2298AA1}" type="slidenum">
              <a:rPr lang="zh-TW" altLang="en-US"/>
              <a:pPr>
                <a:defRPr/>
              </a:pPr>
              <a:t>‹#›</a:t>
            </a:fld>
            <a:endParaRPr lang="zh-TW" altLang="en-US"/>
          </a:p>
        </p:txBody>
      </p:sp>
    </p:spTree>
    <p:extLst>
      <p:ext uri="{BB962C8B-B14F-4D97-AF65-F5344CB8AC3E}">
        <p14:creationId xmlns:p14="http://schemas.microsoft.com/office/powerpoint/2010/main" val="1170431634"/>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r>
              <a:rPr lang="zh-TW" altLang="en-US"/>
              <a:t>策略管理 </a:t>
            </a:r>
            <a:r>
              <a:rPr lang="en-US" altLang="zh-TW"/>
              <a:t>ch1 </a:t>
            </a:r>
            <a:endParaRPr lang="zh-TW" altLang="en-US" dirty="0"/>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5D7F8CF9-B1BE-4EFD-9B1E-269CB3D2F1BD}" type="slidenum">
              <a:rPr lang="zh-TW" altLang="en-US"/>
              <a:pPr>
                <a:defRPr/>
              </a:pPr>
              <a:t>‹#›</a:t>
            </a:fld>
            <a:endParaRPr lang="zh-TW" altLang="en-US"/>
          </a:p>
        </p:txBody>
      </p:sp>
    </p:spTree>
    <p:extLst>
      <p:ext uri="{BB962C8B-B14F-4D97-AF65-F5344CB8AC3E}">
        <p14:creationId xmlns:p14="http://schemas.microsoft.com/office/powerpoint/2010/main" val="1694457397"/>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43675" y="365125"/>
            <a:ext cx="1971675" cy="581183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628650" y="365125"/>
            <a:ext cx="5762625" cy="581183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r>
              <a:rPr lang="zh-TW" altLang="en-US"/>
              <a:t>策略管理 </a:t>
            </a:r>
            <a:r>
              <a:rPr lang="en-US" altLang="zh-TW"/>
              <a:t>ch1 </a:t>
            </a:r>
            <a:endParaRPr lang="zh-TW" altLang="en-US" dirty="0"/>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7032961B-5777-4CFE-ADB0-A8C35C7CD441}" type="slidenum">
              <a:rPr lang="zh-TW" altLang="en-US"/>
              <a:pPr>
                <a:defRPr/>
              </a:pPr>
              <a:t>‹#›</a:t>
            </a:fld>
            <a:endParaRPr lang="zh-TW" altLang="en-US"/>
          </a:p>
        </p:txBody>
      </p:sp>
    </p:spTree>
    <p:extLst>
      <p:ext uri="{BB962C8B-B14F-4D97-AF65-F5344CB8AC3E}">
        <p14:creationId xmlns:p14="http://schemas.microsoft.com/office/powerpoint/2010/main" val="185679958"/>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lvl1pPr>
              <a:defRPr/>
            </a:lvl1pPr>
          </a:lstStyle>
          <a:p>
            <a:pPr>
              <a:defRPr/>
            </a:pPr>
            <a:r>
              <a:rPr lang="zh-TW" altLang="en-US"/>
              <a:t>策略管理 </a:t>
            </a:r>
            <a:r>
              <a:rPr lang="en-US" altLang="zh-TW"/>
              <a:t>ch1 </a:t>
            </a:r>
            <a:endParaRPr lang="zh-TW" altLang="en-US" dirty="0"/>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CA8B9BE7-64B1-48C1-805A-49F0683DB573}" type="slidenum">
              <a:rPr lang="zh-TW" altLang="en-US"/>
              <a:pPr>
                <a:defRPr/>
              </a:pPr>
              <a:t>‹#›</a:t>
            </a:fld>
            <a:endParaRPr lang="zh-TW" altLang="en-US"/>
          </a:p>
        </p:txBody>
      </p:sp>
    </p:spTree>
    <p:extLst>
      <p:ext uri="{BB962C8B-B14F-4D97-AF65-F5344CB8AC3E}">
        <p14:creationId xmlns:p14="http://schemas.microsoft.com/office/powerpoint/2010/main" val="2013663985"/>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lvl1pPr>
              <a:defRPr/>
            </a:lvl1pPr>
          </a:lstStyle>
          <a:p>
            <a:pPr>
              <a:defRPr/>
            </a:pPr>
            <a:r>
              <a:rPr lang="zh-TW" altLang="en-US"/>
              <a:t>策略管理 </a:t>
            </a:r>
            <a:r>
              <a:rPr lang="en-US" altLang="zh-TW"/>
              <a:t>ch1 </a:t>
            </a:r>
            <a:endParaRPr lang="zh-TW" altLang="en-US"/>
          </a:p>
        </p:txBody>
      </p:sp>
      <p:sp>
        <p:nvSpPr>
          <p:cNvPr id="6" name="Footer Placeholder 5"/>
          <p:cNvSpPr>
            <a:spLocks noGrp="1"/>
          </p:cNvSpPr>
          <p:nvPr>
            <p:ph type="ftr" sz="quarter" idx="11"/>
          </p:nvPr>
        </p:nvSpPr>
        <p:spPr/>
        <p:txBody>
          <a:bodyPr/>
          <a:lstStyle>
            <a:lvl1pPr>
              <a:defRPr/>
            </a:lvl1pPr>
          </a:lstStyle>
          <a:p>
            <a:pPr>
              <a:defRPr/>
            </a:pPr>
            <a:endParaRPr lang="zh-TW" altLang="en-US"/>
          </a:p>
        </p:txBody>
      </p:sp>
      <p:sp>
        <p:nvSpPr>
          <p:cNvPr id="7" name="Slide Number Placeholder 6"/>
          <p:cNvSpPr>
            <a:spLocks noGrp="1"/>
          </p:cNvSpPr>
          <p:nvPr>
            <p:ph type="sldNum" sz="quarter" idx="12"/>
          </p:nvPr>
        </p:nvSpPr>
        <p:spPr/>
        <p:txBody>
          <a:bodyPr/>
          <a:lstStyle>
            <a:lvl1pPr>
              <a:defRPr/>
            </a:lvl1pPr>
          </a:lstStyle>
          <a:p>
            <a:pPr>
              <a:defRPr/>
            </a:pPr>
            <a:r>
              <a:rPr lang="en-US" altLang="zh-TW"/>
              <a:t>1-</a:t>
            </a:r>
            <a:fld id="{2B8E2A01-CA22-47BD-AD57-78AC5619E9B4}" type="slidenum">
              <a:rPr lang="zh-TW" altLang="en-US"/>
              <a:pPr>
                <a:defRPr/>
              </a:pPr>
              <a:t>‹#›</a:t>
            </a:fld>
            <a:endParaRPr lang="zh-TW" altLang="en-US"/>
          </a:p>
        </p:txBody>
      </p:sp>
    </p:spTree>
    <p:extLst>
      <p:ext uri="{BB962C8B-B14F-4D97-AF65-F5344CB8AC3E}">
        <p14:creationId xmlns:p14="http://schemas.microsoft.com/office/powerpoint/2010/main" val="1902122244"/>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3"/>
          <p:cNvSpPr>
            <a:spLocks noGrp="1"/>
          </p:cNvSpPr>
          <p:nvPr>
            <p:ph type="dt" sz="half" idx="10"/>
          </p:nvPr>
        </p:nvSpPr>
        <p:spPr/>
        <p:txBody>
          <a:bodyPr/>
          <a:lstStyle>
            <a:lvl1pPr>
              <a:defRPr/>
            </a:lvl1pPr>
          </a:lstStyle>
          <a:p>
            <a:pPr>
              <a:defRPr/>
            </a:pPr>
            <a:r>
              <a:rPr lang="zh-TW" altLang="en-US"/>
              <a:t>策略管理 </a:t>
            </a:r>
            <a:r>
              <a:rPr lang="en-US" altLang="zh-TW"/>
              <a:t>ch1 </a:t>
            </a:r>
            <a:endParaRPr lang="zh-TW" altLang="en-US" dirty="0"/>
          </a:p>
        </p:txBody>
      </p:sp>
      <p:sp>
        <p:nvSpPr>
          <p:cNvPr id="8" name="Footer Placeholder 4"/>
          <p:cNvSpPr>
            <a:spLocks noGrp="1"/>
          </p:cNvSpPr>
          <p:nvPr>
            <p:ph type="ftr" sz="quarter" idx="11"/>
          </p:nvPr>
        </p:nvSpPr>
        <p:spPr/>
        <p:txBody>
          <a:bodyPr/>
          <a:lstStyle>
            <a:lvl1pPr>
              <a:defRPr/>
            </a:lvl1pPr>
          </a:lstStyle>
          <a:p>
            <a:pPr>
              <a:defRPr/>
            </a:pPr>
            <a:endParaRPr lang="zh-TW" altLang="en-US"/>
          </a:p>
        </p:txBody>
      </p:sp>
      <p:sp>
        <p:nvSpPr>
          <p:cNvPr id="9" name="Slide Number Placeholder 5"/>
          <p:cNvSpPr>
            <a:spLocks noGrp="1"/>
          </p:cNvSpPr>
          <p:nvPr>
            <p:ph type="sldNum" sz="quarter" idx="12"/>
          </p:nvPr>
        </p:nvSpPr>
        <p:spPr/>
        <p:txBody>
          <a:bodyPr/>
          <a:lstStyle>
            <a:lvl1pPr>
              <a:defRPr/>
            </a:lvl1pPr>
          </a:lstStyle>
          <a:p>
            <a:pPr>
              <a:defRPr/>
            </a:pPr>
            <a:fld id="{0D3F7119-BD4C-4322-B0D4-CFD4DDF46DAE}" type="slidenum">
              <a:rPr lang="zh-TW" altLang="en-US"/>
              <a:pPr>
                <a:defRPr/>
              </a:pPr>
              <a:t>‹#›</a:t>
            </a:fld>
            <a:endParaRPr lang="zh-TW" altLang="en-US"/>
          </a:p>
        </p:txBody>
      </p:sp>
    </p:spTree>
    <p:extLst>
      <p:ext uri="{BB962C8B-B14F-4D97-AF65-F5344CB8AC3E}">
        <p14:creationId xmlns:p14="http://schemas.microsoft.com/office/powerpoint/2010/main" val="2963288106"/>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3"/>
          <p:cNvSpPr>
            <a:spLocks noGrp="1"/>
          </p:cNvSpPr>
          <p:nvPr>
            <p:ph type="dt" sz="half" idx="10"/>
          </p:nvPr>
        </p:nvSpPr>
        <p:spPr/>
        <p:txBody>
          <a:bodyPr/>
          <a:lstStyle>
            <a:lvl1pPr>
              <a:defRPr/>
            </a:lvl1pPr>
          </a:lstStyle>
          <a:p>
            <a:pPr>
              <a:defRPr/>
            </a:pPr>
            <a:r>
              <a:rPr lang="zh-TW" altLang="en-US"/>
              <a:t>策略管理 </a:t>
            </a:r>
            <a:r>
              <a:rPr lang="en-US" altLang="zh-TW"/>
              <a:t>ch1 </a:t>
            </a:r>
            <a:endParaRPr lang="zh-TW" altLang="en-US" dirty="0"/>
          </a:p>
        </p:txBody>
      </p:sp>
      <p:sp>
        <p:nvSpPr>
          <p:cNvPr id="4" name="Footer Placeholder 4"/>
          <p:cNvSpPr>
            <a:spLocks noGrp="1"/>
          </p:cNvSpPr>
          <p:nvPr>
            <p:ph type="ftr" sz="quarter" idx="11"/>
          </p:nvPr>
        </p:nvSpPr>
        <p:spPr/>
        <p:txBody>
          <a:bodyPr/>
          <a:lstStyle>
            <a:lvl1pPr>
              <a:defRPr/>
            </a:lvl1pPr>
          </a:lstStyle>
          <a:p>
            <a:pPr>
              <a:defRPr/>
            </a:pPr>
            <a:endParaRPr lang="zh-TW" altLang="en-US"/>
          </a:p>
        </p:txBody>
      </p:sp>
      <p:sp>
        <p:nvSpPr>
          <p:cNvPr id="5" name="Slide Number Placeholder 5"/>
          <p:cNvSpPr>
            <a:spLocks noGrp="1"/>
          </p:cNvSpPr>
          <p:nvPr>
            <p:ph type="sldNum" sz="quarter" idx="12"/>
          </p:nvPr>
        </p:nvSpPr>
        <p:spPr/>
        <p:txBody>
          <a:bodyPr/>
          <a:lstStyle>
            <a:lvl1pPr>
              <a:defRPr/>
            </a:lvl1pPr>
          </a:lstStyle>
          <a:p>
            <a:pPr>
              <a:defRPr/>
            </a:pPr>
            <a:fld id="{8923ACA1-43EF-4DAF-A8BD-230E7D1C48EF}" type="slidenum">
              <a:rPr lang="zh-TW" altLang="en-US"/>
              <a:pPr>
                <a:defRPr/>
              </a:pPr>
              <a:t>‹#›</a:t>
            </a:fld>
            <a:endParaRPr lang="zh-TW" altLang="en-US"/>
          </a:p>
        </p:txBody>
      </p:sp>
    </p:spTree>
    <p:extLst>
      <p:ext uri="{BB962C8B-B14F-4D97-AF65-F5344CB8AC3E}">
        <p14:creationId xmlns:p14="http://schemas.microsoft.com/office/powerpoint/2010/main" val="516839900"/>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zh-TW" altLang="en-US"/>
              <a:t>策略管理 </a:t>
            </a:r>
            <a:r>
              <a:rPr lang="en-US" altLang="zh-TW"/>
              <a:t>ch1 </a:t>
            </a:r>
            <a:endParaRPr lang="zh-TW" altLang="en-US" dirty="0"/>
          </a:p>
        </p:txBody>
      </p:sp>
      <p:sp>
        <p:nvSpPr>
          <p:cNvPr id="3" name="Footer Placeholder 4"/>
          <p:cNvSpPr>
            <a:spLocks noGrp="1"/>
          </p:cNvSpPr>
          <p:nvPr>
            <p:ph type="ftr" sz="quarter" idx="11"/>
          </p:nvPr>
        </p:nvSpPr>
        <p:spPr/>
        <p:txBody>
          <a:bodyPr/>
          <a:lstStyle>
            <a:lvl1pPr>
              <a:defRPr/>
            </a:lvl1pPr>
          </a:lstStyle>
          <a:p>
            <a:pPr>
              <a:defRPr/>
            </a:pPr>
            <a:endParaRPr lang="zh-TW" altLang="en-US"/>
          </a:p>
        </p:txBody>
      </p:sp>
      <p:sp>
        <p:nvSpPr>
          <p:cNvPr id="4" name="Slide Number Placeholder 5"/>
          <p:cNvSpPr>
            <a:spLocks noGrp="1"/>
          </p:cNvSpPr>
          <p:nvPr>
            <p:ph type="sldNum" sz="quarter" idx="12"/>
          </p:nvPr>
        </p:nvSpPr>
        <p:spPr/>
        <p:txBody>
          <a:bodyPr/>
          <a:lstStyle>
            <a:lvl1pPr>
              <a:defRPr/>
            </a:lvl1pPr>
          </a:lstStyle>
          <a:p>
            <a:pPr>
              <a:defRPr/>
            </a:pPr>
            <a:fld id="{858F9736-7ED6-426A-9954-E4938194AA15}" type="slidenum">
              <a:rPr lang="zh-TW" altLang="en-US"/>
              <a:pPr>
                <a:defRPr/>
              </a:pPr>
              <a:t>‹#›</a:t>
            </a:fld>
            <a:endParaRPr lang="zh-TW" altLang="en-US"/>
          </a:p>
        </p:txBody>
      </p:sp>
    </p:spTree>
    <p:extLst>
      <p:ext uri="{BB962C8B-B14F-4D97-AF65-F5344CB8AC3E}">
        <p14:creationId xmlns:p14="http://schemas.microsoft.com/office/powerpoint/2010/main" val="1674057211"/>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3"/>
          <p:cNvSpPr>
            <a:spLocks noGrp="1"/>
          </p:cNvSpPr>
          <p:nvPr>
            <p:ph type="dt" sz="half" idx="10"/>
          </p:nvPr>
        </p:nvSpPr>
        <p:spPr/>
        <p:txBody>
          <a:bodyPr/>
          <a:lstStyle>
            <a:lvl1pPr>
              <a:defRPr/>
            </a:lvl1pPr>
          </a:lstStyle>
          <a:p>
            <a:pPr>
              <a:defRPr/>
            </a:pPr>
            <a:r>
              <a:rPr lang="zh-TW" altLang="en-US"/>
              <a:t>策略管理 </a:t>
            </a:r>
            <a:r>
              <a:rPr lang="en-US" altLang="zh-TW"/>
              <a:t>ch1 </a:t>
            </a:r>
            <a:endParaRPr lang="zh-TW" altLang="en-US" dirty="0"/>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pPr>
              <a:defRPr/>
            </a:pPr>
            <a:fld id="{D4D1FA8F-6DEB-4CE9-A99B-1E9183024CB2}" type="slidenum">
              <a:rPr lang="zh-TW" altLang="en-US"/>
              <a:pPr>
                <a:defRPr/>
              </a:pPr>
              <a:t>‹#›</a:t>
            </a:fld>
            <a:endParaRPr lang="zh-TW" altLang="en-US"/>
          </a:p>
        </p:txBody>
      </p:sp>
    </p:spTree>
    <p:extLst>
      <p:ext uri="{BB962C8B-B14F-4D97-AF65-F5344CB8AC3E}">
        <p14:creationId xmlns:p14="http://schemas.microsoft.com/office/powerpoint/2010/main" val="3907670953"/>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3"/>
          <p:cNvSpPr>
            <a:spLocks noGrp="1"/>
          </p:cNvSpPr>
          <p:nvPr>
            <p:ph type="dt" sz="half" idx="10"/>
          </p:nvPr>
        </p:nvSpPr>
        <p:spPr/>
        <p:txBody>
          <a:bodyPr/>
          <a:lstStyle>
            <a:lvl1pPr>
              <a:defRPr/>
            </a:lvl1pPr>
          </a:lstStyle>
          <a:p>
            <a:pPr>
              <a:defRPr/>
            </a:pPr>
            <a:r>
              <a:rPr lang="zh-TW" altLang="en-US"/>
              <a:t>策略管理 </a:t>
            </a:r>
            <a:r>
              <a:rPr lang="en-US" altLang="zh-TW"/>
              <a:t>ch1 </a:t>
            </a:r>
            <a:endParaRPr lang="zh-TW" altLang="en-US" dirty="0"/>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pPr>
              <a:defRPr/>
            </a:pPr>
            <a:fld id="{EACD7203-B16D-44FE-B419-7D83D7A63D33}" type="slidenum">
              <a:rPr lang="zh-TW" altLang="en-US"/>
              <a:pPr>
                <a:defRPr/>
              </a:pPr>
              <a:t>‹#›</a:t>
            </a:fld>
            <a:endParaRPr lang="zh-TW" altLang="en-US"/>
          </a:p>
        </p:txBody>
      </p:sp>
    </p:spTree>
    <p:extLst>
      <p:ext uri="{BB962C8B-B14F-4D97-AF65-F5344CB8AC3E}">
        <p14:creationId xmlns:p14="http://schemas.microsoft.com/office/powerpoint/2010/main" val="3199022076"/>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8.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563563"/>
            <a:ext cx="788670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endParaRPr lang="en-US" altLang="zh-TW" smtClean="0"/>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TW" smtClean="0"/>
          </a:p>
        </p:txBody>
      </p:sp>
      <p:sp>
        <p:nvSpPr>
          <p:cNvPr id="4" name="Date Placeholder 3"/>
          <p:cNvSpPr>
            <a:spLocks noGrp="1"/>
          </p:cNvSpPr>
          <p:nvPr>
            <p:ph type="dt" sz="half" idx="2"/>
          </p:nvPr>
        </p:nvSpPr>
        <p:spPr>
          <a:xfrm>
            <a:off x="115888" y="6464300"/>
            <a:ext cx="4418012" cy="276225"/>
          </a:xfrm>
          <a:prstGeom prst="rect">
            <a:avLst/>
          </a:prstGeom>
        </p:spPr>
        <p:txBody>
          <a:bodyPr vert="horz" lIns="91440" tIns="45720" rIns="91440" bIns="45720" rtlCol="0" anchor="ctr"/>
          <a:lstStyle>
            <a:lvl1pPr algn="l" eaLnBrk="1" fontAlgn="auto" hangingPunct="1">
              <a:spcBef>
                <a:spcPts val="0"/>
              </a:spcBef>
              <a:spcAft>
                <a:spcPts val="0"/>
              </a:spcAft>
              <a:defRPr sz="1100">
                <a:solidFill>
                  <a:schemeClr val="bg1">
                    <a:lumMod val="50000"/>
                  </a:schemeClr>
                </a:solidFill>
                <a:latin typeface="+mn-lt"/>
                <a:ea typeface="+mn-ea"/>
              </a:defRPr>
            </a:lvl1pPr>
          </a:lstStyle>
          <a:p>
            <a:pPr>
              <a:defRPr/>
            </a:pPr>
            <a:r>
              <a:rPr lang="zh-TW" altLang="en-US"/>
              <a:t>策略管理 </a:t>
            </a:r>
            <a:r>
              <a:rPr lang="en-US" altLang="zh-TW"/>
              <a:t>ch1 </a:t>
            </a:r>
            <a:endParaRPr lang="zh-TW" altLang="en-US" dirty="0"/>
          </a:p>
        </p:txBody>
      </p:sp>
      <p:sp>
        <p:nvSpPr>
          <p:cNvPr id="5" name="Footer Placeholder 4"/>
          <p:cNvSpPr>
            <a:spLocks noGrp="1"/>
          </p:cNvSpPr>
          <p:nvPr>
            <p:ph type="ftr" sz="quarter" idx="3"/>
          </p:nvPr>
        </p:nvSpPr>
        <p:spPr>
          <a:xfrm>
            <a:off x="3028950" y="637540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TW" altLang="en-US"/>
          </a:p>
        </p:txBody>
      </p:sp>
      <p:sp>
        <p:nvSpPr>
          <p:cNvPr id="6" name="Slide Number Placeholder 5"/>
          <p:cNvSpPr>
            <a:spLocks noGrp="1"/>
          </p:cNvSpPr>
          <p:nvPr>
            <p:ph type="sldNum" sz="quarter" idx="4"/>
          </p:nvPr>
        </p:nvSpPr>
        <p:spPr>
          <a:xfrm>
            <a:off x="6457950" y="6464300"/>
            <a:ext cx="2560638" cy="2762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100">
                <a:solidFill>
                  <a:schemeClr val="bg1">
                    <a:lumMod val="50000"/>
                  </a:schemeClr>
                </a:solidFill>
              </a:defRPr>
            </a:lvl1pPr>
          </a:lstStyle>
          <a:p>
            <a:pPr>
              <a:defRPr/>
            </a:pPr>
            <a:fld id="{612C4FAE-842A-42AA-ACFB-11488FE1DDC5}"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4576" r:id="rId1"/>
    <p:sldLayoutId id="2147484577" r:id="rId2"/>
    <p:sldLayoutId id="2147484558" r:id="rId3"/>
    <p:sldLayoutId id="2147484578" r:id="rId4"/>
    <p:sldLayoutId id="2147484559" r:id="rId5"/>
    <p:sldLayoutId id="2147484560" r:id="rId6"/>
    <p:sldLayoutId id="2147484561" r:id="rId7"/>
    <p:sldLayoutId id="2147484562" r:id="rId8"/>
    <p:sldLayoutId id="2147484563" r:id="rId9"/>
    <p:sldLayoutId id="2147484564" r:id="rId10"/>
    <p:sldLayoutId id="2147484565" r:id="rId11"/>
  </p:sldLayoutIdLst>
  <p:transition spd="med">
    <p:fade/>
  </p:transition>
  <p:timing>
    <p:tnLst>
      <p:par>
        <p:cTn id="1" dur="indefinite" restart="never" nodeType="tmRoot"/>
      </p:par>
    </p:tnLst>
  </p:timing>
  <p:hf hdr="0" ftr="0"/>
  <p:txStyles>
    <p:titleStyle>
      <a:lvl1pPr algn="l" rtl="0" eaLnBrk="0" fontAlgn="base" hangingPunct="0">
        <a:lnSpc>
          <a:spcPct val="90000"/>
        </a:lnSpc>
        <a:spcBef>
          <a:spcPct val="0"/>
        </a:spcBef>
        <a:spcAft>
          <a:spcPct val="0"/>
        </a:spcAft>
        <a:defRPr sz="3600" b="1" kern="1200">
          <a:solidFill>
            <a:srgbClr val="843C0C"/>
          </a:solidFill>
          <a:latin typeface="標楷體" panose="03000509000000000000" pitchFamily="65" charset="-120"/>
          <a:ea typeface="標楷體" panose="03000509000000000000" pitchFamily="65" charset="-120"/>
          <a:cs typeface="+mj-cs"/>
        </a:defRPr>
      </a:lvl1pPr>
      <a:lvl2pPr algn="l" rtl="0" eaLnBrk="0" fontAlgn="base" hangingPunct="0">
        <a:lnSpc>
          <a:spcPct val="90000"/>
        </a:lnSpc>
        <a:spcBef>
          <a:spcPct val="0"/>
        </a:spcBef>
        <a:spcAft>
          <a:spcPct val="0"/>
        </a:spcAft>
        <a:defRPr sz="3600" b="1">
          <a:solidFill>
            <a:srgbClr val="843C0C"/>
          </a:solidFill>
          <a:latin typeface="標楷體" panose="03000509000000000000" pitchFamily="65" charset="-120"/>
          <a:ea typeface="標楷體" panose="03000509000000000000" pitchFamily="65" charset="-120"/>
        </a:defRPr>
      </a:lvl2pPr>
      <a:lvl3pPr algn="l" rtl="0" eaLnBrk="0" fontAlgn="base" hangingPunct="0">
        <a:lnSpc>
          <a:spcPct val="90000"/>
        </a:lnSpc>
        <a:spcBef>
          <a:spcPct val="0"/>
        </a:spcBef>
        <a:spcAft>
          <a:spcPct val="0"/>
        </a:spcAft>
        <a:defRPr sz="3600" b="1">
          <a:solidFill>
            <a:srgbClr val="843C0C"/>
          </a:solidFill>
          <a:latin typeface="標楷體" panose="03000509000000000000" pitchFamily="65" charset="-120"/>
          <a:ea typeface="標楷體" panose="03000509000000000000" pitchFamily="65" charset="-120"/>
        </a:defRPr>
      </a:lvl3pPr>
      <a:lvl4pPr algn="l" rtl="0" eaLnBrk="0" fontAlgn="base" hangingPunct="0">
        <a:lnSpc>
          <a:spcPct val="90000"/>
        </a:lnSpc>
        <a:spcBef>
          <a:spcPct val="0"/>
        </a:spcBef>
        <a:spcAft>
          <a:spcPct val="0"/>
        </a:spcAft>
        <a:defRPr sz="3600" b="1">
          <a:solidFill>
            <a:srgbClr val="843C0C"/>
          </a:solidFill>
          <a:latin typeface="標楷體" panose="03000509000000000000" pitchFamily="65" charset="-120"/>
          <a:ea typeface="標楷體" panose="03000509000000000000" pitchFamily="65" charset="-120"/>
        </a:defRPr>
      </a:lvl4pPr>
      <a:lvl5pPr algn="l" rtl="0" eaLnBrk="0" fontAlgn="base" hangingPunct="0">
        <a:lnSpc>
          <a:spcPct val="90000"/>
        </a:lnSpc>
        <a:spcBef>
          <a:spcPct val="0"/>
        </a:spcBef>
        <a:spcAft>
          <a:spcPct val="0"/>
        </a:spcAft>
        <a:defRPr sz="3600" b="1">
          <a:solidFill>
            <a:srgbClr val="843C0C"/>
          </a:solidFill>
          <a:latin typeface="標楷體" panose="03000509000000000000" pitchFamily="65" charset="-120"/>
          <a:ea typeface="標楷體" panose="03000509000000000000" pitchFamily="65" charset="-120"/>
        </a:defRPr>
      </a:lvl5pPr>
      <a:lvl6pPr marL="457200" algn="l" rtl="0" fontAlgn="base">
        <a:lnSpc>
          <a:spcPct val="90000"/>
        </a:lnSpc>
        <a:spcBef>
          <a:spcPct val="0"/>
        </a:spcBef>
        <a:spcAft>
          <a:spcPct val="0"/>
        </a:spcAft>
        <a:defRPr sz="3600" b="1">
          <a:solidFill>
            <a:srgbClr val="203864"/>
          </a:solidFill>
          <a:latin typeface="標楷體" panose="03000509000000000000" pitchFamily="65" charset="-120"/>
          <a:ea typeface="標楷體" panose="03000509000000000000" pitchFamily="65" charset="-120"/>
        </a:defRPr>
      </a:lvl6pPr>
      <a:lvl7pPr marL="914400" algn="l" rtl="0" fontAlgn="base">
        <a:lnSpc>
          <a:spcPct val="90000"/>
        </a:lnSpc>
        <a:spcBef>
          <a:spcPct val="0"/>
        </a:spcBef>
        <a:spcAft>
          <a:spcPct val="0"/>
        </a:spcAft>
        <a:defRPr sz="3600" b="1">
          <a:solidFill>
            <a:srgbClr val="203864"/>
          </a:solidFill>
          <a:latin typeface="標楷體" panose="03000509000000000000" pitchFamily="65" charset="-120"/>
          <a:ea typeface="標楷體" panose="03000509000000000000" pitchFamily="65" charset="-120"/>
        </a:defRPr>
      </a:lvl7pPr>
      <a:lvl8pPr marL="1371600" algn="l" rtl="0" fontAlgn="base">
        <a:lnSpc>
          <a:spcPct val="90000"/>
        </a:lnSpc>
        <a:spcBef>
          <a:spcPct val="0"/>
        </a:spcBef>
        <a:spcAft>
          <a:spcPct val="0"/>
        </a:spcAft>
        <a:defRPr sz="3600" b="1">
          <a:solidFill>
            <a:srgbClr val="203864"/>
          </a:solidFill>
          <a:latin typeface="標楷體" panose="03000509000000000000" pitchFamily="65" charset="-120"/>
          <a:ea typeface="標楷體" panose="03000509000000000000" pitchFamily="65" charset="-120"/>
        </a:defRPr>
      </a:lvl8pPr>
      <a:lvl9pPr marL="1828800" algn="l" rtl="0" fontAlgn="base">
        <a:lnSpc>
          <a:spcPct val="90000"/>
        </a:lnSpc>
        <a:spcBef>
          <a:spcPct val="0"/>
        </a:spcBef>
        <a:spcAft>
          <a:spcPct val="0"/>
        </a:spcAft>
        <a:defRPr sz="3600" b="1">
          <a:solidFill>
            <a:srgbClr val="203864"/>
          </a:solidFill>
          <a:latin typeface="標楷體" panose="03000509000000000000" pitchFamily="65" charset="-120"/>
          <a:ea typeface="標楷體" panose="03000509000000000000" pitchFamily="65" charset="-120"/>
        </a:defRPr>
      </a:lvl9pPr>
    </p:titleStyle>
    <p:bodyStyle>
      <a:lvl1pPr marL="228600" indent="-228600" algn="l" rtl="0" eaLnBrk="0" fontAlgn="base" hangingPunct="0">
        <a:lnSpc>
          <a:spcPct val="90000"/>
        </a:lnSpc>
        <a:spcBef>
          <a:spcPts val="1000"/>
        </a:spcBef>
        <a:spcAft>
          <a:spcPct val="0"/>
        </a:spcAft>
        <a:buBlip>
          <a:blip r:embed="rId14"/>
        </a:buBlip>
        <a:defRPr sz="2800" b="1" kern="1200">
          <a:solidFill>
            <a:schemeClr val="tx1"/>
          </a:solidFill>
          <a:latin typeface="標楷體" panose="03000509000000000000" pitchFamily="65" charset="-120"/>
          <a:ea typeface="標楷體" panose="03000509000000000000" pitchFamily="65" charset="-120"/>
          <a:cs typeface="+mn-cs"/>
        </a:defRPr>
      </a:lvl1pPr>
      <a:lvl2pPr marL="685800" indent="-228600" algn="l" rtl="0" eaLnBrk="0" fontAlgn="base" hangingPunct="0">
        <a:lnSpc>
          <a:spcPct val="90000"/>
        </a:lnSpc>
        <a:spcBef>
          <a:spcPts val="500"/>
        </a:spcBef>
        <a:spcAft>
          <a:spcPct val="0"/>
        </a:spcAft>
        <a:buBlip>
          <a:blip r:embed="rId15"/>
        </a:buBlip>
        <a:defRPr sz="2400" b="1" kern="1200">
          <a:solidFill>
            <a:schemeClr val="tx1"/>
          </a:solidFill>
          <a:latin typeface="標楷體" panose="03000509000000000000" pitchFamily="65" charset="-120"/>
          <a:ea typeface="標楷體" panose="03000509000000000000" pitchFamily="65" charset="-120"/>
          <a:cs typeface="+mn-cs"/>
        </a:defRPr>
      </a:lvl2pPr>
      <a:lvl3pPr marL="1143000" indent="-228600" algn="l" rtl="0" eaLnBrk="0" fontAlgn="base" hangingPunct="0">
        <a:lnSpc>
          <a:spcPct val="90000"/>
        </a:lnSpc>
        <a:spcBef>
          <a:spcPts val="500"/>
        </a:spcBef>
        <a:spcAft>
          <a:spcPct val="0"/>
        </a:spcAft>
        <a:buBlip>
          <a:blip r:embed="rId16"/>
        </a:buBlip>
        <a:defRPr sz="2000" b="1" kern="1200">
          <a:solidFill>
            <a:schemeClr val="tx1"/>
          </a:solidFill>
          <a:latin typeface="標楷體" panose="03000509000000000000" pitchFamily="65" charset="-120"/>
          <a:ea typeface="標楷體" panose="03000509000000000000" pitchFamily="65" charset="-120"/>
          <a:cs typeface="+mn-cs"/>
        </a:defRPr>
      </a:lvl3pPr>
      <a:lvl4pPr marL="1600200" indent="-228600" algn="l" rtl="0" eaLnBrk="0" fontAlgn="base" hangingPunct="0">
        <a:lnSpc>
          <a:spcPct val="90000"/>
        </a:lnSpc>
        <a:spcBef>
          <a:spcPts val="500"/>
        </a:spcBef>
        <a:spcAft>
          <a:spcPct val="0"/>
        </a:spcAft>
        <a:buBlip>
          <a:blip r:embed="rId17"/>
        </a:buBlip>
        <a:defRPr b="1" kern="1200">
          <a:solidFill>
            <a:schemeClr val="tx1"/>
          </a:solidFill>
          <a:latin typeface="標楷體" panose="03000509000000000000" pitchFamily="65" charset="-120"/>
          <a:ea typeface="標楷體" panose="03000509000000000000" pitchFamily="65" charset="-120"/>
          <a:cs typeface="+mn-cs"/>
        </a:defRPr>
      </a:lvl4pPr>
      <a:lvl5pPr marL="2057400" indent="-228600" algn="l" rtl="0" eaLnBrk="0" fontAlgn="base" hangingPunct="0">
        <a:lnSpc>
          <a:spcPct val="90000"/>
        </a:lnSpc>
        <a:spcBef>
          <a:spcPts val="500"/>
        </a:spcBef>
        <a:spcAft>
          <a:spcPct val="0"/>
        </a:spcAft>
        <a:buBlip>
          <a:blip r:embed="rId18"/>
        </a:buBlip>
        <a:defRPr b="1" kern="1200">
          <a:solidFill>
            <a:schemeClr val="tx1"/>
          </a:solidFill>
          <a:latin typeface="標楷體" panose="03000509000000000000" pitchFamily="65" charset="-120"/>
          <a:ea typeface="標楷體" panose="03000509000000000000" pitchFamily="65"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標題版面配置區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2051" name="文字版面配置區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125413" y="6453188"/>
            <a:ext cx="2560637" cy="365125"/>
          </a:xfrm>
          <a:prstGeom prst="rect">
            <a:avLst/>
          </a:prstGeom>
        </p:spPr>
        <p:txBody>
          <a:bodyPr vert="horz" lIns="91440" tIns="45720" rIns="91440" bIns="45720" rtlCol="0" anchor="ctr"/>
          <a:lstStyle>
            <a:lvl1pPr algn="l" eaLnBrk="1" fontAlgn="auto" hangingPunct="1">
              <a:spcBef>
                <a:spcPts val="0"/>
              </a:spcBef>
              <a:spcAft>
                <a:spcPts val="0"/>
              </a:spcAft>
              <a:defRPr sz="1100">
                <a:solidFill>
                  <a:schemeClr val="bg1"/>
                </a:solidFill>
                <a:latin typeface="+mn-lt"/>
                <a:ea typeface="+mn-ea"/>
              </a:defRPr>
            </a:lvl1pPr>
          </a:lstStyle>
          <a:p>
            <a:pPr>
              <a:defRPr/>
            </a:pPr>
            <a:r>
              <a:rPr lang="zh-TW" altLang="en-US"/>
              <a:t>策略管理 </a:t>
            </a:r>
            <a:r>
              <a:rPr lang="en-US" altLang="zh-TW"/>
              <a:t>ch1 </a:t>
            </a:r>
            <a:endParaRPr lang="zh-TW" altLang="en-US" dirty="0"/>
          </a:p>
        </p:txBody>
      </p:sp>
      <p:sp>
        <p:nvSpPr>
          <p:cNvPr id="5" name="頁尾版面配置區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bg1"/>
                </a:solidFill>
                <a:latin typeface="+mn-lt"/>
                <a:ea typeface="+mn-ea"/>
              </a:defRPr>
            </a:lvl1pPr>
          </a:lstStyle>
          <a:p>
            <a:pPr>
              <a:defRPr/>
            </a:pPr>
            <a:endParaRPr lang="zh-TW" altLang="en-US"/>
          </a:p>
        </p:txBody>
      </p:sp>
      <p:sp>
        <p:nvSpPr>
          <p:cNvPr id="6" name="投影片編號版面配置區 5"/>
          <p:cNvSpPr>
            <a:spLocks noGrp="1"/>
          </p:cNvSpPr>
          <p:nvPr>
            <p:ph type="sldNum" sz="quarter" idx="4"/>
          </p:nvPr>
        </p:nvSpPr>
        <p:spPr>
          <a:xfrm>
            <a:off x="6457950" y="6453188"/>
            <a:ext cx="258921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100">
                <a:solidFill>
                  <a:schemeClr val="bg1"/>
                </a:solidFill>
              </a:defRPr>
            </a:lvl1pPr>
          </a:lstStyle>
          <a:p>
            <a:pPr>
              <a:defRPr/>
            </a:pPr>
            <a:fld id="{0F4CCB04-5625-4722-A9D1-B9664D25D3A7}"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4566" r:id="rId1"/>
    <p:sldLayoutId id="2147484579" r:id="rId2"/>
    <p:sldLayoutId id="2147484567" r:id="rId3"/>
    <p:sldLayoutId id="2147484568" r:id="rId4"/>
    <p:sldLayoutId id="2147484569" r:id="rId5"/>
    <p:sldLayoutId id="2147484570" r:id="rId6"/>
    <p:sldLayoutId id="2147484571" r:id="rId7"/>
    <p:sldLayoutId id="2147484572" r:id="rId8"/>
    <p:sldLayoutId id="2147484573" r:id="rId9"/>
    <p:sldLayoutId id="2147484574" r:id="rId10"/>
    <p:sldLayoutId id="2147484575" r:id="rId11"/>
  </p:sldLayoutIdLst>
  <p:transition spd="slow">
    <p:push dir="u"/>
  </p:transition>
  <p:timing>
    <p:tnLst>
      <p:par>
        <p:cTn id="1" dur="indefinite" restart="never" nodeType="tmRoot"/>
      </p:par>
    </p:tnLst>
  </p:timing>
  <p:hf hdr="0" ftr="0"/>
  <p:txStyles>
    <p:titleStyle>
      <a:lvl1pPr algn="l" rtl="0" eaLnBrk="0" fontAlgn="base" hangingPunct="0">
        <a:lnSpc>
          <a:spcPct val="90000"/>
        </a:lnSpc>
        <a:spcBef>
          <a:spcPct val="0"/>
        </a:spcBef>
        <a:spcAft>
          <a:spcPct val="0"/>
        </a:spcAft>
        <a:defRPr sz="4400" b="1" kern="1200">
          <a:solidFill>
            <a:schemeClr val="bg1"/>
          </a:solidFill>
          <a:latin typeface="微軟正黑體" panose="020B0604030504040204" pitchFamily="34" charset="-120"/>
          <a:ea typeface="微軟正黑體" panose="020B0604030504040204" pitchFamily="34" charset="-120"/>
          <a:cs typeface="+mj-cs"/>
        </a:defRPr>
      </a:lvl1pPr>
      <a:lvl2pPr algn="l" rtl="0" eaLnBrk="0" fontAlgn="base" hangingPunct="0">
        <a:lnSpc>
          <a:spcPct val="90000"/>
        </a:lnSpc>
        <a:spcBef>
          <a:spcPct val="0"/>
        </a:spcBef>
        <a:spcAft>
          <a:spcPct val="0"/>
        </a:spcAft>
        <a:defRPr sz="4400" b="1">
          <a:solidFill>
            <a:schemeClr val="bg1"/>
          </a:solidFill>
          <a:latin typeface="微軟正黑體" panose="020B0604030504040204" pitchFamily="34" charset="-120"/>
          <a:ea typeface="微軟正黑體" panose="020B0604030504040204" pitchFamily="34" charset="-120"/>
        </a:defRPr>
      </a:lvl2pPr>
      <a:lvl3pPr algn="l" rtl="0" eaLnBrk="0" fontAlgn="base" hangingPunct="0">
        <a:lnSpc>
          <a:spcPct val="90000"/>
        </a:lnSpc>
        <a:spcBef>
          <a:spcPct val="0"/>
        </a:spcBef>
        <a:spcAft>
          <a:spcPct val="0"/>
        </a:spcAft>
        <a:defRPr sz="4400" b="1">
          <a:solidFill>
            <a:schemeClr val="bg1"/>
          </a:solidFill>
          <a:latin typeface="微軟正黑體" panose="020B0604030504040204" pitchFamily="34" charset="-120"/>
          <a:ea typeface="微軟正黑體" panose="020B0604030504040204" pitchFamily="34" charset="-120"/>
        </a:defRPr>
      </a:lvl3pPr>
      <a:lvl4pPr algn="l" rtl="0" eaLnBrk="0" fontAlgn="base" hangingPunct="0">
        <a:lnSpc>
          <a:spcPct val="90000"/>
        </a:lnSpc>
        <a:spcBef>
          <a:spcPct val="0"/>
        </a:spcBef>
        <a:spcAft>
          <a:spcPct val="0"/>
        </a:spcAft>
        <a:defRPr sz="4400" b="1">
          <a:solidFill>
            <a:schemeClr val="bg1"/>
          </a:solidFill>
          <a:latin typeface="微軟正黑體" panose="020B0604030504040204" pitchFamily="34" charset="-120"/>
          <a:ea typeface="微軟正黑體" panose="020B0604030504040204" pitchFamily="34" charset="-120"/>
        </a:defRPr>
      </a:lvl4pPr>
      <a:lvl5pPr algn="l" rtl="0" eaLnBrk="0" fontAlgn="base" hangingPunct="0">
        <a:lnSpc>
          <a:spcPct val="90000"/>
        </a:lnSpc>
        <a:spcBef>
          <a:spcPct val="0"/>
        </a:spcBef>
        <a:spcAft>
          <a:spcPct val="0"/>
        </a:spcAft>
        <a:defRPr sz="4400" b="1">
          <a:solidFill>
            <a:schemeClr val="bg1"/>
          </a:solidFill>
          <a:latin typeface="微軟正黑體" panose="020B0604030504040204" pitchFamily="34" charset="-120"/>
          <a:ea typeface="微軟正黑體" panose="020B0604030504040204" pitchFamily="34" charset="-120"/>
        </a:defRPr>
      </a:lvl5pPr>
      <a:lvl6pPr marL="457200" algn="l" rtl="0" fontAlgn="base">
        <a:lnSpc>
          <a:spcPct val="90000"/>
        </a:lnSpc>
        <a:spcBef>
          <a:spcPct val="0"/>
        </a:spcBef>
        <a:spcAft>
          <a:spcPct val="0"/>
        </a:spcAft>
        <a:defRPr sz="4400" b="1">
          <a:solidFill>
            <a:schemeClr val="tx1"/>
          </a:solidFill>
          <a:latin typeface="微軟正黑體" panose="020B0604030504040204" pitchFamily="34" charset="-120"/>
          <a:ea typeface="微軟正黑體" panose="020B0604030504040204" pitchFamily="34" charset="-120"/>
        </a:defRPr>
      </a:lvl6pPr>
      <a:lvl7pPr marL="914400" algn="l" rtl="0" fontAlgn="base">
        <a:lnSpc>
          <a:spcPct val="90000"/>
        </a:lnSpc>
        <a:spcBef>
          <a:spcPct val="0"/>
        </a:spcBef>
        <a:spcAft>
          <a:spcPct val="0"/>
        </a:spcAft>
        <a:defRPr sz="4400" b="1">
          <a:solidFill>
            <a:schemeClr val="tx1"/>
          </a:solidFill>
          <a:latin typeface="微軟正黑體" panose="020B0604030504040204" pitchFamily="34" charset="-120"/>
          <a:ea typeface="微軟正黑體" panose="020B0604030504040204" pitchFamily="34" charset="-120"/>
        </a:defRPr>
      </a:lvl7pPr>
      <a:lvl8pPr marL="1371600" algn="l" rtl="0" fontAlgn="base">
        <a:lnSpc>
          <a:spcPct val="90000"/>
        </a:lnSpc>
        <a:spcBef>
          <a:spcPct val="0"/>
        </a:spcBef>
        <a:spcAft>
          <a:spcPct val="0"/>
        </a:spcAft>
        <a:defRPr sz="4400" b="1">
          <a:solidFill>
            <a:schemeClr val="tx1"/>
          </a:solidFill>
          <a:latin typeface="微軟正黑體" panose="020B0604030504040204" pitchFamily="34" charset="-120"/>
          <a:ea typeface="微軟正黑體" panose="020B0604030504040204" pitchFamily="34" charset="-120"/>
        </a:defRPr>
      </a:lvl8pPr>
      <a:lvl9pPr marL="1828800" algn="l" rtl="0" fontAlgn="base">
        <a:lnSpc>
          <a:spcPct val="90000"/>
        </a:lnSpc>
        <a:spcBef>
          <a:spcPct val="0"/>
        </a:spcBef>
        <a:spcAft>
          <a:spcPct val="0"/>
        </a:spcAft>
        <a:defRPr sz="4400" b="1">
          <a:solidFill>
            <a:schemeClr val="tx1"/>
          </a:solidFill>
          <a:latin typeface="微軟正黑體" panose="020B0604030504040204" pitchFamily="34" charset="-120"/>
          <a:ea typeface="微軟正黑體" panose="020B0604030504040204" pitchFamily="34" charset="-12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b="1" kern="1200">
          <a:solidFill>
            <a:schemeClr val="bg1"/>
          </a:solidFill>
          <a:latin typeface="微軟正黑體" panose="020B0604030504040204" pitchFamily="34" charset="-120"/>
          <a:ea typeface="微軟正黑體" panose="020B0604030504040204" pitchFamily="34" charset="-120"/>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b="1" kern="1200">
          <a:solidFill>
            <a:schemeClr val="bg1"/>
          </a:solidFill>
          <a:latin typeface="微軟正黑體" panose="020B0604030504040204" pitchFamily="34" charset="-120"/>
          <a:ea typeface="微軟正黑體" panose="020B0604030504040204" pitchFamily="34" charset="-120"/>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b="1" kern="1200">
          <a:solidFill>
            <a:schemeClr val="bg1"/>
          </a:solidFill>
          <a:latin typeface="微軟正黑體" panose="020B0604030504040204" pitchFamily="34" charset="-120"/>
          <a:ea typeface="微軟正黑體" panose="020B0604030504040204" pitchFamily="34" charset="-120"/>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b="1" kern="1200">
          <a:solidFill>
            <a:schemeClr val="bg1"/>
          </a:solidFill>
          <a:latin typeface="微軟正黑體" panose="020B0604030504040204" pitchFamily="34" charset="-120"/>
          <a:ea typeface="微軟正黑體" panose="020B0604030504040204" pitchFamily="34" charset="-120"/>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b="1" kern="1200">
          <a:solidFill>
            <a:schemeClr val="bg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9.gif"/><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9.gif"/><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9.gif"/><Relationship Id="rId1" Type="http://schemas.openxmlformats.org/officeDocument/2006/relationships/slideLayout" Target="../slideLayouts/slideLayout2.xml"/><Relationship Id="rId4" Type="http://schemas.microsoft.com/office/2007/relationships/hdphoto" Target="../media/hdphoto4.wdp"/></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9.gif"/><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9.gif"/><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27.png"/><Relationship Id="rId4" Type="http://schemas.microsoft.com/office/2007/relationships/hdphoto" Target="../media/hdphoto5.wdp"/></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9.gif"/><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9.gif"/><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9.gif"/><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diagramLayout" Target="../diagrams/layout7.xml"/><Relationship Id="rId7" Type="http://schemas.openxmlformats.org/officeDocument/2006/relationships/image" Target="../media/image37.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40.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9.gif"/><Relationship Id="rId1" Type="http://schemas.openxmlformats.org/officeDocument/2006/relationships/slideLayout" Target="../slideLayouts/slideLayout2.xml"/><Relationship Id="rId5" Type="http://schemas.openxmlformats.org/officeDocument/2006/relationships/image" Target="../media/image42.png"/><Relationship Id="rId4" Type="http://schemas.microsoft.com/office/2007/relationships/hdphoto" Target="../media/hdphoto7.wdp"/></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9.gif"/><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9.gif"/><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gif"/><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2.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gif"/><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4.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gif"/><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9.gif"/><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標題 3"/>
          <p:cNvSpPr>
            <a:spLocks noGrp="1"/>
          </p:cNvSpPr>
          <p:nvPr>
            <p:ph type="ctrTitle"/>
          </p:nvPr>
        </p:nvSpPr>
        <p:spPr/>
        <p:txBody>
          <a:bodyPr/>
          <a:lstStyle/>
          <a:p>
            <a:pPr eaLnBrk="1" hangingPunct="1"/>
            <a:endParaRPr lang="zh-TW" altLang="en-US" smtClean="0"/>
          </a:p>
        </p:txBody>
      </p:sp>
      <p:sp>
        <p:nvSpPr>
          <p:cNvPr id="9219" name="副標題 4"/>
          <p:cNvSpPr>
            <a:spLocks noGrp="1"/>
          </p:cNvSpPr>
          <p:nvPr>
            <p:ph type="subTitle" idx="1"/>
          </p:nvPr>
        </p:nvSpPr>
        <p:spPr/>
        <p:txBody>
          <a:bodyPr/>
          <a:lstStyle/>
          <a:p>
            <a:pPr eaLnBrk="1" hangingPunct="1"/>
            <a:endParaRPr lang="zh-TW" altLang="en-US" smtClean="0"/>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日期版面配置區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mtClean="0"/>
              <a:t>策略管理學   </a:t>
            </a:r>
            <a:r>
              <a:rPr lang="en-US" altLang="zh-TW" smtClean="0"/>
              <a:t>Chapter 11   </a:t>
            </a:r>
            <a:r>
              <a:rPr lang="zh-TW" altLang="en-US" smtClean="0"/>
              <a:t>全球策略布局</a:t>
            </a:r>
            <a:endParaRPr lang="en-US" altLang="zh-TW" smtClean="0"/>
          </a:p>
        </p:txBody>
      </p:sp>
      <p:sp>
        <p:nvSpPr>
          <p:cNvPr id="12291"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a:t>11-</a:t>
            </a:r>
            <a:fld id="{644DE6E3-418D-413C-BBA6-DAFB5E31E83E}" type="slidenum">
              <a:rPr lang="en-US" altLang="zh-TW"/>
              <a:pPr eaLnBrk="1" hangingPunct="1"/>
              <a:t>10</a:t>
            </a:fld>
            <a:endParaRPr lang="en-US" altLang="zh-TW"/>
          </a:p>
        </p:txBody>
      </p:sp>
      <p:sp>
        <p:nvSpPr>
          <p:cNvPr id="8194" name="Rectangle 2"/>
          <p:cNvSpPr>
            <a:spLocks noGrp="1" noChangeArrowheads="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§11.2</a:t>
            </a:r>
            <a:r>
              <a:rPr lang="zh-TW" altLang="en-US" sz="4400" dirty="0">
                <a:latin typeface="微軟正黑體" pitchFamily="34" charset="-120"/>
                <a:ea typeface="微軟正黑體" pitchFamily="34" charset="-120"/>
              </a:rPr>
              <a:t>全球化的利益</a:t>
            </a:r>
            <a:endParaRPr lang="zh-TW" altLang="zh-TW" sz="4400" dirty="0">
              <a:latin typeface="微軟正黑體" pitchFamily="34" charset="-120"/>
              <a:ea typeface="微軟正黑體" pitchFamily="34" charset="-120"/>
            </a:endParaRPr>
          </a:p>
        </p:txBody>
      </p:sp>
      <p:sp>
        <p:nvSpPr>
          <p:cNvPr id="12293" name="Rectangle 3"/>
          <p:cNvSpPr>
            <a:spLocks noGrp="1" noChangeArrowheads="1"/>
          </p:cNvSpPr>
          <p:nvPr>
            <p:ph type="body" idx="1"/>
          </p:nvPr>
        </p:nvSpPr>
        <p:spPr/>
        <p:txBody>
          <a:bodyPr/>
          <a:lstStyle/>
          <a:p>
            <a:pPr eaLnBrk="1" hangingPunct="1">
              <a:defRPr/>
            </a:pPr>
            <a:r>
              <a:rPr lang="zh-TW" altLang="en-US" dirty="0" smtClean="0">
                <a:solidFill>
                  <a:schemeClr val="accent6"/>
                </a:solidFill>
                <a:latin typeface="微軟正黑體" pitchFamily="34" charset="-120"/>
                <a:ea typeface="微軟正黑體" pitchFamily="34" charset="-120"/>
              </a:rPr>
              <a:t> </a:t>
            </a:r>
            <a:r>
              <a:rPr lang="zh-TW" altLang="en-US" sz="3200" dirty="0" smtClean="0">
                <a:solidFill>
                  <a:schemeClr val="accent6"/>
                </a:solidFill>
                <a:latin typeface="微軟正黑體" pitchFamily="34" charset="-120"/>
                <a:ea typeface="微軟正黑體" pitchFamily="34" charset="-120"/>
              </a:rPr>
              <a:t>經濟規模與學習效果</a:t>
            </a:r>
            <a:endParaRPr lang="en-US" altLang="zh-TW" sz="3200" dirty="0" smtClean="0">
              <a:solidFill>
                <a:schemeClr val="accent6"/>
              </a:solidFill>
              <a:latin typeface="微軟正黑體" pitchFamily="34" charset="-120"/>
              <a:ea typeface="微軟正黑體" pitchFamily="34" charset="-120"/>
            </a:endParaRPr>
          </a:p>
          <a:p>
            <a:pPr>
              <a:buFontTx/>
              <a:buBlip>
                <a:blip r:embed="rId2"/>
              </a:buBlip>
              <a:defRPr/>
            </a:pPr>
            <a:r>
              <a:rPr lang="zh-TW" altLang="en-US" dirty="0" smtClean="0">
                <a:latin typeface="微軟正黑體" pitchFamily="34" charset="-120"/>
                <a:ea typeface="微軟正黑體" pitchFamily="34" charset="-120"/>
              </a:rPr>
              <a:t>全球的市場規模遠比單一國家或地區的市場規模要大，因此，若將全球的需求量集中在某單一工廠來生產，便很容易發揮學習效果，以產生規模經濟。</a:t>
            </a:r>
            <a:endParaRPr lang="en-US" altLang="zh-TW" dirty="0" smtClean="0">
              <a:latin typeface="微軟正黑體" pitchFamily="34" charset="-120"/>
              <a:ea typeface="微軟正黑體" pitchFamily="34" charset="-120"/>
            </a:endParaRPr>
          </a:p>
          <a:p>
            <a:pPr>
              <a:buFontTx/>
              <a:buBlip>
                <a:blip r:embed="rId2"/>
              </a:buBlip>
              <a:defRPr/>
            </a:pPr>
            <a:r>
              <a:rPr lang="zh-TW" altLang="en-US" dirty="0" smtClean="0">
                <a:latin typeface="微軟正黑體" pitchFamily="34" charset="-120"/>
                <a:ea typeface="微軟正黑體" pitchFamily="34" charset="-120"/>
              </a:rPr>
              <a:t>透過全球化，也可以將核心競爭力擴散至其他國家，因此一些重要的資源、能耐與知識，便可以在不同國家間分享。</a:t>
            </a:r>
            <a:endParaRPr lang="en-US" altLang="zh-TW" dirty="0" smtClean="0">
              <a:latin typeface="微軟正黑體" pitchFamily="34" charset="-120"/>
              <a:ea typeface="微軟正黑體" pitchFamily="34" charset="-120"/>
            </a:endParaRPr>
          </a:p>
          <a:p>
            <a:pPr eaLnBrk="1" hangingPunct="1">
              <a:defRPr/>
            </a:pPr>
            <a:endParaRPr lang="zh-TW" altLang="zh-TW" dirty="0" smtClean="0">
              <a:latin typeface="微軟正黑體" pitchFamily="34" charset="-120"/>
              <a:ea typeface="微軟正黑體" pitchFamily="34" charset="-120"/>
            </a:endParaRPr>
          </a:p>
        </p:txBody>
      </p:sp>
      <p:pic>
        <p:nvPicPr>
          <p:cNvPr id="63490" name="Picture 2" descr="「學習」的圖片搜尋結果"/>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7613" y="370392"/>
            <a:ext cx="2755997" cy="16535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63492" name="Picture 4" descr="「全球化」的圖片搜尋結果"/>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3479" y="5134364"/>
            <a:ext cx="2992276" cy="14235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645464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2293">
                                            <p:txEl>
                                              <p:pRg st="0" end="0"/>
                                            </p:txEl>
                                          </p:spTgt>
                                        </p:tgtEl>
                                        <p:attrNameLst>
                                          <p:attrName>style.visibility</p:attrName>
                                        </p:attrNameLst>
                                      </p:cBhvr>
                                      <p:to>
                                        <p:strVal val="visible"/>
                                      </p:to>
                                    </p:set>
                                    <p:animEffect transition="in" filter="blinds(horizontal)">
                                      <p:cBhvr>
                                        <p:cTn id="7" dur="500"/>
                                        <p:tgtEl>
                                          <p:spTgt spid="1229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293">
                                            <p:txEl>
                                              <p:pRg st="1" end="1"/>
                                            </p:txEl>
                                          </p:spTgt>
                                        </p:tgtEl>
                                        <p:attrNameLst>
                                          <p:attrName>style.visibility</p:attrName>
                                        </p:attrNameLst>
                                      </p:cBhvr>
                                      <p:to>
                                        <p:strVal val="visible"/>
                                      </p:to>
                                    </p:set>
                                    <p:animEffect transition="in" filter="blinds(horizontal)">
                                      <p:cBhvr>
                                        <p:cTn id="12" dur="500"/>
                                        <p:tgtEl>
                                          <p:spTgt spid="12293">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63490"/>
                                        </p:tgtEl>
                                        <p:attrNameLst>
                                          <p:attrName>style.visibility</p:attrName>
                                        </p:attrNameLst>
                                      </p:cBhvr>
                                      <p:to>
                                        <p:strVal val="visible"/>
                                      </p:to>
                                    </p:set>
                                    <p:animEffect transition="in" filter="fade">
                                      <p:cBhvr>
                                        <p:cTn id="16" dur="500"/>
                                        <p:tgtEl>
                                          <p:spTgt spid="6349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2293">
                                            <p:txEl>
                                              <p:pRg st="2" end="2"/>
                                            </p:txEl>
                                          </p:spTgt>
                                        </p:tgtEl>
                                        <p:attrNameLst>
                                          <p:attrName>style.visibility</p:attrName>
                                        </p:attrNameLst>
                                      </p:cBhvr>
                                      <p:to>
                                        <p:strVal val="visible"/>
                                      </p:to>
                                    </p:set>
                                    <p:animEffect transition="in" filter="blinds(horizontal)">
                                      <p:cBhvr>
                                        <p:cTn id="21" dur="500"/>
                                        <p:tgtEl>
                                          <p:spTgt spid="12293">
                                            <p:txEl>
                                              <p:pRg st="2" end="2"/>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63492"/>
                                        </p:tgtEl>
                                        <p:attrNameLst>
                                          <p:attrName>style.visibility</p:attrName>
                                        </p:attrNameLst>
                                      </p:cBhvr>
                                      <p:to>
                                        <p:strVal val="visible"/>
                                      </p:to>
                                    </p:set>
                                    <p:animEffect transition="in" filter="fade">
                                      <p:cBhvr>
                                        <p:cTn id="25" dur="500"/>
                                        <p:tgtEl>
                                          <p:spTgt spid="634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日期版面配置區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mtClean="0"/>
              <a:t>策略管理學   </a:t>
            </a:r>
            <a:r>
              <a:rPr lang="en-US" altLang="zh-TW" smtClean="0"/>
              <a:t>Chapter 11   </a:t>
            </a:r>
            <a:r>
              <a:rPr lang="zh-TW" altLang="en-US" smtClean="0"/>
              <a:t>全球策略布局</a:t>
            </a:r>
            <a:endParaRPr lang="en-US" altLang="zh-TW" smtClean="0"/>
          </a:p>
        </p:txBody>
      </p:sp>
      <p:sp>
        <p:nvSpPr>
          <p:cNvPr id="13315"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a:t>11-</a:t>
            </a:r>
            <a:fld id="{E930F5B6-248C-49AF-8DEB-D6343BFD0088}" type="slidenum">
              <a:rPr lang="en-US" altLang="zh-TW"/>
              <a:pPr eaLnBrk="1" hangingPunct="1"/>
              <a:t>11</a:t>
            </a:fld>
            <a:endParaRPr lang="en-US" altLang="zh-TW"/>
          </a:p>
        </p:txBody>
      </p:sp>
      <p:sp>
        <p:nvSpPr>
          <p:cNvPr id="8194" name="Rectangle 2"/>
          <p:cNvSpPr>
            <a:spLocks noGrp="1" noChangeArrowheads="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§11.2</a:t>
            </a:r>
            <a:r>
              <a:rPr lang="zh-TW" altLang="en-US" sz="4400" dirty="0">
                <a:latin typeface="微軟正黑體" pitchFamily="34" charset="-120"/>
                <a:ea typeface="微軟正黑體" pitchFamily="34" charset="-120"/>
              </a:rPr>
              <a:t>全球化的利益</a:t>
            </a:r>
            <a:endParaRPr lang="zh-TW" altLang="zh-TW" sz="4400" dirty="0">
              <a:latin typeface="微軟正黑體" pitchFamily="34" charset="-120"/>
              <a:ea typeface="微軟正黑體" pitchFamily="34" charset="-120"/>
            </a:endParaRPr>
          </a:p>
        </p:txBody>
      </p:sp>
      <p:sp>
        <p:nvSpPr>
          <p:cNvPr id="13317" name="Rectangle 3"/>
          <p:cNvSpPr>
            <a:spLocks noGrp="1" noChangeArrowheads="1"/>
          </p:cNvSpPr>
          <p:nvPr>
            <p:ph type="body" idx="1"/>
          </p:nvPr>
        </p:nvSpPr>
        <p:spPr/>
        <p:txBody>
          <a:bodyPr/>
          <a:lstStyle/>
          <a:p>
            <a:pPr eaLnBrk="1" hangingPunct="1">
              <a:defRPr/>
            </a:pPr>
            <a:r>
              <a:rPr lang="zh-TW" altLang="en-US" dirty="0" smtClean="0">
                <a:latin typeface="微軟正黑體" pitchFamily="34" charset="-120"/>
                <a:ea typeface="微軟正黑體" pitchFamily="34" charset="-120"/>
              </a:rPr>
              <a:t> </a:t>
            </a:r>
            <a:r>
              <a:rPr lang="zh-TW" altLang="en-US" sz="3200" dirty="0" smtClean="0">
                <a:solidFill>
                  <a:schemeClr val="accent6"/>
                </a:solidFill>
                <a:latin typeface="微軟正黑體" pitchFamily="34" charset="-120"/>
                <a:ea typeface="微軟正黑體" pitchFamily="34" charset="-120"/>
              </a:rPr>
              <a:t>創造一個優良形象</a:t>
            </a:r>
            <a:endParaRPr lang="en-US" altLang="zh-TW" sz="3200" dirty="0" smtClean="0">
              <a:solidFill>
                <a:schemeClr val="accent6"/>
              </a:solidFill>
              <a:latin typeface="微軟正黑體" pitchFamily="34" charset="-120"/>
              <a:ea typeface="微軟正黑體" pitchFamily="34" charset="-120"/>
            </a:endParaRPr>
          </a:p>
          <a:p>
            <a:pPr eaLnBrk="1" hangingPunct="1">
              <a:buFontTx/>
              <a:buBlip>
                <a:blip r:embed="rId2"/>
              </a:buBlip>
              <a:defRPr/>
            </a:pPr>
            <a:r>
              <a:rPr lang="zh-TW" altLang="en-US" dirty="0" smtClean="0">
                <a:latin typeface="微軟正黑體" pitchFamily="34" charset="-120"/>
                <a:ea typeface="微軟正黑體" pitchFamily="34" charset="-120"/>
              </a:rPr>
              <a:t>全球化本身對於企業是一種正面的形象，社會大眾一般會給予全球化的企業較高的評價。</a:t>
            </a:r>
          </a:p>
          <a:p>
            <a:pPr eaLnBrk="1" hangingPunct="1">
              <a:defRPr/>
            </a:pPr>
            <a:endParaRPr lang="zh-TW" altLang="zh-TW" dirty="0" smtClean="0">
              <a:latin typeface="微軟正黑體" pitchFamily="34" charset="-120"/>
              <a:ea typeface="微軟正黑體" pitchFamily="34" charset="-120"/>
            </a:endParaRPr>
          </a:p>
        </p:txBody>
      </p:sp>
      <p:pic>
        <p:nvPicPr>
          <p:cNvPr id="64514" name="Picture 2" descr="相關圖片"/>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4059" y="3973568"/>
            <a:ext cx="3131172" cy="20573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4" name="圖片 3"/>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foregroundMark x1="19169" y1="58667" x2="19169" y2="58667"/>
                        <a14:foregroundMark x1="19861" y1="26222" x2="19861" y2="26222"/>
                        <a14:foregroundMark x1="12009" y1="61111" x2="23095" y2="56444"/>
                        <a14:foregroundMark x1="63279" y1="19333" x2="64203" y2="24222"/>
                        <a14:foregroundMark x1="81062" y1="32444" x2="86143" y2="42889"/>
                        <a14:foregroundMark x1="78984" y1="57556" x2="83603" y2="67778"/>
                        <a14:foregroundMark x1="22402" y1="35556" x2="15473" y2="31111"/>
                        <a14:foregroundMark x1="58891" y1="18000" x2="70208" y2="21778"/>
                      </a14:backgroundRemoval>
                    </a14:imgEffect>
                  </a14:imgLayer>
                </a14:imgProps>
              </a:ext>
            </a:extLst>
          </a:blip>
          <a:stretch>
            <a:fillRect/>
          </a:stretch>
        </p:blipFill>
        <p:spPr>
          <a:xfrm>
            <a:off x="5444612" y="3647166"/>
            <a:ext cx="2293657" cy="2383708"/>
          </a:xfrm>
          <a:prstGeom prst="rect">
            <a:avLst/>
          </a:prstGeom>
        </p:spPr>
      </p:pic>
    </p:spTree>
    <p:extLst>
      <p:ext uri="{BB962C8B-B14F-4D97-AF65-F5344CB8AC3E}">
        <p14:creationId xmlns:p14="http://schemas.microsoft.com/office/powerpoint/2010/main" val="356158703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anim calcmode="lin" valueType="num">
                                      <p:cBhvr>
                                        <p:cTn id="7" dur="1000" fill="hold"/>
                                        <p:tgtEl>
                                          <p:spTgt spid="1331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331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3317">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3317">
                                            <p:txEl>
                                              <p:pRg st="1" end="1"/>
                                            </p:txEl>
                                          </p:spTgt>
                                        </p:tgtEl>
                                        <p:attrNameLst>
                                          <p:attrName>style.visibility</p:attrName>
                                        </p:attrNameLst>
                                      </p:cBhvr>
                                      <p:to>
                                        <p:strVal val="visible"/>
                                      </p:to>
                                    </p:set>
                                    <p:anim calcmode="lin" valueType="num">
                                      <p:cBhvr>
                                        <p:cTn id="14" dur="1000" fill="hold"/>
                                        <p:tgtEl>
                                          <p:spTgt spid="13317">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13317">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3317">
                                            <p:txEl>
                                              <p:pRg st="1" end="1"/>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64514"/>
                                        </p:tgtEl>
                                        <p:attrNameLst>
                                          <p:attrName>style.visibility</p:attrName>
                                        </p:attrNameLst>
                                      </p:cBhvr>
                                      <p:to>
                                        <p:strVal val="visible"/>
                                      </p:to>
                                    </p:set>
                                    <p:animEffect transition="in" filter="fade">
                                      <p:cBhvr>
                                        <p:cTn id="20" dur="500"/>
                                        <p:tgtEl>
                                          <p:spTgt spid="64514"/>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日期版面配置區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mtClean="0"/>
              <a:t>策略管理學   </a:t>
            </a:r>
            <a:r>
              <a:rPr lang="en-US" altLang="zh-TW" smtClean="0"/>
              <a:t>Chapter 11   </a:t>
            </a:r>
            <a:r>
              <a:rPr lang="zh-TW" altLang="en-US" smtClean="0"/>
              <a:t>全球策略布局</a:t>
            </a:r>
          </a:p>
        </p:txBody>
      </p:sp>
      <p:sp>
        <p:nvSpPr>
          <p:cNvPr id="5123"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a:t>11-</a:t>
            </a:r>
            <a:fld id="{6D4169C6-DA1A-488E-85EE-E4F4932B9443}" type="slidenum">
              <a:rPr lang="en-US" altLang="zh-TW"/>
              <a:pPr eaLnBrk="1" hangingPunct="1"/>
              <a:t>12</a:t>
            </a:fld>
            <a:endParaRPr lang="en-US" altLang="zh-TW"/>
          </a:p>
        </p:txBody>
      </p:sp>
      <p:sp>
        <p:nvSpPr>
          <p:cNvPr id="5124" name="Rectangle 2"/>
          <p:cNvSpPr>
            <a:spLocks noGrp="1" noChangeArrowheads="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200">
                <a:solidFill>
                  <a:schemeClr val="accent6">
                    <a:lumMod val="50000"/>
                  </a:schemeClr>
                </a:solidFill>
                <a:latin typeface="微軟正黑體" panose="020B0604030504040204" pitchFamily="34" charset="-120"/>
                <a:ea typeface="微軟正黑體" panose="020B0604030504040204" pitchFamily="34" charset="-120"/>
              </a:rPr>
              <a:t>CHAPTER 11  </a:t>
            </a:r>
            <a:r>
              <a:rPr lang="zh-TW" altLang="en-US" sz="4200">
                <a:solidFill>
                  <a:schemeClr val="accent6">
                    <a:lumMod val="50000"/>
                  </a:schemeClr>
                </a:solidFill>
                <a:latin typeface="微軟正黑體" panose="020B0604030504040204" pitchFamily="34" charset="-120"/>
                <a:ea typeface="微軟正黑體" panose="020B0604030504040204" pitchFamily="34" charset="-120"/>
              </a:rPr>
              <a:t>全球策略布局</a:t>
            </a:r>
            <a:endParaRPr lang="zh-TW" altLang="zh-TW" sz="4200">
              <a:solidFill>
                <a:schemeClr val="accent6">
                  <a:lumMod val="50000"/>
                </a:schemeClr>
              </a:solidFill>
              <a:latin typeface="微軟正黑體" panose="020B0604030504040204" pitchFamily="34" charset="-120"/>
              <a:ea typeface="微軟正黑體" panose="020B0604030504040204" pitchFamily="34" charset="-120"/>
            </a:endParaRPr>
          </a:p>
        </p:txBody>
      </p:sp>
      <p:sp>
        <p:nvSpPr>
          <p:cNvPr id="5125" name="Text Box 5"/>
          <p:cNvSpPr txBox="1">
            <a:spLocks noChangeArrowheads="1"/>
          </p:cNvSpPr>
          <p:nvPr/>
        </p:nvSpPr>
        <p:spPr bwMode="auto">
          <a:xfrm>
            <a:off x="7748588" y="47625"/>
            <a:ext cx="1433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sz="2000" i="1"/>
              <a:t>Chapter 11</a:t>
            </a:r>
          </a:p>
        </p:txBody>
      </p:sp>
      <p:graphicFrame>
        <p:nvGraphicFramePr>
          <p:cNvPr id="7" name="資料庫圖表 6"/>
          <p:cNvGraphicFramePr/>
          <p:nvPr>
            <p:extLst>
              <p:ext uri="{D42A27DB-BD31-4B8C-83A1-F6EECF244321}">
                <p14:modId xmlns:p14="http://schemas.microsoft.com/office/powerpoint/2010/main" val="532622364"/>
              </p:ext>
            </p:extLst>
          </p:nvPr>
        </p:nvGraphicFramePr>
        <p:xfrm>
          <a:off x="1014349" y="1711230"/>
          <a:ext cx="718267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787928"/>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日期版面配置區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mtClean="0"/>
              <a:t>策略管理學   </a:t>
            </a:r>
            <a:r>
              <a:rPr lang="en-US" altLang="zh-TW" smtClean="0"/>
              <a:t>Chapter 11   </a:t>
            </a:r>
            <a:r>
              <a:rPr lang="zh-TW" altLang="en-US" smtClean="0"/>
              <a:t>全球策略布局</a:t>
            </a:r>
            <a:endParaRPr lang="en-US" altLang="zh-TW" smtClean="0"/>
          </a:p>
        </p:txBody>
      </p:sp>
      <p:sp>
        <p:nvSpPr>
          <p:cNvPr id="15363"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a:t>11-</a:t>
            </a:r>
            <a:fld id="{150FA2C0-643F-4161-BFCB-B07A056F1FCD}" type="slidenum">
              <a:rPr lang="en-US" altLang="zh-TW"/>
              <a:pPr eaLnBrk="1" hangingPunct="1"/>
              <a:t>13</a:t>
            </a:fld>
            <a:endParaRPr lang="en-US" altLang="zh-TW"/>
          </a:p>
        </p:txBody>
      </p:sp>
      <p:sp>
        <p:nvSpPr>
          <p:cNvPr id="8194" name="Rectangle 2"/>
          <p:cNvSpPr>
            <a:spLocks noGrp="1" noChangeArrowheads="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§11.3</a:t>
            </a:r>
            <a:r>
              <a:rPr lang="zh-TW" altLang="en-US" sz="4400" dirty="0">
                <a:latin typeface="微軟正黑體" pitchFamily="34" charset="-120"/>
                <a:ea typeface="微軟正黑體" pitchFamily="34" charset="-120"/>
              </a:rPr>
              <a:t>全球化的風險</a:t>
            </a:r>
            <a:endParaRPr lang="zh-TW" altLang="zh-TW" sz="4400" dirty="0">
              <a:latin typeface="微軟正黑體" pitchFamily="34" charset="-120"/>
              <a:ea typeface="微軟正黑體" pitchFamily="34" charset="-120"/>
            </a:endParaRPr>
          </a:p>
        </p:txBody>
      </p:sp>
      <p:sp>
        <p:nvSpPr>
          <p:cNvPr id="15365" name="Rectangle 3"/>
          <p:cNvSpPr>
            <a:spLocks noGrp="1" noChangeArrowheads="1"/>
          </p:cNvSpPr>
          <p:nvPr>
            <p:ph type="body" idx="1"/>
          </p:nvPr>
        </p:nvSpPr>
        <p:spPr/>
        <p:txBody>
          <a:bodyPr/>
          <a:lstStyle/>
          <a:p>
            <a:pPr eaLnBrk="1" hangingPunct="1">
              <a:defRPr/>
            </a:pPr>
            <a:r>
              <a:rPr lang="zh-TW" altLang="en-US" dirty="0" smtClean="0">
                <a:latin typeface="微軟正黑體" pitchFamily="34" charset="-120"/>
                <a:ea typeface="微軟正黑體" pitchFamily="34" charset="-120"/>
              </a:rPr>
              <a:t> </a:t>
            </a:r>
            <a:r>
              <a:rPr lang="zh-TW" altLang="en-US" sz="3200" dirty="0" smtClean="0">
                <a:solidFill>
                  <a:schemeClr val="accent6"/>
                </a:solidFill>
                <a:latin typeface="微軟正黑體" pitchFamily="34" charset="-120"/>
                <a:ea typeface="微軟正黑體" pitchFamily="34" charset="-120"/>
              </a:rPr>
              <a:t>策略槓桿的成本很高</a:t>
            </a:r>
            <a:endParaRPr lang="en-US" altLang="zh-TW" sz="3200" dirty="0" smtClean="0">
              <a:solidFill>
                <a:schemeClr val="accent6"/>
              </a:solidFill>
              <a:latin typeface="微軟正黑體" pitchFamily="34" charset="-120"/>
              <a:ea typeface="微軟正黑體" pitchFamily="34" charset="-120"/>
            </a:endParaRPr>
          </a:p>
          <a:p>
            <a:pPr>
              <a:buFontTx/>
              <a:buBlip>
                <a:blip r:embed="rId2"/>
              </a:buBlip>
              <a:defRPr/>
            </a:pPr>
            <a:r>
              <a:rPr lang="zh-TW" altLang="en-US" dirty="0" smtClean="0">
                <a:latin typeface="微軟正黑體" pitchFamily="34" charset="-120"/>
                <a:ea typeface="微軟正黑體" pitchFamily="34" charset="-120"/>
              </a:rPr>
              <a:t>策略槓桿是指全球策略上足以在全球市場產生重大擴散作用的關鍵性支點。策略槓桿往往是企業的重要競爭力所在。</a:t>
            </a:r>
            <a:endParaRPr lang="en-US" altLang="zh-TW" dirty="0" smtClean="0">
              <a:latin typeface="微軟正黑體" pitchFamily="34" charset="-120"/>
              <a:ea typeface="微軟正黑體" pitchFamily="34" charset="-120"/>
            </a:endParaRPr>
          </a:p>
          <a:p>
            <a:pPr>
              <a:buFontTx/>
              <a:buBlip>
                <a:blip r:embed="rId2"/>
              </a:buBlip>
              <a:defRPr/>
            </a:pPr>
            <a:r>
              <a:rPr lang="zh-TW" altLang="en-US" dirty="0" smtClean="0">
                <a:latin typeface="微軟正黑體" pitchFamily="34" charset="-120"/>
                <a:ea typeface="微軟正黑體" pitchFamily="34" charset="-120"/>
              </a:rPr>
              <a:t>要尋找和維持此一策略槓桿必須花費很大的成本。再者，如何將此策略槓桿運用至全球市場中，也並不容易。</a:t>
            </a:r>
          </a:p>
          <a:p>
            <a:pPr eaLnBrk="1" hangingPunct="1">
              <a:defRPr/>
            </a:pPr>
            <a:endParaRPr lang="zh-TW" altLang="zh-TW" dirty="0" smtClean="0">
              <a:latin typeface="微軟正黑體" pitchFamily="34" charset="-120"/>
              <a:ea typeface="微軟正黑體" pitchFamily="34" charset="-120"/>
            </a:endParaRPr>
          </a:p>
        </p:txBody>
      </p:sp>
      <p:pic>
        <p:nvPicPr>
          <p:cNvPr id="2" name="圖片 1"/>
          <p:cNvPicPr>
            <a:picLocks noChangeAspect="1"/>
          </p:cNvPicPr>
          <p:nvPr/>
        </p:nvPicPr>
        <p:blipFill>
          <a:blip r:embed="rId3">
            <a:extLst>
              <a:ext uri="{BEBA8EAE-BF5A-486C-A8C5-ECC9F3942E4B}">
                <a14:imgProps xmlns:a14="http://schemas.microsoft.com/office/drawing/2010/main">
                  <a14:imgLayer r:embed="rId4">
                    <a14:imgEffect>
                      <a14:backgroundRemoval t="1630" b="100000" l="0" r="100000">
                        <a14:foregroundMark x1="24537" y1="18222" x2="22037" y2="17778"/>
                        <a14:foregroundMark x1="85648" y1="58667" x2="86204" y2="69037"/>
                        <a14:foregroundMark x1="83796" y1="53630" x2="91574" y2="54815"/>
                        <a14:foregroundMark x1="89352" y1="74222" x2="86389" y2="78815"/>
                        <a14:foregroundMark x1="90833" y1="77630" x2="90741" y2="76148"/>
                        <a14:foregroundMark x1="82963" y1="53481" x2="85000" y2="50519"/>
                        <a14:foregroundMark x1="90093" y1="53185" x2="96111" y2="57037"/>
                        <a14:foregroundMark x1="90000" y1="50370" x2="94444" y2="53926"/>
                        <a14:foregroundMark x1="81296" y1="53926" x2="84722" y2="50815"/>
                        <a14:foregroundMark x1="91019" y1="50963" x2="94444" y2="53185"/>
                        <a14:foregroundMark x1="97407" y1="76000" x2="97407" y2="76000"/>
                        <a14:foregroundMark x1="98241" y1="72148" x2="98241" y2="72148"/>
                        <a14:foregroundMark x1="98333" y1="70667" x2="97037" y2="76889"/>
                        <a14:foregroundMark x1="96667" y1="77185" x2="96667" y2="77185"/>
                        <a14:foregroundMark x1="98796" y1="66074" x2="98519" y2="69778"/>
                      </a14:backgroundRemoval>
                    </a14:imgEffect>
                  </a14:imgLayer>
                </a14:imgProps>
              </a:ext>
            </a:extLst>
          </a:blip>
          <a:stretch>
            <a:fillRect/>
          </a:stretch>
        </p:blipFill>
        <p:spPr>
          <a:xfrm>
            <a:off x="5729842" y="4519391"/>
            <a:ext cx="2969614" cy="1856009"/>
          </a:xfrm>
          <a:prstGeom prst="rect">
            <a:avLst/>
          </a:prstGeom>
        </p:spPr>
      </p:pic>
    </p:spTree>
    <p:extLst>
      <p:ext uri="{BB962C8B-B14F-4D97-AF65-F5344CB8AC3E}">
        <p14:creationId xmlns:p14="http://schemas.microsoft.com/office/powerpoint/2010/main" val="25207994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15365">
                                            <p:txEl>
                                              <p:pRg st="0" end="0"/>
                                            </p:txEl>
                                          </p:spTgt>
                                        </p:tgtEl>
                                        <p:attrNameLst>
                                          <p:attrName>style.visibility</p:attrName>
                                        </p:attrNameLst>
                                      </p:cBhvr>
                                      <p:to>
                                        <p:strVal val="visible"/>
                                      </p:to>
                                    </p:set>
                                    <p:anim calcmode="lin" valueType="num">
                                      <p:cBhvr additive="base">
                                        <p:cTn id="7" dur="500" fill="hold"/>
                                        <p:tgtEl>
                                          <p:spTgt spid="1536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5">
                                            <p:txEl>
                                              <p:pRg st="1" end="1"/>
                                            </p:txEl>
                                          </p:spTgt>
                                        </p:tgtEl>
                                        <p:attrNameLst>
                                          <p:attrName>style.visibility</p:attrName>
                                        </p:attrNameLst>
                                      </p:cBhvr>
                                      <p:to>
                                        <p:strVal val="visible"/>
                                      </p:to>
                                    </p:set>
                                    <p:anim calcmode="lin" valueType="num">
                                      <p:cBhvr additive="base">
                                        <p:cTn id="13" dur="500" fill="hold"/>
                                        <p:tgtEl>
                                          <p:spTgt spid="1536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5">
                                            <p:txEl>
                                              <p:pRg st="1" end="1"/>
                                            </p:txEl>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5365">
                                            <p:txEl>
                                              <p:pRg st="2" end="2"/>
                                            </p:txEl>
                                          </p:spTgt>
                                        </p:tgtEl>
                                        <p:attrNameLst>
                                          <p:attrName>style.visibility</p:attrName>
                                        </p:attrNameLst>
                                      </p:cBhvr>
                                      <p:to>
                                        <p:strVal val="visible"/>
                                      </p:to>
                                    </p:set>
                                    <p:anim calcmode="lin" valueType="num">
                                      <p:cBhvr additive="base">
                                        <p:cTn id="23" dur="500" fill="hold"/>
                                        <p:tgtEl>
                                          <p:spTgt spid="15365">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536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3"/>
          <p:cNvSpPr>
            <a:spLocks noGrp="1" noChangeArrowheads="1"/>
          </p:cNvSpPr>
          <p:nvPr>
            <p:ph type="body" idx="1"/>
          </p:nvPr>
        </p:nvSpPr>
        <p:spPr>
          <a:xfrm>
            <a:off x="774833" y="1535961"/>
            <a:ext cx="7594333" cy="4523527"/>
          </a:xfrm>
        </p:spPr>
        <p:txBody>
          <a:bodyPr/>
          <a:lstStyle/>
          <a:p>
            <a:pPr eaLnBrk="1" hangingPunct="1">
              <a:defRPr/>
            </a:pPr>
            <a:r>
              <a:rPr lang="zh-TW" altLang="en-US" dirty="0" smtClean="0">
                <a:latin typeface="微軟正黑體" pitchFamily="34" charset="-120"/>
                <a:ea typeface="微軟正黑體" pitchFamily="34" charset="-120"/>
              </a:rPr>
              <a:t> </a:t>
            </a:r>
            <a:r>
              <a:rPr lang="zh-TW" altLang="en-US" sz="3200" dirty="0" smtClean="0">
                <a:solidFill>
                  <a:schemeClr val="accent6"/>
                </a:solidFill>
                <a:latin typeface="微軟正黑體" pitchFamily="34" charset="-120"/>
                <a:ea typeface="微軟正黑體" pitchFamily="34" charset="-120"/>
              </a:rPr>
              <a:t>僵固而缺乏彈性</a:t>
            </a:r>
            <a:endParaRPr lang="en-US" altLang="zh-TW" sz="3200" dirty="0" smtClean="0">
              <a:solidFill>
                <a:schemeClr val="accent6"/>
              </a:solidFill>
              <a:latin typeface="微軟正黑體" pitchFamily="34" charset="-120"/>
              <a:ea typeface="微軟正黑體" pitchFamily="34" charset="-120"/>
            </a:endParaRPr>
          </a:p>
          <a:p>
            <a:pPr>
              <a:buFontTx/>
              <a:buBlip>
                <a:blip r:embed="rId2"/>
              </a:buBlip>
              <a:defRPr/>
            </a:pPr>
            <a:r>
              <a:rPr lang="zh-TW" altLang="en-US" dirty="0" smtClean="0">
                <a:latin typeface="微軟正黑體" pitchFamily="34" charset="-120"/>
                <a:ea typeface="微軟正黑體" pitchFamily="34" charset="-120"/>
              </a:rPr>
              <a:t>企業走向全球化可能喪失在管理作業上的彈性，失去快速因應環境變化的能力。</a:t>
            </a:r>
            <a:endParaRPr lang="en-US" altLang="zh-TW" dirty="0" smtClean="0">
              <a:latin typeface="微軟正黑體" pitchFamily="34" charset="-120"/>
              <a:ea typeface="微軟正黑體" pitchFamily="34" charset="-120"/>
            </a:endParaRPr>
          </a:p>
          <a:p>
            <a:pPr>
              <a:buFontTx/>
              <a:buBlip>
                <a:blip r:embed="rId2"/>
              </a:buBlip>
              <a:defRPr/>
            </a:pPr>
            <a:endParaRPr lang="en-US" altLang="zh-TW" dirty="0" smtClean="0">
              <a:latin typeface="微軟正黑體" pitchFamily="34" charset="-120"/>
              <a:ea typeface="微軟正黑體" pitchFamily="34" charset="-120"/>
            </a:endParaRPr>
          </a:p>
          <a:p>
            <a:pPr>
              <a:buFontTx/>
              <a:buBlip>
                <a:blip r:embed="rId2"/>
              </a:buBlip>
              <a:defRPr/>
            </a:pPr>
            <a:endParaRPr lang="en-US" altLang="zh-TW" dirty="0" smtClean="0">
              <a:latin typeface="微軟正黑體" pitchFamily="34" charset="-120"/>
              <a:ea typeface="微軟正黑體" pitchFamily="34" charset="-120"/>
            </a:endParaRPr>
          </a:p>
          <a:p>
            <a:pPr>
              <a:buFontTx/>
              <a:buBlip>
                <a:blip r:embed="rId2"/>
              </a:buBlip>
              <a:defRPr/>
            </a:pPr>
            <a:r>
              <a:rPr lang="zh-TW" altLang="en-US" dirty="0" smtClean="0">
                <a:latin typeface="微軟正黑體" pitchFamily="34" charset="-120"/>
                <a:ea typeface="微軟正黑體" pitchFamily="34" charset="-120"/>
              </a:rPr>
              <a:t>花在溝通和說服的時間與精力可能相當多，而使企業出現僵化現象。</a:t>
            </a:r>
          </a:p>
          <a:p>
            <a:pPr marL="0" indent="0" eaLnBrk="1" hangingPunct="1">
              <a:buNone/>
              <a:defRPr/>
            </a:pPr>
            <a:endParaRPr lang="zh-TW" altLang="zh-TW" dirty="0" smtClean="0">
              <a:latin typeface="微軟正黑體" pitchFamily="34" charset="-120"/>
              <a:ea typeface="微軟正黑體" pitchFamily="34" charset="-120"/>
            </a:endParaRPr>
          </a:p>
        </p:txBody>
      </p:sp>
      <p:sp>
        <p:nvSpPr>
          <p:cNvPr id="16386" name="日期版面配置區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mtClean="0"/>
              <a:t>策略管理學   </a:t>
            </a:r>
            <a:r>
              <a:rPr lang="en-US" altLang="zh-TW" smtClean="0"/>
              <a:t>Chapter 11   </a:t>
            </a:r>
            <a:r>
              <a:rPr lang="zh-TW" altLang="en-US" smtClean="0"/>
              <a:t>全球策略布局</a:t>
            </a:r>
            <a:endParaRPr lang="en-US" altLang="zh-TW" smtClean="0"/>
          </a:p>
        </p:txBody>
      </p:sp>
      <p:sp>
        <p:nvSpPr>
          <p:cNvPr id="16387"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a:t>11-</a:t>
            </a:r>
            <a:fld id="{BABD34CD-4C59-4334-B8E3-D5D037A6FD43}" type="slidenum">
              <a:rPr lang="en-US" altLang="zh-TW"/>
              <a:pPr eaLnBrk="1" hangingPunct="1"/>
              <a:t>14</a:t>
            </a:fld>
            <a:endParaRPr lang="en-US" altLang="zh-TW"/>
          </a:p>
        </p:txBody>
      </p:sp>
      <p:sp>
        <p:nvSpPr>
          <p:cNvPr id="8194" name="Rectangle 2"/>
          <p:cNvSpPr>
            <a:spLocks noGrp="1" noChangeArrowheads="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§11.3</a:t>
            </a:r>
            <a:r>
              <a:rPr lang="zh-TW" altLang="en-US" sz="4400" dirty="0">
                <a:latin typeface="微軟正黑體" pitchFamily="34" charset="-120"/>
                <a:ea typeface="微軟正黑體" pitchFamily="34" charset="-120"/>
              </a:rPr>
              <a:t>全球化的風險</a:t>
            </a:r>
            <a:endParaRPr lang="zh-TW" altLang="zh-TW" sz="4400" dirty="0">
              <a:latin typeface="微軟正黑體" pitchFamily="34" charset="-120"/>
              <a:ea typeface="微軟正黑體" pitchFamily="34" charset="-120"/>
            </a:endParaRPr>
          </a:p>
        </p:txBody>
      </p:sp>
      <p:grpSp>
        <p:nvGrpSpPr>
          <p:cNvPr id="4" name="群組 3"/>
          <p:cNvGrpSpPr/>
          <p:nvPr/>
        </p:nvGrpSpPr>
        <p:grpSpPr>
          <a:xfrm>
            <a:off x="6063276" y="2392291"/>
            <a:ext cx="3576577" cy="2030995"/>
            <a:chOff x="6063276" y="2392291"/>
            <a:chExt cx="3576577" cy="2030995"/>
          </a:xfrm>
        </p:grpSpPr>
        <p:pic>
          <p:nvPicPr>
            <p:cNvPr id="2" name="圖片 1"/>
            <p:cNvPicPr>
              <a:picLocks noChangeAspect="1"/>
            </p:cNvPicPr>
            <p:nvPr/>
          </p:nvPicPr>
          <p:blipFill>
            <a:blip r:embed="rId3"/>
            <a:stretch>
              <a:fillRect/>
            </a:stretch>
          </p:blipFill>
          <p:spPr>
            <a:xfrm>
              <a:off x="6836922" y="2673711"/>
              <a:ext cx="2029286" cy="1468157"/>
            </a:xfrm>
            <a:prstGeom prst="rect">
              <a:avLst/>
            </a:prstGeom>
          </p:spPr>
        </p:pic>
        <p:sp>
          <p:nvSpPr>
            <p:cNvPr id="3" name="乘號 2"/>
            <p:cNvSpPr/>
            <p:nvPr/>
          </p:nvSpPr>
          <p:spPr>
            <a:xfrm>
              <a:off x="6063276" y="2392291"/>
              <a:ext cx="3576577" cy="2030995"/>
            </a:xfrm>
            <a:prstGeom prst="mathMultiply">
              <a:avLst>
                <a:gd name="adj1" fmla="val 13786"/>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grpSp>
      <p:sp>
        <p:nvSpPr>
          <p:cNvPr id="5" name="AutoShape 2" descr="「溝通」的圖片搜尋結果"/>
          <p:cNvSpPr>
            <a:spLocks noChangeAspect="1" noChangeArrowheads="1"/>
          </p:cNvSpPr>
          <p:nvPr/>
        </p:nvSpPr>
        <p:spPr bwMode="auto">
          <a:xfrm>
            <a:off x="144463"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9" name="圖片 8"/>
          <p:cNvPicPr>
            <a:picLocks noChangeAspect="1"/>
          </p:cNvPicPr>
          <p:nvPr/>
        </p:nvPicPr>
        <p:blipFill>
          <a:blip r:embed="rId4"/>
          <a:stretch>
            <a:fillRect/>
          </a:stretch>
        </p:blipFill>
        <p:spPr>
          <a:xfrm>
            <a:off x="5760187" y="4978239"/>
            <a:ext cx="2857500" cy="1600200"/>
          </a:xfrm>
          <a:prstGeom prst="rect">
            <a:avLst/>
          </a:prstGeom>
        </p:spPr>
      </p:pic>
    </p:spTree>
    <p:extLst>
      <p:ext uri="{BB962C8B-B14F-4D97-AF65-F5344CB8AC3E}">
        <p14:creationId xmlns:p14="http://schemas.microsoft.com/office/powerpoint/2010/main" val="201654005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6389">
                                            <p:txEl>
                                              <p:pRg st="0" end="0"/>
                                            </p:txEl>
                                          </p:spTgt>
                                        </p:tgtEl>
                                        <p:attrNameLst>
                                          <p:attrName>style.visibility</p:attrName>
                                        </p:attrNameLst>
                                      </p:cBhvr>
                                      <p:to>
                                        <p:strVal val="visible"/>
                                      </p:to>
                                    </p:set>
                                    <p:anim calcmode="lin" valueType="num">
                                      <p:cBhvr>
                                        <p:cTn id="7" dur="1000" fill="hold"/>
                                        <p:tgtEl>
                                          <p:spTgt spid="1638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638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6389">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6389">
                                            <p:txEl>
                                              <p:pRg st="1" end="1"/>
                                            </p:txEl>
                                          </p:spTgt>
                                        </p:tgtEl>
                                        <p:attrNameLst>
                                          <p:attrName>style.visibility</p:attrName>
                                        </p:attrNameLst>
                                      </p:cBhvr>
                                      <p:to>
                                        <p:strVal val="visible"/>
                                      </p:to>
                                    </p:set>
                                    <p:anim calcmode="lin" valueType="num">
                                      <p:cBhvr>
                                        <p:cTn id="14" dur="1000" fill="hold"/>
                                        <p:tgtEl>
                                          <p:spTgt spid="16389">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16389">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6389">
                                            <p:txEl>
                                              <p:pRg st="1" end="1"/>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5" presetClass="entr" presetSubtype="0" fill="hold" grpId="0" nodeType="clickEffect">
                                  <p:stCondLst>
                                    <p:cond delay="0"/>
                                  </p:stCondLst>
                                  <p:childTnLst>
                                    <p:set>
                                      <p:cBhvr>
                                        <p:cTn id="24" dur="1" fill="hold">
                                          <p:stCondLst>
                                            <p:cond delay="0"/>
                                          </p:stCondLst>
                                        </p:cTn>
                                        <p:tgtEl>
                                          <p:spTgt spid="16389">
                                            <p:txEl>
                                              <p:pRg st="4" end="4"/>
                                            </p:txEl>
                                          </p:spTgt>
                                        </p:tgtEl>
                                        <p:attrNameLst>
                                          <p:attrName>style.visibility</p:attrName>
                                        </p:attrNameLst>
                                      </p:cBhvr>
                                      <p:to>
                                        <p:strVal val="visible"/>
                                      </p:to>
                                    </p:set>
                                    <p:anim calcmode="lin" valueType="num">
                                      <p:cBhvr>
                                        <p:cTn id="25" dur="1000" fill="hold"/>
                                        <p:tgtEl>
                                          <p:spTgt spid="16389">
                                            <p:txEl>
                                              <p:pRg st="4" end="4"/>
                                            </p:txEl>
                                          </p:spTgt>
                                        </p:tgtEl>
                                        <p:attrNameLst>
                                          <p:attrName>ppt_w</p:attrName>
                                        </p:attrNameLst>
                                      </p:cBhvr>
                                      <p:tavLst>
                                        <p:tav tm="0">
                                          <p:val>
                                            <p:strVal val="#ppt_w*0.70"/>
                                          </p:val>
                                        </p:tav>
                                        <p:tav tm="100000">
                                          <p:val>
                                            <p:strVal val="#ppt_w"/>
                                          </p:val>
                                        </p:tav>
                                      </p:tavLst>
                                    </p:anim>
                                    <p:anim calcmode="lin" valueType="num">
                                      <p:cBhvr>
                                        <p:cTn id="26" dur="1000" fill="hold"/>
                                        <p:tgtEl>
                                          <p:spTgt spid="16389">
                                            <p:txEl>
                                              <p:pRg st="4" end="4"/>
                                            </p:txEl>
                                          </p:spTgt>
                                        </p:tgtEl>
                                        <p:attrNameLst>
                                          <p:attrName>ppt_h</p:attrName>
                                        </p:attrNameLst>
                                      </p:cBhvr>
                                      <p:tavLst>
                                        <p:tav tm="0">
                                          <p:val>
                                            <p:strVal val="#ppt_h"/>
                                          </p:val>
                                        </p:tav>
                                        <p:tav tm="100000">
                                          <p:val>
                                            <p:strVal val="#ppt_h"/>
                                          </p:val>
                                        </p:tav>
                                      </p:tavLst>
                                    </p:anim>
                                    <p:animEffect transition="in" filter="fade">
                                      <p:cBhvr>
                                        <p:cTn id="27" dur="1000"/>
                                        <p:tgtEl>
                                          <p:spTgt spid="16389">
                                            <p:txEl>
                                              <p:pRg st="4" end="4"/>
                                            </p:txEl>
                                          </p:spTgt>
                                        </p:tgtEl>
                                      </p:cBhvr>
                                    </p:animEffect>
                                  </p:childTnLst>
                                </p:cTn>
                              </p:par>
                            </p:childTnLst>
                          </p:cTn>
                        </p:par>
                        <p:par>
                          <p:cTn id="28" fill="hold">
                            <p:stCondLst>
                              <p:cond delay="1000"/>
                            </p:stCondLst>
                            <p:childTnLst>
                              <p:par>
                                <p:cTn id="29" presetID="10"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日期版面配置區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mtClean="0"/>
              <a:t>策略管理學   </a:t>
            </a:r>
            <a:r>
              <a:rPr lang="en-US" altLang="zh-TW" smtClean="0"/>
              <a:t>Chapter 11   </a:t>
            </a:r>
            <a:r>
              <a:rPr lang="zh-TW" altLang="en-US" smtClean="0"/>
              <a:t>全球策略布局</a:t>
            </a:r>
            <a:endParaRPr lang="en-US" altLang="zh-TW" smtClean="0"/>
          </a:p>
        </p:txBody>
      </p:sp>
      <p:sp>
        <p:nvSpPr>
          <p:cNvPr id="17411"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a:t>11-</a:t>
            </a:r>
            <a:fld id="{B84D6E80-2A96-4F53-8771-F24387407D2C}" type="slidenum">
              <a:rPr lang="en-US" altLang="zh-TW"/>
              <a:pPr eaLnBrk="1" hangingPunct="1"/>
              <a:t>15</a:t>
            </a:fld>
            <a:endParaRPr lang="en-US" altLang="zh-TW"/>
          </a:p>
        </p:txBody>
      </p:sp>
      <p:sp>
        <p:nvSpPr>
          <p:cNvPr id="8194" name="Rectangle 2"/>
          <p:cNvSpPr>
            <a:spLocks noGrp="1" noChangeArrowheads="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§11.3</a:t>
            </a:r>
            <a:r>
              <a:rPr lang="zh-TW" altLang="en-US" sz="4400" dirty="0">
                <a:latin typeface="微軟正黑體" pitchFamily="34" charset="-120"/>
                <a:ea typeface="微軟正黑體" pitchFamily="34" charset="-120"/>
              </a:rPr>
              <a:t>全球化的風險</a:t>
            </a:r>
            <a:endParaRPr lang="zh-TW" altLang="zh-TW" sz="4400" dirty="0">
              <a:latin typeface="微軟正黑體" pitchFamily="34" charset="-120"/>
              <a:ea typeface="微軟正黑體" pitchFamily="34" charset="-120"/>
            </a:endParaRPr>
          </a:p>
        </p:txBody>
      </p:sp>
      <p:sp>
        <p:nvSpPr>
          <p:cNvPr id="17413" name="Rectangle 3"/>
          <p:cNvSpPr>
            <a:spLocks noGrp="1" noChangeArrowheads="1"/>
          </p:cNvSpPr>
          <p:nvPr>
            <p:ph type="body" idx="1"/>
          </p:nvPr>
        </p:nvSpPr>
        <p:spPr>
          <a:xfrm>
            <a:off x="623327" y="1468241"/>
            <a:ext cx="7594333" cy="4523527"/>
          </a:xfrm>
        </p:spPr>
        <p:txBody>
          <a:bodyPr/>
          <a:lstStyle/>
          <a:p>
            <a:pPr eaLnBrk="1" hangingPunct="1">
              <a:defRPr/>
            </a:pPr>
            <a:r>
              <a:rPr lang="zh-TW" altLang="en-US" dirty="0" smtClean="0">
                <a:latin typeface="微軟正黑體" pitchFamily="34" charset="-120"/>
                <a:ea typeface="微軟正黑體" pitchFamily="34" charset="-120"/>
              </a:rPr>
              <a:t> </a:t>
            </a:r>
            <a:r>
              <a:rPr lang="zh-TW" altLang="en-US" sz="3200" dirty="0" smtClean="0">
                <a:solidFill>
                  <a:schemeClr val="accent6"/>
                </a:solidFill>
                <a:latin typeface="微軟正黑體" pitchFamily="34" charset="-120"/>
                <a:ea typeface="微軟正黑體" pitchFamily="34" charset="-120"/>
              </a:rPr>
              <a:t>高昂的合作成本</a:t>
            </a:r>
            <a:endParaRPr lang="en-US" altLang="zh-TW" sz="3200" dirty="0" smtClean="0">
              <a:solidFill>
                <a:schemeClr val="accent6"/>
              </a:solidFill>
              <a:latin typeface="微軟正黑體" pitchFamily="34" charset="-120"/>
              <a:ea typeface="微軟正黑體" pitchFamily="34" charset="-120"/>
            </a:endParaRPr>
          </a:p>
          <a:p>
            <a:pPr>
              <a:buFontTx/>
              <a:buBlip>
                <a:blip r:embed="rId2"/>
              </a:buBlip>
              <a:defRPr/>
            </a:pPr>
            <a:r>
              <a:rPr lang="zh-TW" altLang="en-US" dirty="0" smtClean="0">
                <a:latin typeface="微軟正黑體" pitchFamily="34" charset="-120"/>
                <a:ea typeface="微軟正黑體" pitchFamily="34" charset="-120"/>
              </a:rPr>
              <a:t>當企業走向全球化，為了要有效執行全球策略，</a:t>
            </a:r>
            <a:r>
              <a:rPr lang="zh-TW" altLang="en-US" dirty="0" smtClean="0">
                <a:latin typeface="微軟正黑體" pitchFamily="34" charset="-120"/>
                <a:ea typeface="微軟正黑體" pitchFamily="34" charset="-120"/>
              </a:rPr>
              <a:t>須要求分散</a:t>
            </a:r>
            <a:r>
              <a:rPr lang="zh-TW" altLang="en-US" dirty="0" smtClean="0">
                <a:latin typeface="微軟正黑體" pitchFamily="34" charset="-120"/>
                <a:ea typeface="微軟正黑體" pitchFamily="34" charset="-120"/>
              </a:rPr>
              <a:t>各國的單位間維持著一種高度的協調和合作</a:t>
            </a:r>
            <a:r>
              <a:rPr lang="zh-TW" altLang="en-US" dirty="0" smtClean="0">
                <a:latin typeface="微軟正黑體" pitchFamily="34" charset="-120"/>
                <a:ea typeface="微軟正黑體" pitchFamily="34" charset="-120"/>
              </a:rPr>
              <a:t>。</a:t>
            </a:r>
            <a:endParaRPr lang="en-US" altLang="zh-TW" dirty="0" smtClean="0">
              <a:latin typeface="微軟正黑體" pitchFamily="34" charset="-120"/>
              <a:ea typeface="微軟正黑體" pitchFamily="34" charset="-120"/>
            </a:endParaRPr>
          </a:p>
          <a:p>
            <a:pPr>
              <a:buFontTx/>
              <a:buBlip>
                <a:blip r:embed="rId2"/>
              </a:buBlip>
              <a:defRPr/>
            </a:pPr>
            <a:r>
              <a:rPr lang="zh-TW" altLang="en-US" dirty="0" smtClean="0">
                <a:latin typeface="微軟正黑體" pitchFamily="34" charset="-120"/>
                <a:ea typeface="微軟正黑體" pitchFamily="34" charset="-120"/>
              </a:rPr>
              <a:t>包括妥協的成本與負責的成本。</a:t>
            </a:r>
          </a:p>
          <a:p>
            <a:pPr eaLnBrk="1" hangingPunct="1">
              <a:defRPr/>
            </a:pPr>
            <a:endParaRPr lang="zh-TW" altLang="zh-TW" dirty="0" smtClean="0">
              <a:latin typeface="微軟正黑體" pitchFamily="34" charset="-120"/>
              <a:ea typeface="微軟正黑體" pitchFamily="34" charset="-120"/>
            </a:endParaRPr>
          </a:p>
        </p:txBody>
      </p:sp>
      <p:pic>
        <p:nvPicPr>
          <p:cNvPr id="2" name="圖片 1"/>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2555" y1="78261" x2="9124" y2="79348"/>
                        <a14:foregroundMark x1="89781" y1="88043" x2="93431" y2="88043"/>
                      </a14:backgroundRemoval>
                    </a14:imgEffect>
                  </a14:imgLayer>
                </a14:imgProps>
              </a:ext>
            </a:extLst>
          </a:blip>
          <a:stretch>
            <a:fillRect/>
          </a:stretch>
        </p:blipFill>
        <p:spPr>
          <a:xfrm>
            <a:off x="1160483" y="4248764"/>
            <a:ext cx="2890656" cy="1941170"/>
          </a:xfrm>
          <a:prstGeom prst="rect">
            <a:avLst/>
          </a:prstGeom>
        </p:spPr>
      </p:pic>
      <p:pic>
        <p:nvPicPr>
          <p:cNvPr id="3" name="圖片 2"/>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Lst>
          </a:blip>
          <a:stretch>
            <a:fillRect/>
          </a:stretch>
        </p:blipFill>
        <p:spPr>
          <a:xfrm>
            <a:off x="5074714" y="4044801"/>
            <a:ext cx="2599301" cy="1946967"/>
          </a:xfrm>
          <a:prstGeom prst="rect">
            <a:avLst/>
          </a:prstGeom>
        </p:spPr>
      </p:pic>
    </p:spTree>
    <p:extLst>
      <p:ext uri="{BB962C8B-B14F-4D97-AF65-F5344CB8AC3E}">
        <p14:creationId xmlns:p14="http://schemas.microsoft.com/office/powerpoint/2010/main" val="187253558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7413">
                                            <p:txEl>
                                              <p:pRg st="0" end="0"/>
                                            </p:txEl>
                                          </p:spTgt>
                                        </p:tgtEl>
                                        <p:attrNameLst>
                                          <p:attrName>style.visibility</p:attrName>
                                        </p:attrNameLst>
                                      </p:cBhvr>
                                      <p:to>
                                        <p:strVal val="visible"/>
                                      </p:to>
                                    </p:set>
                                    <p:anim calcmode="lin" valueType="num">
                                      <p:cBhvr>
                                        <p:cTn id="7" dur="1000" fill="hold"/>
                                        <p:tgtEl>
                                          <p:spTgt spid="1741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741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741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7413">
                                            <p:txEl>
                                              <p:pRg st="1" end="1"/>
                                            </p:txEl>
                                          </p:spTgt>
                                        </p:tgtEl>
                                        <p:attrNameLst>
                                          <p:attrName>style.visibility</p:attrName>
                                        </p:attrNameLst>
                                      </p:cBhvr>
                                      <p:to>
                                        <p:strVal val="visible"/>
                                      </p:to>
                                    </p:set>
                                    <p:anim calcmode="lin" valueType="num">
                                      <p:cBhvr>
                                        <p:cTn id="14" dur="1000" fill="hold"/>
                                        <p:tgtEl>
                                          <p:spTgt spid="1741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1741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7413">
                                            <p:txEl>
                                              <p:pRg st="1" end="1"/>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17413">
                                            <p:txEl>
                                              <p:pRg st="2" end="2"/>
                                            </p:txEl>
                                          </p:spTgt>
                                        </p:tgtEl>
                                        <p:attrNameLst>
                                          <p:attrName>style.visibility</p:attrName>
                                        </p:attrNameLst>
                                      </p:cBhvr>
                                      <p:to>
                                        <p:strVal val="visible"/>
                                      </p:to>
                                    </p:set>
                                    <p:anim calcmode="lin" valueType="num">
                                      <p:cBhvr>
                                        <p:cTn id="29" dur="1000" fill="hold"/>
                                        <p:tgtEl>
                                          <p:spTgt spid="17413">
                                            <p:txEl>
                                              <p:pRg st="2" end="2"/>
                                            </p:txEl>
                                          </p:spTgt>
                                        </p:tgtEl>
                                        <p:attrNameLst>
                                          <p:attrName>ppt_w</p:attrName>
                                        </p:attrNameLst>
                                      </p:cBhvr>
                                      <p:tavLst>
                                        <p:tav tm="0">
                                          <p:val>
                                            <p:strVal val="#ppt_w*0.70"/>
                                          </p:val>
                                        </p:tav>
                                        <p:tav tm="100000">
                                          <p:val>
                                            <p:strVal val="#ppt_w"/>
                                          </p:val>
                                        </p:tav>
                                      </p:tavLst>
                                    </p:anim>
                                    <p:anim calcmode="lin" valueType="num">
                                      <p:cBhvr>
                                        <p:cTn id="30" dur="1000" fill="hold"/>
                                        <p:tgtEl>
                                          <p:spTgt spid="17413">
                                            <p:txEl>
                                              <p:pRg st="2" end="2"/>
                                            </p:txEl>
                                          </p:spTgt>
                                        </p:tgtEl>
                                        <p:attrNameLst>
                                          <p:attrName>ppt_h</p:attrName>
                                        </p:attrNameLst>
                                      </p:cBhvr>
                                      <p:tavLst>
                                        <p:tav tm="0">
                                          <p:val>
                                            <p:strVal val="#ppt_h"/>
                                          </p:val>
                                        </p:tav>
                                        <p:tav tm="100000">
                                          <p:val>
                                            <p:strVal val="#ppt_h"/>
                                          </p:val>
                                        </p:tav>
                                      </p:tavLst>
                                    </p:anim>
                                    <p:animEffect transition="in" filter="fade">
                                      <p:cBhvr>
                                        <p:cTn id="31" dur="1000"/>
                                        <p:tgtEl>
                                          <p:spTgt spid="174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日期版面配置區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mtClean="0"/>
              <a:t>策略管理學   </a:t>
            </a:r>
            <a:r>
              <a:rPr lang="en-US" altLang="zh-TW" smtClean="0"/>
              <a:t>Chapter 11   </a:t>
            </a:r>
            <a:r>
              <a:rPr lang="zh-TW" altLang="en-US" smtClean="0"/>
              <a:t>全球策略布局</a:t>
            </a:r>
          </a:p>
        </p:txBody>
      </p:sp>
      <p:sp>
        <p:nvSpPr>
          <p:cNvPr id="5123"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a:t>11-</a:t>
            </a:r>
            <a:fld id="{6D4169C6-DA1A-488E-85EE-E4F4932B9443}" type="slidenum">
              <a:rPr lang="en-US" altLang="zh-TW"/>
              <a:pPr eaLnBrk="1" hangingPunct="1"/>
              <a:t>16</a:t>
            </a:fld>
            <a:endParaRPr lang="en-US" altLang="zh-TW"/>
          </a:p>
        </p:txBody>
      </p:sp>
      <p:sp>
        <p:nvSpPr>
          <p:cNvPr id="5124" name="Rectangle 2"/>
          <p:cNvSpPr>
            <a:spLocks noGrp="1" noChangeArrowheads="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200">
                <a:solidFill>
                  <a:schemeClr val="accent6">
                    <a:lumMod val="50000"/>
                  </a:schemeClr>
                </a:solidFill>
                <a:latin typeface="微軟正黑體" panose="020B0604030504040204" pitchFamily="34" charset="-120"/>
                <a:ea typeface="微軟正黑體" panose="020B0604030504040204" pitchFamily="34" charset="-120"/>
              </a:rPr>
              <a:t>CHAPTER 11  </a:t>
            </a:r>
            <a:r>
              <a:rPr lang="zh-TW" altLang="en-US" sz="4200">
                <a:solidFill>
                  <a:schemeClr val="accent6">
                    <a:lumMod val="50000"/>
                  </a:schemeClr>
                </a:solidFill>
                <a:latin typeface="微軟正黑體" panose="020B0604030504040204" pitchFamily="34" charset="-120"/>
                <a:ea typeface="微軟正黑體" panose="020B0604030504040204" pitchFamily="34" charset="-120"/>
              </a:rPr>
              <a:t>全球策略布局</a:t>
            </a:r>
            <a:endParaRPr lang="zh-TW" altLang="zh-TW" sz="4200">
              <a:solidFill>
                <a:schemeClr val="accent6">
                  <a:lumMod val="50000"/>
                </a:schemeClr>
              </a:solidFill>
              <a:latin typeface="微軟正黑體" panose="020B0604030504040204" pitchFamily="34" charset="-120"/>
              <a:ea typeface="微軟正黑體" panose="020B0604030504040204" pitchFamily="34" charset="-120"/>
            </a:endParaRPr>
          </a:p>
        </p:txBody>
      </p:sp>
      <p:sp>
        <p:nvSpPr>
          <p:cNvPr id="5125" name="Text Box 5"/>
          <p:cNvSpPr txBox="1">
            <a:spLocks noChangeArrowheads="1"/>
          </p:cNvSpPr>
          <p:nvPr/>
        </p:nvSpPr>
        <p:spPr bwMode="auto">
          <a:xfrm>
            <a:off x="7748588" y="47625"/>
            <a:ext cx="1433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sz="2000" i="1"/>
              <a:t>Chapter 11</a:t>
            </a:r>
          </a:p>
        </p:txBody>
      </p:sp>
      <p:graphicFrame>
        <p:nvGraphicFramePr>
          <p:cNvPr id="7" name="資料庫圖表 6"/>
          <p:cNvGraphicFramePr/>
          <p:nvPr>
            <p:extLst>
              <p:ext uri="{D42A27DB-BD31-4B8C-83A1-F6EECF244321}">
                <p14:modId xmlns:p14="http://schemas.microsoft.com/office/powerpoint/2010/main" val="2387512181"/>
              </p:ext>
            </p:extLst>
          </p:nvPr>
        </p:nvGraphicFramePr>
        <p:xfrm>
          <a:off x="1014349" y="1711230"/>
          <a:ext cx="718267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61688267"/>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日期版面配置區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mtClean="0"/>
              <a:t>策略管理學   </a:t>
            </a:r>
            <a:r>
              <a:rPr lang="en-US" altLang="zh-TW" smtClean="0"/>
              <a:t>Chapter 11   </a:t>
            </a:r>
            <a:r>
              <a:rPr lang="zh-TW" altLang="en-US" smtClean="0"/>
              <a:t>全球策略布局</a:t>
            </a:r>
            <a:endParaRPr lang="en-US" altLang="zh-TW" smtClean="0"/>
          </a:p>
        </p:txBody>
      </p:sp>
      <p:sp>
        <p:nvSpPr>
          <p:cNvPr id="19459"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a:t>11-</a:t>
            </a:r>
            <a:fld id="{FAD675A4-28E2-4A85-8E29-1EE82A0C69E8}" type="slidenum">
              <a:rPr lang="en-US" altLang="zh-TW"/>
              <a:pPr eaLnBrk="1" hangingPunct="1"/>
              <a:t>17</a:t>
            </a:fld>
            <a:endParaRPr lang="en-US" altLang="zh-TW"/>
          </a:p>
        </p:txBody>
      </p:sp>
      <p:sp>
        <p:nvSpPr>
          <p:cNvPr id="8194" name="Rectangle 2"/>
          <p:cNvSpPr>
            <a:spLocks noGrp="1" noChangeArrowheads="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§11.4</a:t>
            </a:r>
            <a:r>
              <a:rPr lang="zh-TW" altLang="en-US" sz="4400" dirty="0">
                <a:latin typeface="微軟正黑體" pitchFamily="34" charset="-120"/>
                <a:ea typeface="微軟正黑體" pitchFamily="34" charset="-120"/>
              </a:rPr>
              <a:t>全球化策略的選擇</a:t>
            </a:r>
            <a:endParaRPr lang="zh-TW" altLang="zh-TW" sz="4400" dirty="0">
              <a:latin typeface="微軟正黑體" pitchFamily="34" charset="-120"/>
              <a:ea typeface="微軟正黑體" pitchFamily="34" charset="-120"/>
            </a:endParaRPr>
          </a:p>
        </p:txBody>
      </p:sp>
      <p:pic>
        <p:nvPicPr>
          <p:cNvPr id="19461" name="Picture 4"/>
          <p:cNvPicPr>
            <a:picLocks noChangeAspect="1" noChangeArrowheads="1"/>
          </p:cNvPicPr>
          <p:nvPr/>
        </p:nvPicPr>
        <p:blipFill>
          <a:blip r:embed="rId2"/>
          <a:srcRect/>
          <a:stretch>
            <a:fillRect/>
          </a:stretch>
        </p:blipFill>
        <p:spPr bwMode="auto">
          <a:xfrm>
            <a:off x="1046163" y="1435100"/>
            <a:ext cx="6781800" cy="49768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9462" name="文字方塊 6"/>
          <p:cNvSpPr txBox="1">
            <a:spLocks noChangeArrowheads="1"/>
          </p:cNvSpPr>
          <p:nvPr/>
        </p:nvSpPr>
        <p:spPr bwMode="auto">
          <a:xfrm>
            <a:off x="6665913" y="5949950"/>
            <a:ext cx="2252662" cy="369888"/>
          </a:xfrm>
          <a:prstGeom prst="rect">
            <a:avLst/>
          </a:prstGeom>
          <a:noFill/>
          <a:ln w="9525">
            <a:noFill/>
            <a:miter lim="800000"/>
            <a:headEnd/>
            <a:tailEnd/>
          </a:ln>
        </p:spPr>
        <p:txBody>
          <a:bodyPr>
            <a:spAutoFit/>
          </a:bodyPr>
          <a:lstStyle/>
          <a:p>
            <a:pPr>
              <a:defRPr/>
            </a:pPr>
            <a:r>
              <a:rPr lang="zh-TW" altLang="en-US" b="1" dirty="0">
                <a:solidFill>
                  <a:schemeClr val="accent6">
                    <a:lumMod val="50000"/>
                  </a:schemeClr>
                </a:solidFill>
                <a:latin typeface="微軟正黑體" pitchFamily="34" charset="-120"/>
                <a:ea typeface="微軟正黑體" pitchFamily="34" charset="-120"/>
              </a:rPr>
              <a:t>圖</a:t>
            </a:r>
            <a:r>
              <a:rPr lang="en-US" altLang="zh-TW" b="1" dirty="0">
                <a:solidFill>
                  <a:schemeClr val="accent6">
                    <a:lumMod val="50000"/>
                  </a:schemeClr>
                </a:solidFill>
                <a:latin typeface="微軟正黑體" pitchFamily="34" charset="-120"/>
                <a:ea typeface="微軟正黑體" pitchFamily="34" charset="-120"/>
              </a:rPr>
              <a:t>11-1 </a:t>
            </a:r>
            <a:r>
              <a:rPr lang="zh-TW" altLang="en-US" b="1" dirty="0">
                <a:solidFill>
                  <a:schemeClr val="accent6">
                    <a:lumMod val="50000"/>
                  </a:schemeClr>
                </a:solidFill>
                <a:latin typeface="微軟正黑體" pitchFamily="34" charset="-120"/>
                <a:ea typeface="微軟正黑體" pitchFamily="34" charset="-120"/>
              </a:rPr>
              <a:t>全球化策略</a:t>
            </a:r>
          </a:p>
        </p:txBody>
      </p:sp>
    </p:spTree>
    <p:extLst>
      <p:ext uri="{BB962C8B-B14F-4D97-AF65-F5344CB8AC3E}">
        <p14:creationId xmlns:p14="http://schemas.microsoft.com/office/powerpoint/2010/main" val="3129112799"/>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日期版面配置區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mtClean="0"/>
              <a:t>策略管理學   </a:t>
            </a:r>
            <a:r>
              <a:rPr lang="en-US" altLang="zh-TW" smtClean="0"/>
              <a:t>Chapter 11   </a:t>
            </a:r>
            <a:r>
              <a:rPr lang="zh-TW" altLang="en-US" smtClean="0"/>
              <a:t>全球策略布局</a:t>
            </a:r>
            <a:endParaRPr lang="en-US" altLang="zh-TW" smtClean="0"/>
          </a:p>
        </p:txBody>
      </p:sp>
      <p:sp>
        <p:nvSpPr>
          <p:cNvPr id="20483"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a:t>11-</a:t>
            </a:r>
            <a:fld id="{D663986A-255F-4A51-BF9F-FE8A1F566C79}" type="slidenum">
              <a:rPr lang="en-US" altLang="zh-TW"/>
              <a:pPr eaLnBrk="1" hangingPunct="1"/>
              <a:t>18</a:t>
            </a:fld>
            <a:endParaRPr lang="en-US" altLang="zh-TW"/>
          </a:p>
        </p:txBody>
      </p:sp>
      <p:sp>
        <p:nvSpPr>
          <p:cNvPr id="8194" name="Rectangle 2"/>
          <p:cNvSpPr>
            <a:spLocks noGrp="1" noChangeArrowheads="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§11.4</a:t>
            </a:r>
            <a:r>
              <a:rPr lang="zh-TW" altLang="en-US" sz="4400" dirty="0">
                <a:latin typeface="微軟正黑體" pitchFamily="34" charset="-120"/>
                <a:ea typeface="微軟正黑體" pitchFamily="34" charset="-120"/>
              </a:rPr>
              <a:t>全球化策略的選擇</a:t>
            </a:r>
            <a:endParaRPr lang="zh-TW" altLang="zh-TW" sz="4400" dirty="0">
              <a:latin typeface="微軟正黑體" pitchFamily="34" charset="-120"/>
              <a:ea typeface="微軟正黑體" pitchFamily="34" charset="-120"/>
            </a:endParaRPr>
          </a:p>
        </p:txBody>
      </p:sp>
      <p:sp>
        <p:nvSpPr>
          <p:cNvPr id="20485" name="Rectangle 3"/>
          <p:cNvSpPr>
            <a:spLocks noGrp="1" noChangeArrowheads="1"/>
          </p:cNvSpPr>
          <p:nvPr>
            <p:ph type="body" idx="1"/>
          </p:nvPr>
        </p:nvSpPr>
        <p:spPr>
          <a:xfrm>
            <a:off x="692775" y="1498550"/>
            <a:ext cx="7594333" cy="4523527"/>
          </a:xfrm>
        </p:spPr>
        <p:txBody>
          <a:bodyPr/>
          <a:lstStyle/>
          <a:p>
            <a:pPr eaLnBrk="1" hangingPunct="1">
              <a:defRPr/>
            </a:pPr>
            <a:r>
              <a:rPr lang="zh-TW" altLang="en-US" dirty="0" smtClean="0">
                <a:latin typeface="微軟正黑體" pitchFamily="34" charset="-120"/>
                <a:ea typeface="微軟正黑體" pitchFamily="34" charset="-120"/>
              </a:rPr>
              <a:t> </a:t>
            </a:r>
            <a:r>
              <a:rPr lang="zh-TW" altLang="en-US" sz="3200" dirty="0" smtClean="0">
                <a:solidFill>
                  <a:schemeClr val="accent6"/>
                </a:solidFill>
                <a:latin typeface="微軟正黑體" pitchFamily="34" charset="-120"/>
                <a:ea typeface="微軟正黑體" pitchFamily="34" charset="-120"/>
              </a:rPr>
              <a:t>國際策略（</a:t>
            </a:r>
            <a:r>
              <a:rPr lang="en-US" altLang="zh-TW" sz="3200" dirty="0" smtClean="0">
                <a:solidFill>
                  <a:schemeClr val="accent6"/>
                </a:solidFill>
                <a:latin typeface="微軟正黑體" pitchFamily="34" charset="-120"/>
                <a:ea typeface="微軟正黑體" pitchFamily="34" charset="-120"/>
              </a:rPr>
              <a:t>International Strategy</a:t>
            </a:r>
            <a:r>
              <a:rPr lang="zh-TW" altLang="en-US" sz="3200" dirty="0" smtClean="0">
                <a:solidFill>
                  <a:schemeClr val="accent6"/>
                </a:solidFill>
                <a:latin typeface="微軟正黑體" pitchFamily="34" charset="-120"/>
                <a:ea typeface="微軟正黑體" pitchFamily="34" charset="-120"/>
              </a:rPr>
              <a:t>）</a:t>
            </a:r>
            <a:endParaRPr lang="en-US" altLang="zh-TW" sz="3200" dirty="0" smtClean="0">
              <a:solidFill>
                <a:schemeClr val="accent6"/>
              </a:solidFill>
              <a:latin typeface="微軟正黑體" pitchFamily="34" charset="-120"/>
              <a:ea typeface="微軟正黑體" pitchFamily="34" charset="-120"/>
            </a:endParaRPr>
          </a:p>
          <a:p>
            <a:pPr eaLnBrk="1" hangingPunct="1">
              <a:buFontTx/>
              <a:buBlip>
                <a:blip r:embed="rId2"/>
              </a:buBlip>
              <a:defRPr/>
            </a:pPr>
            <a:r>
              <a:rPr lang="zh-TW" altLang="en-US" dirty="0" smtClean="0">
                <a:latin typeface="微軟正黑體" pitchFamily="34" charset="-120"/>
                <a:ea typeface="微軟正黑體" pitchFamily="34" charset="-120"/>
              </a:rPr>
              <a:t>是指將某些具有價值的能耐或產品轉移到國外市場，由於國外市場中的競爭者並未擁有這些能耐或產品，因此這些能耐與產品具有相當高的競爭力。 </a:t>
            </a:r>
          </a:p>
          <a:p>
            <a:pPr eaLnBrk="1" hangingPunct="1">
              <a:buFontTx/>
              <a:buBlip>
                <a:blip r:embed="rId2"/>
              </a:buBlip>
              <a:defRPr/>
            </a:pPr>
            <a:endParaRPr lang="zh-TW" altLang="zh-TW" dirty="0" smtClean="0">
              <a:latin typeface="微軟正黑體" pitchFamily="34" charset="-120"/>
              <a:ea typeface="微軟正黑體" pitchFamily="34" charset="-120"/>
            </a:endParaRPr>
          </a:p>
        </p:txBody>
      </p:sp>
      <p:pic>
        <p:nvPicPr>
          <p:cNvPr id="66562" name="Picture 2" descr="「全球化」的圖片搜尋結果"/>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838" y="4183752"/>
            <a:ext cx="2996395" cy="192768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 name="圖片 1"/>
          <p:cNvPicPr>
            <a:picLocks noChangeAspect="1"/>
          </p:cNvPicPr>
          <p:nvPr/>
        </p:nvPicPr>
        <p:blipFill>
          <a:blip r:embed="rId4"/>
          <a:stretch>
            <a:fillRect/>
          </a:stretch>
        </p:blipFill>
        <p:spPr>
          <a:xfrm>
            <a:off x="4774211" y="4183752"/>
            <a:ext cx="3367477" cy="18383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3031260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0485">
                                            <p:txEl>
                                              <p:pRg st="0" end="0"/>
                                            </p:txEl>
                                          </p:spTgt>
                                        </p:tgtEl>
                                        <p:attrNameLst>
                                          <p:attrName>style.visibility</p:attrName>
                                        </p:attrNameLst>
                                      </p:cBhvr>
                                      <p:to>
                                        <p:strVal val="visible"/>
                                      </p:to>
                                    </p:set>
                                    <p:anim calcmode="lin" valueType="num">
                                      <p:cBhvr>
                                        <p:cTn id="7" dur="1000" fill="hold"/>
                                        <p:tgtEl>
                                          <p:spTgt spid="2048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048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0485">
                                            <p:txEl>
                                              <p:pRg st="0" end="0"/>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20485">
                                            <p:txEl>
                                              <p:pRg st="1" end="1"/>
                                            </p:txEl>
                                          </p:spTgt>
                                        </p:tgtEl>
                                        <p:attrNameLst>
                                          <p:attrName>style.visibility</p:attrName>
                                        </p:attrNameLst>
                                      </p:cBhvr>
                                      <p:to>
                                        <p:strVal val="visible"/>
                                      </p:to>
                                    </p:set>
                                    <p:anim calcmode="lin" valueType="num">
                                      <p:cBhvr>
                                        <p:cTn id="12" dur="1000" fill="hold"/>
                                        <p:tgtEl>
                                          <p:spTgt spid="20485">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20485">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20485">
                                            <p:txEl>
                                              <p:pRg st="1" end="1"/>
                                            </p:txEl>
                                          </p:spTgt>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66562"/>
                                        </p:tgtEl>
                                        <p:attrNameLst>
                                          <p:attrName>style.visibility</p:attrName>
                                        </p:attrNameLst>
                                      </p:cBhvr>
                                      <p:to>
                                        <p:strVal val="visible"/>
                                      </p:to>
                                    </p:set>
                                    <p:animEffect transition="in" filter="fade">
                                      <p:cBhvr>
                                        <p:cTn id="18" dur="500"/>
                                        <p:tgtEl>
                                          <p:spTgt spid="66562"/>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日期版面配置區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mtClean="0"/>
              <a:t>策略管理學   </a:t>
            </a:r>
            <a:r>
              <a:rPr lang="en-US" altLang="zh-TW" smtClean="0"/>
              <a:t>Chapter 11   </a:t>
            </a:r>
            <a:r>
              <a:rPr lang="zh-TW" altLang="en-US" smtClean="0"/>
              <a:t>全球策略布局</a:t>
            </a:r>
            <a:endParaRPr lang="en-US" altLang="zh-TW" smtClean="0"/>
          </a:p>
        </p:txBody>
      </p:sp>
      <p:sp>
        <p:nvSpPr>
          <p:cNvPr id="21507"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a:t>11-</a:t>
            </a:r>
            <a:fld id="{D08F9DFE-3B8E-44E0-9111-1CBED03F8490}" type="slidenum">
              <a:rPr lang="en-US" altLang="zh-TW"/>
              <a:pPr eaLnBrk="1" hangingPunct="1"/>
              <a:t>19</a:t>
            </a:fld>
            <a:endParaRPr lang="en-US" altLang="zh-TW"/>
          </a:p>
        </p:txBody>
      </p:sp>
      <p:sp>
        <p:nvSpPr>
          <p:cNvPr id="8194" name="Rectangle 2"/>
          <p:cNvSpPr>
            <a:spLocks noGrp="1" noChangeArrowheads="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§11.4</a:t>
            </a:r>
            <a:r>
              <a:rPr lang="zh-TW" altLang="en-US" sz="4400" dirty="0">
                <a:latin typeface="微軟正黑體" pitchFamily="34" charset="-120"/>
                <a:ea typeface="微軟正黑體" pitchFamily="34" charset="-120"/>
              </a:rPr>
              <a:t>全球化策略的選擇</a:t>
            </a:r>
            <a:endParaRPr lang="zh-TW" altLang="zh-TW" sz="4400" dirty="0">
              <a:latin typeface="微軟正黑體" pitchFamily="34" charset="-120"/>
              <a:ea typeface="微軟正黑體" pitchFamily="34" charset="-120"/>
            </a:endParaRPr>
          </a:p>
        </p:txBody>
      </p:sp>
      <p:sp>
        <p:nvSpPr>
          <p:cNvPr id="21509" name="Rectangle 3"/>
          <p:cNvSpPr>
            <a:spLocks noGrp="1" noChangeArrowheads="1"/>
          </p:cNvSpPr>
          <p:nvPr>
            <p:ph type="body" idx="1"/>
          </p:nvPr>
        </p:nvSpPr>
        <p:spPr>
          <a:xfrm>
            <a:off x="735457" y="1541886"/>
            <a:ext cx="7594333" cy="4523527"/>
          </a:xfrm>
        </p:spPr>
        <p:txBody>
          <a:bodyPr/>
          <a:lstStyle/>
          <a:p>
            <a:pPr eaLnBrk="1" hangingPunct="1">
              <a:defRPr/>
            </a:pPr>
            <a:r>
              <a:rPr lang="zh-TW" altLang="en-US" dirty="0" smtClean="0">
                <a:latin typeface="微軟正黑體" pitchFamily="34" charset="-120"/>
                <a:ea typeface="微軟正黑體" pitchFamily="34" charset="-120"/>
              </a:rPr>
              <a:t> </a:t>
            </a:r>
            <a:r>
              <a:rPr lang="zh-TW" altLang="en-US" sz="3200" dirty="0" smtClean="0">
                <a:solidFill>
                  <a:schemeClr val="accent6"/>
                </a:solidFill>
                <a:latin typeface="微軟正黑體" pitchFamily="34" charset="-120"/>
                <a:ea typeface="微軟正黑體" pitchFamily="34" charset="-120"/>
              </a:rPr>
              <a:t>跨國策略（</a:t>
            </a:r>
            <a:r>
              <a:rPr lang="en-US" altLang="zh-TW" sz="3200" dirty="0" smtClean="0">
                <a:solidFill>
                  <a:schemeClr val="accent6"/>
                </a:solidFill>
                <a:latin typeface="微軟正黑體" pitchFamily="34" charset="-120"/>
                <a:ea typeface="微軟正黑體" pitchFamily="34" charset="-120"/>
              </a:rPr>
              <a:t>Transnational Strategy</a:t>
            </a:r>
            <a:r>
              <a:rPr lang="zh-TW" altLang="en-US" sz="3200" dirty="0" smtClean="0">
                <a:solidFill>
                  <a:schemeClr val="accent6"/>
                </a:solidFill>
                <a:latin typeface="微軟正黑體" pitchFamily="34" charset="-120"/>
                <a:ea typeface="微軟正黑體" pitchFamily="34" charset="-120"/>
              </a:rPr>
              <a:t>）</a:t>
            </a:r>
            <a:endParaRPr lang="en-US" altLang="zh-TW" sz="3200" dirty="0" smtClean="0">
              <a:solidFill>
                <a:schemeClr val="accent6"/>
              </a:solidFill>
              <a:latin typeface="微軟正黑體" pitchFamily="34" charset="-120"/>
              <a:ea typeface="微軟正黑體" pitchFamily="34" charset="-120"/>
            </a:endParaRPr>
          </a:p>
          <a:p>
            <a:pPr eaLnBrk="1" hangingPunct="1">
              <a:buFontTx/>
              <a:buBlip>
                <a:blip r:embed="rId2"/>
              </a:buBlip>
              <a:defRPr/>
            </a:pPr>
            <a:r>
              <a:rPr lang="zh-TW" altLang="en-US" dirty="0" smtClean="0">
                <a:latin typeface="微軟正黑體" pitchFamily="34" charset="-120"/>
                <a:ea typeface="微軟正黑體" pitchFamily="34" charset="-120"/>
              </a:rPr>
              <a:t>是指企業並不是單向地將母國的技術或產品輸出至其他國家，也可能將其他國家的技術或產品輸送回母國。</a:t>
            </a:r>
            <a:endParaRPr lang="en-US" altLang="zh-TW" dirty="0" smtClean="0">
              <a:latin typeface="微軟正黑體" pitchFamily="34" charset="-120"/>
              <a:ea typeface="微軟正黑體" pitchFamily="34" charset="-120"/>
            </a:endParaRPr>
          </a:p>
          <a:p>
            <a:pPr eaLnBrk="1" hangingPunct="1">
              <a:defRPr/>
            </a:pPr>
            <a:endParaRPr lang="zh-TW" altLang="zh-TW" dirty="0" smtClean="0">
              <a:latin typeface="微軟正黑體" pitchFamily="34" charset="-120"/>
              <a:ea typeface="微軟正黑體" pitchFamily="34" charset="-120"/>
            </a:endParaRPr>
          </a:p>
        </p:txBody>
      </p:sp>
      <p:sp>
        <p:nvSpPr>
          <p:cNvPr id="2" name="AutoShape 2" descr="「Transnational」的圖片搜尋結果"/>
          <p:cNvSpPr>
            <a:spLocks noChangeAspect="1" noChangeArrowheads="1"/>
          </p:cNvSpPr>
          <p:nvPr/>
        </p:nvSpPr>
        <p:spPr bwMode="auto">
          <a:xfrm>
            <a:off x="144463"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 name="AutoShape 4" descr="「Transnational」的圖片搜尋結果"/>
          <p:cNvSpPr>
            <a:spLocks noChangeAspect="1" noChangeArrowheads="1"/>
          </p:cNvSpPr>
          <p:nvPr/>
        </p:nvSpPr>
        <p:spPr bwMode="auto">
          <a:xfrm>
            <a:off x="296863"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5" name="圖片 4"/>
          <p:cNvPicPr>
            <a:picLocks noChangeAspect="1"/>
          </p:cNvPicPr>
          <p:nvPr/>
        </p:nvPicPr>
        <p:blipFill>
          <a:blip r:embed="rId3"/>
          <a:stretch>
            <a:fillRect/>
          </a:stretch>
        </p:blipFill>
        <p:spPr>
          <a:xfrm>
            <a:off x="1377146" y="4061209"/>
            <a:ext cx="2315178" cy="18102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圖片 7"/>
          <p:cNvPicPr>
            <a:picLocks noChangeAspect="1"/>
          </p:cNvPicPr>
          <p:nvPr/>
        </p:nvPicPr>
        <p:blipFill>
          <a:blip r:embed="rId4"/>
          <a:stretch>
            <a:fillRect/>
          </a:stretch>
        </p:blipFill>
        <p:spPr>
          <a:xfrm>
            <a:off x="4926354" y="4024191"/>
            <a:ext cx="3063192" cy="19105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08670339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1509">
                                            <p:txEl>
                                              <p:pRg st="0" end="0"/>
                                            </p:txEl>
                                          </p:spTgt>
                                        </p:tgtEl>
                                        <p:attrNameLst>
                                          <p:attrName>style.visibility</p:attrName>
                                        </p:attrNameLst>
                                      </p:cBhvr>
                                      <p:to>
                                        <p:strVal val="visible"/>
                                      </p:to>
                                    </p:set>
                                    <p:animEffect transition="in" filter="blinds(horizontal)">
                                      <p:cBhvr>
                                        <p:cTn id="7" dur="500"/>
                                        <p:tgtEl>
                                          <p:spTgt spid="2150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1509">
                                            <p:txEl>
                                              <p:pRg st="1" end="1"/>
                                            </p:txEl>
                                          </p:spTgt>
                                        </p:tgtEl>
                                        <p:attrNameLst>
                                          <p:attrName>style.visibility</p:attrName>
                                        </p:attrNameLst>
                                      </p:cBhvr>
                                      <p:to>
                                        <p:strVal val="visible"/>
                                      </p:to>
                                    </p:set>
                                    <p:animEffect transition="in" filter="blinds(horizontal)">
                                      <p:cBhvr>
                                        <p:cTn id="12" dur="500"/>
                                        <p:tgtEl>
                                          <p:spTgt spid="21509">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標題 14"/>
          <p:cNvSpPr>
            <a:spLocks noGrp="1"/>
          </p:cNvSpPr>
          <p:nvPr>
            <p:ph type="ctrTitle"/>
          </p:nvPr>
        </p:nvSpPr>
        <p:spPr>
          <a:xfrm>
            <a:off x="1077913" y="788988"/>
            <a:ext cx="6411912" cy="935037"/>
          </a:xfrm>
        </p:spPr>
        <p:txBody>
          <a:bodyPr/>
          <a:lstStyle/>
          <a:p>
            <a:r>
              <a:rPr lang="zh-TW" altLang="en-US" dirty="0" smtClean="0"/>
              <a:t>第 </a:t>
            </a:r>
            <a:r>
              <a:rPr lang="en-US" altLang="zh-TW" dirty="0" smtClean="0"/>
              <a:t>11 </a:t>
            </a:r>
            <a:r>
              <a:rPr lang="zh-TW" altLang="en-US" dirty="0" smtClean="0"/>
              <a:t>章</a:t>
            </a:r>
          </a:p>
        </p:txBody>
      </p:sp>
      <p:sp>
        <p:nvSpPr>
          <p:cNvPr id="10243" name="副標題 2"/>
          <p:cNvSpPr>
            <a:spLocks noGrp="1"/>
          </p:cNvSpPr>
          <p:nvPr>
            <p:ph type="subTitle" idx="1"/>
          </p:nvPr>
        </p:nvSpPr>
        <p:spPr>
          <a:xfrm>
            <a:off x="1954458" y="3248880"/>
            <a:ext cx="6677025" cy="141287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algn="r"/>
            <a:r>
              <a:rPr lang="zh-TW" altLang="en-US" sz="8000" dirty="0">
                <a:latin typeface="Arial" panose="020B0604020202020204" pitchFamily="34" charset="0"/>
                <a:cs typeface="Arial" panose="020B0604020202020204" pitchFamily="34" charset="0"/>
              </a:rPr>
              <a:t>全球策略布局</a:t>
            </a:r>
          </a:p>
        </p:txBody>
      </p:sp>
    </p:spTree>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日期版面配置區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mtClean="0"/>
              <a:t>策略管理學   </a:t>
            </a:r>
            <a:r>
              <a:rPr lang="en-US" altLang="zh-TW" smtClean="0"/>
              <a:t>Chapter 11   </a:t>
            </a:r>
            <a:r>
              <a:rPr lang="zh-TW" altLang="en-US" smtClean="0"/>
              <a:t>全球策略布局</a:t>
            </a:r>
            <a:endParaRPr lang="en-US" altLang="zh-TW" smtClean="0"/>
          </a:p>
        </p:txBody>
      </p:sp>
      <p:sp>
        <p:nvSpPr>
          <p:cNvPr id="22531"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a:t>11-</a:t>
            </a:r>
            <a:fld id="{DCB0E481-DEB5-482C-AAFA-4E5CBC536365}" type="slidenum">
              <a:rPr lang="en-US" altLang="zh-TW"/>
              <a:pPr eaLnBrk="1" hangingPunct="1"/>
              <a:t>20</a:t>
            </a:fld>
            <a:endParaRPr lang="en-US" altLang="zh-TW"/>
          </a:p>
        </p:txBody>
      </p:sp>
      <p:sp>
        <p:nvSpPr>
          <p:cNvPr id="8194" name="Rectangle 2"/>
          <p:cNvSpPr>
            <a:spLocks noGrp="1" noChangeArrowheads="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§11.4</a:t>
            </a:r>
            <a:r>
              <a:rPr lang="zh-TW" altLang="en-US" sz="4400" dirty="0">
                <a:latin typeface="微軟正黑體" pitchFamily="34" charset="-120"/>
                <a:ea typeface="微軟正黑體" pitchFamily="34" charset="-120"/>
              </a:rPr>
              <a:t>全球化策略的選擇</a:t>
            </a:r>
            <a:endParaRPr lang="zh-TW" altLang="zh-TW" sz="4400" dirty="0">
              <a:latin typeface="微軟正黑體" pitchFamily="34" charset="-120"/>
              <a:ea typeface="微軟正黑體" pitchFamily="34" charset="-120"/>
            </a:endParaRPr>
          </a:p>
        </p:txBody>
      </p:sp>
      <p:sp>
        <p:nvSpPr>
          <p:cNvPr id="22533" name="Rectangle 3"/>
          <p:cNvSpPr>
            <a:spLocks noGrp="1" noChangeArrowheads="1"/>
          </p:cNvSpPr>
          <p:nvPr>
            <p:ph type="body" idx="1"/>
          </p:nvPr>
        </p:nvSpPr>
        <p:spPr>
          <a:xfrm>
            <a:off x="735076" y="1499581"/>
            <a:ext cx="7594333" cy="4523527"/>
          </a:xfrm>
        </p:spPr>
        <p:txBody>
          <a:bodyPr/>
          <a:lstStyle/>
          <a:p>
            <a:pPr eaLnBrk="1" hangingPunct="1">
              <a:defRPr/>
            </a:pPr>
            <a:r>
              <a:rPr lang="zh-TW" altLang="en-US" dirty="0" smtClean="0">
                <a:latin typeface="微軟正黑體" pitchFamily="34" charset="-120"/>
                <a:ea typeface="微軟正黑體" pitchFamily="34" charset="-120"/>
              </a:rPr>
              <a:t> </a:t>
            </a:r>
            <a:r>
              <a:rPr lang="zh-TW" altLang="en-US" sz="3200" dirty="0" smtClean="0">
                <a:solidFill>
                  <a:schemeClr val="accent6"/>
                </a:solidFill>
                <a:latin typeface="微軟正黑體" pitchFamily="34" charset="-120"/>
                <a:ea typeface="微軟正黑體" pitchFamily="34" charset="-120"/>
              </a:rPr>
              <a:t>全球策略（</a:t>
            </a:r>
            <a:r>
              <a:rPr lang="en-US" altLang="zh-TW" sz="3200" dirty="0" smtClean="0">
                <a:solidFill>
                  <a:schemeClr val="accent6"/>
                </a:solidFill>
                <a:latin typeface="微軟正黑體" pitchFamily="34" charset="-120"/>
                <a:ea typeface="微軟正黑體" pitchFamily="34" charset="-120"/>
              </a:rPr>
              <a:t>Global Strategy</a:t>
            </a:r>
            <a:r>
              <a:rPr lang="zh-TW" altLang="en-US" sz="3200" dirty="0" smtClean="0">
                <a:solidFill>
                  <a:schemeClr val="accent6"/>
                </a:solidFill>
                <a:latin typeface="微軟正黑體" pitchFamily="34" charset="-120"/>
                <a:ea typeface="微軟正黑體" pitchFamily="34" charset="-120"/>
              </a:rPr>
              <a:t>）</a:t>
            </a:r>
            <a:endParaRPr lang="en-US" altLang="zh-TW" sz="3200" dirty="0" smtClean="0">
              <a:solidFill>
                <a:schemeClr val="accent6"/>
              </a:solidFill>
              <a:latin typeface="微軟正黑體" pitchFamily="34" charset="-120"/>
              <a:ea typeface="微軟正黑體" pitchFamily="34" charset="-120"/>
            </a:endParaRPr>
          </a:p>
          <a:p>
            <a:pPr eaLnBrk="1" hangingPunct="1">
              <a:buFontTx/>
              <a:buBlip>
                <a:blip r:embed="rId2"/>
              </a:buBlip>
              <a:defRPr/>
            </a:pPr>
            <a:r>
              <a:rPr lang="zh-TW" altLang="en-US" dirty="0" smtClean="0">
                <a:latin typeface="微軟正黑體" pitchFamily="34" charset="-120"/>
                <a:ea typeface="微軟正黑體" pitchFamily="34" charset="-120"/>
              </a:rPr>
              <a:t>是利用標準化產品銷售至全球。因此整個競爭策略的擬定，集中在母國的總公司，並受其控制。母國的總公司則試圖在不同國家的子公司間達成某種程度的整合。</a:t>
            </a:r>
            <a:endParaRPr lang="zh-TW" altLang="zh-TW" dirty="0" smtClean="0">
              <a:latin typeface="微軟正黑體" pitchFamily="34" charset="-120"/>
              <a:ea typeface="微軟正黑體" pitchFamily="34" charset="-120"/>
            </a:endParaRPr>
          </a:p>
        </p:txBody>
      </p:sp>
      <p:pic>
        <p:nvPicPr>
          <p:cNvPr id="3" name="圖片 2"/>
          <p:cNvPicPr>
            <a:picLocks noChangeAspect="1"/>
          </p:cNvPicPr>
          <p:nvPr/>
        </p:nvPicPr>
        <p:blipFill>
          <a:blip r:embed="rId3"/>
          <a:stretch>
            <a:fillRect/>
          </a:stretch>
        </p:blipFill>
        <p:spPr>
          <a:xfrm>
            <a:off x="1448315" y="4272519"/>
            <a:ext cx="2903768" cy="19267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圖片 9" descr="untitled rr.bmp"/>
          <p:cNvPicPr>
            <a:picLocks noChangeAspect="1"/>
          </p:cNvPicPr>
          <p:nvPr/>
        </p:nvPicPr>
        <p:blipFill>
          <a:blip r:embed="rId4"/>
          <a:stretch>
            <a:fillRect/>
          </a:stretch>
        </p:blipFill>
        <p:spPr>
          <a:xfrm>
            <a:off x="5437103" y="4272519"/>
            <a:ext cx="2593905" cy="19422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4366204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22533">
                                            <p:txEl>
                                              <p:pRg st="0" end="0"/>
                                            </p:txEl>
                                          </p:spTgt>
                                        </p:tgtEl>
                                        <p:attrNameLst>
                                          <p:attrName>style.visibility</p:attrName>
                                        </p:attrNameLst>
                                      </p:cBhvr>
                                      <p:to>
                                        <p:strVal val="visible"/>
                                      </p:to>
                                    </p:set>
                                    <p:anim calcmode="lin" valueType="num">
                                      <p:cBhvr additive="base">
                                        <p:cTn id="7" dur="500" fill="hold"/>
                                        <p:tgtEl>
                                          <p:spTgt spid="2253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533">
                                            <p:txEl>
                                              <p:pRg st="1" end="1"/>
                                            </p:txEl>
                                          </p:spTgt>
                                        </p:tgtEl>
                                        <p:attrNameLst>
                                          <p:attrName>style.visibility</p:attrName>
                                        </p:attrNameLst>
                                      </p:cBhvr>
                                      <p:to>
                                        <p:strVal val="visible"/>
                                      </p:to>
                                    </p:set>
                                    <p:anim calcmode="lin" valueType="num">
                                      <p:cBhvr additive="base">
                                        <p:cTn id="13" dur="500" fill="hold"/>
                                        <p:tgtEl>
                                          <p:spTgt spid="2253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33">
                                            <p:txEl>
                                              <p:pRg st="1" end="1"/>
                                            </p:txEl>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20"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edge">
                                      <p:cBhvr>
                                        <p:cTn id="2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日期版面配置區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mtClean="0"/>
              <a:t>策略管理學   </a:t>
            </a:r>
            <a:r>
              <a:rPr lang="en-US" altLang="zh-TW" smtClean="0"/>
              <a:t>Chapter 11   </a:t>
            </a:r>
            <a:r>
              <a:rPr lang="zh-TW" altLang="en-US" smtClean="0"/>
              <a:t>全球策略布局</a:t>
            </a:r>
            <a:endParaRPr lang="en-US" altLang="zh-TW" smtClean="0"/>
          </a:p>
        </p:txBody>
      </p:sp>
      <p:sp>
        <p:nvSpPr>
          <p:cNvPr id="23555"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a:t>11-</a:t>
            </a:r>
            <a:fld id="{2A6291A1-6CFB-4186-A6B0-D49DF21B4EBD}" type="slidenum">
              <a:rPr lang="en-US" altLang="zh-TW"/>
              <a:pPr eaLnBrk="1" hangingPunct="1"/>
              <a:t>21</a:t>
            </a:fld>
            <a:endParaRPr lang="en-US" altLang="zh-TW"/>
          </a:p>
        </p:txBody>
      </p:sp>
      <p:sp>
        <p:nvSpPr>
          <p:cNvPr id="8194" name="Rectangle 2"/>
          <p:cNvSpPr>
            <a:spLocks noGrp="1" noChangeArrowheads="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§11.4</a:t>
            </a:r>
            <a:r>
              <a:rPr lang="zh-TW" altLang="en-US" sz="4400" dirty="0">
                <a:latin typeface="微軟正黑體" pitchFamily="34" charset="-120"/>
                <a:ea typeface="微軟正黑體" pitchFamily="34" charset="-120"/>
              </a:rPr>
              <a:t>全球化策略的選擇</a:t>
            </a:r>
            <a:endParaRPr lang="zh-TW" altLang="zh-TW" sz="4400" dirty="0">
              <a:latin typeface="微軟正黑體" pitchFamily="34" charset="-120"/>
              <a:ea typeface="微軟正黑體" pitchFamily="34" charset="-120"/>
            </a:endParaRPr>
          </a:p>
        </p:txBody>
      </p:sp>
      <p:sp>
        <p:nvSpPr>
          <p:cNvPr id="23557" name="Rectangle 3"/>
          <p:cNvSpPr>
            <a:spLocks noGrp="1" noChangeArrowheads="1"/>
          </p:cNvSpPr>
          <p:nvPr>
            <p:ph type="body" idx="1"/>
          </p:nvPr>
        </p:nvSpPr>
        <p:spPr>
          <a:xfrm>
            <a:off x="305876" y="1582133"/>
            <a:ext cx="8532248" cy="4523527"/>
          </a:xfrm>
        </p:spPr>
        <p:txBody>
          <a:bodyPr/>
          <a:lstStyle/>
          <a:p>
            <a:pPr eaLnBrk="1" hangingPunct="1">
              <a:defRPr/>
            </a:pPr>
            <a:r>
              <a:rPr lang="zh-TW" altLang="en-US" dirty="0" smtClean="0">
                <a:latin typeface="微軟正黑體" pitchFamily="34" charset="-120"/>
                <a:ea typeface="微軟正黑體" pitchFamily="34" charset="-120"/>
              </a:rPr>
              <a:t> </a:t>
            </a:r>
            <a:r>
              <a:rPr lang="zh-TW" altLang="en-US" sz="3200" dirty="0" smtClean="0">
                <a:solidFill>
                  <a:schemeClr val="accent6"/>
                </a:solidFill>
                <a:latin typeface="微軟正黑體" pitchFamily="34" charset="-120"/>
                <a:ea typeface="微軟正黑體" pitchFamily="34" charset="-120"/>
              </a:rPr>
              <a:t>多國當地策略（</a:t>
            </a:r>
            <a:r>
              <a:rPr lang="en-US" altLang="zh-TW" sz="3200" dirty="0" err="1" smtClean="0">
                <a:solidFill>
                  <a:schemeClr val="accent6"/>
                </a:solidFill>
                <a:latin typeface="微軟正黑體" pitchFamily="34" charset="-120"/>
                <a:ea typeface="微軟正黑體" pitchFamily="34" charset="-120"/>
              </a:rPr>
              <a:t>Multidomestic</a:t>
            </a:r>
            <a:r>
              <a:rPr lang="en-US" altLang="zh-TW" sz="3200" dirty="0" smtClean="0">
                <a:solidFill>
                  <a:schemeClr val="accent6"/>
                </a:solidFill>
                <a:latin typeface="微軟正黑體" pitchFamily="34" charset="-120"/>
                <a:ea typeface="微軟正黑體" pitchFamily="34" charset="-120"/>
              </a:rPr>
              <a:t> Strategy</a:t>
            </a:r>
            <a:r>
              <a:rPr lang="zh-TW" altLang="en-US" sz="3200" dirty="0" smtClean="0">
                <a:solidFill>
                  <a:schemeClr val="accent6"/>
                </a:solidFill>
                <a:latin typeface="微軟正黑體" pitchFamily="34" charset="-120"/>
                <a:ea typeface="微軟正黑體" pitchFamily="34" charset="-120"/>
              </a:rPr>
              <a:t>）</a:t>
            </a:r>
            <a:endParaRPr lang="en-US" altLang="zh-TW" sz="3200" dirty="0" smtClean="0">
              <a:solidFill>
                <a:schemeClr val="accent6"/>
              </a:solidFill>
              <a:latin typeface="微軟正黑體" pitchFamily="34" charset="-120"/>
              <a:ea typeface="微軟正黑體" pitchFamily="34" charset="-120"/>
            </a:endParaRPr>
          </a:p>
          <a:p>
            <a:pPr eaLnBrk="1" hangingPunct="1">
              <a:buFontTx/>
              <a:buBlip>
                <a:blip r:embed="rId2"/>
              </a:buBlip>
              <a:defRPr/>
            </a:pPr>
            <a:r>
              <a:rPr lang="zh-TW" altLang="en-US" dirty="0" smtClean="0">
                <a:latin typeface="微軟正黑體" pitchFamily="34" charset="-120"/>
                <a:ea typeface="微軟正黑體" pitchFamily="34" charset="-120"/>
              </a:rPr>
              <a:t>是母國總公司將決策下授給所在國的策略事業單位，並允許它們自行發展和設計適合當地的策略。</a:t>
            </a:r>
            <a:endParaRPr lang="zh-TW" altLang="zh-TW" dirty="0" smtClean="0">
              <a:latin typeface="微軟正黑體" pitchFamily="34" charset="-120"/>
              <a:ea typeface="微軟正黑體" pitchFamily="34" charset="-120"/>
            </a:endParaRPr>
          </a:p>
        </p:txBody>
      </p:sp>
      <p:pic>
        <p:nvPicPr>
          <p:cNvPr id="68610" name="Picture 2" descr="「授權」的圖片搜尋結果"/>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6472" y="3549004"/>
            <a:ext cx="3658431" cy="24328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522896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3557">
                                            <p:txEl>
                                              <p:pRg st="0" end="0"/>
                                            </p:txEl>
                                          </p:spTgt>
                                        </p:tgtEl>
                                        <p:attrNameLst>
                                          <p:attrName>style.visibility</p:attrName>
                                        </p:attrNameLst>
                                      </p:cBhvr>
                                      <p:to>
                                        <p:strVal val="visible"/>
                                      </p:to>
                                    </p:set>
                                    <p:anim calcmode="lin" valueType="num">
                                      <p:cBhvr>
                                        <p:cTn id="7" dur="1000" fill="hold"/>
                                        <p:tgtEl>
                                          <p:spTgt spid="2355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355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3557">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3557">
                                            <p:txEl>
                                              <p:pRg st="1" end="1"/>
                                            </p:txEl>
                                          </p:spTgt>
                                        </p:tgtEl>
                                        <p:attrNameLst>
                                          <p:attrName>style.visibility</p:attrName>
                                        </p:attrNameLst>
                                      </p:cBhvr>
                                      <p:to>
                                        <p:strVal val="visible"/>
                                      </p:to>
                                    </p:set>
                                    <p:anim calcmode="lin" valueType="num">
                                      <p:cBhvr>
                                        <p:cTn id="14" dur="1000" fill="hold"/>
                                        <p:tgtEl>
                                          <p:spTgt spid="23557">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23557">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3557">
                                            <p:txEl>
                                              <p:pRg st="1" end="1"/>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68610"/>
                                        </p:tgtEl>
                                        <p:attrNameLst>
                                          <p:attrName>style.visibility</p:attrName>
                                        </p:attrNameLst>
                                      </p:cBhvr>
                                      <p:to>
                                        <p:strVal val="visible"/>
                                      </p:to>
                                    </p:set>
                                    <p:animEffect transition="in" filter="fade">
                                      <p:cBhvr>
                                        <p:cTn id="20" dur="500"/>
                                        <p:tgtEl>
                                          <p:spTgt spid="68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日期版面配置區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mtClean="0"/>
              <a:t>策略管理學   </a:t>
            </a:r>
            <a:r>
              <a:rPr lang="en-US" altLang="zh-TW" smtClean="0"/>
              <a:t>Chapter 11   </a:t>
            </a:r>
            <a:r>
              <a:rPr lang="zh-TW" altLang="en-US" smtClean="0"/>
              <a:t>全球策略布局</a:t>
            </a:r>
            <a:endParaRPr lang="en-US" altLang="zh-TW" smtClean="0"/>
          </a:p>
        </p:txBody>
      </p:sp>
      <p:sp>
        <p:nvSpPr>
          <p:cNvPr id="24579"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a:t>11-</a:t>
            </a:r>
            <a:fld id="{20DBC200-C344-4918-87BF-BBE292F54A47}" type="slidenum">
              <a:rPr lang="en-US" altLang="zh-TW"/>
              <a:pPr eaLnBrk="1" hangingPunct="1"/>
              <a:t>22</a:t>
            </a:fld>
            <a:endParaRPr lang="en-US" altLang="zh-TW"/>
          </a:p>
        </p:txBody>
      </p:sp>
      <p:sp>
        <p:nvSpPr>
          <p:cNvPr id="8194" name="Rectangle 2"/>
          <p:cNvSpPr>
            <a:spLocks noGrp="1" noChangeArrowheads="1"/>
          </p:cNvSpPr>
          <p:nvPr>
            <p:ph type="title"/>
          </p:nvPr>
        </p:nvSpPr>
        <p:spPr>
          <a:xfrm>
            <a:off x="457200" y="274638"/>
            <a:ext cx="8229600" cy="73289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§11.4</a:t>
            </a:r>
            <a:r>
              <a:rPr lang="zh-TW" altLang="en-US" sz="4400" dirty="0">
                <a:latin typeface="微軟正黑體" pitchFamily="34" charset="-120"/>
                <a:ea typeface="微軟正黑體" pitchFamily="34" charset="-120"/>
              </a:rPr>
              <a:t>全球化策略的選擇</a:t>
            </a:r>
            <a:endParaRPr lang="zh-TW" altLang="zh-TW" sz="4400" dirty="0">
              <a:latin typeface="微軟正黑體" pitchFamily="34" charset="-120"/>
              <a:ea typeface="微軟正黑體" pitchFamily="34" charset="-120"/>
            </a:endParaRPr>
          </a:p>
        </p:txBody>
      </p:sp>
      <p:sp>
        <p:nvSpPr>
          <p:cNvPr id="24581" name="Rectangle 3"/>
          <p:cNvSpPr>
            <a:spLocks noGrp="1" noChangeArrowheads="1"/>
          </p:cNvSpPr>
          <p:nvPr>
            <p:ph type="body" idx="1"/>
          </p:nvPr>
        </p:nvSpPr>
        <p:spPr/>
        <p:txBody>
          <a:bodyPr/>
          <a:lstStyle/>
          <a:p>
            <a:pPr eaLnBrk="1" hangingPunct="1">
              <a:defRPr/>
            </a:pPr>
            <a:r>
              <a:rPr kumimoji="0" lang="zh-TW" altLang="en-US" sz="2800" dirty="0" smtClean="0">
                <a:latin typeface="微軟正黑體" pitchFamily="34" charset="-120"/>
                <a:ea typeface="微軟正黑體" pitchFamily="34" charset="-120"/>
              </a:rPr>
              <a:t> </a:t>
            </a:r>
            <a:r>
              <a:rPr kumimoji="0" lang="zh-TW" altLang="en-US" sz="3200" dirty="0" smtClean="0">
                <a:solidFill>
                  <a:schemeClr val="accent6"/>
                </a:solidFill>
                <a:latin typeface="微軟正黑體" pitchFamily="34" charset="-120"/>
                <a:ea typeface="微軟正黑體" pitchFamily="34" charset="-120"/>
              </a:rPr>
              <a:t>各種全球化策略的優缺點</a:t>
            </a:r>
          </a:p>
          <a:p>
            <a:pPr eaLnBrk="1" hangingPunct="1">
              <a:defRPr/>
            </a:pPr>
            <a:endParaRPr lang="zh-TW" altLang="zh-TW" dirty="0" smtClean="0"/>
          </a:p>
        </p:txBody>
      </p:sp>
      <p:graphicFrame>
        <p:nvGraphicFramePr>
          <p:cNvPr id="6" name="Group 61"/>
          <p:cNvGraphicFramePr>
            <a:graphicFrameLocks/>
          </p:cNvGraphicFramePr>
          <p:nvPr>
            <p:extLst/>
          </p:nvPr>
        </p:nvGraphicFramePr>
        <p:xfrm>
          <a:off x="185738" y="1003876"/>
          <a:ext cx="8958262" cy="5354591"/>
        </p:xfrm>
        <a:graphic>
          <a:graphicData uri="http://schemas.openxmlformats.org/drawingml/2006/table">
            <a:tbl>
              <a:tblPr/>
              <a:tblGrid>
                <a:gridCol w="2388129">
                  <a:extLst>
                    <a:ext uri="{9D8B030D-6E8A-4147-A177-3AD203B41FA5}">
                      <a16:colId xmlns:a16="http://schemas.microsoft.com/office/drawing/2014/main" val="20000"/>
                    </a:ext>
                  </a:extLst>
                </a:gridCol>
                <a:gridCol w="3022600">
                  <a:extLst>
                    <a:ext uri="{9D8B030D-6E8A-4147-A177-3AD203B41FA5}">
                      <a16:colId xmlns:a16="http://schemas.microsoft.com/office/drawing/2014/main" val="20001"/>
                    </a:ext>
                  </a:extLst>
                </a:gridCol>
                <a:gridCol w="3547533">
                  <a:extLst>
                    <a:ext uri="{9D8B030D-6E8A-4147-A177-3AD203B41FA5}">
                      <a16:colId xmlns:a16="http://schemas.microsoft.com/office/drawing/2014/main" val="20002"/>
                    </a:ext>
                  </a:extLst>
                </a:gridCol>
              </a:tblGrid>
              <a:tr h="520347">
                <a:tc>
                  <a:txBody>
                    <a:bodyPr/>
                    <a:lstStyle/>
                    <a:p>
                      <a:pPr marL="0" marR="0" lvl="0" indent="0" algn="l" defTabSz="914400" rtl="0" eaLnBrk="0" fontAlgn="base" latinLnBrk="0" hangingPunct="0">
                        <a:lnSpc>
                          <a:spcPct val="100000"/>
                        </a:lnSpc>
                        <a:spcBef>
                          <a:spcPct val="20000"/>
                        </a:spcBef>
                        <a:spcAft>
                          <a:spcPct val="0"/>
                        </a:spcAft>
                        <a:buClr>
                          <a:srgbClr val="984807"/>
                        </a:buClr>
                        <a:buSzTx/>
                        <a:buFont typeface="Wingdings" pitchFamily="2" charset="2"/>
                        <a:buNone/>
                        <a:tabLst/>
                      </a:pPr>
                      <a:r>
                        <a:rPr kumimoji="0" lang="zh-TW" altLang="en-US" sz="2800" b="1" i="0" u="none" strike="noStrike" cap="none" normalizeH="0" baseline="0" dirty="0" smtClean="0">
                          <a:ln>
                            <a:noFill/>
                          </a:ln>
                          <a:solidFill>
                            <a:schemeClr val="tx1"/>
                          </a:solidFill>
                          <a:effectLst/>
                          <a:latin typeface="微軟正黑體" pitchFamily="34" charset="-120"/>
                          <a:ea typeface="微軟正黑體" pitchFamily="34" charset="-120"/>
                        </a:rPr>
                        <a:t>策  略</a:t>
                      </a:r>
                    </a:p>
                  </a:txBody>
                  <a:tcPr marL="89998" marR="89998" marT="46802" marB="46802"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984807"/>
                        </a:buClr>
                        <a:buSzTx/>
                        <a:buFont typeface="Wingdings" pitchFamily="2" charset="2"/>
                        <a:buNone/>
                        <a:tabLst/>
                      </a:pPr>
                      <a:r>
                        <a:rPr kumimoji="0" lang="zh-TW" altLang="en-US" sz="2800" b="1" i="0" u="none" strike="noStrike" cap="none" normalizeH="0" baseline="0" dirty="0" smtClean="0">
                          <a:ln>
                            <a:noFill/>
                          </a:ln>
                          <a:solidFill>
                            <a:srgbClr val="FF5050"/>
                          </a:solidFill>
                          <a:effectLst/>
                          <a:latin typeface="微軟正黑體" pitchFamily="34" charset="-120"/>
                          <a:ea typeface="微軟正黑體" pitchFamily="34" charset="-120"/>
                        </a:rPr>
                        <a:t>優      點</a:t>
                      </a:r>
                    </a:p>
                  </a:txBody>
                  <a:tcPr marL="89998" marR="89998" marT="46802" marB="4680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984807"/>
                        </a:buClr>
                        <a:buSzTx/>
                        <a:buFont typeface="Wingdings" pitchFamily="2" charset="2"/>
                        <a:buNone/>
                        <a:tabLst/>
                      </a:pPr>
                      <a:r>
                        <a:rPr kumimoji="0" lang="zh-TW" altLang="en-US" sz="2800" b="0" i="0" u="none" strike="noStrike" cap="none" normalizeH="0" baseline="0" dirty="0" smtClean="0">
                          <a:ln>
                            <a:noFill/>
                          </a:ln>
                          <a:solidFill>
                            <a:srgbClr val="00B0F0"/>
                          </a:solidFill>
                          <a:effectLst/>
                          <a:latin typeface="微軟正黑體" pitchFamily="34" charset="-120"/>
                          <a:ea typeface="微軟正黑體" pitchFamily="34" charset="-120"/>
                        </a:rPr>
                        <a:t>  </a:t>
                      </a:r>
                      <a:r>
                        <a:rPr kumimoji="0" lang="zh-TW" altLang="en-US" sz="2800" b="1" i="0" u="none" strike="noStrike" cap="none" normalizeH="0" baseline="0" dirty="0" smtClean="0">
                          <a:ln>
                            <a:noFill/>
                          </a:ln>
                          <a:solidFill>
                            <a:srgbClr val="00B0F0"/>
                          </a:solidFill>
                          <a:effectLst/>
                          <a:latin typeface="微軟正黑體" pitchFamily="34" charset="-120"/>
                          <a:ea typeface="微軟正黑體" pitchFamily="34" charset="-120"/>
                        </a:rPr>
                        <a:t>缺      點</a:t>
                      </a:r>
                    </a:p>
                  </a:txBody>
                  <a:tcPr marL="89998" marR="89998" marT="46802" marB="46802"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extLst>
                  <a:ext uri="{0D108BD9-81ED-4DB2-BD59-A6C34878D82A}">
                    <a16:rowId xmlns:a16="http://schemas.microsoft.com/office/drawing/2014/main" val="10000"/>
                  </a:ext>
                </a:extLst>
              </a:tr>
              <a:tr h="1024181">
                <a:tc>
                  <a:txBody>
                    <a:bodyPr/>
                    <a:lstStyle/>
                    <a:p>
                      <a:pPr marL="0" marR="0" lvl="0" indent="0" algn="ctr" defTabSz="914400" rtl="0" eaLnBrk="0" fontAlgn="base" latinLnBrk="0" hangingPunct="0">
                        <a:lnSpc>
                          <a:spcPct val="100000"/>
                        </a:lnSpc>
                        <a:spcBef>
                          <a:spcPct val="20000"/>
                        </a:spcBef>
                        <a:spcAft>
                          <a:spcPct val="0"/>
                        </a:spcAft>
                        <a:buClr>
                          <a:srgbClr val="984807"/>
                        </a:buClr>
                        <a:buSzTx/>
                        <a:buFont typeface="Wingdings" pitchFamily="2" charset="2"/>
                        <a:buNone/>
                        <a:tabLst/>
                      </a:pPr>
                      <a:r>
                        <a:rPr kumimoji="0" lang="zh-TW" altLang="en-US" sz="2800" b="1" i="0" u="none" strike="noStrike" cap="none" normalizeH="0" baseline="0" dirty="0" smtClean="0">
                          <a:ln>
                            <a:noFill/>
                          </a:ln>
                          <a:solidFill>
                            <a:srgbClr val="00B050"/>
                          </a:solidFill>
                          <a:effectLst/>
                          <a:latin typeface="微軟正黑體" pitchFamily="34" charset="-120"/>
                          <a:ea typeface="微軟正黑體" pitchFamily="34" charset="-120"/>
                        </a:rPr>
                        <a:t>國際策略</a:t>
                      </a:r>
                    </a:p>
                  </a:txBody>
                  <a:tcPr marL="91438" marR="91438"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984807"/>
                        </a:buClr>
                        <a:buSzTx/>
                        <a:buFontTx/>
                        <a:buBlip>
                          <a:blip r:embed="rId2"/>
                        </a:buBlip>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將獨特競爭力轉移至外國市場</a:t>
                      </a:r>
                    </a:p>
                  </a:txBody>
                  <a:tcPr marL="91438" marR="91438"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984807"/>
                        </a:buClr>
                        <a:buSzTx/>
                        <a:buFontTx/>
                        <a:buBlip>
                          <a:blip r:embed="rId3"/>
                        </a:buBlip>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rPr>
                        <a:t>缺乏當地回應</a:t>
                      </a:r>
                      <a:endPar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endParaRPr>
                    </a:p>
                    <a:p>
                      <a:pPr marL="0" marR="0" lvl="0" indent="0" algn="l" defTabSz="914400" rtl="0" eaLnBrk="0" fontAlgn="base" latinLnBrk="0" hangingPunct="0">
                        <a:lnSpc>
                          <a:spcPct val="100000"/>
                        </a:lnSpc>
                        <a:spcBef>
                          <a:spcPct val="20000"/>
                        </a:spcBef>
                        <a:spcAft>
                          <a:spcPct val="0"/>
                        </a:spcAft>
                        <a:buClr>
                          <a:srgbClr val="984807"/>
                        </a:buClr>
                        <a:buSzTx/>
                        <a:buFontTx/>
                        <a:buBlip>
                          <a:blip r:embed="rId3"/>
                        </a:buBlip>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rPr>
                        <a:t>無法實現規模經濟</a:t>
                      </a:r>
                      <a:endPar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endParaRPr>
                    </a:p>
                    <a:p>
                      <a:pPr marL="0" marR="0" lvl="0" indent="0" algn="l" defTabSz="914400" rtl="0" eaLnBrk="0" fontAlgn="base" latinLnBrk="0" hangingPunct="0">
                        <a:lnSpc>
                          <a:spcPct val="100000"/>
                        </a:lnSpc>
                        <a:spcBef>
                          <a:spcPct val="20000"/>
                        </a:spcBef>
                        <a:spcAft>
                          <a:spcPct val="0"/>
                        </a:spcAft>
                        <a:buClr>
                          <a:srgbClr val="984807"/>
                        </a:buClr>
                        <a:buSzTx/>
                        <a:buFontTx/>
                        <a:buBlip>
                          <a:blip r:embed="rId3"/>
                        </a:buBlip>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rPr>
                        <a:t>無法發揮區位經濟</a:t>
                      </a:r>
                    </a:p>
                  </a:txBody>
                  <a:tcPr marL="91438" marR="91438"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extLst>
                  <a:ext uri="{0D108BD9-81ED-4DB2-BD59-A6C34878D82A}">
                    <a16:rowId xmlns:a16="http://schemas.microsoft.com/office/drawing/2014/main" val="10001"/>
                  </a:ext>
                </a:extLst>
              </a:tr>
              <a:tr h="1196826">
                <a:tc>
                  <a:txBody>
                    <a:bodyPr/>
                    <a:lstStyle/>
                    <a:p>
                      <a:pPr marL="0" marR="0" lvl="0" indent="0" algn="ctr" defTabSz="914400" rtl="0" eaLnBrk="0" fontAlgn="base" latinLnBrk="0" hangingPunct="0">
                        <a:lnSpc>
                          <a:spcPct val="100000"/>
                        </a:lnSpc>
                        <a:spcBef>
                          <a:spcPct val="20000"/>
                        </a:spcBef>
                        <a:spcAft>
                          <a:spcPct val="0"/>
                        </a:spcAft>
                        <a:buClr>
                          <a:srgbClr val="984807"/>
                        </a:buClr>
                        <a:buSzTx/>
                        <a:buFont typeface="Wingdings" pitchFamily="2" charset="2"/>
                        <a:buNone/>
                        <a:tabLst/>
                      </a:pPr>
                      <a:r>
                        <a:rPr kumimoji="0" lang="zh-TW" altLang="en-US" sz="2800" b="1" i="0" u="none" strike="noStrike" cap="none" normalizeH="0" baseline="0" dirty="0" smtClean="0">
                          <a:ln>
                            <a:noFill/>
                          </a:ln>
                          <a:solidFill>
                            <a:srgbClr val="00B050"/>
                          </a:solidFill>
                          <a:effectLst/>
                          <a:latin typeface="微軟正黑體" pitchFamily="34" charset="-120"/>
                          <a:ea typeface="微軟正黑體" pitchFamily="34" charset="-120"/>
                        </a:rPr>
                        <a:t>多國當地策略</a:t>
                      </a:r>
                    </a:p>
                  </a:txBody>
                  <a:tcPr marL="91438" marR="91438"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984807"/>
                        </a:buClr>
                        <a:buSzTx/>
                        <a:buFontTx/>
                        <a:buBlip>
                          <a:blip r:embed="rId2"/>
                        </a:buBlip>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能夠根據當地回應來提供產品來進行行銷活動</a:t>
                      </a:r>
                    </a:p>
                  </a:txBody>
                  <a:tcPr marL="91438" marR="91438"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984807"/>
                        </a:buClr>
                        <a:buSzTx/>
                        <a:buFontTx/>
                        <a:buBlip>
                          <a:blip r:embed="rId3"/>
                        </a:buBlip>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rPr>
                        <a:t>無法實現規模經濟</a:t>
                      </a:r>
                      <a:endPar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endParaRPr>
                    </a:p>
                    <a:p>
                      <a:pPr marL="0" marR="0" lvl="0" indent="0" algn="l" defTabSz="914400" rtl="0" eaLnBrk="0" fontAlgn="base" latinLnBrk="0" hangingPunct="0">
                        <a:lnSpc>
                          <a:spcPct val="100000"/>
                        </a:lnSpc>
                        <a:spcBef>
                          <a:spcPct val="20000"/>
                        </a:spcBef>
                        <a:spcAft>
                          <a:spcPct val="0"/>
                        </a:spcAft>
                        <a:buClr>
                          <a:srgbClr val="984807"/>
                        </a:buClr>
                        <a:buSzTx/>
                        <a:buFontTx/>
                        <a:buBlip>
                          <a:blip r:embed="rId3"/>
                        </a:buBlip>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rPr>
                        <a:t>無法發揮區位經濟</a:t>
                      </a:r>
                    </a:p>
                    <a:p>
                      <a:pPr marL="0" marR="0" lvl="0" indent="0" algn="l" defTabSz="914400" rtl="0" eaLnBrk="0" fontAlgn="base" latinLnBrk="0" hangingPunct="0">
                        <a:lnSpc>
                          <a:spcPct val="100000"/>
                        </a:lnSpc>
                        <a:spcBef>
                          <a:spcPct val="20000"/>
                        </a:spcBef>
                        <a:spcAft>
                          <a:spcPct val="0"/>
                        </a:spcAft>
                        <a:buClr>
                          <a:srgbClr val="984807"/>
                        </a:buClr>
                        <a:buSzTx/>
                        <a:buFontTx/>
                        <a:buBlip>
                          <a:blip r:embed="rId3"/>
                        </a:buBlip>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rPr>
                        <a:t>無法將獨特競爭力轉移至外國市場</a:t>
                      </a:r>
                    </a:p>
                  </a:txBody>
                  <a:tcPr marL="91438" marR="91438"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extLst>
                  <a:ext uri="{0D108BD9-81ED-4DB2-BD59-A6C34878D82A}">
                    <a16:rowId xmlns:a16="http://schemas.microsoft.com/office/drawing/2014/main" val="10002"/>
                  </a:ext>
                </a:extLst>
              </a:tr>
              <a:tr h="1054663">
                <a:tc>
                  <a:txBody>
                    <a:bodyPr/>
                    <a:lstStyle/>
                    <a:p>
                      <a:pPr marL="0" marR="0" lvl="0" indent="0" algn="ctr" defTabSz="914400" rtl="0" eaLnBrk="0" fontAlgn="base" latinLnBrk="0" hangingPunct="0">
                        <a:lnSpc>
                          <a:spcPct val="100000"/>
                        </a:lnSpc>
                        <a:spcBef>
                          <a:spcPct val="20000"/>
                        </a:spcBef>
                        <a:spcAft>
                          <a:spcPct val="0"/>
                        </a:spcAft>
                        <a:buClr>
                          <a:srgbClr val="984807"/>
                        </a:buClr>
                        <a:buSzTx/>
                        <a:buFont typeface="Wingdings" pitchFamily="2" charset="2"/>
                        <a:buNone/>
                        <a:tabLst/>
                      </a:pPr>
                      <a:r>
                        <a:rPr kumimoji="0" lang="zh-TW" altLang="en-US" sz="2800" b="1" i="0" u="none" strike="noStrike" cap="none" normalizeH="0" baseline="0" dirty="0" smtClean="0">
                          <a:ln>
                            <a:noFill/>
                          </a:ln>
                          <a:solidFill>
                            <a:srgbClr val="00B050"/>
                          </a:solidFill>
                          <a:effectLst/>
                          <a:latin typeface="微軟正黑體" pitchFamily="34" charset="-120"/>
                          <a:ea typeface="微軟正黑體" pitchFamily="34" charset="-120"/>
                        </a:rPr>
                        <a:t>全球策略</a:t>
                      </a:r>
                    </a:p>
                  </a:txBody>
                  <a:tcPr marL="91438" marR="91438"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984807"/>
                        </a:buClr>
                        <a:buSzTx/>
                        <a:buFontTx/>
                        <a:buBlip>
                          <a:blip r:embed="rId2"/>
                        </a:buBlip>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能夠發揮規模經濟</a:t>
                      </a:r>
                      <a:endPar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endParaRPr>
                    </a:p>
                    <a:p>
                      <a:pPr marL="0" marR="0" lvl="0" indent="0" algn="l" defTabSz="914400" rtl="0" eaLnBrk="0" fontAlgn="base" latinLnBrk="0" hangingPunct="0">
                        <a:lnSpc>
                          <a:spcPct val="100000"/>
                        </a:lnSpc>
                        <a:spcBef>
                          <a:spcPct val="20000"/>
                        </a:spcBef>
                        <a:spcAft>
                          <a:spcPct val="0"/>
                        </a:spcAft>
                        <a:buClr>
                          <a:srgbClr val="984807"/>
                        </a:buClr>
                        <a:buSzTx/>
                        <a:buFontTx/>
                        <a:buBlip>
                          <a:blip r:embed="rId2"/>
                        </a:buBlip>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能夠發揮區位經濟</a:t>
                      </a:r>
                    </a:p>
                    <a:p>
                      <a:pPr marL="0" marR="0" lvl="0" indent="0" algn="l" defTabSz="914400" rtl="0" eaLnBrk="0" fontAlgn="base" latinLnBrk="0" hangingPunct="0">
                        <a:lnSpc>
                          <a:spcPct val="100000"/>
                        </a:lnSpc>
                        <a:spcBef>
                          <a:spcPct val="20000"/>
                        </a:spcBef>
                        <a:spcAft>
                          <a:spcPct val="0"/>
                        </a:spcAft>
                        <a:buClr>
                          <a:srgbClr val="984807"/>
                        </a:buClr>
                        <a:buSzTx/>
                        <a:buFont typeface="Wingdings" pitchFamily="2" charset="2"/>
                        <a:buNone/>
                        <a:tabLst/>
                      </a:pPr>
                      <a:endParaRPr kumimoji="0" lang="zh-TW" altLang="en-US" sz="16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91438" marR="91438"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984807"/>
                        </a:buClr>
                        <a:buSzTx/>
                        <a:buFontTx/>
                        <a:buBlip>
                          <a:blip r:embed="rId3"/>
                        </a:buBlip>
                        <a:tabLst/>
                      </a:pPr>
                      <a:r>
                        <a:rPr kumimoji="0" lang="zh-TW" altLang="en-US" sz="1800" b="0" i="0" u="none" strike="noStrike" kern="1200" cap="none" normalizeH="0" baseline="0" dirty="0" smtClean="0">
                          <a:ln>
                            <a:noFill/>
                          </a:ln>
                          <a:solidFill>
                            <a:schemeClr val="tx1"/>
                          </a:solidFill>
                          <a:effectLst/>
                          <a:latin typeface="微軟正黑體" pitchFamily="34" charset="-120"/>
                          <a:ea typeface="微軟正黑體" pitchFamily="34" charset="-120"/>
                          <a:cs typeface="+mn-cs"/>
                        </a:rPr>
                        <a:t>缺乏當地回應</a:t>
                      </a:r>
                      <a:br>
                        <a:rPr kumimoji="0" lang="zh-TW" altLang="en-US" sz="1800" b="0" i="0" u="none" strike="noStrike" kern="1200" cap="none" normalizeH="0" baseline="0" dirty="0" smtClean="0">
                          <a:ln>
                            <a:noFill/>
                          </a:ln>
                          <a:solidFill>
                            <a:schemeClr val="tx1"/>
                          </a:solidFill>
                          <a:effectLst/>
                          <a:latin typeface="微軟正黑體" pitchFamily="34" charset="-120"/>
                          <a:ea typeface="微軟正黑體" pitchFamily="34" charset="-120"/>
                          <a:cs typeface="+mn-cs"/>
                        </a:rPr>
                      </a:br>
                      <a:endParaRPr kumimoji="0" lang="zh-TW" altLang="en-US" sz="1800" b="0" i="0" u="none" strike="noStrike" kern="1200" cap="none" normalizeH="0" baseline="0" dirty="0" smtClean="0">
                        <a:ln>
                          <a:noFill/>
                        </a:ln>
                        <a:solidFill>
                          <a:schemeClr val="tx1"/>
                        </a:solidFill>
                        <a:effectLst/>
                        <a:latin typeface="微軟正黑體" pitchFamily="34" charset="-120"/>
                        <a:ea typeface="微軟正黑體" pitchFamily="34" charset="-120"/>
                        <a:cs typeface="+mn-cs"/>
                      </a:endParaRPr>
                    </a:p>
                  </a:txBody>
                  <a:tcPr marL="91438" marR="91438"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extLst>
                  <a:ext uri="{0D108BD9-81ED-4DB2-BD59-A6C34878D82A}">
                    <a16:rowId xmlns:a16="http://schemas.microsoft.com/office/drawing/2014/main" val="10003"/>
                  </a:ext>
                </a:extLst>
              </a:tr>
              <a:tr h="1238449">
                <a:tc>
                  <a:txBody>
                    <a:bodyPr/>
                    <a:lstStyle/>
                    <a:p>
                      <a:pPr marL="0" marR="0" lvl="0" indent="0" algn="ctr" defTabSz="914400" rtl="0" eaLnBrk="0" fontAlgn="base" latinLnBrk="0" hangingPunct="0">
                        <a:lnSpc>
                          <a:spcPct val="100000"/>
                        </a:lnSpc>
                        <a:spcBef>
                          <a:spcPct val="20000"/>
                        </a:spcBef>
                        <a:spcAft>
                          <a:spcPct val="0"/>
                        </a:spcAft>
                        <a:buClr>
                          <a:srgbClr val="984807"/>
                        </a:buClr>
                        <a:buSzTx/>
                        <a:buFont typeface="Wingdings" pitchFamily="2" charset="2"/>
                        <a:buNone/>
                        <a:tabLst/>
                      </a:pPr>
                      <a:r>
                        <a:rPr kumimoji="0" lang="zh-TW" altLang="en-US" sz="2800" b="1" i="0" u="none" strike="noStrike" cap="none" normalizeH="0" baseline="0" dirty="0" smtClean="0">
                          <a:ln>
                            <a:noFill/>
                          </a:ln>
                          <a:solidFill>
                            <a:srgbClr val="00B050"/>
                          </a:solidFill>
                          <a:effectLst/>
                          <a:latin typeface="微軟正黑體" pitchFamily="34" charset="-120"/>
                          <a:ea typeface="微軟正黑體" pitchFamily="34" charset="-120"/>
                        </a:rPr>
                        <a:t>跨國策略</a:t>
                      </a:r>
                    </a:p>
                  </a:txBody>
                  <a:tcPr marL="91438" marR="91438"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984807"/>
                        </a:buClr>
                        <a:buSzTx/>
                        <a:buFontTx/>
                        <a:buBlip>
                          <a:blip r:embed="rId2"/>
                        </a:buBlip>
                        <a:tabLst/>
                      </a:pPr>
                      <a:r>
                        <a:rPr kumimoji="0" lang="zh-TW" altLang="en-US" sz="1600" b="0" i="0" u="none" strike="noStrike" cap="none" normalizeH="0" baseline="0" dirty="0" smtClean="0">
                          <a:ln>
                            <a:noFill/>
                          </a:ln>
                          <a:solidFill>
                            <a:schemeClr val="tx1"/>
                          </a:solidFill>
                          <a:effectLst/>
                          <a:latin typeface="微軟正黑體" pitchFamily="34" charset="-120"/>
                          <a:ea typeface="微軟正黑體" pitchFamily="34" charset="-120"/>
                        </a:rPr>
                        <a:t>能夠發揮規模經濟</a:t>
                      </a:r>
                      <a:endParaRPr kumimoji="0" lang="en-US" altLang="zh-TW" sz="1600" b="0" i="0" u="none" strike="noStrike" cap="none" normalizeH="0" baseline="0" dirty="0" smtClean="0">
                        <a:ln>
                          <a:noFill/>
                        </a:ln>
                        <a:solidFill>
                          <a:schemeClr val="tx1"/>
                        </a:solidFill>
                        <a:effectLst/>
                        <a:latin typeface="微軟正黑體" pitchFamily="34" charset="-120"/>
                        <a:ea typeface="微軟正黑體" pitchFamily="34" charset="-120"/>
                      </a:endParaRPr>
                    </a:p>
                    <a:p>
                      <a:pPr marL="0" marR="0" lvl="0" indent="0" algn="l" defTabSz="914400" rtl="0" eaLnBrk="0" fontAlgn="base" latinLnBrk="0" hangingPunct="0">
                        <a:lnSpc>
                          <a:spcPct val="100000"/>
                        </a:lnSpc>
                        <a:spcBef>
                          <a:spcPct val="20000"/>
                        </a:spcBef>
                        <a:spcAft>
                          <a:spcPct val="0"/>
                        </a:spcAft>
                        <a:buClr>
                          <a:srgbClr val="984807"/>
                        </a:buClr>
                        <a:buSzTx/>
                        <a:buFontTx/>
                        <a:buBlip>
                          <a:blip r:embed="rId2"/>
                        </a:buBlip>
                        <a:tabLst/>
                      </a:pPr>
                      <a:r>
                        <a:rPr kumimoji="0" lang="zh-TW" altLang="en-US" sz="1600" b="0" i="0" u="none" strike="noStrike" cap="none" normalizeH="0" baseline="0" dirty="0" smtClean="0">
                          <a:ln>
                            <a:noFill/>
                          </a:ln>
                          <a:solidFill>
                            <a:schemeClr val="tx1"/>
                          </a:solidFill>
                          <a:effectLst/>
                          <a:latin typeface="微軟正黑體" pitchFamily="34" charset="-120"/>
                          <a:ea typeface="微軟正黑體" pitchFamily="34" charset="-120"/>
                        </a:rPr>
                        <a:t>能夠發揮區位經濟</a:t>
                      </a:r>
                      <a:endParaRPr kumimoji="0" lang="en-US" altLang="zh-TW" sz="1600" b="0" i="0" u="none" strike="noStrike" cap="none" normalizeH="0" baseline="0" dirty="0" smtClean="0">
                        <a:ln>
                          <a:noFill/>
                        </a:ln>
                        <a:solidFill>
                          <a:schemeClr val="tx1"/>
                        </a:solidFill>
                        <a:effectLst/>
                        <a:latin typeface="微軟正黑體" pitchFamily="34" charset="-120"/>
                        <a:ea typeface="微軟正黑體" pitchFamily="34" charset="-120"/>
                      </a:endParaRPr>
                    </a:p>
                    <a:p>
                      <a:pPr marL="0" marR="0" lvl="0" indent="0" algn="l" defTabSz="914400" rtl="0" eaLnBrk="0" fontAlgn="base" latinLnBrk="0" hangingPunct="0">
                        <a:lnSpc>
                          <a:spcPct val="100000"/>
                        </a:lnSpc>
                        <a:spcBef>
                          <a:spcPct val="20000"/>
                        </a:spcBef>
                        <a:spcAft>
                          <a:spcPct val="0"/>
                        </a:spcAft>
                        <a:buClr>
                          <a:srgbClr val="984807"/>
                        </a:buClr>
                        <a:buSzTx/>
                        <a:buFontTx/>
                        <a:buBlip>
                          <a:blip r:embed="rId2"/>
                        </a:buBlip>
                        <a:tabLst/>
                      </a:pPr>
                      <a:r>
                        <a:rPr kumimoji="0" lang="zh-TW" altLang="en-US" sz="1600" b="0" i="0" u="none" strike="noStrike" cap="none" normalizeH="0" baseline="0" dirty="0" smtClean="0">
                          <a:ln>
                            <a:noFill/>
                          </a:ln>
                          <a:solidFill>
                            <a:schemeClr val="tx1"/>
                          </a:solidFill>
                          <a:effectLst/>
                          <a:latin typeface="微軟正黑體" pitchFamily="34" charset="-120"/>
                          <a:ea typeface="微軟正黑體" pitchFamily="34" charset="-120"/>
                        </a:rPr>
                        <a:t>能夠根據當地回應來提供產品來進行行銷活動</a:t>
                      </a:r>
                      <a:endParaRPr kumimoji="0" lang="en-US" altLang="zh-TW" sz="1600" b="0" i="0" u="none" strike="noStrike" cap="none" normalizeH="0" baseline="0" dirty="0" smtClean="0">
                        <a:ln>
                          <a:noFill/>
                        </a:ln>
                        <a:solidFill>
                          <a:schemeClr val="tx1"/>
                        </a:solidFill>
                        <a:effectLst/>
                        <a:latin typeface="微軟正黑體" pitchFamily="34" charset="-120"/>
                        <a:ea typeface="微軟正黑體" pitchFamily="34" charset="-120"/>
                      </a:endParaRPr>
                    </a:p>
                    <a:p>
                      <a:pPr marL="0" marR="0" lvl="0" indent="0" algn="l" defTabSz="914400" rtl="0" eaLnBrk="0" fontAlgn="base" latinLnBrk="0" hangingPunct="0">
                        <a:lnSpc>
                          <a:spcPct val="100000"/>
                        </a:lnSpc>
                        <a:spcBef>
                          <a:spcPct val="20000"/>
                        </a:spcBef>
                        <a:spcAft>
                          <a:spcPct val="0"/>
                        </a:spcAft>
                        <a:buClr>
                          <a:srgbClr val="984807"/>
                        </a:buClr>
                        <a:buSzTx/>
                        <a:buFontTx/>
                        <a:buBlip>
                          <a:blip r:embed="rId2"/>
                        </a:buBlip>
                        <a:tabLst/>
                      </a:pPr>
                      <a:r>
                        <a:rPr kumimoji="0" lang="zh-TW" altLang="en-US" sz="1600" b="0" i="0" u="none" strike="noStrike" cap="none" normalizeH="0" baseline="0" dirty="0" smtClean="0">
                          <a:ln>
                            <a:noFill/>
                          </a:ln>
                          <a:solidFill>
                            <a:schemeClr val="tx1"/>
                          </a:solidFill>
                          <a:effectLst/>
                          <a:latin typeface="微軟正黑體" pitchFamily="34" charset="-120"/>
                          <a:ea typeface="微軟正黑體" pitchFamily="34" charset="-120"/>
                        </a:rPr>
                        <a:t>可以實現全球學習的利益</a:t>
                      </a:r>
                    </a:p>
                  </a:txBody>
                  <a:tcPr marL="91438" marR="91438"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984807"/>
                        </a:buClr>
                        <a:buSzTx/>
                        <a:buFontTx/>
                        <a:buBlip>
                          <a:blip r:embed="rId3"/>
                        </a:buBlip>
                        <a:tabLst/>
                      </a:pPr>
                      <a:r>
                        <a:rPr kumimoji="0" lang="zh-TW" altLang="en-US" sz="1800" b="0" i="0" u="none" strike="noStrike" kern="1200" cap="none" normalizeH="0" baseline="0" dirty="0" smtClean="0">
                          <a:ln>
                            <a:noFill/>
                          </a:ln>
                          <a:solidFill>
                            <a:schemeClr val="tx1"/>
                          </a:solidFill>
                          <a:effectLst/>
                          <a:latin typeface="微軟正黑體" pitchFamily="34" charset="-120"/>
                          <a:ea typeface="微軟正黑體" pitchFamily="34" charset="-120"/>
                          <a:cs typeface="+mn-cs"/>
                        </a:rPr>
                        <a:t>由於組織的問題，很難以實行</a:t>
                      </a:r>
                    </a:p>
                  </a:txBody>
                  <a:tcPr marL="91438" marR="91438"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8403170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日期版面配置區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mtClean="0"/>
              <a:t>策略管理學   </a:t>
            </a:r>
            <a:r>
              <a:rPr lang="en-US" altLang="zh-TW" smtClean="0"/>
              <a:t>Chapter 11   </a:t>
            </a:r>
            <a:r>
              <a:rPr lang="zh-TW" altLang="en-US" smtClean="0"/>
              <a:t>全球策略布局</a:t>
            </a:r>
          </a:p>
        </p:txBody>
      </p:sp>
      <p:sp>
        <p:nvSpPr>
          <p:cNvPr id="5123"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a:t>11-</a:t>
            </a:r>
            <a:fld id="{6D4169C6-DA1A-488E-85EE-E4F4932B9443}" type="slidenum">
              <a:rPr lang="en-US" altLang="zh-TW"/>
              <a:pPr eaLnBrk="1" hangingPunct="1"/>
              <a:t>23</a:t>
            </a:fld>
            <a:endParaRPr lang="en-US" altLang="zh-TW"/>
          </a:p>
        </p:txBody>
      </p:sp>
      <p:sp>
        <p:nvSpPr>
          <p:cNvPr id="5124" name="Rectangle 2"/>
          <p:cNvSpPr>
            <a:spLocks noGrp="1" noChangeArrowheads="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200">
                <a:solidFill>
                  <a:schemeClr val="accent6">
                    <a:lumMod val="50000"/>
                  </a:schemeClr>
                </a:solidFill>
                <a:latin typeface="微軟正黑體" panose="020B0604030504040204" pitchFamily="34" charset="-120"/>
                <a:ea typeface="微軟正黑體" panose="020B0604030504040204" pitchFamily="34" charset="-120"/>
              </a:rPr>
              <a:t>CHAPTER 11  </a:t>
            </a:r>
            <a:r>
              <a:rPr lang="zh-TW" altLang="en-US" sz="4200">
                <a:solidFill>
                  <a:schemeClr val="accent6">
                    <a:lumMod val="50000"/>
                  </a:schemeClr>
                </a:solidFill>
                <a:latin typeface="微軟正黑體" panose="020B0604030504040204" pitchFamily="34" charset="-120"/>
                <a:ea typeface="微軟正黑體" panose="020B0604030504040204" pitchFamily="34" charset="-120"/>
              </a:rPr>
              <a:t>全球策略布局</a:t>
            </a:r>
            <a:endParaRPr lang="zh-TW" altLang="zh-TW" sz="4200">
              <a:solidFill>
                <a:schemeClr val="accent6">
                  <a:lumMod val="50000"/>
                </a:schemeClr>
              </a:solidFill>
              <a:latin typeface="微軟正黑體" panose="020B0604030504040204" pitchFamily="34" charset="-120"/>
              <a:ea typeface="微軟正黑體" panose="020B0604030504040204" pitchFamily="34" charset="-120"/>
            </a:endParaRPr>
          </a:p>
        </p:txBody>
      </p:sp>
      <p:sp>
        <p:nvSpPr>
          <p:cNvPr id="5125" name="Text Box 5"/>
          <p:cNvSpPr txBox="1">
            <a:spLocks noChangeArrowheads="1"/>
          </p:cNvSpPr>
          <p:nvPr/>
        </p:nvSpPr>
        <p:spPr bwMode="auto">
          <a:xfrm>
            <a:off x="7748588" y="47625"/>
            <a:ext cx="1433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sz="2000" i="1"/>
              <a:t>Chapter 11</a:t>
            </a:r>
          </a:p>
        </p:txBody>
      </p:sp>
      <p:graphicFrame>
        <p:nvGraphicFramePr>
          <p:cNvPr id="7" name="資料庫圖表 6"/>
          <p:cNvGraphicFramePr/>
          <p:nvPr>
            <p:extLst>
              <p:ext uri="{D42A27DB-BD31-4B8C-83A1-F6EECF244321}">
                <p14:modId xmlns:p14="http://schemas.microsoft.com/office/powerpoint/2010/main" val="436832940"/>
              </p:ext>
            </p:extLst>
          </p:nvPr>
        </p:nvGraphicFramePr>
        <p:xfrm>
          <a:off x="1014349" y="1711230"/>
          <a:ext cx="718267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7313857"/>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日期版面配置區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mtClean="0"/>
              <a:t>策略管理學   </a:t>
            </a:r>
            <a:r>
              <a:rPr lang="en-US" altLang="zh-TW" smtClean="0"/>
              <a:t>Chapter 11   </a:t>
            </a:r>
            <a:r>
              <a:rPr lang="zh-TW" altLang="en-US" smtClean="0"/>
              <a:t>全球策略布局</a:t>
            </a:r>
            <a:endParaRPr lang="en-US" altLang="zh-TW" smtClean="0"/>
          </a:p>
        </p:txBody>
      </p:sp>
      <p:sp>
        <p:nvSpPr>
          <p:cNvPr id="26627"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a:t>11-</a:t>
            </a:r>
            <a:fld id="{514EED99-6D23-4409-A4F9-21E164730AEA}" type="slidenum">
              <a:rPr lang="en-US" altLang="zh-TW"/>
              <a:pPr eaLnBrk="1" hangingPunct="1"/>
              <a:t>24</a:t>
            </a:fld>
            <a:endParaRPr lang="en-US" altLang="zh-TW"/>
          </a:p>
        </p:txBody>
      </p:sp>
      <p:sp>
        <p:nvSpPr>
          <p:cNvPr id="8194" name="Rectangle 2"/>
          <p:cNvSpPr>
            <a:spLocks noGrp="1" noChangeArrowheads="1"/>
          </p:cNvSpPr>
          <p:nvPr>
            <p:ph type="title"/>
          </p:nvPr>
        </p:nvSpPr>
        <p:spPr>
          <a:xfrm>
            <a:off x="437949" y="403958"/>
            <a:ext cx="8335478" cy="7474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§11.5</a:t>
            </a:r>
            <a:r>
              <a:rPr lang="zh-TW" altLang="en-US" sz="4400" dirty="0">
                <a:latin typeface="微軟正黑體" pitchFamily="34" charset="-120"/>
                <a:ea typeface="微軟正黑體" pitchFamily="34" charset="-120"/>
              </a:rPr>
              <a:t>全球市場的進入決策與模式</a:t>
            </a:r>
            <a:endParaRPr lang="zh-TW" altLang="zh-TW" sz="4400" dirty="0">
              <a:latin typeface="微軟正黑體" pitchFamily="34" charset="-120"/>
              <a:ea typeface="微軟正黑體" pitchFamily="34" charset="-120"/>
            </a:endParaRPr>
          </a:p>
        </p:txBody>
      </p:sp>
      <p:sp>
        <p:nvSpPr>
          <p:cNvPr id="26629" name="Rectangle 3"/>
          <p:cNvSpPr>
            <a:spLocks noGrp="1" noChangeArrowheads="1"/>
          </p:cNvSpPr>
          <p:nvPr>
            <p:ph type="body" idx="1"/>
          </p:nvPr>
        </p:nvSpPr>
        <p:spPr/>
        <p:txBody>
          <a:bodyPr/>
          <a:lstStyle/>
          <a:p>
            <a:pPr eaLnBrk="1" hangingPunct="1">
              <a:defRPr/>
            </a:pPr>
            <a:r>
              <a:rPr lang="zh-TW" altLang="en-US" dirty="0" smtClean="0"/>
              <a:t> </a:t>
            </a:r>
            <a:r>
              <a:rPr lang="zh-TW" altLang="en-US" sz="3200" dirty="0" smtClean="0">
                <a:solidFill>
                  <a:schemeClr val="accent6"/>
                </a:solidFill>
                <a:latin typeface="微軟正黑體" pitchFamily="34" charset="-120"/>
                <a:ea typeface="微軟正黑體" pitchFamily="34" charset="-120"/>
              </a:rPr>
              <a:t>全球市場的進入抉擇 </a:t>
            </a:r>
            <a:endParaRPr lang="en-US" altLang="zh-TW" sz="3200" dirty="0" smtClean="0">
              <a:solidFill>
                <a:schemeClr val="accent6"/>
              </a:solidFill>
              <a:latin typeface="微軟正黑體" pitchFamily="34" charset="-120"/>
              <a:ea typeface="微軟正黑體" pitchFamily="34" charset="-120"/>
            </a:endParaRPr>
          </a:p>
          <a:p>
            <a:pPr eaLnBrk="1" hangingPunct="1">
              <a:defRPr/>
            </a:pPr>
            <a:endParaRPr lang="zh-TW" altLang="zh-TW" dirty="0" smtClean="0"/>
          </a:p>
        </p:txBody>
      </p:sp>
      <p:graphicFrame>
        <p:nvGraphicFramePr>
          <p:cNvPr id="6" name="資料庫圖表 5"/>
          <p:cNvGraphicFramePr/>
          <p:nvPr/>
        </p:nvGraphicFramePr>
        <p:xfrm>
          <a:off x="1961322" y="2218635"/>
          <a:ext cx="5115339"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9634" name="Picture 2" descr="「國家」的圖片搜尋結果"/>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43355" y="1078484"/>
            <a:ext cx="2575233" cy="12761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 name="圖片 1"/>
          <p:cNvPicPr>
            <a:picLocks noChangeAspect="1"/>
          </p:cNvPicPr>
          <p:nvPr/>
        </p:nvPicPr>
        <p:blipFill>
          <a:blip r:embed="rId8"/>
          <a:stretch>
            <a:fillRect/>
          </a:stretch>
        </p:blipFill>
        <p:spPr>
          <a:xfrm>
            <a:off x="92356" y="3708945"/>
            <a:ext cx="2153133" cy="10833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84359416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69634"/>
                                        </p:tgtEl>
                                        <p:attrNameLst>
                                          <p:attrName>style.visibility</p:attrName>
                                        </p:attrNameLst>
                                      </p:cBhvr>
                                      <p:to>
                                        <p:strVal val="visible"/>
                                      </p:to>
                                    </p:set>
                                    <p:animEffect transition="in" filter="fade">
                                      <p:cBhvr>
                                        <p:cTn id="13" dur="500"/>
                                        <p:tgtEl>
                                          <p:spTgt spid="69634"/>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日期版面配置區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mtClean="0"/>
              <a:t>策略管理學   </a:t>
            </a:r>
            <a:r>
              <a:rPr lang="en-US" altLang="zh-TW" smtClean="0"/>
              <a:t>Chapter 11   </a:t>
            </a:r>
            <a:r>
              <a:rPr lang="zh-TW" altLang="en-US" smtClean="0"/>
              <a:t>全球策略布局</a:t>
            </a:r>
            <a:endParaRPr lang="en-US" altLang="zh-TW" smtClean="0"/>
          </a:p>
        </p:txBody>
      </p:sp>
      <p:sp>
        <p:nvSpPr>
          <p:cNvPr id="27651"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a:t>11-</a:t>
            </a:r>
            <a:fld id="{0088000E-9F47-4FBD-A2A4-9332787104C1}" type="slidenum">
              <a:rPr lang="en-US" altLang="zh-TW"/>
              <a:pPr eaLnBrk="1" hangingPunct="1"/>
              <a:t>25</a:t>
            </a:fld>
            <a:endParaRPr lang="en-US" altLang="zh-TW"/>
          </a:p>
        </p:txBody>
      </p:sp>
      <p:sp>
        <p:nvSpPr>
          <p:cNvPr id="8194" name="Rectangle 2"/>
          <p:cNvSpPr>
            <a:spLocks noGrp="1" noChangeArrowheads="1"/>
          </p:cNvSpPr>
          <p:nvPr>
            <p:ph type="title"/>
          </p:nvPr>
        </p:nvSpPr>
        <p:spPr>
          <a:xfrm>
            <a:off x="319983" y="571994"/>
            <a:ext cx="8335478" cy="7474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§11.5</a:t>
            </a:r>
            <a:r>
              <a:rPr lang="zh-TW" altLang="en-US" sz="4400" dirty="0">
                <a:latin typeface="微軟正黑體" pitchFamily="34" charset="-120"/>
                <a:ea typeface="微軟正黑體" pitchFamily="34" charset="-120"/>
              </a:rPr>
              <a:t>全球市場的進入決策與模式</a:t>
            </a:r>
            <a:endParaRPr lang="zh-TW" altLang="zh-TW" sz="4400" dirty="0">
              <a:latin typeface="微軟正黑體" pitchFamily="34" charset="-120"/>
              <a:ea typeface="微軟正黑體" pitchFamily="34" charset="-120"/>
            </a:endParaRPr>
          </a:p>
        </p:txBody>
      </p:sp>
      <p:sp>
        <p:nvSpPr>
          <p:cNvPr id="27653" name="Rectangle 3"/>
          <p:cNvSpPr>
            <a:spLocks noGrp="1" noChangeArrowheads="1"/>
          </p:cNvSpPr>
          <p:nvPr>
            <p:ph type="body" idx="1"/>
          </p:nvPr>
        </p:nvSpPr>
        <p:spPr>
          <a:xfrm>
            <a:off x="530730" y="1491391"/>
            <a:ext cx="7594333" cy="4523527"/>
          </a:xfrm>
        </p:spPr>
        <p:txBody>
          <a:bodyPr/>
          <a:lstStyle/>
          <a:p>
            <a:pPr eaLnBrk="1" hangingPunct="1">
              <a:defRPr/>
            </a:pPr>
            <a:r>
              <a:rPr lang="zh-TW" altLang="en-US" dirty="0" smtClean="0">
                <a:latin typeface="微軟正黑體" pitchFamily="34" charset="-120"/>
                <a:ea typeface="微軟正黑體" pitchFamily="34" charset="-120"/>
              </a:rPr>
              <a:t> </a:t>
            </a:r>
            <a:r>
              <a:rPr lang="zh-TW" altLang="en-US" sz="3200" dirty="0" smtClean="0">
                <a:solidFill>
                  <a:schemeClr val="accent6"/>
                </a:solidFill>
                <a:latin typeface="微軟正黑體" pitchFamily="34" charset="-120"/>
                <a:ea typeface="微軟正黑體" pitchFamily="34" charset="-120"/>
              </a:rPr>
              <a:t>決定進入的國家</a:t>
            </a:r>
            <a:endParaRPr lang="en-US" altLang="zh-TW" sz="3200" dirty="0" smtClean="0">
              <a:solidFill>
                <a:schemeClr val="accent6"/>
              </a:solidFill>
              <a:latin typeface="微軟正黑體" pitchFamily="34" charset="-120"/>
              <a:ea typeface="微軟正黑體" pitchFamily="34" charset="-120"/>
            </a:endParaRPr>
          </a:p>
          <a:p>
            <a:pPr>
              <a:buFontTx/>
              <a:buBlip>
                <a:blip r:embed="rId2"/>
              </a:buBlip>
              <a:defRPr/>
            </a:pPr>
            <a:r>
              <a:rPr lang="zh-TW" altLang="en-US" dirty="0" smtClean="0">
                <a:latin typeface="微軟正黑體" pitchFamily="34" charset="-120"/>
                <a:ea typeface="微軟正黑體" pitchFamily="34" charset="-120"/>
              </a:rPr>
              <a:t>多國競爭（</a:t>
            </a:r>
            <a:r>
              <a:rPr lang="en-US" altLang="zh-TW" dirty="0" smtClean="0">
                <a:latin typeface="微軟正黑體" pitchFamily="34" charset="-120"/>
                <a:ea typeface="微軟正黑體" pitchFamily="34" charset="-120"/>
              </a:rPr>
              <a:t>Multinational Competition</a:t>
            </a:r>
            <a:r>
              <a:rPr lang="zh-TW" altLang="en-US" dirty="0" smtClean="0">
                <a:latin typeface="微軟正黑體" pitchFamily="34" charset="-120"/>
                <a:ea typeface="微軟正黑體" pitchFamily="34" charset="-120"/>
              </a:rPr>
              <a:t>）是指企業採取一次只進入一個或少數的國家市場，而逐步擴展至全球市場。</a:t>
            </a:r>
          </a:p>
          <a:p>
            <a:pPr>
              <a:buFontTx/>
              <a:buBlip>
                <a:blip r:embed="rId2"/>
              </a:buBlip>
              <a:defRPr/>
            </a:pPr>
            <a:r>
              <a:rPr lang="zh-TW" altLang="en-US" dirty="0" smtClean="0">
                <a:latin typeface="微軟正黑體" pitchFamily="34" charset="-120"/>
                <a:ea typeface="微軟正黑體" pitchFamily="34" charset="-120"/>
              </a:rPr>
              <a:t>全球競爭（</a:t>
            </a:r>
            <a:r>
              <a:rPr lang="en-US" altLang="zh-TW" dirty="0" smtClean="0">
                <a:latin typeface="微軟正黑體" pitchFamily="34" charset="-120"/>
                <a:ea typeface="微軟正黑體" pitchFamily="34" charset="-120"/>
              </a:rPr>
              <a:t>Global Competition</a:t>
            </a:r>
            <a:r>
              <a:rPr lang="zh-TW" altLang="en-US" dirty="0" smtClean="0">
                <a:latin typeface="微軟正黑體" pitchFamily="34" charset="-120"/>
                <a:ea typeface="微軟正黑體" pitchFamily="34" charset="-120"/>
              </a:rPr>
              <a:t>）則是同時大規模地進入很多國家的市場，在同一時間來爭奪全球市場的領導地位。</a:t>
            </a:r>
          </a:p>
          <a:p>
            <a:pPr eaLnBrk="1" hangingPunct="1">
              <a:buFontTx/>
              <a:buBlip>
                <a:blip r:embed="rId2"/>
              </a:buBlip>
              <a:defRPr/>
            </a:pPr>
            <a:endParaRPr lang="zh-TW" altLang="zh-TW" dirty="0" smtClean="0">
              <a:latin typeface="微軟正黑體" pitchFamily="34" charset="-120"/>
              <a:ea typeface="微軟正黑體" pitchFamily="34" charset="-120"/>
            </a:endParaRPr>
          </a:p>
        </p:txBody>
      </p:sp>
      <p:pic>
        <p:nvPicPr>
          <p:cNvPr id="3" name="圖片 2"/>
          <p:cNvPicPr>
            <a:picLocks noChangeAspect="1"/>
          </p:cNvPicPr>
          <p:nvPr/>
        </p:nvPicPr>
        <p:blipFill>
          <a:blip r:embed="rId3"/>
          <a:stretch>
            <a:fillRect/>
          </a:stretch>
        </p:blipFill>
        <p:spPr>
          <a:xfrm>
            <a:off x="5314184" y="4548850"/>
            <a:ext cx="3487832" cy="18392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85545299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653">
                                            <p:txEl>
                                              <p:pRg st="0" end="0"/>
                                            </p:txEl>
                                          </p:spTgt>
                                        </p:tgtEl>
                                        <p:attrNameLst>
                                          <p:attrName>style.visibility</p:attrName>
                                        </p:attrNameLst>
                                      </p:cBhvr>
                                      <p:to>
                                        <p:strVal val="visible"/>
                                      </p:to>
                                    </p:set>
                                    <p:anim calcmode="lin" valueType="num">
                                      <p:cBhvr additive="base">
                                        <p:cTn id="7" dur="500" fill="hold"/>
                                        <p:tgtEl>
                                          <p:spTgt spid="2765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3">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withGroup">
                            <p:stCondLst>
                              <p:cond delay="500"/>
                            </p:stCondLst>
                            <p:childTnLst>
                              <p:par>
                                <p:cTn id="10" presetID="10"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7653">
                                            <p:txEl>
                                              <p:pRg st="1" end="1"/>
                                            </p:txEl>
                                          </p:spTgt>
                                        </p:tgtEl>
                                        <p:attrNameLst>
                                          <p:attrName>style.visibility</p:attrName>
                                        </p:attrNameLst>
                                      </p:cBhvr>
                                      <p:to>
                                        <p:strVal val="visible"/>
                                      </p:to>
                                    </p:set>
                                    <p:anim calcmode="lin" valueType="num">
                                      <p:cBhvr additive="base">
                                        <p:cTn id="17" dur="500" fill="hold"/>
                                        <p:tgtEl>
                                          <p:spTgt spid="2765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765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7653">
                                            <p:txEl>
                                              <p:pRg st="2" end="2"/>
                                            </p:txEl>
                                          </p:spTgt>
                                        </p:tgtEl>
                                        <p:attrNameLst>
                                          <p:attrName>style.visibility</p:attrName>
                                        </p:attrNameLst>
                                      </p:cBhvr>
                                      <p:to>
                                        <p:strVal val="visible"/>
                                      </p:to>
                                    </p:set>
                                    <p:anim calcmode="lin" valueType="num">
                                      <p:cBhvr additive="base">
                                        <p:cTn id="23" dur="500" fill="hold"/>
                                        <p:tgtEl>
                                          <p:spTgt spid="2765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765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日期版面配置區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mtClean="0"/>
              <a:t>策略管理學   </a:t>
            </a:r>
            <a:r>
              <a:rPr lang="en-US" altLang="zh-TW" smtClean="0"/>
              <a:t>Chapter 11   </a:t>
            </a:r>
            <a:r>
              <a:rPr lang="zh-TW" altLang="en-US" smtClean="0"/>
              <a:t>全球策略布局</a:t>
            </a:r>
            <a:endParaRPr lang="en-US" altLang="zh-TW" smtClean="0"/>
          </a:p>
        </p:txBody>
      </p:sp>
      <p:sp>
        <p:nvSpPr>
          <p:cNvPr id="28675"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a:t>11-</a:t>
            </a:r>
            <a:fld id="{2FB4510C-9B3F-4C78-B167-FD2A18AFDB82}" type="slidenum">
              <a:rPr lang="en-US" altLang="zh-TW"/>
              <a:pPr eaLnBrk="1" hangingPunct="1"/>
              <a:t>26</a:t>
            </a:fld>
            <a:endParaRPr lang="en-US" altLang="zh-TW"/>
          </a:p>
        </p:txBody>
      </p:sp>
      <p:sp>
        <p:nvSpPr>
          <p:cNvPr id="8194" name="Rectangle 2"/>
          <p:cNvSpPr>
            <a:spLocks noGrp="1" noChangeArrowheads="1"/>
          </p:cNvSpPr>
          <p:nvPr>
            <p:ph type="title"/>
          </p:nvPr>
        </p:nvSpPr>
        <p:spPr>
          <a:xfrm>
            <a:off x="266421" y="582684"/>
            <a:ext cx="8752167" cy="7474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§11.5</a:t>
            </a:r>
            <a:r>
              <a:rPr lang="zh-TW" altLang="en-US" sz="4400" dirty="0">
                <a:latin typeface="微軟正黑體" pitchFamily="34" charset="-120"/>
                <a:ea typeface="微軟正黑體" pitchFamily="34" charset="-120"/>
              </a:rPr>
              <a:t>全球市場的進入決策與模式</a:t>
            </a:r>
            <a:endParaRPr lang="zh-TW" altLang="zh-TW" sz="4400" dirty="0">
              <a:latin typeface="微軟正黑體" pitchFamily="34" charset="-120"/>
              <a:ea typeface="微軟正黑體" pitchFamily="34" charset="-120"/>
            </a:endParaRPr>
          </a:p>
        </p:txBody>
      </p:sp>
      <p:sp>
        <p:nvSpPr>
          <p:cNvPr id="28677" name="Rectangle 3"/>
          <p:cNvSpPr>
            <a:spLocks noGrp="1" noChangeArrowheads="1"/>
          </p:cNvSpPr>
          <p:nvPr>
            <p:ph type="body" idx="1"/>
          </p:nvPr>
        </p:nvSpPr>
        <p:spPr>
          <a:xfrm>
            <a:off x="648519" y="1711309"/>
            <a:ext cx="7594333" cy="4523527"/>
          </a:xfrm>
        </p:spPr>
        <p:txBody>
          <a:bodyPr/>
          <a:lstStyle/>
          <a:p>
            <a:pPr eaLnBrk="1" hangingPunct="1">
              <a:defRPr/>
            </a:pPr>
            <a:r>
              <a:rPr lang="zh-TW" altLang="en-US" dirty="0" smtClean="0">
                <a:latin typeface="微軟正黑體" pitchFamily="34" charset="-120"/>
                <a:ea typeface="微軟正黑體" pitchFamily="34" charset="-120"/>
              </a:rPr>
              <a:t> </a:t>
            </a:r>
            <a:r>
              <a:rPr lang="zh-TW" altLang="en-US" sz="3200" dirty="0" smtClean="0">
                <a:solidFill>
                  <a:schemeClr val="accent6"/>
                </a:solidFill>
                <a:latin typeface="微軟正黑體" pitchFamily="34" charset="-120"/>
                <a:ea typeface="微軟正黑體" pitchFamily="34" charset="-120"/>
              </a:rPr>
              <a:t>決定進入的時機</a:t>
            </a:r>
            <a:endParaRPr lang="en-US" altLang="zh-TW" sz="3200" dirty="0" smtClean="0">
              <a:solidFill>
                <a:schemeClr val="accent6"/>
              </a:solidFill>
              <a:latin typeface="微軟正黑體" pitchFamily="34" charset="-120"/>
              <a:ea typeface="微軟正黑體" pitchFamily="34" charset="-120"/>
            </a:endParaRPr>
          </a:p>
          <a:p>
            <a:pPr eaLnBrk="1" hangingPunct="1">
              <a:buFontTx/>
              <a:buNone/>
              <a:defRPr/>
            </a:pPr>
            <a:endParaRPr lang="zh-TW" altLang="zh-TW" dirty="0" smtClean="0">
              <a:latin typeface="微軟正黑體" pitchFamily="34" charset="-120"/>
              <a:ea typeface="微軟正黑體" pitchFamily="34" charset="-120"/>
            </a:endParaRPr>
          </a:p>
        </p:txBody>
      </p:sp>
      <p:graphicFrame>
        <p:nvGraphicFramePr>
          <p:cNvPr id="6" name="資料庫圖表 5"/>
          <p:cNvGraphicFramePr/>
          <p:nvPr>
            <p:extLst>
              <p:ext uri="{D42A27DB-BD31-4B8C-83A1-F6EECF244321}">
                <p14:modId xmlns:p14="http://schemas.microsoft.com/office/powerpoint/2010/main" val="802005036"/>
              </p:ext>
            </p:extLst>
          </p:nvPr>
        </p:nvGraphicFramePr>
        <p:xfrm>
          <a:off x="1159386" y="1711309"/>
          <a:ext cx="7010401"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圖片 1"/>
          <p:cNvPicPr>
            <a:picLocks noChangeAspect="1"/>
          </p:cNvPicPr>
          <p:nvPr/>
        </p:nvPicPr>
        <p:blipFill rotWithShape="1">
          <a:blip r:embed="rId7"/>
          <a:srcRect t="15760" b="7440"/>
          <a:stretch/>
        </p:blipFill>
        <p:spPr>
          <a:xfrm>
            <a:off x="6581463" y="4886883"/>
            <a:ext cx="2313611" cy="17768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44518785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ppt_w*2.5"/>
                                          </p:val>
                                        </p:tav>
                                        <p:tav tm="100000">
                                          <p:val>
                                            <p:strVal val="#ppt_w"/>
                                          </p:val>
                                        </p:tav>
                                      </p:tavLst>
                                    </p:anim>
                                    <p:anim calcmode="lin" valueType="num">
                                      <p:cBhvr>
                                        <p:cTn id="8" dur="500" fill="hold"/>
                                        <p:tgtEl>
                                          <p:spTgt spid="6"/>
                                        </p:tgtEl>
                                        <p:attrNameLst>
                                          <p:attrName>ppt_h</p:attrName>
                                        </p:attrNameLst>
                                      </p:cBhvr>
                                      <p:tavLst>
                                        <p:tav tm="0">
                                          <p:val>
                                            <p:strVal val="#ppt_h*0.01"/>
                                          </p:val>
                                        </p:tav>
                                        <p:tav tm="100000">
                                          <p:val>
                                            <p:strVal val="#ppt_h"/>
                                          </p:val>
                                        </p:tav>
                                      </p:tavLst>
                                    </p:anim>
                                    <p:anim calcmode="lin" valueType="num">
                                      <p:cBhvr>
                                        <p:cTn id="9" dur="500" fill="hold"/>
                                        <p:tgtEl>
                                          <p:spTgt spid="6"/>
                                        </p:tgtEl>
                                        <p:attrNameLst>
                                          <p:attrName>ppt_x</p:attrName>
                                        </p:attrNameLst>
                                      </p:cBhvr>
                                      <p:tavLst>
                                        <p:tav tm="0">
                                          <p:val>
                                            <p:strVal val="#ppt_x"/>
                                          </p:val>
                                        </p:tav>
                                        <p:tav tm="100000">
                                          <p:val>
                                            <p:strVal val="#ppt_x"/>
                                          </p:val>
                                        </p:tav>
                                      </p:tavLst>
                                    </p:anim>
                                    <p:anim calcmode="lin" valueType="num">
                                      <p:cBhvr>
                                        <p:cTn id="10" dur="500" fill="hold"/>
                                        <p:tgtEl>
                                          <p:spTgt spid="6"/>
                                        </p:tgtEl>
                                        <p:attrNameLst>
                                          <p:attrName>ppt_y</p:attrName>
                                        </p:attrNameLst>
                                      </p:cBhvr>
                                      <p:tavLst>
                                        <p:tav tm="0">
                                          <p:val>
                                            <p:strVal val="#ppt_h+1"/>
                                          </p:val>
                                        </p:tav>
                                        <p:tav tm="100000">
                                          <p:val>
                                            <p:strVal val="#ppt_y"/>
                                          </p:val>
                                        </p:tav>
                                      </p:tavLst>
                                    </p:anim>
                                    <p:animEffect transition="in" filter="fade">
                                      <p:cBhvr>
                                        <p:cTn id="11" dur="500"/>
                                        <p:tgtEl>
                                          <p:spTgt spid="6"/>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日期版面配置區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mtClean="0"/>
              <a:t>策略管理學   </a:t>
            </a:r>
            <a:r>
              <a:rPr lang="en-US" altLang="zh-TW" smtClean="0"/>
              <a:t>Chapter 11   </a:t>
            </a:r>
            <a:r>
              <a:rPr lang="zh-TW" altLang="en-US" smtClean="0"/>
              <a:t>全球策略布局</a:t>
            </a:r>
            <a:endParaRPr lang="en-US" altLang="zh-TW" smtClean="0"/>
          </a:p>
        </p:txBody>
      </p:sp>
      <p:sp>
        <p:nvSpPr>
          <p:cNvPr id="29699"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a:t>11-</a:t>
            </a:r>
            <a:fld id="{C664553F-46D2-4CB9-A310-AB07BF82F27C}" type="slidenum">
              <a:rPr lang="en-US" altLang="zh-TW"/>
              <a:pPr eaLnBrk="1" hangingPunct="1"/>
              <a:t>27</a:t>
            </a:fld>
            <a:endParaRPr lang="en-US" altLang="zh-TW"/>
          </a:p>
        </p:txBody>
      </p:sp>
      <p:sp>
        <p:nvSpPr>
          <p:cNvPr id="8194" name="Rectangle 2"/>
          <p:cNvSpPr>
            <a:spLocks noGrp="1" noChangeArrowheads="1"/>
          </p:cNvSpPr>
          <p:nvPr>
            <p:ph type="title"/>
          </p:nvPr>
        </p:nvSpPr>
        <p:spPr>
          <a:xfrm>
            <a:off x="437949" y="433098"/>
            <a:ext cx="8335478" cy="7474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§11.5</a:t>
            </a:r>
            <a:r>
              <a:rPr lang="zh-TW" altLang="en-US" sz="4400" dirty="0">
                <a:latin typeface="微軟正黑體" pitchFamily="34" charset="-120"/>
                <a:ea typeface="微軟正黑體" pitchFamily="34" charset="-120"/>
              </a:rPr>
              <a:t>全球市場的進入決策與模式</a:t>
            </a:r>
            <a:endParaRPr lang="zh-TW" altLang="zh-TW" sz="4400" dirty="0">
              <a:latin typeface="微軟正黑體" pitchFamily="34" charset="-120"/>
              <a:ea typeface="微軟正黑體" pitchFamily="34" charset="-120"/>
            </a:endParaRPr>
          </a:p>
        </p:txBody>
      </p:sp>
      <p:sp>
        <p:nvSpPr>
          <p:cNvPr id="29701" name="Rectangle 3"/>
          <p:cNvSpPr>
            <a:spLocks noGrp="1" noChangeArrowheads="1"/>
          </p:cNvSpPr>
          <p:nvPr>
            <p:ph type="body" idx="1"/>
          </p:nvPr>
        </p:nvSpPr>
        <p:spPr>
          <a:xfrm>
            <a:off x="774833" y="1505732"/>
            <a:ext cx="7594333" cy="4523527"/>
          </a:xfrm>
        </p:spPr>
        <p:txBody>
          <a:bodyPr/>
          <a:lstStyle/>
          <a:p>
            <a:pPr eaLnBrk="1" hangingPunct="1">
              <a:defRPr/>
            </a:pPr>
            <a:r>
              <a:rPr lang="zh-TW" altLang="en-US" dirty="0" smtClean="0">
                <a:latin typeface="微軟正黑體" pitchFamily="34" charset="-120"/>
                <a:ea typeface="微軟正黑體" pitchFamily="34" charset="-120"/>
              </a:rPr>
              <a:t> </a:t>
            </a:r>
            <a:r>
              <a:rPr lang="zh-TW" altLang="en-US" sz="3200" dirty="0" smtClean="0">
                <a:solidFill>
                  <a:schemeClr val="accent6"/>
                </a:solidFill>
                <a:latin typeface="微軟正黑體" pitchFamily="34" charset="-120"/>
                <a:ea typeface="微軟正黑體" pitchFamily="34" charset="-120"/>
              </a:rPr>
              <a:t>決定進入的規模 </a:t>
            </a:r>
            <a:endParaRPr lang="en-US" altLang="zh-TW" sz="3200" dirty="0" smtClean="0">
              <a:solidFill>
                <a:schemeClr val="accent6"/>
              </a:solidFill>
              <a:latin typeface="微軟正黑體" pitchFamily="34" charset="-120"/>
              <a:ea typeface="微軟正黑體" pitchFamily="34" charset="-120"/>
            </a:endParaRPr>
          </a:p>
          <a:p>
            <a:pPr>
              <a:buFontTx/>
              <a:buBlip>
                <a:blip r:embed="rId2"/>
              </a:buBlip>
              <a:defRPr/>
            </a:pPr>
            <a:r>
              <a:rPr lang="zh-TW" altLang="en-US" dirty="0" smtClean="0">
                <a:latin typeface="微軟正黑體" pitchFamily="34" charset="-120"/>
                <a:ea typeface="微軟正黑體" pitchFamily="34" charset="-120"/>
              </a:rPr>
              <a:t>當進入的規模愈大時，往往策略承諾也愈大。</a:t>
            </a:r>
            <a:endParaRPr lang="en-US" altLang="zh-TW" dirty="0" smtClean="0">
              <a:latin typeface="微軟正黑體" pitchFamily="34" charset="-120"/>
              <a:ea typeface="微軟正黑體" pitchFamily="34" charset="-120"/>
            </a:endParaRPr>
          </a:p>
          <a:p>
            <a:pPr>
              <a:buFontTx/>
              <a:buBlip>
                <a:blip r:embed="rId2"/>
              </a:buBlip>
              <a:defRPr/>
            </a:pPr>
            <a:r>
              <a:rPr lang="zh-TW" altLang="en-US" dirty="0" smtClean="0">
                <a:latin typeface="微軟正黑體" pitchFamily="34" charset="-120"/>
                <a:ea typeface="微軟正黑體" pitchFamily="34" charset="-120"/>
              </a:rPr>
              <a:t>策略承諾是指企業對於某一策略所願意投入的資源多寡。 </a:t>
            </a:r>
          </a:p>
          <a:p>
            <a:pPr eaLnBrk="1" hangingPunct="1">
              <a:defRPr/>
            </a:pPr>
            <a:endParaRPr lang="zh-TW" altLang="zh-TW" dirty="0" smtClean="0">
              <a:latin typeface="微軟正黑體" pitchFamily="34" charset="-120"/>
              <a:ea typeface="微軟正黑體" pitchFamily="34" charset="-120"/>
            </a:endParaRPr>
          </a:p>
        </p:txBody>
      </p:sp>
      <p:pic>
        <p:nvPicPr>
          <p:cNvPr id="3" name="圖片 2"/>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2222" y1="40860" x2="68519" y2="13978"/>
                        <a14:foregroundMark x1="52222" y1="54839" x2="52222" y2="54839"/>
                        <a14:foregroundMark x1="31481" y1="67204" x2="31481" y2="67204"/>
                        <a14:foregroundMark x1="15556" y1="76882" x2="15556" y2="76882"/>
                      </a14:backgroundRemoval>
                    </a14:imgEffect>
                  </a14:imgLayer>
                </a14:imgProps>
              </a:ext>
            </a:extLst>
          </a:blip>
          <a:stretch>
            <a:fillRect/>
          </a:stretch>
        </p:blipFill>
        <p:spPr>
          <a:xfrm>
            <a:off x="5150399" y="4002448"/>
            <a:ext cx="2546430" cy="1754207"/>
          </a:xfrm>
          <a:prstGeom prst="rect">
            <a:avLst/>
          </a:prstGeom>
        </p:spPr>
      </p:pic>
      <p:pic>
        <p:nvPicPr>
          <p:cNvPr id="4" name="圖片 3"/>
          <p:cNvPicPr>
            <a:picLocks noChangeAspect="1"/>
          </p:cNvPicPr>
          <p:nvPr/>
        </p:nvPicPr>
        <p:blipFill>
          <a:blip r:embed="rId5"/>
          <a:stretch>
            <a:fillRect/>
          </a:stretch>
        </p:blipFill>
        <p:spPr>
          <a:xfrm>
            <a:off x="1076110" y="4002448"/>
            <a:ext cx="4074289" cy="193837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9629868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9701">
                                            <p:txEl>
                                              <p:pRg st="0" end="0"/>
                                            </p:txEl>
                                          </p:spTgt>
                                        </p:tgtEl>
                                        <p:attrNameLst>
                                          <p:attrName>style.visibility</p:attrName>
                                        </p:attrNameLst>
                                      </p:cBhvr>
                                      <p:to>
                                        <p:strVal val="visible"/>
                                      </p:to>
                                    </p:set>
                                    <p:anim calcmode="lin" valueType="num">
                                      <p:cBhvr>
                                        <p:cTn id="7" dur="1000" fill="hold"/>
                                        <p:tgtEl>
                                          <p:spTgt spid="2970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970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9701">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9701">
                                            <p:txEl>
                                              <p:pRg st="1" end="1"/>
                                            </p:txEl>
                                          </p:spTgt>
                                        </p:tgtEl>
                                        <p:attrNameLst>
                                          <p:attrName>style.visibility</p:attrName>
                                        </p:attrNameLst>
                                      </p:cBhvr>
                                      <p:to>
                                        <p:strVal val="visible"/>
                                      </p:to>
                                    </p:set>
                                    <p:anim calcmode="lin" valueType="num">
                                      <p:cBhvr>
                                        <p:cTn id="14" dur="1000" fill="hold"/>
                                        <p:tgtEl>
                                          <p:spTgt spid="29701">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29701">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9701">
                                            <p:txEl>
                                              <p:pRg st="1" end="1"/>
                                            </p:txEl>
                                          </p:spTgt>
                                        </p:tgtEl>
                                      </p:cBhvr>
                                    </p:animEffect>
                                  </p:childTnLst>
                                </p:cTn>
                              </p:par>
                            </p:childTnLst>
                          </p:cTn>
                        </p:par>
                        <p:par>
                          <p:cTn id="17" fill="hold" nodeType="withGroup">
                            <p:stCondLst>
                              <p:cond delay="1000"/>
                            </p:stCondLst>
                            <p:childTnLst>
                              <p:par>
                                <p:cTn id="18" presetID="10"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29701">
                                            <p:txEl>
                                              <p:pRg st="2" end="2"/>
                                            </p:txEl>
                                          </p:spTgt>
                                        </p:tgtEl>
                                        <p:attrNameLst>
                                          <p:attrName>style.visibility</p:attrName>
                                        </p:attrNameLst>
                                      </p:cBhvr>
                                      <p:to>
                                        <p:strVal val="visible"/>
                                      </p:to>
                                    </p:set>
                                    <p:anim calcmode="lin" valueType="num">
                                      <p:cBhvr>
                                        <p:cTn id="29" dur="1000" fill="hold"/>
                                        <p:tgtEl>
                                          <p:spTgt spid="29701">
                                            <p:txEl>
                                              <p:pRg st="2" end="2"/>
                                            </p:txEl>
                                          </p:spTgt>
                                        </p:tgtEl>
                                        <p:attrNameLst>
                                          <p:attrName>ppt_w</p:attrName>
                                        </p:attrNameLst>
                                      </p:cBhvr>
                                      <p:tavLst>
                                        <p:tav tm="0">
                                          <p:val>
                                            <p:strVal val="#ppt_w*0.70"/>
                                          </p:val>
                                        </p:tav>
                                        <p:tav tm="100000">
                                          <p:val>
                                            <p:strVal val="#ppt_w"/>
                                          </p:val>
                                        </p:tav>
                                      </p:tavLst>
                                    </p:anim>
                                    <p:anim calcmode="lin" valueType="num">
                                      <p:cBhvr>
                                        <p:cTn id="30" dur="1000" fill="hold"/>
                                        <p:tgtEl>
                                          <p:spTgt spid="29701">
                                            <p:txEl>
                                              <p:pRg st="2" end="2"/>
                                            </p:txEl>
                                          </p:spTgt>
                                        </p:tgtEl>
                                        <p:attrNameLst>
                                          <p:attrName>ppt_h</p:attrName>
                                        </p:attrNameLst>
                                      </p:cBhvr>
                                      <p:tavLst>
                                        <p:tav tm="0">
                                          <p:val>
                                            <p:strVal val="#ppt_h"/>
                                          </p:val>
                                        </p:tav>
                                        <p:tav tm="100000">
                                          <p:val>
                                            <p:strVal val="#ppt_h"/>
                                          </p:val>
                                        </p:tav>
                                      </p:tavLst>
                                    </p:anim>
                                    <p:animEffect transition="in" filter="fade">
                                      <p:cBhvr>
                                        <p:cTn id="31" dur="1000"/>
                                        <p:tgtEl>
                                          <p:spTgt spid="2970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1"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日期版面配置區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mtClean="0"/>
              <a:t>策略管理學   </a:t>
            </a:r>
            <a:r>
              <a:rPr lang="en-US" altLang="zh-TW" smtClean="0"/>
              <a:t>Chapter 11   </a:t>
            </a:r>
            <a:r>
              <a:rPr lang="zh-TW" altLang="en-US" smtClean="0"/>
              <a:t>全球策略布局</a:t>
            </a:r>
            <a:endParaRPr lang="en-US" altLang="zh-TW" smtClean="0"/>
          </a:p>
        </p:txBody>
      </p:sp>
      <p:sp>
        <p:nvSpPr>
          <p:cNvPr id="30723"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a:t>11-</a:t>
            </a:r>
            <a:fld id="{754E2ED4-A560-4A74-900D-AF565AF62BAA}" type="slidenum">
              <a:rPr lang="en-US" altLang="zh-TW"/>
              <a:pPr eaLnBrk="1" hangingPunct="1"/>
              <a:t>28</a:t>
            </a:fld>
            <a:endParaRPr lang="en-US" altLang="zh-TW"/>
          </a:p>
        </p:txBody>
      </p:sp>
      <p:sp>
        <p:nvSpPr>
          <p:cNvPr id="8194" name="Rectangle 2"/>
          <p:cNvSpPr>
            <a:spLocks noGrp="1" noChangeArrowheads="1"/>
          </p:cNvSpPr>
          <p:nvPr>
            <p:ph type="title"/>
          </p:nvPr>
        </p:nvSpPr>
        <p:spPr>
          <a:xfrm>
            <a:off x="205477" y="465887"/>
            <a:ext cx="8335478" cy="7474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§11.5</a:t>
            </a:r>
            <a:r>
              <a:rPr lang="zh-TW" altLang="en-US" sz="4400" dirty="0">
                <a:latin typeface="微軟正黑體" pitchFamily="34" charset="-120"/>
                <a:ea typeface="微軟正黑體" pitchFamily="34" charset="-120"/>
              </a:rPr>
              <a:t>全球市場的進入決策與模式</a:t>
            </a:r>
            <a:endParaRPr lang="zh-TW" altLang="zh-TW" sz="4400" dirty="0">
              <a:latin typeface="微軟正黑體" pitchFamily="34" charset="-120"/>
              <a:ea typeface="微軟正黑體" pitchFamily="34" charset="-120"/>
            </a:endParaRPr>
          </a:p>
        </p:txBody>
      </p:sp>
      <p:sp>
        <p:nvSpPr>
          <p:cNvPr id="30725" name="Rectangle 3"/>
          <p:cNvSpPr>
            <a:spLocks noGrp="1" noChangeArrowheads="1"/>
          </p:cNvSpPr>
          <p:nvPr>
            <p:ph type="body" idx="1"/>
          </p:nvPr>
        </p:nvSpPr>
        <p:spPr>
          <a:xfrm>
            <a:off x="426558" y="1526237"/>
            <a:ext cx="7594333" cy="4523527"/>
          </a:xfrm>
        </p:spPr>
        <p:txBody>
          <a:bodyPr/>
          <a:lstStyle/>
          <a:p>
            <a:pPr eaLnBrk="1" hangingPunct="1">
              <a:defRPr/>
            </a:pPr>
            <a:r>
              <a:rPr lang="zh-TW" altLang="en-US" dirty="0" smtClean="0">
                <a:latin typeface="微軟正黑體" pitchFamily="34" charset="-120"/>
                <a:ea typeface="微軟正黑體" pitchFamily="34" charset="-120"/>
              </a:rPr>
              <a:t> </a:t>
            </a:r>
            <a:r>
              <a:rPr lang="zh-TW" altLang="en-US" sz="3200" dirty="0" smtClean="0">
                <a:solidFill>
                  <a:schemeClr val="accent6"/>
                </a:solidFill>
                <a:latin typeface="微軟正黑體" pitchFamily="34" charset="-120"/>
                <a:ea typeface="微軟正黑體" pitchFamily="34" charset="-120"/>
              </a:rPr>
              <a:t>決定進入模式 </a:t>
            </a:r>
            <a:endParaRPr lang="en-US" altLang="zh-TW" sz="3200" dirty="0" smtClean="0">
              <a:solidFill>
                <a:schemeClr val="accent6"/>
              </a:solidFill>
              <a:latin typeface="微軟正黑體" pitchFamily="34" charset="-120"/>
              <a:ea typeface="微軟正黑體" pitchFamily="34" charset="-120"/>
            </a:endParaRPr>
          </a:p>
          <a:p>
            <a:pPr eaLnBrk="1" hangingPunct="1">
              <a:defRPr/>
            </a:pPr>
            <a:endParaRPr lang="zh-TW" altLang="zh-TW" dirty="0" smtClean="0">
              <a:latin typeface="微軟正黑體" pitchFamily="34" charset="-120"/>
              <a:ea typeface="微軟正黑體" pitchFamily="34" charset="-120"/>
            </a:endParaRPr>
          </a:p>
        </p:txBody>
      </p:sp>
      <p:graphicFrame>
        <p:nvGraphicFramePr>
          <p:cNvPr id="7" name="資料庫圖表 6"/>
          <p:cNvGraphicFramePr/>
          <p:nvPr>
            <p:extLst>
              <p:ext uri="{D42A27DB-BD31-4B8C-83A1-F6EECF244321}">
                <p14:modId xmlns:p14="http://schemas.microsoft.com/office/powerpoint/2010/main" val="388372686"/>
              </p:ext>
            </p:extLst>
          </p:nvPr>
        </p:nvGraphicFramePr>
        <p:xfrm>
          <a:off x="705354" y="1858670"/>
          <a:ext cx="7673986" cy="43182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311275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日期版面配置區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mtClean="0"/>
              <a:t>策略管理學   </a:t>
            </a:r>
            <a:r>
              <a:rPr lang="en-US" altLang="zh-TW" smtClean="0"/>
              <a:t>Chapter 11   </a:t>
            </a:r>
            <a:r>
              <a:rPr lang="zh-TW" altLang="en-US" smtClean="0"/>
              <a:t>全球策略布局</a:t>
            </a:r>
            <a:endParaRPr lang="en-US" altLang="zh-TW" smtClean="0"/>
          </a:p>
        </p:txBody>
      </p:sp>
      <p:sp>
        <p:nvSpPr>
          <p:cNvPr id="31747"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a:t>11-</a:t>
            </a:r>
            <a:fld id="{61F41BBC-52E0-4D84-A588-F44047E0034F}" type="slidenum">
              <a:rPr lang="en-US" altLang="zh-TW"/>
              <a:pPr eaLnBrk="1" hangingPunct="1"/>
              <a:t>29</a:t>
            </a:fld>
            <a:endParaRPr lang="en-US" altLang="zh-TW"/>
          </a:p>
        </p:txBody>
      </p:sp>
      <p:sp>
        <p:nvSpPr>
          <p:cNvPr id="8194" name="Rectangle 2"/>
          <p:cNvSpPr>
            <a:spLocks noGrp="1" noChangeArrowheads="1"/>
          </p:cNvSpPr>
          <p:nvPr>
            <p:ph type="title"/>
          </p:nvPr>
        </p:nvSpPr>
        <p:spPr>
          <a:xfrm>
            <a:off x="322385" y="586089"/>
            <a:ext cx="8335478" cy="7474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§11.5</a:t>
            </a:r>
            <a:r>
              <a:rPr lang="zh-TW" altLang="en-US" sz="4400" dirty="0">
                <a:latin typeface="微軟正黑體" pitchFamily="34" charset="-120"/>
                <a:ea typeface="微軟正黑體" pitchFamily="34" charset="-120"/>
              </a:rPr>
              <a:t>全球市場的進入決策與模式</a:t>
            </a:r>
            <a:endParaRPr lang="zh-TW" altLang="zh-TW" sz="4400" dirty="0">
              <a:latin typeface="微軟正黑體" pitchFamily="34" charset="-120"/>
              <a:ea typeface="微軟正黑體" pitchFamily="34" charset="-120"/>
            </a:endParaRPr>
          </a:p>
        </p:txBody>
      </p:sp>
      <p:sp>
        <p:nvSpPr>
          <p:cNvPr id="31749" name="Rectangle 3"/>
          <p:cNvSpPr>
            <a:spLocks noGrp="1" noChangeArrowheads="1"/>
          </p:cNvSpPr>
          <p:nvPr>
            <p:ph type="body" idx="1"/>
          </p:nvPr>
        </p:nvSpPr>
        <p:spPr>
          <a:xfrm>
            <a:off x="355600" y="1578821"/>
            <a:ext cx="8432800" cy="4521200"/>
          </a:xfrm>
        </p:spPr>
        <p:txBody>
          <a:bodyPr/>
          <a:lstStyle/>
          <a:p>
            <a:pPr eaLnBrk="1" hangingPunct="1">
              <a:defRPr/>
            </a:pPr>
            <a:r>
              <a:rPr lang="zh-TW" altLang="en-US" dirty="0" smtClean="0">
                <a:latin typeface="微軟正黑體" pitchFamily="34" charset="-120"/>
                <a:ea typeface="微軟正黑體" pitchFamily="34" charset="-120"/>
              </a:rPr>
              <a:t> </a:t>
            </a:r>
            <a:r>
              <a:rPr lang="zh-TW" altLang="en-US" sz="3200" dirty="0" smtClean="0">
                <a:solidFill>
                  <a:schemeClr val="accent6"/>
                </a:solidFill>
                <a:latin typeface="微軟正黑體" pitchFamily="34" charset="-120"/>
                <a:ea typeface="微軟正黑體" pitchFamily="34" charset="-120"/>
              </a:rPr>
              <a:t>出口模式</a:t>
            </a:r>
            <a:endParaRPr lang="en-US" altLang="zh-TW" sz="3200" dirty="0" smtClean="0">
              <a:solidFill>
                <a:schemeClr val="accent6"/>
              </a:solidFill>
              <a:latin typeface="微軟正黑體" pitchFamily="34" charset="-120"/>
              <a:ea typeface="微軟正黑體" pitchFamily="34" charset="-120"/>
            </a:endParaRPr>
          </a:p>
          <a:p>
            <a:pPr>
              <a:buFontTx/>
              <a:buBlip>
                <a:blip r:embed="rId2"/>
              </a:buBlip>
              <a:defRPr/>
            </a:pPr>
            <a:r>
              <a:rPr lang="zh-TW" altLang="en-US" dirty="0" smtClean="0">
                <a:latin typeface="微軟正黑體" pitchFamily="34" charset="-120"/>
                <a:ea typeface="微軟正黑體" pitchFamily="34" charset="-120"/>
              </a:rPr>
              <a:t>採取出口模式，並不會在其他國家設立工廠，因此相對而言成本較低，風險也較小。</a:t>
            </a:r>
          </a:p>
          <a:p>
            <a:pPr>
              <a:buFontTx/>
              <a:buBlip>
                <a:blip r:embed="rId2"/>
              </a:buBlip>
              <a:defRPr/>
            </a:pPr>
            <a:r>
              <a:rPr lang="zh-TW" altLang="en-US" dirty="0" smtClean="0">
                <a:latin typeface="微軟正黑體" pitchFamily="34" charset="-120"/>
                <a:ea typeface="微軟正黑體" pitchFamily="34" charset="-120"/>
              </a:rPr>
              <a:t>缺點：</a:t>
            </a:r>
            <a:r>
              <a:rPr lang="en-US" altLang="zh-TW" dirty="0" smtClean="0">
                <a:latin typeface="微軟正黑體" pitchFamily="34" charset="-120"/>
                <a:ea typeface="微軟正黑體" pitchFamily="34" charset="-120"/>
              </a:rPr>
              <a:t>1. </a:t>
            </a:r>
            <a:r>
              <a:rPr lang="zh-TW" altLang="en-US" dirty="0" smtClean="0">
                <a:latin typeface="微軟正黑體" pitchFamily="34" charset="-120"/>
                <a:ea typeface="微軟正黑體" pitchFamily="34" charset="-120"/>
              </a:rPr>
              <a:t>若是原先的母國並不是最佳的生產地點，此時就無法發揮區位經濟。</a:t>
            </a:r>
            <a:r>
              <a:rPr lang="en-US" altLang="zh-TW" dirty="0" smtClean="0">
                <a:latin typeface="微軟正黑體" pitchFamily="34" charset="-120"/>
                <a:ea typeface="微軟正黑體" pitchFamily="34" charset="-120"/>
              </a:rPr>
              <a:t>2. </a:t>
            </a:r>
            <a:r>
              <a:rPr lang="zh-TW" altLang="en-US" dirty="0" smtClean="0">
                <a:latin typeface="微軟正黑體" pitchFamily="34" charset="-120"/>
                <a:ea typeface="微軟正黑體" pitchFamily="34" charset="-120"/>
              </a:rPr>
              <a:t>出口模式的運輸成本很高。</a:t>
            </a:r>
            <a:r>
              <a:rPr lang="en-US" altLang="zh-TW" dirty="0" smtClean="0">
                <a:latin typeface="微軟正黑體" pitchFamily="34" charset="-120"/>
                <a:ea typeface="微軟正黑體" pitchFamily="34" charset="-120"/>
              </a:rPr>
              <a:t>3. </a:t>
            </a:r>
            <a:r>
              <a:rPr lang="zh-TW" altLang="en-US" dirty="0" smtClean="0">
                <a:latin typeface="微軟正黑體" pitchFamily="34" charset="-120"/>
                <a:ea typeface="微軟正黑體" pitchFamily="34" charset="-120"/>
              </a:rPr>
              <a:t>地主國的策略夥伴的忠誠度並不很高。</a:t>
            </a:r>
          </a:p>
          <a:p>
            <a:pPr eaLnBrk="1" hangingPunct="1">
              <a:defRPr/>
            </a:pPr>
            <a:endParaRPr lang="zh-TW" altLang="zh-TW" dirty="0" smtClean="0">
              <a:latin typeface="微軟正黑體" pitchFamily="34" charset="-120"/>
              <a:ea typeface="微軟正黑體" pitchFamily="34" charset="-120"/>
            </a:endParaRPr>
          </a:p>
        </p:txBody>
      </p:sp>
      <p:pic>
        <p:nvPicPr>
          <p:cNvPr id="2" name="圖片 1"/>
          <p:cNvPicPr>
            <a:picLocks noChangeAspect="1"/>
          </p:cNvPicPr>
          <p:nvPr/>
        </p:nvPicPr>
        <p:blipFill>
          <a:blip r:embed="rId3"/>
          <a:stretch>
            <a:fillRect/>
          </a:stretch>
        </p:blipFill>
        <p:spPr>
          <a:xfrm>
            <a:off x="1419225" y="4725986"/>
            <a:ext cx="2533650" cy="18002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圖片 3"/>
          <p:cNvPicPr>
            <a:picLocks noChangeAspect="1"/>
          </p:cNvPicPr>
          <p:nvPr/>
        </p:nvPicPr>
        <p:blipFill>
          <a:blip r:embed="rId4"/>
          <a:stretch>
            <a:fillRect/>
          </a:stretch>
        </p:blipFill>
        <p:spPr>
          <a:xfrm>
            <a:off x="5452269" y="4625974"/>
            <a:ext cx="2286000" cy="20002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80546778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1749">
                                            <p:txEl>
                                              <p:pRg st="0" end="0"/>
                                            </p:txEl>
                                          </p:spTgt>
                                        </p:tgtEl>
                                        <p:attrNameLst>
                                          <p:attrName>style.visibility</p:attrName>
                                        </p:attrNameLst>
                                      </p:cBhvr>
                                      <p:to>
                                        <p:strVal val="visible"/>
                                      </p:to>
                                    </p:set>
                                    <p:anim calcmode="lin" valueType="num">
                                      <p:cBhvr>
                                        <p:cTn id="7" dur="1000" fill="hold"/>
                                        <p:tgtEl>
                                          <p:spTgt spid="3174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174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1749">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1749">
                                            <p:txEl>
                                              <p:pRg st="1" end="1"/>
                                            </p:txEl>
                                          </p:spTgt>
                                        </p:tgtEl>
                                        <p:attrNameLst>
                                          <p:attrName>style.visibility</p:attrName>
                                        </p:attrNameLst>
                                      </p:cBhvr>
                                      <p:to>
                                        <p:strVal val="visible"/>
                                      </p:to>
                                    </p:set>
                                    <p:anim calcmode="lin" valueType="num">
                                      <p:cBhvr>
                                        <p:cTn id="14" dur="1000" fill="hold"/>
                                        <p:tgtEl>
                                          <p:spTgt spid="31749">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1749">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1749">
                                            <p:txEl>
                                              <p:pRg st="1" end="1"/>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5" presetClass="entr" presetSubtype="0" fill="hold" grpId="0" nodeType="clickEffect">
                                  <p:stCondLst>
                                    <p:cond delay="0"/>
                                  </p:stCondLst>
                                  <p:childTnLst>
                                    <p:set>
                                      <p:cBhvr>
                                        <p:cTn id="24" dur="1" fill="hold">
                                          <p:stCondLst>
                                            <p:cond delay="0"/>
                                          </p:stCondLst>
                                        </p:cTn>
                                        <p:tgtEl>
                                          <p:spTgt spid="31749">
                                            <p:txEl>
                                              <p:pRg st="2" end="2"/>
                                            </p:txEl>
                                          </p:spTgt>
                                        </p:tgtEl>
                                        <p:attrNameLst>
                                          <p:attrName>style.visibility</p:attrName>
                                        </p:attrNameLst>
                                      </p:cBhvr>
                                      <p:to>
                                        <p:strVal val="visible"/>
                                      </p:to>
                                    </p:set>
                                    <p:anim calcmode="lin" valueType="num">
                                      <p:cBhvr>
                                        <p:cTn id="25" dur="1000" fill="hold"/>
                                        <p:tgtEl>
                                          <p:spTgt spid="31749">
                                            <p:txEl>
                                              <p:pRg st="2" end="2"/>
                                            </p:txEl>
                                          </p:spTgt>
                                        </p:tgtEl>
                                        <p:attrNameLst>
                                          <p:attrName>ppt_w</p:attrName>
                                        </p:attrNameLst>
                                      </p:cBhvr>
                                      <p:tavLst>
                                        <p:tav tm="0">
                                          <p:val>
                                            <p:strVal val="#ppt_w*0.70"/>
                                          </p:val>
                                        </p:tav>
                                        <p:tav tm="100000">
                                          <p:val>
                                            <p:strVal val="#ppt_w"/>
                                          </p:val>
                                        </p:tav>
                                      </p:tavLst>
                                    </p:anim>
                                    <p:anim calcmode="lin" valueType="num">
                                      <p:cBhvr>
                                        <p:cTn id="26" dur="1000" fill="hold"/>
                                        <p:tgtEl>
                                          <p:spTgt spid="31749">
                                            <p:txEl>
                                              <p:pRg st="2" end="2"/>
                                            </p:txEl>
                                          </p:spTgt>
                                        </p:tgtEl>
                                        <p:attrNameLst>
                                          <p:attrName>ppt_h</p:attrName>
                                        </p:attrNameLst>
                                      </p:cBhvr>
                                      <p:tavLst>
                                        <p:tav tm="0">
                                          <p:val>
                                            <p:strVal val="#ppt_h"/>
                                          </p:val>
                                        </p:tav>
                                        <p:tav tm="100000">
                                          <p:val>
                                            <p:strVal val="#ppt_h"/>
                                          </p:val>
                                        </p:tav>
                                      </p:tavLst>
                                    </p:anim>
                                    <p:animEffect transition="in" filter="fade">
                                      <p:cBhvr>
                                        <p:cTn id="27" dur="1000"/>
                                        <p:tgtEl>
                                          <p:spTgt spid="31749">
                                            <p:txEl>
                                              <p:pRg st="2" end="2"/>
                                            </p:txEl>
                                          </p:spTgt>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日期版面配置區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mtClean="0"/>
              <a:t>策略管理學   </a:t>
            </a:r>
            <a:r>
              <a:rPr lang="en-US" altLang="zh-TW" smtClean="0"/>
              <a:t>Chapter 11   </a:t>
            </a:r>
            <a:r>
              <a:rPr lang="zh-TW" altLang="en-US" smtClean="0"/>
              <a:t>全球策略布局</a:t>
            </a:r>
          </a:p>
        </p:txBody>
      </p:sp>
      <p:sp>
        <p:nvSpPr>
          <p:cNvPr id="5123"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a:t>11-</a:t>
            </a:r>
            <a:fld id="{6D4169C6-DA1A-488E-85EE-E4F4932B9443}" type="slidenum">
              <a:rPr lang="en-US" altLang="zh-TW"/>
              <a:pPr eaLnBrk="1" hangingPunct="1"/>
              <a:t>3</a:t>
            </a:fld>
            <a:endParaRPr lang="en-US" altLang="zh-TW"/>
          </a:p>
        </p:txBody>
      </p:sp>
      <p:sp>
        <p:nvSpPr>
          <p:cNvPr id="5124" name="Rectangle 2"/>
          <p:cNvSpPr>
            <a:spLocks noGrp="1" noChangeArrowheads="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200">
                <a:solidFill>
                  <a:schemeClr val="accent6">
                    <a:lumMod val="50000"/>
                  </a:schemeClr>
                </a:solidFill>
                <a:latin typeface="微軟正黑體" panose="020B0604030504040204" pitchFamily="34" charset="-120"/>
                <a:ea typeface="微軟正黑體" panose="020B0604030504040204" pitchFamily="34" charset="-120"/>
              </a:rPr>
              <a:t>CHAPTER 11  </a:t>
            </a:r>
            <a:r>
              <a:rPr lang="zh-TW" altLang="en-US" sz="4200">
                <a:solidFill>
                  <a:schemeClr val="accent6">
                    <a:lumMod val="50000"/>
                  </a:schemeClr>
                </a:solidFill>
                <a:latin typeface="微軟正黑體" panose="020B0604030504040204" pitchFamily="34" charset="-120"/>
                <a:ea typeface="微軟正黑體" panose="020B0604030504040204" pitchFamily="34" charset="-120"/>
              </a:rPr>
              <a:t>全球策略布局</a:t>
            </a:r>
            <a:endParaRPr lang="zh-TW" altLang="zh-TW" sz="4200">
              <a:solidFill>
                <a:schemeClr val="accent6">
                  <a:lumMod val="50000"/>
                </a:schemeClr>
              </a:solidFill>
              <a:latin typeface="微軟正黑體" panose="020B0604030504040204" pitchFamily="34" charset="-120"/>
              <a:ea typeface="微軟正黑體" panose="020B0604030504040204" pitchFamily="34" charset="-120"/>
            </a:endParaRPr>
          </a:p>
        </p:txBody>
      </p:sp>
      <p:sp>
        <p:nvSpPr>
          <p:cNvPr id="5125" name="Text Box 5"/>
          <p:cNvSpPr txBox="1">
            <a:spLocks noChangeArrowheads="1"/>
          </p:cNvSpPr>
          <p:nvPr/>
        </p:nvSpPr>
        <p:spPr bwMode="auto">
          <a:xfrm>
            <a:off x="7748588" y="47625"/>
            <a:ext cx="1433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sz="2000" i="1"/>
              <a:t>Chapter 11</a:t>
            </a:r>
          </a:p>
        </p:txBody>
      </p:sp>
      <p:graphicFrame>
        <p:nvGraphicFramePr>
          <p:cNvPr id="7" name="資料庫圖表 6"/>
          <p:cNvGraphicFramePr/>
          <p:nvPr>
            <p:extLst>
              <p:ext uri="{D42A27DB-BD31-4B8C-83A1-F6EECF244321}">
                <p14:modId xmlns:p14="http://schemas.microsoft.com/office/powerpoint/2010/main" val="1007022015"/>
              </p:ext>
            </p:extLst>
          </p:nvPr>
        </p:nvGraphicFramePr>
        <p:xfrm>
          <a:off x="1014349" y="1711230"/>
          <a:ext cx="718267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36508217"/>
      </p:ext>
    </p:ext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日期版面配置區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mtClean="0"/>
              <a:t>策略管理學   </a:t>
            </a:r>
            <a:r>
              <a:rPr lang="en-US" altLang="zh-TW" smtClean="0"/>
              <a:t>Chapter 11   </a:t>
            </a:r>
            <a:r>
              <a:rPr lang="zh-TW" altLang="en-US" smtClean="0"/>
              <a:t>全球策略布局</a:t>
            </a:r>
            <a:endParaRPr lang="en-US" altLang="zh-TW" smtClean="0"/>
          </a:p>
        </p:txBody>
      </p:sp>
      <p:sp>
        <p:nvSpPr>
          <p:cNvPr id="32771"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a:t>11-</a:t>
            </a:r>
            <a:fld id="{1452F613-1DCD-447D-BE4A-27F3A7E58CEB}" type="slidenum">
              <a:rPr lang="en-US" altLang="zh-TW"/>
              <a:pPr eaLnBrk="1" hangingPunct="1"/>
              <a:t>30</a:t>
            </a:fld>
            <a:endParaRPr lang="en-US" altLang="zh-TW"/>
          </a:p>
        </p:txBody>
      </p:sp>
      <p:sp>
        <p:nvSpPr>
          <p:cNvPr id="8194" name="Rectangle 2"/>
          <p:cNvSpPr>
            <a:spLocks noGrp="1" noChangeArrowheads="1"/>
          </p:cNvSpPr>
          <p:nvPr>
            <p:ph type="title"/>
          </p:nvPr>
        </p:nvSpPr>
        <p:spPr>
          <a:xfrm>
            <a:off x="264512" y="529130"/>
            <a:ext cx="8439650" cy="7474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§11.5</a:t>
            </a:r>
            <a:r>
              <a:rPr lang="zh-TW" altLang="en-US" sz="4400" dirty="0">
                <a:latin typeface="微軟正黑體" pitchFamily="34" charset="-120"/>
                <a:ea typeface="微軟正黑體" pitchFamily="34" charset="-120"/>
              </a:rPr>
              <a:t>全球市場的進入決策與模式</a:t>
            </a:r>
            <a:endParaRPr lang="zh-TW" altLang="zh-TW" sz="4400" dirty="0">
              <a:latin typeface="微軟正黑體" pitchFamily="34" charset="-120"/>
              <a:ea typeface="微軟正黑體" pitchFamily="34" charset="-120"/>
            </a:endParaRPr>
          </a:p>
        </p:txBody>
      </p:sp>
      <p:sp>
        <p:nvSpPr>
          <p:cNvPr id="32773" name="Rectangle 3"/>
          <p:cNvSpPr>
            <a:spLocks noGrp="1" noChangeArrowheads="1"/>
          </p:cNvSpPr>
          <p:nvPr>
            <p:ph type="body" idx="1"/>
          </p:nvPr>
        </p:nvSpPr>
        <p:spPr>
          <a:xfrm>
            <a:off x="530730" y="1456444"/>
            <a:ext cx="7594333" cy="4523527"/>
          </a:xfrm>
        </p:spPr>
        <p:txBody>
          <a:bodyPr/>
          <a:lstStyle/>
          <a:p>
            <a:pPr eaLnBrk="1" hangingPunct="1">
              <a:defRPr/>
            </a:pPr>
            <a:r>
              <a:rPr lang="zh-TW" altLang="en-US" dirty="0" smtClean="0">
                <a:latin typeface="微軟正黑體" pitchFamily="34" charset="-120"/>
                <a:ea typeface="微軟正黑體" pitchFamily="34" charset="-120"/>
              </a:rPr>
              <a:t> </a:t>
            </a:r>
            <a:r>
              <a:rPr lang="zh-TW" altLang="en-US" sz="3200" dirty="0" smtClean="0">
                <a:solidFill>
                  <a:schemeClr val="accent6"/>
                </a:solidFill>
                <a:latin typeface="微軟正黑體" pitchFamily="34" charset="-120"/>
                <a:ea typeface="微軟正黑體" pitchFamily="34" charset="-120"/>
              </a:rPr>
              <a:t>授權模式</a:t>
            </a:r>
            <a:endParaRPr lang="en-US" altLang="zh-TW" sz="3200" dirty="0" smtClean="0">
              <a:solidFill>
                <a:schemeClr val="accent6"/>
              </a:solidFill>
              <a:latin typeface="微軟正黑體" pitchFamily="34" charset="-120"/>
              <a:ea typeface="微軟正黑體" pitchFamily="34" charset="-120"/>
            </a:endParaRPr>
          </a:p>
          <a:p>
            <a:pPr>
              <a:buFontTx/>
              <a:buBlip>
                <a:blip r:embed="rId2"/>
              </a:buBlip>
              <a:defRPr/>
            </a:pPr>
            <a:r>
              <a:rPr lang="zh-TW" altLang="en-US" dirty="0" smtClean="0">
                <a:latin typeface="微軟正黑體" pitchFamily="34" charset="-120"/>
                <a:ea typeface="微軟正黑體" pitchFamily="34" charset="-120"/>
              </a:rPr>
              <a:t>是進入全球市場</a:t>
            </a:r>
            <a:r>
              <a:rPr lang="zh-TW" altLang="en-US" dirty="0">
                <a:latin typeface="微軟正黑體" pitchFamily="34" charset="-120"/>
                <a:ea typeface="微軟正黑體" pitchFamily="34" charset="-120"/>
              </a:rPr>
              <a:t>的最低成本方式</a:t>
            </a:r>
            <a:r>
              <a:rPr lang="zh-TW" altLang="en-US" dirty="0" smtClean="0">
                <a:latin typeface="微軟正黑體" pitchFamily="34" charset="-120"/>
                <a:ea typeface="微軟正黑體" pitchFamily="34" charset="-120"/>
              </a:rPr>
              <a:t>，它的好處是企業不需承擔市場開發的成本，並可規避在該國外市場營運的風險。</a:t>
            </a:r>
          </a:p>
          <a:p>
            <a:pPr>
              <a:buFontTx/>
              <a:buBlip>
                <a:blip r:embed="rId2"/>
              </a:buBlip>
              <a:defRPr/>
            </a:pPr>
            <a:r>
              <a:rPr lang="zh-TW" altLang="en-US" dirty="0" smtClean="0">
                <a:latin typeface="微軟正黑體" pitchFamily="34" charset="-120"/>
                <a:ea typeface="微軟正黑體" pitchFamily="34" charset="-120"/>
              </a:rPr>
              <a:t>缺點：</a:t>
            </a:r>
            <a:r>
              <a:rPr lang="en-US" altLang="zh-TW" dirty="0" smtClean="0">
                <a:latin typeface="微軟正黑體" pitchFamily="34" charset="-120"/>
                <a:ea typeface="微軟正黑體" pitchFamily="34" charset="-120"/>
              </a:rPr>
              <a:t>(1)</a:t>
            </a:r>
            <a:r>
              <a:rPr lang="zh-TW" altLang="en-US" dirty="0" smtClean="0">
                <a:latin typeface="微軟正黑體" pitchFamily="34" charset="-120"/>
                <a:ea typeface="微軟正黑體" pitchFamily="34" charset="-120"/>
              </a:rPr>
              <a:t>企業對於被授權廠商的行銷、製造，和經營策略，可能無法嚴格地控制</a:t>
            </a:r>
            <a:r>
              <a:rPr lang="en-US" altLang="zh-TW" dirty="0" smtClean="0">
                <a:latin typeface="微軟正黑體" pitchFamily="34" charset="-120"/>
                <a:ea typeface="微軟正黑體" pitchFamily="34" charset="-120"/>
              </a:rPr>
              <a:t>(2)</a:t>
            </a:r>
            <a:r>
              <a:rPr lang="zh-TW" altLang="en-US" dirty="0" smtClean="0">
                <a:latin typeface="微軟正黑體" pitchFamily="34" charset="-120"/>
                <a:ea typeface="微軟正黑體" pitchFamily="34" charset="-120"/>
              </a:rPr>
              <a:t>全球性協調存在著很大的困難</a:t>
            </a:r>
            <a:r>
              <a:rPr lang="en-US" altLang="zh-TW" dirty="0" smtClean="0">
                <a:latin typeface="微軟正黑體" pitchFamily="34" charset="-120"/>
                <a:ea typeface="微軟正黑體" pitchFamily="34" charset="-120"/>
              </a:rPr>
              <a:t>(3)</a:t>
            </a:r>
            <a:r>
              <a:rPr lang="zh-TW" altLang="en-US" dirty="0" smtClean="0">
                <a:latin typeface="微軟正黑體" pitchFamily="34" charset="-120"/>
                <a:ea typeface="微軟正黑體" pitchFamily="34" charset="-120"/>
              </a:rPr>
              <a:t>權利金收入恐怕也很有限</a:t>
            </a:r>
            <a:r>
              <a:rPr lang="en-US" altLang="zh-TW" dirty="0" smtClean="0">
                <a:latin typeface="微軟正黑體" pitchFamily="34" charset="-120"/>
                <a:ea typeface="微軟正黑體" pitchFamily="34" charset="-120"/>
              </a:rPr>
              <a:t>(4)</a:t>
            </a:r>
            <a:r>
              <a:rPr lang="zh-TW" altLang="en-US" dirty="0" smtClean="0">
                <a:latin typeface="微軟正黑體" pitchFamily="34" charset="-120"/>
                <a:ea typeface="微軟正黑體" pitchFamily="34" charset="-120"/>
              </a:rPr>
              <a:t> 可能使得企業的能耐外流。</a:t>
            </a:r>
          </a:p>
          <a:p>
            <a:pPr eaLnBrk="1" hangingPunct="1">
              <a:defRPr/>
            </a:pPr>
            <a:endParaRPr lang="en-US" altLang="zh-TW" dirty="0" smtClean="0">
              <a:latin typeface="微軟正黑體" pitchFamily="34" charset="-120"/>
              <a:ea typeface="微軟正黑體" pitchFamily="34" charset="-120"/>
            </a:endParaRPr>
          </a:p>
          <a:p>
            <a:pPr eaLnBrk="1" hangingPunct="1">
              <a:defRPr/>
            </a:pPr>
            <a:endParaRPr lang="zh-TW" altLang="zh-TW" dirty="0" smtClean="0">
              <a:latin typeface="微軟正黑體" pitchFamily="34" charset="-120"/>
              <a:ea typeface="微軟正黑體" pitchFamily="34" charset="-120"/>
            </a:endParaRPr>
          </a:p>
        </p:txBody>
      </p:sp>
      <p:pic>
        <p:nvPicPr>
          <p:cNvPr id="7" name="圖片 6"/>
          <p:cNvPicPr>
            <a:picLocks noChangeAspect="1"/>
          </p:cNvPicPr>
          <p:nvPr/>
        </p:nvPicPr>
        <p:blipFill rotWithShape="1">
          <a:blip r:embed="rId3"/>
          <a:srcRect b="16736"/>
          <a:stretch/>
        </p:blipFill>
        <p:spPr>
          <a:xfrm>
            <a:off x="6232252" y="5295617"/>
            <a:ext cx="2471910" cy="13687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285893166"/>
      </p:ext>
    </p:extLst>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日期版面配置區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mtClean="0"/>
              <a:t>策略管理學   </a:t>
            </a:r>
            <a:r>
              <a:rPr lang="en-US" altLang="zh-TW" smtClean="0"/>
              <a:t>Chapter 11   </a:t>
            </a:r>
            <a:r>
              <a:rPr lang="zh-TW" altLang="en-US" smtClean="0"/>
              <a:t>全球策略布局</a:t>
            </a:r>
            <a:endParaRPr lang="en-US" altLang="zh-TW" smtClean="0"/>
          </a:p>
        </p:txBody>
      </p:sp>
      <p:sp>
        <p:nvSpPr>
          <p:cNvPr id="33795"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a:t>11-</a:t>
            </a:r>
            <a:fld id="{7F7414DF-4E07-4395-9A1D-C8D1F9BFB301}" type="slidenum">
              <a:rPr lang="en-US" altLang="zh-TW"/>
              <a:pPr eaLnBrk="1" hangingPunct="1"/>
              <a:t>31</a:t>
            </a:fld>
            <a:endParaRPr lang="en-US" altLang="zh-TW"/>
          </a:p>
        </p:txBody>
      </p:sp>
      <p:sp>
        <p:nvSpPr>
          <p:cNvPr id="8194" name="Rectangle 2"/>
          <p:cNvSpPr>
            <a:spLocks noGrp="1" noChangeArrowheads="1"/>
          </p:cNvSpPr>
          <p:nvPr>
            <p:ph type="title"/>
          </p:nvPr>
        </p:nvSpPr>
        <p:spPr>
          <a:xfrm>
            <a:off x="315452" y="525518"/>
            <a:ext cx="8335478" cy="7474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§11.5</a:t>
            </a:r>
            <a:r>
              <a:rPr lang="zh-TW" altLang="en-US" sz="4400" dirty="0">
                <a:latin typeface="微軟正黑體" pitchFamily="34" charset="-120"/>
                <a:ea typeface="微軟正黑體" pitchFamily="34" charset="-120"/>
              </a:rPr>
              <a:t>全球市場的進入決策與模式</a:t>
            </a:r>
            <a:endParaRPr lang="zh-TW" altLang="zh-TW" sz="4400" dirty="0">
              <a:latin typeface="微軟正黑體" pitchFamily="34" charset="-120"/>
              <a:ea typeface="微軟正黑體" pitchFamily="34" charset="-120"/>
            </a:endParaRPr>
          </a:p>
        </p:txBody>
      </p:sp>
      <p:sp>
        <p:nvSpPr>
          <p:cNvPr id="33797" name="Rectangle 3"/>
          <p:cNvSpPr>
            <a:spLocks noGrp="1" noChangeArrowheads="1"/>
          </p:cNvSpPr>
          <p:nvPr>
            <p:ph type="body" idx="1"/>
          </p:nvPr>
        </p:nvSpPr>
        <p:spPr>
          <a:xfrm>
            <a:off x="528298" y="1480895"/>
            <a:ext cx="8087403" cy="4523527"/>
          </a:xfrm>
        </p:spPr>
        <p:txBody>
          <a:bodyPr/>
          <a:lstStyle/>
          <a:p>
            <a:pPr eaLnBrk="1" hangingPunct="1">
              <a:defRPr/>
            </a:pPr>
            <a:r>
              <a:rPr lang="zh-TW" altLang="en-US" dirty="0" smtClean="0">
                <a:latin typeface="微軟正黑體" pitchFamily="34" charset="-120"/>
                <a:ea typeface="微軟正黑體" pitchFamily="34" charset="-120"/>
              </a:rPr>
              <a:t> </a:t>
            </a:r>
            <a:r>
              <a:rPr lang="zh-TW" altLang="en-US" sz="3200" dirty="0" smtClean="0">
                <a:solidFill>
                  <a:schemeClr val="accent6"/>
                </a:solidFill>
                <a:latin typeface="微軟正黑體" pitchFamily="34" charset="-120"/>
                <a:ea typeface="微軟正黑體" pitchFamily="34" charset="-120"/>
              </a:rPr>
              <a:t>加盟模式</a:t>
            </a:r>
            <a:endParaRPr lang="en-US" altLang="zh-TW" sz="3200" dirty="0" smtClean="0">
              <a:solidFill>
                <a:schemeClr val="accent6"/>
              </a:solidFill>
              <a:latin typeface="微軟正黑體" pitchFamily="34" charset="-120"/>
              <a:ea typeface="微軟正黑體" pitchFamily="34" charset="-120"/>
            </a:endParaRPr>
          </a:p>
          <a:p>
            <a:pPr>
              <a:buFontTx/>
              <a:buBlip>
                <a:blip r:embed="rId2"/>
              </a:buBlip>
              <a:defRPr/>
            </a:pPr>
            <a:r>
              <a:rPr lang="zh-TW" altLang="en-US" dirty="0" smtClean="0">
                <a:latin typeface="微軟正黑體" pitchFamily="34" charset="-120"/>
                <a:ea typeface="微軟正黑體" pitchFamily="34" charset="-120"/>
              </a:rPr>
              <a:t>相較於授權模式，加盟雙方具有更長期的承諾，通常加盟合約會比授權合約更完整</a:t>
            </a:r>
          </a:p>
          <a:p>
            <a:pPr>
              <a:buFontTx/>
              <a:buBlip>
                <a:blip r:embed="rId2"/>
              </a:buBlip>
              <a:defRPr/>
            </a:pPr>
            <a:r>
              <a:rPr lang="zh-TW" altLang="en-US" dirty="0" smtClean="0">
                <a:latin typeface="微軟正黑體" pitchFamily="34" charset="-120"/>
                <a:ea typeface="微軟正黑體" pitchFamily="34" charset="-120"/>
              </a:rPr>
              <a:t>在服務產業比較常見。</a:t>
            </a:r>
          </a:p>
          <a:p>
            <a:pPr>
              <a:buFontTx/>
              <a:buBlip>
                <a:blip r:embed="rId2"/>
              </a:buBlip>
              <a:defRPr/>
            </a:pPr>
            <a:r>
              <a:rPr lang="zh-TW" altLang="en-US" dirty="0" smtClean="0">
                <a:latin typeface="微軟正黑體" pitchFamily="34" charset="-120"/>
                <a:ea typeface="微軟正黑體" pitchFamily="34" charset="-120"/>
              </a:rPr>
              <a:t>優點和授權模式相似。</a:t>
            </a:r>
          </a:p>
          <a:p>
            <a:pPr>
              <a:buFontTx/>
              <a:buBlip>
                <a:blip r:embed="rId2"/>
              </a:buBlip>
              <a:defRPr/>
            </a:pPr>
            <a:r>
              <a:rPr lang="zh-TW" altLang="en-US" dirty="0" smtClean="0">
                <a:latin typeface="微軟正黑體" pitchFamily="34" charset="-120"/>
                <a:ea typeface="微軟正黑體" pitchFamily="34" charset="-120"/>
              </a:rPr>
              <a:t>存在協調全球化策略的問題與品質控制的問題。</a:t>
            </a:r>
          </a:p>
          <a:p>
            <a:pPr eaLnBrk="1" hangingPunct="1">
              <a:defRPr/>
            </a:pPr>
            <a:endParaRPr lang="zh-TW" altLang="zh-TW" dirty="0" smtClean="0">
              <a:latin typeface="微軟正黑體" pitchFamily="34" charset="-120"/>
              <a:ea typeface="微軟正黑體" pitchFamily="34" charset="-120"/>
            </a:endParaRPr>
          </a:p>
        </p:txBody>
      </p:sp>
      <p:pic>
        <p:nvPicPr>
          <p:cNvPr id="8" name="圖片 7"/>
          <p:cNvPicPr>
            <a:picLocks noChangeAspect="1"/>
          </p:cNvPicPr>
          <p:nvPr/>
        </p:nvPicPr>
        <p:blipFill>
          <a:blip r:embed="rId3"/>
          <a:stretch>
            <a:fillRect/>
          </a:stretch>
        </p:blipFill>
        <p:spPr>
          <a:xfrm>
            <a:off x="1492784" y="4747308"/>
            <a:ext cx="2386532" cy="17461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圖片 3"/>
          <p:cNvPicPr>
            <a:picLocks noChangeAspect="1"/>
          </p:cNvPicPr>
          <p:nvPr/>
        </p:nvPicPr>
        <p:blipFill>
          <a:blip r:embed="rId4"/>
          <a:stretch>
            <a:fillRect/>
          </a:stretch>
        </p:blipFill>
        <p:spPr>
          <a:xfrm>
            <a:off x="5136118" y="4747308"/>
            <a:ext cx="2434022" cy="17461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39265449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797">
                                            <p:txEl>
                                              <p:pRg st="0" end="0"/>
                                            </p:txEl>
                                          </p:spTgt>
                                        </p:tgtEl>
                                        <p:attrNameLst>
                                          <p:attrName>style.visibility</p:attrName>
                                        </p:attrNameLst>
                                      </p:cBhvr>
                                      <p:to>
                                        <p:strVal val="visible"/>
                                      </p:to>
                                    </p:set>
                                    <p:animEffect transition="in" filter="blinds(horizontal)">
                                      <p:cBhvr>
                                        <p:cTn id="7" dur="500"/>
                                        <p:tgtEl>
                                          <p:spTgt spid="3379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3797">
                                            <p:txEl>
                                              <p:pRg st="1" end="1"/>
                                            </p:txEl>
                                          </p:spTgt>
                                        </p:tgtEl>
                                        <p:attrNameLst>
                                          <p:attrName>style.visibility</p:attrName>
                                        </p:attrNameLst>
                                      </p:cBhvr>
                                      <p:to>
                                        <p:strVal val="visible"/>
                                      </p:to>
                                    </p:set>
                                    <p:animEffect transition="in" filter="blinds(horizontal)">
                                      <p:cBhvr>
                                        <p:cTn id="12" dur="500"/>
                                        <p:tgtEl>
                                          <p:spTgt spid="3379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3797">
                                            <p:txEl>
                                              <p:pRg st="2" end="2"/>
                                            </p:txEl>
                                          </p:spTgt>
                                        </p:tgtEl>
                                        <p:attrNameLst>
                                          <p:attrName>style.visibility</p:attrName>
                                        </p:attrNameLst>
                                      </p:cBhvr>
                                      <p:to>
                                        <p:strVal val="visible"/>
                                      </p:to>
                                    </p:set>
                                    <p:animEffect transition="in" filter="blinds(horizontal)">
                                      <p:cBhvr>
                                        <p:cTn id="17" dur="500"/>
                                        <p:tgtEl>
                                          <p:spTgt spid="3379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3797">
                                            <p:txEl>
                                              <p:pRg st="3" end="3"/>
                                            </p:txEl>
                                          </p:spTgt>
                                        </p:tgtEl>
                                        <p:attrNameLst>
                                          <p:attrName>style.visibility</p:attrName>
                                        </p:attrNameLst>
                                      </p:cBhvr>
                                      <p:to>
                                        <p:strVal val="visible"/>
                                      </p:to>
                                    </p:set>
                                    <p:animEffect transition="in" filter="blinds(horizontal)">
                                      <p:cBhvr>
                                        <p:cTn id="22" dur="500"/>
                                        <p:tgtEl>
                                          <p:spTgt spid="3379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3797">
                                            <p:txEl>
                                              <p:pRg st="4" end="4"/>
                                            </p:txEl>
                                          </p:spTgt>
                                        </p:tgtEl>
                                        <p:attrNameLst>
                                          <p:attrName>style.visibility</p:attrName>
                                        </p:attrNameLst>
                                      </p:cBhvr>
                                      <p:to>
                                        <p:strVal val="visible"/>
                                      </p:to>
                                    </p:set>
                                    <p:animEffect transition="in" filter="blinds(horizontal)">
                                      <p:cBhvr>
                                        <p:cTn id="27" dur="500"/>
                                        <p:tgtEl>
                                          <p:spTgt spid="33797">
                                            <p:txEl>
                                              <p:pRg st="4" end="4"/>
                                            </p:txEl>
                                          </p:spTgt>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日期版面配置區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mtClean="0"/>
              <a:t>策略管理學   </a:t>
            </a:r>
            <a:r>
              <a:rPr lang="en-US" altLang="zh-TW" smtClean="0"/>
              <a:t>Chapter 11   </a:t>
            </a:r>
            <a:r>
              <a:rPr lang="zh-TW" altLang="en-US" smtClean="0"/>
              <a:t>全球策略布局</a:t>
            </a:r>
            <a:endParaRPr lang="en-US" altLang="zh-TW" smtClean="0"/>
          </a:p>
        </p:txBody>
      </p:sp>
      <p:sp>
        <p:nvSpPr>
          <p:cNvPr id="34819"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a:t>11-</a:t>
            </a:r>
            <a:fld id="{5C521D58-D64F-44B6-B2AA-A09AE96DE52D}" type="slidenum">
              <a:rPr lang="en-US" altLang="zh-TW"/>
              <a:pPr eaLnBrk="1" hangingPunct="1"/>
              <a:t>32</a:t>
            </a:fld>
            <a:endParaRPr lang="en-US" altLang="zh-TW"/>
          </a:p>
        </p:txBody>
      </p:sp>
      <p:sp>
        <p:nvSpPr>
          <p:cNvPr id="8194" name="Rectangle 2"/>
          <p:cNvSpPr>
            <a:spLocks noGrp="1" noChangeArrowheads="1"/>
          </p:cNvSpPr>
          <p:nvPr>
            <p:ph type="title"/>
          </p:nvPr>
        </p:nvSpPr>
        <p:spPr>
          <a:xfrm>
            <a:off x="352175" y="433098"/>
            <a:ext cx="8439650" cy="7474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§11.5</a:t>
            </a:r>
            <a:r>
              <a:rPr lang="zh-TW" altLang="en-US" sz="4400" dirty="0">
                <a:latin typeface="微軟正黑體" pitchFamily="34" charset="-120"/>
                <a:ea typeface="微軟正黑體" pitchFamily="34" charset="-120"/>
              </a:rPr>
              <a:t>全球市場的進入決策與模式</a:t>
            </a:r>
            <a:endParaRPr lang="zh-TW" altLang="zh-TW" sz="4400" dirty="0">
              <a:latin typeface="微軟正黑體" pitchFamily="34" charset="-120"/>
              <a:ea typeface="微軟正黑體" pitchFamily="34" charset="-120"/>
            </a:endParaRPr>
          </a:p>
        </p:txBody>
      </p:sp>
      <p:sp>
        <p:nvSpPr>
          <p:cNvPr id="34821" name="Rectangle 3"/>
          <p:cNvSpPr>
            <a:spLocks noGrp="1" noChangeArrowheads="1"/>
          </p:cNvSpPr>
          <p:nvPr>
            <p:ph type="body" idx="1"/>
          </p:nvPr>
        </p:nvSpPr>
        <p:spPr>
          <a:xfrm>
            <a:off x="530730" y="1290057"/>
            <a:ext cx="8011386" cy="4523527"/>
          </a:xfrm>
        </p:spPr>
        <p:txBody>
          <a:bodyPr/>
          <a:lstStyle/>
          <a:p>
            <a:pPr eaLnBrk="1" hangingPunct="1">
              <a:defRPr/>
            </a:pPr>
            <a:r>
              <a:rPr lang="zh-TW" altLang="en-US" dirty="0" smtClean="0">
                <a:latin typeface="微軟正黑體" pitchFamily="34" charset="-120"/>
                <a:ea typeface="微軟正黑體" pitchFamily="34" charset="-120"/>
              </a:rPr>
              <a:t> </a:t>
            </a:r>
            <a:r>
              <a:rPr lang="zh-TW" altLang="en-US" sz="3200" dirty="0" smtClean="0">
                <a:solidFill>
                  <a:schemeClr val="accent6"/>
                </a:solidFill>
                <a:latin typeface="微軟正黑體" pitchFamily="34" charset="-120"/>
                <a:ea typeface="微軟正黑體" pitchFamily="34" charset="-120"/>
              </a:rPr>
              <a:t>合資模式</a:t>
            </a:r>
            <a:endParaRPr lang="en-US" altLang="zh-TW" sz="3200" dirty="0" smtClean="0">
              <a:solidFill>
                <a:schemeClr val="accent6"/>
              </a:solidFill>
              <a:latin typeface="微軟正黑體" pitchFamily="34" charset="-120"/>
              <a:ea typeface="微軟正黑體" pitchFamily="34" charset="-120"/>
            </a:endParaRPr>
          </a:p>
          <a:p>
            <a:pPr>
              <a:buFontTx/>
              <a:buBlip>
                <a:blip r:embed="rId2"/>
              </a:buBlip>
              <a:defRPr/>
            </a:pPr>
            <a:r>
              <a:rPr lang="zh-TW" altLang="en-US" dirty="0" smtClean="0">
                <a:latin typeface="微軟正黑體" pitchFamily="34" charset="-120"/>
                <a:ea typeface="微軟正黑體" pitchFamily="34" charset="-120"/>
              </a:rPr>
              <a:t>優點：</a:t>
            </a:r>
            <a:r>
              <a:rPr lang="en-US" altLang="zh-TW" dirty="0" smtClean="0">
                <a:latin typeface="微軟正黑體" pitchFamily="34" charset="-120"/>
                <a:ea typeface="微軟正黑體" pitchFamily="34" charset="-120"/>
              </a:rPr>
              <a:t>(1)</a:t>
            </a:r>
            <a:r>
              <a:rPr lang="zh-TW" altLang="en-US" dirty="0" smtClean="0">
                <a:latin typeface="微軟正黑體" pitchFamily="34" charset="-120"/>
                <a:ea typeface="微軟正黑體" pitchFamily="34" charset="-120"/>
              </a:rPr>
              <a:t>可以取得地主國的合作廠商對於當地市場的獨特知識和投入</a:t>
            </a:r>
            <a:r>
              <a:rPr lang="en-US" altLang="zh-TW" dirty="0" smtClean="0">
                <a:latin typeface="微軟正黑體" pitchFamily="34" charset="-120"/>
                <a:ea typeface="微軟正黑體" pitchFamily="34" charset="-120"/>
              </a:rPr>
              <a:t>(2)</a:t>
            </a:r>
            <a:r>
              <a:rPr lang="zh-TW" altLang="en-US" dirty="0" smtClean="0">
                <a:latin typeface="微軟正黑體" pitchFamily="34" charset="-120"/>
                <a:ea typeface="微軟正黑體" pitchFamily="34" charset="-120"/>
              </a:rPr>
              <a:t>透過合資模式也可以共同分攤市場開創初期的高風險和高成本</a:t>
            </a:r>
            <a:r>
              <a:rPr lang="en-US" altLang="zh-TW" dirty="0" smtClean="0">
                <a:latin typeface="微軟正黑體" pitchFamily="34" charset="-120"/>
                <a:ea typeface="微軟正黑體" pitchFamily="34" charset="-120"/>
              </a:rPr>
              <a:t>(3)</a:t>
            </a:r>
            <a:r>
              <a:rPr lang="zh-TW" altLang="en-US" dirty="0" smtClean="0">
                <a:latin typeface="微軟正黑體" pitchFamily="34" charset="-120"/>
                <a:ea typeface="微軟正黑體" pitchFamily="34" charset="-120"/>
              </a:rPr>
              <a:t>在某些國家，例如中國大陸，合資模式成為進入某些產業的唯一選擇。</a:t>
            </a:r>
          </a:p>
          <a:p>
            <a:pPr>
              <a:buFontTx/>
              <a:buBlip>
                <a:blip r:embed="rId2"/>
              </a:buBlip>
              <a:defRPr/>
            </a:pPr>
            <a:r>
              <a:rPr lang="zh-TW" altLang="en-US" dirty="0" smtClean="0">
                <a:latin typeface="微軟正黑體" pitchFamily="34" charset="-120"/>
                <a:ea typeface="微軟正黑體" pitchFamily="34" charset="-120"/>
              </a:rPr>
              <a:t>主要缺點和授權一樣，亦即技術和能耐可能會外流，以及在全球策略的協調和整合上，也可能會面臨困難。</a:t>
            </a:r>
          </a:p>
          <a:p>
            <a:pPr eaLnBrk="1" hangingPunct="1">
              <a:defRPr/>
            </a:pPr>
            <a:endParaRPr lang="zh-TW" altLang="zh-TW" dirty="0" smtClean="0">
              <a:latin typeface="微軟正黑體" pitchFamily="34" charset="-120"/>
              <a:ea typeface="微軟正黑體" pitchFamily="34" charset="-120"/>
            </a:endParaRPr>
          </a:p>
        </p:txBody>
      </p:sp>
      <p:pic>
        <p:nvPicPr>
          <p:cNvPr id="2" name="圖片 1"/>
          <p:cNvPicPr>
            <a:picLocks noChangeAspect="1"/>
          </p:cNvPicPr>
          <p:nvPr/>
        </p:nvPicPr>
        <p:blipFill>
          <a:blip r:embed="rId3"/>
          <a:stretch>
            <a:fillRect/>
          </a:stretch>
        </p:blipFill>
        <p:spPr>
          <a:xfrm>
            <a:off x="5951316" y="5145890"/>
            <a:ext cx="2590800" cy="15544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306109818"/>
      </p:ext>
    </p:extLst>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日期版面配置區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mtClean="0"/>
              <a:t>策略管理學   </a:t>
            </a:r>
            <a:r>
              <a:rPr lang="en-US" altLang="zh-TW" smtClean="0"/>
              <a:t>Chapter 11   </a:t>
            </a:r>
            <a:r>
              <a:rPr lang="zh-TW" altLang="en-US" smtClean="0"/>
              <a:t>全球策略布局</a:t>
            </a:r>
            <a:endParaRPr lang="en-US" altLang="zh-TW" smtClean="0"/>
          </a:p>
        </p:txBody>
      </p:sp>
      <p:sp>
        <p:nvSpPr>
          <p:cNvPr id="35843"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a:t>11-</a:t>
            </a:r>
            <a:fld id="{EAF3960E-2C89-4CCA-A272-B7591E76BFE9}" type="slidenum">
              <a:rPr lang="en-US" altLang="zh-TW"/>
              <a:pPr eaLnBrk="1" hangingPunct="1"/>
              <a:t>33</a:t>
            </a:fld>
            <a:endParaRPr lang="en-US" altLang="zh-TW"/>
          </a:p>
        </p:txBody>
      </p:sp>
      <p:sp>
        <p:nvSpPr>
          <p:cNvPr id="35845" name="Rectangle 3"/>
          <p:cNvSpPr>
            <a:spLocks noGrp="1" noChangeArrowheads="1"/>
          </p:cNvSpPr>
          <p:nvPr>
            <p:ph type="body" idx="1"/>
          </p:nvPr>
        </p:nvSpPr>
        <p:spPr>
          <a:xfrm>
            <a:off x="554914" y="1412985"/>
            <a:ext cx="7594333" cy="4523527"/>
          </a:xfrm>
        </p:spPr>
        <p:txBody>
          <a:bodyPr/>
          <a:lstStyle/>
          <a:p>
            <a:pPr eaLnBrk="1" hangingPunct="1">
              <a:defRPr/>
            </a:pPr>
            <a:r>
              <a:rPr lang="zh-TW" altLang="en-US" dirty="0" smtClean="0">
                <a:latin typeface="微軟正黑體" pitchFamily="34" charset="-120"/>
                <a:ea typeface="微軟正黑體" pitchFamily="34" charset="-120"/>
              </a:rPr>
              <a:t> </a:t>
            </a:r>
            <a:r>
              <a:rPr lang="zh-TW" altLang="en-US" sz="3200" dirty="0" smtClean="0">
                <a:solidFill>
                  <a:schemeClr val="accent6"/>
                </a:solidFill>
                <a:latin typeface="微軟正黑體" pitchFamily="34" charset="-120"/>
                <a:ea typeface="微軟正黑體" pitchFamily="34" charset="-120"/>
              </a:rPr>
              <a:t>自有公司模式</a:t>
            </a:r>
            <a:endParaRPr lang="en-US" altLang="zh-TW" sz="3200" dirty="0" smtClean="0">
              <a:solidFill>
                <a:schemeClr val="accent6"/>
              </a:solidFill>
              <a:latin typeface="微軟正黑體" pitchFamily="34" charset="-120"/>
              <a:ea typeface="微軟正黑體" pitchFamily="34" charset="-120"/>
            </a:endParaRPr>
          </a:p>
          <a:p>
            <a:pPr>
              <a:buFontTx/>
              <a:buBlip>
                <a:blip r:embed="rId2"/>
              </a:buBlip>
              <a:defRPr/>
            </a:pPr>
            <a:r>
              <a:rPr lang="zh-TW" altLang="en-US" dirty="0" smtClean="0">
                <a:latin typeface="微軟正黑體" pitchFamily="34" charset="-120"/>
                <a:ea typeface="微軟正黑體" pitchFamily="34" charset="-120"/>
              </a:rPr>
              <a:t>自有公司模式可以採取全新設立一家公司的方式，或是以購併的方式來取得某一家公司。</a:t>
            </a:r>
            <a:endParaRPr lang="en-US" altLang="zh-TW" dirty="0" smtClean="0">
              <a:latin typeface="微軟正黑體" pitchFamily="34" charset="-120"/>
              <a:ea typeface="微軟正黑體" pitchFamily="34" charset="-120"/>
            </a:endParaRPr>
          </a:p>
          <a:p>
            <a:pPr>
              <a:buFontTx/>
              <a:buBlip>
                <a:blip r:embed="rId2"/>
              </a:buBlip>
              <a:defRPr/>
            </a:pPr>
            <a:r>
              <a:rPr lang="zh-TW" altLang="en-US" dirty="0" smtClean="0">
                <a:latin typeface="微軟正黑體" pitchFamily="34" charset="-120"/>
                <a:ea typeface="微軟正黑體" pitchFamily="34" charset="-120"/>
              </a:rPr>
              <a:t>優點：</a:t>
            </a:r>
            <a:r>
              <a:rPr lang="en-US" altLang="zh-TW" dirty="0" smtClean="0">
                <a:latin typeface="微軟正黑體" pitchFamily="34" charset="-120"/>
                <a:ea typeface="微軟正黑體" pitchFamily="34" charset="-120"/>
              </a:rPr>
              <a:t>(1)</a:t>
            </a:r>
            <a:r>
              <a:rPr lang="zh-TW" altLang="en-US" dirty="0" smtClean="0">
                <a:latin typeface="微軟正黑體" pitchFamily="34" charset="-120"/>
                <a:ea typeface="微軟正黑體" pitchFamily="34" charset="-120"/>
              </a:rPr>
              <a:t>完全沒有技術或能耐外流的問題</a:t>
            </a:r>
            <a:r>
              <a:rPr lang="en-US" altLang="zh-TW" dirty="0" smtClean="0">
                <a:latin typeface="微軟正黑體" pitchFamily="34" charset="-120"/>
                <a:ea typeface="微軟正黑體" pitchFamily="34" charset="-120"/>
              </a:rPr>
              <a:t>(2)</a:t>
            </a:r>
            <a:r>
              <a:rPr lang="zh-TW" altLang="en-US" dirty="0" smtClean="0">
                <a:latin typeface="微軟正黑體" pitchFamily="34" charset="-120"/>
                <a:ea typeface="微軟正黑體" pitchFamily="34" charset="-120"/>
              </a:rPr>
              <a:t> 擁有絕對的控制權</a:t>
            </a:r>
            <a:r>
              <a:rPr lang="en-US" altLang="zh-TW" dirty="0" smtClean="0">
                <a:latin typeface="微軟正黑體" pitchFamily="34" charset="-120"/>
                <a:ea typeface="微軟正黑體" pitchFamily="34" charset="-120"/>
              </a:rPr>
              <a:t>(3)</a:t>
            </a:r>
            <a:r>
              <a:rPr lang="zh-TW" altLang="en-US" dirty="0" smtClean="0">
                <a:latin typeface="微軟正黑體" pitchFamily="34" charset="-120"/>
                <a:ea typeface="微軟正黑體" pitchFamily="34" charset="-120"/>
              </a:rPr>
              <a:t> 比較容易實現區位經濟和發揮規模經濟的效果。</a:t>
            </a:r>
          </a:p>
          <a:p>
            <a:pPr>
              <a:buFontTx/>
              <a:buBlip>
                <a:blip r:embed="rId2"/>
              </a:buBlip>
              <a:defRPr/>
            </a:pPr>
            <a:r>
              <a:rPr lang="zh-TW" altLang="en-US" dirty="0" smtClean="0">
                <a:latin typeface="微軟正黑體" pitchFamily="34" charset="-120"/>
                <a:ea typeface="微軟正黑體" pitchFamily="34" charset="-120"/>
              </a:rPr>
              <a:t>最大缺點就是成本太高。</a:t>
            </a:r>
          </a:p>
          <a:p>
            <a:pPr eaLnBrk="1" hangingPunct="1">
              <a:buFontTx/>
              <a:buBlip>
                <a:blip r:embed="rId2"/>
              </a:buBlip>
              <a:defRPr/>
            </a:pPr>
            <a:endParaRPr lang="zh-TW" altLang="zh-TW" dirty="0" smtClean="0">
              <a:latin typeface="微軟正黑體" pitchFamily="34" charset="-120"/>
              <a:ea typeface="微軟正黑體" pitchFamily="34" charset="-120"/>
            </a:endParaRPr>
          </a:p>
        </p:txBody>
      </p:sp>
      <p:sp>
        <p:nvSpPr>
          <p:cNvPr id="8" name="Rectangle 2"/>
          <p:cNvSpPr>
            <a:spLocks noGrp="1" noChangeArrowheads="1"/>
          </p:cNvSpPr>
          <p:nvPr>
            <p:ph type="title"/>
          </p:nvPr>
        </p:nvSpPr>
        <p:spPr>
          <a:xfrm>
            <a:off x="352175" y="433098"/>
            <a:ext cx="8439650" cy="7474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§11.5</a:t>
            </a:r>
            <a:r>
              <a:rPr lang="zh-TW" altLang="en-US" sz="4400" dirty="0">
                <a:latin typeface="微軟正黑體" pitchFamily="34" charset="-120"/>
                <a:ea typeface="微軟正黑體" pitchFamily="34" charset="-120"/>
              </a:rPr>
              <a:t>全球市場的進入決策與模式</a:t>
            </a:r>
            <a:endParaRPr lang="zh-TW" altLang="zh-TW" sz="4400" dirty="0">
              <a:latin typeface="微軟正黑體" pitchFamily="34" charset="-120"/>
              <a:ea typeface="微軟正黑體" pitchFamily="34" charset="-120"/>
            </a:endParaRPr>
          </a:p>
        </p:txBody>
      </p:sp>
      <p:pic>
        <p:nvPicPr>
          <p:cNvPr id="71682" name="Picture 2" descr="「TCL」的圖片搜尋結果"/>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80164" y="4541003"/>
            <a:ext cx="2665183" cy="1627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945503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5845">
                                            <p:txEl>
                                              <p:pRg st="0" end="0"/>
                                            </p:txEl>
                                          </p:spTgt>
                                        </p:tgtEl>
                                        <p:attrNameLst>
                                          <p:attrName>style.visibility</p:attrName>
                                        </p:attrNameLst>
                                      </p:cBhvr>
                                      <p:to>
                                        <p:strVal val="visible"/>
                                      </p:to>
                                    </p:set>
                                    <p:anim calcmode="lin" valueType="num">
                                      <p:cBhvr>
                                        <p:cTn id="7" dur="1000" fill="hold"/>
                                        <p:tgtEl>
                                          <p:spTgt spid="3584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584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5845">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5845">
                                            <p:txEl>
                                              <p:pRg st="1" end="1"/>
                                            </p:txEl>
                                          </p:spTgt>
                                        </p:tgtEl>
                                        <p:attrNameLst>
                                          <p:attrName>style.visibility</p:attrName>
                                        </p:attrNameLst>
                                      </p:cBhvr>
                                      <p:to>
                                        <p:strVal val="visible"/>
                                      </p:to>
                                    </p:set>
                                    <p:anim calcmode="lin" valueType="num">
                                      <p:cBhvr>
                                        <p:cTn id="14" dur="1000" fill="hold"/>
                                        <p:tgtEl>
                                          <p:spTgt spid="35845">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5845">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5845">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5845">
                                            <p:txEl>
                                              <p:pRg st="2" end="2"/>
                                            </p:txEl>
                                          </p:spTgt>
                                        </p:tgtEl>
                                        <p:attrNameLst>
                                          <p:attrName>style.visibility</p:attrName>
                                        </p:attrNameLst>
                                      </p:cBhvr>
                                      <p:to>
                                        <p:strVal val="visible"/>
                                      </p:to>
                                    </p:set>
                                    <p:anim calcmode="lin" valueType="num">
                                      <p:cBhvr>
                                        <p:cTn id="21" dur="1000" fill="hold"/>
                                        <p:tgtEl>
                                          <p:spTgt spid="35845">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5845">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5845">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5845">
                                            <p:txEl>
                                              <p:pRg st="3" end="3"/>
                                            </p:txEl>
                                          </p:spTgt>
                                        </p:tgtEl>
                                        <p:attrNameLst>
                                          <p:attrName>style.visibility</p:attrName>
                                        </p:attrNameLst>
                                      </p:cBhvr>
                                      <p:to>
                                        <p:strVal val="visible"/>
                                      </p:to>
                                    </p:set>
                                    <p:anim calcmode="lin" valueType="num">
                                      <p:cBhvr>
                                        <p:cTn id="28" dur="1000" fill="hold"/>
                                        <p:tgtEl>
                                          <p:spTgt spid="35845">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5845">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584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日期版面配置區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mtClean="0"/>
              <a:t>策略管理學   </a:t>
            </a:r>
            <a:r>
              <a:rPr lang="en-US" altLang="zh-TW" smtClean="0"/>
              <a:t>Chapter 11   </a:t>
            </a:r>
            <a:r>
              <a:rPr lang="zh-TW" altLang="en-US" smtClean="0"/>
              <a:t>全球策略布局</a:t>
            </a:r>
            <a:endParaRPr lang="en-US" altLang="zh-TW" smtClean="0"/>
          </a:p>
        </p:txBody>
      </p:sp>
      <p:sp>
        <p:nvSpPr>
          <p:cNvPr id="36867"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a:t>11-</a:t>
            </a:r>
            <a:fld id="{5400E5E5-9D04-4F33-BBDD-EA1AC7CE7D4B}" type="slidenum">
              <a:rPr lang="en-US" altLang="zh-TW"/>
              <a:pPr eaLnBrk="1" hangingPunct="1"/>
              <a:t>34</a:t>
            </a:fld>
            <a:endParaRPr lang="en-US" altLang="zh-TW"/>
          </a:p>
        </p:txBody>
      </p:sp>
      <p:sp>
        <p:nvSpPr>
          <p:cNvPr id="8194" name="Rectangle 2"/>
          <p:cNvSpPr>
            <a:spLocks noGrp="1" noChangeArrowheads="1"/>
          </p:cNvSpPr>
          <p:nvPr>
            <p:ph type="title"/>
          </p:nvPr>
        </p:nvSpPr>
        <p:spPr/>
        <p:txBody>
          <a:bodyPr/>
          <a:lstStyle/>
          <a:p>
            <a:pPr eaLnBrk="1" hangingPunct="1">
              <a:defRPr/>
            </a:pPr>
            <a:r>
              <a:rPr lang="en-US" altLang="zh-TW" dirty="0" smtClean="0">
                <a:latin typeface="微軟正黑體" pitchFamily="34" charset="-120"/>
                <a:ea typeface="微軟正黑體" pitchFamily="34" charset="-120"/>
              </a:rPr>
              <a:t>§11.1</a:t>
            </a:r>
            <a:r>
              <a:rPr lang="zh-TW" altLang="en-US" dirty="0" smtClean="0">
                <a:latin typeface="微軟正黑體" pitchFamily="34" charset="-120"/>
                <a:ea typeface="微軟正黑體" pitchFamily="34" charset="-120"/>
              </a:rPr>
              <a:t>促成全球化的驅力</a:t>
            </a:r>
            <a:endParaRPr lang="zh-TW" altLang="zh-TW" dirty="0" smtClean="0"/>
          </a:p>
        </p:txBody>
      </p:sp>
      <p:sp>
        <p:nvSpPr>
          <p:cNvPr id="36869" name="Rectangle 3"/>
          <p:cNvSpPr>
            <a:spLocks noGrp="1" noChangeArrowheads="1"/>
          </p:cNvSpPr>
          <p:nvPr>
            <p:ph type="body" idx="1"/>
          </p:nvPr>
        </p:nvSpPr>
        <p:spPr/>
        <p:txBody>
          <a:bodyPr/>
          <a:lstStyle/>
          <a:p>
            <a:pPr eaLnBrk="1" hangingPunct="1">
              <a:defRPr/>
            </a:pPr>
            <a:r>
              <a:rPr lang="zh-TW" altLang="en-US" dirty="0" smtClean="0"/>
              <a:t> </a:t>
            </a:r>
            <a:r>
              <a:rPr lang="zh-TW" altLang="en-US" sz="3200" dirty="0" smtClean="0">
                <a:solidFill>
                  <a:schemeClr val="accent6"/>
                </a:solidFill>
                <a:latin typeface="微軟正黑體" pitchFamily="34" charset="-120"/>
                <a:ea typeface="微軟正黑體" pitchFamily="34" charset="-120"/>
              </a:rPr>
              <a:t>各種進入模式的優缺點</a:t>
            </a:r>
            <a:endParaRPr lang="en-US" altLang="zh-TW" sz="3200" dirty="0" smtClean="0">
              <a:solidFill>
                <a:schemeClr val="accent6"/>
              </a:solidFill>
              <a:latin typeface="微軟正黑體" pitchFamily="34" charset="-120"/>
              <a:ea typeface="微軟正黑體" pitchFamily="34" charset="-120"/>
            </a:endParaRPr>
          </a:p>
          <a:p>
            <a:pPr eaLnBrk="1" hangingPunct="1">
              <a:defRPr/>
            </a:pPr>
            <a:endParaRPr lang="zh-TW" altLang="zh-TW" dirty="0" smtClean="0"/>
          </a:p>
        </p:txBody>
      </p:sp>
      <p:graphicFrame>
        <p:nvGraphicFramePr>
          <p:cNvPr id="6" name="Group 66"/>
          <p:cNvGraphicFramePr>
            <a:graphicFrameLocks/>
          </p:cNvGraphicFramePr>
          <p:nvPr>
            <p:extLst/>
          </p:nvPr>
        </p:nvGraphicFramePr>
        <p:xfrm>
          <a:off x="223838" y="554038"/>
          <a:ext cx="8601074" cy="6043612"/>
        </p:xfrm>
        <a:graphic>
          <a:graphicData uri="http://schemas.openxmlformats.org/drawingml/2006/table">
            <a:tbl>
              <a:tblPr/>
              <a:tblGrid>
                <a:gridCol w="1706426">
                  <a:extLst>
                    <a:ext uri="{9D8B030D-6E8A-4147-A177-3AD203B41FA5}">
                      <a16:colId xmlns:a16="http://schemas.microsoft.com/office/drawing/2014/main" val="20000"/>
                    </a:ext>
                  </a:extLst>
                </a:gridCol>
                <a:gridCol w="3405015">
                  <a:extLst>
                    <a:ext uri="{9D8B030D-6E8A-4147-A177-3AD203B41FA5}">
                      <a16:colId xmlns:a16="http://schemas.microsoft.com/office/drawing/2014/main" val="20001"/>
                    </a:ext>
                  </a:extLst>
                </a:gridCol>
                <a:gridCol w="3489633">
                  <a:extLst>
                    <a:ext uri="{9D8B030D-6E8A-4147-A177-3AD203B41FA5}">
                      <a16:colId xmlns:a16="http://schemas.microsoft.com/office/drawing/2014/main" val="20002"/>
                    </a:ext>
                  </a:extLst>
                </a:gridCol>
              </a:tblGrid>
              <a:tr h="520347">
                <a:tc>
                  <a:txBody>
                    <a:bodyPr/>
                    <a:lstStyle/>
                    <a:p>
                      <a:pPr marL="0" marR="0" lvl="0" indent="0" algn="ctr" defTabSz="914400" rtl="0" eaLnBrk="0" fontAlgn="base" latinLnBrk="0" hangingPunct="0">
                        <a:lnSpc>
                          <a:spcPct val="100000"/>
                        </a:lnSpc>
                        <a:spcBef>
                          <a:spcPct val="20000"/>
                        </a:spcBef>
                        <a:spcAft>
                          <a:spcPct val="0"/>
                        </a:spcAft>
                        <a:buClr>
                          <a:srgbClr val="984807"/>
                        </a:buClr>
                        <a:buSzTx/>
                        <a:buFont typeface="Wingdings" pitchFamily="2" charset="2"/>
                        <a:buNone/>
                        <a:tabLst/>
                      </a:pPr>
                      <a:r>
                        <a:rPr kumimoji="0"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rPr>
                        <a:t>進 入 模 式</a:t>
                      </a:r>
                    </a:p>
                  </a:txBody>
                  <a:tcPr marL="89994" marR="89994" marT="46802" marB="46802"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984807"/>
                        </a:buClr>
                        <a:buSzTx/>
                        <a:buFont typeface="Wingdings" pitchFamily="2" charset="2"/>
                        <a:buNone/>
                        <a:tabLst/>
                      </a:pPr>
                      <a:r>
                        <a:rPr kumimoji="0" lang="zh-TW" altLang="en-US" sz="2800" b="1" i="0" u="none" strike="noStrike" cap="none" normalizeH="0" baseline="0" dirty="0" smtClean="0">
                          <a:ln>
                            <a:noFill/>
                          </a:ln>
                          <a:solidFill>
                            <a:srgbClr val="FF5050"/>
                          </a:solidFill>
                          <a:effectLst/>
                          <a:latin typeface="微軟正黑體" pitchFamily="34" charset="-120"/>
                          <a:ea typeface="微軟正黑體" pitchFamily="34" charset="-120"/>
                        </a:rPr>
                        <a:t>優        點</a:t>
                      </a:r>
                    </a:p>
                  </a:txBody>
                  <a:tcPr marL="89994" marR="89994" marT="46802" marB="4680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984807"/>
                        </a:buClr>
                        <a:buSzTx/>
                        <a:buFont typeface="Wingdings" pitchFamily="2" charset="2"/>
                        <a:buNone/>
                        <a:tabLst/>
                      </a:pPr>
                      <a:r>
                        <a:rPr kumimoji="0" lang="zh-TW" altLang="en-US" sz="2800" b="1" i="0" u="none" strike="noStrike" cap="none" normalizeH="0" baseline="0" dirty="0" smtClean="0">
                          <a:ln>
                            <a:noFill/>
                          </a:ln>
                          <a:solidFill>
                            <a:srgbClr val="0070C0"/>
                          </a:solidFill>
                          <a:effectLst/>
                          <a:latin typeface="微軟正黑體" pitchFamily="34" charset="-120"/>
                          <a:ea typeface="微軟正黑體" pitchFamily="34" charset="-120"/>
                        </a:rPr>
                        <a:t>缺         點</a:t>
                      </a:r>
                    </a:p>
                  </a:txBody>
                  <a:tcPr marL="89994" marR="89994" marT="46802" marB="46802"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extLst>
                  <a:ext uri="{0D108BD9-81ED-4DB2-BD59-A6C34878D82A}">
                    <a16:rowId xmlns:a16="http://schemas.microsoft.com/office/drawing/2014/main" val="10000"/>
                  </a:ext>
                </a:extLst>
              </a:tr>
              <a:tr h="1127819">
                <a:tc>
                  <a:txBody>
                    <a:bodyPr/>
                    <a:lstStyle/>
                    <a:p>
                      <a:pPr marL="0" marR="0" lvl="0" indent="0" algn="ctr" defTabSz="914400" rtl="0" eaLnBrk="0" fontAlgn="base" latinLnBrk="0" hangingPunct="0">
                        <a:lnSpc>
                          <a:spcPct val="100000"/>
                        </a:lnSpc>
                        <a:spcBef>
                          <a:spcPct val="20000"/>
                        </a:spcBef>
                        <a:spcAft>
                          <a:spcPct val="0"/>
                        </a:spcAft>
                        <a:buClr>
                          <a:srgbClr val="984807"/>
                        </a:buClr>
                        <a:buSzTx/>
                        <a:buFont typeface="Wingdings" pitchFamily="2" charset="2"/>
                        <a:buNone/>
                        <a:tabLst/>
                      </a:pPr>
                      <a:r>
                        <a:rPr kumimoji="0" lang="zh-TW" altLang="en-US" sz="2800" b="1" i="0" u="none" strike="noStrike" cap="none" normalizeH="0" baseline="0" dirty="0" smtClean="0">
                          <a:ln>
                            <a:noFill/>
                          </a:ln>
                          <a:solidFill>
                            <a:srgbClr val="00B050"/>
                          </a:solidFill>
                          <a:effectLst/>
                          <a:latin typeface="微軟正黑體" pitchFamily="34" charset="-120"/>
                          <a:ea typeface="微軟正黑體" pitchFamily="34" charset="-120"/>
                        </a:rPr>
                        <a:t>出口模式</a:t>
                      </a:r>
                    </a:p>
                  </a:txBody>
                  <a:tcPr marL="91434" marR="91434"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984807"/>
                        </a:buClr>
                        <a:buSzTx/>
                        <a:buFontTx/>
                        <a:buBlip>
                          <a:blip r:embed="rId2"/>
                        </a:buBlip>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能夠實現區位與規模的經濟效益</a:t>
                      </a:r>
                    </a:p>
                  </a:txBody>
                  <a:tcPr marL="91434" marR="91434"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984807"/>
                        </a:buClr>
                        <a:buSzTx/>
                        <a:buFontTx/>
                        <a:buBlip>
                          <a:blip r:embed="rId3"/>
                        </a:buBlip>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高運輸成本</a:t>
                      </a:r>
                      <a:endPar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endParaRPr>
                    </a:p>
                    <a:p>
                      <a:pPr marL="0" marR="0" lvl="0" indent="0" algn="l" defTabSz="914400" rtl="0" eaLnBrk="0" fontAlgn="base" latinLnBrk="0" hangingPunct="0">
                        <a:lnSpc>
                          <a:spcPct val="100000"/>
                        </a:lnSpc>
                        <a:spcBef>
                          <a:spcPct val="20000"/>
                        </a:spcBef>
                        <a:spcAft>
                          <a:spcPct val="0"/>
                        </a:spcAft>
                        <a:buClr>
                          <a:srgbClr val="984807"/>
                        </a:buClr>
                        <a:buSzTx/>
                        <a:buFontTx/>
                        <a:buBlip>
                          <a:blip r:embed="rId3"/>
                        </a:buBlip>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貿易障礙</a:t>
                      </a:r>
                      <a:endPar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endParaRPr>
                    </a:p>
                    <a:p>
                      <a:pPr marL="0" marR="0" lvl="0" indent="0" algn="l" defTabSz="914400" rtl="0" eaLnBrk="0" fontAlgn="base" latinLnBrk="0" hangingPunct="0">
                        <a:lnSpc>
                          <a:spcPct val="100000"/>
                        </a:lnSpc>
                        <a:spcBef>
                          <a:spcPct val="20000"/>
                        </a:spcBef>
                        <a:spcAft>
                          <a:spcPct val="0"/>
                        </a:spcAft>
                        <a:buClr>
                          <a:srgbClr val="984807"/>
                        </a:buClr>
                        <a:buSzTx/>
                        <a:buFontTx/>
                        <a:buBlip>
                          <a:blip r:embed="rId3"/>
                        </a:buBlip>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當地行銷代理商的問題</a:t>
                      </a:r>
                    </a:p>
                  </a:txBody>
                  <a:tcPr marL="91434" marR="91434"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extLst>
                  <a:ext uri="{0D108BD9-81ED-4DB2-BD59-A6C34878D82A}">
                    <a16:rowId xmlns:a16="http://schemas.microsoft.com/office/drawing/2014/main" val="10001"/>
                  </a:ext>
                </a:extLst>
              </a:tr>
              <a:tr h="1298516">
                <a:tc>
                  <a:txBody>
                    <a:bodyPr/>
                    <a:lstStyle/>
                    <a:p>
                      <a:pPr marL="0" marR="0" lvl="0" indent="0" algn="ctr" defTabSz="914400" rtl="0" eaLnBrk="0" fontAlgn="base" latinLnBrk="0" hangingPunct="0">
                        <a:lnSpc>
                          <a:spcPct val="100000"/>
                        </a:lnSpc>
                        <a:spcBef>
                          <a:spcPct val="20000"/>
                        </a:spcBef>
                        <a:spcAft>
                          <a:spcPct val="0"/>
                        </a:spcAft>
                        <a:buClr>
                          <a:srgbClr val="984807"/>
                        </a:buClr>
                        <a:buSzTx/>
                        <a:buFont typeface="Wingdings" pitchFamily="2" charset="2"/>
                        <a:buNone/>
                        <a:tabLst/>
                      </a:pPr>
                      <a:r>
                        <a:rPr kumimoji="0" lang="zh-TW" altLang="en-US" sz="2800" b="1" i="0" u="none" strike="noStrike" cap="none" normalizeH="0" baseline="0" dirty="0" smtClean="0">
                          <a:ln>
                            <a:noFill/>
                          </a:ln>
                          <a:solidFill>
                            <a:srgbClr val="00B050"/>
                          </a:solidFill>
                          <a:effectLst/>
                          <a:latin typeface="微軟正黑體" pitchFamily="34" charset="-120"/>
                          <a:ea typeface="微軟正黑體" pitchFamily="34" charset="-120"/>
                        </a:rPr>
                        <a:t>授權模式</a:t>
                      </a:r>
                    </a:p>
                  </a:txBody>
                  <a:tcPr marL="91434" marR="91434"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984807"/>
                        </a:buClr>
                        <a:buSzTx/>
                        <a:buFontTx/>
                        <a:buBlip>
                          <a:blip r:embed="rId2"/>
                        </a:buBlip>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較低的開發與成本風險</a:t>
                      </a:r>
                    </a:p>
                  </a:txBody>
                  <a:tcPr marL="91434" marR="91434"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984807"/>
                        </a:buClr>
                        <a:buSzTx/>
                        <a:buFontTx/>
                        <a:buBlip>
                          <a:blip r:embed="rId3"/>
                        </a:buBlip>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rPr>
                        <a:t>不能實現區位與規模的經濟效益</a:t>
                      </a:r>
                      <a:endPar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endParaRPr>
                    </a:p>
                    <a:p>
                      <a:pPr marL="0" marR="0" lvl="0" indent="0" algn="l" defTabSz="914400" rtl="0" eaLnBrk="0" fontAlgn="base" latinLnBrk="0" hangingPunct="0">
                        <a:lnSpc>
                          <a:spcPct val="100000"/>
                        </a:lnSpc>
                        <a:spcBef>
                          <a:spcPct val="20000"/>
                        </a:spcBef>
                        <a:spcAft>
                          <a:spcPct val="0"/>
                        </a:spcAft>
                        <a:buClr>
                          <a:srgbClr val="984807"/>
                        </a:buClr>
                        <a:buSzTx/>
                        <a:buFontTx/>
                        <a:buBlip>
                          <a:blip r:embed="rId3"/>
                        </a:buBlip>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rPr>
                        <a:t>不利進行全球策略協調</a:t>
                      </a:r>
                      <a:endPar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endParaRPr>
                    </a:p>
                    <a:p>
                      <a:pPr marL="0" marR="0" lvl="0" indent="0" algn="l" defTabSz="914400" rtl="0" eaLnBrk="0" fontAlgn="base" latinLnBrk="0" hangingPunct="0">
                        <a:lnSpc>
                          <a:spcPct val="100000"/>
                        </a:lnSpc>
                        <a:spcBef>
                          <a:spcPct val="20000"/>
                        </a:spcBef>
                        <a:spcAft>
                          <a:spcPct val="0"/>
                        </a:spcAft>
                        <a:buClr>
                          <a:srgbClr val="984807"/>
                        </a:buClr>
                        <a:buSzTx/>
                        <a:buFontTx/>
                        <a:buBlip>
                          <a:blip r:embed="rId3"/>
                        </a:buBlip>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rPr>
                        <a:t>對於技術無法控制</a:t>
                      </a:r>
                    </a:p>
                  </a:txBody>
                  <a:tcPr marL="91434" marR="91434"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extLst>
                  <a:ext uri="{0D108BD9-81ED-4DB2-BD59-A6C34878D82A}">
                    <a16:rowId xmlns:a16="http://schemas.microsoft.com/office/drawing/2014/main" val="10002"/>
                  </a:ext>
                </a:extLst>
              </a:tr>
              <a:tr h="762040">
                <a:tc>
                  <a:txBody>
                    <a:bodyPr/>
                    <a:lstStyle/>
                    <a:p>
                      <a:pPr marL="0" marR="0" lvl="0" indent="0" algn="ctr" defTabSz="914400" rtl="0" eaLnBrk="0" fontAlgn="base" latinLnBrk="0" hangingPunct="0">
                        <a:lnSpc>
                          <a:spcPct val="100000"/>
                        </a:lnSpc>
                        <a:spcBef>
                          <a:spcPct val="20000"/>
                        </a:spcBef>
                        <a:spcAft>
                          <a:spcPct val="0"/>
                        </a:spcAft>
                        <a:buClr>
                          <a:srgbClr val="984807"/>
                        </a:buClr>
                        <a:buSzTx/>
                        <a:buFont typeface="Wingdings" pitchFamily="2" charset="2"/>
                        <a:buNone/>
                        <a:tabLst/>
                      </a:pPr>
                      <a:r>
                        <a:rPr kumimoji="0" lang="zh-TW" altLang="en-US" sz="2800" b="1" i="0" u="none" strike="noStrike" cap="none" normalizeH="0" baseline="0" dirty="0" smtClean="0">
                          <a:ln>
                            <a:noFill/>
                          </a:ln>
                          <a:solidFill>
                            <a:srgbClr val="00B050"/>
                          </a:solidFill>
                          <a:effectLst/>
                          <a:latin typeface="微軟正黑體" pitchFamily="34" charset="-120"/>
                          <a:ea typeface="微軟正黑體" pitchFamily="34" charset="-120"/>
                        </a:rPr>
                        <a:t>加盟模式</a:t>
                      </a:r>
                    </a:p>
                  </a:txBody>
                  <a:tcPr marL="91434" marR="91434"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984807"/>
                        </a:buClr>
                        <a:buSzTx/>
                        <a:buFontTx/>
                        <a:buBlip>
                          <a:blip r:embed="rId2"/>
                        </a:buBlip>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較低的開發與成本風險</a:t>
                      </a:r>
                      <a:endParaRPr kumimoji="0" lang="zh-TW" altLang="en-US" sz="2800" b="0"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L="91434" marR="91434"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984807"/>
                        </a:buClr>
                        <a:buSzTx/>
                        <a:buFontTx/>
                        <a:buBlip>
                          <a:blip r:embed="rId3"/>
                        </a:buBlip>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不利進行全球策略協調</a:t>
                      </a:r>
                      <a:endPar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endParaRPr>
                    </a:p>
                    <a:p>
                      <a:pPr marL="0" marR="0" lvl="0" indent="0" algn="l" defTabSz="914400" rtl="0" eaLnBrk="0" fontAlgn="base" latinLnBrk="0" hangingPunct="0">
                        <a:lnSpc>
                          <a:spcPct val="100000"/>
                        </a:lnSpc>
                        <a:spcBef>
                          <a:spcPct val="20000"/>
                        </a:spcBef>
                        <a:spcAft>
                          <a:spcPct val="0"/>
                        </a:spcAft>
                        <a:buClr>
                          <a:srgbClr val="984807"/>
                        </a:buClr>
                        <a:buSzTx/>
                        <a:buFontTx/>
                        <a:buBlip>
                          <a:blip r:embed="rId3"/>
                        </a:buBlip>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對於技術無法控制</a:t>
                      </a:r>
                    </a:p>
                  </a:txBody>
                  <a:tcPr marL="91434" marR="91434"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extLst>
                  <a:ext uri="{0D108BD9-81ED-4DB2-BD59-A6C34878D82A}">
                    <a16:rowId xmlns:a16="http://schemas.microsoft.com/office/drawing/2014/main" val="10003"/>
                  </a:ext>
                </a:extLst>
              </a:tr>
              <a:tr h="1036374">
                <a:tc>
                  <a:txBody>
                    <a:bodyPr/>
                    <a:lstStyle/>
                    <a:p>
                      <a:pPr marL="0" marR="0" lvl="0" indent="0" algn="ctr" defTabSz="914400" rtl="0" eaLnBrk="0" fontAlgn="base" latinLnBrk="0" hangingPunct="0">
                        <a:lnSpc>
                          <a:spcPct val="100000"/>
                        </a:lnSpc>
                        <a:spcBef>
                          <a:spcPct val="20000"/>
                        </a:spcBef>
                        <a:spcAft>
                          <a:spcPct val="0"/>
                        </a:spcAft>
                        <a:buClr>
                          <a:srgbClr val="984807"/>
                        </a:buClr>
                        <a:buSzTx/>
                        <a:buFont typeface="Wingdings" pitchFamily="2" charset="2"/>
                        <a:buNone/>
                        <a:tabLst/>
                      </a:pPr>
                      <a:r>
                        <a:rPr kumimoji="0" lang="zh-TW" altLang="en-US" sz="2800" b="1" i="0" u="none" strike="noStrike" cap="none" normalizeH="0" baseline="0" dirty="0" smtClean="0">
                          <a:ln>
                            <a:noFill/>
                          </a:ln>
                          <a:solidFill>
                            <a:srgbClr val="00B050"/>
                          </a:solidFill>
                          <a:effectLst/>
                          <a:latin typeface="微軟正黑體" pitchFamily="34" charset="-120"/>
                          <a:ea typeface="微軟正黑體" pitchFamily="34" charset="-120"/>
                        </a:rPr>
                        <a:t>合資模式</a:t>
                      </a:r>
                    </a:p>
                  </a:txBody>
                  <a:tcPr marL="91434" marR="91434"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984807"/>
                        </a:buClr>
                        <a:buSzTx/>
                        <a:buFontTx/>
                        <a:buBlip>
                          <a:blip r:embed="rId2"/>
                        </a:buBlip>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rPr>
                        <a:t>可以獲得當地夥伴的知識</a:t>
                      </a:r>
                    </a:p>
                    <a:p>
                      <a:pPr marL="0" marR="0" lvl="0" indent="0" algn="l" defTabSz="914400" rtl="0" eaLnBrk="0" fontAlgn="base" latinLnBrk="0" hangingPunct="0">
                        <a:lnSpc>
                          <a:spcPct val="100000"/>
                        </a:lnSpc>
                        <a:spcBef>
                          <a:spcPct val="20000"/>
                        </a:spcBef>
                        <a:spcAft>
                          <a:spcPct val="0"/>
                        </a:spcAft>
                        <a:buClr>
                          <a:srgbClr val="984807"/>
                        </a:buClr>
                        <a:buSzTx/>
                        <a:buFontTx/>
                        <a:buBlip>
                          <a:blip r:embed="rId2"/>
                        </a:buBlip>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rPr>
                        <a:t>共同分擔當地成本與風險</a:t>
                      </a:r>
                      <a:endPar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endParaRPr>
                    </a:p>
                    <a:p>
                      <a:pPr marL="0" marR="0" lvl="0" indent="0" algn="l" defTabSz="914400" rtl="0" eaLnBrk="0" fontAlgn="base" latinLnBrk="0" hangingPunct="0">
                        <a:lnSpc>
                          <a:spcPct val="100000"/>
                        </a:lnSpc>
                        <a:spcBef>
                          <a:spcPct val="20000"/>
                        </a:spcBef>
                        <a:spcAft>
                          <a:spcPct val="0"/>
                        </a:spcAft>
                        <a:buClr>
                          <a:srgbClr val="984807"/>
                        </a:buClr>
                        <a:buSzTx/>
                        <a:buFontTx/>
                        <a:buBlip>
                          <a:blip r:embed="rId2"/>
                        </a:buBlip>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rPr>
                        <a:t>政策上容易接受</a:t>
                      </a:r>
                    </a:p>
                  </a:txBody>
                  <a:tcPr marL="91434" marR="91434"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984807"/>
                        </a:buClr>
                        <a:buSzTx/>
                        <a:buFontTx/>
                        <a:buBlip>
                          <a:blip r:embed="rId3"/>
                        </a:buBlip>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rPr>
                        <a:t>不利進行全球策略協調</a:t>
                      </a:r>
                      <a:endPar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endParaRPr>
                    </a:p>
                    <a:p>
                      <a:pPr marL="0" marR="0" lvl="0" indent="0" algn="l" defTabSz="914400" rtl="0" eaLnBrk="0" fontAlgn="base" latinLnBrk="0" hangingPunct="0">
                        <a:lnSpc>
                          <a:spcPct val="100000"/>
                        </a:lnSpc>
                        <a:spcBef>
                          <a:spcPct val="20000"/>
                        </a:spcBef>
                        <a:spcAft>
                          <a:spcPct val="0"/>
                        </a:spcAft>
                        <a:buClr>
                          <a:srgbClr val="984807"/>
                        </a:buClr>
                        <a:buSzTx/>
                        <a:buFontTx/>
                        <a:buBlip>
                          <a:blip r:embed="rId3"/>
                        </a:buBlip>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不能實現區位與規模經濟的效益</a:t>
                      </a:r>
                    </a:p>
                  </a:txBody>
                  <a:tcPr marL="91434" marR="91434"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extLst>
                  <a:ext uri="{0D108BD9-81ED-4DB2-BD59-A6C34878D82A}">
                    <a16:rowId xmlns:a16="http://schemas.microsoft.com/office/drawing/2014/main" val="10004"/>
                  </a:ext>
                </a:extLst>
              </a:tr>
              <a:tr h="1298516">
                <a:tc>
                  <a:txBody>
                    <a:bodyPr/>
                    <a:lstStyle/>
                    <a:p>
                      <a:pPr marL="0" marR="0" lvl="0" indent="0" algn="ctr" defTabSz="914400" rtl="0" eaLnBrk="0" fontAlgn="base" latinLnBrk="0" hangingPunct="0">
                        <a:lnSpc>
                          <a:spcPct val="100000"/>
                        </a:lnSpc>
                        <a:spcBef>
                          <a:spcPct val="20000"/>
                        </a:spcBef>
                        <a:spcAft>
                          <a:spcPct val="0"/>
                        </a:spcAft>
                        <a:buClr>
                          <a:srgbClr val="984807"/>
                        </a:buClr>
                        <a:buSzTx/>
                        <a:buFont typeface="Wingdings" pitchFamily="2" charset="2"/>
                        <a:buNone/>
                        <a:tabLst/>
                      </a:pPr>
                      <a:r>
                        <a:rPr kumimoji="0" lang="zh-TW" altLang="en-US" sz="2800" b="1" i="0" u="none" strike="noStrike" cap="none" normalizeH="0" baseline="0" dirty="0" smtClean="0">
                          <a:ln>
                            <a:noFill/>
                          </a:ln>
                          <a:solidFill>
                            <a:srgbClr val="00B050"/>
                          </a:solidFill>
                          <a:effectLst/>
                          <a:latin typeface="微軟正黑體" pitchFamily="34" charset="-120"/>
                          <a:ea typeface="微軟正黑體" pitchFamily="34" charset="-120"/>
                        </a:rPr>
                        <a:t>自有公司模式</a:t>
                      </a:r>
                    </a:p>
                  </a:txBody>
                  <a:tcPr marL="91434" marR="91434"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984807"/>
                        </a:buClr>
                        <a:buSzTx/>
                        <a:buFontTx/>
                        <a:buBlip>
                          <a:blip r:embed="rId2"/>
                        </a:buBlip>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rPr>
                        <a:t>保護技術</a:t>
                      </a:r>
                      <a:endPar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endParaRPr>
                    </a:p>
                    <a:p>
                      <a:pPr marL="0" marR="0" lvl="0" indent="0" algn="l" defTabSz="914400" rtl="0" eaLnBrk="0" fontAlgn="base" latinLnBrk="0" hangingPunct="0">
                        <a:lnSpc>
                          <a:spcPct val="100000"/>
                        </a:lnSpc>
                        <a:spcBef>
                          <a:spcPct val="20000"/>
                        </a:spcBef>
                        <a:spcAft>
                          <a:spcPct val="0"/>
                        </a:spcAft>
                        <a:buClr>
                          <a:srgbClr val="984807"/>
                        </a:buClr>
                        <a:buSzTx/>
                        <a:buFontTx/>
                        <a:buBlip>
                          <a:blip r:embed="rId2"/>
                        </a:buBlip>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rPr>
                        <a:t>便於進行全球策略協調</a:t>
                      </a:r>
                      <a:endParaRPr kumimoji="0" lang="en-US" altLang="zh-TW" sz="1800" b="0" i="0" u="none" strike="noStrike" cap="none" normalizeH="0" baseline="0" dirty="0" smtClean="0">
                        <a:ln>
                          <a:noFill/>
                        </a:ln>
                        <a:solidFill>
                          <a:schemeClr val="tx1"/>
                        </a:solidFill>
                        <a:effectLst/>
                        <a:latin typeface="微軟正黑體" pitchFamily="34" charset="-120"/>
                        <a:ea typeface="微軟正黑體" pitchFamily="34" charset="-120"/>
                      </a:endParaRPr>
                    </a:p>
                    <a:p>
                      <a:pPr marL="0" marR="0" lvl="0" indent="0" algn="l" defTabSz="914400" rtl="0" eaLnBrk="0" fontAlgn="base" latinLnBrk="0" hangingPunct="0">
                        <a:lnSpc>
                          <a:spcPct val="100000"/>
                        </a:lnSpc>
                        <a:spcBef>
                          <a:spcPct val="20000"/>
                        </a:spcBef>
                        <a:spcAft>
                          <a:spcPct val="0"/>
                        </a:spcAft>
                        <a:buClr>
                          <a:srgbClr val="984807"/>
                        </a:buClr>
                        <a:buSzTx/>
                        <a:buFontTx/>
                        <a:buBlip>
                          <a:blip r:embed="rId2"/>
                        </a:buBlip>
                        <a:tabLst/>
                      </a:pPr>
                      <a:r>
                        <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rPr>
                        <a:t>能夠實現區位與規模的經濟效益</a:t>
                      </a:r>
                    </a:p>
                  </a:txBody>
                  <a:tcPr marL="91434" marR="91434"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984807"/>
                        </a:buClr>
                        <a:buSzTx/>
                        <a:buFontTx/>
                        <a:buBlip>
                          <a:blip r:embed="rId3"/>
                        </a:buBlip>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對於技術無法控制</a:t>
                      </a:r>
                      <a:endParaRPr kumimoji="0" lang="en-US" altLang="zh-TW" sz="2000" b="0" i="0" u="none" strike="noStrike" cap="none" normalizeH="0" baseline="0" dirty="0" smtClean="0">
                        <a:ln>
                          <a:noFill/>
                        </a:ln>
                        <a:solidFill>
                          <a:schemeClr val="tx1"/>
                        </a:solidFill>
                        <a:effectLst/>
                        <a:latin typeface="微軟正黑體" pitchFamily="34" charset="-120"/>
                        <a:ea typeface="微軟正黑體" pitchFamily="34" charset="-120"/>
                      </a:endParaRPr>
                    </a:p>
                    <a:p>
                      <a:pPr marL="0" marR="0" lvl="0" indent="0" algn="l" defTabSz="914400" rtl="0" eaLnBrk="0" fontAlgn="base" latinLnBrk="0" hangingPunct="0">
                        <a:lnSpc>
                          <a:spcPct val="100000"/>
                        </a:lnSpc>
                        <a:spcBef>
                          <a:spcPct val="20000"/>
                        </a:spcBef>
                        <a:spcAft>
                          <a:spcPct val="0"/>
                        </a:spcAft>
                        <a:buClr>
                          <a:srgbClr val="984807"/>
                        </a:buClr>
                        <a:buSzTx/>
                        <a:buFontTx/>
                        <a:buBlip>
                          <a:blip r:embed="rId3"/>
                        </a:buBlip>
                        <a:tabLst/>
                      </a:pPr>
                      <a:r>
                        <a:rPr kumimoji="0" lang="zh-TW" altLang="en-US" sz="2000" b="0" i="0" u="none" strike="noStrike" cap="none" normalizeH="0" baseline="0" dirty="0" smtClean="0">
                          <a:ln>
                            <a:noFill/>
                          </a:ln>
                          <a:solidFill>
                            <a:schemeClr val="tx1"/>
                          </a:solidFill>
                          <a:effectLst/>
                          <a:latin typeface="微軟正黑體" pitchFamily="34" charset="-120"/>
                          <a:ea typeface="微軟正黑體" pitchFamily="34" charset="-120"/>
                        </a:rPr>
                        <a:t>較高的成本與風險</a:t>
                      </a:r>
                    </a:p>
                  </a:txBody>
                  <a:tcPr marL="91434" marR="91434"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9574163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349625" y="2697163"/>
            <a:ext cx="3860800" cy="1233487"/>
          </a:xfrm>
          <a:extLst/>
        </p:spPr>
        <p:txBody>
          <a:bodyPr/>
          <a:lstStyle/>
          <a:p>
            <a:pPr eaLnBrk="1" hangingPunct="1">
              <a:defRPr/>
            </a:pPr>
            <a:r>
              <a:rPr lang="en-US" altLang="zh-TW" sz="4400" dirty="0" smtClean="0">
                <a:latin typeface="微軟正黑體" pitchFamily="34" charset="-120"/>
                <a:ea typeface="微軟正黑體" pitchFamily="34" charset="-120"/>
              </a:rPr>
              <a:t>THE</a:t>
            </a:r>
            <a:r>
              <a:rPr lang="zh-TW" altLang="en-US" sz="4400" dirty="0" smtClean="0">
                <a:latin typeface="微軟正黑體" pitchFamily="34" charset="-120"/>
                <a:ea typeface="微軟正黑體" pitchFamily="34" charset="-120"/>
              </a:rPr>
              <a:t> </a:t>
            </a:r>
            <a:r>
              <a:rPr lang="en-US" altLang="zh-TW" sz="4400" dirty="0" smtClean="0">
                <a:latin typeface="微軟正黑體" pitchFamily="34" charset="-120"/>
                <a:ea typeface="微軟正黑體" pitchFamily="34" charset="-120"/>
              </a:rPr>
              <a:t>END</a:t>
            </a:r>
            <a:endParaRPr lang="zh-TW" altLang="en-US" sz="4400" dirty="0">
              <a:latin typeface="微軟正黑體" pitchFamily="34" charset="-120"/>
              <a:ea typeface="微軟正黑體" pitchFamily="34" charset="-120"/>
            </a:endParaRPr>
          </a:p>
        </p:txBody>
      </p:sp>
      <p:sp>
        <p:nvSpPr>
          <p:cNvPr id="13315" name="日期版面配置區 3"/>
          <p:cNvSpPr>
            <a:spLocks noGrp="1"/>
          </p:cNvSpPr>
          <p:nvPr>
            <p:ph type="dt" sz="quarter" idx="10"/>
          </p:nvPr>
        </p:nvSpPr>
        <p:spPr bwMode="auto">
          <a:xfrm>
            <a:off x="3028950" y="6375400"/>
            <a:ext cx="30861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Blip>
                <a:blip r:embed="rId2"/>
              </a:buBlip>
              <a:defRPr sz="2800" b="1">
                <a:solidFill>
                  <a:schemeClr val="tx1"/>
                </a:solidFill>
                <a:latin typeface="標楷體" panose="03000509000000000000" pitchFamily="65" charset="-120"/>
                <a:ea typeface="標楷體" panose="03000509000000000000" pitchFamily="65" charset="-120"/>
              </a:defRPr>
            </a:lvl1pPr>
            <a:lvl2pPr marL="742950" indent="-285750">
              <a:lnSpc>
                <a:spcPct val="90000"/>
              </a:lnSpc>
              <a:spcBef>
                <a:spcPts val="500"/>
              </a:spcBef>
              <a:buBlip>
                <a:blip r:embed="rId3"/>
              </a:buBlip>
              <a:defRPr sz="2400" b="1">
                <a:solidFill>
                  <a:schemeClr val="tx1"/>
                </a:solidFill>
                <a:latin typeface="標楷體" panose="03000509000000000000" pitchFamily="65" charset="-120"/>
                <a:ea typeface="標楷體" panose="03000509000000000000" pitchFamily="65" charset="-120"/>
              </a:defRPr>
            </a:lvl2pPr>
            <a:lvl3pPr marL="1143000" indent="-228600">
              <a:lnSpc>
                <a:spcPct val="90000"/>
              </a:lnSpc>
              <a:spcBef>
                <a:spcPts val="500"/>
              </a:spcBef>
              <a:buBlip>
                <a:blip r:embed="rId4"/>
              </a:buBlip>
              <a:defRPr sz="2000" b="1">
                <a:solidFill>
                  <a:schemeClr val="tx1"/>
                </a:solidFill>
                <a:latin typeface="標楷體" panose="03000509000000000000" pitchFamily="65" charset="-120"/>
                <a:ea typeface="標楷體" panose="03000509000000000000" pitchFamily="65" charset="-120"/>
              </a:defRPr>
            </a:lvl3pPr>
            <a:lvl4pPr marL="1600200" indent="-228600">
              <a:lnSpc>
                <a:spcPct val="90000"/>
              </a:lnSpc>
              <a:spcBef>
                <a:spcPts val="500"/>
              </a:spcBef>
              <a:buBlip>
                <a:blip r:embed="rId5"/>
              </a:buBlip>
              <a:defRPr b="1">
                <a:solidFill>
                  <a:schemeClr val="tx1"/>
                </a:solidFill>
                <a:latin typeface="標楷體" panose="03000509000000000000" pitchFamily="65" charset="-120"/>
                <a:ea typeface="標楷體" panose="03000509000000000000" pitchFamily="65" charset="-120"/>
              </a:defRPr>
            </a:lvl4pPr>
            <a:lvl5pPr marL="2057400" indent="-228600">
              <a:lnSpc>
                <a:spcPct val="90000"/>
              </a:lnSpc>
              <a:spcBef>
                <a:spcPts val="500"/>
              </a:spcBef>
              <a:buBlip>
                <a:blip r:embed="rId6"/>
              </a:buBlip>
              <a:defRPr b="1">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lnSpc>
                <a:spcPct val="90000"/>
              </a:lnSpc>
              <a:spcBef>
                <a:spcPts val="500"/>
              </a:spcBef>
              <a:spcAft>
                <a:spcPct val="0"/>
              </a:spcAft>
              <a:buBlip>
                <a:blip r:embed="rId6"/>
              </a:buBlip>
              <a:defRPr b="1">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lnSpc>
                <a:spcPct val="90000"/>
              </a:lnSpc>
              <a:spcBef>
                <a:spcPts val="500"/>
              </a:spcBef>
              <a:spcAft>
                <a:spcPct val="0"/>
              </a:spcAft>
              <a:buBlip>
                <a:blip r:embed="rId6"/>
              </a:buBlip>
              <a:defRPr b="1">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lnSpc>
                <a:spcPct val="90000"/>
              </a:lnSpc>
              <a:spcBef>
                <a:spcPts val="500"/>
              </a:spcBef>
              <a:spcAft>
                <a:spcPct val="0"/>
              </a:spcAft>
              <a:buBlip>
                <a:blip r:embed="rId6"/>
              </a:buBlip>
              <a:defRPr b="1">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lnSpc>
                <a:spcPct val="90000"/>
              </a:lnSpc>
              <a:spcBef>
                <a:spcPts val="500"/>
              </a:spcBef>
              <a:spcAft>
                <a:spcPct val="0"/>
              </a:spcAft>
              <a:buBlip>
                <a:blip r:embed="rId6"/>
              </a:buBlip>
              <a:defRPr b="1">
                <a:solidFill>
                  <a:schemeClr val="tx1"/>
                </a:solidFill>
                <a:latin typeface="標楷體" panose="03000509000000000000" pitchFamily="65" charset="-120"/>
                <a:ea typeface="標楷體" panose="03000509000000000000" pitchFamily="65" charset="-120"/>
              </a:defRPr>
            </a:lvl9pPr>
          </a:lstStyle>
          <a:p>
            <a:pPr algn="ctr" fontAlgn="base">
              <a:lnSpc>
                <a:spcPct val="100000"/>
              </a:lnSpc>
              <a:spcBef>
                <a:spcPct val="0"/>
              </a:spcBef>
              <a:spcAft>
                <a:spcPct val="0"/>
              </a:spcAft>
              <a:buFontTx/>
              <a:buNone/>
            </a:pPr>
            <a:r>
              <a:rPr kumimoji="1" lang="zh-TW" altLang="en-US" sz="1200" b="0" smtClean="0">
                <a:latin typeface="Arial" panose="020B0604020202020204" pitchFamily="34" charset="0"/>
                <a:ea typeface="微軟正黑體" panose="020B0604030504040204" pitchFamily="34" charset="-120"/>
              </a:rPr>
              <a:t>策略管理學   </a:t>
            </a:r>
            <a:r>
              <a:rPr kumimoji="1" lang="en-US" altLang="zh-TW" sz="1200" b="0" smtClean="0">
                <a:latin typeface="Arial" panose="020B0604020202020204" pitchFamily="34" charset="0"/>
                <a:ea typeface="微軟正黑體" panose="020B0604030504040204" pitchFamily="34" charset="-120"/>
              </a:rPr>
              <a:t>Chapter 1   </a:t>
            </a:r>
            <a:r>
              <a:rPr kumimoji="1" lang="zh-TW" altLang="en-US" sz="1200" b="0" smtClean="0">
                <a:latin typeface="Arial" panose="020B0604020202020204" pitchFamily="34" charset="0"/>
                <a:ea typeface="微軟正黑體" panose="020B0604030504040204" pitchFamily="34" charset="-120"/>
              </a:rPr>
              <a:t>緒論</a:t>
            </a:r>
          </a:p>
        </p:txBody>
      </p:sp>
      <p:sp>
        <p:nvSpPr>
          <p:cNvPr id="13316" name="投影片編號版面配置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Blip>
                <a:blip r:embed="rId2"/>
              </a:buBlip>
              <a:defRPr sz="2800" b="1">
                <a:solidFill>
                  <a:schemeClr val="tx1"/>
                </a:solidFill>
                <a:latin typeface="標楷體" panose="03000509000000000000" pitchFamily="65" charset="-120"/>
                <a:ea typeface="標楷體" panose="03000509000000000000" pitchFamily="65" charset="-120"/>
              </a:defRPr>
            </a:lvl1pPr>
            <a:lvl2pPr marL="742950" indent="-285750">
              <a:lnSpc>
                <a:spcPct val="90000"/>
              </a:lnSpc>
              <a:spcBef>
                <a:spcPts val="500"/>
              </a:spcBef>
              <a:buBlip>
                <a:blip r:embed="rId3"/>
              </a:buBlip>
              <a:defRPr sz="2400" b="1">
                <a:solidFill>
                  <a:schemeClr val="tx1"/>
                </a:solidFill>
                <a:latin typeface="標楷體" panose="03000509000000000000" pitchFamily="65" charset="-120"/>
                <a:ea typeface="標楷體" panose="03000509000000000000" pitchFamily="65" charset="-120"/>
              </a:defRPr>
            </a:lvl2pPr>
            <a:lvl3pPr marL="1143000" indent="-228600">
              <a:lnSpc>
                <a:spcPct val="90000"/>
              </a:lnSpc>
              <a:spcBef>
                <a:spcPts val="500"/>
              </a:spcBef>
              <a:buBlip>
                <a:blip r:embed="rId4"/>
              </a:buBlip>
              <a:defRPr sz="2000" b="1">
                <a:solidFill>
                  <a:schemeClr val="tx1"/>
                </a:solidFill>
                <a:latin typeface="標楷體" panose="03000509000000000000" pitchFamily="65" charset="-120"/>
                <a:ea typeface="標楷體" panose="03000509000000000000" pitchFamily="65" charset="-120"/>
              </a:defRPr>
            </a:lvl3pPr>
            <a:lvl4pPr marL="1600200" indent="-228600">
              <a:lnSpc>
                <a:spcPct val="90000"/>
              </a:lnSpc>
              <a:spcBef>
                <a:spcPts val="500"/>
              </a:spcBef>
              <a:buBlip>
                <a:blip r:embed="rId5"/>
              </a:buBlip>
              <a:defRPr b="1">
                <a:solidFill>
                  <a:schemeClr val="tx1"/>
                </a:solidFill>
                <a:latin typeface="標楷體" panose="03000509000000000000" pitchFamily="65" charset="-120"/>
                <a:ea typeface="標楷體" panose="03000509000000000000" pitchFamily="65" charset="-120"/>
              </a:defRPr>
            </a:lvl4pPr>
            <a:lvl5pPr marL="2057400" indent="-228600">
              <a:lnSpc>
                <a:spcPct val="90000"/>
              </a:lnSpc>
              <a:spcBef>
                <a:spcPts val="500"/>
              </a:spcBef>
              <a:buBlip>
                <a:blip r:embed="rId6"/>
              </a:buBlip>
              <a:defRPr b="1">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lnSpc>
                <a:spcPct val="90000"/>
              </a:lnSpc>
              <a:spcBef>
                <a:spcPts val="500"/>
              </a:spcBef>
              <a:spcAft>
                <a:spcPct val="0"/>
              </a:spcAft>
              <a:buBlip>
                <a:blip r:embed="rId6"/>
              </a:buBlip>
              <a:defRPr b="1">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lnSpc>
                <a:spcPct val="90000"/>
              </a:lnSpc>
              <a:spcBef>
                <a:spcPts val="500"/>
              </a:spcBef>
              <a:spcAft>
                <a:spcPct val="0"/>
              </a:spcAft>
              <a:buBlip>
                <a:blip r:embed="rId6"/>
              </a:buBlip>
              <a:defRPr b="1">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lnSpc>
                <a:spcPct val="90000"/>
              </a:lnSpc>
              <a:spcBef>
                <a:spcPts val="500"/>
              </a:spcBef>
              <a:spcAft>
                <a:spcPct val="0"/>
              </a:spcAft>
              <a:buBlip>
                <a:blip r:embed="rId6"/>
              </a:buBlip>
              <a:defRPr b="1">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lnSpc>
                <a:spcPct val="90000"/>
              </a:lnSpc>
              <a:spcBef>
                <a:spcPts val="500"/>
              </a:spcBef>
              <a:spcAft>
                <a:spcPct val="0"/>
              </a:spcAft>
              <a:buBlip>
                <a:blip r:embed="rId6"/>
              </a:buBlip>
              <a:defRPr b="1">
                <a:solidFill>
                  <a:schemeClr val="tx1"/>
                </a:solidFill>
                <a:latin typeface="標楷體" panose="03000509000000000000" pitchFamily="65" charset="-120"/>
                <a:ea typeface="標楷體" panose="03000509000000000000" pitchFamily="65" charset="-120"/>
              </a:defRPr>
            </a:lvl9pPr>
          </a:lstStyle>
          <a:p>
            <a:pPr>
              <a:lnSpc>
                <a:spcPct val="100000"/>
              </a:lnSpc>
              <a:spcBef>
                <a:spcPct val="0"/>
              </a:spcBef>
              <a:buFontTx/>
              <a:buNone/>
            </a:pPr>
            <a:r>
              <a:rPr kumimoji="1" lang="en-US" altLang="zh-TW" sz="1100" b="0" smtClean="0">
                <a:latin typeface="Arial" panose="020B0604020202020204" pitchFamily="34" charset="0"/>
                <a:ea typeface="微軟正黑體" panose="020B0604030504040204" pitchFamily="34" charset="-120"/>
              </a:rPr>
              <a:t>1-</a:t>
            </a:r>
            <a:fld id="{C4F4B929-9BC6-45A1-B60F-EF345B45571F}" type="slidenum">
              <a:rPr kumimoji="1" lang="en-US" altLang="zh-TW" sz="1100" b="0" smtClean="0">
                <a:latin typeface="Arial" panose="020B0604020202020204" pitchFamily="34" charset="0"/>
                <a:ea typeface="微軟正黑體" panose="020B0604030504040204" pitchFamily="34" charset="-120"/>
              </a:rPr>
              <a:pPr>
                <a:lnSpc>
                  <a:spcPct val="100000"/>
                </a:lnSpc>
                <a:spcBef>
                  <a:spcPct val="0"/>
                </a:spcBef>
                <a:buFontTx/>
                <a:buNone/>
              </a:pPr>
              <a:t>35</a:t>
            </a:fld>
            <a:endParaRPr kumimoji="1" lang="en-US" altLang="zh-TW" sz="1100" b="0" smtClean="0">
              <a:latin typeface="Arial" panose="020B0604020202020204" pitchFamily="34" charset="0"/>
              <a:ea typeface="微軟正黑體" panose="020B0604030504040204" pitchFamily="34" charset="-120"/>
            </a:endParaRP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日期版面配置區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mtClean="0"/>
              <a:t>策略管理學   </a:t>
            </a:r>
            <a:r>
              <a:rPr lang="en-US" altLang="zh-TW" smtClean="0"/>
              <a:t>Chapter 11   </a:t>
            </a:r>
            <a:r>
              <a:rPr lang="zh-TW" altLang="en-US" smtClean="0"/>
              <a:t>全球策略布局</a:t>
            </a:r>
            <a:endParaRPr lang="en-US" altLang="zh-TW" smtClean="0"/>
          </a:p>
        </p:txBody>
      </p:sp>
      <p:sp>
        <p:nvSpPr>
          <p:cNvPr id="6147"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a:t>11-</a:t>
            </a:r>
            <a:fld id="{A3634F21-6A26-461D-BD0F-B940514196CE}" type="slidenum">
              <a:rPr lang="en-US" altLang="zh-TW"/>
              <a:pPr eaLnBrk="1" hangingPunct="1"/>
              <a:t>4</a:t>
            </a:fld>
            <a:endParaRPr lang="en-US" altLang="zh-TW"/>
          </a:p>
        </p:txBody>
      </p:sp>
      <p:sp>
        <p:nvSpPr>
          <p:cNvPr id="8194" name="Rectangle 2"/>
          <p:cNvSpPr>
            <a:spLocks noGrp="1" noChangeArrowheads="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§11.1</a:t>
            </a:r>
            <a:r>
              <a:rPr lang="zh-TW" altLang="en-US" sz="4400" dirty="0">
                <a:latin typeface="微軟正黑體" pitchFamily="34" charset="-120"/>
                <a:ea typeface="微軟正黑體" pitchFamily="34" charset="-120"/>
              </a:rPr>
              <a:t>促成全球化的驅力</a:t>
            </a:r>
            <a:endParaRPr lang="zh-TW" altLang="zh-TW" sz="4400" dirty="0">
              <a:latin typeface="微軟正黑體" pitchFamily="34" charset="-120"/>
              <a:ea typeface="微軟正黑體" pitchFamily="34" charset="-120"/>
            </a:endParaRPr>
          </a:p>
        </p:txBody>
      </p:sp>
      <p:sp>
        <p:nvSpPr>
          <p:cNvPr id="6149" name="Rectangle 3"/>
          <p:cNvSpPr>
            <a:spLocks noGrp="1" noChangeArrowheads="1"/>
          </p:cNvSpPr>
          <p:nvPr>
            <p:ph type="body" idx="1"/>
          </p:nvPr>
        </p:nvSpPr>
        <p:spPr/>
        <p:txBody>
          <a:bodyPr/>
          <a:lstStyle/>
          <a:p>
            <a:pPr eaLnBrk="1" hangingPunct="1">
              <a:defRPr/>
            </a:pPr>
            <a:r>
              <a:rPr lang="zh-TW" altLang="en-US" dirty="0" smtClean="0">
                <a:latin typeface="微軟正黑體" pitchFamily="34" charset="-120"/>
                <a:ea typeface="微軟正黑體" pitchFamily="34" charset="-120"/>
              </a:rPr>
              <a:t> </a:t>
            </a:r>
            <a:r>
              <a:rPr lang="zh-TW" altLang="en-US" sz="3200" dirty="0" smtClean="0">
                <a:solidFill>
                  <a:schemeClr val="accent6"/>
                </a:solidFill>
                <a:latin typeface="微軟正黑體" pitchFamily="34" charset="-120"/>
                <a:ea typeface="微軟正黑體" pitchFamily="34" charset="-120"/>
              </a:rPr>
              <a:t>全球化（</a:t>
            </a:r>
            <a:r>
              <a:rPr lang="en-US" altLang="zh-TW" sz="3200" dirty="0" smtClean="0">
                <a:solidFill>
                  <a:schemeClr val="accent6"/>
                </a:solidFill>
                <a:latin typeface="微軟正黑體" pitchFamily="34" charset="-120"/>
                <a:ea typeface="微軟正黑體" pitchFamily="34" charset="-120"/>
              </a:rPr>
              <a:t>Globalization</a:t>
            </a:r>
            <a:r>
              <a:rPr lang="zh-TW" altLang="en-US" sz="3200" dirty="0" smtClean="0">
                <a:solidFill>
                  <a:schemeClr val="accent6"/>
                </a:solidFill>
                <a:latin typeface="微軟正黑體" pitchFamily="34" charset="-120"/>
                <a:ea typeface="微軟正黑體" pitchFamily="34" charset="-120"/>
              </a:rPr>
              <a:t>）</a:t>
            </a:r>
            <a:endParaRPr lang="en-US" altLang="zh-TW" sz="3200" dirty="0" smtClean="0">
              <a:solidFill>
                <a:schemeClr val="accent6"/>
              </a:solidFill>
              <a:latin typeface="微軟正黑體" pitchFamily="34" charset="-120"/>
              <a:ea typeface="微軟正黑體" pitchFamily="34" charset="-120"/>
            </a:endParaRPr>
          </a:p>
          <a:p>
            <a:pPr>
              <a:buFontTx/>
              <a:buBlip>
                <a:blip r:embed="rId2"/>
              </a:buBlip>
              <a:defRPr/>
            </a:pPr>
            <a:r>
              <a:rPr lang="zh-TW" altLang="en-US" dirty="0" smtClean="0">
                <a:latin typeface="微軟正黑體" pitchFamily="34" charset="-120"/>
                <a:ea typeface="微軟正黑體" pitchFamily="34" charset="-120"/>
              </a:rPr>
              <a:t>是目前企業所面臨的一項重要環境趨勢。</a:t>
            </a:r>
            <a:endParaRPr lang="en-US" altLang="zh-TW" dirty="0" smtClean="0">
              <a:latin typeface="微軟正黑體" pitchFamily="34" charset="-120"/>
              <a:ea typeface="微軟正黑體" pitchFamily="34" charset="-120"/>
            </a:endParaRPr>
          </a:p>
          <a:p>
            <a:pPr>
              <a:buFontTx/>
              <a:buBlip>
                <a:blip r:embed="rId2"/>
              </a:buBlip>
              <a:defRPr/>
            </a:pPr>
            <a:r>
              <a:rPr lang="zh-TW" altLang="en-US" dirty="0" smtClean="0">
                <a:latin typeface="微軟正黑體" pitchFamily="34" charset="-120"/>
                <a:ea typeface="微軟正黑體" pitchFamily="34" charset="-120"/>
              </a:rPr>
              <a:t>將全球視為單一的市場，同時也將全球視為單一的工廠。</a:t>
            </a:r>
            <a:endParaRPr lang="en-US" altLang="zh-TW" dirty="0" smtClean="0">
              <a:latin typeface="微軟正黑體" pitchFamily="34" charset="-120"/>
              <a:ea typeface="微軟正黑體" pitchFamily="34" charset="-120"/>
            </a:endParaRPr>
          </a:p>
          <a:p>
            <a:pPr>
              <a:buFontTx/>
              <a:buBlip>
                <a:blip r:embed="rId2"/>
              </a:buBlip>
              <a:defRPr/>
            </a:pPr>
            <a:r>
              <a:rPr lang="zh-TW" altLang="en-US" dirty="0" smtClean="0">
                <a:latin typeface="微軟正黑體" pitchFamily="34" charset="-120"/>
                <a:ea typeface="微軟正黑體" pitchFamily="34" charset="-120"/>
              </a:rPr>
              <a:t>策略管理人員必須從全球市場，而不是從單一本地市場的角度來思考策略布局。</a:t>
            </a:r>
          </a:p>
          <a:p>
            <a:pPr eaLnBrk="1" hangingPunct="1">
              <a:defRPr/>
            </a:pPr>
            <a:endParaRPr lang="zh-TW" altLang="zh-TW" dirty="0" smtClean="0">
              <a:latin typeface="微軟正黑體" pitchFamily="34" charset="-120"/>
              <a:ea typeface="微軟正黑體" pitchFamily="34" charset="-120"/>
            </a:endParaRPr>
          </a:p>
        </p:txBody>
      </p:sp>
      <p:pic>
        <p:nvPicPr>
          <p:cNvPr id="36866" name="Picture 2" descr="「Globalization」的圖片搜尋結果"/>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60416" y="679945"/>
            <a:ext cx="2158172" cy="14379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 name="圖片 1"/>
          <p:cNvPicPr>
            <a:picLocks noChangeAspect="1"/>
          </p:cNvPicPr>
          <p:nvPr/>
        </p:nvPicPr>
        <p:blipFill>
          <a:blip r:embed="rId4"/>
          <a:stretch>
            <a:fillRect/>
          </a:stretch>
        </p:blipFill>
        <p:spPr>
          <a:xfrm>
            <a:off x="6280782" y="4847924"/>
            <a:ext cx="2293523" cy="15401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41006180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withEffect">
                                  <p:stCondLst>
                                    <p:cond delay="0"/>
                                  </p:stCondLst>
                                  <p:childTnLst>
                                    <p:set>
                                      <p:cBhvr>
                                        <p:cTn id="6" dur="1" fill="hold">
                                          <p:stCondLst>
                                            <p:cond delay="0"/>
                                          </p:stCondLst>
                                        </p:cTn>
                                        <p:tgtEl>
                                          <p:spTgt spid="6149">
                                            <p:txEl>
                                              <p:pRg st="0" end="0"/>
                                            </p:txEl>
                                          </p:spTgt>
                                        </p:tgtEl>
                                        <p:attrNameLst>
                                          <p:attrName>style.visibility</p:attrName>
                                        </p:attrNameLst>
                                      </p:cBhvr>
                                      <p:to>
                                        <p:strVal val="visible"/>
                                      </p:to>
                                    </p:set>
                                    <p:anim calcmode="lin" valueType="num">
                                      <p:cBhvr>
                                        <p:cTn id="7" dur="1000" fill="hold"/>
                                        <p:tgtEl>
                                          <p:spTgt spid="614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614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149">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6149">
                                            <p:txEl>
                                              <p:pRg st="1" end="1"/>
                                            </p:txEl>
                                          </p:spTgt>
                                        </p:tgtEl>
                                        <p:attrNameLst>
                                          <p:attrName>style.visibility</p:attrName>
                                        </p:attrNameLst>
                                      </p:cBhvr>
                                      <p:to>
                                        <p:strVal val="visible"/>
                                      </p:to>
                                    </p:set>
                                    <p:anim calcmode="lin" valueType="num">
                                      <p:cBhvr>
                                        <p:cTn id="14" dur="1000" fill="hold"/>
                                        <p:tgtEl>
                                          <p:spTgt spid="6149">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6149">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6149">
                                            <p:txEl>
                                              <p:pRg st="1" end="1"/>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5" presetClass="entr" presetSubtype="0" fill="hold" grpId="0" nodeType="clickEffect">
                                  <p:stCondLst>
                                    <p:cond delay="0"/>
                                  </p:stCondLst>
                                  <p:childTnLst>
                                    <p:set>
                                      <p:cBhvr>
                                        <p:cTn id="24" dur="1" fill="hold">
                                          <p:stCondLst>
                                            <p:cond delay="0"/>
                                          </p:stCondLst>
                                        </p:cTn>
                                        <p:tgtEl>
                                          <p:spTgt spid="6149">
                                            <p:txEl>
                                              <p:pRg st="2" end="2"/>
                                            </p:txEl>
                                          </p:spTgt>
                                        </p:tgtEl>
                                        <p:attrNameLst>
                                          <p:attrName>style.visibility</p:attrName>
                                        </p:attrNameLst>
                                      </p:cBhvr>
                                      <p:to>
                                        <p:strVal val="visible"/>
                                      </p:to>
                                    </p:set>
                                    <p:anim calcmode="lin" valueType="num">
                                      <p:cBhvr>
                                        <p:cTn id="25" dur="1000" fill="hold"/>
                                        <p:tgtEl>
                                          <p:spTgt spid="6149">
                                            <p:txEl>
                                              <p:pRg st="2" end="2"/>
                                            </p:txEl>
                                          </p:spTgt>
                                        </p:tgtEl>
                                        <p:attrNameLst>
                                          <p:attrName>ppt_w</p:attrName>
                                        </p:attrNameLst>
                                      </p:cBhvr>
                                      <p:tavLst>
                                        <p:tav tm="0">
                                          <p:val>
                                            <p:strVal val="#ppt_w*0.70"/>
                                          </p:val>
                                        </p:tav>
                                        <p:tav tm="100000">
                                          <p:val>
                                            <p:strVal val="#ppt_w"/>
                                          </p:val>
                                        </p:tav>
                                      </p:tavLst>
                                    </p:anim>
                                    <p:anim calcmode="lin" valueType="num">
                                      <p:cBhvr>
                                        <p:cTn id="26" dur="1000" fill="hold"/>
                                        <p:tgtEl>
                                          <p:spTgt spid="6149">
                                            <p:txEl>
                                              <p:pRg st="2" end="2"/>
                                            </p:txEl>
                                          </p:spTgt>
                                        </p:tgtEl>
                                        <p:attrNameLst>
                                          <p:attrName>ppt_h</p:attrName>
                                        </p:attrNameLst>
                                      </p:cBhvr>
                                      <p:tavLst>
                                        <p:tav tm="0">
                                          <p:val>
                                            <p:strVal val="#ppt_h"/>
                                          </p:val>
                                        </p:tav>
                                        <p:tav tm="100000">
                                          <p:val>
                                            <p:strVal val="#ppt_h"/>
                                          </p:val>
                                        </p:tav>
                                      </p:tavLst>
                                    </p:anim>
                                    <p:animEffect transition="in" filter="fade">
                                      <p:cBhvr>
                                        <p:cTn id="27" dur="1000"/>
                                        <p:tgtEl>
                                          <p:spTgt spid="6149">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5" presetClass="entr" presetSubtype="0" fill="hold" grpId="0" nodeType="clickEffect">
                                  <p:stCondLst>
                                    <p:cond delay="0"/>
                                  </p:stCondLst>
                                  <p:childTnLst>
                                    <p:set>
                                      <p:cBhvr>
                                        <p:cTn id="31" dur="1" fill="hold">
                                          <p:stCondLst>
                                            <p:cond delay="0"/>
                                          </p:stCondLst>
                                        </p:cTn>
                                        <p:tgtEl>
                                          <p:spTgt spid="6149">
                                            <p:txEl>
                                              <p:pRg st="3" end="3"/>
                                            </p:txEl>
                                          </p:spTgt>
                                        </p:tgtEl>
                                        <p:attrNameLst>
                                          <p:attrName>style.visibility</p:attrName>
                                        </p:attrNameLst>
                                      </p:cBhvr>
                                      <p:to>
                                        <p:strVal val="visible"/>
                                      </p:to>
                                    </p:set>
                                    <p:anim calcmode="lin" valueType="num">
                                      <p:cBhvr>
                                        <p:cTn id="32" dur="1000" fill="hold"/>
                                        <p:tgtEl>
                                          <p:spTgt spid="6149">
                                            <p:txEl>
                                              <p:pRg st="3" end="3"/>
                                            </p:txEl>
                                          </p:spTgt>
                                        </p:tgtEl>
                                        <p:attrNameLst>
                                          <p:attrName>ppt_w</p:attrName>
                                        </p:attrNameLst>
                                      </p:cBhvr>
                                      <p:tavLst>
                                        <p:tav tm="0">
                                          <p:val>
                                            <p:strVal val="#ppt_w*0.70"/>
                                          </p:val>
                                        </p:tav>
                                        <p:tav tm="100000">
                                          <p:val>
                                            <p:strVal val="#ppt_w"/>
                                          </p:val>
                                        </p:tav>
                                      </p:tavLst>
                                    </p:anim>
                                    <p:anim calcmode="lin" valueType="num">
                                      <p:cBhvr>
                                        <p:cTn id="33" dur="1000" fill="hold"/>
                                        <p:tgtEl>
                                          <p:spTgt spid="6149">
                                            <p:txEl>
                                              <p:pRg st="3" end="3"/>
                                            </p:txEl>
                                          </p:spTgt>
                                        </p:tgtEl>
                                        <p:attrNameLst>
                                          <p:attrName>ppt_h</p:attrName>
                                        </p:attrNameLst>
                                      </p:cBhvr>
                                      <p:tavLst>
                                        <p:tav tm="0">
                                          <p:val>
                                            <p:strVal val="#ppt_h"/>
                                          </p:val>
                                        </p:tav>
                                        <p:tav tm="100000">
                                          <p:val>
                                            <p:strVal val="#ppt_h"/>
                                          </p:val>
                                        </p:tav>
                                      </p:tavLst>
                                    </p:anim>
                                    <p:animEffect transition="in" filter="fade">
                                      <p:cBhvr>
                                        <p:cTn id="34" dur="1000"/>
                                        <p:tgtEl>
                                          <p:spTgt spid="6149">
                                            <p:txEl>
                                              <p:pRg st="3" end="3"/>
                                            </p:txEl>
                                          </p:spTgt>
                                        </p:tgtEl>
                                      </p:cBhvr>
                                    </p:animEffect>
                                  </p:childTnLst>
                                </p:cTn>
                              </p:par>
                            </p:childTnLst>
                          </p:cTn>
                        </p:par>
                        <p:par>
                          <p:cTn id="35" fill="hold">
                            <p:stCondLst>
                              <p:cond delay="1500"/>
                            </p:stCondLst>
                            <p:childTnLst>
                              <p:par>
                                <p:cTn id="36" presetID="10" presetClass="entr" presetSubtype="0" fill="hold" nodeType="afterEffect">
                                  <p:stCondLst>
                                    <p:cond delay="0"/>
                                  </p:stCondLst>
                                  <p:childTnLst>
                                    <p:set>
                                      <p:cBhvr>
                                        <p:cTn id="37" dur="1" fill="hold">
                                          <p:stCondLst>
                                            <p:cond delay="0"/>
                                          </p:stCondLst>
                                        </p:cTn>
                                        <p:tgtEl>
                                          <p:spTgt spid="36866"/>
                                        </p:tgtEl>
                                        <p:attrNameLst>
                                          <p:attrName>style.visibility</p:attrName>
                                        </p:attrNameLst>
                                      </p:cBhvr>
                                      <p:to>
                                        <p:strVal val="visible"/>
                                      </p:to>
                                    </p:set>
                                    <p:animEffect transition="in" filter="fade">
                                      <p:cBhvr>
                                        <p:cTn id="38" dur="500"/>
                                        <p:tgtEl>
                                          <p:spTgt spid="36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日期版面配置區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mtClean="0"/>
              <a:t>策略管理學   </a:t>
            </a:r>
            <a:r>
              <a:rPr lang="en-US" altLang="zh-TW" smtClean="0"/>
              <a:t>Chapter 11   </a:t>
            </a:r>
            <a:r>
              <a:rPr lang="zh-TW" altLang="en-US" smtClean="0"/>
              <a:t>全球策略布局</a:t>
            </a:r>
            <a:endParaRPr lang="en-US" altLang="zh-TW" smtClean="0"/>
          </a:p>
        </p:txBody>
      </p:sp>
      <p:sp>
        <p:nvSpPr>
          <p:cNvPr id="7171"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a:t>11-</a:t>
            </a:r>
            <a:fld id="{31E99EC7-B5AD-47DE-AD4E-4919DFE6887C}" type="slidenum">
              <a:rPr lang="en-US" altLang="zh-TW"/>
              <a:pPr eaLnBrk="1" hangingPunct="1"/>
              <a:t>5</a:t>
            </a:fld>
            <a:endParaRPr lang="en-US" altLang="zh-TW"/>
          </a:p>
        </p:txBody>
      </p:sp>
      <p:sp>
        <p:nvSpPr>
          <p:cNvPr id="8194" name="Rectangle 2"/>
          <p:cNvSpPr>
            <a:spLocks noGrp="1" noChangeArrowheads="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§11.1</a:t>
            </a:r>
            <a:r>
              <a:rPr lang="zh-TW" altLang="en-US" sz="4400" dirty="0">
                <a:latin typeface="微軟正黑體" pitchFamily="34" charset="-120"/>
                <a:ea typeface="微軟正黑體" pitchFamily="34" charset="-120"/>
              </a:rPr>
              <a:t>促成全球化的驅力</a:t>
            </a:r>
            <a:endParaRPr lang="zh-TW" altLang="zh-TW" sz="4400" dirty="0">
              <a:latin typeface="微軟正黑體" pitchFamily="34" charset="-120"/>
              <a:ea typeface="微軟正黑體" pitchFamily="34" charset="-120"/>
            </a:endParaRPr>
          </a:p>
        </p:txBody>
      </p:sp>
      <p:sp>
        <p:nvSpPr>
          <p:cNvPr id="7173" name="Rectangle 3"/>
          <p:cNvSpPr>
            <a:spLocks noGrp="1" noChangeArrowheads="1"/>
          </p:cNvSpPr>
          <p:nvPr>
            <p:ph type="body" idx="1"/>
          </p:nvPr>
        </p:nvSpPr>
        <p:spPr>
          <a:xfrm>
            <a:off x="600177" y="1461296"/>
            <a:ext cx="7594333" cy="4523527"/>
          </a:xfrm>
        </p:spPr>
        <p:txBody>
          <a:bodyPr/>
          <a:lstStyle/>
          <a:p>
            <a:pPr eaLnBrk="1" hangingPunct="1">
              <a:defRPr/>
            </a:pPr>
            <a:r>
              <a:rPr lang="zh-TW" altLang="en-US" dirty="0" smtClean="0">
                <a:latin typeface="微軟正黑體" pitchFamily="34" charset="-120"/>
                <a:ea typeface="微軟正黑體" pitchFamily="34" charset="-120"/>
              </a:rPr>
              <a:t> </a:t>
            </a:r>
            <a:r>
              <a:rPr lang="zh-TW" altLang="en-US" sz="3200" dirty="0" smtClean="0">
                <a:solidFill>
                  <a:schemeClr val="accent6"/>
                </a:solidFill>
                <a:latin typeface="微軟正黑體" pitchFamily="34" charset="-120"/>
                <a:ea typeface="微軟正黑體" pitchFamily="34" charset="-120"/>
              </a:rPr>
              <a:t>促成全球化的驅力 </a:t>
            </a:r>
            <a:endParaRPr lang="en-US" altLang="zh-TW" sz="3200" dirty="0" smtClean="0">
              <a:solidFill>
                <a:schemeClr val="accent6"/>
              </a:solidFill>
              <a:latin typeface="微軟正黑體" pitchFamily="34" charset="-120"/>
              <a:ea typeface="微軟正黑體" pitchFamily="34" charset="-120"/>
            </a:endParaRPr>
          </a:p>
          <a:p>
            <a:pPr eaLnBrk="1" hangingPunct="1">
              <a:defRPr/>
            </a:pPr>
            <a:endParaRPr lang="zh-TW" altLang="zh-TW" dirty="0" smtClean="0">
              <a:latin typeface="微軟正黑體" pitchFamily="34" charset="-120"/>
              <a:ea typeface="微軟正黑體" pitchFamily="34" charset="-120"/>
            </a:endParaRPr>
          </a:p>
        </p:txBody>
      </p:sp>
      <p:graphicFrame>
        <p:nvGraphicFramePr>
          <p:cNvPr id="6" name="資料庫圖表 5"/>
          <p:cNvGraphicFramePr/>
          <p:nvPr>
            <p:extLst/>
          </p:nvPr>
        </p:nvGraphicFramePr>
        <p:xfrm>
          <a:off x="457200" y="2149797"/>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175" name="文字方塊 6"/>
          <p:cNvSpPr txBox="1">
            <a:spLocks noChangeArrowheads="1"/>
          </p:cNvSpPr>
          <p:nvPr/>
        </p:nvSpPr>
        <p:spPr bwMode="auto">
          <a:xfrm>
            <a:off x="6676496" y="4402707"/>
            <a:ext cx="2342092" cy="923330"/>
          </a:xfrm>
          <a:prstGeom prst="rect">
            <a:avLst/>
          </a:prstGeom>
          <a:solidFill>
            <a:srgbClr val="FFFF00"/>
          </a:solidFill>
          <a:ln w="9525">
            <a:noFill/>
            <a:miter lim="800000"/>
            <a:headEnd/>
            <a:tailEnd/>
          </a:ln>
          <a:scene3d>
            <a:camera prst="orthographicFront"/>
            <a:lightRig rig="threePt" dir="t"/>
          </a:scene3d>
          <a:sp3d>
            <a:bevelT/>
          </a:sp3d>
        </p:spPr>
        <p:txBody>
          <a:bodyPr wrap="square">
            <a:spAutoFit/>
          </a:bodyPr>
          <a:lstStyle/>
          <a:p>
            <a:pPr>
              <a:defRPr/>
            </a:pPr>
            <a:r>
              <a:rPr lang="zh-TW" altLang="en-US" b="1" dirty="0" smtClean="0">
                <a:latin typeface="微軟正黑體" pitchFamily="34" charset="-120"/>
                <a:ea typeface="微軟正黑體" pitchFamily="34" charset="-120"/>
              </a:rPr>
              <a:t>科技</a:t>
            </a:r>
            <a:r>
              <a:rPr lang="zh-TW" altLang="en-US" b="1" dirty="0">
                <a:latin typeface="微軟正黑體" pitchFamily="34" charset="-120"/>
                <a:ea typeface="微軟正黑體" pitchFamily="34" charset="-120"/>
              </a:rPr>
              <a:t>的快速發展</a:t>
            </a:r>
            <a:r>
              <a:rPr lang="zh-TW" altLang="en-US" b="1" dirty="0" smtClean="0">
                <a:latin typeface="微軟正黑體" pitchFamily="34" charset="-120"/>
                <a:ea typeface="微軟正黑體" pitchFamily="34" charset="-120"/>
              </a:rPr>
              <a:t>，也是</a:t>
            </a:r>
            <a:r>
              <a:rPr lang="zh-TW" altLang="en-US" b="1" dirty="0">
                <a:latin typeface="微軟正黑體" pitchFamily="34" charset="-120"/>
                <a:ea typeface="微軟正黑體" pitchFamily="34" charset="-120"/>
              </a:rPr>
              <a:t>一種促進全球化的重要因素</a:t>
            </a:r>
          </a:p>
        </p:txBody>
      </p:sp>
      <p:pic>
        <p:nvPicPr>
          <p:cNvPr id="60418" name="Picture 2" descr="「AI」的圖片搜尋結果"/>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76496" y="2354037"/>
            <a:ext cx="2352675" cy="19431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9224381"/>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日期版面配置區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mtClean="0"/>
              <a:t>策略管理學   </a:t>
            </a:r>
            <a:r>
              <a:rPr lang="en-US" altLang="zh-TW" smtClean="0"/>
              <a:t>Chapter 11   </a:t>
            </a:r>
            <a:r>
              <a:rPr lang="zh-TW" altLang="en-US" smtClean="0"/>
              <a:t>全球策略布局</a:t>
            </a:r>
          </a:p>
        </p:txBody>
      </p:sp>
      <p:sp>
        <p:nvSpPr>
          <p:cNvPr id="5123"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a:t>11-</a:t>
            </a:r>
            <a:fld id="{6D4169C6-DA1A-488E-85EE-E4F4932B9443}" type="slidenum">
              <a:rPr lang="en-US" altLang="zh-TW"/>
              <a:pPr eaLnBrk="1" hangingPunct="1"/>
              <a:t>6</a:t>
            </a:fld>
            <a:endParaRPr lang="en-US" altLang="zh-TW"/>
          </a:p>
        </p:txBody>
      </p:sp>
      <p:sp>
        <p:nvSpPr>
          <p:cNvPr id="5124" name="Rectangle 2"/>
          <p:cNvSpPr>
            <a:spLocks noGrp="1" noChangeArrowheads="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200">
                <a:solidFill>
                  <a:schemeClr val="accent6">
                    <a:lumMod val="50000"/>
                  </a:schemeClr>
                </a:solidFill>
                <a:latin typeface="微軟正黑體" panose="020B0604030504040204" pitchFamily="34" charset="-120"/>
                <a:ea typeface="微軟正黑體" panose="020B0604030504040204" pitchFamily="34" charset="-120"/>
              </a:rPr>
              <a:t>CHAPTER 11  </a:t>
            </a:r>
            <a:r>
              <a:rPr lang="zh-TW" altLang="en-US" sz="4200">
                <a:solidFill>
                  <a:schemeClr val="accent6">
                    <a:lumMod val="50000"/>
                  </a:schemeClr>
                </a:solidFill>
                <a:latin typeface="微軟正黑體" panose="020B0604030504040204" pitchFamily="34" charset="-120"/>
                <a:ea typeface="微軟正黑體" panose="020B0604030504040204" pitchFamily="34" charset="-120"/>
              </a:rPr>
              <a:t>全球策略布局</a:t>
            </a:r>
            <a:endParaRPr lang="zh-TW" altLang="zh-TW" sz="4200">
              <a:solidFill>
                <a:schemeClr val="accent6">
                  <a:lumMod val="50000"/>
                </a:schemeClr>
              </a:solidFill>
              <a:latin typeface="微軟正黑體" panose="020B0604030504040204" pitchFamily="34" charset="-120"/>
              <a:ea typeface="微軟正黑體" panose="020B0604030504040204" pitchFamily="34" charset="-120"/>
            </a:endParaRPr>
          </a:p>
        </p:txBody>
      </p:sp>
      <p:sp>
        <p:nvSpPr>
          <p:cNvPr id="5125" name="Text Box 5"/>
          <p:cNvSpPr txBox="1">
            <a:spLocks noChangeArrowheads="1"/>
          </p:cNvSpPr>
          <p:nvPr/>
        </p:nvSpPr>
        <p:spPr bwMode="auto">
          <a:xfrm>
            <a:off x="7748588" y="47625"/>
            <a:ext cx="1433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sz="2000" i="1"/>
              <a:t>Chapter 11</a:t>
            </a:r>
          </a:p>
        </p:txBody>
      </p:sp>
      <p:graphicFrame>
        <p:nvGraphicFramePr>
          <p:cNvPr id="7" name="資料庫圖表 6"/>
          <p:cNvGraphicFramePr/>
          <p:nvPr>
            <p:extLst>
              <p:ext uri="{D42A27DB-BD31-4B8C-83A1-F6EECF244321}">
                <p14:modId xmlns:p14="http://schemas.microsoft.com/office/powerpoint/2010/main" val="2839267722"/>
              </p:ext>
            </p:extLst>
          </p:nvPr>
        </p:nvGraphicFramePr>
        <p:xfrm>
          <a:off x="1014349" y="1711230"/>
          <a:ext cx="718267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50865438"/>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日期版面配置區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mtClean="0"/>
              <a:t>策略管理學   </a:t>
            </a:r>
            <a:r>
              <a:rPr lang="en-US" altLang="zh-TW" smtClean="0"/>
              <a:t>Chapter 11   </a:t>
            </a:r>
            <a:r>
              <a:rPr lang="zh-TW" altLang="en-US" smtClean="0"/>
              <a:t>全球策略布局</a:t>
            </a:r>
            <a:endParaRPr lang="en-US" altLang="zh-TW" smtClean="0"/>
          </a:p>
        </p:txBody>
      </p:sp>
      <p:sp>
        <p:nvSpPr>
          <p:cNvPr id="9219"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a:t>11-</a:t>
            </a:r>
            <a:fld id="{DDF9FD03-0DA9-4A1A-8676-5A1DB1E48EC2}" type="slidenum">
              <a:rPr lang="en-US" altLang="zh-TW"/>
              <a:pPr eaLnBrk="1" hangingPunct="1"/>
              <a:t>7</a:t>
            </a:fld>
            <a:endParaRPr lang="en-US" altLang="zh-TW"/>
          </a:p>
        </p:txBody>
      </p:sp>
      <p:sp>
        <p:nvSpPr>
          <p:cNvPr id="2" name="Rectangle 2"/>
          <p:cNvSpPr>
            <a:spLocks noGrp="1" noChangeArrowheads="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§11.2</a:t>
            </a:r>
            <a:r>
              <a:rPr lang="zh-TW" altLang="en-US" sz="4400" dirty="0">
                <a:latin typeface="微軟正黑體" pitchFamily="34" charset="-120"/>
                <a:ea typeface="微軟正黑體" pitchFamily="34" charset="-120"/>
              </a:rPr>
              <a:t>全球化的利益</a:t>
            </a:r>
            <a:endParaRPr lang="zh-TW" altLang="zh-TW" sz="4400" dirty="0">
              <a:latin typeface="微軟正黑體" pitchFamily="34" charset="-120"/>
              <a:ea typeface="微軟正黑體" pitchFamily="34" charset="-120"/>
            </a:endParaRPr>
          </a:p>
        </p:txBody>
      </p:sp>
      <p:sp>
        <p:nvSpPr>
          <p:cNvPr id="9221" name="Rectangle 3"/>
          <p:cNvSpPr>
            <a:spLocks noGrp="1" noChangeArrowheads="1"/>
          </p:cNvSpPr>
          <p:nvPr>
            <p:ph type="body" idx="1"/>
          </p:nvPr>
        </p:nvSpPr>
        <p:spPr>
          <a:xfrm>
            <a:off x="774833" y="1339804"/>
            <a:ext cx="7594333" cy="4523527"/>
          </a:xfrm>
        </p:spPr>
        <p:txBody>
          <a:bodyPr/>
          <a:lstStyle/>
          <a:p>
            <a:pPr eaLnBrk="1" hangingPunct="1">
              <a:defRPr/>
            </a:pPr>
            <a:r>
              <a:rPr lang="zh-TW" altLang="en-US" dirty="0" smtClean="0">
                <a:latin typeface="微軟正黑體" pitchFamily="34" charset="-120"/>
                <a:ea typeface="微軟正黑體" pitchFamily="34" charset="-120"/>
              </a:rPr>
              <a:t> </a:t>
            </a:r>
            <a:r>
              <a:rPr lang="zh-TW" altLang="en-US" sz="3200" dirty="0" smtClean="0">
                <a:solidFill>
                  <a:schemeClr val="accent6"/>
                </a:solidFill>
                <a:latin typeface="微軟正黑體" pitchFamily="34" charset="-120"/>
                <a:ea typeface="微軟正黑體" pitchFamily="34" charset="-120"/>
              </a:rPr>
              <a:t>增加市場規模</a:t>
            </a:r>
            <a:endParaRPr lang="en-US" altLang="zh-TW" sz="3200" dirty="0" smtClean="0">
              <a:solidFill>
                <a:schemeClr val="accent6"/>
              </a:solidFill>
              <a:latin typeface="微軟正黑體" pitchFamily="34" charset="-120"/>
              <a:ea typeface="微軟正黑體" pitchFamily="34" charset="-120"/>
            </a:endParaRPr>
          </a:p>
          <a:p>
            <a:pPr>
              <a:buFontTx/>
              <a:buBlip>
                <a:blip r:embed="rId2"/>
              </a:buBlip>
              <a:defRPr/>
            </a:pPr>
            <a:r>
              <a:rPr lang="zh-TW" altLang="en-US" dirty="0" smtClean="0">
                <a:latin typeface="微軟正黑體" pitchFamily="34" charset="-120"/>
                <a:ea typeface="微軟正黑體" pitchFamily="34" charset="-120"/>
              </a:rPr>
              <a:t>藉由全球化可以快速地增加潛在的市場規模，這對於一些在本國市場面臨強大競爭，或是所在的市場已經趨於成熟，以及市場規模很有限的企業而言，全球化特別重要。</a:t>
            </a:r>
            <a:endParaRPr lang="en-US" altLang="zh-TW" dirty="0" smtClean="0">
              <a:latin typeface="微軟正黑體" pitchFamily="34" charset="-120"/>
              <a:ea typeface="微軟正黑體" pitchFamily="34" charset="-120"/>
            </a:endParaRPr>
          </a:p>
          <a:p>
            <a:pPr>
              <a:buFontTx/>
              <a:buBlip>
                <a:blip r:embed="rId2"/>
              </a:buBlip>
              <a:defRPr/>
            </a:pPr>
            <a:r>
              <a:rPr lang="zh-TW" altLang="en-US" dirty="0" smtClean="0">
                <a:latin typeface="微軟正黑體" pitchFamily="34" charset="-120"/>
                <a:ea typeface="微軟正黑體" pitchFamily="34" charset="-120"/>
              </a:rPr>
              <a:t>透過全球化，可以使企業突破當地市場成長的限制。</a:t>
            </a:r>
            <a:endParaRPr lang="zh-TW" altLang="zh-TW" dirty="0" smtClean="0">
              <a:latin typeface="微軟正黑體" pitchFamily="34" charset="-120"/>
              <a:ea typeface="微軟正黑體" pitchFamily="34" charset="-120"/>
            </a:endParaRPr>
          </a:p>
        </p:txBody>
      </p:sp>
      <p:pic>
        <p:nvPicPr>
          <p:cNvPr id="61442" name="Picture 2" descr="「市場規模」的圖片搜尋結果"/>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71" b="90000" l="10000" r="90000">
                        <a14:foregroundMark x1="41500" y1="26786" x2="46250" y2="36429"/>
                        <a14:foregroundMark x1="59000" y1="25714" x2="52000" y2="35000"/>
                        <a14:foregroundMark x1="52500" y1="31429" x2="52500" y2="31429"/>
                        <a14:backgroundMark x1="59000" y1="42857" x2="59000" y2="42857"/>
                      </a14:backgroundRemoval>
                    </a14:imgEffect>
                  </a14:imgLayer>
                </a14:imgProps>
              </a:ext>
              <a:ext uri="{28A0092B-C50C-407E-A947-70E740481C1C}">
                <a14:useLocalDpi xmlns:a14="http://schemas.microsoft.com/office/drawing/2010/main" val="0"/>
              </a:ext>
            </a:extLst>
          </a:blip>
          <a:srcRect/>
          <a:stretch>
            <a:fillRect/>
          </a:stretch>
        </p:blipFill>
        <p:spPr bwMode="auto">
          <a:xfrm>
            <a:off x="1984838" y="4470813"/>
            <a:ext cx="2998681" cy="2099077"/>
          </a:xfrm>
          <a:prstGeom prst="rect">
            <a:avLst/>
          </a:prstGeom>
          <a:noFill/>
          <a:extLst>
            <a:ext uri="{909E8E84-426E-40DD-AFC4-6F175D3DCCD1}">
              <a14:hiddenFill xmlns:a14="http://schemas.microsoft.com/office/drawing/2010/main">
                <a:solidFill>
                  <a:srgbClr val="FFFFFF"/>
                </a:solidFill>
              </a14:hiddenFill>
            </a:ext>
          </a:extLst>
        </p:spPr>
      </p:pic>
      <p:pic>
        <p:nvPicPr>
          <p:cNvPr id="61444" name="Picture 4" descr="「成長」的圖片搜尋結果"/>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89884" l="0" r="89914">
                        <a14:foregroundMark x1="23343" y1="27746" x2="23343" y2="27746"/>
                        <a14:foregroundMark x1="27954" y1="27168" x2="27954" y2="27168"/>
                        <a14:foregroundMark x1="27089" y1="24566" x2="27089" y2="24566"/>
                        <a14:foregroundMark x1="23631" y1="24277" x2="23631" y2="24277"/>
                        <a14:foregroundMark x1="2017" y1="63006" x2="2017" y2="63006"/>
                      </a14:backgroundRemoval>
                    </a14:imgEffect>
                  </a14:imgLayer>
                </a14:imgProps>
              </a:ext>
              <a:ext uri="{28A0092B-C50C-407E-A947-70E740481C1C}">
                <a14:useLocalDpi xmlns:a14="http://schemas.microsoft.com/office/drawing/2010/main" val="0"/>
              </a:ext>
            </a:extLst>
          </a:blip>
          <a:srcRect/>
          <a:stretch>
            <a:fillRect/>
          </a:stretch>
        </p:blipFill>
        <p:spPr bwMode="auto">
          <a:xfrm>
            <a:off x="5439293" y="4313584"/>
            <a:ext cx="2219022" cy="2212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58375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9221">
                                            <p:txEl>
                                              <p:pRg st="0" end="0"/>
                                            </p:txEl>
                                          </p:spTgt>
                                        </p:tgtEl>
                                        <p:attrNameLst>
                                          <p:attrName>style.visibility</p:attrName>
                                        </p:attrNameLst>
                                      </p:cBhvr>
                                      <p:to>
                                        <p:strVal val="visible"/>
                                      </p:to>
                                    </p:set>
                                    <p:anim calcmode="lin" valueType="num">
                                      <p:cBhvr additive="base">
                                        <p:cTn id="7" dur="500" fill="hold"/>
                                        <p:tgtEl>
                                          <p:spTgt spid="922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21">
                                            <p:txEl>
                                              <p:pRg st="1" end="1"/>
                                            </p:txEl>
                                          </p:spTgt>
                                        </p:tgtEl>
                                        <p:attrNameLst>
                                          <p:attrName>style.visibility</p:attrName>
                                        </p:attrNameLst>
                                      </p:cBhvr>
                                      <p:to>
                                        <p:strVal val="visible"/>
                                      </p:to>
                                    </p:set>
                                    <p:anim calcmode="lin" valueType="num">
                                      <p:cBhvr additive="base">
                                        <p:cTn id="13" dur="500" fill="hold"/>
                                        <p:tgtEl>
                                          <p:spTgt spid="922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21">
                                            <p:txEl>
                                              <p:pRg st="1" end="1"/>
                                            </p:txEl>
                                          </p:spTgt>
                                        </p:tgtEl>
                                        <p:attrNameLst>
                                          <p:attrName>ppt_y</p:attrName>
                                        </p:attrNameLst>
                                      </p:cBhvr>
                                      <p:tavLst>
                                        <p:tav tm="0">
                                          <p:val>
                                            <p:strVal val="1+#ppt_h/2"/>
                                          </p:val>
                                        </p:tav>
                                        <p:tav tm="100000">
                                          <p:val>
                                            <p:strVal val="#ppt_y"/>
                                          </p:val>
                                        </p:tav>
                                      </p:tavLst>
                                    </p:anim>
                                  </p:childTnLst>
                                </p:cTn>
                              </p:par>
                            </p:childTnLst>
                          </p:cTn>
                        </p:par>
                        <p:par>
                          <p:cTn id="15" fill="hold" nodeType="withGroup">
                            <p:stCondLst>
                              <p:cond delay="500"/>
                            </p:stCondLst>
                            <p:childTnLst>
                              <p:par>
                                <p:cTn id="16" presetID="10" presetClass="entr" presetSubtype="0" fill="hold" nodeType="afterEffect">
                                  <p:stCondLst>
                                    <p:cond delay="0"/>
                                  </p:stCondLst>
                                  <p:childTnLst>
                                    <p:set>
                                      <p:cBhvr>
                                        <p:cTn id="17" dur="1" fill="hold">
                                          <p:stCondLst>
                                            <p:cond delay="0"/>
                                          </p:stCondLst>
                                        </p:cTn>
                                        <p:tgtEl>
                                          <p:spTgt spid="61444"/>
                                        </p:tgtEl>
                                        <p:attrNameLst>
                                          <p:attrName>style.visibility</p:attrName>
                                        </p:attrNameLst>
                                      </p:cBhvr>
                                      <p:to>
                                        <p:strVal val="visible"/>
                                      </p:to>
                                    </p:set>
                                    <p:animEffect transition="in" filter="fade">
                                      <p:cBhvr>
                                        <p:cTn id="18" dur="500"/>
                                        <p:tgtEl>
                                          <p:spTgt spid="61444"/>
                                        </p:tgtEl>
                                      </p:cBhvr>
                                    </p:animEffect>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61442"/>
                                        </p:tgtEl>
                                        <p:attrNameLst>
                                          <p:attrName>style.visibility</p:attrName>
                                        </p:attrNameLst>
                                      </p:cBhvr>
                                      <p:to>
                                        <p:strVal val="visible"/>
                                      </p:to>
                                    </p:set>
                                    <p:animEffect transition="in" filter="fade">
                                      <p:cBhvr>
                                        <p:cTn id="22" dur="500"/>
                                        <p:tgtEl>
                                          <p:spTgt spid="6144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221">
                                            <p:txEl>
                                              <p:pRg st="2" end="2"/>
                                            </p:txEl>
                                          </p:spTgt>
                                        </p:tgtEl>
                                        <p:attrNameLst>
                                          <p:attrName>style.visibility</p:attrName>
                                        </p:attrNameLst>
                                      </p:cBhvr>
                                      <p:to>
                                        <p:strVal val="visible"/>
                                      </p:to>
                                    </p:set>
                                    <p:anim calcmode="lin" valueType="num">
                                      <p:cBhvr additive="base">
                                        <p:cTn id="27" dur="500" fill="hold"/>
                                        <p:tgtEl>
                                          <p:spTgt spid="9221">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22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日期版面配置區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mtClean="0"/>
              <a:t>策略管理學   </a:t>
            </a:r>
            <a:r>
              <a:rPr lang="en-US" altLang="zh-TW" smtClean="0"/>
              <a:t>Chapter 11   </a:t>
            </a:r>
            <a:r>
              <a:rPr lang="zh-TW" altLang="en-US" smtClean="0"/>
              <a:t>全球策略布局</a:t>
            </a:r>
            <a:endParaRPr lang="en-US" altLang="zh-TW" smtClean="0"/>
          </a:p>
        </p:txBody>
      </p:sp>
      <p:sp>
        <p:nvSpPr>
          <p:cNvPr id="10243"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a:t>11-</a:t>
            </a:r>
            <a:fld id="{331343E2-A2DD-4DD1-9C92-AEC353BAA2D1}" type="slidenum">
              <a:rPr lang="en-US" altLang="zh-TW"/>
              <a:pPr eaLnBrk="1" hangingPunct="1"/>
              <a:t>8</a:t>
            </a:fld>
            <a:endParaRPr lang="en-US" altLang="zh-TW"/>
          </a:p>
        </p:txBody>
      </p:sp>
      <p:sp>
        <p:nvSpPr>
          <p:cNvPr id="8194" name="Rectangle 2"/>
          <p:cNvSpPr>
            <a:spLocks noGrp="1" noChangeArrowheads="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§11.2</a:t>
            </a:r>
            <a:r>
              <a:rPr lang="zh-TW" altLang="en-US" sz="4400" dirty="0">
                <a:latin typeface="微軟正黑體" pitchFamily="34" charset="-120"/>
                <a:ea typeface="微軟正黑體" pitchFamily="34" charset="-120"/>
              </a:rPr>
              <a:t>全球化的利益</a:t>
            </a:r>
            <a:endParaRPr lang="zh-TW" altLang="zh-TW" sz="4400" dirty="0">
              <a:latin typeface="微軟正黑體" pitchFamily="34" charset="-120"/>
              <a:ea typeface="微軟正黑體" pitchFamily="34" charset="-120"/>
            </a:endParaRPr>
          </a:p>
        </p:txBody>
      </p:sp>
      <p:sp>
        <p:nvSpPr>
          <p:cNvPr id="10245" name="Rectangle 3"/>
          <p:cNvSpPr>
            <a:spLocks noGrp="1" noChangeArrowheads="1"/>
          </p:cNvSpPr>
          <p:nvPr>
            <p:ph type="body" idx="1"/>
          </p:nvPr>
        </p:nvSpPr>
        <p:spPr>
          <a:xfrm>
            <a:off x="771525" y="1575783"/>
            <a:ext cx="7594333" cy="4523527"/>
          </a:xfrm>
        </p:spPr>
        <p:txBody>
          <a:bodyPr/>
          <a:lstStyle/>
          <a:p>
            <a:pPr eaLnBrk="1" hangingPunct="1">
              <a:defRPr/>
            </a:pPr>
            <a:r>
              <a:rPr lang="zh-TW" altLang="en-US" dirty="0" smtClean="0">
                <a:latin typeface="微軟正黑體" pitchFamily="34" charset="-120"/>
                <a:ea typeface="微軟正黑體" pitchFamily="34" charset="-120"/>
              </a:rPr>
              <a:t> </a:t>
            </a:r>
            <a:r>
              <a:rPr lang="zh-TW" altLang="en-US" sz="3200" dirty="0" smtClean="0">
                <a:solidFill>
                  <a:schemeClr val="accent6"/>
                </a:solidFill>
                <a:latin typeface="微軟正黑體" pitchFamily="34" charset="-120"/>
                <a:ea typeface="微軟正黑體" pitchFamily="34" charset="-120"/>
              </a:rPr>
              <a:t>增加投資報酬率</a:t>
            </a:r>
            <a:endParaRPr lang="en-US" altLang="zh-TW" sz="3200" dirty="0" smtClean="0">
              <a:solidFill>
                <a:schemeClr val="accent6"/>
              </a:solidFill>
              <a:latin typeface="微軟正黑體" pitchFamily="34" charset="-120"/>
              <a:ea typeface="微軟正黑體" pitchFamily="34" charset="-120"/>
            </a:endParaRPr>
          </a:p>
          <a:p>
            <a:pPr>
              <a:buFontTx/>
              <a:buBlip>
                <a:blip r:embed="rId2"/>
              </a:buBlip>
              <a:defRPr/>
            </a:pPr>
            <a:r>
              <a:rPr lang="zh-TW" altLang="en-US" dirty="0" smtClean="0">
                <a:latin typeface="微軟正黑體" pitchFamily="34" charset="-120"/>
                <a:ea typeface="微軟正黑體" pitchFamily="34" charset="-120"/>
              </a:rPr>
              <a:t>全球化可以分攤在產品研發或是生產上的巨大投資，而提高其投資報酬率。</a:t>
            </a:r>
            <a:endParaRPr lang="en-US" altLang="zh-TW" dirty="0" smtClean="0">
              <a:latin typeface="微軟正黑體" pitchFamily="34" charset="-120"/>
              <a:ea typeface="微軟正黑體" pitchFamily="34" charset="-120"/>
            </a:endParaRPr>
          </a:p>
          <a:p>
            <a:pPr>
              <a:buFontTx/>
              <a:buBlip>
                <a:blip r:embed="rId2"/>
              </a:buBlip>
              <a:defRPr/>
            </a:pPr>
            <a:r>
              <a:rPr lang="zh-TW" altLang="en-US" dirty="0" smtClean="0">
                <a:latin typeface="微軟正黑體" pitchFamily="34" charset="-120"/>
                <a:ea typeface="微軟正黑體" pitchFamily="34" charset="-120"/>
              </a:rPr>
              <a:t>全球化可以幫助企業早日回收在新產品與新製程上的投資，以提高其投資報酬率。</a:t>
            </a:r>
          </a:p>
          <a:p>
            <a:pPr eaLnBrk="1" hangingPunct="1">
              <a:defRPr/>
            </a:pPr>
            <a:endParaRPr lang="en-US" altLang="zh-TW" dirty="0" smtClean="0">
              <a:latin typeface="微軟正黑體" pitchFamily="34" charset="-120"/>
              <a:ea typeface="微軟正黑體" pitchFamily="34" charset="-120"/>
            </a:endParaRPr>
          </a:p>
          <a:p>
            <a:pPr eaLnBrk="1" hangingPunct="1">
              <a:defRPr/>
            </a:pPr>
            <a:endParaRPr lang="zh-TW" altLang="zh-TW" dirty="0" smtClean="0">
              <a:latin typeface="微軟正黑體" pitchFamily="34" charset="-120"/>
              <a:ea typeface="微軟正黑體" pitchFamily="34" charset="-120"/>
            </a:endParaRPr>
          </a:p>
        </p:txBody>
      </p:sp>
      <p:pic>
        <p:nvPicPr>
          <p:cNvPr id="2" name="圖片 1"/>
          <p:cNvPicPr>
            <a:picLocks noChangeAspect="1"/>
          </p:cNvPicPr>
          <p:nvPr/>
        </p:nvPicPr>
        <p:blipFill>
          <a:blip r:embed="rId3"/>
          <a:stretch>
            <a:fillRect/>
          </a:stretch>
        </p:blipFill>
        <p:spPr>
          <a:xfrm>
            <a:off x="1463238" y="4434424"/>
            <a:ext cx="2694927" cy="17929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圖片 2"/>
          <p:cNvPicPr>
            <a:picLocks noChangeAspect="1"/>
          </p:cNvPicPr>
          <p:nvPr/>
        </p:nvPicPr>
        <p:blipFill>
          <a:blip r:embed="rId4"/>
          <a:stretch>
            <a:fillRect/>
          </a:stretch>
        </p:blipFill>
        <p:spPr>
          <a:xfrm>
            <a:off x="4849877" y="4494735"/>
            <a:ext cx="2609850" cy="1752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1940605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245">
                                            <p:txEl>
                                              <p:pRg st="0" end="0"/>
                                            </p:txEl>
                                          </p:spTgt>
                                        </p:tgtEl>
                                        <p:attrNameLst>
                                          <p:attrName>style.visibility</p:attrName>
                                        </p:attrNameLst>
                                      </p:cBhvr>
                                      <p:to>
                                        <p:strVal val="visible"/>
                                      </p:to>
                                    </p:set>
                                    <p:anim calcmode="lin" valueType="num">
                                      <p:cBhvr>
                                        <p:cTn id="7" dur="1000" fill="hold"/>
                                        <p:tgtEl>
                                          <p:spTgt spid="1024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024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0245">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0245">
                                            <p:txEl>
                                              <p:pRg st="1" end="1"/>
                                            </p:txEl>
                                          </p:spTgt>
                                        </p:tgtEl>
                                        <p:attrNameLst>
                                          <p:attrName>style.visibility</p:attrName>
                                        </p:attrNameLst>
                                      </p:cBhvr>
                                      <p:to>
                                        <p:strVal val="visible"/>
                                      </p:to>
                                    </p:set>
                                    <p:anim calcmode="lin" valueType="num">
                                      <p:cBhvr>
                                        <p:cTn id="14" dur="1000" fill="hold"/>
                                        <p:tgtEl>
                                          <p:spTgt spid="10245">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10245">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0245">
                                            <p:txEl>
                                              <p:pRg st="1" end="1"/>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5" presetClass="entr" presetSubtype="0" fill="hold" grpId="0" nodeType="clickEffect">
                                  <p:stCondLst>
                                    <p:cond delay="0"/>
                                  </p:stCondLst>
                                  <p:childTnLst>
                                    <p:set>
                                      <p:cBhvr>
                                        <p:cTn id="24" dur="1" fill="hold">
                                          <p:stCondLst>
                                            <p:cond delay="0"/>
                                          </p:stCondLst>
                                        </p:cTn>
                                        <p:tgtEl>
                                          <p:spTgt spid="10245">
                                            <p:txEl>
                                              <p:pRg st="2" end="2"/>
                                            </p:txEl>
                                          </p:spTgt>
                                        </p:tgtEl>
                                        <p:attrNameLst>
                                          <p:attrName>style.visibility</p:attrName>
                                        </p:attrNameLst>
                                      </p:cBhvr>
                                      <p:to>
                                        <p:strVal val="visible"/>
                                      </p:to>
                                    </p:set>
                                    <p:anim calcmode="lin" valueType="num">
                                      <p:cBhvr>
                                        <p:cTn id="25" dur="1000" fill="hold"/>
                                        <p:tgtEl>
                                          <p:spTgt spid="10245">
                                            <p:txEl>
                                              <p:pRg st="2" end="2"/>
                                            </p:txEl>
                                          </p:spTgt>
                                        </p:tgtEl>
                                        <p:attrNameLst>
                                          <p:attrName>ppt_w</p:attrName>
                                        </p:attrNameLst>
                                      </p:cBhvr>
                                      <p:tavLst>
                                        <p:tav tm="0">
                                          <p:val>
                                            <p:strVal val="#ppt_w*0.70"/>
                                          </p:val>
                                        </p:tav>
                                        <p:tav tm="100000">
                                          <p:val>
                                            <p:strVal val="#ppt_w"/>
                                          </p:val>
                                        </p:tav>
                                      </p:tavLst>
                                    </p:anim>
                                    <p:anim calcmode="lin" valueType="num">
                                      <p:cBhvr>
                                        <p:cTn id="26" dur="1000" fill="hold"/>
                                        <p:tgtEl>
                                          <p:spTgt spid="10245">
                                            <p:txEl>
                                              <p:pRg st="2" end="2"/>
                                            </p:txEl>
                                          </p:spTgt>
                                        </p:tgtEl>
                                        <p:attrNameLst>
                                          <p:attrName>ppt_h</p:attrName>
                                        </p:attrNameLst>
                                      </p:cBhvr>
                                      <p:tavLst>
                                        <p:tav tm="0">
                                          <p:val>
                                            <p:strVal val="#ppt_h"/>
                                          </p:val>
                                        </p:tav>
                                        <p:tav tm="100000">
                                          <p:val>
                                            <p:strVal val="#ppt_h"/>
                                          </p:val>
                                        </p:tav>
                                      </p:tavLst>
                                    </p:anim>
                                    <p:animEffect transition="in" filter="fade">
                                      <p:cBhvr>
                                        <p:cTn id="27" dur="1000"/>
                                        <p:tgtEl>
                                          <p:spTgt spid="10245">
                                            <p:txEl>
                                              <p:pRg st="2" end="2"/>
                                            </p:txEl>
                                          </p:spTgt>
                                        </p:tgtEl>
                                      </p:cBhvr>
                                    </p:animEffect>
                                  </p:childTnLst>
                                </p:cTn>
                              </p:par>
                            </p:childTnLst>
                          </p:cTn>
                        </p:par>
                        <p:par>
                          <p:cTn id="28" fill="hold">
                            <p:stCondLst>
                              <p:cond delay="1000"/>
                            </p:stCondLst>
                            <p:childTnLst>
                              <p:par>
                                <p:cTn id="29" presetID="10"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日期版面配置區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mtClean="0"/>
              <a:t>策略管理學   </a:t>
            </a:r>
            <a:r>
              <a:rPr lang="en-US" altLang="zh-TW" smtClean="0"/>
              <a:t>Chapter 11   </a:t>
            </a:r>
            <a:r>
              <a:rPr lang="zh-TW" altLang="en-US" smtClean="0"/>
              <a:t>全球策略布局</a:t>
            </a:r>
            <a:endParaRPr lang="en-US" altLang="zh-TW" smtClean="0"/>
          </a:p>
        </p:txBody>
      </p:sp>
      <p:sp>
        <p:nvSpPr>
          <p:cNvPr id="11267"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a:t>11-</a:t>
            </a:r>
            <a:fld id="{CAAB9DB9-6976-4B97-8E73-795835721523}" type="slidenum">
              <a:rPr lang="en-US" altLang="zh-TW"/>
              <a:pPr eaLnBrk="1" hangingPunct="1"/>
              <a:t>9</a:t>
            </a:fld>
            <a:endParaRPr lang="en-US" altLang="zh-TW"/>
          </a:p>
        </p:txBody>
      </p:sp>
      <p:sp>
        <p:nvSpPr>
          <p:cNvPr id="8194" name="Rectangle 2"/>
          <p:cNvSpPr>
            <a:spLocks noGrp="1" noChangeArrowheads="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§11.2</a:t>
            </a:r>
            <a:r>
              <a:rPr lang="zh-TW" altLang="en-US" sz="4400" dirty="0">
                <a:latin typeface="微軟正黑體" pitchFamily="34" charset="-120"/>
                <a:ea typeface="微軟正黑體" pitchFamily="34" charset="-120"/>
              </a:rPr>
              <a:t>全球化的利益</a:t>
            </a:r>
            <a:endParaRPr lang="zh-TW" altLang="zh-TW" sz="4400" dirty="0">
              <a:latin typeface="微軟正黑體" pitchFamily="34" charset="-120"/>
              <a:ea typeface="微軟正黑體" pitchFamily="34" charset="-120"/>
            </a:endParaRPr>
          </a:p>
        </p:txBody>
      </p:sp>
      <p:sp>
        <p:nvSpPr>
          <p:cNvPr id="11269" name="Rectangle 3"/>
          <p:cNvSpPr>
            <a:spLocks noGrp="1" noChangeArrowheads="1"/>
          </p:cNvSpPr>
          <p:nvPr>
            <p:ph type="body" idx="1"/>
          </p:nvPr>
        </p:nvSpPr>
        <p:spPr>
          <a:xfrm>
            <a:off x="808522" y="1653202"/>
            <a:ext cx="7594333" cy="4523527"/>
          </a:xfrm>
        </p:spPr>
        <p:txBody>
          <a:bodyPr/>
          <a:lstStyle/>
          <a:p>
            <a:pPr eaLnBrk="1" hangingPunct="1">
              <a:defRPr/>
            </a:pPr>
            <a:r>
              <a:rPr lang="zh-TW" altLang="en-US" dirty="0" smtClean="0">
                <a:latin typeface="微軟正黑體" pitchFamily="34" charset="-120"/>
                <a:ea typeface="微軟正黑體" pitchFamily="34" charset="-120"/>
              </a:rPr>
              <a:t> </a:t>
            </a:r>
            <a:r>
              <a:rPr lang="zh-TW" altLang="en-US" sz="3200" dirty="0" smtClean="0">
                <a:solidFill>
                  <a:schemeClr val="accent6"/>
                </a:solidFill>
                <a:latin typeface="微軟正黑體" pitchFamily="34" charset="-120"/>
                <a:ea typeface="微軟正黑體" pitchFamily="34" charset="-120"/>
              </a:rPr>
              <a:t>取得區位經濟的優勢</a:t>
            </a:r>
            <a:endParaRPr lang="en-US" altLang="zh-TW" sz="3200" dirty="0" smtClean="0">
              <a:solidFill>
                <a:schemeClr val="accent6"/>
              </a:solidFill>
              <a:latin typeface="微軟正黑體" pitchFamily="34" charset="-120"/>
              <a:ea typeface="微軟正黑體" pitchFamily="34" charset="-120"/>
            </a:endParaRPr>
          </a:p>
          <a:p>
            <a:pPr>
              <a:buFontTx/>
              <a:buBlip>
                <a:blip r:embed="rId2"/>
              </a:buBlip>
              <a:defRPr/>
            </a:pPr>
            <a:r>
              <a:rPr lang="zh-TW" altLang="en-US" dirty="0" smtClean="0">
                <a:latin typeface="微軟正黑體" pitchFamily="34" charset="-120"/>
                <a:ea typeface="微軟正黑體" pitchFamily="34" charset="-120"/>
              </a:rPr>
              <a:t>區位經濟是指將某一創造價值的活動，安排在最適合該活動的地點進行，因而所產生的經濟效益。</a:t>
            </a:r>
            <a:endParaRPr lang="en-US" altLang="zh-TW" dirty="0" smtClean="0">
              <a:latin typeface="微軟正黑體" pitchFamily="34" charset="-120"/>
              <a:ea typeface="微軟正黑體" pitchFamily="34" charset="-120"/>
            </a:endParaRPr>
          </a:p>
          <a:p>
            <a:pPr>
              <a:buFontTx/>
              <a:buBlip>
                <a:blip r:embed="rId2"/>
              </a:buBlip>
              <a:defRPr/>
            </a:pPr>
            <a:r>
              <a:rPr lang="zh-TW" altLang="en-US" dirty="0" smtClean="0">
                <a:latin typeface="微軟正黑體" pitchFamily="34" charset="-120"/>
                <a:ea typeface="微軟正黑體" pitchFamily="34" charset="-120"/>
              </a:rPr>
              <a:t>當企業透過地點的選擇，而可以掌握重要原物料或服務重要的顧客，這時便可以產生區位經濟。</a:t>
            </a:r>
            <a:endParaRPr lang="en-US" altLang="zh-TW" dirty="0" smtClean="0">
              <a:latin typeface="微軟正黑體" pitchFamily="34" charset="-120"/>
              <a:ea typeface="微軟正黑體" pitchFamily="34" charset="-120"/>
            </a:endParaRPr>
          </a:p>
          <a:p>
            <a:pPr>
              <a:buFontTx/>
              <a:buBlip>
                <a:blip r:embed="rId2"/>
              </a:buBlip>
              <a:defRPr/>
            </a:pPr>
            <a:r>
              <a:rPr lang="zh-TW" altLang="en-US" dirty="0" smtClean="0">
                <a:latin typeface="微軟正黑體" pitchFamily="34" charset="-120"/>
                <a:ea typeface="微軟正黑體" pitchFamily="34" charset="-120"/>
              </a:rPr>
              <a:t>一旦當企業所面對的競爭壓力增加時，這樣的區位經濟對於生存便很重要。</a:t>
            </a:r>
          </a:p>
          <a:p>
            <a:pPr eaLnBrk="1" hangingPunct="1">
              <a:defRPr/>
            </a:pPr>
            <a:endParaRPr lang="zh-TW" altLang="zh-TW" dirty="0" smtClean="0">
              <a:latin typeface="微軟正黑體" pitchFamily="34" charset="-120"/>
              <a:ea typeface="微軟正黑體" pitchFamily="34" charset="-120"/>
            </a:endParaRPr>
          </a:p>
        </p:txBody>
      </p:sp>
      <p:pic>
        <p:nvPicPr>
          <p:cNvPr id="62466" name="Picture 2" descr="「全球化」的圖片搜尋結果"/>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7479" y="198771"/>
            <a:ext cx="2381250" cy="19240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62468" name="Picture 4" descr="「NIKE」的圖片搜尋結果"/>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7480" y="5545902"/>
            <a:ext cx="2438276" cy="1312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168433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1269">
                                            <p:txEl>
                                              <p:pRg st="0" end="0"/>
                                            </p:txEl>
                                          </p:spTgt>
                                        </p:tgtEl>
                                        <p:attrNameLst>
                                          <p:attrName>style.visibility</p:attrName>
                                        </p:attrNameLst>
                                      </p:cBhvr>
                                      <p:to>
                                        <p:strVal val="visible"/>
                                      </p:to>
                                    </p:set>
                                    <p:animEffect transition="in" filter="blinds(horizontal)">
                                      <p:cBhvr>
                                        <p:cTn id="7" dur="500"/>
                                        <p:tgtEl>
                                          <p:spTgt spid="1126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269">
                                            <p:txEl>
                                              <p:pRg st="1" end="1"/>
                                            </p:txEl>
                                          </p:spTgt>
                                        </p:tgtEl>
                                        <p:attrNameLst>
                                          <p:attrName>style.visibility</p:attrName>
                                        </p:attrNameLst>
                                      </p:cBhvr>
                                      <p:to>
                                        <p:strVal val="visible"/>
                                      </p:to>
                                    </p:set>
                                    <p:animEffect transition="in" filter="blinds(horizontal)">
                                      <p:cBhvr>
                                        <p:cTn id="12" dur="500"/>
                                        <p:tgtEl>
                                          <p:spTgt spid="11269">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62466"/>
                                        </p:tgtEl>
                                        <p:attrNameLst>
                                          <p:attrName>style.visibility</p:attrName>
                                        </p:attrNameLst>
                                      </p:cBhvr>
                                      <p:to>
                                        <p:strVal val="visible"/>
                                      </p:to>
                                    </p:set>
                                    <p:animEffect transition="in" filter="fade">
                                      <p:cBhvr>
                                        <p:cTn id="16" dur="500"/>
                                        <p:tgtEl>
                                          <p:spTgt spid="6246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1269">
                                            <p:txEl>
                                              <p:pRg st="2" end="2"/>
                                            </p:txEl>
                                          </p:spTgt>
                                        </p:tgtEl>
                                        <p:attrNameLst>
                                          <p:attrName>style.visibility</p:attrName>
                                        </p:attrNameLst>
                                      </p:cBhvr>
                                      <p:to>
                                        <p:strVal val="visible"/>
                                      </p:to>
                                    </p:set>
                                    <p:animEffect transition="in" filter="blinds(horizontal)">
                                      <p:cBhvr>
                                        <p:cTn id="21" dur="500"/>
                                        <p:tgtEl>
                                          <p:spTgt spid="11269">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1269">
                                            <p:txEl>
                                              <p:pRg st="3" end="3"/>
                                            </p:txEl>
                                          </p:spTgt>
                                        </p:tgtEl>
                                        <p:attrNameLst>
                                          <p:attrName>style.visibility</p:attrName>
                                        </p:attrNameLst>
                                      </p:cBhvr>
                                      <p:to>
                                        <p:strVal val="visible"/>
                                      </p:to>
                                    </p:set>
                                    <p:animEffect transition="in" filter="blinds(horizontal)">
                                      <p:cBhvr>
                                        <p:cTn id="26" dur="500"/>
                                        <p:tgtEl>
                                          <p:spTgt spid="11269">
                                            <p:txEl>
                                              <p:pRg st="3" end="3"/>
                                            </p:txEl>
                                          </p:spTgt>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62468"/>
                                        </p:tgtEl>
                                        <p:attrNameLst>
                                          <p:attrName>style.visibility</p:attrName>
                                        </p:attrNameLst>
                                      </p:cBhvr>
                                      <p:to>
                                        <p:strVal val="visible"/>
                                      </p:to>
                                    </p:set>
                                    <p:animEffect transition="in" filter="fade">
                                      <p:cBhvr>
                                        <p:cTn id="30" dur="500"/>
                                        <p:tgtEl>
                                          <p:spTgt spid="62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uiExpand="1" build="p"/>
    </p:bldLst>
  </p:timing>
</p:sld>
</file>

<file path=ppt/theme/theme1.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佈景主題">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訂設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1212</TotalTime>
  <Words>2218</Words>
  <Application>Microsoft Office PowerPoint</Application>
  <PresentationFormat>如螢幕大小 (4:3)</PresentationFormat>
  <Paragraphs>270</Paragraphs>
  <Slides>35</Slides>
  <Notes>1</Notes>
  <HiddenSlides>0</HiddenSlides>
  <MMClips>0</MMClips>
  <ScaleCrop>false</ScaleCrop>
  <HeadingPairs>
    <vt:vector size="6" baseType="variant">
      <vt:variant>
        <vt:lpstr>使用字型</vt:lpstr>
      </vt:variant>
      <vt:variant>
        <vt:i4>6</vt:i4>
      </vt:variant>
      <vt:variant>
        <vt:lpstr>佈景主題</vt:lpstr>
      </vt:variant>
      <vt:variant>
        <vt:i4>2</vt:i4>
      </vt:variant>
      <vt:variant>
        <vt:lpstr>投影片標題</vt:lpstr>
      </vt:variant>
      <vt:variant>
        <vt:i4>35</vt:i4>
      </vt:variant>
    </vt:vector>
  </HeadingPairs>
  <TitlesOfParts>
    <vt:vector size="43" baseType="lpstr">
      <vt:lpstr>Calibri</vt:lpstr>
      <vt:lpstr>新細明體</vt:lpstr>
      <vt:lpstr>Arial</vt:lpstr>
      <vt:lpstr>標楷體</vt:lpstr>
      <vt:lpstr>微軟正黑體</vt:lpstr>
      <vt:lpstr>Times New Roman</vt:lpstr>
      <vt:lpstr>Office 佈景主題</vt:lpstr>
      <vt:lpstr>自訂設計</vt:lpstr>
      <vt:lpstr>PowerPoint 簡報</vt:lpstr>
      <vt:lpstr>第 11 章</vt:lpstr>
      <vt:lpstr>CHAPTER 11  全球策略布局</vt:lpstr>
      <vt:lpstr>§11.1促成全球化的驅力</vt:lpstr>
      <vt:lpstr>§11.1促成全球化的驅力</vt:lpstr>
      <vt:lpstr>CHAPTER 11  全球策略布局</vt:lpstr>
      <vt:lpstr>§11.2全球化的利益</vt:lpstr>
      <vt:lpstr>§11.2全球化的利益</vt:lpstr>
      <vt:lpstr>§11.2全球化的利益</vt:lpstr>
      <vt:lpstr>§11.2全球化的利益</vt:lpstr>
      <vt:lpstr>§11.2全球化的利益</vt:lpstr>
      <vt:lpstr>CHAPTER 11  全球策略布局</vt:lpstr>
      <vt:lpstr>§11.3全球化的風險</vt:lpstr>
      <vt:lpstr>§11.3全球化的風險</vt:lpstr>
      <vt:lpstr>§11.3全球化的風險</vt:lpstr>
      <vt:lpstr>CHAPTER 11  全球策略布局</vt:lpstr>
      <vt:lpstr>§11.4全球化策略的選擇</vt:lpstr>
      <vt:lpstr>§11.4全球化策略的選擇</vt:lpstr>
      <vt:lpstr>§11.4全球化策略的選擇</vt:lpstr>
      <vt:lpstr>§11.4全球化策略的選擇</vt:lpstr>
      <vt:lpstr>§11.4全球化策略的選擇</vt:lpstr>
      <vt:lpstr>§11.4全球化策略的選擇</vt:lpstr>
      <vt:lpstr>CHAPTER 11  全球策略布局</vt:lpstr>
      <vt:lpstr>§11.5全球市場的進入決策與模式</vt:lpstr>
      <vt:lpstr>§11.5全球市場的進入決策與模式</vt:lpstr>
      <vt:lpstr>§11.5全球市場的進入決策與模式</vt:lpstr>
      <vt:lpstr>§11.5全球市場的進入決策與模式</vt:lpstr>
      <vt:lpstr>§11.5全球市場的進入決策與模式</vt:lpstr>
      <vt:lpstr>§11.5全球市場的進入決策與模式</vt:lpstr>
      <vt:lpstr>§11.5全球市場的進入決策與模式</vt:lpstr>
      <vt:lpstr>§11.5全球市場的進入決策與模式</vt:lpstr>
      <vt:lpstr>§11.5全球市場的進入決策與模式</vt:lpstr>
      <vt:lpstr>§11.5全球市場的進入決策與模式</vt:lpstr>
      <vt:lpstr>§11.1促成全球化的驅力</vt:lpstr>
      <vt:lpstr>THE 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賴姵均</dc:creator>
  <cp:lastModifiedBy>USER</cp:lastModifiedBy>
  <cp:revision>93</cp:revision>
  <dcterms:created xsi:type="dcterms:W3CDTF">2016-08-22T01:57:40Z</dcterms:created>
  <dcterms:modified xsi:type="dcterms:W3CDTF">2017-06-28T02:48:26Z</dcterms:modified>
</cp:coreProperties>
</file>