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  <p:sldMasterId id="2147483672" r:id="rId2"/>
  </p:sldMasterIdLst>
  <p:notesMasterIdLst>
    <p:notesMasterId r:id="rId22"/>
  </p:notesMasterIdLst>
  <p:handoutMasterIdLst>
    <p:handoutMasterId r:id="rId23"/>
  </p:handoutMasterIdLst>
  <p:sldIdLst>
    <p:sldId id="256" r:id="rId3"/>
    <p:sldId id="257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76" r:id="rId14"/>
    <p:sldId id="270" r:id="rId15"/>
    <p:sldId id="271" r:id="rId16"/>
    <p:sldId id="277" r:id="rId17"/>
    <p:sldId id="273" r:id="rId18"/>
    <p:sldId id="274" r:id="rId19"/>
    <p:sldId id="275" r:id="rId20"/>
    <p:sldId id="259" r:id="rId21"/>
  </p:sldIdLst>
  <p:sldSz cx="9144000" cy="6858000" type="screen4x3"/>
  <p:notesSz cx="6858000" cy="9144000"/>
  <p:defaultTextStyle>
    <a:defPPr>
      <a:defRPr lang="zh-TW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新細明體" panose="02020500000000000000" pitchFamily="18" charset="-120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新細明體" panose="02020500000000000000" pitchFamily="18" charset="-120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新細明體" panose="02020500000000000000" pitchFamily="18" charset="-120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新細明體" panose="02020500000000000000" pitchFamily="18" charset="-120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新細明體" panose="02020500000000000000" pitchFamily="18" charset="-120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新細明體" panose="02020500000000000000" pitchFamily="18" charset="-120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新細明體" panose="02020500000000000000" pitchFamily="18" charset="-120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新細明體" panose="02020500000000000000" pitchFamily="18" charset="-120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新細明體" panose="02020500000000000000" pitchFamily="18" charset="-120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50021"/>
    <a:srgbClr val="FF0066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848" autoAdjust="0"/>
    <p:restoredTop sz="94660"/>
  </p:normalViewPr>
  <p:slideViewPr>
    <p:cSldViewPr snapToGrid="0">
      <p:cViewPr varScale="1">
        <p:scale>
          <a:sx n="67" d="100"/>
          <a:sy n="67" d="100"/>
        </p:scale>
        <p:origin x="53" y="5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046" y="6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D83FBFE-DA44-4E7D-83ED-94E4B84DBE1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E0BE5102-0D12-4217-B370-5C6810A1ED0C}">
      <dgm:prSet phldrT="[文字]"/>
      <dgm:spPr>
        <a:solidFill>
          <a:schemeClr val="accent6">
            <a:lumMod val="50000"/>
          </a:schemeClr>
        </a:solidFill>
      </dgm:spPr>
      <dgm:t>
        <a:bodyPr/>
        <a:lstStyle/>
        <a:p>
          <a:r>
            <a:rPr lang="en-US" altLang="zh-TW" b="1" dirty="0" smtClean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rPr>
            <a:t>§12.1</a:t>
          </a:r>
          <a:r>
            <a:rPr lang="zh-TW" altLang="en-US" b="1" dirty="0" smtClean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rPr>
            <a:t> 組織變革</a:t>
          </a:r>
          <a:endParaRPr lang="zh-TW" altLang="en-US" b="1" dirty="0">
            <a:solidFill>
              <a:schemeClr val="bg1"/>
            </a:solidFill>
            <a:latin typeface="微軟正黑體" pitchFamily="34" charset="-120"/>
            <a:ea typeface="微軟正黑體" pitchFamily="34" charset="-120"/>
          </a:endParaRPr>
        </a:p>
      </dgm:t>
    </dgm:pt>
    <dgm:pt modelId="{AF50BAE1-748D-42B7-9988-785F865016BF}" type="parTrans" cxnId="{47C01544-8DD8-4312-B637-6C3D33CB396A}">
      <dgm:prSet/>
      <dgm:spPr/>
      <dgm:t>
        <a:bodyPr/>
        <a:lstStyle/>
        <a:p>
          <a:endParaRPr lang="zh-TW" altLang="en-US">
            <a:solidFill>
              <a:schemeClr val="bg1"/>
            </a:solidFill>
          </a:endParaRPr>
        </a:p>
      </dgm:t>
    </dgm:pt>
    <dgm:pt modelId="{09A1A4BB-F87A-43D9-AC54-9702698BADAC}" type="sibTrans" cxnId="{47C01544-8DD8-4312-B637-6C3D33CB396A}">
      <dgm:prSet/>
      <dgm:spPr/>
      <dgm:t>
        <a:bodyPr/>
        <a:lstStyle/>
        <a:p>
          <a:endParaRPr lang="zh-TW" altLang="en-US">
            <a:solidFill>
              <a:schemeClr val="bg1"/>
            </a:solidFill>
          </a:endParaRPr>
        </a:p>
      </dgm:t>
    </dgm:pt>
    <dgm:pt modelId="{8568854A-A447-4B03-835B-45F0AE423C9C}">
      <dgm:prSet phldrT="[文字]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en-US" altLang="zh-TW" b="1" dirty="0" smtClean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rPr>
            <a:t>§12.2</a:t>
          </a:r>
          <a:r>
            <a:rPr lang="zh-TW" altLang="en-US" b="1" dirty="0" smtClean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rPr>
            <a:t> 策略執行與人力資源</a:t>
          </a:r>
          <a:endParaRPr lang="zh-TW" altLang="en-US" b="1" dirty="0">
            <a:solidFill>
              <a:schemeClr val="bg1"/>
            </a:solidFill>
            <a:latin typeface="微軟正黑體" pitchFamily="34" charset="-120"/>
            <a:ea typeface="微軟正黑體" pitchFamily="34" charset="-120"/>
          </a:endParaRPr>
        </a:p>
      </dgm:t>
    </dgm:pt>
    <dgm:pt modelId="{6636148B-3A1B-4331-8831-5384796FE18F}" type="parTrans" cxnId="{0DF401DF-5BA8-4CA0-8B4A-86FF63D176F0}">
      <dgm:prSet/>
      <dgm:spPr/>
      <dgm:t>
        <a:bodyPr/>
        <a:lstStyle/>
        <a:p>
          <a:endParaRPr lang="zh-TW" altLang="en-US">
            <a:solidFill>
              <a:schemeClr val="bg1"/>
            </a:solidFill>
          </a:endParaRPr>
        </a:p>
      </dgm:t>
    </dgm:pt>
    <dgm:pt modelId="{E4C276F7-0D70-4940-B8D3-F8CFA11B26E9}" type="sibTrans" cxnId="{0DF401DF-5BA8-4CA0-8B4A-86FF63D176F0}">
      <dgm:prSet/>
      <dgm:spPr/>
      <dgm:t>
        <a:bodyPr/>
        <a:lstStyle/>
        <a:p>
          <a:endParaRPr lang="zh-TW" altLang="en-US">
            <a:solidFill>
              <a:schemeClr val="bg1"/>
            </a:solidFill>
          </a:endParaRPr>
        </a:p>
      </dgm:t>
    </dgm:pt>
    <dgm:pt modelId="{4E70093C-0310-4E69-8776-A6DFB0C26E7F}">
      <dgm:prSet phldrT="[文字]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en-US" altLang="zh-TW" b="1" dirty="0" smtClean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rPr>
            <a:t>§12.3</a:t>
          </a:r>
          <a:r>
            <a:rPr lang="zh-TW" altLang="en-US" b="1" dirty="0" smtClean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rPr>
            <a:t> 企業文化</a:t>
          </a:r>
          <a:endParaRPr lang="zh-TW" altLang="en-US" b="1" dirty="0">
            <a:solidFill>
              <a:schemeClr val="bg1"/>
            </a:solidFill>
            <a:latin typeface="微軟正黑體" pitchFamily="34" charset="-120"/>
            <a:ea typeface="微軟正黑體" pitchFamily="34" charset="-120"/>
          </a:endParaRPr>
        </a:p>
      </dgm:t>
    </dgm:pt>
    <dgm:pt modelId="{21BD4D73-0642-4E95-8E14-97BE1AAB21A7}" type="parTrans" cxnId="{41626EF4-E6BE-4245-9094-CB8FEA06D062}">
      <dgm:prSet/>
      <dgm:spPr/>
      <dgm:t>
        <a:bodyPr/>
        <a:lstStyle/>
        <a:p>
          <a:endParaRPr lang="zh-TW" altLang="en-US">
            <a:solidFill>
              <a:schemeClr val="bg1"/>
            </a:solidFill>
          </a:endParaRPr>
        </a:p>
      </dgm:t>
    </dgm:pt>
    <dgm:pt modelId="{D3B83BFA-C633-4D52-8135-033F0E93D69F}" type="sibTrans" cxnId="{41626EF4-E6BE-4245-9094-CB8FEA06D062}">
      <dgm:prSet/>
      <dgm:spPr/>
      <dgm:t>
        <a:bodyPr/>
        <a:lstStyle/>
        <a:p>
          <a:endParaRPr lang="zh-TW" altLang="en-US">
            <a:solidFill>
              <a:schemeClr val="bg1"/>
            </a:solidFill>
          </a:endParaRPr>
        </a:p>
      </dgm:t>
    </dgm:pt>
    <dgm:pt modelId="{C4AE292F-DE7B-44B4-9E4C-25DCB97EF6B9}" type="pres">
      <dgm:prSet presAssocID="{5D83FBFE-DA44-4E7D-83ED-94E4B84DBE1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712F8263-28A0-42F7-A532-BB05114E06A4}" type="pres">
      <dgm:prSet presAssocID="{E0BE5102-0D12-4217-B370-5C6810A1ED0C}" presName="parentText" presStyleLbl="node1" presStyleIdx="0" presStyleCnt="3" custLinFactNeighborY="-58796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BD49CCE-CFA8-4672-BC9D-DCAFEF8D5634}" type="pres">
      <dgm:prSet presAssocID="{09A1A4BB-F87A-43D9-AC54-9702698BADAC}" presName="spacer" presStyleCnt="0"/>
      <dgm:spPr/>
    </dgm:pt>
    <dgm:pt modelId="{8ECE8589-8516-4D5C-8698-B69BE5F46FB4}" type="pres">
      <dgm:prSet presAssocID="{8568854A-A447-4B03-835B-45F0AE423C9C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0A968C6-6FA7-4B96-BB75-94E6D5D63E87}" type="pres">
      <dgm:prSet presAssocID="{E4C276F7-0D70-4940-B8D3-F8CFA11B26E9}" presName="spacer" presStyleCnt="0"/>
      <dgm:spPr/>
    </dgm:pt>
    <dgm:pt modelId="{AE0AAF5F-BFF0-4A8C-9D32-008D956B3228}" type="pres">
      <dgm:prSet presAssocID="{4E70093C-0310-4E69-8776-A6DFB0C26E7F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47C01544-8DD8-4312-B637-6C3D33CB396A}" srcId="{5D83FBFE-DA44-4E7D-83ED-94E4B84DBE1F}" destId="{E0BE5102-0D12-4217-B370-5C6810A1ED0C}" srcOrd="0" destOrd="0" parTransId="{AF50BAE1-748D-42B7-9988-785F865016BF}" sibTransId="{09A1A4BB-F87A-43D9-AC54-9702698BADAC}"/>
    <dgm:cxn modelId="{3FE0B80D-5552-4823-8B88-2888EE90D305}" type="presOf" srcId="{8568854A-A447-4B03-835B-45F0AE423C9C}" destId="{8ECE8589-8516-4D5C-8698-B69BE5F46FB4}" srcOrd="0" destOrd="0" presId="urn:microsoft.com/office/officeart/2005/8/layout/vList2"/>
    <dgm:cxn modelId="{33F292C5-4723-4C90-B2B2-03F1336E1967}" type="presOf" srcId="{4E70093C-0310-4E69-8776-A6DFB0C26E7F}" destId="{AE0AAF5F-BFF0-4A8C-9D32-008D956B3228}" srcOrd="0" destOrd="0" presId="urn:microsoft.com/office/officeart/2005/8/layout/vList2"/>
    <dgm:cxn modelId="{F25BAE5D-1643-41B4-A536-C731CC359A8F}" type="presOf" srcId="{E0BE5102-0D12-4217-B370-5C6810A1ED0C}" destId="{712F8263-28A0-42F7-A532-BB05114E06A4}" srcOrd="0" destOrd="0" presId="urn:microsoft.com/office/officeart/2005/8/layout/vList2"/>
    <dgm:cxn modelId="{41626EF4-E6BE-4245-9094-CB8FEA06D062}" srcId="{5D83FBFE-DA44-4E7D-83ED-94E4B84DBE1F}" destId="{4E70093C-0310-4E69-8776-A6DFB0C26E7F}" srcOrd="2" destOrd="0" parTransId="{21BD4D73-0642-4E95-8E14-97BE1AAB21A7}" sibTransId="{D3B83BFA-C633-4D52-8135-033F0E93D69F}"/>
    <dgm:cxn modelId="{0DF401DF-5BA8-4CA0-8B4A-86FF63D176F0}" srcId="{5D83FBFE-DA44-4E7D-83ED-94E4B84DBE1F}" destId="{8568854A-A447-4B03-835B-45F0AE423C9C}" srcOrd="1" destOrd="0" parTransId="{6636148B-3A1B-4331-8831-5384796FE18F}" sibTransId="{E4C276F7-0D70-4940-B8D3-F8CFA11B26E9}"/>
    <dgm:cxn modelId="{62DB64C3-954B-443A-A816-C3ABE99B14EA}" type="presOf" srcId="{5D83FBFE-DA44-4E7D-83ED-94E4B84DBE1F}" destId="{C4AE292F-DE7B-44B4-9E4C-25DCB97EF6B9}" srcOrd="0" destOrd="0" presId="urn:microsoft.com/office/officeart/2005/8/layout/vList2"/>
    <dgm:cxn modelId="{B3665B13-D766-4963-9816-518E88FF34A3}" type="presParOf" srcId="{C4AE292F-DE7B-44B4-9E4C-25DCB97EF6B9}" destId="{712F8263-28A0-42F7-A532-BB05114E06A4}" srcOrd="0" destOrd="0" presId="urn:microsoft.com/office/officeart/2005/8/layout/vList2"/>
    <dgm:cxn modelId="{55AF64F6-BC2C-48E0-849E-EC4BBB66BA10}" type="presParOf" srcId="{C4AE292F-DE7B-44B4-9E4C-25DCB97EF6B9}" destId="{FBD49CCE-CFA8-4672-BC9D-DCAFEF8D5634}" srcOrd="1" destOrd="0" presId="urn:microsoft.com/office/officeart/2005/8/layout/vList2"/>
    <dgm:cxn modelId="{D610AA81-ADB0-4218-B9FE-84AC98A733D8}" type="presParOf" srcId="{C4AE292F-DE7B-44B4-9E4C-25DCB97EF6B9}" destId="{8ECE8589-8516-4D5C-8698-B69BE5F46FB4}" srcOrd="2" destOrd="0" presId="urn:microsoft.com/office/officeart/2005/8/layout/vList2"/>
    <dgm:cxn modelId="{A177ADF5-F368-44D3-B35B-E05DD3F2BFA8}" type="presParOf" srcId="{C4AE292F-DE7B-44B4-9E4C-25DCB97EF6B9}" destId="{00A968C6-6FA7-4B96-BB75-94E6D5D63E87}" srcOrd="3" destOrd="0" presId="urn:microsoft.com/office/officeart/2005/8/layout/vList2"/>
    <dgm:cxn modelId="{DB22A330-F64B-4076-AF91-0D9920113C73}" type="presParOf" srcId="{C4AE292F-DE7B-44B4-9E4C-25DCB97EF6B9}" destId="{AE0AAF5F-BFF0-4A8C-9D32-008D956B3228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B37D2BB-9535-48AB-AB1B-1A237B8D6866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235CC114-F4EC-4A4B-BEE6-446AEA51D3DE}">
      <dgm:prSet phldrT="[文字]"/>
      <dgm:spPr>
        <a:solidFill>
          <a:srgbClr val="FFFF00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pPr algn="ctr" rtl="0"/>
          <a:r>
            <a:rPr kumimoji="1" lang="zh-TW" altLang="en-US" b="1" i="0" u="none" strike="noStrike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+mn-cs"/>
            </a:rPr>
            <a:t>技術為基礎的變革</a:t>
          </a:r>
          <a:endParaRPr lang="zh-TW" altLang="en-US" dirty="0">
            <a:latin typeface="微軟正黑體" pitchFamily="34" charset="-120"/>
            <a:ea typeface="微軟正黑體" pitchFamily="34" charset="-120"/>
          </a:endParaRPr>
        </a:p>
      </dgm:t>
    </dgm:pt>
    <dgm:pt modelId="{1B143503-9B8F-48A6-913D-4DB351BD8EBA}" type="parTrans" cxnId="{A2C0B29B-FEC3-40F0-A10A-6F8447E3341E}">
      <dgm:prSet/>
      <dgm:spPr/>
      <dgm:t>
        <a:bodyPr/>
        <a:lstStyle/>
        <a:p>
          <a:pPr algn="ctr"/>
          <a:endParaRPr lang="zh-TW" altLang="en-US">
            <a:latin typeface="微軟正黑體" pitchFamily="34" charset="-120"/>
            <a:ea typeface="微軟正黑體" pitchFamily="34" charset="-120"/>
          </a:endParaRPr>
        </a:p>
      </dgm:t>
    </dgm:pt>
    <dgm:pt modelId="{6FFF15F6-AA5E-499D-8347-A664A5A5F7B2}" type="sibTrans" cxnId="{A2C0B29B-FEC3-40F0-A10A-6F8447E3341E}">
      <dgm:prSet/>
      <dgm:spPr/>
      <dgm:t>
        <a:bodyPr/>
        <a:lstStyle/>
        <a:p>
          <a:pPr algn="ctr"/>
          <a:endParaRPr lang="zh-TW" altLang="en-US">
            <a:latin typeface="微軟正黑體" pitchFamily="34" charset="-120"/>
            <a:ea typeface="微軟正黑體" pitchFamily="34" charset="-120"/>
          </a:endParaRPr>
        </a:p>
      </dgm:t>
    </dgm:pt>
    <dgm:pt modelId="{BAFC2887-C6B6-4760-996E-944C8EE4A30C}">
      <dgm:prSet phldrT="[文字]"/>
      <dgm:spPr>
        <a:solidFill>
          <a:srgbClr val="92D050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pPr algn="ctr" rtl="0"/>
          <a:r>
            <a:rPr kumimoji="1" lang="zh-TW" altLang="en-US" b="1" i="0" u="none" strike="noStrike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+mn-cs"/>
            </a:rPr>
            <a:t>結構為基礎的變革</a:t>
          </a:r>
          <a:endParaRPr lang="zh-TW" altLang="en-US" dirty="0">
            <a:latin typeface="微軟正黑體" pitchFamily="34" charset="-120"/>
            <a:ea typeface="微軟正黑體" pitchFamily="34" charset="-120"/>
          </a:endParaRPr>
        </a:p>
      </dgm:t>
    </dgm:pt>
    <dgm:pt modelId="{C0F0930D-3FD1-44C5-8D63-BD3A13F63C86}" type="parTrans" cxnId="{F7C3C133-FAFA-4B83-BB12-84644F869D09}">
      <dgm:prSet/>
      <dgm:spPr/>
      <dgm:t>
        <a:bodyPr/>
        <a:lstStyle/>
        <a:p>
          <a:pPr algn="ctr"/>
          <a:endParaRPr lang="zh-TW" altLang="en-US">
            <a:latin typeface="微軟正黑體" pitchFamily="34" charset="-120"/>
            <a:ea typeface="微軟正黑體" pitchFamily="34" charset="-120"/>
          </a:endParaRPr>
        </a:p>
      </dgm:t>
    </dgm:pt>
    <dgm:pt modelId="{56A11476-1632-4840-93DE-10C045F981C9}" type="sibTrans" cxnId="{F7C3C133-FAFA-4B83-BB12-84644F869D09}">
      <dgm:prSet/>
      <dgm:spPr/>
      <dgm:t>
        <a:bodyPr/>
        <a:lstStyle/>
        <a:p>
          <a:pPr algn="ctr"/>
          <a:endParaRPr lang="zh-TW" altLang="en-US">
            <a:latin typeface="微軟正黑體" pitchFamily="34" charset="-120"/>
            <a:ea typeface="微軟正黑體" pitchFamily="34" charset="-120"/>
          </a:endParaRPr>
        </a:p>
      </dgm:t>
    </dgm:pt>
    <dgm:pt modelId="{1CD1219B-2943-45FE-B53D-7BAB7702ECDB}">
      <dgm:prSet phldrT="[文字]"/>
      <dgm:spPr>
        <a:solidFill>
          <a:srgbClr val="FF7C80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pPr algn="ctr"/>
          <a:r>
            <a:rPr kumimoji="1" lang="zh-TW" altLang="en-US" b="1" i="0" u="none" strike="noStrike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+mn-cs"/>
            </a:rPr>
            <a:t>文化為基礎的變革</a:t>
          </a:r>
          <a:endParaRPr lang="zh-TW" altLang="en-US" dirty="0">
            <a:latin typeface="微軟正黑體" pitchFamily="34" charset="-120"/>
            <a:ea typeface="微軟正黑體" pitchFamily="34" charset="-120"/>
          </a:endParaRPr>
        </a:p>
      </dgm:t>
    </dgm:pt>
    <dgm:pt modelId="{70FB4724-FB95-40FF-9271-0CD92D7C937A}" type="parTrans" cxnId="{98BA4B5E-195F-47D5-8D3F-9CDDAEDF0BB7}">
      <dgm:prSet/>
      <dgm:spPr/>
      <dgm:t>
        <a:bodyPr/>
        <a:lstStyle/>
        <a:p>
          <a:pPr algn="ctr"/>
          <a:endParaRPr lang="zh-TW" altLang="en-US">
            <a:latin typeface="微軟正黑體" pitchFamily="34" charset="-120"/>
            <a:ea typeface="微軟正黑體" pitchFamily="34" charset="-120"/>
          </a:endParaRPr>
        </a:p>
      </dgm:t>
    </dgm:pt>
    <dgm:pt modelId="{2A1103E3-9550-4514-854C-CD043E1FA78B}" type="sibTrans" cxnId="{98BA4B5E-195F-47D5-8D3F-9CDDAEDF0BB7}">
      <dgm:prSet/>
      <dgm:spPr/>
      <dgm:t>
        <a:bodyPr/>
        <a:lstStyle/>
        <a:p>
          <a:pPr algn="ctr"/>
          <a:endParaRPr lang="zh-TW" altLang="en-US">
            <a:latin typeface="微軟正黑體" pitchFamily="34" charset="-120"/>
            <a:ea typeface="微軟正黑體" pitchFamily="34" charset="-120"/>
          </a:endParaRPr>
        </a:p>
      </dgm:t>
    </dgm:pt>
    <dgm:pt modelId="{8CE402FE-4605-4E6E-9B2D-75730A0B9E17}">
      <dgm:prSet phldrT="[文字]"/>
      <dgm:spPr>
        <a:solidFill>
          <a:srgbClr val="00B0F0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pPr algn="ctr" rtl="0"/>
          <a:r>
            <a:rPr kumimoji="1" lang="zh-TW" altLang="en-US" b="1" i="0" u="none" strike="noStrike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+mn-cs"/>
            </a:rPr>
            <a:t>人員為基礎的變革 </a:t>
          </a:r>
          <a:endParaRPr lang="zh-TW" altLang="en-US" dirty="0">
            <a:latin typeface="微軟正黑體" pitchFamily="34" charset="-120"/>
            <a:ea typeface="微軟正黑體" pitchFamily="34" charset="-120"/>
          </a:endParaRPr>
        </a:p>
      </dgm:t>
    </dgm:pt>
    <dgm:pt modelId="{E44ED2A3-EB9A-451E-BDAA-326BEA464DFB}" type="parTrans" cxnId="{C7A3AA6E-7D84-413E-A218-877CF8AFAF88}">
      <dgm:prSet/>
      <dgm:spPr/>
      <dgm:t>
        <a:bodyPr/>
        <a:lstStyle/>
        <a:p>
          <a:pPr algn="ctr"/>
          <a:endParaRPr lang="zh-TW" altLang="en-US">
            <a:latin typeface="微軟正黑體" pitchFamily="34" charset="-120"/>
            <a:ea typeface="微軟正黑體" pitchFamily="34" charset="-120"/>
          </a:endParaRPr>
        </a:p>
      </dgm:t>
    </dgm:pt>
    <dgm:pt modelId="{00260534-B2AF-4A97-B855-85CF217B2A6F}" type="sibTrans" cxnId="{C7A3AA6E-7D84-413E-A218-877CF8AFAF88}">
      <dgm:prSet/>
      <dgm:spPr/>
      <dgm:t>
        <a:bodyPr/>
        <a:lstStyle/>
        <a:p>
          <a:pPr algn="ctr"/>
          <a:endParaRPr lang="zh-TW" altLang="en-US">
            <a:latin typeface="微軟正黑體" pitchFamily="34" charset="-120"/>
            <a:ea typeface="微軟正黑體" pitchFamily="34" charset="-120"/>
          </a:endParaRPr>
        </a:p>
      </dgm:t>
    </dgm:pt>
    <dgm:pt modelId="{7FBC7130-6D2D-4F65-A04B-47FA01B5FD17}">
      <dgm:prSet phldrT="[文字]"/>
      <dgm:spPr>
        <a:solidFill>
          <a:schemeClr val="accent6">
            <a:lumMod val="60000"/>
            <a:lumOff val="40000"/>
          </a:schemeClr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pPr algn="ctr" rtl="0"/>
          <a:r>
            <a:rPr kumimoji="1" lang="zh-TW" altLang="en-US" b="1" i="0" u="none" strike="noStrike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+mn-cs"/>
            </a:rPr>
            <a:t>任務為基礎的變革</a:t>
          </a:r>
          <a:endParaRPr lang="zh-TW" altLang="en-US" dirty="0">
            <a:latin typeface="微軟正黑體" pitchFamily="34" charset="-120"/>
            <a:ea typeface="微軟正黑體" pitchFamily="34" charset="-120"/>
          </a:endParaRPr>
        </a:p>
      </dgm:t>
    </dgm:pt>
    <dgm:pt modelId="{EDAE08C4-43C5-4769-9E2D-E0655330C72E}" type="parTrans" cxnId="{B933DA8F-98D5-4059-94CB-ECD22428D546}">
      <dgm:prSet/>
      <dgm:spPr/>
      <dgm:t>
        <a:bodyPr/>
        <a:lstStyle/>
        <a:p>
          <a:pPr algn="ctr"/>
          <a:endParaRPr lang="zh-TW" altLang="en-US">
            <a:latin typeface="微軟正黑體" pitchFamily="34" charset="-120"/>
            <a:ea typeface="微軟正黑體" pitchFamily="34" charset="-120"/>
          </a:endParaRPr>
        </a:p>
      </dgm:t>
    </dgm:pt>
    <dgm:pt modelId="{D480130F-E066-471C-A455-552680DA0AD3}" type="sibTrans" cxnId="{B933DA8F-98D5-4059-94CB-ECD22428D546}">
      <dgm:prSet/>
      <dgm:spPr/>
      <dgm:t>
        <a:bodyPr/>
        <a:lstStyle/>
        <a:p>
          <a:pPr algn="ctr"/>
          <a:endParaRPr lang="zh-TW" altLang="en-US">
            <a:latin typeface="微軟正黑體" pitchFamily="34" charset="-120"/>
            <a:ea typeface="微軟正黑體" pitchFamily="34" charset="-120"/>
          </a:endParaRPr>
        </a:p>
      </dgm:t>
    </dgm:pt>
    <dgm:pt modelId="{8E4E8A62-3D21-43CB-A699-47A126AD06CB}" type="pres">
      <dgm:prSet presAssocID="{8B37D2BB-9535-48AB-AB1B-1A237B8D686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E968926C-6441-4E77-9B31-14CCEA18428E}" type="pres">
      <dgm:prSet presAssocID="{235CC114-F4EC-4A4B-BEE6-446AEA51D3DE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C73D6BE-59AE-43E7-904C-B6BCC4F2552E}" type="pres">
      <dgm:prSet presAssocID="{6FFF15F6-AA5E-499D-8347-A664A5A5F7B2}" presName="spacer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zh-TW" altLang="en-US"/>
        </a:p>
      </dgm:t>
    </dgm:pt>
    <dgm:pt modelId="{028358AC-482A-4FDC-8F07-E7C5526FC12E}" type="pres">
      <dgm:prSet presAssocID="{BAFC2887-C6B6-4760-996E-944C8EE4A30C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9123DD2-C368-4F91-BA4C-7BAB553B3473}" type="pres">
      <dgm:prSet presAssocID="{56A11476-1632-4840-93DE-10C045F981C9}" presName="spacer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zh-TW" altLang="en-US"/>
        </a:p>
      </dgm:t>
    </dgm:pt>
    <dgm:pt modelId="{7895C209-2AE2-45FB-87F3-9289E0EE6458}" type="pres">
      <dgm:prSet presAssocID="{1CD1219B-2943-45FE-B53D-7BAB7702ECDB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80BA012-2FB5-4482-8D96-802C97FAAD23}" type="pres">
      <dgm:prSet presAssocID="{2A1103E3-9550-4514-854C-CD043E1FA78B}" presName="spacer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zh-TW" altLang="en-US"/>
        </a:p>
      </dgm:t>
    </dgm:pt>
    <dgm:pt modelId="{E512799D-8CD0-4AE9-972D-1A2A8F491FEF}" type="pres">
      <dgm:prSet presAssocID="{7FBC7130-6D2D-4F65-A04B-47FA01B5FD17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6E00F82-C84C-4C8A-A216-E6DFE19E9F9A}" type="pres">
      <dgm:prSet presAssocID="{D480130F-E066-471C-A455-552680DA0AD3}" presName="spacer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zh-TW" altLang="en-US"/>
        </a:p>
      </dgm:t>
    </dgm:pt>
    <dgm:pt modelId="{2B92A7B4-4A60-41C5-88FE-B7E036ED0D9E}" type="pres">
      <dgm:prSet presAssocID="{8CE402FE-4605-4E6E-9B2D-75730A0B9E17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156D1D6A-D4C6-43F3-9B2E-28CCB60DA589}" type="presOf" srcId="{1CD1219B-2943-45FE-B53D-7BAB7702ECDB}" destId="{7895C209-2AE2-45FB-87F3-9289E0EE6458}" srcOrd="0" destOrd="0" presId="urn:microsoft.com/office/officeart/2005/8/layout/vList2"/>
    <dgm:cxn modelId="{298FA8DE-E78D-4D93-ABE0-35C60E5E73A5}" type="presOf" srcId="{BAFC2887-C6B6-4760-996E-944C8EE4A30C}" destId="{028358AC-482A-4FDC-8F07-E7C5526FC12E}" srcOrd="0" destOrd="0" presId="urn:microsoft.com/office/officeart/2005/8/layout/vList2"/>
    <dgm:cxn modelId="{C7A3AA6E-7D84-413E-A218-877CF8AFAF88}" srcId="{8B37D2BB-9535-48AB-AB1B-1A237B8D6866}" destId="{8CE402FE-4605-4E6E-9B2D-75730A0B9E17}" srcOrd="4" destOrd="0" parTransId="{E44ED2A3-EB9A-451E-BDAA-326BEA464DFB}" sibTransId="{00260534-B2AF-4A97-B855-85CF217B2A6F}"/>
    <dgm:cxn modelId="{0CC16418-C75C-4A9E-AA5B-F05554FA36C6}" type="presOf" srcId="{8CE402FE-4605-4E6E-9B2D-75730A0B9E17}" destId="{2B92A7B4-4A60-41C5-88FE-B7E036ED0D9E}" srcOrd="0" destOrd="0" presId="urn:microsoft.com/office/officeart/2005/8/layout/vList2"/>
    <dgm:cxn modelId="{1050ECCA-CDBF-4A6A-B643-8F9F57830047}" type="presOf" srcId="{235CC114-F4EC-4A4B-BEE6-446AEA51D3DE}" destId="{E968926C-6441-4E77-9B31-14CCEA18428E}" srcOrd="0" destOrd="0" presId="urn:microsoft.com/office/officeart/2005/8/layout/vList2"/>
    <dgm:cxn modelId="{D28F6C35-AF85-44B0-BF3D-F5A53CB377CE}" type="presOf" srcId="{7FBC7130-6D2D-4F65-A04B-47FA01B5FD17}" destId="{E512799D-8CD0-4AE9-972D-1A2A8F491FEF}" srcOrd="0" destOrd="0" presId="urn:microsoft.com/office/officeart/2005/8/layout/vList2"/>
    <dgm:cxn modelId="{379F1C79-1147-4831-AF48-0FDFB1EFF038}" type="presOf" srcId="{8B37D2BB-9535-48AB-AB1B-1A237B8D6866}" destId="{8E4E8A62-3D21-43CB-A699-47A126AD06CB}" srcOrd="0" destOrd="0" presId="urn:microsoft.com/office/officeart/2005/8/layout/vList2"/>
    <dgm:cxn modelId="{98BA4B5E-195F-47D5-8D3F-9CDDAEDF0BB7}" srcId="{8B37D2BB-9535-48AB-AB1B-1A237B8D6866}" destId="{1CD1219B-2943-45FE-B53D-7BAB7702ECDB}" srcOrd="2" destOrd="0" parTransId="{70FB4724-FB95-40FF-9271-0CD92D7C937A}" sibTransId="{2A1103E3-9550-4514-854C-CD043E1FA78B}"/>
    <dgm:cxn modelId="{B933DA8F-98D5-4059-94CB-ECD22428D546}" srcId="{8B37D2BB-9535-48AB-AB1B-1A237B8D6866}" destId="{7FBC7130-6D2D-4F65-A04B-47FA01B5FD17}" srcOrd="3" destOrd="0" parTransId="{EDAE08C4-43C5-4769-9E2D-E0655330C72E}" sibTransId="{D480130F-E066-471C-A455-552680DA0AD3}"/>
    <dgm:cxn modelId="{A2C0B29B-FEC3-40F0-A10A-6F8447E3341E}" srcId="{8B37D2BB-9535-48AB-AB1B-1A237B8D6866}" destId="{235CC114-F4EC-4A4B-BEE6-446AEA51D3DE}" srcOrd="0" destOrd="0" parTransId="{1B143503-9B8F-48A6-913D-4DB351BD8EBA}" sibTransId="{6FFF15F6-AA5E-499D-8347-A664A5A5F7B2}"/>
    <dgm:cxn modelId="{F7C3C133-FAFA-4B83-BB12-84644F869D09}" srcId="{8B37D2BB-9535-48AB-AB1B-1A237B8D6866}" destId="{BAFC2887-C6B6-4760-996E-944C8EE4A30C}" srcOrd="1" destOrd="0" parTransId="{C0F0930D-3FD1-44C5-8D63-BD3A13F63C86}" sibTransId="{56A11476-1632-4840-93DE-10C045F981C9}"/>
    <dgm:cxn modelId="{A551A95C-EA54-4620-9BA6-2455C1A78B28}" type="presParOf" srcId="{8E4E8A62-3D21-43CB-A699-47A126AD06CB}" destId="{E968926C-6441-4E77-9B31-14CCEA18428E}" srcOrd="0" destOrd="0" presId="urn:microsoft.com/office/officeart/2005/8/layout/vList2"/>
    <dgm:cxn modelId="{AE5C619C-9909-48A5-8ACB-CD5280857E6D}" type="presParOf" srcId="{8E4E8A62-3D21-43CB-A699-47A126AD06CB}" destId="{6C73D6BE-59AE-43E7-904C-B6BCC4F2552E}" srcOrd="1" destOrd="0" presId="urn:microsoft.com/office/officeart/2005/8/layout/vList2"/>
    <dgm:cxn modelId="{0F28AE8D-507A-4BB3-A613-2869A6DF11C7}" type="presParOf" srcId="{8E4E8A62-3D21-43CB-A699-47A126AD06CB}" destId="{028358AC-482A-4FDC-8F07-E7C5526FC12E}" srcOrd="2" destOrd="0" presId="urn:microsoft.com/office/officeart/2005/8/layout/vList2"/>
    <dgm:cxn modelId="{1E535A17-5FFC-4119-A965-E3BB718FE756}" type="presParOf" srcId="{8E4E8A62-3D21-43CB-A699-47A126AD06CB}" destId="{F9123DD2-C368-4F91-BA4C-7BAB553B3473}" srcOrd="3" destOrd="0" presId="urn:microsoft.com/office/officeart/2005/8/layout/vList2"/>
    <dgm:cxn modelId="{E34ABF16-2407-4F36-BEF1-C540A467BE68}" type="presParOf" srcId="{8E4E8A62-3D21-43CB-A699-47A126AD06CB}" destId="{7895C209-2AE2-45FB-87F3-9289E0EE6458}" srcOrd="4" destOrd="0" presId="urn:microsoft.com/office/officeart/2005/8/layout/vList2"/>
    <dgm:cxn modelId="{93DC8D27-817A-4612-A470-D08D9F4404D9}" type="presParOf" srcId="{8E4E8A62-3D21-43CB-A699-47A126AD06CB}" destId="{580BA012-2FB5-4482-8D96-802C97FAAD23}" srcOrd="5" destOrd="0" presId="urn:microsoft.com/office/officeart/2005/8/layout/vList2"/>
    <dgm:cxn modelId="{0C5E12AA-2D02-4811-BA2B-72F87D294407}" type="presParOf" srcId="{8E4E8A62-3D21-43CB-A699-47A126AD06CB}" destId="{E512799D-8CD0-4AE9-972D-1A2A8F491FEF}" srcOrd="6" destOrd="0" presId="urn:microsoft.com/office/officeart/2005/8/layout/vList2"/>
    <dgm:cxn modelId="{0EF8074A-529A-455B-89FA-3A3B074DB582}" type="presParOf" srcId="{8E4E8A62-3D21-43CB-A699-47A126AD06CB}" destId="{66E00F82-C84C-4C8A-A216-E6DFE19E9F9A}" srcOrd="7" destOrd="0" presId="urn:microsoft.com/office/officeart/2005/8/layout/vList2"/>
    <dgm:cxn modelId="{E1BA9738-E98F-4CC6-99DA-BD0A7AA44B3A}" type="presParOf" srcId="{8E4E8A62-3D21-43CB-A699-47A126AD06CB}" destId="{2B92A7B4-4A60-41C5-88FE-B7E036ED0D9E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D83FBFE-DA44-4E7D-83ED-94E4B84DBE1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E0BE5102-0D12-4217-B370-5C6810A1ED0C}">
      <dgm:prSet phldrT="[文字]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en-US" altLang="zh-TW" b="1" dirty="0" smtClean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rPr>
            <a:t>§12.1</a:t>
          </a:r>
          <a:r>
            <a:rPr lang="zh-TW" altLang="en-US" b="1" dirty="0" smtClean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rPr>
            <a:t> 組織變革</a:t>
          </a:r>
          <a:endParaRPr lang="zh-TW" altLang="en-US" b="1" dirty="0">
            <a:solidFill>
              <a:schemeClr val="bg1"/>
            </a:solidFill>
            <a:latin typeface="微軟正黑體" pitchFamily="34" charset="-120"/>
            <a:ea typeface="微軟正黑體" pitchFamily="34" charset="-120"/>
          </a:endParaRPr>
        </a:p>
      </dgm:t>
    </dgm:pt>
    <dgm:pt modelId="{AF50BAE1-748D-42B7-9988-785F865016BF}" type="parTrans" cxnId="{47C01544-8DD8-4312-B637-6C3D33CB396A}">
      <dgm:prSet/>
      <dgm:spPr/>
      <dgm:t>
        <a:bodyPr/>
        <a:lstStyle/>
        <a:p>
          <a:endParaRPr lang="zh-TW" altLang="en-US">
            <a:solidFill>
              <a:schemeClr val="bg1"/>
            </a:solidFill>
          </a:endParaRPr>
        </a:p>
      </dgm:t>
    </dgm:pt>
    <dgm:pt modelId="{09A1A4BB-F87A-43D9-AC54-9702698BADAC}" type="sibTrans" cxnId="{47C01544-8DD8-4312-B637-6C3D33CB396A}">
      <dgm:prSet/>
      <dgm:spPr/>
      <dgm:t>
        <a:bodyPr/>
        <a:lstStyle/>
        <a:p>
          <a:endParaRPr lang="zh-TW" altLang="en-US">
            <a:solidFill>
              <a:schemeClr val="bg1"/>
            </a:solidFill>
          </a:endParaRPr>
        </a:p>
      </dgm:t>
    </dgm:pt>
    <dgm:pt modelId="{8568854A-A447-4B03-835B-45F0AE423C9C}">
      <dgm:prSet phldrT="[文字]"/>
      <dgm:spPr>
        <a:solidFill>
          <a:schemeClr val="accent6">
            <a:lumMod val="50000"/>
          </a:schemeClr>
        </a:solidFill>
      </dgm:spPr>
      <dgm:t>
        <a:bodyPr/>
        <a:lstStyle/>
        <a:p>
          <a:r>
            <a:rPr lang="en-US" altLang="zh-TW" b="1" dirty="0" smtClean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rPr>
            <a:t>§12.2</a:t>
          </a:r>
          <a:r>
            <a:rPr lang="zh-TW" altLang="en-US" b="1" dirty="0" smtClean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rPr>
            <a:t> 策略執行與人力資源</a:t>
          </a:r>
          <a:endParaRPr lang="zh-TW" altLang="en-US" b="1" dirty="0">
            <a:solidFill>
              <a:schemeClr val="bg1"/>
            </a:solidFill>
            <a:latin typeface="微軟正黑體" pitchFamily="34" charset="-120"/>
            <a:ea typeface="微軟正黑體" pitchFamily="34" charset="-120"/>
          </a:endParaRPr>
        </a:p>
      </dgm:t>
    </dgm:pt>
    <dgm:pt modelId="{6636148B-3A1B-4331-8831-5384796FE18F}" type="parTrans" cxnId="{0DF401DF-5BA8-4CA0-8B4A-86FF63D176F0}">
      <dgm:prSet/>
      <dgm:spPr/>
      <dgm:t>
        <a:bodyPr/>
        <a:lstStyle/>
        <a:p>
          <a:endParaRPr lang="zh-TW" altLang="en-US">
            <a:solidFill>
              <a:schemeClr val="bg1"/>
            </a:solidFill>
          </a:endParaRPr>
        </a:p>
      </dgm:t>
    </dgm:pt>
    <dgm:pt modelId="{E4C276F7-0D70-4940-B8D3-F8CFA11B26E9}" type="sibTrans" cxnId="{0DF401DF-5BA8-4CA0-8B4A-86FF63D176F0}">
      <dgm:prSet/>
      <dgm:spPr/>
      <dgm:t>
        <a:bodyPr/>
        <a:lstStyle/>
        <a:p>
          <a:endParaRPr lang="zh-TW" altLang="en-US">
            <a:solidFill>
              <a:schemeClr val="bg1"/>
            </a:solidFill>
          </a:endParaRPr>
        </a:p>
      </dgm:t>
    </dgm:pt>
    <dgm:pt modelId="{4E70093C-0310-4E69-8776-A6DFB0C26E7F}">
      <dgm:prSet phldrT="[文字]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en-US" altLang="zh-TW" b="1" dirty="0" smtClean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rPr>
            <a:t>§12.3</a:t>
          </a:r>
          <a:r>
            <a:rPr lang="zh-TW" altLang="en-US" b="1" dirty="0" smtClean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rPr>
            <a:t> 企業文化</a:t>
          </a:r>
          <a:endParaRPr lang="zh-TW" altLang="en-US" b="1" dirty="0">
            <a:solidFill>
              <a:schemeClr val="bg1"/>
            </a:solidFill>
            <a:latin typeface="微軟正黑體" pitchFamily="34" charset="-120"/>
            <a:ea typeface="微軟正黑體" pitchFamily="34" charset="-120"/>
          </a:endParaRPr>
        </a:p>
      </dgm:t>
    </dgm:pt>
    <dgm:pt modelId="{21BD4D73-0642-4E95-8E14-97BE1AAB21A7}" type="parTrans" cxnId="{41626EF4-E6BE-4245-9094-CB8FEA06D062}">
      <dgm:prSet/>
      <dgm:spPr/>
      <dgm:t>
        <a:bodyPr/>
        <a:lstStyle/>
        <a:p>
          <a:endParaRPr lang="zh-TW" altLang="en-US">
            <a:solidFill>
              <a:schemeClr val="bg1"/>
            </a:solidFill>
          </a:endParaRPr>
        </a:p>
      </dgm:t>
    </dgm:pt>
    <dgm:pt modelId="{D3B83BFA-C633-4D52-8135-033F0E93D69F}" type="sibTrans" cxnId="{41626EF4-E6BE-4245-9094-CB8FEA06D062}">
      <dgm:prSet/>
      <dgm:spPr/>
      <dgm:t>
        <a:bodyPr/>
        <a:lstStyle/>
        <a:p>
          <a:endParaRPr lang="zh-TW" altLang="en-US">
            <a:solidFill>
              <a:schemeClr val="bg1"/>
            </a:solidFill>
          </a:endParaRPr>
        </a:p>
      </dgm:t>
    </dgm:pt>
    <dgm:pt modelId="{C4AE292F-DE7B-44B4-9E4C-25DCB97EF6B9}" type="pres">
      <dgm:prSet presAssocID="{5D83FBFE-DA44-4E7D-83ED-94E4B84DBE1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712F8263-28A0-42F7-A532-BB05114E06A4}" type="pres">
      <dgm:prSet presAssocID="{E0BE5102-0D12-4217-B370-5C6810A1ED0C}" presName="parentText" presStyleLbl="node1" presStyleIdx="0" presStyleCnt="3" custLinFactNeighborY="-58796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BD49CCE-CFA8-4672-BC9D-DCAFEF8D5634}" type="pres">
      <dgm:prSet presAssocID="{09A1A4BB-F87A-43D9-AC54-9702698BADAC}" presName="spacer" presStyleCnt="0"/>
      <dgm:spPr/>
    </dgm:pt>
    <dgm:pt modelId="{8ECE8589-8516-4D5C-8698-B69BE5F46FB4}" type="pres">
      <dgm:prSet presAssocID="{8568854A-A447-4B03-835B-45F0AE423C9C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0A968C6-6FA7-4B96-BB75-94E6D5D63E87}" type="pres">
      <dgm:prSet presAssocID="{E4C276F7-0D70-4940-B8D3-F8CFA11B26E9}" presName="spacer" presStyleCnt="0"/>
      <dgm:spPr/>
    </dgm:pt>
    <dgm:pt modelId="{AE0AAF5F-BFF0-4A8C-9D32-008D956B3228}" type="pres">
      <dgm:prSet presAssocID="{4E70093C-0310-4E69-8776-A6DFB0C26E7F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47C01544-8DD8-4312-B637-6C3D33CB396A}" srcId="{5D83FBFE-DA44-4E7D-83ED-94E4B84DBE1F}" destId="{E0BE5102-0D12-4217-B370-5C6810A1ED0C}" srcOrd="0" destOrd="0" parTransId="{AF50BAE1-748D-42B7-9988-785F865016BF}" sibTransId="{09A1A4BB-F87A-43D9-AC54-9702698BADAC}"/>
    <dgm:cxn modelId="{3FE0B80D-5552-4823-8B88-2888EE90D305}" type="presOf" srcId="{8568854A-A447-4B03-835B-45F0AE423C9C}" destId="{8ECE8589-8516-4D5C-8698-B69BE5F46FB4}" srcOrd="0" destOrd="0" presId="urn:microsoft.com/office/officeart/2005/8/layout/vList2"/>
    <dgm:cxn modelId="{33F292C5-4723-4C90-B2B2-03F1336E1967}" type="presOf" srcId="{4E70093C-0310-4E69-8776-A6DFB0C26E7F}" destId="{AE0AAF5F-BFF0-4A8C-9D32-008D956B3228}" srcOrd="0" destOrd="0" presId="urn:microsoft.com/office/officeart/2005/8/layout/vList2"/>
    <dgm:cxn modelId="{F25BAE5D-1643-41B4-A536-C731CC359A8F}" type="presOf" srcId="{E0BE5102-0D12-4217-B370-5C6810A1ED0C}" destId="{712F8263-28A0-42F7-A532-BB05114E06A4}" srcOrd="0" destOrd="0" presId="urn:microsoft.com/office/officeart/2005/8/layout/vList2"/>
    <dgm:cxn modelId="{41626EF4-E6BE-4245-9094-CB8FEA06D062}" srcId="{5D83FBFE-DA44-4E7D-83ED-94E4B84DBE1F}" destId="{4E70093C-0310-4E69-8776-A6DFB0C26E7F}" srcOrd="2" destOrd="0" parTransId="{21BD4D73-0642-4E95-8E14-97BE1AAB21A7}" sibTransId="{D3B83BFA-C633-4D52-8135-033F0E93D69F}"/>
    <dgm:cxn modelId="{0DF401DF-5BA8-4CA0-8B4A-86FF63D176F0}" srcId="{5D83FBFE-DA44-4E7D-83ED-94E4B84DBE1F}" destId="{8568854A-A447-4B03-835B-45F0AE423C9C}" srcOrd="1" destOrd="0" parTransId="{6636148B-3A1B-4331-8831-5384796FE18F}" sibTransId="{E4C276F7-0D70-4940-B8D3-F8CFA11B26E9}"/>
    <dgm:cxn modelId="{62DB64C3-954B-443A-A816-C3ABE99B14EA}" type="presOf" srcId="{5D83FBFE-DA44-4E7D-83ED-94E4B84DBE1F}" destId="{C4AE292F-DE7B-44B4-9E4C-25DCB97EF6B9}" srcOrd="0" destOrd="0" presId="urn:microsoft.com/office/officeart/2005/8/layout/vList2"/>
    <dgm:cxn modelId="{B3665B13-D766-4963-9816-518E88FF34A3}" type="presParOf" srcId="{C4AE292F-DE7B-44B4-9E4C-25DCB97EF6B9}" destId="{712F8263-28A0-42F7-A532-BB05114E06A4}" srcOrd="0" destOrd="0" presId="urn:microsoft.com/office/officeart/2005/8/layout/vList2"/>
    <dgm:cxn modelId="{55AF64F6-BC2C-48E0-849E-EC4BBB66BA10}" type="presParOf" srcId="{C4AE292F-DE7B-44B4-9E4C-25DCB97EF6B9}" destId="{FBD49CCE-CFA8-4672-BC9D-DCAFEF8D5634}" srcOrd="1" destOrd="0" presId="urn:microsoft.com/office/officeart/2005/8/layout/vList2"/>
    <dgm:cxn modelId="{D610AA81-ADB0-4218-B9FE-84AC98A733D8}" type="presParOf" srcId="{C4AE292F-DE7B-44B4-9E4C-25DCB97EF6B9}" destId="{8ECE8589-8516-4D5C-8698-B69BE5F46FB4}" srcOrd="2" destOrd="0" presId="urn:microsoft.com/office/officeart/2005/8/layout/vList2"/>
    <dgm:cxn modelId="{A177ADF5-F368-44D3-B35B-E05DD3F2BFA8}" type="presParOf" srcId="{C4AE292F-DE7B-44B4-9E4C-25DCB97EF6B9}" destId="{00A968C6-6FA7-4B96-BB75-94E6D5D63E87}" srcOrd="3" destOrd="0" presId="urn:microsoft.com/office/officeart/2005/8/layout/vList2"/>
    <dgm:cxn modelId="{DB22A330-F64B-4076-AF91-0D9920113C73}" type="presParOf" srcId="{C4AE292F-DE7B-44B4-9E4C-25DCB97EF6B9}" destId="{AE0AAF5F-BFF0-4A8C-9D32-008D956B3228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886DBC8-E2F6-47BE-9348-E680716E7AEA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53569D0E-C92D-4EE0-9947-92ED4C803BD0}">
      <dgm:prSet phldrT="[文字]"/>
      <dgm:spPr>
        <a:solidFill>
          <a:srgbClr val="00B0F0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pPr algn="ctr"/>
          <a:r>
            <a:rPr lang="zh-TW" altLang="en-US" dirty="0" smtClean="0">
              <a:latin typeface="微軟正黑體" pitchFamily="34" charset="-120"/>
              <a:ea typeface="微軟正黑體" pitchFamily="34" charset="-120"/>
            </a:rPr>
            <a:t>這個獎酬制度是否真能吸引員工注意</a:t>
          </a:r>
          <a:r>
            <a:rPr lang="en-US" altLang="zh-TW" dirty="0" smtClean="0">
              <a:latin typeface="微軟正黑體" pitchFamily="34" charset="-120"/>
              <a:ea typeface="微軟正黑體" pitchFamily="34" charset="-120"/>
            </a:rPr>
            <a:t>?</a:t>
          </a:r>
          <a:endParaRPr lang="zh-TW" altLang="en-US" dirty="0">
            <a:latin typeface="微軟正黑體" pitchFamily="34" charset="-120"/>
            <a:ea typeface="微軟正黑體" pitchFamily="34" charset="-120"/>
          </a:endParaRPr>
        </a:p>
      </dgm:t>
    </dgm:pt>
    <dgm:pt modelId="{4E220290-2A5D-40E5-BCCE-91C649029DC2}" type="parTrans" cxnId="{602F523B-5E38-4607-ACAC-9A034086D985}">
      <dgm:prSet/>
      <dgm:spPr/>
      <dgm:t>
        <a:bodyPr/>
        <a:lstStyle/>
        <a:p>
          <a:endParaRPr lang="zh-TW" altLang="en-US">
            <a:latin typeface="微軟正黑體" pitchFamily="34" charset="-120"/>
            <a:ea typeface="微軟正黑體" pitchFamily="34" charset="-120"/>
          </a:endParaRPr>
        </a:p>
      </dgm:t>
    </dgm:pt>
    <dgm:pt modelId="{F2E51B09-0DD9-47E3-A1DD-96B6AFF8D2F0}" type="sibTrans" cxnId="{602F523B-5E38-4607-ACAC-9A034086D985}">
      <dgm:prSet/>
      <dgm:spPr/>
      <dgm:t>
        <a:bodyPr/>
        <a:lstStyle/>
        <a:p>
          <a:endParaRPr lang="zh-TW" altLang="en-US">
            <a:latin typeface="微軟正黑體" pitchFamily="34" charset="-120"/>
            <a:ea typeface="微軟正黑體" pitchFamily="34" charset="-120"/>
          </a:endParaRPr>
        </a:p>
      </dgm:t>
    </dgm:pt>
    <dgm:pt modelId="{20A384AE-23BC-40DA-9DC1-3073063FB4BF}">
      <dgm:prSet phldrT="[文字]"/>
      <dgm:spPr>
        <a:solidFill>
          <a:srgbClr val="FF7C80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pPr algn="ctr"/>
          <a:r>
            <a:rPr lang="zh-TW" altLang="en-US" dirty="0" smtClean="0">
              <a:latin typeface="微軟正黑體" pitchFamily="34" charset="-120"/>
              <a:ea typeface="微軟正黑體" pitchFamily="34" charset="-120"/>
            </a:rPr>
            <a:t>員工是否真正瞭解這個獎酬制度</a:t>
          </a:r>
          <a:r>
            <a:rPr lang="en-US" altLang="zh-TW" dirty="0" smtClean="0">
              <a:latin typeface="微軟正黑體" pitchFamily="34" charset="-120"/>
              <a:ea typeface="微軟正黑體" pitchFamily="34" charset="-120"/>
            </a:rPr>
            <a:t>?</a:t>
          </a:r>
          <a:endParaRPr lang="zh-TW" altLang="en-US" dirty="0">
            <a:latin typeface="微軟正黑體" pitchFamily="34" charset="-120"/>
            <a:ea typeface="微軟正黑體" pitchFamily="34" charset="-120"/>
          </a:endParaRPr>
        </a:p>
      </dgm:t>
    </dgm:pt>
    <dgm:pt modelId="{0F8B3D00-78EE-4DF6-AD30-B9BAAEDE5A7C}" type="parTrans" cxnId="{77CE3AA0-3A31-4E8D-8FE9-262E8E09427E}">
      <dgm:prSet/>
      <dgm:spPr/>
      <dgm:t>
        <a:bodyPr/>
        <a:lstStyle/>
        <a:p>
          <a:endParaRPr lang="zh-TW" altLang="en-US">
            <a:latin typeface="微軟正黑體" pitchFamily="34" charset="-120"/>
            <a:ea typeface="微軟正黑體" pitchFamily="34" charset="-120"/>
          </a:endParaRPr>
        </a:p>
      </dgm:t>
    </dgm:pt>
    <dgm:pt modelId="{BC76DB07-AF26-48B8-89D7-A3ACD38A9E7A}" type="sibTrans" cxnId="{77CE3AA0-3A31-4E8D-8FE9-262E8E09427E}">
      <dgm:prSet/>
      <dgm:spPr/>
      <dgm:t>
        <a:bodyPr/>
        <a:lstStyle/>
        <a:p>
          <a:endParaRPr lang="zh-TW" altLang="en-US">
            <a:latin typeface="微軟正黑體" pitchFamily="34" charset="-120"/>
            <a:ea typeface="微軟正黑體" pitchFamily="34" charset="-120"/>
          </a:endParaRPr>
        </a:p>
      </dgm:t>
    </dgm:pt>
    <dgm:pt modelId="{3824FDDF-98C3-41C0-A164-FAF4FBE7459B}">
      <dgm:prSet phldrT="[文字]"/>
      <dgm:spPr>
        <a:solidFill>
          <a:srgbClr val="00B050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pPr algn="ctr"/>
          <a:r>
            <a:rPr lang="zh-TW" altLang="en-US" dirty="0" smtClean="0">
              <a:latin typeface="微軟正黑體" pitchFamily="34" charset="-120"/>
              <a:ea typeface="微軟正黑體" pitchFamily="34" charset="-120"/>
            </a:rPr>
            <a:t>這個獎酬制度是否能加強企業內的溝通</a:t>
          </a:r>
          <a:r>
            <a:rPr lang="en-US" altLang="zh-TW" dirty="0" smtClean="0">
              <a:latin typeface="微軟正黑體" pitchFamily="34" charset="-120"/>
              <a:ea typeface="微軟正黑體" pitchFamily="34" charset="-120"/>
            </a:rPr>
            <a:t>?</a:t>
          </a:r>
          <a:endParaRPr lang="zh-TW" altLang="en-US" dirty="0">
            <a:latin typeface="微軟正黑體" pitchFamily="34" charset="-120"/>
            <a:ea typeface="微軟正黑體" pitchFamily="34" charset="-120"/>
          </a:endParaRPr>
        </a:p>
      </dgm:t>
    </dgm:pt>
    <dgm:pt modelId="{EE46DD0D-B336-4CB5-A05F-CCF84C7EBD90}" type="parTrans" cxnId="{F5F39716-96B2-4D8B-BCD8-7CA71A24DA74}">
      <dgm:prSet/>
      <dgm:spPr/>
      <dgm:t>
        <a:bodyPr/>
        <a:lstStyle/>
        <a:p>
          <a:endParaRPr lang="zh-TW" altLang="en-US">
            <a:latin typeface="微軟正黑體" pitchFamily="34" charset="-120"/>
            <a:ea typeface="微軟正黑體" pitchFamily="34" charset="-120"/>
          </a:endParaRPr>
        </a:p>
      </dgm:t>
    </dgm:pt>
    <dgm:pt modelId="{9687569F-0F99-4A64-9BA9-D2B1E15FFE52}" type="sibTrans" cxnId="{F5F39716-96B2-4D8B-BCD8-7CA71A24DA74}">
      <dgm:prSet/>
      <dgm:spPr/>
      <dgm:t>
        <a:bodyPr/>
        <a:lstStyle/>
        <a:p>
          <a:endParaRPr lang="zh-TW" altLang="en-US">
            <a:latin typeface="微軟正黑體" pitchFamily="34" charset="-120"/>
            <a:ea typeface="微軟正黑體" pitchFamily="34" charset="-120"/>
          </a:endParaRPr>
        </a:p>
      </dgm:t>
    </dgm:pt>
    <dgm:pt modelId="{E8F4CF30-9774-483A-AB7A-76B77BB2779C}">
      <dgm:prSet phldrT="[文字]"/>
      <dgm:spPr>
        <a:solidFill>
          <a:schemeClr val="bg2">
            <a:lumMod val="75000"/>
          </a:schemeClr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pPr algn="ctr"/>
          <a:r>
            <a:rPr lang="zh-TW" altLang="en-US" dirty="0" smtClean="0">
              <a:latin typeface="微軟正黑體" pitchFamily="34" charset="-120"/>
              <a:ea typeface="微軟正黑體" pitchFamily="34" charset="-120"/>
            </a:rPr>
            <a:t>這個獎酬制度是否提升企業或單位的績效</a:t>
          </a:r>
          <a:r>
            <a:rPr lang="en-US" altLang="zh-TW" dirty="0" smtClean="0">
              <a:latin typeface="微軟正黑體" pitchFamily="34" charset="-120"/>
              <a:ea typeface="微軟正黑體" pitchFamily="34" charset="-120"/>
            </a:rPr>
            <a:t>?</a:t>
          </a:r>
          <a:endParaRPr lang="zh-TW" altLang="en-US" dirty="0">
            <a:latin typeface="微軟正黑體" pitchFamily="34" charset="-120"/>
            <a:ea typeface="微軟正黑體" pitchFamily="34" charset="-120"/>
          </a:endParaRPr>
        </a:p>
      </dgm:t>
    </dgm:pt>
    <dgm:pt modelId="{77F5001D-63DB-4BA4-9565-363FE6D5157C}" type="parTrans" cxnId="{22994630-A0D6-46D5-AE04-D0F9ED4C5F2C}">
      <dgm:prSet/>
      <dgm:spPr/>
      <dgm:t>
        <a:bodyPr/>
        <a:lstStyle/>
        <a:p>
          <a:endParaRPr lang="zh-TW" altLang="en-US">
            <a:latin typeface="微軟正黑體" pitchFamily="34" charset="-120"/>
            <a:ea typeface="微軟正黑體" pitchFamily="34" charset="-120"/>
          </a:endParaRPr>
        </a:p>
      </dgm:t>
    </dgm:pt>
    <dgm:pt modelId="{45F04410-D7F4-498B-8A7D-34569D822635}" type="sibTrans" cxnId="{22994630-A0D6-46D5-AE04-D0F9ED4C5F2C}">
      <dgm:prSet/>
      <dgm:spPr/>
      <dgm:t>
        <a:bodyPr/>
        <a:lstStyle/>
        <a:p>
          <a:endParaRPr lang="zh-TW" altLang="en-US">
            <a:latin typeface="微軟正黑體" pitchFamily="34" charset="-120"/>
            <a:ea typeface="微軟正黑體" pitchFamily="34" charset="-120"/>
          </a:endParaRPr>
        </a:p>
      </dgm:t>
    </dgm:pt>
    <dgm:pt modelId="{BE6C4C7E-1A88-47A1-B601-C505ED7DE2DD}">
      <dgm:prSet phldrT="[文字]"/>
      <dgm:spPr>
        <a:solidFill>
          <a:schemeClr val="accent6">
            <a:lumMod val="60000"/>
            <a:lumOff val="40000"/>
          </a:schemeClr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pPr algn="ctr"/>
          <a:r>
            <a:rPr lang="zh-TW" altLang="en-US" dirty="0" smtClean="0">
              <a:latin typeface="微軟正黑體" pitchFamily="34" charset="-120"/>
              <a:ea typeface="微軟正黑體" pitchFamily="34" charset="-120"/>
            </a:rPr>
            <a:t>這個獎酬制度是否會履行承諾</a:t>
          </a:r>
          <a:r>
            <a:rPr lang="en-US" altLang="zh-TW" dirty="0" smtClean="0">
              <a:latin typeface="微軟正黑體" pitchFamily="34" charset="-120"/>
              <a:ea typeface="微軟正黑體" pitchFamily="34" charset="-120"/>
            </a:rPr>
            <a:t>?</a:t>
          </a:r>
          <a:endParaRPr lang="zh-TW" altLang="en-US" dirty="0">
            <a:latin typeface="微軟正黑體" pitchFamily="34" charset="-120"/>
            <a:ea typeface="微軟正黑體" pitchFamily="34" charset="-120"/>
          </a:endParaRPr>
        </a:p>
      </dgm:t>
    </dgm:pt>
    <dgm:pt modelId="{F390CE4A-040E-4265-A6DD-63737C7BDDA0}" type="parTrans" cxnId="{4943E121-B060-4F9B-A210-0F35853BE948}">
      <dgm:prSet/>
      <dgm:spPr/>
      <dgm:t>
        <a:bodyPr/>
        <a:lstStyle/>
        <a:p>
          <a:endParaRPr lang="zh-TW" altLang="en-US">
            <a:latin typeface="微軟正黑體" pitchFamily="34" charset="-120"/>
            <a:ea typeface="微軟正黑體" pitchFamily="34" charset="-120"/>
          </a:endParaRPr>
        </a:p>
      </dgm:t>
    </dgm:pt>
    <dgm:pt modelId="{C17F8FA0-3D13-4248-9443-2AB0FE1B93F2}" type="sibTrans" cxnId="{4943E121-B060-4F9B-A210-0F35853BE948}">
      <dgm:prSet/>
      <dgm:spPr/>
      <dgm:t>
        <a:bodyPr/>
        <a:lstStyle/>
        <a:p>
          <a:endParaRPr lang="zh-TW" altLang="en-US">
            <a:latin typeface="微軟正黑體" pitchFamily="34" charset="-120"/>
            <a:ea typeface="微軟正黑體" pitchFamily="34" charset="-120"/>
          </a:endParaRPr>
        </a:p>
      </dgm:t>
    </dgm:pt>
    <dgm:pt modelId="{63C49261-0F9C-46C2-8764-49E478A51937}" type="pres">
      <dgm:prSet presAssocID="{B886DBC8-E2F6-47BE-9348-E680716E7AE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8DD89206-3217-4333-96D8-78725D41848E}" type="pres">
      <dgm:prSet presAssocID="{53569D0E-C92D-4EE0-9947-92ED4C803BD0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1F5F45E-9DF6-4AB9-8E41-71285C723BF5}" type="pres">
      <dgm:prSet presAssocID="{F2E51B09-0DD9-47E3-A1DD-96B6AFF8D2F0}" presName="spacer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zh-TW" altLang="en-US"/>
        </a:p>
      </dgm:t>
    </dgm:pt>
    <dgm:pt modelId="{9690C197-2244-406B-90A3-A6A424704313}" type="pres">
      <dgm:prSet presAssocID="{20A384AE-23BC-40DA-9DC1-3073063FB4BF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FA0D9D4-CC99-4C5F-A4A1-56472137A1D0}" type="pres">
      <dgm:prSet presAssocID="{BC76DB07-AF26-48B8-89D7-A3ACD38A9E7A}" presName="spacer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zh-TW" altLang="en-US"/>
        </a:p>
      </dgm:t>
    </dgm:pt>
    <dgm:pt modelId="{27AE29E9-B691-41BB-AA4F-ABA9716B2EBF}" type="pres">
      <dgm:prSet presAssocID="{3824FDDF-98C3-41C0-A164-FAF4FBE7459B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62BC52D-33D0-4C07-BC3E-A3542CADEC4A}" type="pres">
      <dgm:prSet presAssocID="{9687569F-0F99-4A64-9BA9-D2B1E15FFE52}" presName="spacer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zh-TW" altLang="en-US"/>
        </a:p>
      </dgm:t>
    </dgm:pt>
    <dgm:pt modelId="{7AC6EF16-01C4-4021-988F-0722B02E1874}" type="pres">
      <dgm:prSet presAssocID="{BE6C4C7E-1A88-47A1-B601-C505ED7DE2DD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5E4714A-09AC-4000-B5C5-C75229FB6127}" type="pres">
      <dgm:prSet presAssocID="{C17F8FA0-3D13-4248-9443-2AB0FE1B93F2}" presName="spacer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zh-TW" altLang="en-US"/>
        </a:p>
      </dgm:t>
    </dgm:pt>
    <dgm:pt modelId="{3FD46734-6604-49CE-92D5-33B5DC081C0B}" type="pres">
      <dgm:prSet presAssocID="{E8F4CF30-9774-483A-AB7A-76B77BB2779C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741C1CE3-FAB6-4C11-B72F-7C25529CCE29}" type="presOf" srcId="{B886DBC8-E2F6-47BE-9348-E680716E7AEA}" destId="{63C49261-0F9C-46C2-8764-49E478A51937}" srcOrd="0" destOrd="0" presId="urn:microsoft.com/office/officeart/2005/8/layout/vList2"/>
    <dgm:cxn modelId="{F5F39716-96B2-4D8B-BCD8-7CA71A24DA74}" srcId="{B886DBC8-E2F6-47BE-9348-E680716E7AEA}" destId="{3824FDDF-98C3-41C0-A164-FAF4FBE7459B}" srcOrd="2" destOrd="0" parTransId="{EE46DD0D-B336-4CB5-A05F-CCF84C7EBD90}" sibTransId="{9687569F-0F99-4A64-9BA9-D2B1E15FFE52}"/>
    <dgm:cxn modelId="{77CE3AA0-3A31-4E8D-8FE9-262E8E09427E}" srcId="{B886DBC8-E2F6-47BE-9348-E680716E7AEA}" destId="{20A384AE-23BC-40DA-9DC1-3073063FB4BF}" srcOrd="1" destOrd="0" parTransId="{0F8B3D00-78EE-4DF6-AD30-B9BAAEDE5A7C}" sibTransId="{BC76DB07-AF26-48B8-89D7-A3ACD38A9E7A}"/>
    <dgm:cxn modelId="{ECCC97FC-FCAD-4C8F-AC43-13D7E41F2780}" type="presOf" srcId="{53569D0E-C92D-4EE0-9947-92ED4C803BD0}" destId="{8DD89206-3217-4333-96D8-78725D41848E}" srcOrd="0" destOrd="0" presId="urn:microsoft.com/office/officeart/2005/8/layout/vList2"/>
    <dgm:cxn modelId="{4943E121-B060-4F9B-A210-0F35853BE948}" srcId="{B886DBC8-E2F6-47BE-9348-E680716E7AEA}" destId="{BE6C4C7E-1A88-47A1-B601-C505ED7DE2DD}" srcOrd="3" destOrd="0" parTransId="{F390CE4A-040E-4265-A6DD-63737C7BDDA0}" sibTransId="{C17F8FA0-3D13-4248-9443-2AB0FE1B93F2}"/>
    <dgm:cxn modelId="{6FF8F93E-8C0C-4275-B2EF-B38895ACE942}" type="presOf" srcId="{BE6C4C7E-1A88-47A1-B601-C505ED7DE2DD}" destId="{7AC6EF16-01C4-4021-988F-0722B02E1874}" srcOrd="0" destOrd="0" presId="urn:microsoft.com/office/officeart/2005/8/layout/vList2"/>
    <dgm:cxn modelId="{602F523B-5E38-4607-ACAC-9A034086D985}" srcId="{B886DBC8-E2F6-47BE-9348-E680716E7AEA}" destId="{53569D0E-C92D-4EE0-9947-92ED4C803BD0}" srcOrd="0" destOrd="0" parTransId="{4E220290-2A5D-40E5-BCCE-91C649029DC2}" sibTransId="{F2E51B09-0DD9-47E3-A1DD-96B6AFF8D2F0}"/>
    <dgm:cxn modelId="{138BFFE0-BC40-47B9-8F21-C75E7078B489}" type="presOf" srcId="{E8F4CF30-9774-483A-AB7A-76B77BB2779C}" destId="{3FD46734-6604-49CE-92D5-33B5DC081C0B}" srcOrd="0" destOrd="0" presId="urn:microsoft.com/office/officeart/2005/8/layout/vList2"/>
    <dgm:cxn modelId="{8181EEFD-46FE-42A2-B2F3-D3705F4DC61E}" type="presOf" srcId="{20A384AE-23BC-40DA-9DC1-3073063FB4BF}" destId="{9690C197-2244-406B-90A3-A6A424704313}" srcOrd="0" destOrd="0" presId="urn:microsoft.com/office/officeart/2005/8/layout/vList2"/>
    <dgm:cxn modelId="{1ABABF2E-8983-4923-A1A0-1BE3ADBE84FC}" type="presOf" srcId="{3824FDDF-98C3-41C0-A164-FAF4FBE7459B}" destId="{27AE29E9-B691-41BB-AA4F-ABA9716B2EBF}" srcOrd="0" destOrd="0" presId="urn:microsoft.com/office/officeart/2005/8/layout/vList2"/>
    <dgm:cxn modelId="{22994630-A0D6-46D5-AE04-D0F9ED4C5F2C}" srcId="{B886DBC8-E2F6-47BE-9348-E680716E7AEA}" destId="{E8F4CF30-9774-483A-AB7A-76B77BB2779C}" srcOrd="4" destOrd="0" parTransId="{77F5001D-63DB-4BA4-9565-363FE6D5157C}" sibTransId="{45F04410-D7F4-498B-8A7D-34569D822635}"/>
    <dgm:cxn modelId="{FE07E810-5C4E-4596-BC6B-C4BFFBF8D9D5}" type="presParOf" srcId="{63C49261-0F9C-46C2-8764-49E478A51937}" destId="{8DD89206-3217-4333-96D8-78725D41848E}" srcOrd="0" destOrd="0" presId="urn:microsoft.com/office/officeart/2005/8/layout/vList2"/>
    <dgm:cxn modelId="{57F8A73C-10E0-49CC-A199-9276A991749D}" type="presParOf" srcId="{63C49261-0F9C-46C2-8764-49E478A51937}" destId="{D1F5F45E-9DF6-4AB9-8E41-71285C723BF5}" srcOrd="1" destOrd="0" presId="urn:microsoft.com/office/officeart/2005/8/layout/vList2"/>
    <dgm:cxn modelId="{23FDF6F8-CC8F-4C6A-8B4B-F318CC49DE17}" type="presParOf" srcId="{63C49261-0F9C-46C2-8764-49E478A51937}" destId="{9690C197-2244-406B-90A3-A6A424704313}" srcOrd="2" destOrd="0" presId="urn:microsoft.com/office/officeart/2005/8/layout/vList2"/>
    <dgm:cxn modelId="{9BB28073-32AA-4A6B-BB90-6B9944CF45C0}" type="presParOf" srcId="{63C49261-0F9C-46C2-8764-49E478A51937}" destId="{AFA0D9D4-CC99-4C5F-A4A1-56472137A1D0}" srcOrd="3" destOrd="0" presId="urn:microsoft.com/office/officeart/2005/8/layout/vList2"/>
    <dgm:cxn modelId="{BACDE7C5-77E0-4ABB-9F46-FA3872C2B9E7}" type="presParOf" srcId="{63C49261-0F9C-46C2-8764-49E478A51937}" destId="{27AE29E9-B691-41BB-AA4F-ABA9716B2EBF}" srcOrd="4" destOrd="0" presId="urn:microsoft.com/office/officeart/2005/8/layout/vList2"/>
    <dgm:cxn modelId="{EE3E3BEE-F291-4C8C-A5C8-0D928E1CA222}" type="presParOf" srcId="{63C49261-0F9C-46C2-8764-49E478A51937}" destId="{662BC52D-33D0-4C07-BC3E-A3542CADEC4A}" srcOrd="5" destOrd="0" presId="urn:microsoft.com/office/officeart/2005/8/layout/vList2"/>
    <dgm:cxn modelId="{CF0C5060-2353-4D99-BF38-96BE82F28726}" type="presParOf" srcId="{63C49261-0F9C-46C2-8764-49E478A51937}" destId="{7AC6EF16-01C4-4021-988F-0722B02E1874}" srcOrd="6" destOrd="0" presId="urn:microsoft.com/office/officeart/2005/8/layout/vList2"/>
    <dgm:cxn modelId="{8560483D-845C-4330-A90C-9C361090635F}" type="presParOf" srcId="{63C49261-0F9C-46C2-8764-49E478A51937}" destId="{45E4714A-09AC-4000-B5C5-C75229FB6127}" srcOrd="7" destOrd="0" presId="urn:microsoft.com/office/officeart/2005/8/layout/vList2"/>
    <dgm:cxn modelId="{B5A2809E-AB16-4941-9763-49B39375876D}" type="presParOf" srcId="{63C49261-0F9C-46C2-8764-49E478A51937}" destId="{3FD46734-6604-49CE-92D5-33B5DC081C0B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5D83FBFE-DA44-4E7D-83ED-94E4B84DBE1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E0BE5102-0D12-4217-B370-5C6810A1ED0C}">
      <dgm:prSet phldrT="[文字]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en-US" altLang="zh-TW" b="1" dirty="0" smtClean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rPr>
            <a:t>§12.1</a:t>
          </a:r>
          <a:r>
            <a:rPr lang="zh-TW" altLang="en-US" b="1" dirty="0" smtClean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rPr>
            <a:t> 組織變革</a:t>
          </a:r>
          <a:endParaRPr lang="zh-TW" altLang="en-US" b="1" dirty="0">
            <a:solidFill>
              <a:schemeClr val="bg1"/>
            </a:solidFill>
            <a:latin typeface="微軟正黑體" pitchFamily="34" charset="-120"/>
            <a:ea typeface="微軟正黑體" pitchFamily="34" charset="-120"/>
          </a:endParaRPr>
        </a:p>
      </dgm:t>
    </dgm:pt>
    <dgm:pt modelId="{AF50BAE1-748D-42B7-9988-785F865016BF}" type="parTrans" cxnId="{47C01544-8DD8-4312-B637-6C3D33CB396A}">
      <dgm:prSet/>
      <dgm:spPr/>
      <dgm:t>
        <a:bodyPr/>
        <a:lstStyle/>
        <a:p>
          <a:endParaRPr lang="zh-TW" altLang="en-US">
            <a:solidFill>
              <a:schemeClr val="bg1"/>
            </a:solidFill>
          </a:endParaRPr>
        </a:p>
      </dgm:t>
    </dgm:pt>
    <dgm:pt modelId="{09A1A4BB-F87A-43D9-AC54-9702698BADAC}" type="sibTrans" cxnId="{47C01544-8DD8-4312-B637-6C3D33CB396A}">
      <dgm:prSet/>
      <dgm:spPr/>
      <dgm:t>
        <a:bodyPr/>
        <a:lstStyle/>
        <a:p>
          <a:endParaRPr lang="zh-TW" altLang="en-US">
            <a:solidFill>
              <a:schemeClr val="bg1"/>
            </a:solidFill>
          </a:endParaRPr>
        </a:p>
      </dgm:t>
    </dgm:pt>
    <dgm:pt modelId="{8568854A-A447-4B03-835B-45F0AE423C9C}">
      <dgm:prSet phldrT="[文字]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en-US" altLang="zh-TW" b="1" dirty="0" smtClean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rPr>
            <a:t>§12.2</a:t>
          </a:r>
          <a:r>
            <a:rPr lang="zh-TW" altLang="en-US" b="1" dirty="0" smtClean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rPr>
            <a:t> 策略執行與人力資源</a:t>
          </a:r>
          <a:endParaRPr lang="zh-TW" altLang="en-US" b="1" dirty="0">
            <a:solidFill>
              <a:schemeClr val="bg1"/>
            </a:solidFill>
            <a:latin typeface="微軟正黑體" pitchFamily="34" charset="-120"/>
            <a:ea typeface="微軟正黑體" pitchFamily="34" charset="-120"/>
          </a:endParaRPr>
        </a:p>
      </dgm:t>
    </dgm:pt>
    <dgm:pt modelId="{6636148B-3A1B-4331-8831-5384796FE18F}" type="parTrans" cxnId="{0DF401DF-5BA8-4CA0-8B4A-86FF63D176F0}">
      <dgm:prSet/>
      <dgm:spPr/>
      <dgm:t>
        <a:bodyPr/>
        <a:lstStyle/>
        <a:p>
          <a:endParaRPr lang="zh-TW" altLang="en-US">
            <a:solidFill>
              <a:schemeClr val="bg1"/>
            </a:solidFill>
          </a:endParaRPr>
        </a:p>
      </dgm:t>
    </dgm:pt>
    <dgm:pt modelId="{E4C276F7-0D70-4940-B8D3-F8CFA11B26E9}" type="sibTrans" cxnId="{0DF401DF-5BA8-4CA0-8B4A-86FF63D176F0}">
      <dgm:prSet/>
      <dgm:spPr/>
      <dgm:t>
        <a:bodyPr/>
        <a:lstStyle/>
        <a:p>
          <a:endParaRPr lang="zh-TW" altLang="en-US">
            <a:solidFill>
              <a:schemeClr val="bg1"/>
            </a:solidFill>
          </a:endParaRPr>
        </a:p>
      </dgm:t>
    </dgm:pt>
    <dgm:pt modelId="{4E70093C-0310-4E69-8776-A6DFB0C26E7F}">
      <dgm:prSet phldrT="[文字]"/>
      <dgm:spPr>
        <a:solidFill>
          <a:schemeClr val="accent6">
            <a:lumMod val="50000"/>
          </a:schemeClr>
        </a:solidFill>
      </dgm:spPr>
      <dgm:t>
        <a:bodyPr/>
        <a:lstStyle/>
        <a:p>
          <a:r>
            <a:rPr lang="en-US" altLang="zh-TW" b="1" dirty="0" smtClean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rPr>
            <a:t>§12.3</a:t>
          </a:r>
          <a:r>
            <a:rPr lang="zh-TW" altLang="en-US" b="1" dirty="0" smtClean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rPr>
            <a:t> 企業文化</a:t>
          </a:r>
          <a:endParaRPr lang="zh-TW" altLang="en-US" b="1" dirty="0">
            <a:solidFill>
              <a:schemeClr val="bg1"/>
            </a:solidFill>
            <a:latin typeface="微軟正黑體" pitchFamily="34" charset="-120"/>
            <a:ea typeface="微軟正黑體" pitchFamily="34" charset="-120"/>
          </a:endParaRPr>
        </a:p>
      </dgm:t>
    </dgm:pt>
    <dgm:pt modelId="{21BD4D73-0642-4E95-8E14-97BE1AAB21A7}" type="parTrans" cxnId="{41626EF4-E6BE-4245-9094-CB8FEA06D062}">
      <dgm:prSet/>
      <dgm:spPr/>
      <dgm:t>
        <a:bodyPr/>
        <a:lstStyle/>
        <a:p>
          <a:endParaRPr lang="zh-TW" altLang="en-US">
            <a:solidFill>
              <a:schemeClr val="bg1"/>
            </a:solidFill>
          </a:endParaRPr>
        </a:p>
      </dgm:t>
    </dgm:pt>
    <dgm:pt modelId="{D3B83BFA-C633-4D52-8135-033F0E93D69F}" type="sibTrans" cxnId="{41626EF4-E6BE-4245-9094-CB8FEA06D062}">
      <dgm:prSet/>
      <dgm:spPr/>
      <dgm:t>
        <a:bodyPr/>
        <a:lstStyle/>
        <a:p>
          <a:endParaRPr lang="zh-TW" altLang="en-US">
            <a:solidFill>
              <a:schemeClr val="bg1"/>
            </a:solidFill>
          </a:endParaRPr>
        </a:p>
      </dgm:t>
    </dgm:pt>
    <dgm:pt modelId="{C4AE292F-DE7B-44B4-9E4C-25DCB97EF6B9}" type="pres">
      <dgm:prSet presAssocID="{5D83FBFE-DA44-4E7D-83ED-94E4B84DBE1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712F8263-28A0-42F7-A532-BB05114E06A4}" type="pres">
      <dgm:prSet presAssocID="{E0BE5102-0D12-4217-B370-5C6810A1ED0C}" presName="parentText" presStyleLbl="node1" presStyleIdx="0" presStyleCnt="3" custLinFactNeighborY="-58796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BD49CCE-CFA8-4672-BC9D-DCAFEF8D5634}" type="pres">
      <dgm:prSet presAssocID="{09A1A4BB-F87A-43D9-AC54-9702698BADAC}" presName="spacer" presStyleCnt="0"/>
      <dgm:spPr/>
    </dgm:pt>
    <dgm:pt modelId="{8ECE8589-8516-4D5C-8698-B69BE5F46FB4}" type="pres">
      <dgm:prSet presAssocID="{8568854A-A447-4B03-835B-45F0AE423C9C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0A968C6-6FA7-4B96-BB75-94E6D5D63E87}" type="pres">
      <dgm:prSet presAssocID="{E4C276F7-0D70-4940-B8D3-F8CFA11B26E9}" presName="spacer" presStyleCnt="0"/>
      <dgm:spPr/>
    </dgm:pt>
    <dgm:pt modelId="{AE0AAF5F-BFF0-4A8C-9D32-008D956B3228}" type="pres">
      <dgm:prSet presAssocID="{4E70093C-0310-4E69-8776-A6DFB0C26E7F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47C01544-8DD8-4312-B637-6C3D33CB396A}" srcId="{5D83FBFE-DA44-4E7D-83ED-94E4B84DBE1F}" destId="{E0BE5102-0D12-4217-B370-5C6810A1ED0C}" srcOrd="0" destOrd="0" parTransId="{AF50BAE1-748D-42B7-9988-785F865016BF}" sibTransId="{09A1A4BB-F87A-43D9-AC54-9702698BADAC}"/>
    <dgm:cxn modelId="{3FE0B80D-5552-4823-8B88-2888EE90D305}" type="presOf" srcId="{8568854A-A447-4B03-835B-45F0AE423C9C}" destId="{8ECE8589-8516-4D5C-8698-B69BE5F46FB4}" srcOrd="0" destOrd="0" presId="urn:microsoft.com/office/officeart/2005/8/layout/vList2"/>
    <dgm:cxn modelId="{33F292C5-4723-4C90-B2B2-03F1336E1967}" type="presOf" srcId="{4E70093C-0310-4E69-8776-A6DFB0C26E7F}" destId="{AE0AAF5F-BFF0-4A8C-9D32-008D956B3228}" srcOrd="0" destOrd="0" presId="urn:microsoft.com/office/officeart/2005/8/layout/vList2"/>
    <dgm:cxn modelId="{F25BAE5D-1643-41B4-A536-C731CC359A8F}" type="presOf" srcId="{E0BE5102-0D12-4217-B370-5C6810A1ED0C}" destId="{712F8263-28A0-42F7-A532-BB05114E06A4}" srcOrd="0" destOrd="0" presId="urn:microsoft.com/office/officeart/2005/8/layout/vList2"/>
    <dgm:cxn modelId="{41626EF4-E6BE-4245-9094-CB8FEA06D062}" srcId="{5D83FBFE-DA44-4E7D-83ED-94E4B84DBE1F}" destId="{4E70093C-0310-4E69-8776-A6DFB0C26E7F}" srcOrd="2" destOrd="0" parTransId="{21BD4D73-0642-4E95-8E14-97BE1AAB21A7}" sibTransId="{D3B83BFA-C633-4D52-8135-033F0E93D69F}"/>
    <dgm:cxn modelId="{0DF401DF-5BA8-4CA0-8B4A-86FF63D176F0}" srcId="{5D83FBFE-DA44-4E7D-83ED-94E4B84DBE1F}" destId="{8568854A-A447-4B03-835B-45F0AE423C9C}" srcOrd="1" destOrd="0" parTransId="{6636148B-3A1B-4331-8831-5384796FE18F}" sibTransId="{E4C276F7-0D70-4940-B8D3-F8CFA11B26E9}"/>
    <dgm:cxn modelId="{62DB64C3-954B-443A-A816-C3ABE99B14EA}" type="presOf" srcId="{5D83FBFE-DA44-4E7D-83ED-94E4B84DBE1F}" destId="{C4AE292F-DE7B-44B4-9E4C-25DCB97EF6B9}" srcOrd="0" destOrd="0" presId="urn:microsoft.com/office/officeart/2005/8/layout/vList2"/>
    <dgm:cxn modelId="{B3665B13-D766-4963-9816-518E88FF34A3}" type="presParOf" srcId="{C4AE292F-DE7B-44B4-9E4C-25DCB97EF6B9}" destId="{712F8263-28A0-42F7-A532-BB05114E06A4}" srcOrd="0" destOrd="0" presId="urn:microsoft.com/office/officeart/2005/8/layout/vList2"/>
    <dgm:cxn modelId="{55AF64F6-BC2C-48E0-849E-EC4BBB66BA10}" type="presParOf" srcId="{C4AE292F-DE7B-44B4-9E4C-25DCB97EF6B9}" destId="{FBD49CCE-CFA8-4672-BC9D-DCAFEF8D5634}" srcOrd="1" destOrd="0" presId="urn:microsoft.com/office/officeart/2005/8/layout/vList2"/>
    <dgm:cxn modelId="{D610AA81-ADB0-4218-B9FE-84AC98A733D8}" type="presParOf" srcId="{C4AE292F-DE7B-44B4-9E4C-25DCB97EF6B9}" destId="{8ECE8589-8516-4D5C-8698-B69BE5F46FB4}" srcOrd="2" destOrd="0" presId="urn:microsoft.com/office/officeart/2005/8/layout/vList2"/>
    <dgm:cxn modelId="{A177ADF5-F368-44D3-B35B-E05DD3F2BFA8}" type="presParOf" srcId="{C4AE292F-DE7B-44B4-9E4C-25DCB97EF6B9}" destId="{00A968C6-6FA7-4B96-BB75-94E6D5D63E87}" srcOrd="3" destOrd="0" presId="urn:microsoft.com/office/officeart/2005/8/layout/vList2"/>
    <dgm:cxn modelId="{DB22A330-F64B-4076-AF91-0D9920113C73}" type="presParOf" srcId="{C4AE292F-DE7B-44B4-9E4C-25DCB97EF6B9}" destId="{AE0AAF5F-BFF0-4A8C-9D32-008D956B3228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4980E222-4127-4D56-BB70-1946B62FCFE6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0CAE5ABF-D608-4566-A626-925BAABDF89F}">
      <dgm:prSet phldrT="[文字]"/>
      <dgm:spPr>
        <a:solidFill>
          <a:srgbClr val="92D050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pPr algn="ctr" rtl="0"/>
          <a:r>
            <a:rPr kumimoji="1" lang="zh-TW" altLang="en-US" b="1" i="0" u="none" strike="noStrike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+mn-cs"/>
            </a:rPr>
            <a:t>企業文化本身便是一種競爭優勢 </a:t>
          </a:r>
          <a:endParaRPr lang="zh-TW" altLang="en-US" dirty="0">
            <a:latin typeface="微軟正黑體" pitchFamily="34" charset="-120"/>
            <a:ea typeface="微軟正黑體" pitchFamily="34" charset="-120"/>
          </a:endParaRPr>
        </a:p>
      </dgm:t>
    </dgm:pt>
    <dgm:pt modelId="{DB3D1AD4-5096-4014-AC03-6EE72403C751}" type="parTrans" cxnId="{02F648A3-D3F6-43A4-A04B-131D88E8869E}">
      <dgm:prSet/>
      <dgm:spPr/>
      <dgm:t>
        <a:bodyPr/>
        <a:lstStyle/>
        <a:p>
          <a:endParaRPr lang="zh-TW" altLang="en-US">
            <a:latin typeface="微軟正黑體" pitchFamily="34" charset="-120"/>
            <a:ea typeface="微軟正黑體" pitchFamily="34" charset="-120"/>
          </a:endParaRPr>
        </a:p>
      </dgm:t>
    </dgm:pt>
    <dgm:pt modelId="{352D147B-78AF-4E83-A38C-A26E84C1D79C}" type="sibTrans" cxnId="{02F648A3-D3F6-43A4-A04B-131D88E8869E}">
      <dgm:prSet/>
      <dgm:spPr/>
      <dgm:t>
        <a:bodyPr/>
        <a:lstStyle/>
        <a:p>
          <a:endParaRPr lang="zh-TW" altLang="en-US">
            <a:latin typeface="微軟正黑體" pitchFamily="34" charset="-120"/>
            <a:ea typeface="微軟正黑體" pitchFamily="34" charset="-120"/>
          </a:endParaRPr>
        </a:p>
      </dgm:t>
    </dgm:pt>
    <dgm:pt modelId="{1BF3A1CA-24FB-49FA-90BC-2741182B8718}">
      <dgm:prSet phldrT="[文字]"/>
      <dgm:spPr>
        <a:solidFill>
          <a:srgbClr val="FF7C80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pPr algn="ctr" rtl="0"/>
          <a:r>
            <a:rPr kumimoji="1" lang="zh-TW" altLang="en-US" b="1" i="0" u="none" strike="noStrike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+mn-cs"/>
            </a:rPr>
            <a:t>企業文化是雙面刃 </a:t>
          </a:r>
          <a:endParaRPr lang="zh-TW" altLang="en-US" dirty="0">
            <a:latin typeface="微軟正黑體" pitchFamily="34" charset="-120"/>
            <a:ea typeface="微軟正黑體" pitchFamily="34" charset="-120"/>
          </a:endParaRPr>
        </a:p>
      </dgm:t>
    </dgm:pt>
    <dgm:pt modelId="{D4BEDE69-AF47-4272-82FF-3EF1E99F9300}" type="parTrans" cxnId="{B0551F51-73EA-4BFF-9121-466EC06B055A}">
      <dgm:prSet/>
      <dgm:spPr/>
      <dgm:t>
        <a:bodyPr/>
        <a:lstStyle/>
        <a:p>
          <a:endParaRPr lang="zh-TW" altLang="en-US">
            <a:latin typeface="微軟正黑體" pitchFamily="34" charset="-120"/>
            <a:ea typeface="微軟正黑體" pitchFamily="34" charset="-120"/>
          </a:endParaRPr>
        </a:p>
      </dgm:t>
    </dgm:pt>
    <dgm:pt modelId="{B674BBAA-096E-4FED-BB02-14428DEDB5B2}" type="sibTrans" cxnId="{B0551F51-73EA-4BFF-9121-466EC06B055A}">
      <dgm:prSet/>
      <dgm:spPr/>
      <dgm:t>
        <a:bodyPr/>
        <a:lstStyle/>
        <a:p>
          <a:endParaRPr lang="zh-TW" altLang="en-US">
            <a:latin typeface="微軟正黑體" pitchFamily="34" charset="-120"/>
            <a:ea typeface="微軟正黑體" pitchFamily="34" charset="-120"/>
          </a:endParaRPr>
        </a:p>
      </dgm:t>
    </dgm:pt>
    <dgm:pt modelId="{7283D8FA-EB9D-4D08-897E-E54171BB245D}">
      <dgm:prSet phldrT="[文字]"/>
      <dgm:spPr>
        <a:solidFill>
          <a:srgbClr val="FFFF00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pPr algn="ctr" rtl="0"/>
          <a:r>
            <a:rPr kumimoji="1" lang="zh-TW" altLang="en-US" b="1" i="0" u="none" strike="noStrike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+mn-cs"/>
            </a:rPr>
            <a:t>必須維持企業文化的活力 </a:t>
          </a:r>
          <a:endParaRPr lang="zh-TW" altLang="en-US" dirty="0">
            <a:latin typeface="微軟正黑體" pitchFamily="34" charset="-120"/>
            <a:ea typeface="微軟正黑體" pitchFamily="34" charset="-120"/>
          </a:endParaRPr>
        </a:p>
      </dgm:t>
    </dgm:pt>
    <dgm:pt modelId="{3D382002-7024-4031-B3A2-7115749B3053}" type="parTrans" cxnId="{E1B52755-2534-4D9E-AFCB-7BEF5CC7CD8F}">
      <dgm:prSet/>
      <dgm:spPr/>
      <dgm:t>
        <a:bodyPr/>
        <a:lstStyle/>
        <a:p>
          <a:endParaRPr lang="zh-TW" altLang="en-US">
            <a:latin typeface="微軟正黑體" pitchFamily="34" charset="-120"/>
            <a:ea typeface="微軟正黑體" pitchFamily="34" charset="-120"/>
          </a:endParaRPr>
        </a:p>
      </dgm:t>
    </dgm:pt>
    <dgm:pt modelId="{D1A2C294-1D27-40A7-83E5-7A2DB8532303}" type="sibTrans" cxnId="{E1B52755-2534-4D9E-AFCB-7BEF5CC7CD8F}">
      <dgm:prSet/>
      <dgm:spPr/>
      <dgm:t>
        <a:bodyPr/>
        <a:lstStyle/>
        <a:p>
          <a:endParaRPr lang="zh-TW" altLang="en-US">
            <a:latin typeface="微軟正黑體" pitchFamily="34" charset="-120"/>
            <a:ea typeface="微軟正黑體" pitchFamily="34" charset="-120"/>
          </a:endParaRPr>
        </a:p>
      </dgm:t>
    </dgm:pt>
    <dgm:pt modelId="{7AB46CBE-25E7-403E-BA17-0EE4EEB3CBC6}" type="pres">
      <dgm:prSet presAssocID="{4980E222-4127-4D56-BB70-1946B62FCFE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2DEA1B0C-0FD3-4B64-86B0-B5A4F1740A48}" type="pres">
      <dgm:prSet presAssocID="{0CAE5ABF-D608-4566-A626-925BAABDF89F}" presName="parentText" presStyleLbl="node1" presStyleIdx="0" presStyleCnt="3" custLinFactNeighborX="-870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91AF329-B55B-4395-B0F0-B0DBF7E4CD58}" type="pres">
      <dgm:prSet presAssocID="{352D147B-78AF-4E83-A38C-A26E84C1D79C}" presName="spacer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zh-TW" altLang="en-US"/>
        </a:p>
      </dgm:t>
    </dgm:pt>
    <dgm:pt modelId="{EE911A70-1E9F-42F8-AD76-7E36F94D8EC9}" type="pres">
      <dgm:prSet presAssocID="{1BF3A1CA-24FB-49FA-90BC-2741182B8718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A9E75C2-E44F-4010-9A8D-ED9192D01387}" type="pres">
      <dgm:prSet presAssocID="{B674BBAA-096E-4FED-BB02-14428DEDB5B2}" presName="spacer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zh-TW" altLang="en-US"/>
        </a:p>
      </dgm:t>
    </dgm:pt>
    <dgm:pt modelId="{E4A42F7F-1750-4BCC-9690-402BA2513B63}" type="pres">
      <dgm:prSet presAssocID="{7283D8FA-EB9D-4D08-897E-E54171BB245D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02F648A3-D3F6-43A4-A04B-131D88E8869E}" srcId="{4980E222-4127-4D56-BB70-1946B62FCFE6}" destId="{0CAE5ABF-D608-4566-A626-925BAABDF89F}" srcOrd="0" destOrd="0" parTransId="{DB3D1AD4-5096-4014-AC03-6EE72403C751}" sibTransId="{352D147B-78AF-4E83-A38C-A26E84C1D79C}"/>
    <dgm:cxn modelId="{E8072BE9-6481-4F64-BDA1-432C00091E05}" type="presOf" srcId="{1BF3A1CA-24FB-49FA-90BC-2741182B8718}" destId="{EE911A70-1E9F-42F8-AD76-7E36F94D8EC9}" srcOrd="0" destOrd="0" presId="urn:microsoft.com/office/officeart/2005/8/layout/vList2"/>
    <dgm:cxn modelId="{2D6BA4F8-4741-4803-A1F1-8947A006158F}" type="presOf" srcId="{7283D8FA-EB9D-4D08-897E-E54171BB245D}" destId="{E4A42F7F-1750-4BCC-9690-402BA2513B63}" srcOrd="0" destOrd="0" presId="urn:microsoft.com/office/officeart/2005/8/layout/vList2"/>
    <dgm:cxn modelId="{F3ACC7AD-EB08-4FF0-90E0-28781D55E539}" type="presOf" srcId="{4980E222-4127-4D56-BB70-1946B62FCFE6}" destId="{7AB46CBE-25E7-403E-BA17-0EE4EEB3CBC6}" srcOrd="0" destOrd="0" presId="urn:microsoft.com/office/officeart/2005/8/layout/vList2"/>
    <dgm:cxn modelId="{E1B52755-2534-4D9E-AFCB-7BEF5CC7CD8F}" srcId="{4980E222-4127-4D56-BB70-1946B62FCFE6}" destId="{7283D8FA-EB9D-4D08-897E-E54171BB245D}" srcOrd="2" destOrd="0" parTransId="{3D382002-7024-4031-B3A2-7115749B3053}" sibTransId="{D1A2C294-1D27-40A7-83E5-7A2DB8532303}"/>
    <dgm:cxn modelId="{B0551F51-73EA-4BFF-9121-466EC06B055A}" srcId="{4980E222-4127-4D56-BB70-1946B62FCFE6}" destId="{1BF3A1CA-24FB-49FA-90BC-2741182B8718}" srcOrd="1" destOrd="0" parTransId="{D4BEDE69-AF47-4272-82FF-3EF1E99F9300}" sibTransId="{B674BBAA-096E-4FED-BB02-14428DEDB5B2}"/>
    <dgm:cxn modelId="{C642574D-63A6-4E1D-8FF4-1032A4E8C8DE}" type="presOf" srcId="{0CAE5ABF-D608-4566-A626-925BAABDF89F}" destId="{2DEA1B0C-0FD3-4B64-86B0-B5A4F1740A48}" srcOrd="0" destOrd="0" presId="urn:microsoft.com/office/officeart/2005/8/layout/vList2"/>
    <dgm:cxn modelId="{9C06D607-1801-49E3-A789-18187B33C22C}" type="presParOf" srcId="{7AB46CBE-25E7-403E-BA17-0EE4EEB3CBC6}" destId="{2DEA1B0C-0FD3-4B64-86B0-B5A4F1740A48}" srcOrd="0" destOrd="0" presId="urn:microsoft.com/office/officeart/2005/8/layout/vList2"/>
    <dgm:cxn modelId="{4744B8C2-2D25-4196-BD90-B43B610ACAE8}" type="presParOf" srcId="{7AB46CBE-25E7-403E-BA17-0EE4EEB3CBC6}" destId="{891AF329-B55B-4395-B0F0-B0DBF7E4CD58}" srcOrd="1" destOrd="0" presId="urn:microsoft.com/office/officeart/2005/8/layout/vList2"/>
    <dgm:cxn modelId="{75FEC1CC-9504-4272-A561-0542EC3FB39E}" type="presParOf" srcId="{7AB46CBE-25E7-403E-BA17-0EE4EEB3CBC6}" destId="{EE911A70-1E9F-42F8-AD76-7E36F94D8EC9}" srcOrd="2" destOrd="0" presId="urn:microsoft.com/office/officeart/2005/8/layout/vList2"/>
    <dgm:cxn modelId="{C4A3215C-B273-4C17-BEF7-E05A3FAC2C39}" type="presParOf" srcId="{7AB46CBE-25E7-403E-BA17-0EE4EEB3CBC6}" destId="{9A9E75C2-E44F-4010-9A8D-ED9192D01387}" srcOrd="3" destOrd="0" presId="urn:microsoft.com/office/officeart/2005/8/layout/vList2"/>
    <dgm:cxn modelId="{E9E57F5F-98F7-4ABF-A03D-657B63C7A043}" type="presParOf" srcId="{7AB46CBE-25E7-403E-BA17-0EE4EEB3CBC6}" destId="{E4A42F7F-1750-4BCC-9690-402BA2513B63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2F8263-28A0-42F7-A532-BB05114E06A4}">
      <dsp:nvSpPr>
        <dsp:cNvPr id="0" name=""/>
        <dsp:cNvSpPr/>
      </dsp:nvSpPr>
      <dsp:spPr>
        <a:xfrm>
          <a:off x="0" y="0"/>
          <a:ext cx="7182678" cy="1254825"/>
        </a:xfrm>
        <a:prstGeom prst="roundRect">
          <a:avLst/>
        </a:prstGeom>
        <a:solidFill>
          <a:schemeClr val="accent6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4000" b="1" kern="1200" dirty="0" smtClean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rPr>
            <a:t>§12.1</a:t>
          </a:r>
          <a:r>
            <a:rPr lang="zh-TW" altLang="en-US" sz="4000" b="1" kern="1200" dirty="0" smtClean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rPr>
            <a:t> 組織變革</a:t>
          </a:r>
          <a:endParaRPr lang="zh-TW" altLang="en-US" sz="4000" b="1" kern="1200" dirty="0">
            <a:solidFill>
              <a:schemeClr val="bg1"/>
            </a:solidFill>
            <a:latin typeface="微軟正黑體" pitchFamily="34" charset="-120"/>
            <a:ea typeface="微軟正黑體" pitchFamily="34" charset="-120"/>
          </a:endParaRPr>
        </a:p>
      </dsp:txBody>
      <dsp:txXfrm>
        <a:off x="61256" y="61256"/>
        <a:ext cx="7060166" cy="1132313"/>
      </dsp:txXfrm>
    </dsp:sp>
    <dsp:sp modelId="{8ECE8589-8516-4D5C-8698-B69BE5F46FB4}">
      <dsp:nvSpPr>
        <dsp:cNvPr id="0" name=""/>
        <dsp:cNvSpPr/>
      </dsp:nvSpPr>
      <dsp:spPr>
        <a:xfrm>
          <a:off x="0" y="1404587"/>
          <a:ext cx="7182678" cy="1254825"/>
        </a:xfrm>
        <a:prstGeom prst="roundRect">
          <a:avLst/>
        </a:prstGeom>
        <a:solidFill>
          <a:schemeClr val="accent6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4000" b="1" kern="1200" dirty="0" smtClean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rPr>
            <a:t>§12.2</a:t>
          </a:r>
          <a:r>
            <a:rPr lang="zh-TW" altLang="en-US" sz="4000" b="1" kern="1200" dirty="0" smtClean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rPr>
            <a:t> 策略執行與人力資源</a:t>
          </a:r>
          <a:endParaRPr lang="zh-TW" altLang="en-US" sz="4000" b="1" kern="1200" dirty="0">
            <a:solidFill>
              <a:schemeClr val="bg1"/>
            </a:solidFill>
            <a:latin typeface="微軟正黑體" pitchFamily="34" charset="-120"/>
            <a:ea typeface="微軟正黑體" pitchFamily="34" charset="-120"/>
          </a:endParaRPr>
        </a:p>
      </dsp:txBody>
      <dsp:txXfrm>
        <a:off x="61256" y="1465843"/>
        <a:ext cx="7060166" cy="1132313"/>
      </dsp:txXfrm>
    </dsp:sp>
    <dsp:sp modelId="{AE0AAF5F-BFF0-4A8C-9D32-008D956B3228}">
      <dsp:nvSpPr>
        <dsp:cNvPr id="0" name=""/>
        <dsp:cNvSpPr/>
      </dsp:nvSpPr>
      <dsp:spPr>
        <a:xfrm>
          <a:off x="0" y="2774612"/>
          <a:ext cx="7182678" cy="1254825"/>
        </a:xfrm>
        <a:prstGeom prst="roundRect">
          <a:avLst/>
        </a:prstGeom>
        <a:solidFill>
          <a:schemeClr val="accent6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4000" b="1" kern="1200" dirty="0" smtClean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rPr>
            <a:t>§12.3</a:t>
          </a:r>
          <a:r>
            <a:rPr lang="zh-TW" altLang="en-US" sz="4000" b="1" kern="1200" dirty="0" smtClean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rPr>
            <a:t> 企業文化</a:t>
          </a:r>
          <a:endParaRPr lang="zh-TW" altLang="en-US" sz="4000" b="1" kern="1200" dirty="0">
            <a:solidFill>
              <a:schemeClr val="bg1"/>
            </a:solidFill>
            <a:latin typeface="微軟正黑體" pitchFamily="34" charset="-120"/>
            <a:ea typeface="微軟正黑體" pitchFamily="34" charset="-120"/>
          </a:endParaRPr>
        </a:p>
      </dsp:txBody>
      <dsp:txXfrm>
        <a:off x="61256" y="2835868"/>
        <a:ext cx="7060166" cy="113231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968926C-6441-4E77-9B31-14CCEA18428E}">
      <dsp:nvSpPr>
        <dsp:cNvPr id="0" name=""/>
        <dsp:cNvSpPr/>
      </dsp:nvSpPr>
      <dsp:spPr>
        <a:xfrm>
          <a:off x="0" y="11522"/>
          <a:ext cx="4336473" cy="752895"/>
        </a:xfrm>
        <a:prstGeom prst="roundRect">
          <a:avLst/>
        </a:prstGeom>
        <a:solidFill>
          <a:srgbClr val="FFFF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zh-TW" altLang="en-US" sz="24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+mn-cs"/>
            </a:rPr>
            <a:t>技術為基礎的變革</a:t>
          </a:r>
          <a:endParaRPr lang="zh-TW" altLang="en-US" sz="2400" kern="1200" dirty="0">
            <a:latin typeface="微軟正黑體" pitchFamily="34" charset="-120"/>
            <a:ea typeface="微軟正黑體" pitchFamily="34" charset="-120"/>
          </a:endParaRPr>
        </a:p>
      </dsp:txBody>
      <dsp:txXfrm>
        <a:off x="36753" y="48275"/>
        <a:ext cx="4262967" cy="679389"/>
      </dsp:txXfrm>
    </dsp:sp>
    <dsp:sp modelId="{028358AC-482A-4FDC-8F07-E7C5526FC12E}">
      <dsp:nvSpPr>
        <dsp:cNvPr id="0" name=""/>
        <dsp:cNvSpPr/>
      </dsp:nvSpPr>
      <dsp:spPr>
        <a:xfrm>
          <a:off x="0" y="833537"/>
          <a:ext cx="4336473" cy="752895"/>
        </a:xfrm>
        <a:prstGeom prst="roundRect">
          <a:avLst/>
        </a:prstGeom>
        <a:solidFill>
          <a:srgbClr val="92D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zh-TW" altLang="en-US" sz="24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+mn-cs"/>
            </a:rPr>
            <a:t>結構為基礎的變革</a:t>
          </a:r>
          <a:endParaRPr lang="zh-TW" altLang="en-US" sz="2400" kern="1200" dirty="0">
            <a:latin typeface="微軟正黑體" pitchFamily="34" charset="-120"/>
            <a:ea typeface="微軟正黑體" pitchFamily="34" charset="-120"/>
          </a:endParaRPr>
        </a:p>
      </dsp:txBody>
      <dsp:txXfrm>
        <a:off x="36753" y="870290"/>
        <a:ext cx="4262967" cy="679389"/>
      </dsp:txXfrm>
    </dsp:sp>
    <dsp:sp modelId="{7895C209-2AE2-45FB-87F3-9289E0EE6458}">
      <dsp:nvSpPr>
        <dsp:cNvPr id="0" name=""/>
        <dsp:cNvSpPr/>
      </dsp:nvSpPr>
      <dsp:spPr>
        <a:xfrm>
          <a:off x="0" y="1655552"/>
          <a:ext cx="4336473" cy="752895"/>
        </a:xfrm>
        <a:prstGeom prst="roundRect">
          <a:avLst/>
        </a:prstGeom>
        <a:solidFill>
          <a:srgbClr val="FF7C8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zh-TW" altLang="en-US" sz="24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+mn-cs"/>
            </a:rPr>
            <a:t>文化為基礎的變革</a:t>
          </a:r>
          <a:endParaRPr lang="zh-TW" altLang="en-US" sz="2400" kern="1200" dirty="0">
            <a:latin typeface="微軟正黑體" pitchFamily="34" charset="-120"/>
            <a:ea typeface="微軟正黑體" pitchFamily="34" charset="-120"/>
          </a:endParaRPr>
        </a:p>
      </dsp:txBody>
      <dsp:txXfrm>
        <a:off x="36753" y="1692305"/>
        <a:ext cx="4262967" cy="679389"/>
      </dsp:txXfrm>
    </dsp:sp>
    <dsp:sp modelId="{E512799D-8CD0-4AE9-972D-1A2A8F491FEF}">
      <dsp:nvSpPr>
        <dsp:cNvPr id="0" name=""/>
        <dsp:cNvSpPr/>
      </dsp:nvSpPr>
      <dsp:spPr>
        <a:xfrm>
          <a:off x="0" y="2477567"/>
          <a:ext cx="4336473" cy="752895"/>
        </a:xfrm>
        <a:prstGeom prst="roundRect">
          <a:avLst/>
        </a:prstGeom>
        <a:solidFill>
          <a:schemeClr val="accent6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zh-TW" altLang="en-US" sz="24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+mn-cs"/>
            </a:rPr>
            <a:t>任務為基礎的變革</a:t>
          </a:r>
          <a:endParaRPr lang="zh-TW" altLang="en-US" sz="2400" kern="1200" dirty="0">
            <a:latin typeface="微軟正黑體" pitchFamily="34" charset="-120"/>
            <a:ea typeface="微軟正黑體" pitchFamily="34" charset="-120"/>
          </a:endParaRPr>
        </a:p>
      </dsp:txBody>
      <dsp:txXfrm>
        <a:off x="36753" y="2514320"/>
        <a:ext cx="4262967" cy="679389"/>
      </dsp:txXfrm>
    </dsp:sp>
    <dsp:sp modelId="{2B92A7B4-4A60-41C5-88FE-B7E036ED0D9E}">
      <dsp:nvSpPr>
        <dsp:cNvPr id="0" name=""/>
        <dsp:cNvSpPr/>
      </dsp:nvSpPr>
      <dsp:spPr>
        <a:xfrm>
          <a:off x="0" y="3299582"/>
          <a:ext cx="4336473" cy="752895"/>
        </a:xfrm>
        <a:prstGeom prst="roundRect">
          <a:avLst/>
        </a:prstGeom>
        <a:solidFill>
          <a:srgbClr val="00B0F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zh-TW" altLang="en-US" sz="24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+mn-cs"/>
            </a:rPr>
            <a:t>人員為基礎的變革 </a:t>
          </a:r>
          <a:endParaRPr lang="zh-TW" altLang="en-US" sz="2400" kern="1200" dirty="0">
            <a:latin typeface="微軟正黑體" pitchFamily="34" charset="-120"/>
            <a:ea typeface="微軟正黑體" pitchFamily="34" charset="-120"/>
          </a:endParaRPr>
        </a:p>
      </dsp:txBody>
      <dsp:txXfrm>
        <a:off x="36753" y="3336335"/>
        <a:ext cx="4262967" cy="67938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2F8263-28A0-42F7-A532-BB05114E06A4}">
      <dsp:nvSpPr>
        <dsp:cNvPr id="0" name=""/>
        <dsp:cNvSpPr/>
      </dsp:nvSpPr>
      <dsp:spPr>
        <a:xfrm>
          <a:off x="0" y="0"/>
          <a:ext cx="7182678" cy="1254825"/>
        </a:xfrm>
        <a:prstGeom prst="roundRect">
          <a:avLst/>
        </a:prstGeom>
        <a:solidFill>
          <a:schemeClr val="accent6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4000" b="1" kern="1200" dirty="0" smtClean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rPr>
            <a:t>§12.1</a:t>
          </a:r>
          <a:r>
            <a:rPr lang="zh-TW" altLang="en-US" sz="4000" b="1" kern="1200" dirty="0" smtClean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rPr>
            <a:t> 組織變革</a:t>
          </a:r>
          <a:endParaRPr lang="zh-TW" altLang="en-US" sz="4000" b="1" kern="1200" dirty="0">
            <a:solidFill>
              <a:schemeClr val="bg1"/>
            </a:solidFill>
            <a:latin typeface="微軟正黑體" pitchFamily="34" charset="-120"/>
            <a:ea typeface="微軟正黑體" pitchFamily="34" charset="-120"/>
          </a:endParaRPr>
        </a:p>
      </dsp:txBody>
      <dsp:txXfrm>
        <a:off x="61256" y="61256"/>
        <a:ext cx="7060166" cy="1132313"/>
      </dsp:txXfrm>
    </dsp:sp>
    <dsp:sp modelId="{8ECE8589-8516-4D5C-8698-B69BE5F46FB4}">
      <dsp:nvSpPr>
        <dsp:cNvPr id="0" name=""/>
        <dsp:cNvSpPr/>
      </dsp:nvSpPr>
      <dsp:spPr>
        <a:xfrm>
          <a:off x="0" y="1404587"/>
          <a:ext cx="7182678" cy="1254825"/>
        </a:xfrm>
        <a:prstGeom prst="roundRect">
          <a:avLst/>
        </a:prstGeom>
        <a:solidFill>
          <a:schemeClr val="accent6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4000" b="1" kern="1200" dirty="0" smtClean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rPr>
            <a:t>§12.2</a:t>
          </a:r>
          <a:r>
            <a:rPr lang="zh-TW" altLang="en-US" sz="4000" b="1" kern="1200" dirty="0" smtClean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rPr>
            <a:t> 策略執行與人力資源</a:t>
          </a:r>
          <a:endParaRPr lang="zh-TW" altLang="en-US" sz="4000" b="1" kern="1200" dirty="0">
            <a:solidFill>
              <a:schemeClr val="bg1"/>
            </a:solidFill>
            <a:latin typeface="微軟正黑體" pitchFamily="34" charset="-120"/>
            <a:ea typeface="微軟正黑體" pitchFamily="34" charset="-120"/>
          </a:endParaRPr>
        </a:p>
      </dsp:txBody>
      <dsp:txXfrm>
        <a:off x="61256" y="1465843"/>
        <a:ext cx="7060166" cy="1132313"/>
      </dsp:txXfrm>
    </dsp:sp>
    <dsp:sp modelId="{AE0AAF5F-BFF0-4A8C-9D32-008D956B3228}">
      <dsp:nvSpPr>
        <dsp:cNvPr id="0" name=""/>
        <dsp:cNvSpPr/>
      </dsp:nvSpPr>
      <dsp:spPr>
        <a:xfrm>
          <a:off x="0" y="2774612"/>
          <a:ext cx="7182678" cy="1254825"/>
        </a:xfrm>
        <a:prstGeom prst="roundRect">
          <a:avLst/>
        </a:prstGeom>
        <a:solidFill>
          <a:schemeClr val="accent6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4000" b="1" kern="1200" dirty="0" smtClean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rPr>
            <a:t>§12.3</a:t>
          </a:r>
          <a:r>
            <a:rPr lang="zh-TW" altLang="en-US" sz="4000" b="1" kern="1200" dirty="0" smtClean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rPr>
            <a:t> 企業文化</a:t>
          </a:r>
          <a:endParaRPr lang="zh-TW" altLang="en-US" sz="4000" b="1" kern="1200" dirty="0">
            <a:solidFill>
              <a:schemeClr val="bg1"/>
            </a:solidFill>
            <a:latin typeface="微軟正黑體" pitchFamily="34" charset="-120"/>
            <a:ea typeface="微軟正黑體" pitchFamily="34" charset="-120"/>
          </a:endParaRPr>
        </a:p>
      </dsp:txBody>
      <dsp:txXfrm>
        <a:off x="61256" y="2835868"/>
        <a:ext cx="7060166" cy="113231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DD89206-3217-4333-96D8-78725D41848E}">
      <dsp:nvSpPr>
        <dsp:cNvPr id="0" name=""/>
        <dsp:cNvSpPr/>
      </dsp:nvSpPr>
      <dsp:spPr>
        <a:xfrm>
          <a:off x="0" y="11522"/>
          <a:ext cx="6096000" cy="752895"/>
        </a:xfrm>
        <a:prstGeom prst="roundRect">
          <a:avLst/>
        </a:prstGeom>
        <a:solidFill>
          <a:srgbClr val="00B0F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kern="1200" dirty="0" smtClean="0">
              <a:latin typeface="微軟正黑體" pitchFamily="34" charset="-120"/>
              <a:ea typeface="微軟正黑體" pitchFamily="34" charset="-120"/>
            </a:rPr>
            <a:t>這個獎酬制度是否真能吸引員工注意</a:t>
          </a:r>
          <a:r>
            <a:rPr lang="en-US" altLang="zh-TW" sz="2400" kern="1200" dirty="0" smtClean="0">
              <a:latin typeface="微軟正黑體" pitchFamily="34" charset="-120"/>
              <a:ea typeface="微軟正黑體" pitchFamily="34" charset="-120"/>
            </a:rPr>
            <a:t>?</a:t>
          </a:r>
          <a:endParaRPr lang="zh-TW" altLang="en-US" sz="2400" kern="1200" dirty="0">
            <a:latin typeface="微軟正黑體" pitchFamily="34" charset="-120"/>
            <a:ea typeface="微軟正黑體" pitchFamily="34" charset="-120"/>
          </a:endParaRPr>
        </a:p>
      </dsp:txBody>
      <dsp:txXfrm>
        <a:off x="36753" y="48275"/>
        <a:ext cx="6022494" cy="679389"/>
      </dsp:txXfrm>
    </dsp:sp>
    <dsp:sp modelId="{9690C197-2244-406B-90A3-A6A424704313}">
      <dsp:nvSpPr>
        <dsp:cNvPr id="0" name=""/>
        <dsp:cNvSpPr/>
      </dsp:nvSpPr>
      <dsp:spPr>
        <a:xfrm>
          <a:off x="0" y="833537"/>
          <a:ext cx="6096000" cy="752895"/>
        </a:xfrm>
        <a:prstGeom prst="roundRect">
          <a:avLst/>
        </a:prstGeom>
        <a:solidFill>
          <a:srgbClr val="FF7C8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kern="1200" dirty="0" smtClean="0">
              <a:latin typeface="微軟正黑體" pitchFamily="34" charset="-120"/>
              <a:ea typeface="微軟正黑體" pitchFamily="34" charset="-120"/>
            </a:rPr>
            <a:t>員工是否真正瞭解這個獎酬制度</a:t>
          </a:r>
          <a:r>
            <a:rPr lang="en-US" altLang="zh-TW" sz="2400" kern="1200" dirty="0" smtClean="0">
              <a:latin typeface="微軟正黑體" pitchFamily="34" charset="-120"/>
              <a:ea typeface="微軟正黑體" pitchFamily="34" charset="-120"/>
            </a:rPr>
            <a:t>?</a:t>
          </a:r>
          <a:endParaRPr lang="zh-TW" altLang="en-US" sz="2400" kern="1200" dirty="0">
            <a:latin typeface="微軟正黑體" pitchFamily="34" charset="-120"/>
            <a:ea typeface="微軟正黑體" pitchFamily="34" charset="-120"/>
          </a:endParaRPr>
        </a:p>
      </dsp:txBody>
      <dsp:txXfrm>
        <a:off x="36753" y="870290"/>
        <a:ext cx="6022494" cy="679389"/>
      </dsp:txXfrm>
    </dsp:sp>
    <dsp:sp modelId="{27AE29E9-B691-41BB-AA4F-ABA9716B2EBF}">
      <dsp:nvSpPr>
        <dsp:cNvPr id="0" name=""/>
        <dsp:cNvSpPr/>
      </dsp:nvSpPr>
      <dsp:spPr>
        <a:xfrm>
          <a:off x="0" y="1655552"/>
          <a:ext cx="6096000" cy="752895"/>
        </a:xfrm>
        <a:prstGeom prst="roundRect">
          <a:avLst/>
        </a:prstGeom>
        <a:solidFill>
          <a:srgbClr val="00B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kern="1200" dirty="0" smtClean="0">
              <a:latin typeface="微軟正黑體" pitchFamily="34" charset="-120"/>
              <a:ea typeface="微軟正黑體" pitchFamily="34" charset="-120"/>
            </a:rPr>
            <a:t>這個獎酬制度是否能加強企業內的溝通</a:t>
          </a:r>
          <a:r>
            <a:rPr lang="en-US" altLang="zh-TW" sz="2400" kern="1200" dirty="0" smtClean="0">
              <a:latin typeface="微軟正黑體" pitchFamily="34" charset="-120"/>
              <a:ea typeface="微軟正黑體" pitchFamily="34" charset="-120"/>
            </a:rPr>
            <a:t>?</a:t>
          </a:r>
          <a:endParaRPr lang="zh-TW" altLang="en-US" sz="2400" kern="1200" dirty="0">
            <a:latin typeface="微軟正黑體" pitchFamily="34" charset="-120"/>
            <a:ea typeface="微軟正黑體" pitchFamily="34" charset="-120"/>
          </a:endParaRPr>
        </a:p>
      </dsp:txBody>
      <dsp:txXfrm>
        <a:off x="36753" y="1692305"/>
        <a:ext cx="6022494" cy="679389"/>
      </dsp:txXfrm>
    </dsp:sp>
    <dsp:sp modelId="{7AC6EF16-01C4-4021-988F-0722B02E1874}">
      <dsp:nvSpPr>
        <dsp:cNvPr id="0" name=""/>
        <dsp:cNvSpPr/>
      </dsp:nvSpPr>
      <dsp:spPr>
        <a:xfrm>
          <a:off x="0" y="2477567"/>
          <a:ext cx="6096000" cy="752895"/>
        </a:xfrm>
        <a:prstGeom prst="roundRect">
          <a:avLst/>
        </a:prstGeom>
        <a:solidFill>
          <a:schemeClr val="accent6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kern="1200" dirty="0" smtClean="0">
              <a:latin typeface="微軟正黑體" pitchFamily="34" charset="-120"/>
              <a:ea typeface="微軟正黑體" pitchFamily="34" charset="-120"/>
            </a:rPr>
            <a:t>這個獎酬制度是否會履行承諾</a:t>
          </a:r>
          <a:r>
            <a:rPr lang="en-US" altLang="zh-TW" sz="2400" kern="1200" dirty="0" smtClean="0">
              <a:latin typeface="微軟正黑體" pitchFamily="34" charset="-120"/>
              <a:ea typeface="微軟正黑體" pitchFamily="34" charset="-120"/>
            </a:rPr>
            <a:t>?</a:t>
          </a:r>
          <a:endParaRPr lang="zh-TW" altLang="en-US" sz="2400" kern="1200" dirty="0">
            <a:latin typeface="微軟正黑體" pitchFamily="34" charset="-120"/>
            <a:ea typeface="微軟正黑體" pitchFamily="34" charset="-120"/>
          </a:endParaRPr>
        </a:p>
      </dsp:txBody>
      <dsp:txXfrm>
        <a:off x="36753" y="2514320"/>
        <a:ext cx="6022494" cy="679389"/>
      </dsp:txXfrm>
    </dsp:sp>
    <dsp:sp modelId="{3FD46734-6604-49CE-92D5-33B5DC081C0B}">
      <dsp:nvSpPr>
        <dsp:cNvPr id="0" name=""/>
        <dsp:cNvSpPr/>
      </dsp:nvSpPr>
      <dsp:spPr>
        <a:xfrm>
          <a:off x="0" y="3299582"/>
          <a:ext cx="6096000" cy="752895"/>
        </a:xfrm>
        <a:prstGeom prst="roundRect">
          <a:avLst/>
        </a:prstGeom>
        <a:solidFill>
          <a:schemeClr val="bg2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kern="1200" dirty="0" smtClean="0">
              <a:latin typeface="微軟正黑體" pitchFamily="34" charset="-120"/>
              <a:ea typeface="微軟正黑體" pitchFamily="34" charset="-120"/>
            </a:rPr>
            <a:t>這個獎酬制度是否提升企業或單位的績效</a:t>
          </a:r>
          <a:r>
            <a:rPr lang="en-US" altLang="zh-TW" sz="2400" kern="1200" dirty="0" smtClean="0">
              <a:latin typeface="微軟正黑體" pitchFamily="34" charset="-120"/>
              <a:ea typeface="微軟正黑體" pitchFamily="34" charset="-120"/>
            </a:rPr>
            <a:t>?</a:t>
          </a:r>
          <a:endParaRPr lang="zh-TW" altLang="en-US" sz="2400" kern="1200" dirty="0">
            <a:latin typeface="微軟正黑體" pitchFamily="34" charset="-120"/>
            <a:ea typeface="微軟正黑體" pitchFamily="34" charset="-120"/>
          </a:endParaRPr>
        </a:p>
      </dsp:txBody>
      <dsp:txXfrm>
        <a:off x="36753" y="3336335"/>
        <a:ext cx="6022494" cy="67938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2F8263-28A0-42F7-A532-BB05114E06A4}">
      <dsp:nvSpPr>
        <dsp:cNvPr id="0" name=""/>
        <dsp:cNvSpPr/>
      </dsp:nvSpPr>
      <dsp:spPr>
        <a:xfrm>
          <a:off x="0" y="0"/>
          <a:ext cx="7182678" cy="1254825"/>
        </a:xfrm>
        <a:prstGeom prst="roundRect">
          <a:avLst/>
        </a:prstGeom>
        <a:solidFill>
          <a:schemeClr val="accent6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4000" b="1" kern="1200" dirty="0" smtClean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rPr>
            <a:t>§12.1</a:t>
          </a:r>
          <a:r>
            <a:rPr lang="zh-TW" altLang="en-US" sz="4000" b="1" kern="1200" dirty="0" smtClean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rPr>
            <a:t> 組織變革</a:t>
          </a:r>
          <a:endParaRPr lang="zh-TW" altLang="en-US" sz="4000" b="1" kern="1200" dirty="0">
            <a:solidFill>
              <a:schemeClr val="bg1"/>
            </a:solidFill>
            <a:latin typeface="微軟正黑體" pitchFamily="34" charset="-120"/>
            <a:ea typeface="微軟正黑體" pitchFamily="34" charset="-120"/>
          </a:endParaRPr>
        </a:p>
      </dsp:txBody>
      <dsp:txXfrm>
        <a:off x="61256" y="61256"/>
        <a:ext cx="7060166" cy="1132313"/>
      </dsp:txXfrm>
    </dsp:sp>
    <dsp:sp modelId="{8ECE8589-8516-4D5C-8698-B69BE5F46FB4}">
      <dsp:nvSpPr>
        <dsp:cNvPr id="0" name=""/>
        <dsp:cNvSpPr/>
      </dsp:nvSpPr>
      <dsp:spPr>
        <a:xfrm>
          <a:off x="0" y="1404587"/>
          <a:ext cx="7182678" cy="1254825"/>
        </a:xfrm>
        <a:prstGeom prst="roundRect">
          <a:avLst/>
        </a:prstGeom>
        <a:solidFill>
          <a:schemeClr val="accent6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4000" b="1" kern="1200" dirty="0" smtClean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rPr>
            <a:t>§12.2</a:t>
          </a:r>
          <a:r>
            <a:rPr lang="zh-TW" altLang="en-US" sz="4000" b="1" kern="1200" dirty="0" smtClean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rPr>
            <a:t> 策略執行與人力資源</a:t>
          </a:r>
          <a:endParaRPr lang="zh-TW" altLang="en-US" sz="4000" b="1" kern="1200" dirty="0">
            <a:solidFill>
              <a:schemeClr val="bg1"/>
            </a:solidFill>
            <a:latin typeface="微軟正黑體" pitchFamily="34" charset="-120"/>
            <a:ea typeface="微軟正黑體" pitchFamily="34" charset="-120"/>
          </a:endParaRPr>
        </a:p>
      </dsp:txBody>
      <dsp:txXfrm>
        <a:off x="61256" y="1465843"/>
        <a:ext cx="7060166" cy="1132313"/>
      </dsp:txXfrm>
    </dsp:sp>
    <dsp:sp modelId="{AE0AAF5F-BFF0-4A8C-9D32-008D956B3228}">
      <dsp:nvSpPr>
        <dsp:cNvPr id="0" name=""/>
        <dsp:cNvSpPr/>
      </dsp:nvSpPr>
      <dsp:spPr>
        <a:xfrm>
          <a:off x="0" y="2774612"/>
          <a:ext cx="7182678" cy="1254825"/>
        </a:xfrm>
        <a:prstGeom prst="roundRect">
          <a:avLst/>
        </a:prstGeom>
        <a:solidFill>
          <a:schemeClr val="accent6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4000" b="1" kern="1200" dirty="0" smtClean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rPr>
            <a:t>§12.3</a:t>
          </a:r>
          <a:r>
            <a:rPr lang="zh-TW" altLang="en-US" sz="4000" b="1" kern="1200" dirty="0" smtClean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rPr>
            <a:t> 企業文化</a:t>
          </a:r>
          <a:endParaRPr lang="zh-TW" altLang="en-US" sz="4000" b="1" kern="1200" dirty="0">
            <a:solidFill>
              <a:schemeClr val="bg1"/>
            </a:solidFill>
            <a:latin typeface="微軟正黑體" pitchFamily="34" charset="-120"/>
            <a:ea typeface="微軟正黑體" pitchFamily="34" charset="-120"/>
          </a:endParaRPr>
        </a:p>
      </dsp:txBody>
      <dsp:txXfrm>
        <a:off x="61256" y="2835868"/>
        <a:ext cx="7060166" cy="1132313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DEA1B0C-0FD3-4B64-86B0-B5A4F1740A48}">
      <dsp:nvSpPr>
        <dsp:cNvPr id="0" name=""/>
        <dsp:cNvSpPr/>
      </dsp:nvSpPr>
      <dsp:spPr>
        <a:xfrm>
          <a:off x="0" y="29582"/>
          <a:ext cx="4816475" cy="1474200"/>
        </a:xfrm>
        <a:prstGeom prst="roundRect">
          <a:avLst/>
        </a:prstGeom>
        <a:solidFill>
          <a:srgbClr val="92D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zh-TW" altLang="en-US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+mn-cs"/>
            </a:rPr>
            <a:t>企業文化本身便是一種競爭優勢 </a:t>
          </a:r>
          <a:endParaRPr lang="zh-TW" altLang="en-US" sz="2800" kern="1200" dirty="0">
            <a:latin typeface="微軟正黑體" pitchFamily="34" charset="-120"/>
            <a:ea typeface="微軟正黑體" pitchFamily="34" charset="-120"/>
          </a:endParaRPr>
        </a:p>
      </dsp:txBody>
      <dsp:txXfrm>
        <a:off x="71965" y="101547"/>
        <a:ext cx="4672545" cy="1330270"/>
      </dsp:txXfrm>
    </dsp:sp>
    <dsp:sp modelId="{EE911A70-1E9F-42F8-AD76-7E36F94D8EC9}">
      <dsp:nvSpPr>
        <dsp:cNvPr id="0" name=""/>
        <dsp:cNvSpPr/>
      </dsp:nvSpPr>
      <dsp:spPr>
        <a:xfrm>
          <a:off x="0" y="1584423"/>
          <a:ext cx="4816475" cy="1474200"/>
        </a:xfrm>
        <a:prstGeom prst="roundRect">
          <a:avLst/>
        </a:prstGeom>
        <a:solidFill>
          <a:srgbClr val="FF7C8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zh-TW" altLang="en-US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+mn-cs"/>
            </a:rPr>
            <a:t>企業文化是雙面刃 </a:t>
          </a:r>
          <a:endParaRPr lang="zh-TW" altLang="en-US" sz="2800" kern="1200" dirty="0">
            <a:latin typeface="微軟正黑體" pitchFamily="34" charset="-120"/>
            <a:ea typeface="微軟正黑體" pitchFamily="34" charset="-120"/>
          </a:endParaRPr>
        </a:p>
      </dsp:txBody>
      <dsp:txXfrm>
        <a:off x="71965" y="1656388"/>
        <a:ext cx="4672545" cy="1330270"/>
      </dsp:txXfrm>
    </dsp:sp>
    <dsp:sp modelId="{E4A42F7F-1750-4BCC-9690-402BA2513B63}">
      <dsp:nvSpPr>
        <dsp:cNvPr id="0" name=""/>
        <dsp:cNvSpPr/>
      </dsp:nvSpPr>
      <dsp:spPr>
        <a:xfrm>
          <a:off x="0" y="3139263"/>
          <a:ext cx="4816475" cy="1474200"/>
        </a:xfrm>
        <a:prstGeom prst="roundRect">
          <a:avLst/>
        </a:prstGeom>
        <a:solidFill>
          <a:srgbClr val="FFFF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zh-TW" altLang="en-US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+mn-cs"/>
            </a:rPr>
            <a:t>必須維持企業文化的活力 </a:t>
          </a:r>
          <a:endParaRPr lang="zh-TW" altLang="en-US" sz="2800" kern="1200" dirty="0">
            <a:latin typeface="微軟正黑體" pitchFamily="34" charset="-120"/>
            <a:ea typeface="微軟正黑體" pitchFamily="34" charset="-120"/>
          </a:endParaRPr>
        </a:p>
      </dsp:txBody>
      <dsp:txXfrm>
        <a:off x="71965" y="3211228"/>
        <a:ext cx="4672545" cy="133027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D2177584-C080-4351-B39F-1EC73B9B9B73}" type="datetimeFigureOut">
              <a:rPr lang="zh-TW" altLang="en-US"/>
              <a:pPr>
                <a:defRPr/>
              </a:pPr>
              <a:t>2017/6/28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04BCE854-67F9-410B-A136-780C0A107393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84694F33-EFFD-4476-B6B8-41FF9CD50F46}" type="datetimeFigureOut">
              <a:rPr lang="zh-TW" altLang="en-US"/>
              <a:pPr>
                <a:defRPr/>
              </a:pPr>
              <a:t>2017/6/28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TW" altLang="en-US" noProof="0" smtClean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noProof="0" smtClean="0"/>
              <a:t>按一下以編輯母片文字樣式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C592364C-1543-4F76-BDE3-15DD694D495B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 smtClean="0"/>
          </a:p>
        </p:txBody>
      </p:sp>
      <p:sp>
        <p:nvSpPr>
          <p:cNvPr id="11268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fld id="{EBFF0858-02A6-4F13-A3E5-B606BB218039}" type="slidenum">
              <a:rPr lang="zh-TW" altLang="en-US" smtClean="0"/>
              <a:pPr/>
              <a:t>2</a:t>
            </a:fld>
            <a:endParaRPr lang="zh-TW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 dirty="0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TW" altLang="en-US"/>
              <a:t>策略管理 </a:t>
            </a:r>
            <a:r>
              <a:rPr lang="en-US" altLang="zh-TW"/>
              <a:t>ch1 </a:t>
            </a:r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F3EC46-520E-45C7-9B6F-9F7191DBC04D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25397397"/>
      </p:ext>
    </p:extLst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2" y="552280"/>
            <a:ext cx="7594333" cy="747413"/>
          </a:xfrm>
        </p:spPr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08522" y="1653436"/>
            <a:ext cx="7594333" cy="4523527"/>
          </a:xfrm>
        </p:spPr>
        <p:txBody>
          <a:bodyPr/>
          <a:lstStyle>
            <a:lvl1pPr>
              <a:lnSpc>
                <a:spcPct val="100000"/>
              </a:lnSpc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>
              <a:defRPr sz="25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15888" y="6388100"/>
            <a:ext cx="4418012" cy="2762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TW" altLang="en-US"/>
              <a:t>策略管理 </a:t>
            </a:r>
            <a:r>
              <a:rPr lang="en-US" altLang="zh-TW"/>
              <a:t>ch1 </a:t>
            </a:r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88100"/>
            <a:ext cx="2560638" cy="2762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TW"/>
              <a:t>1-</a:t>
            </a:r>
            <a:fld id="{37E21A35-B724-400D-9713-3701A6CE7E48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2559848"/>
      </p:ext>
    </p:extLst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TW" altLang="en-US"/>
              <a:t>策略管理 </a:t>
            </a:r>
            <a:r>
              <a:rPr lang="en-US" altLang="zh-TW"/>
              <a:t>ch1 </a:t>
            </a:r>
            <a:endParaRPr lang="zh-TW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131AEF-531E-4768-BE87-D6163823F04D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67219782"/>
      </p:ext>
    </p:extLst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TW" altLang="en-US"/>
              <a:t>策略管理 </a:t>
            </a:r>
            <a:r>
              <a:rPr lang="en-US" altLang="zh-TW"/>
              <a:t>ch1 </a:t>
            </a:r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TW"/>
              <a:t>1-</a:t>
            </a:r>
            <a:fld id="{10766125-4E64-48A8-BC38-BCFC3EAF724C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74564675"/>
      </p:ext>
    </p:extLst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TW" altLang="en-US"/>
              <a:t>策略管理 </a:t>
            </a:r>
            <a:r>
              <a:rPr lang="en-US" altLang="zh-TW"/>
              <a:t>ch1 </a:t>
            </a:r>
            <a:endParaRPr lang="zh-TW" alt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4DBD93-67B8-4811-9AC4-2E0933F68A22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1799411"/>
      </p:ext>
    </p:extLst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TW" altLang="en-US"/>
              <a:t>策略管理 </a:t>
            </a:r>
            <a:r>
              <a:rPr lang="en-US" altLang="zh-TW"/>
              <a:t>ch1 </a:t>
            </a:r>
            <a:endParaRPr lang="zh-TW" alt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454BDC-9554-4358-9376-C4CFB7F67DC5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25279603"/>
      </p:ext>
    </p:extLst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TW" altLang="en-US"/>
              <a:t>策略管理 </a:t>
            </a:r>
            <a:r>
              <a:rPr lang="en-US" altLang="zh-TW"/>
              <a:t>ch1 </a:t>
            </a:r>
            <a:endParaRPr lang="zh-TW" altLang="en-US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B09608-BB53-45BB-B710-5E5CF4D87A4E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22999718"/>
      </p:ext>
    </p:extLst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TW" altLang="en-US"/>
              <a:t>策略管理 </a:t>
            </a:r>
            <a:r>
              <a:rPr lang="en-US" altLang="zh-TW"/>
              <a:t>ch1 </a:t>
            </a:r>
            <a:endParaRPr lang="zh-TW" alt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91860E-2B9E-418A-B6A3-33A3D57C3088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72352567"/>
      </p:ext>
    </p:extLst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TW" altLang="en-US" noProof="0" smtClean="0"/>
              <a:t>按一下圖示以新增圖片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TW" altLang="en-US"/>
              <a:t>策略管理 </a:t>
            </a:r>
            <a:r>
              <a:rPr lang="en-US" altLang="zh-TW"/>
              <a:t>ch1 </a:t>
            </a:r>
            <a:endParaRPr lang="zh-TW" alt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A361AE-A6A4-48F3-9D00-97EB5966B64E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7460361"/>
      </p:ext>
    </p:extLst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TW" altLang="en-US"/>
              <a:t>策略管理 </a:t>
            </a:r>
            <a:r>
              <a:rPr lang="en-US" altLang="zh-TW"/>
              <a:t>ch1 </a:t>
            </a:r>
            <a:endParaRPr lang="zh-TW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05E3D7-7049-4FD7-857C-F8EB3CD1F924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4640408"/>
      </p:ext>
    </p:extLst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TW" altLang="en-US"/>
              <a:t>策略管理 </a:t>
            </a:r>
            <a:r>
              <a:rPr lang="en-US" altLang="zh-TW"/>
              <a:t>ch1 </a:t>
            </a:r>
            <a:endParaRPr lang="zh-TW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FDA14A-5964-4CC4-872F-6D34D5AFECEB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81732150"/>
      </p:ext>
    </p:extLst>
  </p:cSld>
  <p:clrMapOvr>
    <a:masterClrMapping/>
  </p:clrMapOvr>
  <p:transition spd="med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077239" y="788358"/>
            <a:ext cx="6412272" cy="935723"/>
          </a:xfrm>
        </p:spPr>
        <p:txBody>
          <a:bodyPr anchor="b">
            <a:noAutofit/>
          </a:bodyPr>
          <a:lstStyle>
            <a:lvl1pPr algn="l">
              <a:defRPr sz="48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233747" y="2897845"/>
            <a:ext cx="6676505" cy="1412170"/>
          </a:xfrm>
        </p:spPr>
        <p:txBody>
          <a:bodyPr>
            <a:normAutofit/>
          </a:bodyPr>
          <a:lstStyle>
            <a:lvl1pPr marL="0" indent="0" algn="ctr">
              <a:buNone/>
              <a:defRPr sz="4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dirty="0" smtClean="0"/>
              <a:t>按一下以編輯母片副標題樣式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TW" altLang="en-US"/>
              <a:t>策略管理 </a:t>
            </a:r>
            <a:r>
              <a:rPr lang="en-US" altLang="zh-TW"/>
              <a:t>ch1 </a:t>
            </a:r>
            <a:endParaRPr lang="zh-TW" altLang="en-US" dirty="0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C54071-B987-47BE-961A-FD815242C101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85875916"/>
      </p:ext>
    </p:extLst>
  </p:cSld>
  <p:clrMapOvr>
    <a:masterClrMapping/>
  </p:clrMapOvr>
  <p:transition spd="slow">
    <p:push dir="u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228600" indent="-228600">
              <a:buFont typeface="Myriad Hebrew" panose="01010101010101010101" pitchFamily="50" charset="-79"/>
              <a:buChar char="­"/>
              <a:defRPr/>
            </a:lvl1pPr>
            <a:lvl2pPr marL="685800" indent="-228600">
              <a:buFont typeface="Myriad Hebrew" panose="01010101010101010101" pitchFamily="50" charset="-79"/>
              <a:buChar char="­"/>
              <a:defRPr/>
            </a:lvl2pPr>
            <a:lvl3pPr marL="1143000" indent="-228600">
              <a:buFont typeface="Myriad Hebrew" panose="01010101010101010101" pitchFamily="50" charset="-79"/>
              <a:buChar char="­"/>
              <a:defRPr/>
            </a:lvl3pPr>
            <a:lvl4pPr marL="1600200" indent="-228600">
              <a:buFont typeface="Myriad Hebrew" panose="01010101010101010101" pitchFamily="50" charset="-79"/>
              <a:buChar char="­"/>
              <a:defRPr/>
            </a:lvl4pPr>
            <a:lvl5pPr marL="2057400" indent="-228600">
              <a:buFont typeface="Myriad Hebrew" panose="01010101010101010101" pitchFamily="50" charset="-79"/>
              <a:buChar char="­"/>
              <a:defRPr/>
            </a:lvl5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TW" altLang="en-US"/>
              <a:t>策略管理 </a:t>
            </a:r>
            <a:r>
              <a:rPr lang="en-US" altLang="zh-TW"/>
              <a:t>ch1 </a:t>
            </a:r>
            <a:endParaRPr lang="zh-TW" altLang="en-US" dirty="0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TW"/>
              <a:t>1-</a:t>
            </a:r>
            <a:fld id="{DE8A7D81-0EC5-4B8E-9376-E4FEC2D336AD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79874792"/>
      </p:ext>
    </p:extLst>
  </p:cSld>
  <p:clrMapOvr>
    <a:masterClrMapping/>
  </p:clrMapOvr>
  <p:transition spd="slow">
    <p:push dir="u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TW" altLang="en-US"/>
              <a:t>策略管理 </a:t>
            </a:r>
            <a:r>
              <a:rPr lang="en-US" altLang="zh-TW"/>
              <a:t>ch1 </a:t>
            </a:r>
            <a:endParaRPr lang="zh-TW" altLang="en-US" dirty="0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2E2E66-13E5-4104-92CC-0B1EBC102023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69994512"/>
      </p:ext>
    </p:extLst>
  </p:cSld>
  <p:clrMapOvr>
    <a:masterClrMapping/>
  </p:clrMapOvr>
  <p:transition spd="slow">
    <p:push dir="u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TW" altLang="en-US"/>
              <a:t>策略管理 </a:t>
            </a:r>
            <a:r>
              <a:rPr lang="en-US" altLang="zh-TW"/>
              <a:t>ch1 </a:t>
            </a:r>
            <a:endParaRPr lang="zh-TW" altLang="en-US" dirty="0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2EC7CD-EB9C-4DE0-8BB7-650E9E98BE04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44827220"/>
      </p:ext>
    </p:extLst>
  </p:cSld>
  <p:clrMapOvr>
    <a:masterClrMapping/>
  </p:clrMapOvr>
  <p:transition spd="slow">
    <p:push dir="u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TW" altLang="en-US"/>
              <a:t>策略管理 </a:t>
            </a:r>
            <a:r>
              <a:rPr lang="en-US" altLang="zh-TW"/>
              <a:t>ch1 </a:t>
            </a:r>
            <a:endParaRPr lang="zh-TW" altLang="en-US" dirty="0"/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D08923-67C5-401C-A041-909E15FE83B1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95295924"/>
      </p:ext>
    </p:extLst>
  </p:cSld>
  <p:clrMapOvr>
    <a:masterClrMapping/>
  </p:clrMapOvr>
  <p:transition spd="slow">
    <p:push dir="u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TW" altLang="en-US"/>
              <a:t>策略管理 </a:t>
            </a:r>
            <a:r>
              <a:rPr lang="en-US" altLang="zh-TW"/>
              <a:t>ch1 </a:t>
            </a:r>
            <a:endParaRPr lang="zh-TW" altLang="en-US" dirty="0"/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5EF3B1-6476-4EB1-A081-AFC9427DD859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17793531"/>
      </p:ext>
    </p:extLst>
  </p:cSld>
  <p:clrMapOvr>
    <a:masterClrMapping/>
  </p:clrMapOvr>
  <p:transition spd="slow">
    <p:push dir="u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TW" altLang="en-US"/>
              <a:t>策略管理 </a:t>
            </a:r>
            <a:r>
              <a:rPr lang="en-US" altLang="zh-TW"/>
              <a:t>ch1 </a:t>
            </a:r>
            <a:endParaRPr lang="zh-TW" altLang="en-US" dirty="0"/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AAE063-56B7-44AC-B773-DBCB09E2D714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51046084"/>
      </p:ext>
    </p:extLst>
  </p:cSld>
  <p:clrMapOvr>
    <a:masterClrMapping/>
  </p:clrMapOvr>
  <p:transition spd="slow">
    <p:push dir="u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TW" altLang="en-US"/>
              <a:t>策略管理 </a:t>
            </a:r>
            <a:r>
              <a:rPr lang="en-US" altLang="zh-TW"/>
              <a:t>ch1 </a:t>
            </a:r>
            <a:endParaRPr lang="zh-TW" altLang="en-US" dirty="0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36A89-5430-4AD7-98B0-7B63816A880D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70496210"/>
      </p:ext>
    </p:extLst>
  </p:cSld>
  <p:clrMapOvr>
    <a:masterClrMapping/>
  </p:clrMapOvr>
  <p:transition spd="slow">
    <p:push dir="u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TW" altLang="en-US"/>
              <a:t>策略管理 </a:t>
            </a:r>
            <a:r>
              <a:rPr lang="en-US" altLang="zh-TW"/>
              <a:t>ch1 </a:t>
            </a:r>
            <a:endParaRPr lang="zh-TW" altLang="en-US" dirty="0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39CECD-F9ED-4B91-B805-1B3B04E73D00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5442512"/>
      </p:ext>
    </p:extLst>
  </p:cSld>
  <p:clrMapOvr>
    <a:masterClrMapping/>
  </p:clrMapOvr>
  <p:transition spd="slow">
    <p:push dir="u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TW" altLang="en-US"/>
              <a:t>策略管理 </a:t>
            </a:r>
            <a:r>
              <a:rPr lang="en-US" altLang="zh-TW"/>
              <a:t>ch1 </a:t>
            </a:r>
            <a:endParaRPr lang="zh-TW" altLang="en-US" dirty="0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5AEA28-B8BE-491A-BCA2-DEB78307712C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61659006"/>
      </p:ext>
    </p:extLst>
  </p:cSld>
  <p:clrMapOvr>
    <a:masterClrMapping/>
  </p:clrMapOvr>
  <p:transition spd="slow">
    <p:push dir="u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TW" altLang="en-US"/>
              <a:t>策略管理 </a:t>
            </a:r>
            <a:r>
              <a:rPr lang="en-US" altLang="zh-TW"/>
              <a:t>ch1 </a:t>
            </a:r>
            <a:endParaRPr lang="zh-TW" altLang="en-US" dirty="0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868DB4-3B42-4E4F-ADBC-D4C0470E7C30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38218250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18" Type="http://schemas.openxmlformats.org/officeDocument/2006/relationships/image" Target="../media/image6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8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563563"/>
            <a:ext cx="7886700" cy="976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  <a:endParaRPr lang="en-US" altLang="zh-TW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altLang="zh-TW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5888" y="6464300"/>
            <a:ext cx="4418012" cy="2762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1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r>
              <a:rPr lang="zh-TW" altLang="en-US"/>
              <a:t>策略管理 </a:t>
            </a:r>
            <a:r>
              <a:rPr lang="en-US" altLang="zh-TW"/>
              <a:t>ch1 </a:t>
            </a:r>
            <a:endParaRPr lang="zh-TW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7540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464300"/>
            <a:ext cx="2560638" cy="2762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1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fld id="{9C1186BC-D7C0-4921-AA84-EA21F35F2A9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76" r:id="rId1"/>
    <p:sldLayoutId id="2147484577" r:id="rId2"/>
    <p:sldLayoutId id="2147484558" r:id="rId3"/>
    <p:sldLayoutId id="2147484578" r:id="rId4"/>
    <p:sldLayoutId id="2147484559" r:id="rId5"/>
    <p:sldLayoutId id="2147484560" r:id="rId6"/>
    <p:sldLayoutId id="2147484561" r:id="rId7"/>
    <p:sldLayoutId id="2147484562" r:id="rId8"/>
    <p:sldLayoutId id="2147484563" r:id="rId9"/>
    <p:sldLayoutId id="2147484564" r:id="rId10"/>
    <p:sldLayoutId id="2147484565" r:id="rId11"/>
  </p:sldLayoutIdLst>
  <p:transition spd="med">
    <p:fade/>
  </p:transition>
  <p:timing>
    <p:tnLst>
      <p:par>
        <p:cTn id="1" dur="indefinite" restart="never" nodeType="tmRoot"/>
      </p:par>
    </p:tnLst>
  </p:timing>
  <p:hf hdr="0" ftr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 kern="1200">
          <a:solidFill>
            <a:srgbClr val="843C0C"/>
          </a:solidFill>
          <a:latin typeface="標楷體" panose="03000509000000000000" pitchFamily="65" charset="-120"/>
          <a:ea typeface="標楷體" panose="03000509000000000000" pitchFamily="65" charset="-120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843C0C"/>
          </a:solidFill>
          <a:latin typeface="標楷體" panose="03000509000000000000" pitchFamily="65" charset="-120"/>
          <a:ea typeface="標楷體" panose="03000509000000000000" pitchFamily="65" charset="-12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843C0C"/>
          </a:solidFill>
          <a:latin typeface="標楷體" panose="03000509000000000000" pitchFamily="65" charset="-120"/>
          <a:ea typeface="標楷體" panose="03000509000000000000" pitchFamily="65" charset="-12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843C0C"/>
          </a:solidFill>
          <a:latin typeface="標楷體" panose="03000509000000000000" pitchFamily="65" charset="-120"/>
          <a:ea typeface="標楷體" panose="03000509000000000000" pitchFamily="65" charset="-12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843C0C"/>
          </a:solidFill>
          <a:latin typeface="標楷體" panose="03000509000000000000" pitchFamily="65" charset="-120"/>
          <a:ea typeface="標楷體" panose="03000509000000000000" pitchFamily="65" charset="-12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203864"/>
          </a:solidFill>
          <a:latin typeface="標楷體" panose="03000509000000000000" pitchFamily="65" charset="-120"/>
          <a:ea typeface="標楷體" panose="03000509000000000000" pitchFamily="65" charset="-12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203864"/>
          </a:solidFill>
          <a:latin typeface="標楷體" panose="03000509000000000000" pitchFamily="65" charset="-120"/>
          <a:ea typeface="標楷體" panose="03000509000000000000" pitchFamily="65" charset="-12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203864"/>
          </a:solidFill>
          <a:latin typeface="標楷體" panose="03000509000000000000" pitchFamily="65" charset="-120"/>
          <a:ea typeface="標楷體" panose="03000509000000000000" pitchFamily="65" charset="-12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203864"/>
          </a:solidFill>
          <a:latin typeface="標楷體" panose="03000509000000000000" pitchFamily="65" charset="-120"/>
          <a:ea typeface="標楷體" panose="03000509000000000000" pitchFamily="65" charset="-12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Blip>
          <a:blip r:embed="rId14"/>
        </a:buBlip>
        <a:defRPr sz="2800" b="1" kern="1200">
          <a:solidFill>
            <a:schemeClr val="tx1"/>
          </a:solidFill>
          <a:latin typeface="標楷體" panose="03000509000000000000" pitchFamily="65" charset="-120"/>
          <a:ea typeface="標楷體" panose="03000509000000000000" pitchFamily="65" charset="-120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Blip>
          <a:blip r:embed="rId15"/>
        </a:buBlip>
        <a:defRPr sz="2400" b="1" kern="1200">
          <a:solidFill>
            <a:schemeClr val="tx1"/>
          </a:solidFill>
          <a:latin typeface="標楷體" panose="03000509000000000000" pitchFamily="65" charset="-120"/>
          <a:ea typeface="標楷體" panose="03000509000000000000" pitchFamily="65" charset="-120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Blip>
          <a:blip r:embed="rId16"/>
        </a:buBlip>
        <a:defRPr sz="2000" b="1" kern="1200">
          <a:solidFill>
            <a:schemeClr val="tx1"/>
          </a:solidFill>
          <a:latin typeface="標楷體" panose="03000509000000000000" pitchFamily="65" charset="-120"/>
          <a:ea typeface="標楷體" panose="03000509000000000000" pitchFamily="65" charset="-120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Blip>
          <a:blip r:embed="rId17"/>
        </a:buBlip>
        <a:defRPr b="1" kern="1200">
          <a:solidFill>
            <a:schemeClr val="tx1"/>
          </a:solidFill>
          <a:latin typeface="標楷體" panose="03000509000000000000" pitchFamily="65" charset="-120"/>
          <a:ea typeface="標楷體" panose="03000509000000000000" pitchFamily="65" charset="-120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Blip>
          <a:blip r:embed="rId18"/>
        </a:buBlip>
        <a:defRPr b="1" kern="1200">
          <a:solidFill>
            <a:schemeClr val="tx1"/>
          </a:solidFill>
          <a:latin typeface="標楷體" panose="03000509000000000000" pitchFamily="65" charset="-120"/>
          <a:ea typeface="標楷體" panose="03000509000000000000" pitchFamily="65" charset="-12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標題版面配置區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2051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125413" y="6453188"/>
            <a:ext cx="256063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100">
                <a:solidFill>
                  <a:schemeClr val="bg1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r>
              <a:rPr lang="zh-TW" altLang="en-US"/>
              <a:t>策略管理 </a:t>
            </a:r>
            <a:r>
              <a:rPr lang="en-US" altLang="zh-TW"/>
              <a:t>ch1 </a:t>
            </a:r>
            <a:endParaRPr lang="zh-TW" altLang="en-US" dirty="0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bg1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457950" y="6453188"/>
            <a:ext cx="2589213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10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58D1B292-387A-4666-A46B-8E22849CEE12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66" r:id="rId1"/>
    <p:sldLayoutId id="2147484579" r:id="rId2"/>
    <p:sldLayoutId id="2147484567" r:id="rId3"/>
    <p:sldLayoutId id="2147484568" r:id="rId4"/>
    <p:sldLayoutId id="2147484569" r:id="rId5"/>
    <p:sldLayoutId id="2147484570" r:id="rId6"/>
    <p:sldLayoutId id="2147484571" r:id="rId7"/>
    <p:sldLayoutId id="2147484572" r:id="rId8"/>
    <p:sldLayoutId id="2147484573" r:id="rId9"/>
    <p:sldLayoutId id="2147484574" r:id="rId10"/>
    <p:sldLayoutId id="2147484575" r:id="rId11"/>
  </p:sldLayoutIdLst>
  <p:transition spd="slow">
    <p:push dir="u"/>
  </p:transition>
  <p:timing>
    <p:tnLst>
      <p:par>
        <p:cTn id="1" dur="indefinite" restart="never" nodeType="tmRoot"/>
      </p:par>
    </p:tnLst>
  </p:timing>
  <p:hf hdr="0" ftr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b="1" kern="1200">
          <a:solidFill>
            <a:schemeClr val="bg1"/>
          </a:solidFill>
          <a:latin typeface="微軟正黑體" panose="020B0604030504040204" pitchFamily="34" charset="-120"/>
          <a:ea typeface="微軟正黑體" panose="020B0604030504040204" pitchFamily="34" charset="-120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b="1">
          <a:solidFill>
            <a:schemeClr val="bg1"/>
          </a:solidFill>
          <a:latin typeface="微軟正黑體" panose="020B0604030504040204" pitchFamily="34" charset="-120"/>
          <a:ea typeface="微軟正黑體" panose="020B0604030504040204" pitchFamily="34" charset="-12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b="1">
          <a:solidFill>
            <a:schemeClr val="bg1"/>
          </a:solidFill>
          <a:latin typeface="微軟正黑體" panose="020B0604030504040204" pitchFamily="34" charset="-120"/>
          <a:ea typeface="微軟正黑體" panose="020B0604030504040204" pitchFamily="34" charset="-12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b="1">
          <a:solidFill>
            <a:schemeClr val="bg1"/>
          </a:solidFill>
          <a:latin typeface="微軟正黑體" panose="020B0604030504040204" pitchFamily="34" charset="-120"/>
          <a:ea typeface="微軟正黑體" panose="020B0604030504040204" pitchFamily="34" charset="-12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b="1">
          <a:solidFill>
            <a:schemeClr val="bg1"/>
          </a:solidFill>
          <a:latin typeface="微軟正黑體" panose="020B0604030504040204" pitchFamily="34" charset="-120"/>
          <a:ea typeface="微軟正黑體" panose="020B0604030504040204" pitchFamily="34" charset="-12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b="1" kern="1200">
          <a:solidFill>
            <a:schemeClr val="bg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b="1" kern="1200">
          <a:solidFill>
            <a:schemeClr val="bg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b="1" kern="1200">
          <a:solidFill>
            <a:schemeClr val="bg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b="1" kern="1200">
          <a:solidFill>
            <a:schemeClr val="bg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b="1" kern="1200">
          <a:solidFill>
            <a:schemeClr val="bg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diagramLayout" Target="../diagrams/layout2.xml"/><Relationship Id="rId7" Type="http://schemas.openxmlformats.org/officeDocument/2006/relationships/image" Target="../media/image14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11" Type="http://schemas.microsoft.com/office/2007/relationships/hdphoto" Target="../media/hdphoto2.wdp"/><Relationship Id="rId5" Type="http://schemas.openxmlformats.org/officeDocument/2006/relationships/diagramColors" Target="../diagrams/colors2.xml"/><Relationship Id="rId10" Type="http://schemas.openxmlformats.org/officeDocument/2006/relationships/image" Target="../media/image17.png"/><Relationship Id="rId4" Type="http://schemas.openxmlformats.org/officeDocument/2006/relationships/diagramQuickStyle" Target="../diagrams/quickStyle2.xml"/><Relationship Id="rId9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Relationship Id="rId5" Type="http://schemas.microsoft.com/office/2007/relationships/hdphoto" Target="../media/hdphoto3.wdp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3" Type="http://schemas.openxmlformats.org/officeDocument/2006/relationships/diagramLayout" Target="../diagrams/layout4.xml"/><Relationship Id="rId7" Type="http://schemas.openxmlformats.org/officeDocument/2006/relationships/image" Target="../media/image25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7" Type="http://schemas.openxmlformats.org/officeDocument/2006/relationships/image" Target="../media/image28.jpeg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標題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sp>
        <p:nvSpPr>
          <p:cNvPr id="9219" name="副標題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標題 14"/>
          <p:cNvSpPr>
            <a:spLocks noGrp="1"/>
          </p:cNvSpPr>
          <p:nvPr>
            <p:ph type="ctrTitle"/>
          </p:nvPr>
        </p:nvSpPr>
        <p:spPr>
          <a:xfrm>
            <a:off x="1077913" y="788988"/>
            <a:ext cx="6411912" cy="935037"/>
          </a:xfrm>
        </p:spPr>
        <p:txBody>
          <a:bodyPr/>
          <a:lstStyle/>
          <a:p>
            <a:r>
              <a:rPr lang="zh-TW" altLang="en-US" dirty="0" smtClean="0"/>
              <a:t>第 </a:t>
            </a:r>
            <a:r>
              <a:rPr lang="en-US" altLang="zh-TW" dirty="0" smtClean="0"/>
              <a:t>12 </a:t>
            </a:r>
            <a:r>
              <a:rPr lang="zh-TW" altLang="en-US" dirty="0" smtClean="0"/>
              <a:t>章</a:t>
            </a:r>
          </a:p>
        </p:txBody>
      </p:sp>
      <p:sp>
        <p:nvSpPr>
          <p:cNvPr id="10243" name="副標題 2"/>
          <p:cNvSpPr>
            <a:spLocks noGrp="1"/>
          </p:cNvSpPr>
          <p:nvPr>
            <p:ph type="subTitle" idx="1"/>
          </p:nvPr>
        </p:nvSpPr>
        <p:spPr>
          <a:xfrm>
            <a:off x="1077913" y="2838194"/>
            <a:ext cx="7910512" cy="2667870"/>
          </a:xfrm>
        </p:spPr>
        <p:txBody>
          <a:bodyPr>
            <a:noAutofit/>
          </a:bodyPr>
          <a:lstStyle/>
          <a:p>
            <a:pPr algn="r"/>
            <a:r>
              <a:rPr lang="zh-TW" altLang="en-US" sz="6000" dirty="0" smtClean="0"/>
              <a:t>策略執行與組織變革、人力資源，和企業文</a:t>
            </a:r>
            <a:r>
              <a:rPr lang="zh-TW" altLang="en-US" sz="6000" dirty="0"/>
              <a:t>化</a:t>
            </a:r>
            <a:endParaRPr lang="zh-TW" altLang="en-US" sz="6000" dirty="0" smtClean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日期版面配置區 4"/>
          <p:cNvSpPr>
            <a:spLocks noGrp="1"/>
          </p:cNvSpPr>
          <p:nvPr>
            <p:ph type="dt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r>
              <a:rPr lang="zh-TW" altLang="en-US" smtClean="0"/>
              <a:t>策略管理學   </a:t>
            </a:r>
            <a:r>
              <a:rPr lang="en-US" altLang="zh-TW" smtClean="0"/>
              <a:t>Chapter 1   </a:t>
            </a:r>
            <a:r>
              <a:rPr lang="zh-TW" altLang="en-US" smtClean="0"/>
              <a:t>請放章名</a:t>
            </a:r>
          </a:p>
        </p:txBody>
      </p:sp>
      <p:sp>
        <p:nvSpPr>
          <p:cNvPr id="5123" name="投影片編號版面配置區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r>
              <a:rPr lang="en-US" altLang="zh-TW"/>
              <a:t>12-</a:t>
            </a:r>
            <a:fld id="{E91402D7-14E0-432D-8872-F3F559A73F71}" type="slidenum">
              <a:rPr lang="en-US" altLang="zh-TW"/>
              <a:pPr eaLnBrk="1" hangingPunct="1"/>
              <a:t>3</a:t>
            </a:fld>
            <a:endParaRPr lang="en-US" altLang="zh-TW"/>
          </a:p>
        </p:txBody>
      </p:sp>
      <p:sp>
        <p:nvSpPr>
          <p:cNvPr id="5124" name="Rectangle 2"/>
          <p:cNvSpPr>
            <a:spLocks noGrp="1" noChangeArrowheads="1"/>
          </p:cNvSpPr>
          <p:nvPr>
            <p:ph type="title"/>
          </p:nvPr>
        </p:nvSpPr>
        <p:spPr>
          <a:xfrm>
            <a:off x="539136" y="349310"/>
            <a:ext cx="8229600" cy="1143000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zh-TW" sz="4200" dirty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CHAPTER 12  </a:t>
            </a:r>
            <a:r>
              <a:rPr lang="zh-TW" altLang="en-US" sz="4200" dirty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策略執行與組織變革、人力資源，和企業文化</a:t>
            </a:r>
            <a:endParaRPr lang="zh-TW" altLang="zh-TW" sz="4200" dirty="0">
              <a:solidFill>
                <a:schemeClr val="accent6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7680854" y="-50800"/>
            <a:ext cx="155627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r>
              <a:rPr lang="en-US" altLang="zh-TW" sz="2000" i="1" dirty="0"/>
              <a:t>Chapter 12</a:t>
            </a:r>
          </a:p>
        </p:txBody>
      </p:sp>
      <p:graphicFrame>
        <p:nvGraphicFramePr>
          <p:cNvPr id="7" name="資料庫圖表 6"/>
          <p:cNvGraphicFramePr/>
          <p:nvPr>
            <p:extLst>
              <p:ext uri="{D42A27DB-BD31-4B8C-83A1-F6EECF244321}">
                <p14:modId xmlns:p14="http://schemas.microsoft.com/office/powerpoint/2010/main" val="3446606293"/>
              </p:ext>
            </p:extLst>
          </p:nvPr>
        </p:nvGraphicFramePr>
        <p:xfrm>
          <a:off x="901148" y="1834322"/>
          <a:ext cx="7182678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85650659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日期版面配置區 4"/>
          <p:cNvSpPr>
            <a:spLocks noGrp="1"/>
          </p:cNvSpPr>
          <p:nvPr>
            <p:ph type="dt" sz="quarter" idx="11"/>
          </p:nvPr>
        </p:nvSpPr>
        <p:spPr>
          <a:xfrm>
            <a:off x="384175" y="6413500"/>
            <a:ext cx="6083300" cy="3222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r>
              <a:rPr lang="zh-TW" altLang="en-US" smtClean="0"/>
              <a:t>策略管理學   </a:t>
            </a:r>
            <a:r>
              <a:rPr lang="en-US" altLang="zh-TW" smtClean="0"/>
              <a:t>Chapter 12   </a:t>
            </a:r>
            <a:r>
              <a:rPr lang="zh-TW" altLang="en-US" smtClean="0"/>
              <a:t>策略執行與組織變革、人力資源，和企業文化</a:t>
            </a:r>
            <a:endParaRPr lang="en-US" altLang="zh-TW" smtClean="0"/>
          </a:p>
        </p:txBody>
      </p:sp>
      <p:sp>
        <p:nvSpPr>
          <p:cNvPr id="6147" name="投影片編號版面配置區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r>
              <a:rPr lang="en-US" altLang="zh-TW" dirty="0"/>
              <a:t>12-</a:t>
            </a:r>
            <a:fld id="{B5EC7560-24DE-4E0C-8F9E-A2C684421E67}" type="slidenum">
              <a:rPr lang="en-US" altLang="zh-TW"/>
              <a:pPr eaLnBrk="1" hangingPunct="1"/>
              <a:t>4</a:t>
            </a:fld>
            <a:endParaRPr lang="en-US" altLang="zh-TW" dirty="0"/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zh-TW" altLang="en-US" sz="4400" dirty="0">
                <a:latin typeface="微軟正黑體" pitchFamily="34" charset="-120"/>
                <a:ea typeface="微軟正黑體" pitchFamily="34" charset="-120"/>
              </a:rPr>
              <a:t>前言</a:t>
            </a:r>
            <a:endParaRPr lang="zh-TW" altLang="zh-TW" sz="44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614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90888" y="1568758"/>
            <a:ext cx="8229600" cy="4525962"/>
          </a:xfrm>
        </p:spPr>
        <p:txBody>
          <a:bodyPr/>
          <a:lstStyle/>
          <a:p>
            <a:pPr eaLnBrk="1" hangingPunct="1">
              <a:defRPr/>
            </a:pPr>
            <a:r>
              <a:rPr lang="zh-TW" altLang="en-US" dirty="0" smtClean="0">
                <a:solidFill>
                  <a:schemeClr val="accent6"/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zh-TW" altLang="en-US" sz="3200" dirty="0" smtClean="0">
                <a:solidFill>
                  <a:schemeClr val="accent6"/>
                </a:solidFill>
                <a:latin typeface="微軟正黑體" pitchFamily="34" charset="-120"/>
                <a:ea typeface="微軟正黑體" pitchFamily="34" charset="-120"/>
              </a:rPr>
              <a:t>策略執行（</a:t>
            </a:r>
            <a:r>
              <a:rPr lang="en-US" altLang="zh-TW" sz="3200" dirty="0" smtClean="0">
                <a:solidFill>
                  <a:schemeClr val="accent6"/>
                </a:solidFill>
                <a:latin typeface="微軟正黑體" pitchFamily="34" charset="-120"/>
                <a:ea typeface="微軟正黑體" pitchFamily="34" charset="-120"/>
              </a:rPr>
              <a:t>Strategy Implementation</a:t>
            </a:r>
            <a:r>
              <a:rPr lang="zh-TW" altLang="en-US" sz="3200" dirty="0" smtClean="0">
                <a:solidFill>
                  <a:schemeClr val="accent6"/>
                </a:solidFill>
                <a:latin typeface="微軟正黑體" pitchFamily="34" charset="-120"/>
                <a:ea typeface="微軟正黑體" pitchFamily="34" charset="-120"/>
              </a:rPr>
              <a:t>）</a:t>
            </a:r>
            <a:endParaRPr lang="en-US" altLang="zh-TW" sz="3200" dirty="0" smtClean="0">
              <a:solidFill>
                <a:schemeClr val="accent6"/>
              </a:solidFill>
              <a:latin typeface="微軟正黑體" pitchFamily="34" charset="-120"/>
              <a:ea typeface="微軟正黑體" pitchFamily="34" charset="-120"/>
            </a:endParaRPr>
          </a:p>
          <a:p>
            <a:pPr eaLnBrk="1" hangingPunct="1">
              <a:buFontTx/>
              <a:buBlip>
                <a:blip r:embed="rId2"/>
              </a:buBlip>
              <a:defRPr/>
            </a:pP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指如何將策略計畫轉變成所需要的行動與成果。</a:t>
            </a:r>
            <a:endParaRPr lang="zh-TW" altLang="zh-TW" dirty="0" smtClean="0">
              <a:latin typeface="微軟正黑體" pitchFamily="34" charset="-120"/>
              <a:ea typeface="微軟正黑體" pitchFamily="34" charset="-120"/>
            </a:endParaRPr>
          </a:p>
        </p:txBody>
      </p:sp>
      <p:grpSp>
        <p:nvGrpSpPr>
          <p:cNvPr id="2" name="群組 8"/>
          <p:cNvGrpSpPr>
            <a:grpSpLocks/>
          </p:cNvGrpSpPr>
          <p:nvPr/>
        </p:nvGrpSpPr>
        <p:grpSpPr bwMode="auto">
          <a:xfrm>
            <a:off x="1123422" y="2829982"/>
            <a:ext cx="6748991" cy="3486680"/>
            <a:chOff x="1185863" y="2709863"/>
            <a:chExt cx="6434137" cy="3730625"/>
          </a:xfrm>
        </p:grpSpPr>
        <p:pic>
          <p:nvPicPr>
            <p:cNvPr id="6150" name="Picture 4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185863" y="2709863"/>
              <a:ext cx="6434137" cy="3730625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7" name="文字方塊 6"/>
            <p:cNvSpPr txBox="1"/>
            <p:nvPr/>
          </p:nvSpPr>
          <p:spPr>
            <a:xfrm>
              <a:off x="3498850" y="5962650"/>
              <a:ext cx="3259138" cy="36988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zh-TW" altLang="en-US" b="1" dirty="0">
                  <a:solidFill>
                    <a:schemeClr val="accent6">
                      <a:lumMod val="60000"/>
                      <a:lumOff val="40000"/>
                    </a:schemeClr>
                  </a:solidFill>
                  <a:latin typeface="微軟正黑體" pitchFamily="34" charset="-120"/>
                  <a:ea typeface="微軟正黑體" pitchFamily="34" charset="-120"/>
                </a:rPr>
                <a:t>圖</a:t>
              </a:r>
              <a:r>
                <a:rPr lang="en-US" altLang="zh-TW" b="1" dirty="0">
                  <a:solidFill>
                    <a:schemeClr val="accent6">
                      <a:lumMod val="60000"/>
                      <a:lumOff val="40000"/>
                    </a:schemeClr>
                  </a:solidFill>
                  <a:latin typeface="微軟正黑體" pitchFamily="34" charset="-120"/>
                  <a:ea typeface="微軟正黑體" pitchFamily="34" charset="-120"/>
                </a:rPr>
                <a:t>12-1 </a:t>
              </a:r>
              <a:r>
                <a:rPr lang="zh-TW" altLang="en-US" b="1" dirty="0">
                  <a:solidFill>
                    <a:schemeClr val="accent6">
                      <a:lumMod val="60000"/>
                      <a:lumOff val="40000"/>
                    </a:schemeClr>
                  </a:solidFill>
                  <a:latin typeface="微軟正黑體" pitchFamily="34" charset="-120"/>
                  <a:ea typeface="微軟正黑體" pitchFamily="34" charset="-120"/>
                </a:rPr>
                <a:t>策略變革的邏輯關係</a:t>
              </a:r>
            </a:p>
          </p:txBody>
        </p:sp>
      </p:grpSp>
      <p:pic>
        <p:nvPicPr>
          <p:cNvPr id="3" name="圖片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40499" y="109825"/>
            <a:ext cx="2263827" cy="141090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303763123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1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1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1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9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日期版面配置區 4"/>
          <p:cNvSpPr>
            <a:spLocks noGrp="1"/>
          </p:cNvSpPr>
          <p:nvPr>
            <p:ph type="dt" sz="quarter" idx="11"/>
          </p:nvPr>
        </p:nvSpPr>
        <p:spPr>
          <a:xfrm>
            <a:off x="384175" y="6413500"/>
            <a:ext cx="6083300" cy="3222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r>
              <a:rPr lang="zh-TW" altLang="en-US" smtClean="0"/>
              <a:t>策略管理學   </a:t>
            </a:r>
            <a:r>
              <a:rPr lang="en-US" altLang="zh-TW" smtClean="0"/>
              <a:t>Chapter 12   </a:t>
            </a:r>
            <a:r>
              <a:rPr lang="zh-TW" altLang="en-US" smtClean="0"/>
              <a:t>策略執行與組織變革、人力資源，和企業文化</a:t>
            </a:r>
            <a:endParaRPr lang="en-US" altLang="zh-TW" smtClean="0"/>
          </a:p>
        </p:txBody>
      </p:sp>
      <p:sp>
        <p:nvSpPr>
          <p:cNvPr id="7171" name="投影片編號版面配置區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r>
              <a:rPr lang="en-US" altLang="zh-TW"/>
              <a:t>12-</a:t>
            </a:r>
            <a:fld id="{CD656F56-3405-4EF4-8465-A705E7700208}" type="slidenum">
              <a:rPr lang="en-US" altLang="zh-TW"/>
              <a:pPr eaLnBrk="1" hangingPunct="1"/>
              <a:t>5</a:t>
            </a:fld>
            <a:endParaRPr lang="en-US" altLang="zh-TW"/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zh-TW" altLang="en-US" sz="4400" dirty="0">
                <a:latin typeface="微軟正黑體" pitchFamily="34" charset="-120"/>
                <a:ea typeface="微軟正黑體" pitchFamily="34" charset="-120"/>
              </a:rPr>
              <a:t>前言</a:t>
            </a:r>
            <a:endParaRPr lang="zh-TW" altLang="zh-TW" sz="44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717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48502" y="1542310"/>
            <a:ext cx="7594333" cy="4523527"/>
          </a:xfrm>
        </p:spPr>
        <p:txBody>
          <a:bodyPr/>
          <a:lstStyle/>
          <a:p>
            <a:pPr eaLnBrk="1" hangingPunct="1">
              <a:defRPr/>
            </a:pP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zh-TW" altLang="en-US" sz="3200" dirty="0" smtClean="0">
                <a:solidFill>
                  <a:schemeClr val="accent6"/>
                </a:solidFill>
                <a:latin typeface="微軟正黑體" pitchFamily="34" charset="-120"/>
                <a:ea typeface="微軟正黑體" pitchFamily="34" charset="-120"/>
              </a:rPr>
              <a:t>策略窗口（</a:t>
            </a:r>
            <a:r>
              <a:rPr lang="en-US" altLang="zh-TW" sz="3200" dirty="0" smtClean="0">
                <a:solidFill>
                  <a:schemeClr val="accent6"/>
                </a:solidFill>
                <a:latin typeface="微軟正黑體" pitchFamily="34" charset="-120"/>
                <a:ea typeface="微軟正黑體" pitchFamily="34" charset="-120"/>
              </a:rPr>
              <a:t>Strategic Window</a:t>
            </a:r>
            <a:r>
              <a:rPr lang="zh-TW" altLang="en-US" sz="3200" dirty="0" smtClean="0">
                <a:solidFill>
                  <a:schemeClr val="accent6"/>
                </a:solidFill>
                <a:latin typeface="微軟正黑體" pitchFamily="34" charset="-120"/>
                <a:ea typeface="微軟正黑體" pitchFamily="34" charset="-120"/>
              </a:rPr>
              <a:t>）</a:t>
            </a:r>
            <a:endParaRPr lang="en-US" altLang="zh-TW" sz="3200" dirty="0" smtClean="0">
              <a:solidFill>
                <a:schemeClr val="accent6"/>
              </a:solidFill>
              <a:latin typeface="微軟正黑體" pitchFamily="34" charset="-120"/>
              <a:ea typeface="微軟正黑體" pitchFamily="34" charset="-120"/>
            </a:endParaRPr>
          </a:p>
          <a:p>
            <a:pPr eaLnBrk="1" hangingPunct="1">
              <a:buFontTx/>
              <a:buBlip>
                <a:blip r:embed="rId2"/>
              </a:buBlip>
              <a:defRPr/>
            </a:pP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指市場的主要要求和企業的核心競爭力，彼此最為匹配的一段有限的時間。</a:t>
            </a:r>
            <a:endParaRPr lang="en-US" altLang="zh-TW" dirty="0" smtClean="0">
              <a:latin typeface="微軟正黑體" pitchFamily="34" charset="-120"/>
              <a:ea typeface="微軟正黑體" pitchFamily="34" charset="-120"/>
            </a:endParaRPr>
          </a:p>
          <a:p>
            <a:pPr eaLnBrk="1" hangingPunct="1">
              <a:buFontTx/>
              <a:buBlip>
                <a:blip r:embed="rId2"/>
              </a:buBlip>
              <a:defRPr/>
            </a:pP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組織變革必須在不錯失策略窗口的機會下調整完成，如果組織變革無法在這有限的時間內完成，策略執行也無法成功進行。</a:t>
            </a:r>
          </a:p>
          <a:p>
            <a:pPr eaLnBrk="1" hangingPunct="1">
              <a:defRPr/>
            </a:pPr>
            <a:endParaRPr lang="zh-TW" altLang="zh-TW" dirty="0" smtClean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" name="AutoShape 2" descr="「時間」的圖片搜尋結果"/>
          <p:cNvSpPr>
            <a:spLocks noChangeAspect="1" noChangeArrowheads="1"/>
          </p:cNvSpPr>
          <p:nvPr/>
        </p:nvSpPr>
        <p:spPr bwMode="auto">
          <a:xfrm>
            <a:off x="144463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20816" y1="33171" x2="20816" y2="33171"/>
                        <a14:foregroundMark x1="50612" y1="28780" x2="50612" y2="28780"/>
                        <a14:foregroundMark x1="83673" y1="11220" x2="83673" y2="11220"/>
                        <a14:foregroundMark x1="82041" y1="26341" x2="84898" y2="53171"/>
                        <a14:foregroundMark x1="15510" y1="47317" x2="20816" y2="8243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659914" y="4339866"/>
            <a:ext cx="2478246" cy="207363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186532493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1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1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1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1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1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1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日期版面配置區 4"/>
          <p:cNvSpPr>
            <a:spLocks noGrp="1"/>
          </p:cNvSpPr>
          <p:nvPr>
            <p:ph type="dt" sz="quarter" idx="11"/>
          </p:nvPr>
        </p:nvSpPr>
        <p:spPr>
          <a:xfrm>
            <a:off x="384175" y="6413500"/>
            <a:ext cx="6083300" cy="3222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r>
              <a:rPr lang="zh-TW" altLang="en-US" smtClean="0"/>
              <a:t>策略管理學   </a:t>
            </a:r>
            <a:r>
              <a:rPr lang="en-US" altLang="zh-TW" smtClean="0"/>
              <a:t>Chapter 12   </a:t>
            </a:r>
            <a:r>
              <a:rPr lang="zh-TW" altLang="en-US" smtClean="0"/>
              <a:t>策略執行與組織變革、人力資源，和企業文化</a:t>
            </a:r>
            <a:endParaRPr lang="en-US" altLang="zh-TW" smtClean="0"/>
          </a:p>
        </p:txBody>
      </p:sp>
      <p:sp>
        <p:nvSpPr>
          <p:cNvPr id="8195" name="投影片編號版面配置區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r>
              <a:rPr lang="en-US" altLang="zh-TW"/>
              <a:t>12-</a:t>
            </a:r>
            <a:fld id="{C35C0E2F-AD85-4569-9D9F-1E5D0B62588B}" type="slidenum">
              <a:rPr lang="en-US" altLang="zh-TW"/>
              <a:pPr eaLnBrk="1" hangingPunct="1"/>
              <a:t>6</a:t>
            </a:fld>
            <a:endParaRPr lang="en-US" altLang="zh-TW"/>
          </a:p>
        </p:txBody>
      </p:sp>
      <p:sp>
        <p:nvSpPr>
          <p:cNvPr id="2" name="Rectangle 2"/>
          <p:cNvSpPr>
            <a:spLocks noGrp="1" noChangeArrowheads="1"/>
          </p:cNvSpPr>
          <p:nvPr>
            <p:ph type="title"/>
          </p:nvPr>
        </p:nvSpPr>
        <p:spPr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zh-TW" altLang="en-US" sz="4400" dirty="0">
                <a:latin typeface="微軟正黑體" pitchFamily="34" charset="-120"/>
                <a:ea typeface="微軟正黑體" pitchFamily="34" charset="-120"/>
              </a:rPr>
              <a:t>前言</a:t>
            </a:r>
            <a:endParaRPr lang="zh-TW" altLang="zh-TW" sz="4400" dirty="0"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8197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5323" y="1414228"/>
            <a:ext cx="7542212" cy="483393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文字方塊 6"/>
          <p:cNvSpPr txBox="1"/>
          <p:nvPr/>
        </p:nvSpPr>
        <p:spPr>
          <a:xfrm>
            <a:off x="1454150" y="5776001"/>
            <a:ext cx="2093913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TW" altLang="en-US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圖</a:t>
            </a:r>
            <a:r>
              <a:rPr lang="en-US" altLang="zh-TW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12-2</a:t>
            </a:r>
            <a:r>
              <a:rPr lang="zh-TW" altLang="en-US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   </a:t>
            </a:r>
            <a:r>
              <a:rPr lang="en-US" altLang="zh-TW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 7-S</a:t>
            </a:r>
            <a:r>
              <a:rPr lang="zh-TW" altLang="en-US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架構</a:t>
            </a:r>
          </a:p>
        </p:txBody>
      </p:sp>
    </p:spTree>
    <p:extLst>
      <p:ext uri="{BB962C8B-B14F-4D97-AF65-F5344CB8AC3E}">
        <p14:creationId xmlns:p14="http://schemas.microsoft.com/office/powerpoint/2010/main" val="1477410338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日期版面配置區 4"/>
          <p:cNvSpPr>
            <a:spLocks noGrp="1"/>
          </p:cNvSpPr>
          <p:nvPr>
            <p:ph type="dt" sz="quarter" idx="11"/>
          </p:nvPr>
        </p:nvSpPr>
        <p:spPr>
          <a:xfrm>
            <a:off x="384175" y="6413500"/>
            <a:ext cx="6083300" cy="3222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r>
              <a:rPr lang="zh-TW" altLang="en-US" smtClean="0"/>
              <a:t>策略管理學   </a:t>
            </a:r>
            <a:r>
              <a:rPr lang="en-US" altLang="zh-TW" smtClean="0"/>
              <a:t>Chapter 12   </a:t>
            </a:r>
            <a:r>
              <a:rPr lang="zh-TW" altLang="en-US" smtClean="0"/>
              <a:t>策略執行與組織變革、人力資源，和企業文化</a:t>
            </a:r>
            <a:endParaRPr lang="en-US" altLang="zh-TW" smtClean="0"/>
          </a:p>
        </p:txBody>
      </p:sp>
      <p:sp>
        <p:nvSpPr>
          <p:cNvPr id="9219" name="投影片編號版面配置區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r>
              <a:rPr lang="en-US" altLang="zh-TW"/>
              <a:t>12-</a:t>
            </a:r>
            <a:fld id="{7EC3713F-E301-4441-A2C2-6C63BDDB9CCB}" type="slidenum">
              <a:rPr lang="en-US" altLang="zh-TW"/>
              <a:pPr eaLnBrk="1" hangingPunct="1"/>
              <a:t>7</a:t>
            </a:fld>
            <a:endParaRPr lang="en-US" altLang="zh-TW"/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zh-TW" sz="4400" dirty="0">
                <a:latin typeface="微軟正黑體" pitchFamily="34" charset="-120"/>
                <a:ea typeface="微軟正黑體" pitchFamily="34" charset="-120"/>
              </a:rPr>
              <a:t>§12.1</a:t>
            </a:r>
            <a:r>
              <a:rPr lang="zh-TW" altLang="en-US" sz="4400" dirty="0">
                <a:latin typeface="微軟正黑體" pitchFamily="34" charset="-120"/>
                <a:ea typeface="微軟正黑體" pitchFamily="34" charset="-120"/>
              </a:rPr>
              <a:t>組織變革</a:t>
            </a:r>
            <a:endParaRPr lang="zh-TW" altLang="zh-TW" sz="44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922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12762" y="1429398"/>
            <a:ext cx="8382001" cy="4523527"/>
          </a:xfrm>
        </p:spPr>
        <p:txBody>
          <a:bodyPr/>
          <a:lstStyle/>
          <a:p>
            <a:pPr eaLnBrk="1" hangingPunct="1">
              <a:defRPr/>
            </a:pP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zh-TW" altLang="en-US" sz="3200" dirty="0" smtClean="0">
                <a:solidFill>
                  <a:schemeClr val="accent6"/>
                </a:solidFill>
                <a:latin typeface="微軟正黑體" pitchFamily="34" charset="-120"/>
                <a:ea typeface="微軟正黑體" pitchFamily="34" charset="-120"/>
              </a:rPr>
              <a:t>組織變革（</a:t>
            </a:r>
            <a:r>
              <a:rPr lang="en-US" altLang="zh-TW" sz="3200" dirty="0" smtClean="0">
                <a:solidFill>
                  <a:schemeClr val="accent6"/>
                </a:solidFill>
                <a:latin typeface="微軟正黑體" pitchFamily="34" charset="-120"/>
                <a:ea typeface="微軟正黑體" pitchFamily="34" charset="-120"/>
              </a:rPr>
              <a:t>Organizational Change</a:t>
            </a:r>
            <a:r>
              <a:rPr lang="zh-TW" altLang="en-US" sz="3200" dirty="0" smtClean="0">
                <a:solidFill>
                  <a:schemeClr val="accent6"/>
                </a:solidFill>
                <a:latin typeface="微軟正黑體" pitchFamily="34" charset="-120"/>
                <a:ea typeface="微軟正黑體" pitchFamily="34" charset="-120"/>
              </a:rPr>
              <a:t>）</a:t>
            </a:r>
            <a:endParaRPr lang="en-US" altLang="zh-TW" sz="3200" dirty="0" smtClean="0">
              <a:solidFill>
                <a:schemeClr val="accent6"/>
              </a:solidFill>
              <a:latin typeface="微軟正黑體" pitchFamily="34" charset="-120"/>
              <a:ea typeface="微軟正黑體" pitchFamily="34" charset="-120"/>
            </a:endParaRPr>
          </a:p>
          <a:p>
            <a:pPr eaLnBrk="1" hangingPunct="1">
              <a:buFontTx/>
              <a:buBlip>
                <a:blip r:embed="rId2"/>
              </a:buBlip>
              <a:defRPr/>
            </a:pP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是指針對組織所進行的大幅度修正或調整。</a:t>
            </a:r>
            <a:endParaRPr lang="en-US" altLang="zh-TW" dirty="0" smtClean="0">
              <a:latin typeface="微軟正黑體" pitchFamily="34" charset="-120"/>
              <a:ea typeface="微軟正黑體" pitchFamily="34" charset="-120"/>
            </a:endParaRPr>
          </a:p>
          <a:p>
            <a:pPr eaLnBrk="1" hangingPunct="1">
              <a:buFontTx/>
              <a:buBlip>
                <a:blip r:embed="rId2"/>
              </a:buBlip>
              <a:defRPr/>
            </a:pP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組織變革可以分為兩種類型：計畫型變革（</a:t>
            </a:r>
            <a:r>
              <a:rPr lang="en-US" altLang="zh-TW" dirty="0" smtClean="0">
                <a:latin typeface="微軟正黑體" pitchFamily="34" charset="-120"/>
                <a:ea typeface="微軟正黑體" pitchFamily="34" charset="-120"/>
              </a:rPr>
              <a:t>Planned Change</a:t>
            </a: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）與因應型變革（</a:t>
            </a:r>
            <a:r>
              <a:rPr lang="en-US" altLang="zh-TW" dirty="0" smtClean="0">
                <a:latin typeface="微軟正黑體" pitchFamily="34" charset="-120"/>
                <a:ea typeface="微軟正黑體" pitchFamily="34" charset="-120"/>
              </a:rPr>
              <a:t>Reactive Change</a:t>
            </a: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）。 </a:t>
            </a:r>
          </a:p>
          <a:p>
            <a:pPr eaLnBrk="1" hangingPunct="1">
              <a:defRPr/>
            </a:pPr>
            <a:endParaRPr lang="zh-TW" altLang="zh-TW" dirty="0" smtClean="0">
              <a:latin typeface="微軟正黑體" pitchFamily="34" charset="-120"/>
              <a:ea typeface="微軟正黑體" pitchFamily="34" charset="-120"/>
            </a:endParaRPr>
          </a:p>
        </p:txBody>
      </p:sp>
      <p:grpSp>
        <p:nvGrpSpPr>
          <p:cNvPr id="2" name="群組 9"/>
          <p:cNvGrpSpPr>
            <a:grpSpLocks/>
          </p:cNvGrpSpPr>
          <p:nvPr/>
        </p:nvGrpSpPr>
        <p:grpSpPr bwMode="auto">
          <a:xfrm>
            <a:off x="5035550" y="4029075"/>
            <a:ext cx="3830638" cy="2014538"/>
            <a:chOff x="5035826" y="4028659"/>
            <a:chExt cx="3829879" cy="2014330"/>
          </a:xfrm>
        </p:grpSpPr>
        <p:sp>
          <p:nvSpPr>
            <p:cNvPr id="8" name="雲朵形圖說文字 7"/>
            <p:cNvSpPr/>
            <p:nvPr/>
          </p:nvSpPr>
          <p:spPr>
            <a:xfrm rot="10800000">
              <a:off x="5035826" y="4028659"/>
              <a:ext cx="3829879" cy="2014330"/>
            </a:xfrm>
            <a:prstGeom prst="cloudCallout">
              <a:avLst>
                <a:gd name="adj1" fmla="val -1586"/>
                <a:gd name="adj2" fmla="val 93083"/>
              </a:avLst>
            </a:prstGeom>
            <a:solidFill>
              <a:srgbClr val="92D050"/>
            </a:solidFill>
            <a:ln w="28575"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9231" name="文字方塊 5"/>
            <p:cNvSpPr txBox="1">
              <a:spLocks noChangeArrowheads="1"/>
            </p:cNvSpPr>
            <p:nvPr/>
          </p:nvSpPr>
          <p:spPr bwMode="auto">
            <a:xfrm>
              <a:off x="5843588" y="4492625"/>
              <a:ext cx="2478087" cy="1200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9pPr>
            </a:lstStyle>
            <a:p>
              <a:pPr eaLnBrk="1" hangingPunct="1"/>
              <a:r>
                <a:rPr lang="zh-TW" altLang="en-US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預先規劃而產生的變革，因此主要是對於未來所做的一種有系統、有秩序的預期性變革</a:t>
              </a:r>
            </a:p>
          </p:txBody>
        </p:sp>
      </p:grpSp>
      <p:grpSp>
        <p:nvGrpSpPr>
          <p:cNvPr id="3" name="群組 10"/>
          <p:cNvGrpSpPr>
            <a:grpSpLocks/>
          </p:cNvGrpSpPr>
          <p:nvPr/>
        </p:nvGrpSpPr>
        <p:grpSpPr bwMode="auto">
          <a:xfrm>
            <a:off x="636588" y="4398963"/>
            <a:ext cx="4067175" cy="1763712"/>
            <a:chOff x="636104" y="4399722"/>
            <a:chExt cx="4068418" cy="1762539"/>
          </a:xfrm>
        </p:grpSpPr>
        <p:sp>
          <p:nvSpPr>
            <p:cNvPr id="9" name="雲朵形圖說文字 8"/>
            <p:cNvSpPr/>
            <p:nvPr/>
          </p:nvSpPr>
          <p:spPr>
            <a:xfrm rot="10800000">
              <a:off x="636104" y="4399722"/>
              <a:ext cx="4068418" cy="1762539"/>
            </a:xfrm>
            <a:prstGeom prst="cloudCallout">
              <a:avLst>
                <a:gd name="adj1" fmla="val -57404"/>
                <a:gd name="adj2" fmla="val 90082"/>
              </a:avLst>
            </a:prstGeom>
            <a:solidFill>
              <a:srgbClr val="FFFF66"/>
            </a:solidFill>
            <a:ln w="28575"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9227" name="文字方塊 6"/>
            <p:cNvSpPr txBox="1">
              <a:spLocks noChangeArrowheads="1"/>
            </p:cNvSpPr>
            <p:nvPr/>
          </p:nvSpPr>
          <p:spPr bwMode="auto">
            <a:xfrm>
              <a:off x="1350963" y="4745038"/>
              <a:ext cx="2903537" cy="1200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9pPr>
            </a:lstStyle>
            <a:p>
              <a:pPr eaLnBrk="1" hangingPunct="1"/>
              <a:r>
                <a:rPr lang="zh-TW" altLang="en-US" b="1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指因應非預期事件而所產生的變革，因此這是一種零星、缺乏預先規劃下，對於事件的變革反應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42275235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2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2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2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2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2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92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2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2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92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1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日期版面配置區 4"/>
          <p:cNvSpPr>
            <a:spLocks noGrp="1"/>
          </p:cNvSpPr>
          <p:nvPr>
            <p:ph type="dt" sz="quarter" idx="11"/>
          </p:nvPr>
        </p:nvSpPr>
        <p:spPr>
          <a:xfrm>
            <a:off x="384175" y="6413500"/>
            <a:ext cx="6083300" cy="3222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r>
              <a:rPr lang="zh-TW" altLang="en-US" smtClean="0"/>
              <a:t>策略管理學   </a:t>
            </a:r>
            <a:r>
              <a:rPr lang="en-US" altLang="zh-TW" smtClean="0"/>
              <a:t>Chapter 12   </a:t>
            </a:r>
            <a:r>
              <a:rPr lang="zh-TW" altLang="en-US" smtClean="0"/>
              <a:t>策略執行與組織變革、人力資源，和企業文化</a:t>
            </a:r>
            <a:endParaRPr lang="en-US" altLang="zh-TW" smtClean="0"/>
          </a:p>
        </p:txBody>
      </p:sp>
      <p:sp>
        <p:nvSpPr>
          <p:cNvPr id="10243" name="投影片編號版面配置區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r>
              <a:rPr lang="en-US" altLang="zh-TW"/>
              <a:t>12-</a:t>
            </a:r>
            <a:fld id="{68325670-81AA-44E5-96DE-A9E226450800}" type="slidenum">
              <a:rPr lang="en-US" altLang="zh-TW"/>
              <a:pPr eaLnBrk="1" hangingPunct="1"/>
              <a:t>8</a:t>
            </a:fld>
            <a:endParaRPr lang="en-US" altLang="zh-TW"/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zh-TW" sz="4400" dirty="0">
                <a:latin typeface="微軟正黑體" pitchFamily="34" charset="-120"/>
                <a:ea typeface="微軟正黑體" pitchFamily="34" charset="-120"/>
              </a:rPr>
              <a:t>§12.1</a:t>
            </a:r>
            <a:r>
              <a:rPr lang="zh-TW" altLang="en-US" sz="4400" dirty="0">
                <a:latin typeface="微軟正黑體" pitchFamily="34" charset="-120"/>
                <a:ea typeface="微軟正黑體" pitchFamily="34" charset="-120"/>
              </a:rPr>
              <a:t>組織變革</a:t>
            </a:r>
            <a:endParaRPr lang="zh-TW" altLang="zh-TW" sz="44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024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74370" y="1484050"/>
            <a:ext cx="7594333" cy="4523527"/>
          </a:xfrm>
        </p:spPr>
        <p:txBody>
          <a:bodyPr/>
          <a:lstStyle/>
          <a:p>
            <a:pPr eaLnBrk="1" hangingPunct="1">
              <a:defRPr/>
            </a:pPr>
            <a:r>
              <a:rPr lang="zh-TW" altLang="en-US" dirty="0" smtClean="0">
                <a:solidFill>
                  <a:schemeClr val="accent6"/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zh-TW" altLang="en-US" sz="3200" dirty="0" smtClean="0">
                <a:solidFill>
                  <a:schemeClr val="accent6"/>
                </a:solidFill>
                <a:latin typeface="微軟正黑體" pitchFamily="34" charset="-120"/>
                <a:ea typeface="微軟正黑體" pitchFamily="34" charset="-120"/>
              </a:rPr>
              <a:t>組織變革的內涵 </a:t>
            </a:r>
            <a:endParaRPr lang="en-US" altLang="zh-TW" sz="3200" dirty="0" smtClean="0">
              <a:solidFill>
                <a:schemeClr val="accent6"/>
              </a:solidFill>
              <a:latin typeface="微軟正黑體" pitchFamily="34" charset="-120"/>
              <a:ea typeface="微軟正黑體" pitchFamily="34" charset="-120"/>
            </a:endParaRPr>
          </a:p>
          <a:p>
            <a:pPr eaLnBrk="1" hangingPunct="1">
              <a:defRPr/>
            </a:pPr>
            <a:endParaRPr lang="zh-TW" altLang="zh-TW" dirty="0" smtClean="0">
              <a:latin typeface="微軟正黑體" pitchFamily="34" charset="-120"/>
              <a:ea typeface="微軟正黑體" pitchFamily="34" charset="-120"/>
            </a:endParaRPr>
          </a:p>
        </p:txBody>
      </p:sp>
      <p:graphicFrame>
        <p:nvGraphicFramePr>
          <p:cNvPr id="6" name="資料庫圖表 5"/>
          <p:cNvGraphicFramePr/>
          <p:nvPr>
            <p:extLst>
              <p:ext uri="{D42A27DB-BD31-4B8C-83A1-F6EECF244321}">
                <p14:modId xmlns:p14="http://schemas.microsoft.com/office/powerpoint/2010/main" val="781988252"/>
              </p:ext>
            </p:extLst>
          </p:nvPr>
        </p:nvGraphicFramePr>
        <p:xfrm>
          <a:off x="2273830" y="2268538"/>
          <a:ext cx="4336473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" name="圖片 1"/>
          <p:cNvPicPr>
            <a:picLocks noChangeAspect="1"/>
          </p:cNvPicPr>
          <p:nvPr/>
        </p:nvPicPr>
        <p:blipFill rotWithShape="1">
          <a:blip r:embed="rId7"/>
          <a:srcRect l="27083"/>
          <a:stretch/>
        </p:blipFill>
        <p:spPr>
          <a:xfrm>
            <a:off x="5891212" y="763881"/>
            <a:ext cx="2846070" cy="134996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3413" y="2617470"/>
            <a:ext cx="1834148" cy="122276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2" name="圖片 1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816572" y="4446270"/>
            <a:ext cx="2148793" cy="141184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3" name="圖片 12"/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5155" b="93814" l="0" r="100000">
                        <a14:foregroundMark x1="10039" y1="40722" x2="10039" y2="40722"/>
                        <a14:foregroundMark x1="30502" y1="43299" x2="30502" y2="43299"/>
                        <a14:foregroundMark x1="13514" y1="54124" x2="13514" y2="54124"/>
                        <a14:foregroundMark x1="16216" y1="52062" x2="13127" y2="46392"/>
                        <a14:foregroundMark x1="12355" y1="46392" x2="11583" y2="53608"/>
                        <a14:foregroundMark x1="4633" y1="62371" x2="4633" y2="62371"/>
                        <a14:foregroundMark x1="21622" y1="62887" x2="21622" y2="62887"/>
                        <a14:foregroundMark x1="26255" y1="59794" x2="26255" y2="59794"/>
                        <a14:foregroundMark x1="38610" y1="60309" x2="38610" y2="60309"/>
                        <a14:foregroundMark x1="71815" y1="54124" x2="71815" y2="54124"/>
                        <a14:foregroundMark x1="62162" y1="61856" x2="62162" y2="61856"/>
                        <a14:foregroundMark x1="71815" y1="56186" x2="71815" y2="56186"/>
                        <a14:foregroundMark x1="91892" y1="38660" x2="91892" y2="38660"/>
                        <a14:foregroundMark x1="93436" y1="53093" x2="93436" y2="53093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39428" y="5116672"/>
            <a:ext cx="2121090" cy="1588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9033634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日期版面配置區 4"/>
          <p:cNvSpPr>
            <a:spLocks noGrp="1"/>
          </p:cNvSpPr>
          <p:nvPr>
            <p:ph type="dt" sz="quarter" idx="11"/>
          </p:nvPr>
        </p:nvSpPr>
        <p:spPr>
          <a:xfrm>
            <a:off x="384175" y="6413500"/>
            <a:ext cx="6083300" cy="3222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r>
              <a:rPr lang="zh-TW" altLang="en-US" smtClean="0"/>
              <a:t>策略管理學   </a:t>
            </a:r>
            <a:r>
              <a:rPr lang="en-US" altLang="zh-TW" smtClean="0"/>
              <a:t>Chapter 12   </a:t>
            </a:r>
            <a:r>
              <a:rPr lang="zh-TW" altLang="en-US" smtClean="0"/>
              <a:t>策略執行與組織變革、人力資源，和企業文化</a:t>
            </a:r>
            <a:endParaRPr lang="en-US" altLang="zh-TW" smtClean="0"/>
          </a:p>
        </p:txBody>
      </p:sp>
      <p:sp>
        <p:nvSpPr>
          <p:cNvPr id="11267" name="投影片編號版面配置區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r>
              <a:rPr lang="en-US" altLang="zh-TW"/>
              <a:t>12-</a:t>
            </a:r>
            <a:fld id="{8692729B-9698-4C90-8030-6F41AAEDBA14}" type="slidenum">
              <a:rPr lang="en-US" altLang="zh-TW"/>
              <a:pPr eaLnBrk="1" hangingPunct="1"/>
              <a:t>9</a:t>
            </a:fld>
            <a:endParaRPr lang="en-US" altLang="zh-TW"/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zh-TW" sz="4400" dirty="0">
                <a:latin typeface="微軟正黑體" pitchFamily="34" charset="-120"/>
                <a:ea typeface="微軟正黑體" pitchFamily="34" charset="-120"/>
              </a:rPr>
              <a:t>§12.1</a:t>
            </a:r>
            <a:r>
              <a:rPr lang="zh-TW" altLang="en-US" sz="4400" dirty="0">
                <a:latin typeface="微軟正黑體" pitchFamily="34" charset="-120"/>
                <a:ea typeface="微軟正黑體" pitchFamily="34" charset="-120"/>
              </a:rPr>
              <a:t>組織變革</a:t>
            </a:r>
            <a:endParaRPr lang="zh-TW" altLang="zh-TW" sz="44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126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zh-TW" altLang="en-US" sz="3200" dirty="0" smtClean="0">
                <a:solidFill>
                  <a:schemeClr val="accent6"/>
                </a:solidFill>
                <a:latin typeface="微軟正黑體" pitchFamily="34" charset="-120"/>
                <a:ea typeface="微軟正黑體" pitchFamily="34" charset="-120"/>
              </a:rPr>
              <a:t>技術為基礎的變革</a:t>
            </a:r>
            <a:endParaRPr lang="en-US" altLang="zh-TW" sz="3200" dirty="0" smtClean="0">
              <a:solidFill>
                <a:schemeClr val="accent6"/>
              </a:solidFill>
              <a:latin typeface="微軟正黑體" pitchFamily="34" charset="-120"/>
              <a:ea typeface="微軟正黑體" pitchFamily="34" charset="-120"/>
            </a:endParaRPr>
          </a:p>
          <a:p>
            <a:pPr eaLnBrk="1" hangingPunct="1">
              <a:buFontTx/>
              <a:buBlip>
                <a:blip r:embed="rId2"/>
              </a:buBlip>
              <a:defRPr/>
            </a:pP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是指針對工作流程、生產與製造方法、設備、控制系統，與資訊系統等所進行的變革與修正。 </a:t>
            </a:r>
            <a:endParaRPr lang="en-US" altLang="zh-TW" dirty="0" smtClean="0">
              <a:latin typeface="微軟正黑體" pitchFamily="34" charset="-120"/>
              <a:ea typeface="微軟正黑體" pitchFamily="34" charset="-120"/>
            </a:endParaRPr>
          </a:p>
          <a:p>
            <a:pPr eaLnBrk="1" hangingPunct="1">
              <a:defRPr/>
            </a:pP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zh-TW" altLang="en-US" sz="3200" dirty="0" smtClean="0">
                <a:solidFill>
                  <a:schemeClr val="accent6"/>
                </a:solidFill>
                <a:latin typeface="微軟正黑體" pitchFamily="34" charset="-120"/>
                <a:ea typeface="微軟正黑體" pitchFamily="34" charset="-120"/>
              </a:rPr>
              <a:t>結構為基礎的變革 </a:t>
            </a:r>
            <a:endParaRPr lang="en-US" altLang="zh-TW" sz="3200" dirty="0" smtClean="0">
              <a:solidFill>
                <a:schemeClr val="accent6"/>
              </a:solidFill>
              <a:latin typeface="微軟正黑體" pitchFamily="34" charset="-120"/>
              <a:ea typeface="微軟正黑體" pitchFamily="34" charset="-120"/>
            </a:endParaRPr>
          </a:p>
          <a:p>
            <a:pPr eaLnBrk="1" hangingPunct="1">
              <a:buFontTx/>
              <a:buBlip>
                <a:blip r:embed="rId2"/>
              </a:buBlip>
              <a:defRPr/>
            </a:pP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是針對組織結構的基本要素，以及組織的整體設計所進行的改變。 </a:t>
            </a:r>
          </a:p>
          <a:p>
            <a:pPr eaLnBrk="1" hangingPunct="1">
              <a:defRPr/>
            </a:pPr>
            <a:endParaRPr lang="zh-TW" altLang="en-US" dirty="0" smtClean="0">
              <a:latin typeface="微軟正黑體" pitchFamily="34" charset="-120"/>
              <a:ea typeface="微軟正黑體" pitchFamily="34" charset="-120"/>
            </a:endParaRPr>
          </a:p>
          <a:p>
            <a:pPr eaLnBrk="1" hangingPunct="1">
              <a:defRPr/>
            </a:pPr>
            <a:endParaRPr lang="zh-TW" altLang="zh-TW" dirty="0" smtClean="0"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21220" y="153538"/>
            <a:ext cx="2273459" cy="18776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圖片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91313" y="4604169"/>
            <a:ext cx="2397292" cy="159819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045375036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2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2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12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2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2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12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2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2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12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28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2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2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12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9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日期版面配置區 4"/>
          <p:cNvSpPr>
            <a:spLocks noGrp="1"/>
          </p:cNvSpPr>
          <p:nvPr>
            <p:ph type="dt" sz="quarter" idx="11"/>
          </p:nvPr>
        </p:nvSpPr>
        <p:spPr>
          <a:xfrm>
            <a:off x="384175" y="6413500"/>
            <a:ext cx="6083300" cy="3222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r>
              <a:rPr lang="zh-TW" altLang="en-US" smtClean="0"/>
              <a:t>策略管理學   </a:t>
            </a:r>
            <a:r>
              <a:rPr lang="en-US" altLang="zh-TW" smtClean="0"/>
              <a:t>Chapter 12   </a:t>
            </a:r>
            <a:r>
              <a:rPr lang="zh-TW" altLang="en-US" smtClean="0"/>
              <a:t>策略執行與組織變革、人力資源，和企業文化</a:t>
            </a:r>
            <a:endParaRPr lang="en-US" altLang="zh-TW" smtClean="0"/>
          </a:p>
        </p:txBody>
      </p:sp>
      <p:sp>
        <p:nvSpPr>
          <p:cNvPr id="12291" name="投影片編號版面配置區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r>
              <a:rPr lang="en-US" altLang="zh-TW"/>
              <a:t>12-</a:t>
            </a:r>
            <a:fld id="{7EAE749B-DB6A-401C-BE91-1EB4D2423A48}" type="slidenum">
              <a:rPr lang="en-US" altLang="zh-TW"/>
              <a:pPr eaLnBrk="1" hangingPunct="1"/>
              <a:t>10</a:t>
            </a:fld>
            <a:endParaRPr lang="en-US" altLang="zh-TW"/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zh-TW" sz="4400" dirty="0">
                <a:latin typeface="微軟正黑體" pitchFamily="34" charset="-120"/>
                <a:ea typeface="微軟正黑體" pitchFamily="34" charset="-120"/>
              </a:rPr>
              <a:t>§12.1</a:t>
            </a:r>
            <a:r>
              <a:rPr lang="zh-TW" altLang="en-US" sz="4400" dirty="0">
                <a:latin typeface="微軟正黑體" pitchFamily="34" charset="-120"/>
                <a:ea typeface="微軟正黑體" pitchFamily="34" charset="-120"/>
              </a:rPr>
              <a:t>組織變革</a:t>
            </a:r>
            <a:endParaRPr lang="zh-TW" altLang="zh-TW" sz="44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229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0897" y="1569433"/>
            <a:ext cx="7594333" cy="4523527"/>
          </a:xfrm>
        </p:spPr>
        <p:txBody>
          <a:bodyPr/>
          <a:lstStyle/>
          <a:p>
            <a:pPr eaLnBrk="1" hangingPunct="1">
              <a:defRPr/>
            </a:pP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zh-TW" altLang="en-US" sz="3200" dirty="0" smtClean="0">
                <a:solidFill>
                  <a:schemeClr val="accent6"/>
                </a:solidFill>
                <a:latin typeface="微軟正黑體" pitchFamily="34" charset="-120"/>
                <a:ea typeface="微軟正黑體" pitchFamily="34" charset="-120"/>
              </a:rPr>
              <a:t>文化為基礎的變革 </a:t>
            </a:r>
            <a:endParaRPr lang="en-US" altLang="zh-TW" sz="3200" dirty="0" smtClean="0">
              <a:solidFill>
                <a:schemeClr val="accent6"/>
              </a:solidFill>
              <a:latin typeface="微軟正黑體" pitchFamily="34" charset="-120"/>
              <a:ea typeface="微軟正黑體" pitchFamily="34" charset="-120"/>
            </a:endParaRPr>
          </a:p>
          <a:p>
            <a:pPr eaLnBrk="1" hangingPunct="1">
              <a:buFontTx/>
              <a:buBlip>
                <a:blip r:embed="rId2"/>
              </a:buBlip>
              <a:defRPr/>
            </a:pP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包括改變企業所共有的價值觀、信念、習慣，與基本行為，也就是文化變革是企圖用一套新的價值或信念體系，來替代舊有的價值或信念體系。 </a:t>
            </a:r>
          </a:p>
          <a:p>
            <a:pPr eaLnBrk="1" hangingPunct="1">
              <a:buFontTx/>
              <a:buBlip>
                <a:blip r:embed="rId2"/>
              </a:buBlip>
              <a:defRPr/>
            </a:pPr>
            <a:endParaRPr lang="zh-TW" altLang="zh-TW" dirty="0" smtClean="0"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5813" y="4267018"/>
            <a:ext cx="2762250" cy="16573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>
                        <a14:foregroundMark x1="31818" y1="74346" x2="58333" y2="71204"/>
                        <a14:foregroundMark x1="68939" y1="64921" x2="57576" y2="68063"/>
                        <a14:foregroundMark x1="36364" y1="61257" x2="33333" y2="66492"/>
                        <a14:foregroundMark x1="24242" y1="70681" x2="35985" y2="83770"/>
                        <a14:foregroundMark x1="75379" y1="53927" x2="51894" y2="75916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337810" y="4105093"/>
            <a:ext cx="2514600" cy="1819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2231599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2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2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22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2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2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22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日期版面配置區 4"/>
          <p:cNvSpPr>
            <a:spLocks noGrp="1"/>
          </p:cNvSpPr>
          <p:nvPr>
            <p:ph type="dt" sz="quarter" idx="11"/>
          </p:nvPr>
        </p:nvSpPr>
        <p:spPr>
          <a:xfrm>
            <a:off x="384175" y="6413500"/>
            <a:ext cx="6083300" cy="3222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r>
              <a:rPr lang="zh-TW" altLang="en-US" smtClean="0"/>
              <a:t>策略管理學   </a:t>
            </a:r>
            <a:r>
              <a:rPr lang="en-US" altLang="zh-TW" smtClean="0"/>
              <a:t>Chapter 12   </a:t>
            </a:r>
            <a:r>
              <a:rPr lang="zh-TW" altLang="en-US" smtClean="0"/>
              <a:t>策略執行與組織變革、人力資源，和企業文化</a:t>
            </a:r>
            <a:endParaRPr lang="en-US" altLang="zh-TW" smtClean="0"/>
          </a:p>
        </p:txBody>
      </p:sp>
      <p:sp>
        <p:nvSpPr>
          <p:cNvPr id="13315" name="投影片編號版面配置區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r>
              <a:rPr lang="en-US" altLang="zh-TW"/>
              <a:t>12-</a:t>
            </a:r>
            <a:fld id="{496C7CA2-D3EE-4AED-B672-6B6311680A0B}" type="slidenum">
              <a:rPr lang="en-US" altLang="zh-TW"/>
              <a:pPr eaLnBrk="1" hangingPunct="1"/>
              <a:t>11</a:t>
            </a:fld>
            <a:endParaRPr lang="en-US" altLang="zh-TW"/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zh-TW" sz="4400" dirty="0">
                <a:latin typeface="微軟正黑體" pitchFamily="34" charset="-120"/>
                <a:ea typeface="微軟正黑體" pitchFamily="34" charset="-120"/>
              </a:rPr>
              <a:t>§12.1</a:t>
            </a:r>
            <a:r>
              <a:rPr lang="zh-TW" altLang="en-US" sz="4400" dirty="0">
                <a:latin typeface="微軟正黑體" pitchFamily="34" charset="-120"/>
                <a:ea typeface="微軟正黑體" pitchFamily="34" charset="-120"/>
              </a:rPr>
              <a:t>組織變革</a:t>
            </a:r>
            <a:endParaRPr lang="zh-TW" altLang="zh-TW" sz="44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331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90888" y="1790699"/>
            <a:ext cx="8229600" cy="4525963"/>
          </a:xfrm>
        </p:spPr>
        <p:txBody>
          <a:bodyPr/>
          <a:lstStyle/>
          <a:p>
            <a:pPr eaLnBrk="1" hangingPunct="1">
              <a:defRPr/>
            </a:pPr>
            <a:r>
              <a:rPr lang="zh-TW" altLang="en-US" dirty="0" smtClean="0">
                <a:solidFill>
                  <a:schemeClr val="accent6"/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zh-TW" altLang="en-US" sz="3200" dirty="0" smtClean="0">
                <a:solidFill>
                  <a:schemeClr val="accent6"/>
                </a:solidFill>
                <a:latin typeface="微軟正黑體" pitchFamily="34" charset="-120"/>
                <a:ea typeface="微軟正黑體" pitchFamily="34" charset="-120"/>
              </a:rPr>
              <a:t>任務為基礎的變革 </a:t>
            </a:r>
            <a:endParaRPr lang="en-US" altLang="zh-TW" sz="3200" dirty="0" smtClean="0">
              <a:solidFill>
                <a:schemeClr val="accent6"/>
              </a:solidFill>
              <a:latin typeface="微軟正黑體" pitchFamily="34" charset="-120"/>
              <a:ea typeface="微軟正黑體" pitchFamily="34" charset="-120"/>
            </a:endParaRPr>
          </a:p>
          <a:p>
            <a:pPr eaLnBrk="1" hangingPunct="1">
              <a:buFontTx/>
              <a:buBlip>
                <a:blip r:embed="rId2"/>
              </a:buBlip>
              <a:defRPr/>
            </a:pP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主要是針對工作的內容、程序與步驟所進行的變革。 </a:t>
            </a:r>
            <a:endParaRPr lang="en-US" altLang="zh-TW" dirty="0" smtClean="0">
              <a:latin typeface="微軟正黑體" pitchFamily="34" charset="-120"/>
              <a:ea typeface="微軟正黑體" pitchFamily="34" charset="-120"/>
            </a:endParaRPr>
          </a:p>
          <a:p>
            <a:pPr eaLnBrk="1" hangingPunct="1">
              <a:defRPr/>
            </a:pP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zh-TW" altLang="en-US" sz="3200" dirty="0" smtClean="0">
                <a:solidFill>
                  <a:schemeClr val="accent6"/>
                </a:solidFill>
                <a:latin typeface="微軟正黑體" pitchFamily="34" charset="-120"/>
                <a:ea typeface="微軟正黑體" pitchFamily="34" charset="-120"/>
              </a:rPr>
              <a:t>人員為基礎的變革 </a:t>
            </a:r>
            <a:endParaRPr lang="en-US" altLang="zh-TW" sz="3200" dirty="0" smtClean="0">
              <a:solidFill>
                <a:schemeClr val="accent6"/>
              </a:solidFill>
              <a:latin typeface="微軟正黑體" pitchFamily="34" charset="-120"/>
              <a:ea typeface="微軟正黑體" pitchFamily="34" charset="-120"/>
            </a:endParaRPr>
          </a:p>
          <a:p>
            <a:pPr eaLnBrk="1" hangingPunct="1">
              <a:buFontTx/>
              <a:buBlip>
                <a:blip r:embed="rId2"/>
              </a:buBlip>
              <a:defRPr/>
            </a:pP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主要是在改變員工的知覺、態度、能力，與期望。 </a:t>
            </a:r>
          </a:p>
          <a:p>
            <a:pPr eaLnBrk="1" hangingPunct="1">
              <a:defRPr/>
            </a:pPr>
            <a:endParaRPr lang="zh-TW" altLang="zh-TW" dirty="0" smtClean="0"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36381" y="416592"/>
            <a:ext cx="2384107" cy="158651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95806" y="4766310"/>
            <a:ext cx="2196252" cy="164719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18947253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3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3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33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3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3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33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3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3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33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28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3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3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33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7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日期版面配置區 4"/>
          <p:cNvSpPr>
            <a:spLocks noGrp="1"/>
          </p:cNvSpPr>
          <p:nvPr>
            <p:ph type="dt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r>
              <a:rPr lang="zh-TW" altLang="en-US" smtClean="0"/>
              <a:t>策略管理學   </a:t>
            </a:r>
            <a:r>
              <a:rPr lang="en-US" altLang="zh-TW" smtClean="0"/>
              <a:t>Chapter 1   </a:t>
            </a:r>
            <a:r>
              <a:rPr lang="zh-TW" altLang="en-US" smtClean="0"/>
              <a:t>請放章名</a:t>
            </a:r>
          </a:p>
        </p:txBody>
      </p:sp>
      <p:sp>
        <p:nvSpPr>
          <p:cNvPr id="5123" name="投影片編號版面配置區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r>
              <a:rPr lang="en-US" altLang="zh-TW"/>
              <a:t>12-</a:t>
            </a:r>
            <a:fld id="{E91402D7-14E0-432D-8872-F3F559A73F71}" type="slidenum">
              <a:rPr lang="en-US" altLang="zh-TW"/>
              <a:pPr eaLnBrk="1" hangingPunct="1"/>
              <a:t>12</a:t>
            </a:fld>
            <a:endParaRPr lang="en-US" altLang="zh-TW"/>
          </a:p>
        </p:txBody>
      </p:sp>
      <p:sp>
        <p:nvSpPr>
          <p:cNvPr id="5124" name="Rectangle 2"/>
          <p:cNvSpPr>
            <a:spLocks noGrp="1" noChangeArrowheads="1"/>
          </p:cNvSpPr>
          <p:nvPr>
            <p:ph type="title"/>
          </p:nvPr>
        </p:nvSpPr>
        <p:spPr>
          <a:xfrm>
            <a:off x="539136" y="349310"/>
            <a:ext cx="8229600" cy="1143000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zh-TW" sz="4200" dirty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CHAPTER 12  </a:t>
            </a:r>
            <a:r>
              <a:rPr lang="zh-TW" altLang="en-US" sz="4200" dirty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策略執行與組織變革、人力資源，和企業文化</a:t>
            </a:r>
            <a:endParaRPr lang="zh-TW" altLang="zh-TW" sz="4200" dirty="0">
              <a:solidFill>
                <a:schemeClr val="accent6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7680854" y="-50800"/>
            <a:ext cx="155627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r>
              <a:rPr lang="en-US" altLang="zh-TW" sz="2000" i="1" dirty="0"/>
              <a:t>Chapter 12</a:t>
            </a:r>
          </a:p>
        </p:txBody>
      </p:sp>
      <p:graphicFrame>
        <p:nvGraphicFramePr>
          <p:cNvPr id="7" name="資料庫圖表 6"/>
          <p:cNvGraphicFramePr/>
          <p:nvPr>
            <p:extLst>
              <p:ext uri="{D42A27DB-BD31-4B8C-83A1-F6EECF244321}">
                <p14:modId xmlns:p14="http://schemas.microsoft.com/office/powerpoint/2010/main" val="340264995"/>
              </p:ext>
            </p:extLst>
          </p:nvPr>
        </p:nvGraphicFramePr>
        <p:xfrm>
          <a:off x="901148" y="1834322"/>
          <a:ext cx="7182678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13527410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日期版面配置區 4"/>
          <p:cNvSpPr>
            <a:spLocks noGrp="1"/>
          </p:cNvSpPr>
          <p:nvPr>
            <p:ph type="dt" sz="quarter" idx="11"/>
          </p:nvPr>
        </p:nvSpPr>
        <p:spPr>
          <a:xfrm>
            <a:off x="384175" y="6413500"/>
            <a:ext cx="6083300" cy="3222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r>
              <a:rPr lang="zh-TW" altLang="en-US" smtClean="0"/>
              <a:t>策略管理學   </a:t>
            </a:r>
            <a:r>
              <a:rPr lang="en-US" altLang="zh-TW" smtClean="0"/>
              <a:t>Chapter 12   </a:t>
            </a:r>
            <a:r>
              <a:rPr lang="zh-TW" altLang="en-US" smtClean="0"/>
              <a:t>策略執行與組織變革、人力資源，和企業文化</a:t>
            </a:r>
            <a:endParaRPr lang="en-US" altLang="zh-TW" smtClean="0"/>
          </a:p>
        </p:txBody>
      </p:sp>
      <p:sp>
        <p:nvSpPr>
          <p:cNvPr id="15363" name="投影片編號版面配置區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r>
              <a:rPr lang="en-US" altLang="zh-TW"/>
              <a:t>12-</a:t>
            </a:r>
            <a:fld id="{3E66E258-C94D-4447-8365-6DD047749EC2}" type="slidenum">
              <a:rPr lang="en-US" altLang="zh-TW"/>
              <a:pPr eaLnBrk="1" hangingPunct="1"/>
              <a:t>13</a:t>
            </a:fld>
            <a:endParaRPr lang="en-US" altLang="zh-TW"/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52263"/>
            <a:ext cx="7594333" cy="747413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zh-TW" sz="4400" dirty="0">
                <a:latin typeface="微軟正黑體" pitchFamily="34" charset="-120"/>
                <a:ea typeface="微軟正黑體" pitchFamily="34" charset="-120"/>
              </a:rPr>
              <a:t>§12.2</a:t>
            </a:r>
            <a:r>
              <a:rPr lang="zh-TW" altLang="en-US" sz="4400" dirty="0">
                <a:latin typeface="微軟正黑體" pitchFamily="34" charset="-120"/>
                <a:ea typeface="微軟正黑體" pitchFamily="34" charset="-120"/>
              </a:rPr>
              <a:t>策略執行與人力資源</a:t>
            </a:r>
            <a:endParaRPr lang="zh-TW" altLang="zh-TW" sz="44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536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389117"/>
            <a:ext cx="7594333" cy="4523527"/>
          </a:xfrm>
        </p:spPr>
        <p:txBody>
          <a:bodyPr/>
          <a:lstStyle/>
          <a:p>
            <a:pPr eaLnBrk="1" hangingPunct="1">
              <a:defRPr/>
            </a:pP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zh-TW" altLang="en-US" sz="3200" dirty="0" smtClean="0">
                <a:solidFill>
                  <a:schemeClr val="accent6"/>
                </a:solidFill>
                <a:latin typeface="微軟正黑體" pitchFamily="34" charset="-120"/>
                <a:ea typeface="微軟正黑體" pitchFamily="34" charset="-120"/>
              </a:rPr>
              <a:t>策略執行與用人決策</a:t>
            </a:r>
            <a:endParaRPr lang="en-US" altLang="zh-TW" sz="3200" dirty="0" smtClean="0">
              <a:solidFill>
                <a:schemeClr val="accent6"/>
              </a:solidFill>
              <a:latin typeface="微軟正黑體" pitchFamily="34" charset="-120"/>
              <a:ea typeface="微軟正黑體" pitchFamily="34" charset="-120"/>
            </a:endParaRPr>
          </a:p>
          <a:p>
            <a:pPr eaLnBrk="1" hangingPunct="1">
              <a:defRPr/>
            </a:pPr>
            <a:endParaRPr lang="zh-TW" altLang="zh-TW" dirty="0" smtClean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6" name="Rectangle 3"/>
          <p:cNvSpPr txBox="1">
            <a:spLocks/>
          </p:cNvSpPr>
          <p:nvPr/>
        </p:nvSpPr>
        <p:spPr bwMode="auto">
          <a:xfrm>
            <a:off x="457200" y="2070238"/>
            <a:ext cx="8229600" cy="3989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just" eaLnBrk="0" hangingPunct="0">
              <a:lnSpc>
                <a:spcPct val="120000"/>
              </a:lnSpc>
              <a:spcBef>
                <a:spcPct val="20000"/>
              </a:spcBef>
              <a:buFontTx/>
              <a:buBlip>
                <a:blip r:embed="rId2"/>
              </a:buBlip>
              <a:defRPr/>
            </a:pPr>
            <a:r>
              <a:rPr lang="zh-TW" altLang="en-US" sz="2800" b="1" kern="0" dirty="0">
                <a:latin typeface="微軟正黑體" pitchFamily="34" charset="-120"/>
                <a:ea typeface="微軟正黑體" pitchFamily="34" charset="-120"/>
              </a:rPr>
              <a:t>策略執行往往引發很多人力資源相關問題。</a:t>
            </a:r>
            <a:r>
              <a:rPr lang="zh-TW" altLang="en-US" sz="2600" b="1" kern="0" dirty="0">
                <a:latin typeface="微軟正黑體" pitchFamily="34" charset="-120"/>
                <a:ea typeface="微軟正黑體" pitchFamily="34" charset="-120"/>
              </a:rPr>
              <a:t/>
            </a:r>
            <a:br>
              <a:rPr lang="zh-TW" altLang="en-US" sz="2600" b="1" kern="0" dirty="0">
                <a:latin typeface="微軟正黑體" pitchFamily="34" charset="-120"/>
                <a:ea typeface="微軟正黑體" pitchFamily="34" charset="-120"/>
              </a:rPr>
            </a:br>
            <a:r>
              <a:rPr lang="zh-TW" altLang="en-US" sz="2600" b="1" kern="0" dirty="0">
                <a:latin typeface="微軟正黑體" pitchFamily="34" charset="-120"/>
                <a:ea typeface="微軟正黑體" pitchFamily="34" charset="-120"/>
              </a:rPr>
              <a:t>如</a:t>
            </a:r>
            <a:r>
              <a:rPr lang="en-US" altLang="zh-TW" sz="2600" b="1" kern="0" dirty="0">
                <a:latin typeface="微軟正黑體" pitchFamily="34" charset="-120"/>
                <a:ea typeface="微軟正黑體" pitchFamily="34" charset="-120"/>
              </a:rPr>
              <a:t>: </a:t>
            </a:r>
            <a:r>
              <a:rPr lang="zh-TW" altLang="en-US" sz="2600" b="1" kern="0" dirty="0">
                <a:latin typeface="微軟正黑體" pitchFamily="34" charset="-120"/>
                <a:ea typeface="微軟正黑體" pitchFamily="34" charset="-120"/>
              </a:rPr>
              <a:t>帶給員工</a:t>
            </a:r>
            <a:endParaRPr lang="en-US" altLang="zh-TW" sz="2600" b="1" kern="0" dirty="0">
              <a:latin typeface="微軟正黑體" pitchFamily="34" charset="-120"/>
              <a:ea typeface="微軟正黑體" pitchFamily="34" charset="-120"/>
            </a:endParaRPr>
          </a:p>
          <a:p>
            <a:pPr marL="342900" indent="-342900" algn="just" eaLnBrk="0" hangingPunct="0">
              <a:lnSpc>
                <a:spcPct val="120000"/>
              </a:lnSpc>
              <a:spcBef>
                <a:spcPct val="20000"/>
              </a:spcBef>
              <a:buFontTx/>
              <a:buBlip>
                <a:blip r:embed="rId2"/>
              </a:buBlip>
              <a:defRPr/>
            </a:pPr>
            <a:endParaRPr lang="en-US" altLang="zh-TW" sz="2600" b="1" kern="0" dirty="0">
              <a:latin typeface="微軟正黑體" pitchFamily="34" charset="-120"/>
              <a:ea typeface="微軟正黑體" pitchFamily="34" charset="-120"/>
            </a:endParaRPr>
          </a:p>
          <a:p>
            <a:pPr algn="just" eaLnBrk="0" hangingPunct="0">
              <a:lnSpc>
                <a:spcPct val="120000"/>
              </a:lnSpc>
              <a:spcBef>
                <a:spcPct val="20000"/>
              </a:spcBef>
              <a:defRPr/>
            </a:pPr>
            <a:endParaRPr lang="en-US" altLang="zh-TW" sz="2600" b="1" kern="0" dirty="0">
              <a:latin typeface="微軟正黑體" pitchFamily="34" charset="-120"/>
              <a:ea typeface="微軟正黑體" pitchFamily="34" charset="-120"/>
            </a:endParaRPr>
          </a:p>
          <a:p>
            <a:pPr marL="342900" indent="-342900" algn="just" eaLnBrk="0" hangingPunct="0">
              <a:lnSpc>
                <a:spcPct val="120000"/>
              </a:lnSpc>
              <a:spcBef>
                <a:spcPct val="20000"/>
              </a:spcBef>
              <a:buFontTx/>
              <a:buBlip>
                <a:blip r:embed="rId2"/>
              </a:buBlip>
              <a:defRPr/>
            </a:pPr>
            <a:r>
              <a:rPr lang="zh-TW" altLang="en-US" sz="2600" b="1" kern="0" dirty="0">
                <a:latin typeface="微軟正黑體" pitchFamily="34" charset="-120"/>
                <a:ea typeface="微軟正黑體" pitchFamily="34" charset="-120"/>
              </a:rPr>
              <a:t>策略執行與人力資源的關係主要表現在</a:t>
            </a:r>
            <a:r>
              <a:rPr lang="en-US" altLang="zh-TW" sz="2600" b="1" kern="0" dirty="0">
                <a:latin typeface="微軟正黑體" pitchFamily="34" charset="-120"/>
                <a:ea typeface="微軟正黑體" pitchFamily="34" charset="-120"/>
              </a:rPr>
              <a:t>:</a:t>
            </a:r>
          </a:p>
        </p:txBody>
      </p:sp>
      <p:sp>
        <p:nvSpPr>
          <p:cNvPr id="7" name="AutoShape 4"/>
          <p:cNvSpPr>
            <a:spLocks noChangeArrowheads="1"/>
          </p:cNvSpPr>
          <p:nvPr/>
        </p:nvSpPr>
        <p:spPr bwMode="auto">
          <a:xfrm>
            <a:off x="1434306" y="3263949"/>
            <a:ext cx="2592388" cy="792162"/>
          </a:xfrm>
          <a:prstGeom prst="homePlate">
            <a:avLst>
              <a:gd name="adj" fmla="val 81814"/>
            </a:avLst>
          </a:prstGeom>
          <a:solidFill>
            <a:srgbClr val="FF6600">
              <a:alpha val="50980"/>
            </a:srgbClr>
          </a:solidFill>
          <a:ln w="25400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/>
          <a:p>
            <a:pPr algn="ctr">
              <a:defRPr/>
            </a:pPr>
            <a:r>
              <a:rPr lang="zh-TW" altLang="en-US" sz="2400" b="1" dirty="0">
                <a:latin typeface="微軟正黑體" pitchFamily="34" charset="-120"/>
                <a:ea typeface="微軟正黑體" pitchFamily="34" charset="-120"/>
              </a:rPr>
              <a:t>新的機會和威脅</a:t>
            </a:r>
          </a:p>
        </p:txBody>
      </p:sp>
      <p:sp>
        <p:nvSpPr>
          <p:cNvPr id="8" name="AutoShape 5"/>
          <p:cNvSpPr>
            <a:spLocks noChangeArrowheads="1"/>
          </p:cNvSpPr>
          <p:nvPr/>
        </p:nvSpPr>
        <p:spPr bwMode="auto">
          <a:xfrm>
            <a:off x="4698206" y="3263949"/>
            <a:ext cx="2592387" cy="792162"/>
          </a:xfrm>
          <a:prstGeom prst="homePlate">
            <a:avLst>
              <a:gd name="adj" fmla="val 81814"/>
            </a:avLst>
          </a:prstGeom>
          <a:solidFill>
            <a:srgbClr val="FF6600">
              <a:alpha val="50980"/>
            </a:srgbClr>
          </a:solidFill>
          <a:ln w="25400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/>
          <a:p>
            <a:pPr algn="ctr">
              <a:defRPr/>
            </a:pPr>
            <a:r>
              <a:rPr lang="zh-TW" altLang="en-US" sz="2400" b="1" dirty="0">
                <a:latin typeface="微軟正黑體" pitchFamily="34" charset="-120"/>
                <a:ea typeface="微軟正黑體" pitchFamily="34" charset="-120"/>
              </a:rPr>
              <a:t>新的人際關係</a:t>
            </a:r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901171" y="5162144"/>
            <a:ext cx="1944687" cy="792163"/>
          </a:xfrm>
          <a:prstGeom prst="rect">
            <a:avLst/>
          </a:prstGeom>
          <a:solidFill>
            <a:srgbClr val="00B0F0"/>
          </a:solidFill>
          <a:ln w="25400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/>
          <a:p>
            <a:pPr algn="ctr">
              <a:defRPr/>
            </a:pPr>
            <a:r>
              <a:rPr lang="zh-TW" altLang="en-US" sz="2800" b="1" dirty="0">
                <a:latin typeface="微軟正黑體" pitchFamily="34" charset="-120"/>
                <a:ea typeface="微軟正黑體" pitchFamily="34" charset="-120"/>
              </a:rPr>
              <a:t>用人決策</a:t>
            </a:r>
          </a:p>
        </p:txBody>
      </p:sp>
      <p:sp>
        <p:nvSpPr>
          <p:cNvPr id="10" name="Rectangle 11"/>
          <p:cNvSpPr>
            <a:spLocks noChangeArrowheads="1"/>
          </p:cNvSpPr>
          <p:nvPr/>
        </p:nvSpPr>
        <p:spPr bwMode="auto">
          <a:xfrm>
            <a:off x="3256491" y="5135157"/>
            <a:ext cx="2565400" cy="792162"/>
          </a:xfrm>
          <a:prstGeom prst="rect">
            <a:avLst/>
          </a:prstGeom>
          <a:solidFill>
            <a:srgbClr val="00B0F0"/>
          </a:solidFill>
          <a:ln w="25400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/>
          <a:p>
            <a:pPr algn="ctr">
              <a:defRPr/>
            </a:pPr>
            <a:r>
              <a:rPr lang="zh-TW" altLang="en-US" sz="2800" b="1" dirty="0" smtClean="0">
                <a:latin typeface="微軟正黑體" pitchFamily="34" charset="-120"/>
                <a:ea typeface="微軟正黑體" pitchFamily="34" charset="-120"/>
              </a:rPr>
              <a:t>執行</a:t>
            </a:r>
            <a:r>
              <a:rPr lang="zh-TW" altLang="en-US" sz="2800" b="1" dirty="0">
                <a:latin typeface="微軟正黑體" pitchFamily="34" charset="-120"/>
                <a:ea typeface="微軟正黑體" pitchFamily="34" charset="-120"/>
              </a:rPr>
              <a:t>與</a:t>
            </a:r>
            <a:r>
              <a:rPr lang="zh-TW" altLang="en-US" sz="2800" b="1" dirty="0" smtClean="0">
                <a:latin typeface="微軟正黑體" pitchFamily="34" charset="-120"/>
                <a:ea typeface="微軟正黑體" pitchFamily="34" charset="-120"/>
              </a:rPr>
              <a:t>績效</a:t>
            </a:r>
            <a:r>
              <a:rPr lang="zh-TW" altLang="en-US" sz="2800" b="1" dirty="0">
                <a:latin typeface="微軟正黑體" pitchFamily="34" charset="-120"/>
                <a:ea typeface="微軟正黑體" pitchFamily="34" charset="-120"/>
              </a:rPr>
              <a:t>評估</a:t>
            </a:r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6457950" y="5119282"/>
            <a:ext cx="1944688" cy="792162"/>
          </a:xfrm>
          <a:prstGeom prst="rect">
            <a:avLst/>
          </a:prstGeom>
          <a:solidFill>
            <a:srgbClr val="00B0F0"/>
          </a:solidFill>
          <a:ln w="25400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/>
          <a:p>
            <a:pPr algn="ctr">
              <a:defRPr/>
            </a:pPr>
            <a:r>
              <a:rPr lang="zh-TW" altLang="en-US" sz="2800" b="1" dirty="0">
                <a:latin typeface="微軟正黑體" pitchFamily="34" charset="-120"/>
                <a:ea typeface="微軟正黑體" pitchFamily="34" charset="-120"/>
              </a:rPr>
              <a:t>獎酬制度</a:t>
            </a:r>
          </a:p>
        </p:txBody>
      </p:sp>
      <p:pic>
        <p:nvPicPr>
          <p:cNvPr id="60418" name="Picture 2" descr="「Human Resources」的圖片搜尋結果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7597" y="1031291"/>
            <a:ext cx="2840991" cy="109053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0585030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0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8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2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36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日期版面配置區 4"/>
          <p:cNvSpPr>
            <a:spLocks noGrp="1"/>
          </p:cNvSpPr>
          <p:nvPr>
            <p:ph type="dt" sz="quarter" idx="11"/>
          </p:nvPr>
        </p:nvSpPr>
        <p:spPr>
          <a:xfrm>
            <a:off x="384175" y="6413500"/>
            <a:ext cx="6083300" cy="3222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r>
              <a:rPr lang="zh-TW" altLang="en-US" smtClean="0"/>
              <a:t>策略管理學   </a:t>
            </a:r>
            <a:r>
              <a:rPr lang="en-US" altLang="zh-TW" smtClean="0"/>
              <a:t>Chapter 12   </a:t>
            </a:r>
            <a:r>
              <a:rPr lang="zh-TW" altLang="en-US" smtClean="0"/>
              <a:t>策略執行與組織變革、人力資源，和企業文化</a:t>
            </a:r>
            <a:endParaRPr lang="en-US" altLang="zh-TW" smtClean="0"/>
          </a:p>
        </p:txBody>
      </p:sp>
      <p:sp>
        <p:nvSpPr>
          <p:cNvPr id="16387" name="投影片編號版面配置區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r>
              <a:rPr lang="en-US" altLang="zh-TW"/>
              <a:t>12-</a:t>
            </a:r>
            <a:fld id="{9E50E1FD-8D7C-4963-B420-09AFAC5D100A}" type="slidenum">
              <a:rPr lang="en-US" altLang="zh-TW"/>
              <a:pPr eaLnBrk="1" hangingPunct="1"/>
              <a:t>14</a:t>
            </a:fld>
            <a:endParaRPr lang="en-US" altLang="zh-TW"/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384175" y="646978"/>
            <a:ext cx="7594333" cy="747413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zh-TW" sz="4400" dirty="0">
                <a:latin typeface="微軟正黑體" pitchFamily="34" charset="-120"/>
                <a:ea typeface="微軟正黑體" pitchFamily="34" charset="-120"/>
              </a:rPr>
              <a:t>§12.2</a:t>
            </a:r>
            <a:r>
              <a:rPr lang="zh-TW" altLang="en-US" sz="4400" dirty="0">
                <a:latin typeface="微軟正黑體" pitchFamily="34" charset="-120"/>
                <a:ea typeface="微軟正黑體" pitchFamily="34" charset="-120"/>
              </a:rPr>
              <a:t>策略執行與人力資源</a:t>
            </a:r>
            <a:endParaRPr lang="zh-TW" altLang="zh-TW" sz="44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638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08521" y="1465829"/>
            <a:ext cx="7594333" cy="4523527"/>
          </a:xfrm>
        </p:spPr>
        <p:txBody>
          <a:bodyPr/>
          <a:lstStyle/>
          <a:p>
            <a:pPr eaLnBrk="1" hangingPunct="1">
              <a:defRPr/>
            </a:pPr>
            <a:r>
              <a:rPr lang="zh-TW" altLang="en-US" sz="2800" dirty="0" smtClean="0"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zh-TW" altLang="en-US" sz="3200" dirty="0" smtClean="0">
                <a:solidFill>
                  <a:schemeClr val="accent6"/>
                </a:solidFill>
                <a:latin typeface="微軟正黑體" pitchFamily="34" charset="-120"/>
                <a:ea typeface="微軟正黑體" pitchFamily="34" charset="-120"/>
              </a:rPr>
              <a:t>評估獎酬制度是否適當的五個問題</a:t>
            </a:r>
            <a:endParaRPr lang="en-US" altLang="zh-TW" sz="3200" dirty="0" smtClean="0">
              <a:solidFill>
                <a:schemeClr val="accent6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graphicFrame>
        <p:nvGraphicFramePr>
          <p:cNvPr id="6" name="資料庫圖表 5"/>
          <p:cNvGraphicFramePr/>
          <p:nvPr>
            <p:extLst/>
          </p:nvPr>
        </p:nvGraphicFramePr>
        <p:xfrm>
          <a:off x="1683026" y="2298149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" name="圖片 1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4395" b="89941" l="1099" r="89988">
                        <a14:foregroundMark x1="63492" y1="17285" x2="63492" y2="17285"/>
                        <a14:foregroundMark x1="67277" y1="15332" x2="73260" y2="21973"/>
                        <a14:foregroundMark x1="73748" y1="15332" x2="76679" y2="23438"/>
                        <a14:foregroundMark x1="25641" y1="30762" x2="32845" y2="28418"/>
                        <a14:foregroundMark x1="71429" y1="64648" x2="74481" y2="64746"/>
                        <a14:foregroundMark x1="78755" y1="67090" x2="78144" y2="71484"/>
                        <a14:foregroundMark x1="83761" y1="69336" x2="83761" y2="69336"/>
                        <a14:foregroundMark x1="82051" y1="72852" x2="77167" y2="76758"/>
                        <a14:foregroundMark x1="71429" y1="69434" x2="71429" y2="69434"/>
                        <a14:foregroundMark x1="71306" y1="83789" x2="71306" y2="83789"/>
                        <a14:foregroundMark x1="72405" y1="79883" x2="72405" y2="79883"/>
                        <a14:foregroundMark x1="75214" y1="79883" x2="72527" y2="79492"/>
                        <a14:foregroundMark x1="71062" y1="80078" x2="71062" y2="80078"/>
                        <a14:foregroundMark x1="76435" y1="80078" x2="71551" y2="79688"/>
                        <a14:foregroundMark x1="76068" y1="19141" x2="77656" y2="23242"/>
                        <a14:foregroundMark x1="80220" y1="25977" x2="80342" y2="23730"/>
                        <a14:foregroundMark x1="61050" y1="11816" x2="73748" y2="14063"/>
                        <a14:foregroundMark x1="64225" y1="11914" x2="68010" y2="12500"/>
                        <a14:foregroundMark x1="62882" y1="11523" x2="62882" y2="11523"/>
                        <a14:foregroundMark x1="73748" y1="13867" x2="75946" y2="15332"/>
                        <a14:foregroundMark x1="76435" y1="15625" x2="79609" y2="20703"/>
                        <a14:foregroundMark x1="80220" y1="21777" x2="81319" y2="25293"/>
                        <a14:foregroundMark x1="81319" y1="26074" x2="81319" y2="26074"/>
                        <a14:foregroundMark x1="80830" y1="27148" x2="80830" y2="27148"/>
                        <a14:foregroundMark x1="81074" y1="26758" x2="81074" y2="26758"/>
                        <a14:foregroundMark x1="77656" y1="18164" x2="79853" y2="21191"/>
                        <a14:foregroundMark x1="79609" y1="20898" x2="80464" y2="22656"/>
                        <a14:foregroundMark x1="80464" y1="24023" x2="80830" y2="24902"/>
                        <a14:backgroundMark x1="34921" y1="77930" x2="34921" y2="77930"/>
                        <a14:backgroundMark x1="39438" y1="79199" x2="39438" y2="79199"/>
                        <a14:backgroundMark x1="20513" y1="81055" x2="20513" y2="81055"/>
                        <a14:backgroundMark x1="21612" y1="80859" x2="21612" y2="80859"/>
                        <a14:backgroundMark x1="75092" y1="79395" x2="75092" y2="79395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345943" y="-63626"/>
            <a:ext cx="1888959" cy="2361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7199888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日期版面配置區 4"/>
          <p:cNvSpPr>
            <a:spLocks noGrp="1"/>
          </p:cNvSpPr>
          <p:nvPr>
            <p:ph type="dt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r>
              <a:rPr lang="zh-TW" altLang="en-US" smtClean="0"/>
              <a:t>策略管理學   </a:t>
            </a:r>
            <a:r>
              <a:rPr lang="en-US" altLang="zh-TW" smtClean="0"/>
              <a:t>Chapter 1   </a:t>
            </a:r>
            <a:r>
              <a:rPr lang="zh-TW" altLang="en-US" smtClean="0"/>
              <a:t>請放章名</a:t>
            </a:r>
          </a:p>
        </p:txBody>
      </p:sp>
      <p:sp>
        <p:nvSpPr>
          <p:cNvPr id="5123" name="投影片編號版面配置區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r>
              <a:rPr lang="en-US" altLang="zh-TW"/>
              <a:t>12-</a:t>
            </a:r>
            <a:fld id="{E91402D7-14E0-432D-8872-F3F559A73F71}" type="slidenum">
              <a:rPr lang="en-US" altLang="zh-TW"/>
              <a:pPr eaLnBrk="1" hangingPunct="1"/>
              <a:t>15</a:t>
            </a:fld>
            <a:endParaRPr lang="en-US" altLang="zh-TW"/>
          </a:p>
        </p:txBody>
      </p:sp>
      <p:sp>
        <p:nvSpPr>
          <p:cNvPr id="5124" name="Rectangle 2"/>
          <p:cNvSpPr>
            <a:spLocks noGrp="1" noChangeArrowheads="1"/>
          </p:cNvSpPr>
          <p:nvPr>
            <p:ph type="title"/>
          </p:nvPr>
        </p:nvSpPr>
        <p:spPr>
          <a:xfrm>
            <a:off x="539136" y="349310"/>
            <a:ext cx="8229600" cy="1143000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zh-TW" sz="4200" dirty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CHAPTER 12  </a:t>
            </a:r>
            <a:r>
              <a:rPr lang="zh-TW" altLang="en-US" sz="4200" dirty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策略執行與組織變革、人力資源，和企業文化</a:t>
            </a:r>
            <a:endParaRPr lang="zh-TW" altLang="zh-TW" sz="4200" dirty="0">
              <a:solidFill>
                <a:schemeClr val="accent6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7680854" y="-50800"/>
            <a:ext cx="155627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r>
              <a:rPr lang="en-US" altLang="zh-TW" sz="2000" i="1" dirty="0"/>
              <a:t>Chapter 12</a:t>
            </a:r>
          </a:p>
        </p:txBody>
      </p:sp>
      <p:graphicFrame>
        <p:nvGraphicFramePr>
          <p:cNvPr id="7" name="資料庫圖表 6"/>
          <p:cNvGraphicFramePr/>
          <p:nvPr>
            <p:extLst>
              <p:ext uri="{D42A27DB-BD31-4B8C-83A1-F6EECF244321}">
                <p14:modId xmlns:p14="http://schemas.microsoft.com/office/powerpoint/2010/main" val="2009252607"/>
              </p:ext>
            </p:extLst>
          </p:nvPr>
        </p:nvGraphicFramePr>
        <p:xfrm>
          <a:off x="901148" y="1834322"/>
          <a:ext cx="7182678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6975803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日期版面配置區 4"/>
          <p:cNvSpPr>
            <a:spLocks noGrp="1"/>
          </p:cNvSpPr>
          <p:nvPr>
            <p:ph type="dt" sz="quarter" idx="11"/>
          </p:nvPr>
        </p:nvSpPr>
        <p:spPr>
          <a:xfrm>
            <a:off x="384175" y="6413500"/>
            <a:ext cx="6083300" cy="3222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r>
              <a:rPr lang="zh-TW" altLang="en-US" smtClean="0"/>
              <a:t>策略管理學   </a:t>
            </a:r>
            <a:r>
              <a:rPr lang="en-US" altLang="zh-TW" smtClean="0"/>
              <a:t>Chapter 12   </a:t>
            </a:r>
            <a:r>
              <a:rPr lang="zh-TW" altLang="en-US" smtClean="0"/>
              <a:t>策略執行與組織變革、人力資源，和企業文化</a:t>
            </a:r>
            <a:endParaRPr lang="en-US" altLang="zh-TW" smtClean="0"/>
          </a:p>
        </p:txBody>
      </p:sp>
      <p:sp>
        <p:nvSpPr>
          <p:cNvPr id="18435" name="投影片編號版面配置區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r>
              <a:rPr lang="en-US" altLang="zh-TW"/>
              <a:t>12-</a:t>
            </a:r>
            <a:fld id="{F888C948-5D9F-4007-8540-2D9067D2AA71}" type="slidenum">
              <a:rPr lang="en-US" altLang="zh-TW"/>
              <a:pPr eaLnBrk="1" hangingPunct="1"/>
              <a:t>16</a:t>
            </a:fld>
            <a:endParaRPr lang="en-US" altLang="zh-TW"/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zh-TW" sz="4400" dirty="0">
                <a:latin typeface="微軟正黑體" pitchFamily="34" charset="-120"/>
                <a:ea typeface="微軟正黑體" pitchFamily="34" charset="-120"/>
              </a:rPr>
              <a:t>§12.3</a:t>
            </a:r>
            <a:r>
              <a:rPr lang="zh-TW" altLang="en-US" sz="4400" dirty="0">
                <a:latin typeface="微軟正黑體" pitchFamily="34" charset="-120"/>
                <a:ea typeface="微軟正黑體" pitchFamily="34" charset="-120"/>
              </a:rPr>
              <a:t>企業文化</a:t>
            </a:r>
            <a:endParaRPr lang="zh-TW" altLang="zh-TW" sz="44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843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Tx/>
              <a:buBlip>
                <a:blip r:embed="rId2"/>
              </a:buBlip>
            </a:pP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企業文化代表著企業成員所共同擁有的一套價值觀和信念系統，不同的企業間，在價值觀和信念上可能會有很大的差異。</a:t>
            </a:r>
            <a:endParaRPr lang="en-US" altLang="zh-TW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buFontTx/>
              <a:buBlip>
                <a:blip r:embed="rId2"/>
              </a:buBlip>
            </a:pP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企業文化可以成為一種相當有效的管理工具。策略管理人員便可以透過企業文化來無形引導企業成員的作為，而不需藉助於管理人員的直接監督和指揮。</a:t>
            </a:r>
          </a:p>
          <a:p>
            <a:pPr eaLnBrk="1" hangingPunct="1"/>
            <a:endParaRPr lang="zh-TW" altLang="zh-TW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12080" y="4649476"/>
            <a:ext cx="3051810" cy="176402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848831311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84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4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84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84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84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84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7" grpId="0" uiExpand="1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日期版面配置區 4"/>
          <p:cNvSpPr>
            <a:spLocks noGrp="1"/>
          </p:cNvSpPr>
          <p:nvPr>
            <p:ph type="dt" sz="quarter" idx="11"/>
          </p:nvPr>
        </p:nvSpPr>
        <p:spPr>
          <a:xfrm>
            <a:off x="384175" y="6413500"/>
            <a:ext cx="6083300" cy="3222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r>
              <a:rPr lang="zh-TW" altLang="en-US" smtClean="0"/>
              <a:t>策略管理學   </a:t>
            </a:r>
            <a:r>
              <a:rPr lang="en-US" altLang="zh-TW" smtClean="0"/>
              <a:t>Chapter 12   </a:t>
            </a:r>
            <a:r>
              <a:rPr lang="zh-TW" altLang="en-US" smtClean="0"/>
              <a:t>策略執行與組織變革、人力資源，和企業文化</a:t>
            </a:r>
            <a:endParaRPr lang="en-US" altLang="zh-TW" smtClean="0"/>
          </a:p>
        </p:txBody>
      </p:sp>
      <p:sp>
        <p:nvSpPr>
          <p:cNvPr id="19459" name="投影片編號版面配置區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r>
              <a:rPr lang="en-US" altLang="zh-TW"/>
              <a:t>12-</a:t>
            </a:r>
            <a:fld id="{7B0BD43A-91E0-4199-B912-FD7EB20D9FB8}" type="slidenum">
              <a:rPr lang="en-US" altLang="zh-TW"/>
              <a:pPr eaLnBrk="1" hangingPunct="1"/>
              <a:t>17</a:t>
            </a:fld>
            <a:endParaRPr lang="en-US" altLang="zh-TW"/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77762"/>
            <a:ext cx="8229600" cy="622829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zh-TW" sz="4400" dirty="0">
                <a:latin typeface="微軟正黑體" pitchFamily="34" charset="-120"/>
                <a:ea typeface="微軟正黑體" pitchFamily="34" charset="-120"/>
              </a:rPr>
              <a:t>§12.3</a:t>
            </a:r>
            <a:r>
              <a:rPr lang="zh-TW" altLang="en-US" sz="4400" dirty="0">
                <a:latin typeface="微軟正黑體" pitchFamily="34" charset="-120"/>
                <a:ea typeface="微軟正黑體" pitchFamily="34" charset="-120"/>
              </a:rPr>
              <a:t>企業文化</a:t>
            </a:r>
            <a:endParaRPr lang="zh-TW" altLang="zh-TW" sz="44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946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156197"/>
            <a:ext cx="8229600" cy="5101696"/>
          </a:xfrm>
        </p:spPr>
        <p:txBody>
          <a:bodyPr/>
          <a:lstStyle/>
          <a:p>
            <a:pPr eaLnBrk="1" hangingPunct="1">
              <a:defRPr/>
            </a:pPr>
            <a:r>
              <a:rPr lang="zh-TW" altLang="en-US" sz="2800" dirty="0" smtClean="0"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zh-TW" altLang="en-US" sz="3200" dirty="0" smtClean="0">
                <a:solidFill>
                  <a:schemeClr val="accent6"/>
                </a:solidFill>
                <a:latin typeface="微軟正黑體" pitchFamily="34" charset="-120"/>
                <a:ea typeface="微軟正黑體" pitchFamily="34" charset="-120"/>
              </a:rPr>
              <a:t>企業文化在策略上的主要意義</a:t>
            </a:r>
            <a:endParaRPr lang="en-US" altLang="zh-TW" sz="3200" dirty="0" smtClean="0">
              <a:solidFill>
                <a:schemeClr val="accent6"/>
              </a:solidFill>
              <a:latin typeface="微軟正黑體" pitchFamily="34" charset="-120"/>
              <a:ea typeface="微軟正黑體" pitchFamily="34" charset="-120"/>
            </a:endParaRPr>
          </a:p>
          <a:p>
            <a:pPr eaLnBrk="1" hangingPunct="1">
              <a:defRPr/>
            </a:pPr>
            <a:endParaRPr lang="zh-TW" altLang="zh-TW" dirty="0" smtClean="0">
              <a:latin typeface="微軟正黑體" pitchFamily="34" charset="-120"/>
              <a:ea typeface="微軟正黑體" pitchFamily="34" charset="-120"/>
            </a:endParaRPr>
          </a:p>
        </p:txBody>
      </p:sp>
      <p:graphicFrame>
        <p:nvGraphicFramePr>
          <p:cNvPr id="7" name="資料庫圖表 6"/>
          <p:cNvGraphicFramePr/>
          <p:nvPr>
            <p:extLst/>
          </p:nvPr>
        </p:nvGraphicFramePr>
        <p:xfrm>
          <a:off x="847725" y="1811867"/>
          <a:ext cx="4816475" cy="46430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9463" name="文字方塊 7"/>
          <p:cNvSpPr txBox="1">
            <a:spLocks noChangeArrowheads="1"/>
          </p:cNvSpPr>
          <p:nvPr/>
        </p:nvSpPr>
        <p:spPr bwMode="auto">
          <a:xfrm>
            <a:off x="5892437" y="4683432"/>
            <a:ext cx="3039292" cy="923330"/>
          </a:xfrm>
          <a:prstGeom prst="rect">
            <a:avLst/>
          </a:prstGeom>
          <a:solidFill>
            <a:srgbClr val="69A4D9"/>
          </a:solidFill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pPr>
              <a:defRPr/>
            </a:pPr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一些傳統的老企業如何能夠建立創新的企業文化，</a:t>
            </a:r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成為</a:t>
            </a:r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其</a:t>
            </a:r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是否</a:t>
            </a:r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能夠持續成長的關鍵</a:t>
            </a:r>
          </a:p>
        </p:txBody>
      </p:sp>
      <p:pic>
        <p:nvPicPr>
          <p:cNvPr id="61442" name="Picture 2" descr="相關圖片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7866" y="2302233"/>
            <a:ext cx="2963863" cy="222559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7280917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日期版面配置區 4"/>
          <p:cNvSpPr>
            <a:spLocks noGrp="1"/>
          </p:cNvSpPr>
          <p:nvPr>
            <p:ph type="dt" sz="quarter" idx="11"/>
          </p:nvPr>
        </p:nvSpPr>
        <p:spPr>
          <a:xfrm>
            <a:off x="384175" y="6413500"/>
            <a:ext cx="6083300" cy="3222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r>
              <a:rPr lang="zh-TW" altLang="en-US" smtClean="0"/>
              <a:t>策略管理學   </a:t>
            </a:r>
            <a:r>
              <a:rPr lang="en-US" altLang="zh-TW" smtClean="0"/>
              <a:t>Chapter 12   </a:t>
            </a:r>
            <a:r>
              <a:rPr lang="zh-TW" altLang="en-US" smtClean="0"/>
              <a:t>策略執行與組織變革、人力資源，和企業文化</a:t>
            </a:r>
            <a:endParaRPr lang="en-US" altLang="zh-TW" smtClean="0"/>
          </a:p>
        </p:txBody>
      </p:sp>
      <p:sp>
        <p:nvSpPr>
          <p:cNvPr id="20483" name="投影片編號版面配置區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r>
              <a:rPr lang="en-US" altLang="zh-TW"/>
              <a:t>12-</a:t>
            </a:r>
            <a:fld id="{E8C790B6-287B-4D0B-BE42-DB134D5B717F}" type="slidenum">
              <a:rPr lang="en-US" altLang="zh-TW"/>
              <a:pPr eaLnBrk="1" hangingPunct="1"/>
              <a:t>18</a:t>
            </a:fld>
            <a:endParaRPr lang="en-US" altLang="zh-TW"/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zh-TW" sz="4400" dirty="0">
                <a:latin typeface="微軟正黑體" pitchFamily="34" charset="-120"/>
                <a:ea typeface="微軟正黑體" pitchFamily="34" charset="-120"/>
              </a:rPr>
              <a:t>§12.3</a:t>
            </a:r>
            <a:r>
              <a:rPr lang="zh-TW" altLang="en-US" sz="4400" dirty="0">
                <a:latin typeface="微軟正黑體" pitchFamily="34" charset="-120"/>
                <a:ea typeface="微軟正黑體" pitchFamily="34" charset="-120"/>
              </a:rPr>
              <a:t>企業文化</a:t>
            </a:r>
            <a:endParaRPr lang="zh-TW" altLang="zh-TW" sz="44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048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79922" y="1389911"/>
            <a:ext cx="7594333" cy="4523527"/>
          </a:xfrm>
        </p:spPr>
        <p:txBody>
          <a:bodyPr/>
          <a:lstStyle/>
          <a:p>
            <a:pPr eaLnBrk="1" hangingPunct="1">
              <a:defRPr/>
            </a:pPr>
            <a:r>
              <a:rPr lang="zh-TW" altLang="en-US" sz="2800" dirty="0" smtClean="0"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zh-TW" altLang="en-US" sz="3200" dirty="0" smtClean="0">
                <a:solidFill>
                  <a:schemeClr val="accent6"/>
                </a:solidFill>
                <a:latin typeface="微軟正黑體" pitchFamily="34" charset="-120"/>
                <a:ea typeface="微軟正黑體" pitchFamily="34" charset="-120"/>
              </a:rPr>
              <a:t>策略執行與文化的關係類型 </a:t>
            </a:r>
            <a:endParaRPr lang="en-US" altLang="zh-TW" sz="3200" dirty="0" smtClean="0">
              <a:solidFill>
                <a:schemeClr val="accent6"/>
              </a:solidFill>
              <a:latin typeface="微軟正黑體" pitchFamily="34" charset="-120"/>
              <a:ea typeface="微軟正黑體" pitchFamily="34" charset="-120"/>
            </a:endParaRPr>
          </a:p>
          <a:p>
            <a:pPr eaLnBrk="1" hangingPunct="1">
              <a:defRPr/>
            </a:pPr>
            <a:endParaRPr lang="zh-TW" altLang="zh-TW" dirty="0" smtClean="0">
              <a:latin typeface="微軟正黑體" pitchFamily="34" charset="-120"/>
              <a:ea typeface="微軟正黑體" pitchFamily="34" charset="-120"/>
            </a:endParaRPr>
          </a:p>
        </p:txBody>
      </p:sp>
      <p:grpSp>
        <p:nvGrpSpPr>
          <p:cNvPr id="2" name="群組 7"/>
          <p:cNvGrpSpPr>
            <a:grpSpLocks/>
          </p:cNvGrpSpPr>
          <p:nvPr/>
        </p:nvGrpSpPr>
        <p:grpSpPr bwMode="auto">
          <a:xfrm>
            <a:off x="1243561" y="2232025"/>
            <a:ext cx="6611873" cy="4079875"/>
            <a:chOff x="1020763" y="2212975"/>
            <a:chExt cx="6611937" cy="4079875"/>
          </a:xfrm>
        </p:grpSpPr>
        <p:pic>
          <p:nvPicPr>
            <p:cNvPr id="20486" name="Picture 4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020763" y="2212975"/>
              <a:ext cx="6611937" cy="4079875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7" name="文字方塊 6"/>
            <p:cNvSpPr txBox="1"/>
            <p:nvPr/>
          </p:nvSpPr>
          <p:spPr>
            <a:xfrm>
              <a:off x="1122166" y="5903278"/>
              <a:ext cx="3260756" cy="36830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zh-TW" altLang="en-US" b="1" dirty="0">
                  <a:solidFill>
                    <a:schemeClr val="accent6">
                      <a:lumMod val="60000"/>
                      <a:lumOff val="40000"/>
                    </a:schemeClr>
                  </a:solidFill>
                  <a:latin typeface="微軟正黑體" pitchFamily="34" charset="-120"/>
                  <a:ea typeface="微軟正黑體" pitchFamily="34" charset="-120"/>
                </a:rPr>
                <a:t>圖</a:t>
              </a:r>
              <a:r>
                <a:rPr lang="en-US" altLang="zh-TW" b="1" dirty="0">
                  <a:solidFill>
                    <a:schemeClr val="accent6">
                      <a:lumMod val="60000"/>
                      <a:lumOff val="40000"/>
                    </a:schemeClr>
                  </a:solidFill>
                  <a:latin typeface="微軟正黑體" pitchFamily="34" charset="-120"/>
                  <a:ea typeface="微軟正黑體" pitchFamily="34" charset="-120"/>
                </a:rPr>
                <a:t>12-3 </a:t>
              </a:r>
              <a:r>
                <a:rPr lang="zh-TW" altLang="en-US" b="1" dirty="0">
                  <a:solidFill>
                    <a:schemeClr val="accent6">
                      <a:lumMod val="60000"/>
                      <a:lumOff val="40000"/>
                    </a:schemeClr>
                  </a:solidFill>
                  <a:latin typeface="微軟正黑體" pitchFamily="34" charset="-120"/>
                  <a:ea typeface="微軟正黑體" pitchFamily="34" charset="-120"/>
                </a:rPr>
                <a:t>策略執行與文化關係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13212740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349625" y="2697163"/>
            <a:ext cx="3860800" cy="1233487"/>
          </a:xfrm>
          <a:extLst/>
        </p:spPr>
        <p:txBody>
          <a:bodyPr/>
          <a:lstStyle/>
          <a:p>
            <a:pPr eaLnBrk="1" hangingPunct="1">
              <a:defRPr/>
            </a:pPr>
            <a:r>
              <a:rPr lang="en-US" altLang="zh-TW" sz="4400" dirty="0" smtClean="0">
                <a:latin typeface="微軟正黑體" pitchFamily="34" charset="-120"/>
                <a:ea typeface="微軟正黑體" pitchFamily="34" charset="-120"/>
              </a:rPr>
              <a:t>THE</a:t>
            </a:r>
            <a:r>
              <a:rPr lang="zh-TW" altLang="en-US" sz="4400" dirty="0" smtClean="0"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en-US" altLang="zh-TW" sz="4400" dirty="0" smtClean="0">
                <a:latin typeface="微軟正黑體" pitchFamily="34" charset="-120"/>
                <a:ea typeface="微軟正黑體" pitchFamily="34" charset="-120"/>
              </a:rPr>
              <a:t>END</a:t>
            </a:r>
            <a:endParaRPr lang="zh-TW" altLang="en-US" sz="44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3315" name="日期版面配置區 3"/>
          <p:cNvSpPr>
            <a:spLocks noGrp="1"/>
          </p:cNvSpPr>
          <p:nvPr>
            <p:ph type="dt" sz="quarter" idx="10"/>
          </p:nvPr>
        </p:nvSpPr>
        <p:spPr bwMode="auto">
          <a:xfrm>
            <a:off x="3028950" y="6375400"/>
            <a:ext cx="30861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Blip>
                <a:blip r:embed="rId2"/>
              </a:buBlip>
              <a:defRPr sz="2800" b="1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Blip>
                <a:blip r:embed="rId3"/>
              </a:buBlip>
              <a:defRPr sz="2400" b="1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Blip>
                <a:blip r:embed="rId4"/>
              </a:buBlip>
              <a:defRPr sz="2000" b="1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Blip>
                <a:blip r:embed="rId5"/>
              </a:buBlip>
              <a:defRPr b="1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Blip>
                <a:blip r:embed="rId6"/>
              </a:buBlip>
              <a:defRPr b="1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Blip>
                <a:blip r:embed="rId6"/>
              </a:buBlip>
              <a:defRPr b="1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Blip>
                <a:blip r:embed="rId6"/>
              </a:buBlip>
              <a:defRPr b="1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Blip>
                <a:blip r:embed="rId6"/>
              </a:buBlip>
              <a:defRPr b="1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Blip>
                <a:blip r:embed="rId6"/>
              </a:buBlip>
              <a:defRPr b="1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kumimoji="1" lang="zh-TW" altLang="en-US" sz="1200" b="0" smtClean="0">
                <a:latin typeface="Arial" panose="020B0604020202020204" pitchFamily="34" charset="0"/>
                <a:ea typeface="微軟正黑體" panose="020B0604030504040204" pitchFamily="34" charset="-120"/>
              </a:rPr>
              <a:t>策略管理學   </a:t>
            </a:r>
            <a:r>
              <a:rPr kumimoji="1" lang="en-US" altLang="zh-TW" sz="1200" b="0" smtClean="0">
                <a:latin typeface="Arial" panose="020B0604020202020204" pitchFamily="34" charset="0"/>
                <a:ea typeface="微軟正黑體" panose="020B0604030504040204" pitchFamily="34" charset="-120"/>
              </a:rPr>
              <a:t>Chapter 1   </a:t>
            </a:r>
            <a:r>
              <a:rPr kumimoji="1" lang="zh-TW" altLang="en-US" sz="1200" b="0" smtClean="0">
                <a:latin typeface="Arial" panose="020B0604020202020204" pitchFamily="34" charset="0"/>
                <a:ea typeface="微軟正黑體" panose="020B0604030504040204" pitchFamily="34" charset="-120"/>
              </a:rPr>
              <a:t>緒論</a:t>
            </a:r>
          </a:p>
        </p:txBody>
      </p:sp>
      <p:sp>
        <p:nvSpPr>
          <p:cNvPr id="13316" name="投影片編號版面配置區 4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Blip>
                <a:blip r:embed="rId2"/>
              </a:buBlip>
              <a:defRPr sz="2800" b="1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Blip>
                <a:blip r:embed="rId3"/>
              </a:buBlip>
              <a:defRPr sz="2400" b="1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Blip>
                <a:blip r:embed="rId4"/>
              </a:buBlip>
              <a:defRPr sz="2000" b="1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Blip>
                <a:blip r:embed="rId5"/>
              </a:buBlip>
              <a:defRPr b="1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Blip>
                <a:blip r:embed="rId6"/>
              </a:buBlip>
              <a:defRPr b="1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Blip>
                <a:blip r:embed="rId6"/>
              </a:buBlip>
              <a:defRPr b="1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Blip>
                <a:blip r:embed="rId6"/>
              </a:buBlip>
              <a:defRPr b="1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Blip>
                <a:blip r:embed="rId6"/>
              </a:buBlip>
              <a:defRPr b="1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Blip>
                <a:blip r:embed="rId6"/>
              </a:buBlip>
              <a:defRPr b="1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kumimoji="1" lang="en-US" altLang="zh-TW" sz="1100" b="0" smtClean="0">
                <a:latin typeface="Arial" panose="020B0604020202020204" pitchFamily="34" charset="0"/>
                <a:ea typeface="微軟正黑體" panose="020B0604030504040204" pitchFamily="34" charset="-120"/>
              </a:rPr>
              <a:t>1-</a:t>
            </a:r>
            <a:fld id="{6245045E-C64B-4443-995D-196858290BDA}" type="slidenum">
              <a:rPr kumimoji="1" lang="en-US" altLang="zh-TW" sz="1100" b="0" smtClean="0">
                <a:latin typeface="Arial" panose="020B0604020202020204" pitchFamily="34" charset="0"/>
                <a:ea typeface="微軟正黑體" panose="020B0604030504040204" pitchFamily="34" charset="-12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19</a:t>
            </a:fld>
            <a:endParaRPr kumimoji="1" lang="en-US" altLang="zh-TW" sz="1100" b="0" smtClean="0">
              <a:latin typeface="Arial" panose="020B0604020202020204" pitchFamily="34" charset="0"/>
              <a:ea typeface="微軟正黑體" panose="020B0604030504040204" pitchFamily="34" charset="-12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自訂設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1172</TotalTime>
  <Words>969</Words>
  <Application>Microsoft Office PowerPoint</Application>
  <PresentationFormat>如螢幕大小 (4:3)</PresentationFormat>
  <Paragraphs>119</Paragraphs>
  <Slides>19</Slides>
  <Notes>1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2</vt:i4>
      </vt:variant>
      <vt:variant>
        <vt:lpstr>投影片標題</vt:lpstr>
      </vt:variant>
      <vt:variant>
        <vt:i4>19</vt:i4>
      </vt:variant>
    </vt:vector>
  </HeadingPairs>
  <TitlesOfParts>
    <vt:vector size="27" baseType="lpstr">
      <vt:lpstr>Calibri</vt:lpstr>
      <vt:lpstr>新細明體</vt:lpstr>
      <vt:lpstr>Arial</vt:lpstr>
      <vt:lpstr>標楷體</vt:lpstr>
      <vt:lpstr>微軟正黑體</vt:lpstr>
      <vt:lpstr>Times New Roman</vt:lpstr>
      <vt:lpstr>Office 佈景主題</vt:lpstr>
      <vt:lpstr>自訂設計</vt:lpstr>
      <vt:lpstr>PowerPoint 簡報</vt:lpstr>
      <vt:lpstr>第 12 章</vt:lpstr>
      <vt:lpstr>CHAPTER 12  策略執行與組織變革、人力資源，和企業文化</vt:lpstr>
      <vt:lpstr>前言</vt:lpstr>
      <vt:lpstr>前言</vt:lpstr>
      <vt:lpstr>前言</vt:lpstr>
      <vt:lpstr>§12.1組織變革</vt:lpstr>
      <vt:lpstr>§12.1組織變革</vt:lpstr>
      <vt:lpstr>§12.1組織變革</vt:lpstr>
      <vt:lpstr>§12.1組織變革</vt:lpstr>
      <vt:lpstr>§12.1組織變革</vt:lpstr>
      <vt:lpstr>CHAPTER 12  策略執行與組織變革、人力資源，和企業文化</vt:lpstr>
      <vt:lpstr>§12.2策略執行與人力資源</vt:lpstr>
      <vt:lpstr>§12.2策略執行與人力資源</vt:lpstr>
      <vt:lpstr>CHAPTER 12  策略執行與組織變革、人力資源，和企業文化</vt:lpstr>
      <vt:lpstr>§12.3企業文化</vt:lpstr>
      <vt:lpstr>§12.3企業文化</vt:lpstr>
      <vt:lpstr>§12.3企業文化</vt:lpstr>
      <vt:lpstr>THE END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賴姵均</dc:creator>
  <cp:lastModifiedBy>USER</cp:lastModifiedBy>
  <cp:revision>89</cp:revision>
  <dcterms:created xsi:type="dcterms:W3CDTF">2016-08-22T01:57:40Z</dcterms:created>
  <dcterms:modified xsi:type="dcterms:W3CDTF">2017-06-28T03:37:54Z</dcterms:modified>
</cp:coreProperties>
</file>