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2"/>
  </p:notesMasterIdLst>
  <p:handoutMasterIdLst>
    <p:handoutMasterId r:id="rId33"/>
  </p:handoutMasterIdLst>
  <p:sldIdLst>
    <p:sldId id="256" r:id="rId3"/>
    <p:sldId id="257" r:id="rId4"/>
    <p:sldId id="260" r:id="rId5"/>
    <p:sldId id="261" r:id="rId6"/>
    <p:sldId id="262" r:id="rId7"/>
    <p:sldId id="263" r:id="rId8"/>
    <p:sldId id="264" r:id="rId9"/>
    <p:sldId id="265" r:id="rId10"/>
    <p:sldId id="266" r:id="rId11"/>
    <p:sldId id="267" r:id="rId12"/>
    <p:sldId id="286" r:id="rId13"/>
    <p:sldId id="269" r:id="rId14"/>
    <p:sldId id="270" r:id="rId15"/>
    <p:sldId id="271" r:id="rId16"/>
    <p:sldId id="272" r:id="rId17"/>
    <p:sldId id="273" r:id="rId18"/>
    <p:sldId id="274" r:id="rId19"/>
    <p:sldId id="275" r:id="rId20"/>
    <p:sldId id="287" r:id="rId21"/>
    <p:sldId id="277" r:id="rId22"/>
    <p:sldId id="278" r:id="rId23"/>
    <p:sldId id="279" r:id="rId24"/>
    <p:sldId id="280" r:id="rId25"/>
    <p:sldId id="281" r:id="rId26"/>
    <p:sldId id="282" r:id="rId27"/>
    <p:sldId id="288" r:id="rId28"/>
    <p:sldId id="284" r:id="rId29"/>
    <p:sldId id="285" r:id="rId30"/>
    <p:sldId id="259" r:id="rId31"/>
  </p:sldIdLst>
  <p:sldSz cx="9144000" cy="6858000" type="screen4x3"/>
  <p:notesSz cx="6858000" cy="9144000"/>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6" d="100"/>
          <a:sy n="66" d="100"/>
        </p:scale>
        <p:origin x="48" y="523"/>
      </p:cViewPr>
      <p:guideLst>
        <p:guide orient="horz" pos="2160"/>
        <p:guide pos="2880"/>
      </p:guideLst>
    </p:cSldViewPr>
  </p:slideViewPr>
  <p:notesTextViewPr>
    <p:cViewPr>
      <p:scale>
        <a:sx n="1" d="1"/>
        <a:sy n="1" d="1"/>
      </p:scale>
      <p:origin x="0" y="0"/>
    </p:cViewPr>
  </p:notesTextViewPr>
  <p:notesViewPr>
    <p:cSldViewPr snapToGrid="0">
      <p:cViewPr varScale="1">
        <p:scale>
          <a:sx n="77" d="100"/>
          <a:sy n="77" d="100"/>
        </p:scale>
        <p:origin x="204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§14.1</a:t>
          </a:r>
          <a:r>
            <a:rPr lang="zh-TW" altLang="en-US" b="1" dirty="0" smtClean="0">
              <a:solidFill>
                <a:schemeClr val="bg1"/>
              </a:solidFill>
              <a:latin typeface="微軟正黑體" pitchFamily="34" charset="-120"/>
              <a:ea typeface="微軟正黑體" pitchFamily="34" charset="-120"/>
            </a:rPr>
            <a:t> 策略控制與控制程序</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§14.2</a:t>
          </a:r>
          <a:r>
            <a:rPr lang="zh-TW" altLang="en-US" b="1" dirty="0" smtClean="0">
              <a:solidFill>
                <a:schemeClr val="bg1"/>
              </a:solidFill>
              <a:latin typeface="微軟正黑體" pitchFamily="34" charset="-120"/>
              <a:ea typeface="微軟正黑體" pitchFamily="34" charset="-120"/>
            </a:rPr>
            <a:t> 策略控制的類型</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§14.3</a:t>
          </a:r>
          <a:r>
            <a:rPr lang="zh-TW" altLang="en-US" b="1" dirty="0" smtClean="0">
              <a:solidFill>
                <a:schemeClr val="bg1"/>
              </a:solidFill>
              <a:latin typeface="微軟正黑體" pitchFamily="34" charset="-120"/>
              <a:ea typeface="微軟正黑體" pitchFamily="34" charset="-120"/>
            </a:rPr>
            <a:t> 策略控制系統的有效性</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17E29535-6AF0-42DF-A0D3-C9CB6560FA2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§14.4</a:t>
          </a:r>
          <a:r>
            <a:rPr lang="zh-TW" altLang="en-US" b="1" dirty="0" smtClean="0">
              <a:solidFill>
                <a:schemeClr val="bg1"/>
              </a:solidFill>
              <a:latin typeface="微軟正黑體" pitchFamily="34" charset="-120"/>
              <a:ea typeface="微軟正黑體" pitchFamily="34" charset="-120"/>
            </a:rPr>
            <a:t> 策略類型與策略控制</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solidFill>
              <a:schemeClr val="bg1"/>
            </a:solidFill>
          </a:endParaRPr>
        </a:p>
      </dgm:t>
    </dgm:pt>
    <dgm:pt modelId="{9CFF9BF7-2A8E-4BF7-BAE1-5423A44D642F}" type="sibTrans" cxnId="{CAA9DD61-0B59-4702-B251-C72065E39AA6}">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183F4C09-173D-4042-8AE5-30A920E2BEF9}" type="presOf" srcId="{E0BE5102-0D12-4217-B370-5C6810A1ED0C}" destId="{712F8263-28A0-42F7-A532-BB05114E06A4}" srcOrd="0" destOrd="0" presId="urn:microsoft.com/office/officeart/2005/8/layout/vList2"/>
    <dgm:cxn modelId="{A3C5E50B-C1C4-47DB-885C-226C19D06A86}" type="presOf" srcId="{5D83FBFE-DA44-4E7D-83ED-94E4B84DBE1F}" destId="{C4AE292F-DE7B-44B4-9E4C-25DCB97EF6B9}"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CAA9DD61-0B59-4702-B251-C72065E39AA6}" srcId="{5D83FBFE-DA44-4E7D-83ED-94E4B84DBE1F}" destId="{17E29535-6AF0-42DF-A0D3-C9CB6560FA2F}" srcOrd="3" destOrd="0" parTransId="{353D4049-5CD6-420C-B713-313EFB5547A8}" sibTransId="{9CFF9BF7-2A8E-4BF7-BAE1-5423A44D642F}"/>
    <dgm:cxn modelId="{87A5E5A0-8B5E-44E2-B9BC-5D770DC0FF19}" type="presOf" srcId="{17E29535-6AF0-42DF-A0D3-C9CB6560FA2F}" destId="{1571E1A3-2EAD-4D46-9361-502BECB663B7}" srcOrd="0" destOrd="0" presId="urn:microsoft.com/office/officeart/2005/8/layout/vList2"/>
    <dgm:cxn modelId="{6F9B1EDB-A8F6-4432-AEA1-21ABE781C153}" type="presOf" srcId="{4E70093C-0310-4E69-8776-A6DFB0C26E7F}" destId="{AE0AAF5F-BFF0-4A8C-9D32-008D956B3228}" srcOrd="0" destOrd="0" presId="urn:microsoft.com/office/officeart/2005/8/layout/vList2"/>
    <dgm:cxn modelId="{1CD0EAF3-4B8E-409C-BBA9-604E79EF3EC9}" type="presOf" srcId="{8568854A-A447-4B03-835B-45F0AE423C9C}" destId="{8ECE8589-8516-4D5C-8698-B69BE5F46FB4}"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0DF401DF-5BA8-4CA0-8B4A-86FF63D176F0}" srcId="{5D83FBFE-DA44-4E7D-83ED-94E4B84DBE1F}" destId="{8568854A-A447-4B03-835B-45F0AE423C9C}" srcOrd="1" destOrd="0" parTransId="{6636148B-3A1B-4331-8831-5384796FE18F}" sibTransId="{E4C276F7-0D70-4940-B8D3-F8CFA11B26E9}"/>
    <dgm:cxn modelId="{F46EC436-F330-4D84-8C00-BA5522E7FAA9}" type="presParOf" srcId="{C4AE292F-DE7B-44B4-9E4C-25DCB97EF6B9}" destId="{712F8263-28A0-42F7-A532-BB05114E06A4}" srcOrd="0" destOrd="0" presId="urn:microsoft.com/office/officeart/2005/8/layout/vList2"/>
    <dgm:cxn modelId="{F08B3963-47D9-42B1-B5CE-0E19B912986B}" type="presParOf" srcId="{C4AE292F-DE7B-44B4-9E4C-25DCB97EF6B9}" destId="{FBD49CCE-CFA8-4672-BC9D-DCAFEF8D5634}" srcOrd="1" destOrd="0" presId="urn:microsoft.com/office/officeart/2005/8/layout/vList2"/>
    <dgm:cxn modelId="{AB00EA0C-CFC2-4E22-9F56-FC1414B1E729}" type="presParOf" srcId="{C4AE292F-DE7B-44B4-9E4C-25DCB97EF6B9}" destId="{8ECE8589-8516-4D5C-8698-B69BE5F46FB4}" srcOrd="2" destOrd="0" presId="urn:microsoft.com/office/officeart/2005/8/layout/vList2"/>
    <dgm:cxn modelId="{CFB7E4EE-A605-4237-BBF5-A31776803A22}" type="presParOf" srcId="{C4AE292F-DE7B-44B4-9E4C-25DCB97EF6B9}" destId="{00A968C6-6FA7-4B96-BB75-94E6D5D63E87}" srcOrd="3" destOrd="0" presId="urn:microsoft.com/office/officeart/2005/8/layout/vList2"/>
    <dgm:cxn modelId="{2BF9F4F8-9F03-46EC-B3DF-54CAB4944145}" type="presParOf" srcId="{C4AE292F-DE7B-44B4-9E4C-25DCB97EF6B9}" destId="{AE0AAF5F-BFF0-4A8C-9D32-008D956B3228}" srcOrd="4" destOrd="0" presId="urn:microsoft.com/office/officeart/2005/8/layout/vList2"/>
    <dgm:cxn modelId="{3FCD25C0-363C-48AC-B668-CF5B428EFFE3}" type="presParOf" srcId="{C4AE292F-DE7B-44B4-9E4C-25DCB97EF6B9}" destId="{BDD2B5E0-E2CA-4CBD-9E20-C7CA150C68F9}" srcOrd="5" destOrd="0" presId="urn:microsoft.com/office/officeart/2005/8/layout/vList2"/>
    <dgm:cxn modelId="{A793E511-B413-45A6-B2E2-A47B301C1001}"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DD242D-80FB-4C64-B985-FC31BF5B83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416937D-CFC9-4110-B181-71B67A3F12B7}">
      <dgm:prSet phldrT="[文字]"/>
      <dgm:spPr>
        <a:solidFill>
          <a:srgbClr val="FFFF0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不當的策略控制標準</a:t>
          </a:r>
          <a:endParaRPr lang="zh-TW" altLang="en-US" dirty="0">
            <a:latin typeface="微軟正黑體" pitchFamily="34" charset="-120"/>
            <a:ea typeface="微軟正黑體" pitchFamily="34" charset="-120"/>
          </a:endParaRPr>
        </a:p>
      </dgm:t>
    </dgm:pt>
    <dgm:pt modelId="{AE51F479-0475-4639-9B70-2F5F4E3D4762}" type="parTrans" cxnId="{2529C585-2423-4166-AB16-4DCA30CEDFD4}">
      <dgm:prSet/>
      <dgm:spPr/>
      <dgm:t>
        <a:bodyPr/>
        <a:lstStyle/>
        <a:p>
          <a:pPr algn="ctr"/>
          <a:endParaRPr lang="zh-TW" altLang="en-US">
            <a:latin typeface="微軟正黑體" pitchFamily="34" charset="-120"/>
            <a:ea typeface="微軟正黑體" pitchFamily="34" charset="-120"/>
          </a:endParaRPr>
        </a:p>
      </dgm:t>
    </dgm:pt>
    <dgm:pt modelId="{1FC51EFA-4D23-46D3-8651-76519D844C77}" type="sibTrans" cxnId="{2529C585-2423-4166-AB16-4DCA30CEDFD4}">
      <dgm:prSet/>
      <dgm:spPr/>
      <dgm:t>
        <a:bodyPr/>
        <a:lstStyle/>
        <a:p>
          <a:pPr algn="ctr"/>
          <a:endParaRPr lang="zh-TW" altLang="en-US">
            <a:latin typeface="微軟正黑體" pitchFamily="34" charset="-120"/>
            <a:ea typeface="微軟正黑體" pitchFamily="34" charset="-120"/>
          </a:endParaRPr>
        </a:p>
      </dgm:t>
    </dgm:pt>
    <dgm:pt modelId="{909BB86D-7D82-4117-B720-41A469D778A8}">
      <dgm:prSet phldrT="[文字]"/>
      <dgm:spPr>
        <a:solidFill>
          <a:srgbClr val="00B0F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無法達成的目標 </a:t>
          </a:r>
          <a:endParaRPr lang="zh-TW" altLang="en-US" dirty="0">
            <a:latin typeface="微軟正黑體" pitchFamily="34" charset="-120"/>
            <a:ea typeface="微軟正黑體" pitchFamily="34" charset="-120"/>
          </a:endParaRPr>
        </a:p>
      </dgm:t>
    </dgm:pt>
    <dgm:pt modelId="{7B7FA303-B903-46E4-9B8D-84B958C96880}" type="parTrans" cxnId="{65D812CA-F96E-4641-ABB6-D157C8BF02FE}">
      <dgm:prSet/>
      <dgm:spPr/>
      <dgm:t>
        <a:bodyPr/>
        <a:lstStyle/>
        <a:p>
          <a:pPr algn="ctr"/>
          <a:endParaRPr lang="zh-TW" altLang="en-US">
            <a:latin typeface="微軟正黑體" pitchFamily="34" charset="-120"/>
            <a:ea typeface="微軟正黑體" pitchFamily="34" charset="-120"/>
          </a:endParaRPr>
        </a:p>
      </dgm:t>
    </dgm:pt>
    <dgm:pt modelId="{AE5DD1B3-5E61-4F9D-A96D-48508C1ECCC7}" type="sibTrans" cxnId="{65D812CA-F96E-4641-ABB6-D157C8BF02FE}">
      <dgm:prSet/>
      <dgm:spPr/>
      <dgm:t>
        <a:bodyPr/>
        <a:lstStyle/>
        <a:p>
          <a:pPr algn="ctr"/>
          <a:endParaRPr lang="zh-TW" altLang="en-US">
            <a:latin typeface="微軟正黑體" pitchFamily="34" charset="-120"/>
            <a:ea typeface="微軟正黑體" pitchFamily="34" charset="-120"/>
          </a:endParaRPr>
        </a:p>
      </dgm:t>
    </dgm:pt>
    <dgm:pt modelId="{3C28FD64-867A-4DE5-851A-B910167F5858}">
      <dgm:prSet phldrT="[文字]"/>
      <dgm:spPr>
        <a:solidFill>
          <a:srgbClr val="92D05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難以衡量的標準 </a:t>
          </a:r>
          <a:endParaRPr lang="zh-TW" altLang="en-US" dirty="0">
            <a:latin typeface="微軟正黑體" pitchFamily="34" charset="-120"/>
            <a:ea typeface="微軟正黑體" pitchFamily="34" charset="-120"/>
          </a:endParaRPr>
        </a:p>
      </dgm:t>
    </dgm:pt>
    <dgm:pt modelId="{9B901278-77CD-4366-8B5C-A61C5918FB43}" type="parTrans" cxnId="{FC7B1869-52A0-4268-BB47-9EE041F196B8}">
      <dgm:prSet/>
      <dgm:spPr/>
      <dgm:t>
        <a:bodyPr/>
        <a:lstStyle/>
        <a:p>
          <a:pPr algn="ctr"/>
          <a:endParaRPr lang="zh-TW" altLang="en-US">
            <a:latin typeface="微軟正黑體" pitchFamily="34" charset="-120"/>
            <a:ea typeface="微軟正黑體" pitchFamily="34" charset="-120"/>
          </a:endParaRPr>
        </a:p>
      </dgm:t>
    </dgm:pt>
    <dgm:pt modelId="{76F5B002-30C6-4F9E-960B-0121701509A6}" type="sibTrans" cxnId="{FC7B1869-52A0-4268-BB47-9EE041F196B8}">
      <dgm:prSet/>
      <dgm:spPr/>
      <dgm:t>
        <a:bodyPr/>
        <a:lstStyle/>
        <a:p>
          <a:pPr algn="ctr"/>
          <a:endParaRPr lang="zh-TW" altLang="en-US">
            <a:latin typeface="微軟正黑體" pitchFamily="34" charset="-120"/>
            <a:ea typeface="微軟正黑體" pitchFamily="34" charset="-120"/>
          </a:endParaRPr>
        </a:p>
      </dgm:t>
    </dgm:pt>
    <dgm:pt modelId="{EF1AAAE6-C7A2-4391-9496-0DD8B2EEEDEE}">
      <dgm:prSet phldrT="[文字]"/>
      <dgm:spPr>
        <a:solidFill>
          <a:schemeClr val="accent6">
            <a:lumMod val="60000"/>
            <a:lumOff val="40000"/>
          </a:schemeClr>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互相衝突的策略控制標準 </a:t>
          </a:r>
          <a:endParaRPr lang="zh-TW" altLang="en-US" dirty="0">
            <a:latin typeface="微軟正黑體" pitchFamily="34" charset="-120"/>
            <a:ea typeface="微軟正黑體" pitchFamily="34" charset="-120"/>
          </a:endParaRPr>
        </a:p>
      </dgm:t>
    </dgm:pt>
    <dgm:pt modelId="{2C33B6A4-37D2-489C-A2C0-D0E922AAC104}" type="parTrans" cxnId="{0F3E3BF9-59D3-42AB-B4CD-00DD678484D1}">
      <dgm:prSet/>
      <dgm:spPr/>
      <dgm:t>
        <a:bodyPr/>
        <a:lstStyle/>
        <a:p>
          <a:pPr algn="ctr"/>
          <a:endParaRPr lang="zh-TW" altLang="en-US">
            <a:latin typeface="微軟正黑體" pitchFamily="34" charset="-120"/>
            <a:ea typeface="微軟正黑體" pitchFamily="34" charset="-120"/>
          </a:endParaRPr>
        </a:p>
      </dgm:t>
    </dgm:pt>
    <dgm:pt modelId="{0E6BB5A8-815F-4083-BF32-DDFDB395DB25}" type="sibTrans" cxnId="{0F3E3BF9-59D3-42AB-B4CD-00DD678484D1}">
      <dgm:prSet/>
      <dgm:spPr/>
      <dgm:t>
        <a:bodyPr/>
        <a:lstStyle/>
        <a:p>
          <a:pPr algn="ctr"/>
          <a:endParaRPr lang="zh-TW" altLang="en-US">
            <a:latin typeface="微軟正黑體" pitchFamily="34" charset="-120"/>
            <a:ea typeface="微軟正黑體" pitchFamily="34" charset="-120"/>
          </a:endParaRPr>
        </a:p>
      </dgm:t>
    </dgm:pt>
    <dgm:pt modelId="{48A65D43-4FA9-4DA9-B426-F5F7C04445CB}">
      <dgm:prSet phldrT="[文字]"/>
      <dgm:spPr>
        <a:solidFill>
          <a:srgbClr val="FF505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員工對於情境不具控制力 </a:t>
          </a:r>
          <a:endParaRPr lang="zh-TW" altLang="en-US" dirty="0">
            <a:latin typeface="微軟正黑體" pitchFamily="34" charset="-120"/>
            <a:ea typeface="微軟正黑體" pitchFamily="34" charset="-120"/>
          </a:endParaRPr>
        </a:p>
      </dgm:t>
    </dgm:pt>
    <dgm:pt modelId="{65CE7F35-E408-4DEF-8A8A-7E54DAD9EC31}" type="parTrans" cxnId="{909FA769-E8C1-4F2A-A331-0E7FF2C293C6}">
      <dgm:prSet/>
      <dgm:spPr/>
      <dgm:t>
        <a:bodyPr/>
        <a:lstStyle/>
        <a:p>
          <a:pPr algn="ctr"/>
          <a:endParaRPr lang="zh-TW" altLang="en-US">
            <a:latin typeface="微軟正黑體" pitchFamily="34" charset="-120"/>
            <a:ea typeface="微軟正黑體" pitchFamily="34" charset="-120"/>
          </a:endParaRPr>
        </a:p>
      </dgm:t>
    </dgm:pt>
    <dgm:pt modelId="{2B891F12-7315-41D7-9D9C-B5B5D2206218}" type="sibTrans" cxnId="{909FA769-E8C1-4F2A-A331-0E7FF2C293C6}">
      <dgm:prSet/>
      <dgm:spPr/>
      <dgm:t>
        <a:bodyPr/>
        <a:lstStyle/>
        <a:p>
          <a:pPr algn="ctr"/>
          <a:endParaRPr lang="zh-TW" altLang="en-US">
            <a:latin typeface="微軟正黑體" pitchFamily="34" charset="-120"/>
            <a:ea typeface="微軟正黑體" pitchFamily="34" charset="-120"/>
          </a:endParaRPr>
        </a:p>
      </dgm:t>
    </dgm:pt>
    <dgm:pt modelId="{354A6A0E-46B4-46C5-B3FD-838BD1A813D3}" type="pres">
      <dgm:prSet presAssocID="{1CDD242D-80FB-4C64-B985-FC31BF5B8329}" presName="linear" presStyleCnt="0">
        <dgm:presLayoutVars>
          <dgm:animLvl val="lvl"/>
          <dgm:resizeHandles val="exact"/>
        </dgm:presLayoutVars>
      </dgm:prSet>
      <dgm:spPr/>
      <dgm:t>
        <a:bodyPr/>
        <a:lstStyle/>
        <a:p>
          <a:endParaRPr lang="zh-TW" altLang="en-US"/>
        </a:p>
      </dgm:t>
    </dgm:pt>
    <dgm:pt modelId="{72BB5A72-8B95-4486-A752-332824C35BB9}" type="pres">
      <dgm:prSet presAssocID="{C416937D-CFC9-4110-B181-71B67A3F12B7}" presName="parentText" presStyleLbl="node1" presStyleIdx="0" presStyleCnt="5">
        <dgm:presLayoutVars>
          <dgm:chMax val="0"/>
          <dgm:bulletEnabled val="1"/>
        </dgm:presLayoutVars>
      </dgm:prSet>
      <dgm:spPr/>
      <dgm:t>
        <a:bodyPr/>
        <a:lstStyle/>
        <a:p>
          <a:endParaRPr lang="zh-TW" altLang="en-US"/>
        </a:p>
      </dgm:t>
    </dgm:pt>
    <dgm:pt modelId="{8BD61191-CFEC-4E4A-9A72-9ECE9F2B7C63}" type="pres">
      <dgm:prSet presAssocID="{1FC51EFA-4D23-46D3-8651-76519D844C77}" presName="spacer" presStyleCnt="0"/>
      <dgm:spPr>
        <a:scene3d>
          <a:camera prst="orthographicFront"/>
          <a:lightRig rig="threePt" dir="t"/>
        </a:scene3d>
        <a:sp3d>
          <a:bevelT/>
        </a:sp3d>
      </dgm:spPr>
      <dgm:t>
        <a:bodyPr/>
        <a:lstStyle/>
        <a:p>
          <a:endParaRPr lang="zh-TW" altLang="en-US"/>
        </a:p>
      </dgm:t>
    </dgm:pt>
    <dgm:pt modelId="{C524A078-26AF-4F8B-857B-797714C1FC65}" type="pres">
      <dgm:prSet presAssocID="{909BB86D-7D82-4117-B720-41A469D778A8}" presName="parentText" presStyleLbl="node1" presStyleIdx="1" presStyleCnt="5">
        <dgm:presLayoutVars>
          <dgm:chMax val="0"/>
          <dgm:bulletEnabled val="1"/>
        </dgm:presLayoutVars>
      </dgm:prSet>
      <dgm:spPr/>
      <dgm:t>
        <a:bodyPr/>
        <a:lstStyle/>
        <a:p>
          <a:endParaRPr lang="zh-TW" altLang="en-US"/>
        </a:p>
      </dgm:t>
    </dgm:pt>
    <dgm:pt modelId="{BEE36E82-3B48-4659-8156-C842BF05CE6A}" type="pres">
      <dgm:prSet presAssocID="{AE5DD1B3-5E61-4F9D-A96D-48508C1ECCC7}" presName="spacer" presStyleCnt="0"/>
      <dgm:spPr>
        <a:scene3d>
          <a:camera prst="orthographicFront"/>
          <a:lightRig rig="threePt" dir="t"/>
        </a:scene3d>
        <a:sp3d>
          <a:bevelT/>
        </a:sp3d>
      </dgm:spPr>
      <dgm:t>
        <a:bodyPr/>
        <a:lstStyle/>
        <a:p>
          <a:endParaRPr lang="zh-TW" altLang="en-US"/>
        </a:p>
      </dgm:t>
    </dgm:pt>
    <dgm:pt modelId="{8651F186-598E-49B3-AB19-47E46E47C5D1}" type="pres">
      <dgm:prSet presAssocID="{3C28FD64-867A-4DE5-851A-B910167F5858}" presName="parentText" presStyleLbl="node1" presStyleIdx="2" presStyleCnt="5">
        <dgm:presLayoutVars>
          <dgm:chMax val="0"/>
          <dgm:bulletEnabled val="1"/>
        </dgm:presLayoutVars>
      </dgm:prSet>
      <dgm:spPr/>
      <dgm:t>
        <a:bodyPr/>
        <a:lstStyle/>
        <a:p>
          <a:endParaRPr lang="zh-TW" altLang="en-US"/>
        </a:p>
      </dgm:t>
    </dgm:pt>
    <dgm:pt modelId="{26B970D5-D336-4BBF-BAFA-0952CD57B6AE}" type="pres">
      <dgm:prSet presAssocID="{76F5B002-30C6-4F9E-960B-0121701509A6}" presName="spacer" presStyleCnt="0"/>
      <dgm:spPr>
        <a:scene3d>
          <a:camera prst="orthographicFront"/>
          <a:lightRig rig="threePt" dir="t"/>
        </a:scene3d>
        <a:sp3d>
          <a:bevelT/>
        </a:sp3d>
      </dgm:spPr>
      <dgm:t>
        <a:bodyPr/>
        <a:lstStyle/>
        <a:p>
          <a:endParaRPr lang="zh-TW" altLang="en-US"/>
        </a:p>
      </dgm:t>
    </dgm:pt>
    <dgm:pt modelId="{BA192A11-034B-4659-9163-C240F52D6CFD}" type="pres">
      <dgm:prSet presAssocID="{48A65D43-4FA9-4DA9-B426-F5F7C04445CB}" presName="parentText" presStyleLbl="node1" presStyleIdx="3" presStyleCnt="5">
        <dgm:presLayoutVars>
          <dgm:chMax val="0"/>
          <dgm:bulletEnabled val="1"/>
        </dgm:presLayoutVars>
      </dgm:prSet>
      <dgm:spPr/>
      <dgm:t>
        <a:bodyPr/>
        <a:lstStyle/>
        <a:p>
          <a:endParaRPr lang="zh-TW" altLang="en-US"/>
        </a:p>
      </dgm:t>
    </dgm:pt>
    <dgm:pt modelId="{743246E0-34C5-45A8-B2FF-C70AAA0F5E1C}" type="pres">
      <dgm:prSet presAssocID="{2B891F12-7315-41D7-9D9C-B5B5D2206218}" presName="spacer" presStyleCnt="0"/>
      <dgm:spPr>
        <a:scene3d>
          <a:camera prst="orthographicFront"/>
          <a:lightRig rig="threePt" dir="t"/>
        </a:scene3d>
        <a:sp3d>
          <a:bevelT/>
        </a:sp3d>
      </dgm:spPr>
      <dgm:t>
        <a:bodyPr/>
        <a:lstStyle/>
        <a:p>
          <a:endParaRPr lang="zh-TW" altLang="en-US"/>
        </a:p>
      </dgm:t>
    </dgm:pt>
    <dgm:pt modelId="{DCD5A7CA-19C1-4E3E-B58B-708486F69134}" type="pres">
      <dgm:prSet presAssocID="{EF1AAAE6-C7A2-4391-9496-0DD8B2EEEDEE}" presName="parentText" presStyleLbl="node1" presStyleIdx="4" presStyleCnt="5">
        <dgm:presLayoutVars>
          <dgm:chMax val="0"/>
          <dgm:bulletEnabled val="1"/>
        </dgm:presLayoutVars>
      </dgm:prSet>
      <dgm:spPr/>
      <dgm:t>
        <a:bodyPr/>
        <a:lstStyle/>
        <a:p>
          <a:endParaRPr lang="zh-TW" altLang="en-US"/>
        </a:p>
      </dgm:t>
    </dgm:pt>
  </dgm:ptLst>
  <dgm:cxnLst>
    <dgm:cxn modelId="{0F3E3BF9-59D3-42AB-B4CD-00DD678484D1}" srcId="{1CDD242D-80FB-4C64-B985-FC31BF5B8329}" destId="{EF1AAAE6-C7A2-4391-9496-0DD8B2EEEDEE}" srcOrd="4" destOrd="0" parTransId="{2C33B6A4-37D2-489C-A2C0-D0E922AAC104}" sibTransId="{0E6BB5A8-815F-4083-BF32-DDFDB395DB25}"/>
    <dgm:cxn modelId="{909FA769-E8C1-4F2A-A331-0E7FF2C293C6}" srcId="{1CDD242D-80FB-4C64-B985-FC31BF5B8329}" destId="{48A65D43-4FA9-4DA9-B426-F5F7C04445CB}" srcOrd="3" destOrd="0" parTransId="{65CE7F35-E408-4DEF-8A8A-7E54DAD9EC31}" sibTransId="{2B891F12-7315-41D7-9D9C-B5B5D2206218}"/>
    <dgm:cxn modelId="{7AAE2CDF-96C6-4DB7-B96D-635D845EAA21}" type="presOf" srcId="{EF1AAAE6-C7A2-4391-9496-0DD8B2EEEDEE}" destId="{DCD5A7CA-19C1-4E3E-B58B-708486F69134}" srcOrd="0" destOrd="0" presId="urn:microsoft.com/office/officeart/2005/8/layout/vList2"/>
    <dgm:cxn modelId="{B8BF6BEC-3079-4340-9D18-522F5706808D}" type="presOf" srcId="{48A65D43-4FA9-4DA9-B426-F5F7C04445CB}" destId="{BA192A11-034B-4659-9163-C240F52D6CFD}" srcOrd="0" destOrd="0" presId="urn:microsoft.com/office/officeart/2005/8/layout/vList2"/>
    <dgm:cxn modelId="{FC7B1869-52A0-4268-BB47-9EE041F196B8}" srcId="{1CDD242D-80FB-4C64-B985-FC31BF5B8329}" destId="{3C28FD64-867A-4DE5-851A-B910167F5858}" srcOrd="2" destOrd="0" parTransId="{9B901278-77CD-4366-8B5C-A61C5918FB43}" sibTransId="{76F5B002-30C6-4F9E-960B-0121701509A6}"/>
    <dgm:cxn modelId="{2529C585-2423-4166-AB16-4DCA30CEDFD4}" srcId="{1CDD242D-80FB-4C64-B985-FC31BF5B8329}" destId="{C416937D-CFC9-4110-B181-71B67A3F12B7}" srcOrd="0" destOrd="0" parTransId="{AE51F479-0475-4639-9B70-2F5F4E3D4762}" sibTransId="{1FC51EFA-4D23-46D3-8651-76519D844C77}"/>
    <dgm:cxn modelId="{28D5A7B1-1FBE-40C5-B776-CC061366EC45}" type="presOf" srcId="{1CDD242D-80FB-4C64-B985-FC31BF5B8329}" destId="{354A6A0E-46B4-46C5-B3FD-838BD1A813D3}" srcOrd="0" destOrd="0" presId="urn:microsoft.com/office/officeart/2005/8/layout/vList2"/>
    <dgm:cxn modelId="{E8F05F92-E365-48DC-8458-8FC1D811F03A}" type="presOf" srcId="{3C28FD64-867A-4DE5-851A-B910167F5858}" destId="{8651F186-598E-49B3-AB19-47E46E47C5D1}" srcOrd="0" destOrd="0" presId="urn:microsoft.com/office/officeart/2005/8/layout/vList2"/>
    <dgm:cxn modelId="{65D812CA-F96E-4641-ABB6-D157C8BF02FE}" srcId="{1CDD242D-80FB-4C64-B985-FC31BF5B8329}" destId="{909BB86D-7D82-4117-B720-41A469D778A8}" srcOrd="1" destOrd="0" parTransId="{7B7FA303-B903-46E4-9B8D-84B958C96880}" sibTransId="{AE5DD1B3-5E61-4F9D-A96D-48508C1ECCC7}"/>
    <dgm:cxn modelId="{69DBE623-D9F5-4368-AF9C-4862977B7898}" type="presOf" srcId="{909BB86D-7D82-4117-B720-41A469D778A8}" destId="{C524A078-26AF-4F8B-857B-797714C1FC65}" srcOrd="0" destOrd="0" presId="urn:microsoft.com/office/officeart/2005/8/layout/vList2"/>
    <dgm:cxn modelId="{FBFD2B3E-CC27-463E-BC6E-617E2605C29F}" type="presOf" srcId="{C416937D-CFC9-4110-B181-71B67A3F12B7}" destId="{72BB5A72-8B95-4486-A752-332824C35BB9}" srcOrd="0" destOrd="0" presId="urn:microsoft.com/office/officeart/2005/8/layout/vList2"/>
    <dgm:cxn modelId="{0B939A74-AA44-4BA1-A7E0-68F52AB51E08}" type="presParOf" srcId="{354A6A0E-46B4-46C5-B3FD-838BD1A813D3}" destId="{72BB5A72-8B95-4486-A752-332824C35BB9}" srcOrd="0" destOrd="0" presId="urn:microsoft.com/office/officeart/2005/8/layout/vList2"/>
    <dgm:cxn modelId="{CA030056-571D-4AC9-BB1D-87180D8FD761}" type="presParOf" srcId="{354A6A0E-46B4-46C5-B3FD-838BD1A813D3}" destId="{8BD61191-CFEC-4E4A-9A72-9ECE9F2B7C63}" srcOrd="1" destOrd="0" presId="urn:microsoft.com/office/officeart/2005/8/layout/vList2"/>
    <dgm:cxn modelId="{3BD0D51D-1B02-499C-B519-FA0F69EDC68E}" type="presParOf" srcId="{354A6A0E-46B4-46C5-B3FD-838BD1A813D3}" destId="{C524A078-26AF-4F8B-857B-797714C1FC65}" srcOrd="2" destOrd="0" presId="urn:microsoft.com/office/officeart/2005/8/layout/vList2"/>
    <dgm:cxn modelId="{19A9764F-55D8-4F34-BA84-B24E3A7AFE76}" type="presParOf" srcId="{354A6A0E-46B4-46C5-B3FD-838BD1A813D3}" destId="{BEE36E82-3B48-4659-8156-C842BF05CE6A}" srcOrd="3" destOrd="0" presId="urn:microsoft.com/office/officeart/2005/8/layout/vList2"/>
    <dgm:cxn modelId="{A7705877-C9FD-406E-8C1D-0060E47CBF45}" type="presParOf" srcId="{354A6A0E-46B4-46C5-B3FD-838BD1A813D3}" destId="{8651F186-598E-49B3-AB19-47E46E47C5D1}" srcOrd="4" destOrd="0" presId="urn:microsoft.com/office/officeart/2005/8/layout/vList2"/>
    <dgm:cxn modelId="{3D387ED5-6320-4BD5-B27E-979A5E59FB80}" type="presParOf" srcId="{354A6A0E-46B4-46C5-B3FD-838BD1A813D3}" destId="{26B970D5-D336-4BBF-BAFA-0952CD57B6AE}" srcOrd="5" destOrd="0" presId="urn:microsoft.com/office/officeart/2005/8/layout/vList2"/>
    <dgm:cxn modelId="{CC1A09F3-CD93-456F-A4EE-C762B9F9EAF7}" type="presParOf" srcId="{354A6A0E-46B4-46C5-B3FD-838BD1A813D3}" destId="{BA192A11-034B-4659-9163-C240F52D6CFD}" srcOrd="6" destOrd="0" presId="urn:microsoft.com/office/officeart/2005/8/layout/vList2"/>
    <dgm:cxn modelId="{17A51D89-206F-4713-B4C5-E12A6F0FB392}" type="presParOf" srcId="{354A6A0E-46B4-46C5-B3FD-838BD1A813D3}" destId="{743246E0-34C5-45A8-B2FF-C70AAA0F5E1C}" srcOrd="7" destOrd="0" presId="urn:microsoft.com/office/officeart/2005/8/layout/vList2"/>
    <dgm:cxn modelId="{08D4BCCF-39DE-4A35-94C4-DFC568E8E3D8}" type="presParOf" srcId="{354A6A0E-46B4-46C5-B3FD-838BD1A813D3}" destId="{DCD5A7CA-19C1-4E3E-B58B-708486F6913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§14.1</a:t>
          </a:r>
          <a:r>
            <a:rPr lang="zh-TW" altLang="en-US" b="1" dirty="0" smtClean="0">
              <a:solidFill>
                <a:schemeClr val="bg1"/>
              </a:solidFill>
              <a:latin typeface="微軟正黑體" pitchFamily="34" charset="-120"/>
              <a:ea typeface="微軟正黑體" pitchFamily="34" charset="-120"/>
            </a:rPr>
            <a:t> 策略控制與控制程序</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§14.2</a:t>
          </a:r>
          <a:r>
            <a:rPr lang="zh-TW" altLang="en-US" b="1" dirty="0" smtClean="0">
              <a:solidFill>
                <a:schemeClr val="bg1"/>
              </a:solidFill>
              <a:latin typeface="微軟正黑體" pitchFamily="34" charset="-120"/>
              <a:ea typeface="微軟正黑體" pitchFamily="34" charset="-120"/>
            </a:rPr>
            <a:t> 策略控制的類型</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§14.3</a:t>
          </a:r>
          <a:r>
            <a:rPr lang="zh-TW" altLang="en-US" b="1" dirty="0" smtClean="0">
              <a:solidFill>
                <a:schemeClr val="bg1"/>
              </a:solidFill>
              <a:latin typeface="微軟正黑體" pitchFamily="34" charset="-120"/>
              <a:ea typeface="微軟正黑體" pitchFamily="34" charset="-120"/>
            </a:rPr>
            <a:t> 策略控制系統的有效性</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17E29535-6AF0-42DF-A0D3-C9CB6560FA2F}">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§14.4</a:t>
          </a:r>
          <a:r>
            <a:rPr lang="zh-TW" altLang="en-US" b="1" dirty="0" smtClean="0">
              <a:solidFill>
                <a:schemeClr val="bg1"/>
              </a:solidFill>
              <a:latin typeface="微軟正黑體" pitchFamily="34" charset="-120"/>
              <a:ea typeface="微軟正黑體" pitchFamily="34" charset="-120"/>
            </a:rPr>
            <a:t> 策略類型與策略控制</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solidFill>
              <a:schemeClr val="bg1"/>
            </a:solidFill>
          </a:endParaRPr>
        </a:p>
      </dgm:t>
    </dgm:pt>
    <dgm:pt modelId="{9CFF9BF7-2A8E-4BF7-BAE1-5423A44D642F}" type="sibTrans" cxnId="{CAA9DD61-0B59-4702-B251-C72065E39AA6}">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183F4C09-173D-4042-8AE5-30A920E2BEF9}" type="presOf" srcId="{E0BE5102-0D12-4217-B370-5C6810A1ED0C}" destId="{712F8263-28A0-42F7-A532-BB05114E06A4}" srcOrd="0" destOrd="0" presId="urn:microsoft.com/office/officeart/2005/8/layout/vList2"/>
    <dgm:cxn modelId="{A3C5E50B-C1C4-47DB-885C-226C19D06A86}" type="presOf" srcId="{5D83FBFE-DA44-4E7D-83ED-94E4B84DBE1F}" destId="{C4AE292F-DE7B-44B4-9E4C-25DCB97EF6B9}"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CAA9DD61-0B59-4702-B251-C72065E39AA6}" srcId="{5D83FBFE-DA44-4E7D-83ED-94E4B84DBE1F}" destId="{17E29535-6AF0-42DF-A0D3-C9CB6560FA2F}" srcOrd="3" destOrd="0" parTransId="{353D4049-5CD6-420C-B713-313EFB5547A8}" sibTransId="{9CFF9BF7-2A8E-4BF7-BAE1-5423A44D642F}"/>
    <dgm:cxn modelId="{87A5E5A0-8B5E-44E2-B9BC-5D770DC0FF19}" type="presOf" srcId="{17E29535-6AF0-42DF-A0D3-C9CB6560FA2F}" destId="{1571E1A3-2EAD-4D46-9361-502BECB663B7}" srcOrd="0" destOrd="0" presId="urn:microsoft.com/office/officeart/2005/8/layout/vList2"/>
    <dgm:cxn modelId="{6F9B1EDB-A8F6-4432-AEA1-21ABE781C153}" type="presOf" srcId="{4E70093C-0310-4E69-8776-A6DFB0C26E7F}" destId="{AE0AAF5F-BFF0-4A8C-9D32-008D956B3228}" srcOrd="0" destOrd="0" presId="urn:microsoft.com/office/officeart/2005/8/layout/vList2"/>
    <dgm:cxn modelId="{1CD0EAF3-4B8E-409C-BBA9-604E79EF3EC9}" type="presOf" srcId="{8568854A-A447-4B03-835B-45F0AE423C9C}" destId="{8ECE8589-8516-4D5C-8698-B69BE5F46FB4}"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0DF401DF-5BA8-4CA0-8B4A-86FF63D176F0}" srcId="{5D83FBFE-DA44-4E7D-83ED-94E4B84DBE1F}" destId="{8568854A-A447-4B03-835B-45F0AE423C9C}" srcOrd="1" destOrd="0" parTransId="{6636148B-3A1B-4331-8831-5384796FE18F}" sibTransId="{E4C276F7-0D70-4940-B8D3-F8CFA11B26E9}"/>
    <dgm:cxn modelId="{F46EC436-F330-4D84-8C00-BA5522E7FAA9}" type="presParOf" srcId="{C4AE292F-DE7B-44B4-9E4C-25DCB97EF6B9}" destId="{712F8263-28A0-42F7-A532-BB05114E06A4}" srcOrd="0" destOrd="0" presId="urn:microsoft.com/office/officeart/2005/8/layout/vList2"/>
    <dgm:cxn modelId="{F08B3963-47D9-42B1-B5CE-0E19B912986B}" type="presParOf" srcId="{C4AE292F-DE7B-44B4-9E4C-25DCB97EF6B9}" destId="{FBD49CCE-CFA8-4672-BC9D-DCAFEF8D5634}" srcOrd="1" destOrd="0" presId="urn:microsoft.com/office/officeart/2005/8/layout/vList2"/>
    <dgm:cxn modelId="{AB00EA0C-CFC2-4E22-9F56-FC1414B1E729}" type="presParOf" srcId="{C4AE292F-DE7B-44B4-9E4C-25DCB97EF6B9}" destId="{8ECE8589-8516-4D5C-8698-B69BE5F46FB4}" srcOrd="2" destOrd="0" presId="urn:microsoft.com/office/officeart/2005/8/layout/vList2"/>
    <dgm:cxn modelId="{CFB7E4EE-A605-4237-BBF5-A31776803A22}" type="presParOf" srcId="{C4AE292F-DE7B-44B4-9E4C-25DCB97EF6B9}" destId="{00A968C6-6FA7-4B96-BB75-94E6D5D63E87}" srcOrd="3" destOrd="0" presId="urn:microsoft.com/office/officeart/2005/8/layout/vList2"/>
    <dgm:cxn modelId="{2BF9F4F8-9F03-46EC-B3DF-54CAB4944145}" type="presParOf" srcId="{C4AE292F-DE7B-44B4-9E4C-25DCB97EF6B9}" destId="{AE0AAF5F-BFF0-4A8C-9D32-008D956B3228}" srcOrd="4" destOrd="0" presId="urn:microsoft.com/office/officeart/2005/8/layout/vList2"/>
    <dgm:cxn modelId="{3FCD25C0-363C-48AC-B668-CF5B428EFFE3}" type="presParOf" srcId="{C4AE292F-DE7B-44B4-9E4C-25DCB97EF6B9}" destId="{BDD2B5E0-E2CA-4CBD-9E20-C7CA150C68F9}" srcOrd="5" destOrd="0" presId="urn:microsoft.com/office/officeart/2005/8/layout/vList2"/>
    <dgm:cxn modelId="{A793E511-B413-45A6-B2E2-A47B301C1001}"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3ACC52-EFB0-4493-BC6E-0A6BE3812CB3}" type="doc">
      <dgm:prSet loTypeId="urn:microsoft.com/office/officeart/2005/8/layout/hProcess11" loCatId="process" qsTypeId="urn:microsoft.com/office/officeart/2005/8/quickstyle/simple1" qsCatId="simple" csTypeId="urn:microsoft.com/office/officeart/2005/8/colors/accent1_2" csCatId="accent1" phldr="1"/>
      <dgm:spPr/>
    </dgm:pt>
    <dgm:pt modelId="{1BA7379B-8C3F-4A78-AD0F-B75A577C8618}">
      <dgm:prSet phldrT="[文字]" custT="1"/>
      <dgm:spPr>
        <a:scene3d>
          <a:camera prst="orthographicFront"/>
          <a:lightRig rig="threePt" dir="t"/>
        </a:scene3d>
        <a:sp3d>
          <a:bevelT/>
        </a:sp3d>
      </dgm:spPr>
      <dgm:t>
        <a:bodyPr/>
        <a:lstStyle/>
        <a:p>
          <a:r>
            <a:rPr lang="zh-TW" altLang="en-US" sz="2200" b="1" dirty="0" smtClean="0">
              <a:solidFill>
                <a:srgbClr val="FF0000"/>
              </a:solidFill>
              <a:latin typeface="微軟正黑體" pitchFamily="34" charset="-120"/>
              <a:ea typeface="微軟正黑體" pitchFamily="34" charset="-120"/>
            </a:rPr>
            <a:t>建立策略績效標準</a:t>
          </a:r>
          <a:endParaRPr lang="zh-TW" altLang="en-US" sz="2200" b="1" dirty="0">
            <a:solidFill>
              <a:srgbClr val="FF0000"/>
            </a:solidFill>
            <a:latin typeface="微軟正黑體" pitchFamily="34" charset="-120"/>
            <a:ea typeface="微軟正黑體" pitchFamily="34" charset="-120"/>
          </a:endParaRPr>
        </a:p>
      </dgm:t>
    </dgm:pt>
    <dgm:pt modelId="{0AD3F889-E480-41D3-A63C-2ABD4DDAEFBC}" type="parTrans" cxnId="{CFA370FE-3E89-4CA8-A268-2B8650323E2C}">
      <dgm:prSet/>
      <dgm:spPr/>
      <dgm:t>
        <a:bodyPr/>
        <a:lstStyle/>
        <a:p>
          <a:endParaRPr lang="zh-TW" altLang="en-US" sz="2200" b="1">
            <a:latin typeface="微軟正黑體" pitchFamily="34" charset="-120"/>
            <a:ea typeface="微軟正黑體" pitchFamily="34" charset="-120"/>
          </a:endParaRPr>
        </a:p>
      </dgm:t>
    </dgm:pt>
    <dgm:pt modelId="{011CA70E-6F02-4B45-8585-1F57DC44CBAE}" type="sibTrans" cxnId="{CFA370FE-3E89-4CA8-A268-2B8650323E2C}">
      <dgm:prSet/>
      <dgm:spPr/>
      <dgm:t>
        <a:bodyPr/>
        <a:lstStyle/>
        <a:p>
          <a:endParaRPr lang="zh-TW" altLang="en-US" sz="2200" b="1">
            <a:latin typeface="微軟正黑體" pitchFamily="34" charset="-120"/>
            <a:ea typeface="微軟正黑體" pitchFamily="34" charset="-120"/>
          </a:endParaRPr>
        </a:p>
      </dgm:t>
    </dgm:pt>
    <dgm:pt modelId="{A78AAC0D-758E-4875-9FE0-29BF8B858EBA}">
      <dgm:prSet phldrT="[文字]" custT="1"/>
      <dgm:spPr>
        <a:scene3d>
          <a:camera prst="orthographicFront"/>
          <a:lightRig rig="threePt" dir="t"/>
        </a:scene3d>
        <a:sp3d>
          <a:bevelT/>
        </a:sp3d>
      </dgm:spPr>
      <dgm:t>
        <a:bodyPr/>
        <a:lstStyle/>
        <a:p>
          <a:r>
            <a:rPr lang="zh-TW" altLang="en-US" sz="2200" b="1" dirty="0" smtClean="0">
              <a:solidFill>
                <a:srgbClr val="00B050"/>
              </a:solidFill>
              <a:latin typeface="微軟正黑體" pitchFamily="34" charset="-120"/>
              <a:ea typeface="微軟正黑體" pitchFamily="34" charset="-120"/>
            </a:rPr>
            <a:t>衡量實際的策略績效</a:t>
          </a:r>
          <a:endParaRPr lang="zh-TW" altLang="en-US" sz="2200" b="1" dirty="0">
            <a:solidFill>
              <a:srgbClr val="00B050"/>
            </a:solidFill>
            <a:latin typeface="微軟正黑體" pitchFamily="34" charset="-120"/>
            <a:ea typeface="微軟正黑體" pitchFamily="34" charset="-120"/>
          </a:endParaRPr>
        </a:p>
      </dgm:t>
    </dgm:pt>
    <dgm:pt modelId="{57E1AB8F-B905-45EB-80DE-CE9E235AC577}" type="parTrans" cxnId="{788E40CC-FD8C-482C-8CFD-C6F9C719B58B}">
      <dgm:prSet/>
      <dgm:spPr/>
      <dgm:t>
        <a:bodyPr/>
        <a:lstStyle/>
        <a:p>
          <a:endParaRPr lang="zh-TW" altLang="en-US" sz="2200" b="1">
            <a:latin typeface="微軟正黑體" pitchFamily="34" charset="-120"/>
            <a:ea typeface="微軟正黑體" pitchFamily="34" charset="-120"/>
          </a:endParaRPr>
        </a:p>
      </dgm:t>
    </dgm:pt>
    <dgm:pt modelId="{31D7F965-FD20-40E9-A2E3-2A5AB260A47C}" type="sibTrans" cxnId="{788E40CC-FD8C-482C-8CFD-C6F9C719B58B}">
      <dgm:prSet/>
      <dgm:spPr/>
      <dgm:t>
        <a:bodyPr/>
        <a:lstStyle/>
        <a:p>
          <a:endParaRPr lang="zh-TW" altLang="en-US" sz="2200" b="1">
            <a:latin typeface="微軟正黑體" pitchFamily="34" charset="-120"/>
            <a:ea typeface="微軟正黑體" pitchFamily="34" charset="-120"/>
          </a:endParaRPr>
        </a:p>
      </dgm:t>
    </dgm:pt>
    <dgm:pt modelId="{5D564359-0D27-4828-84D4-FE5AB7DAD65D}">
      <dgm:prSet phldrT="[文字]" custT="1"/>
      <dgm:spPr>
        <a:scene3d>
          <a:camera prst="orthographicFront"/>
          <a:lightRig rig="threePt" dir="t"/>
        </a:scene3d>
        <a:sp3d>
          <a:bevelT/>
        </a:sp3d>
      </dgm:spPr>
      <dgm:t>
        <a:bodyPr/>
        <a:lstStyle/>
        <a:p>
          <a:r>
            <a:rPr kumimoji="0" lang="zh-TW" altLang="en-US" sz="2200" b="1" dirty="0" smtClean="0">
              <a:solidFill>
                <a:srgbClr val="00B0F0"/>
              </a:solidFill>
              <a:latin typeface="微軟正黑體" pitchFamily="34" charset="-120"/>
              <a:ea typeface="微軟正黑體" pitchFamily="34" charset="-120"/>
            </a:rPr>
            <a:t>比較策略績效標準與實際策略績效的差異</a:t>
          </a:r>
          <a:endParaRPr lang="zh-TW" altLang="en-US" sz="2200" b="1" dirty="0">
            <a:solidFill>
              <a:srgbClr val="00B0F0"/>
            </a:solidFill>
            <a:latin typeface="微軟正黑體" pitchFamily="34" charset="-120"/>
            <a:ea typeface="微軟正黑體" pitchFamily="34" charset="-120"/>
          </a:endParaRPr>
        </a:p>
      </dgm:t>
    </dgm:pt>
    <dgm:pt modelId="{27C63449-3237-4E57-AE72-0486B4396E44}" type="parTrans" cxnId="{F03AB094-DB95-4FE1-BE5A-6539C3DCDAFE}">
      <dgm:prSet/>
      <dgm:spPr/>
      <dgm:t>
        <a:bodyPr/>
        <a:lstStyle/>
        <a:p>
          <a:endParaRPr lang="zh-TW" altLang="en-US" sz="2200" b="1">
            <a:latin typeface="微軟正黑體" pitchFamily="34" charset="-120"/>
            <a:ea typeface="微軟正黑體" pitchFamily="34" charset="-120"/>
          </a:endParaRPr>
        </a:p>
      </dgm:t>
    </dgm:pt>
    <dgm:pt modelId="{1B0F5679-CA56-44C6-9443-DE885F30F605}" type="sibTrans" cxnId="{F03AB094-DB95-4FE1-BE5A-6539C3DCDAFE}">
      <dgm:prSet/>
      <dgm:spPr/>
      <dgm:t>
        <a:bodyPr/>
        <a:lstStyle/>
        <a:p>
          <a:endParaRPr lang="zh-TW" altLang="en-US" sz="2200" b="1">
            <a:latin typeface="微軟正黑體" pitchFamily="34" charset="-120"/>
            <a:ea typeface="微軟正黑體" pitchFamily="34" charset="-120"/>
          </a:endParaRPr>
        </a:p>
      </dgm:t>
    </dgm:pt>
    <dgm:pt modelId="{852384BD-035F-42AC-8D7E-1FD49580508A}">
      <dgm:prSet phldrT="[文字]" custT="1"/>
      <dgm:spPr>
        <a:scene3d>
          <a:camera prst="orthographicFront"/>
          <a:lightRig rig="threePt" dir="t"/>
        </a:scene3d>
        <a:sp3d>
          <a:bevelT/>
        </a:sp3d>
      </dgm:spPr>
      <dgm:t>
        <a:bodyPr/>
        <a:lstStyle/>
        <a:p>
          <a:r>
            <a:rPr kumimoji="0" lang="zh-TW" altLang="en-US" sz="2200" b="1" dirty="0" smtClean="0">
              <a:solidFill>
                <a:srgbClr val="7030A0"/>
              </a:solidFill>
              <a:latin typeface="微軟正黑體" pitchFamily="34" charset="-120"/>
              <a:ea typeface="微軟正黑體" pitchFamily="34" charset="-120"/>
            </a:rPr>
            <a:t>評估差異結果並採取必要修正行動</a:t>
          </a:r>
          <a:endParaRPr lang="zh-TW" altLang="en-US" sz="2200" b="1" dirty="0">
            <a:solidFill>
              <a:srgbClr val="7030A0"/>
            </a:solidFill>
            <a:latin typeface="微軟正黑體" pitchFamily="34" charset="-120"/>
            <a:ea typeface="微軟正黑體" pitchFamily="34" charset="-120"/>
          </a:endParaRPr>
        </a:p>
      </dgm:t>
    </dgm:pt>
    <dgm:pt modelId="{CCB93360-5396-4AD2-85C6-9FEEE849AA39}" type="parTrans" cxnId="{C652448E-8595-4EFE-B053-D849D413F2DC}">
      <dgm:prSet/>
      <dgm:spPr/>
      <dgm:t>
        <a:bodyPr/>
        <a:lstStyle/>
        <a:p>
          <a:endParaRPr lang="zh-TW" altLang="en-US" sz="2200" b="1">
            <a:latin typeface="微軟正黑體" pitchFamily="34" charset="-120"/>
            <a:ea typeface="微軟正黑體" pitchFamily="34" charset="-120"/>
          </a:endParaRPr>
        </a:p>
      </dgm:t>
    </dgm:pt>
    <dgm:pt modelId="{8D89FF56-BE2C-465F-9D2B-21AEB6D418A5}" type="sibTrans" cxnId="{C652448E-8595-4EFE-B053-D849D413F2DC}">
      <dgm:prSet/>
      <dgm:spPr/>
      <dgm:t>
        <a:bodyPr/>
        <a:lstStyle/>
        <a:p>
          <a:endParaRPr lang="zh-TW" altLang="en-US" sz="2200" b="1">
            <a:latin typeface="微軟正黑體" pitchFamily="34" charset="-120"/>
            <a:ea typeface="微軟正黑體" pitchFamily="34" charset="-120"/>
          </a:endParaRPr>
        </a:p>
      </dgm:t>
    </dgm:pt>
    <dgm:pt modelId="{AC3B99A0-CABE-4C06-9A27-B2D501550C9F}" type="pres">
      <dgm:prSet presAssocID="{003ACC52-EFB0-4493-BC6E-0A6BE3812CB3}" presName="Name0" presStyleCnt="0">
        <dgm:presLayoutVars>
          <dgm:dir/>
          <dgm:resizeHandles val="exact"/>
        </dgm:presLayoutVars>
      </dgm:prSet>
      <dgm:spPr/>
    </dgm:pt>
    <dgm:pt modelId="{CEAEC038-97F4-4AD0-81CF-C00894DC84E6}" type="pres">
      <dgm:prSet presAssocID="{003ACC52-EFB0-4493-BC6E-0A6BE3812CB3}" presName="arrow" presStyleLbl="bgShp" presStyleIdx="0" presStyleCnt="1"/>
      <dgm:spPr>
        <a:solidFill>
          <a:srgbClr val="FFFF66"/>
        </a:solidFill>
        <a:scene3d>
          <a:camera prst="orthographicFront"/>
          <a:lightRig rig="threePt" dir="t"/>
        </a:scene3d>
        <a:sp3d>
          <a:bevelT/>
        </a:sp3d>
      </dgm:spPr>
    </dgm:pt>
    <dgm:pt modelId="{D9A8448E-BFDC-4D62-B838-5D881E3E3BAE}" type="pres">
      <dgm:prSet presAssocID="{003ACC52-EFB0-4493-BC6E-0A6BE3812CB3}" presName="points" presStyleCnt="0"/>
      <dgm:spPr>
        <a:scene3d>
          <a:camera prst="orthographicFront"/>
          <a:lightRig rig="threePt" dir="t"/>
        </a:scene3d>
        <a:sp3d>
          <a:bevelT/>
        </a:sp3d>
      </dgm:spPr>
    </dgm:pt>
    <dgm:pt modelId="{75A45035-361E-408B-AF95-BBDEE6E4E147}" type="pres">
      <dgm:prSet presAssocID="{1BA7379B-8C3F-4A78-AD0F-B75A577C8618}" presName="compositeA" presStyleCnt="0"/>
      <dgm:spPr>
        <a:scene3d>
          <a:camera prst="orthographicFront"/>
          <a:lightRig rig="threePt" dir="t"/>
        </a:scene3d>
        <a:sp3d>
          <a:bevelT/>
        </a:sp3d>
      </dgm:spPr>
    </dgm:pt>
    <dgm:pt modelId="{CC93BD74-5CE5-4758-B086-EEA26F4A17D3}" type="pres">
      <dgm:prSet presAssocID="{1BA7379B-8C3F-4A78-AD0F-B75A577C8618}" presName="textA" presStyleLbl="revTx" presStyleIdx="0" presStyleCnt="4">
        <dgm:presLayoutVars>
          <dgm:bulletEnabled val="1"/>
        </dgm:presLayoutVars>
      </dgm:prSet>
      <dgm:spPr/>
      <dgm:t>
        <a:bodyPr/>
        <a:lstStyle/>
        <a:p>
          <a:endParaRPr lang="zh-TW" altLang="en-US"/>
        </a:p>
      </dgm:t>
    </dgm:pt>
    <dgm:pt modelId="{DA378AD8-8D9B-423E-ABE3-CE6FB5B023D5}" type="pres">
      <dgm:prSet presAssocID="{1BA7379B-8C3F-4A78-AD0F-B75A577C8618}" presName="circleA" presStyleLbl="node1" presStyleIdx="0" presStyleCnt="4"/>
      <dgm:spPr>
        <a:solidFill>
          <a:srgbClr val="FF5050"/>
        </a:solidFill>
        <a:scene3d>
          <a:camera prst="orthographicFront"/>
          <a:lightRig rig="threePt" dir="t"/>
        </a:scene3d>
        <a:sp3d>
          <a:bevelT/>
        </a:sp3d>
      </dgm:spPr>
    </dgm:pt>
    <dgm:pt modelId="{77FAE29D-DFE2-4258-ACF2-0AD2260B45A0}" type="pres">
      <dgm:prSet presAssocID="{1BA7379B-8C3F-4A78-AD0F-B75A577C8618}" presName="spaceA" presStyleCnt="0"/>
      <dgm:spPr>
        <a:scene3d>
          <a:camera prst="orthographicFront"/>
          <a:lightRig rig="threePt" dir="t"/>
        </a:scene3d>
        <a:sp3d>
          <a:bevelT/>
        </a:sp3d>
      </dgm:spPr>
    </dgm:pt>
    <dgm:pt modelId="{7C250F3D-3112-4AD4-911F-35FDA26E1D54}" type="pres">
      <dgm:prSet presAssocID="{011CA70E-6F02-4B45-8585-1F57DC44CBAE}" presName="space" presStyleCnt="0"/>
      <dgm:spPr>
        <a:scene3d>
          <a:camera prst="orthographicFront"/>
          <a:lightRig rig="threePt" dir="t"/>
        </a:scene3d>
        <a:sp3d>
          <a:bevelT/>
        </a:sp3d>
      </dgm:spPr>
    </dgm:pt>
    <dgm:pt modelId="{C6EB3D98-9C29-4E8B-ACC1-F5C3C0F25501}" type="pres">
      <dgm:prSet presAssocID="{A78AAC0D-758E-4875-9FE0-29BF8B858EBA}" presName="compositeB" presStyleCnt="0"/>
      <dgm:spPr>
        <a:scene3d>
          <a:camera prst="orthographicFront"/>
          <a:lightRig rig="threePt" dir="t"/>
        </a:scene3d>
        <a:sp3d>
          <a:bevelT/>
        </a:sp3d>
      </dgm:spPr>
    </dgm:pt>
    <dgm:pt modelId="{517C949F-1D23-4A0C-9CC8-9AB38EDC6E2E}" type="pres">
      <dgm:prSet presAssocID="{A78AAC0D-758E-4875-9FE0-29BF8B858EBA}" presName="textB" presStyleLbl="revTx" presStyleIdx="1" presStyleCnt="4">
        <dgm:presLayoutVars>
          <dgm:bulletEnabled val="1"/>
        </dgm:presLayoutVars>
      </dgm:prSet>
      <dgm:spPr/>
      <dgm:t>
        <a:bodyPr/>
        <a:lstStyle/>
        <a:p>
          <a:endParaRPr lang="zh-TW" altLang="en-US"/>
        </a:p>
      </dgm:t>
    </dgm:pt>
    <dgm:pt modelId="{F4868B9F-AA99-4BD6-9BAB-42D15F35E926}" type="pres">
      <dgm:prSet presAssocID="{A78AAC0D-758E-4875-9FE0-29BF8B858EBA}" presName="circleB" presStyleLbl="node1" presStyleIdx="1" presStyleCnt="4"/>
      <dgm:spPr>
        <a:solidFill>
          <a:srgbClr val="00B050"/>
        </a:solidFill>
        <a:scene3d>
          <a:camera prst="orthographicFront"/>
          <a:lightRig rig="threePt" dir="t"/>
        </a:scene3d>
        <a:sp3d>
          <a:bevelT/>
        </a:sp3d>
      </dgm:spPr>
    </dgm:pt>
    <dgm:pt modelId="{C17D9CC3-D704-4F9D-A8CF-9B7613823ED0}" type="pres">
      <dgm:prSet presAssocID="{A78AAC0D-758E-4875-9FE0-29BF8B858EBA}" presName="spaceB" presStyleCnt="0"/>
      <dgm:spPr>
        <a:scene3d>
          <a:camera prst="orthographicFront"/>
          <a:lightRig rig="threePt" dir="t"/>
        </a:scene3d>
        <a:sp3d>
          <a:bevelT/>
        </a:sp3d>
      </dgm:spPr>
    </dgm:pt>
    <dgm:pt modelId="{0A4C2A83-BAE5-445A-9F99-BA0DAEA72750}" type="pres">
      <dgm:prSet presAssocID="{31D7F965-FD20-40E9-A2E3-2A5AB260A47C}" presName="space" presStyleCnt="0"/>
      <dgm:spPr>
        <a:scene3d>
          <a:camera prst="orthographicFront"/>
          <a:lightRig rig="threePt" dir="t"/>
        </a:scene3d>
        <a:sp3d>
          <a:bevelT/>
        </a:sp3d>
      </dgm:spPr>
    </dgm:pt>
    <dgm:pt modelId="{D70CEC16-7658-440F-A8F5-18EB83996686}" type="pres">
      <dgm:prSet presAssocID="{5D564359-0D27-4828-84D4-FE5AB7DAD65D}" presName="compositeA" presStyleCnt="0"/>
      <dgm:spPr>
        <a:scene3d>
          <a:camera prst="orthographicFront"/>
          <a:lightRig rig="threePt" dir="t"/>
        </a:scene3d>
        <a:sp3d>
          <a:bevelT/>
        </a:sp3d>
      </dgm:spPr>
    </dgm:pt>
    <dgm:pt modelId="{29CDE180-9833-4590-B87C-0839A326B543}" type="pres">
      <dgm:prSet presAssocID="{5D564359-0D27-4828-84D4-FE5AB7DAD65D}" presName="textA" presStyleLbl="revTx" presStyleIdx="2" presStyleCnt="4">
        <dgm:presLayoutVars>
          <dgm:bulletEnabled val="1"/>
        </dgm:presLayoutVars>
      </dgm:prSet>
      <dgm:spPr/>
      <dgm:t>
        <a:bodyPr/>
        <a:lstStyle/>
        <a:p>
          <a:endParaRPr lang="zh-TW" altLang="en-US"/>
        </a:p>
      </dgm:t>
    </dgm:pt>
    <dgm:pt modelId="{2A23BF94-FA3A-4BC6-B2A6-06FB5AA8EC05}" type="pres">
      <dgm:prSet presAssocID="{5D564359-0D27-4828-84D4-FE5AB7DAD65D}" presName="circleA" presStyleLbl="node1" presStyleIdx="2" presStyleCnt="4"/>
      <dgm:spPr>
        <a:solidFill>
          <a:srgbClr val="00B0F0"/>
        </a:solidFill>
        <a:scene3d>
          <a:camera prst="orthographicFront"/>
          <a:lightRig rig="threePt" dir="t"/>
        </a:scene3d>
        <a:sp3d>
          <a:bevelT/>
        </a:sp3d>
      </dgm:spPr>
    </dgm:pt>
    <dgm:pt modelId="{A2C88619-A38B-41C4-8554-64373796E508}" type="pres">
      <dgm:prSet presAssocID="{5D564359-0D27-4828-84D4-FE5AB7DAD65D}" presName="spaceA" presStyleCnt="0"/>
      <dgm:spPr>
        <a:scene3d>
          <a:camera prst="orthographicFront"/>
          <a:lightRig rig="threePt" dir="t"/>
        </a:scene3d>
        <a:sp3d>
          <a:bevelT/>
        </a:sp3d>
      </dgm:spPr>
    </dgm:pt>
    <dgm:pt modelId="{1DD3384B-FD13-42D6-AA26-307FD91D472C}" type="pres">
      <dgm:prSet presAssocID="{1B0F5679-CA56-44C6-9443-DE885F30F605}" presName="space" presStyleCnt="0"/>
      <dgm:spPr>
        <a:scene3d>
          <a:camera prst="orthographicFront"/>
          <a:lightRig rig="threePt" dir="t"/>
        </a:scene3d>
        <a:sp3d>
          <a:bevelT/>
        </a:sp3d>
      </dgm:spPr>
    </dgm:pt>
    <dgm:pt modelId="{24857EA4-52AA-4BDF-8176-F06983AE541C}" type="pres">
      <dgm:prSet presAssocID="{852384BD-035F-42AC-8D7E-1FD49580508A}" presName="compositeB" presStyleCnt="0"/>
      <dgm:spPr>
        <a:scene3d>
          <a:camera prst="orthographicFront"/>
          <a:lightRig rig="threePt" dir="t"/>
        </a:scene3d>
        <a:sp3d>
          <a:bevelT/>
        </a:sp3d>
      </dgm:spPr>
    </dgm:pt>
    <dgm:pt modelId="{7D6039DD-B16B-495E-A861-266F02BA5E7C}" type="pres">
      <dgm:prSet presAssocID="{852384BD-035F-42AC-8D7E-1FD49580508A}" presName="textB" presStyleLbl="revTx" presStyleIdx="3" presStyleCnt="4">
        <dgm:presLayoutVars>
          <dgm:bulletEnabled val="1"/>
        </dgm:presLayoutVars>
      </dgm:prSet>
      <dgm:spPr/>
      <dgm:t>
        <a:bodyPr/>
        <a:lstStyle/>
        <a:p>
          <a:endParaRPr lang="zh-TW" altLang="en-US"/>
        </a:p>
      </dgm:t>
    </dgm:pt>
    <dgm:pt modelId="{7E9B368F-9A0E-44E0-A167-C1619A5E8ABA}" type="pres">
      <dgm:prSet presAssocID="{852384BD-035F-42AC-8D7E-1FD49580508A}" presName="circleB" presStyleLbl="node1" presStyleIdx="3" presStyleCnt="4"/>
      <dgm:spPr>
        <a:solidFill>
          <a:srgbClr val="7030A0"/>
        </a:solidFill>
        <a:scene3d>
          <a:camera prst="orthographicFront"/>
          <a:lightRig rig="threePt" dir="t"/>
        </a:scene3d>
        <a:sp3d>
          <a:bevelT/>
        </a:sp3d>
      </dgm:spPr>
    </dgm:pt>
    <dgm:pt modelId="{3990BC06-E65A-450A-997C-F11811A98FD8}" type="pres">
      <dgm:prSet presAssocID="{852384BD-035F-42AC-8D7E-1FD49580508A}" presName="spaceB" presStyleCnt="0"/>
      <dgm:spPr>
        <a:scene3d>
          <a:camera prst="orthographicFront"/>
          <a:lightRig rig="threePt" dir="t"/>
        </a:scene3d>
        <a:sp3d>
          <a:bevelT/>
        </a:sp3d>
      </dgm:spPr>
    </dgm:pt>
  </dgm:ptLst>
  <dgm:cxnLst>
    <dgm:cxn modelId="{F03AB094-DB95-4FE1-BE5A-6539C3DCDAFE}" srcId="{003ACC52-EFB0-4493-BC6E-0A6BE3812CB3}" destId="{5D564359-0D27-4828-84D4-FE5AB7DAD65D}" srcOrd="2" destOrd="0" parTransId="{27C63449-3237-4E57-AE72-0486B4396E44}" sibTransId="{1B0F5679-CA56-44C6-9443-DE885F30F605}"/>
    <dgm:cxn modelId="{748B4830-DBD7-42B6-8ADB-F31AF80AC9D0}" type="presOf" srcId="{5D564359-0D27-4828-84D4-FE5AB7DAD65D}" destId="{29CDE180-9833-4590-B87C-0839A326B543}" srcOrd="0" destOrd="0" presId="urn:microsoft.com/office/officeart/2005/8/layout/hProcess11"/>
    <dgm:cxn modelId="{CFA370FE-3E89-4CA8-A268-2B8650323E2C}" srcId="{003ACC52-EFB0-4493-BC6E-0A6BE3812CB3}" destId="{1BA7379B-8C3F-4A78-AD0F-B75A577C8618}" srcOrd="0" destOrd="0" parTransId="{0AD3F889-E480-41D3-A63C-2ABD4DDAEFBC}" sibTransId="{011CA70E-6F02-4B45-8585-1F57DC44CBAE}"/>
    <dgm:cxn modelId="{788E40CC-FD8C-482C-8CFD-C6F9C719B58B}" srcId="{003ACC52-EFB0-4493-BC6E-0A6BE3812CB3}" destId="{A78AAC0D-758E-4875-9FE0-29BF8B858EBA}" srcOrd="1" destOrd="0" parTransId="{57E1AB8F-B905-45EB-80DE-CE9E235AC577}" sibTransId="{31D7F965-FD20-40E9-A2E3-2A5AB260A47C}"/>
    <dgm:cxn modelId="{AED20E34-A811-4B39-95B8-2FC948EBCD29}" type="presOf" srcId="{A78AAC0D-758E-4875-9FE0-29BF8B858EBA}" destId="{517C949F-1D23-4A0C-9CC8-9AB38EDC6E2E}" srcOrd="0" destOrd="0" presId="urn:microsoft.com/office/officeart/2005/8/layout/hProcess11"/>
    <dgm:cxn modelId="{E923BD72-91A0-451F-99A2-22D9B96D1DE9}" type="presOf" srcId="{003ACC52-EFB0-4493-BC6E-0A6BE3812CB3}" destId="{AC3B99A0-CABE-4C06-9A27-B2D501550C9F}" srcOrd="0" destOrd="0" presId="urn:microsoft.com/office/officeart/2005/8/layout/hProcess11"/>
    <dgm:cxn modelId="{C332F1F7-1CF6-4BFF-8758-4987091D9D92}" type="presOf" srcId="{852384BD-035F-42AC-8D7E-1FD49580508A}" destId="{7D6039DD-B16B-495E-A861-266F02BA5E7C}" srcOrd="0" destOrd="0" presId="urn:microsoft.com/office/officeart/2005/8/layout/hProcess11"/>
    <dgm:cxn modelId="{C652448E-8595-4EFE-B053-D849D413F2DC}" srcId="{003ACC52-EFB0-4493-BC6E-0A6BE3812CB3}" destId="{852384BD-035F-42AC-8D7E-1FD49580508A}" srcOrd="3" destOrd="0" parTransId="{CCB93360-5396-4AD2-85C6-9FEEE849AA39}" sibTransId="{8D89FF56-BE2C-465F-9D2B-21AEB6D418A5}"/>
    <dgm:cxn modelId="{4833E914-D208-42E8-94F3-E5BC51A162E7}" type="presOf" srcId="{1BA7379B-8C3F-4A78-AD0F-B75A577C8618}" destId="{CC93BD74-5CE5-4758-B086-EEA26F4A17D3}" srcOrd="0" destOrd="0" presId="urn:microsoft.com/office/officeart/2005/8/layout/hProcess11"/>
    <dgm:cxn modelId="{DFE3CDF7-67BC-40D3-8992-006FF1123F0F}" type="presParOf" srcId="{AC3B99A0-CABE-4C06-9A27-B2D501550C9F}" destId="{CEAEC038-97F4-4AD0-81CF-C00894DC84E6}" srcOrd="0" destOrd="0" presId="urn:microsoft.com/office/officeart/2005/8/layout/hProcess11"/>
    <dgm:cxn modelId="{1EC31C2C-6ED3-475F-8A77-10A85D239AD7}" type="presParOf" srcId="{AC3B99A0-CABE-4C06-9A27-B2D501550C9F}" destId="{D9A8448E-BFDC-4D62-B838-5D881E3E3BAE}" srcOrd="1" destOrd="0" presId="urn:microsoft.com/office/officeart/2005/8/layout/hProcess11"/>
    <dgm:cxn modelId="{3E0D76F1-BBE2-4D89-B158-811EE4F97E8E}" type="presParOf" srcId="{D9A8448E-BFDC-4D62-B838-5D881E3E3BAE}" destId="{75A45035-361E-408B-AF95-BBDEE6E4E147}" srcOrd="0" destOrd="0" presId="urn:microsoft.com/office/officeart/2005/8/layout/hProcess11"/>
    <dgm:cxn modelId="{64F476A4-79AE-4293-A973-2BEEE084E5BA}" type="presParOf" srcId="{75A45035-361E-408B-AF95-BBDEE6E4E147}" destId="{CC93BD74-5CE5-4758-B086-EEA26F4A17D3}" srcOrd="0" destOrd="0" presId="urn:microsoft.com/office/officeart/2005/8/layout/hProcess11"/>
    <dgm:cxn modelId="{14A08339-4A5C-4B35-B624-33C3390F9ED6}" type="presParOf" srcId="{75A45035-361E-408B-AF95-BBDEE6E4E147}" destId="{DA378AD8-8D9B-423E-ABE3-CE6FB5B023D5}" srcOrd="1" destOrd="0" presId="urn:microsoft.com/office/officeart/2005/8/layout/hProcess11"/>
    <dgm:cxn modelId="{A102AA08-0895-4CEF-85B9-B7838670BC78}" type="presParOf" srcId="{75A45035-361E-408B-AF95-BBDEE6E4E147}" destId="{77FAE29D-DFE2-4258-ACF2-0AD2260B45A0}" srcOrd="2" destOrd="0" presId="urn:microsoft.com/office/officeart/2005/8/layout/hProcess11"/>
    <dgm:cxn modelId="{365CE40F-EF9D-4228-A66B-8744E7D7E721}" type="presParOf" srcId="{D9A8448E-BFDC-4D62-B838-5D881E3E3BAE}" destId="{7C250F3D-3112-4AD4-911F-35FDA26E1D54}" srcOrd="1" destOrd="0" presId="urn:microsoft.com/office/officeart/2005/8/layout/hProcess11"/>
    <dgm:cxn modelId="{D8BFCC0C-FA84-43EC-B305-426EF8CF459B}" type="presParOf" srcId="{D9A8448E-BFDC-4D62-B838-5D881E3E3BAE}" destId="{C6EB3D98-9C29-4E8B-ACC1-F5C3C0F25501}" srcOrd="2" destOrd="0" presId="urn:microsoft.com/office/officeart/2005/8/layout/hProcess11"/>
    <dgm:cxn modelId="{C6291898-ECA0-4F5D-AB3A-2E3324DD17B2}" type="presParOf" srcId="{C6EB3D98-9C29-4E8B-ACC1-F5C3C0F25501}" destId="{517C949F-1D23-4A0C-9CC8-9AB38EDC6E2E}" srcOrd="0" destOrd="0" presId="urn:microsoft.com/office/officeart/2005/8/layout/hProcess11"/>
    <dgm:cxn modelId="{B42417FA-337C-45AA-962E-556816A97C85}" type="presParOf" srcId="{C6EB3D98-9C29-4E8B-ACC1-F5C3C0F25501}" destId="{F4868B9F-AA99-4BD6-9BAB-42D15F35E926}" srcOrd="1" destOrd="0" presId="urn:microsoft.com/office/officeart/2005/8/layout/hProcess11"/>
    <dgm:cxn modelId="{F3097E58-2F42-470F-9308-0A90A2FF857A}" type="presParOf" srcId="{C6EB3D98-9C29-4E8B-ACC1-F5C3C0F25501}" destId="{C17D9CC3-D704-4F9D-A8CF-9B7613823ED0}" srcOrd="2" destOrd="0" presId="urn:microsoft.com/office/officeart/2005/8/layout/hProcess11"/>
    <dgm:cxn modelId="{DE70274A-1534-45DF-AF5A-BC73A2F5DD74}" type="presParOf" srcId="{D9A8448E-BFDC-4D62-B838-5D881E3E3BAE}" destId="{0A4C2A83-BAE5-445A-9F99-BA0DAEA72750}" srcOrd="3" destOrd="0" presId="urn:microsoft.com/office/officeart/2005/8/layout/hProcess11"/>
    <dgm:cxn modelId="{8138FF4D-02F8-42E8-81C6-BD372D3A60AD}" type="presParOf" srcId="{D9A8448E-BFDC-4D62-B838-5D881E3E3BAE}" destId="{D70CEC16-7658-440F-A8F5-18EB83996686}" srcOrd="4" destOrd="0" presId="urn:microsoft.com/office/officeart/2005/8/layout/hProcess11"/>
    <dgm:cxn modelId="{079766BB-8BFC-4617-A41B-1D7771EBD305}" type="presParOf" srcId="{D70CEC16-7658-440F-A8F5-18EB83996686}" destId="{29CDE180-9833-4590-B87C-0839A326B543}" srcOrd="0" destOrd="0" presId="urn:microsoft.com/office/officeart/2005/8/layout/hProcess11"/>
    <dgm:cxn modelId="{BAB7B8AE-DC5F-4A59-A738-BFD87D957629}" type="presParOf" srcId="{D70CEC16-7658-440F-A8F5-18EB83996686}" destId="{2A23BF94-FA3A-4BC6-B2A6-06FB5AA8EC05}" srcOrd="1" destOrd="0" presId="urn:microsoft.com/office/officeart/2005/8/layout/hProcess11"/>
    <dgm:cxn modelId="{D5627AFE-571D-40AB-A5EE-CCAF41AE2CD2}" type="presParOf" srcId="{D70CEC16-7658-440F-A8F5-18EB83996686}" destId="{A2C88619-A38B-41C4-8554-64373796E508}" srcOrd="2" destOrd="0" presId="urn:microsoft.com/office/officeart/2005/8/layout/hProcess11"/>
    <dgm:cxn modelId="{D1D06E0F-D127-4169-B55C-4831AEDA85E4}" type="presParOf" srcId="{D9A8448E-BFDC-4D62-B838-5D881E3E3BAE}" destId="{1DD3384B-FD13-42D6-AA26-307FD91D472C}" srcOrd="5" destOrd="0" presId="urn:microsoft.com/office/officeart/2005/8/layout/hProcess11"/>
    <dgm:cxn modelId="{8E9CD329-C2E1-41C0-9F3C-F0C86E009309}" type="presParOf" srcId="{D9A8448E-BFDC-4D62-B838-5D881E3E3BAE}" destId="{24857EA4-52AA-4BDF-8176-F06983AE541C}" srcOrd="6" destOrd="0" presId="urn:microsoft.com/office/officeart/2005/8/layout/hProcess11"/>
    <dgm:cxn modelId="{9C69EA86-81B4-4518-AD63-F08868FE604F}" type="presParOf" srcId="{24857EA4-52AA-4BDF-8176-F06983AE541C}" destId="{7D6039DD-B16B-495E-A861-266F02BA5E7C}" srcOrd="0" destOrd="0" presId="urn:microsoft.com/office/officeart/2005/8/layout/hProcess11"/>
    <dgm:cxn modelId="{E5159036-E866-4F45-99DE-731260F70DB4}" type="presParOf" srcId="{24857EA4-52AA-4BDF-8176-F06983AE541C}" destId="{7E9B368F-9A0E-44E0-A167-C1619A5E8ABA}" srcOrd="1" destOrd="0" presId="urn:microsoft.com/office/officeart/2005/8/layout/hProcess11"/>
    <dgm:cxn modelId="{0E7116DF-6F65-4886-8F58-995B5615A31A}" type="presParOf" srcId="{24857EA4-52AA-4BDF-8176-F06983AE541C}" destId="{3990BC06-E65A-450A-997C-F11811A98FD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§14.1</a:t>
          </a:r>
          <a:r>
            <a:rPr lang="zh-TW" altLang="en-US" b="1" dirty="0" smtClean="0">
              <a:solidFill>
                <a:schemeClr val="bg1"/>
              </a:solidFill>
              <a:latin typeface="微軟正黑體" pitchFamily="34" charset="-120"/>
              <a:ea typeface="微軟正黑體" pitchFamily="34" charset="-120"/>
            </a:rPr>
            <a:t> 策略控制與控制程序</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§14.2</a:t>
          </a:r>
          <a:r>
            <a:rPr lang="zh-TW" altLang="en-US" b="1" dirty="0" smtClean="0">
              <a:solidFill>
                <a:schemeClr val="bg1"/>
              </a:solidFill>
              <a:latin typeface="微軟正黑體" pitchFamily="34" charset="-120"/>
              <a:ea typeface="微軟正黑體" pitchFamily="34" charset="-120"/>
            </a:rPr>
            <a:t> 策略控制的類型</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§14.3</a:t>
          </a:r>
          <a:r>
            <a:rPr lang="zh-TW" altLang="en-US" b="1" dirty="0" smtClean="0">
              <a:solidFill>
                <a:schemeClr val="bg1"/>
              </a:solidFill>
              <a:latin typeface="微軟正黑體" pitchFamily="34" charset="-120"/>
              <a:ea typeface="微軟正黑體" pitchFamily="34" charset="-120"/>
            </a:rPr>
            <a:t> 策略控制系統的有效性</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17E29535-6AF0-42DF-A0D3-C9CB6560FA2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§14.4</a:t>
          </a:r>
          <a:r>
            <a:rPr lang="zh-TW" altLang="en-US" b="1" dirty="0" smtClean="0">
              <a:solidFill>
                <a:schemeClr val="bg1"/>
              </a:solidFill>
              <a:latin typeface="微軟正黑體" pitchFamily="34" charset="-120"/>
              <a:ea typeface="微軟正黑體" pitchFamily="34" charset="-120"/>
            </a:rPr>
            <a:t> 策略類型與策略控制</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solidFill>
              <a:schemeClr val="bg1"/>
            </a:solidFill>
          </a:endParaRPr>
        </a:p>
      </dgm:t>
    </dgm:pt>
    <dgm:pt modelId="{9CFF9BF7-2A8E-4BF7-BAE1-5423A44D642F}" type="sibTrans" cxnId="{CAA9DD61-0B59-4702-B251-C72065E39AA6}">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183F4C09-173D-4042-8AE5-30A920E2BEF9}" type="presOf" srcId="{E0BE5102-0D12-4217-B370-5C6810A1ED0C}" destId="{712F8263-28A0-42F7-A532-BB05114E06A4}" srcOrd="0" destOrd="0" presId="urn:microsoft.com/office/officeart/2005/8/layout/vList2"/>
    <dgm:cxn modelId="{A3C5E50B-C1C4-47DB-885C-226C19D06A86}" type="presOf" srcId="{5D83FBFE-DA44-4E7D-83ED-94E4B84DBE1F}" destId="{C4AE292F-DE7B-44B4-9E4C-25DCB97EF6B9}"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CAA9DD61-0B59-4702-B251-C72065E39AA6}" srcId="{5D83FBFE-DA44-4E7D-83ED-94E4B84DBE1F}" destId="{17E29535-6AF0-42DF-A0D3-C9CB6560FA2F}" srcOrd="3" destOrd="0" parTransId="{353D4049-5CD6-420C-B713-313EFB5547A8}" sibTransId="{9CFF9BF7-2A8E-4BF7-BAE1-5423A44D642F}"/>
    <dgm:cxn modelId="{87A5E5A0-8B5E-44E2-B9BC-5D770DC0FF19}" type="presOf" srcId="{17E29535-6AF0-42DF-A0D3-C9CB6560FA2F}" destId="{1571E1A3-2EAD-4D46-9361-502BECB663B7}" srcOrd="0" destOrd="0" presId="urn:microsoft.com/office/officeart/2005/8/layout/vList2"/>
    <dgm:cxn modelId="{6F9B1EDB-A8F6-4432-AEA1-21ABE781C153}" type="presOf" srcId="{4E70093C-0310-4E69-8776-A6DFB0C26E7F}" destId="{AE0AAF5F-BFF0-4A8C-9D32-008D956B3228}" srcOrd="0" destOrd="0" presId="urn:microsoft.com/office/officeart/2005/8/layout/vList2"/>
    <dgm:cxn modelId="{1CD0EAF3-4B8E-409C-BBA9-604E79EF3EC9}" type="presOf" srcId="{8568854A-A447-4B03-835B-45F0AE423C9C}" destId="{8ECE8589-8516-4D5C-8698-B69BE5F46FB4}"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0DF401DF-5BA8-4CA0-8B4A-86FF63D176F0}" srcId="{5D83FBFE-DA44-4E7D-83ED-94E4B84DBE1F}" destId="{8568854A-A447-4B03-835B-45F0AE423C9C}" srcOrd="1" destOrd="0" parTransId="{6636148B-3A1B-4331-8831-5384796FE18F}" sibTransId="{E4C276F7-0D70-4940-B8D3-F8CFA11B26E9}"/>
    <dgm:cxn modelId="{F46EC436-F330-4D84-8C00-BA5522E7FAA9}" type="presParOf" srcId="{C4AE292F-DE7B-44B4-9E4C-25DCB97EF6B9}" destId="{712F8263-28A0-42F7-A532-BB05114E06A4}" srcOrd="0" destOrd="0" presId="urn:microsoft.com/office/officeart/2005/8/layout/vList2"/>
    <dgm:cxn modelId="{F08B3963-47D9-42B1-B5CE-0E19B912986B}" type="presParOf" srcId="{C4AE292F-DE7B-44B4-9E4C-25DCB97EF6B9}" destId="{FBD49CCE-CFA8-4672-BC9D-DCAFEF8D5634}" srcOrd="1" destOrd="0" presId="urn:microsoft.com/office/officeart/2005/8/layout/vList2"/>
    <dgm:cxn modelId="{AB00EA0C-CFC2-4E22-9F56-FC1414B1E729}" type="presParOf" srcId="{C4AE292F-DE7B-44B4-9E4C-25DCB97EF6B9}" destId="{8ECE8589-8516-4D5C-8698-B69BE5F46FB4}" srcOrd="2" destOrd="0" presId="urn:microsoft.com/office/officeart/2005/8/layout/vList2"/>
    <dgm:cxn modelId="{CFB7E4EE-A605-4237-BBF5-A31776803A22}" type="presParOf" srcId="{C4AE292F-DE7B-44B4-9E4C-25DCB97EF6B9}" destId="{00A968C6-6FA7-4B96-BB75-94E6D5D63E87}" srcOrd="3" destOrd="0" presId="urn:microsoft.com/office/officeart/2005/8/layout/vList2"/>
    <dgm:cxn modelId="{2BF9F4F8-9F03-46EC-B3DF-54CAB4944145}" type="presParOf" srcId="{C4AE292F-DE7B-44B4-9E4C-25DCB97EF6B9}" destId="{AE0AAF5F-BFF0-4A8C-9D32-008D956B3228}" srcOrd="4" destOrd="0" presId="urn:microsoft.com/office/officeart/2005/8/layout/vList2"/>
    <dgm:cxn modelId="{3FCD25C0-363C-48AC-B668-CF5B428EFFE3}" type="presParOf" srcId="{C4AE292F-DE7B-44B4-9E4C-25DCB97EF6B9}" destId="{BDD2B5E0-E2CA-4CBD-9E20-C7CA150C68F9}" srcOrd="5" destOrd="0" presId="urn:microsoft.com/office/officeart/2005/8/layout/vList2"/>
    <dgm:cxn modelId="{A793E511-B413-45A6-B2E2-A47B301C1001}"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E04039-D6A6-4E54-A5E4-011949886D8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zh-TW" altLang="en-US"/>
        </a:p>
      </dgm:t>
    </dgm:pt>
    <dgm:pt modelId="{CE07BB8C-3DD2-4FA4-80E2-3DE23471DC76}">
      <dgm:prSet phldrT="[文字]"/>
      <dgm:spPr>
        <a:solidFill>
          <a:srgbClr val="FFFF0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前提控制</a:t>
          </a:r>
          <a:endParaRPr lang="zh-TW" altLang="en-US" dirty="0">
            <a:latin typeface="微軟正黑體" pitchFamily="34" charset="-120"/>
            <a:ea typeface="微軟正黑體" pitchFamily="34" charset="-120"/>
          </a:endParaRPr>
        </a:p>
      </dgm:t>
    </dgm:pt>
    <dgm:pt modelId="{9C6EAF37-E63B-4D29-B52F-C39E850B9FA7}" type="parTrans" cxnId="{018E1DAD-A754-42D4-A951-54EBB0AC7977}">
      <dgm:prSet/>
      <dgm:spPr/>
      <dgm:t>
        <a:bodyPr/>
        <a:lstStyle/>
        <a:p>
          <a:endParaRPr lang="zh-TW" altLang="en-US">
            <a:latin typeface="微軟正黑體" pitchFamily="34" charset="-120"/>
            <a:ea typeface="微軟正黑體" pitchFamily="34" charset="-120"/>
          </a:endParaRPr>
        </a:p>
      </dgm:t>
    </dgm:pt>
    <dgm:pt modelId="{9DF4161A-5228-4983-9F33-26C9E0F25835}" type="sibTrans" cxnId="{018E1DAD-A754-42D4-A951-54EBB0AC7977}">
      <dgm:prSet/>
      <dgm:spPr/>
      <dgm:t>
        <a:bodyPr/>
        <a:lstStyle/>
        <a:p>
          <a:endParaRPr lang="zh-TW" altLang="en-US">
            <a:latin typeface="微軟正黑體" pitchFamily="34" charset="-120"/>
            <a:ea typeface="微軟正黑體" pitchFamily="34" charset="-120"/>
          </a:endParaRPr>
        </a:p>
      </dgm:t>
    </dgm:pt>
    <dgm:pt modelId="{4DD26F5F-7B17-432D-8A49-97DBBD9AF42C}">
      <dgm:prSet phldrT="[文字]"/>
      <dgm:spPr>
        <a:solidFill>
          <a:srgbClr val="FF505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執行控制</a:t>
          </a:r>
          <a:endParaRPr lang="zh-TW" altLang="en-US" dirty="0">
            <a:latin typeface="微軟正黑體" pitchFamily="34" charset="-120"/>
            <a:ea typeface="微軟正黑體" pitchFamily="34" charset="-120"/>
          </a:endParaRPr>
        </a:p>
      </dgm:t>
    </dgm:pt>
    <dgm:pt modelId="{2DFCEAD8-EEE9-44D4-A40D-AE9C560863A2}" type="parTrans" cxnId="{39733ACE-C5FA-4632-83BA-2D3BB357A43B}">
      <dgm:prSet/>
      <dgm:spPr/>
      <dgm:t>
        <a:bodyPr/>
        <a:lstStyle/>
        <a:p>
          <a:endParaRPr lang="zh-TW" altLang="en-US">
            <a:latin typeface="微軟正黑體" pitchFamily="34" charset="-120"/>
            <a:ea typeface="微軟正黑體" pitchFamily="34" charset="-120"/>
          </a:endParaRPr>
        </a:p>
      </dgm:t>
    </dgm:pt>
    <dgm:pt modelId="{B6901D39-4FC1-44FD-B8A2-1BB30564DEC1}" type="sibTrans" cxnId="{39733ACE-C5FA-4632-83BA-2D3BB357A43B}">
      <dgm:prSet/>
      <dgm:spPr/>
      <dgm:t>
        <a:bodyPr/>
        <a:lstStyle/>
        <a:p>
          <a:endParaRPr lang="zh-TW" altLang="en-US">
            <a:latin typeface="微軟正黑體" pitchFamily="34" charset="-120"/>
            <a:ea typeface="微軟正黑體" pitchFamily="34" charset="-120"/>
          </a:endParaRPr>
        </a:p>
      </dgm:t>
    </dgm:pt>
    <dgm:pt modelId="{F6A572FF-7C21-4EEA-AA84-BF51F8892F7E}">
      <dgm:prSet phldrT="[文字]"/>
      <dgm:spPr>
        <a:solidFill>
          <a:srgbClr val="00B0F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策略監控</a:t>
          </a:r>
          <a:endParaRPr lang="zh-TW" altLang="en-US" dirty="0">
            <a:latin typeface="微軟正黑體" pitchFamily="34" charset="-120"/>
            <a:ea typeface="微軟正黑體" pitchFamily="34" charset="-120"/>
          </a:endParaRPr>
        </a:p>
      </dgm:t>
    </dgm:pt>
    <dgm:pt modelId="{8058CD97-7D82-4A68-A64F-D2231EC3DAAF}" type="parTrans" cxnId="{8B8BBDC7-C00C-4DDD-8A2B-E19AF19E06B7}">
      <dgm:prSet/>
      <dgm:spPr/>
      <dgm:t>
        <a:bodyPr/>
        <a:lstStyle/>
        <a:p>
          <a:endParaRPr lang="zh-TW" altLang="en-US">
            <a:latin typeface="微軟正黑體" pitchFamily="34" charset="-120"/>
            <a:ea typeface="微軟正黑體" pitchFamily="34" charset="-120"/>
          </a:endParaRPr>
        </a:p>
      </dgm:t>
    </dgm:pt>
    <dgm:pt modelId="{A417CBA8-7FB9-4DA4-B186-4DBA78AE3A65}" type="sibTrans" cxnId="{8B8BBDC7-C00C-4DDD-8A2B-E19AF19E06B7}">
      <dgm:prSet/>
      <dgm:spPr/>
      <dgm:t>
        <a:bodyPr/>
        <a:lstStyle/>
        <a:p>
          <a:endParaRPr lang="zh-TW" altLang="en-US">
            <a:latin typeface="微軟正黑體" pitchFamily="34" charset="-120"/>
            <a:ea typeface="微軟正黑體" pitchFamily="34" charset="-120"/>
          </a:endParaRPr>
        </a:p>
      </dgm:t>
    </dgm:pt>
    <dgm:pt modelId="{38428485-5E9C-47E6-840D-1B5AC66D7293}">
      <dgm:prSet phldrT="[文字]"/>
      <dgm:spPr>
        <a:solidFill>
          <a:srgbClr val="92D05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特別警訊控制 </a:t>
          </a:r>
          <a:endParaRPr lang="zh-TW" altLang="en-US" dirty="0">
            <a:latin typeface="微軟正黑體" pitchFamily="34" charset="-120"/>
            <a:ea typeface="微軟正黑體" pitchFamily="34" charset="-120"/>
          </a:endParaRPr>
        </a:p>
      </dgm:t>
    </dgm:pt>
    <dgm:pt modelId="{01C36A39-1675-47B2-A185-75E15A5F0DED}" type="parTrans" cxnId="{BE75AFEA-89C7-45E1-8DD3-6F7087D80DCA}">
      <dgm:prSet/>
      <dgm:spPr/>
      <dgm:t>
        <a:bodyPr/>
        <a:lstStyle/>
        <a:p>
          <a:endParaRPr lang="zh-TW" altLang="en-US">
            <a:latin typeface="微軟正黑體" pitchFamily="34" charset="-120"/>
            <a:ea typeface="微軟正黑體" pitchFamily="34" charset="-120"/>
          </a:endParaRPr>
        </a:p>
      </dgm:t>
    </dgm:pt>
    <dgm:pt modelId="{D3E01591-BA14-49B1-AE48-38F4EAD907CF}" type="sibTrans" cxnId="{BE75AFEA-89C7-45E1-8DD3-6F7087D80DCA}">
      <dgm:prSet/>
      <dgm:spPr/>
      <dgm:t>
        <a:bodyPr/>
        <a:lstStyle/>
        <a:p>
          <a:endParaRPr lang="zh-TW" altLang="en-US">
            <a:latin typeface="微軟正黑體" pitchFamily="34" charset="-120"/>
            <a:ea typeface="微軟正黑體" pitchFamily="34" charset="-120"/>
          </a:endParaRPr>
        </a:p>
      </dgm:t>
    </dgm:pt>
    <dgm:pt modelId="{12119C38-6FEF-411D-A0C0-FACE2E638EE1}" type="pres">
      <dgm:prSet presAssocID="{E0E04039-D6A6-4E54-A5E4-011949886D88}" presName="diagram" presStyleCnt="0">
        <dgm:presLayoutVars>
          <dgm:dir/>
          <dgm:resizeHandles val="exact"/>
        </dgm:presLayoutVars>
      </dgm:prSet>
      <dgm:spPr/>
      <dgm:t>
        <a:bodyPr/>
        <a:lstStyle/>
        <a:p>
          <a:endParaRPr lang="zh-TW" altLang="en-US"/>
        </a:p>
      </dgm:t>
    </dgm:pt>
    <dgm:pt modelId="{BBE9CBFC-81B0-4DA0-95B8-F251C4F6BC2D}" type="pres">
      <dgm:prSet presAssocID="{CE07BB8C-3DD2-4FA4-80E2-3DE23471DC76}" presName="node" presStyleLbl="node1" presStyleIdx="0" presStyleCnt="4">
        <dgm:presLayoutVars>
          <dgm:bulletEnabled val="1"/>
        </dgm:presLayoutVars>
      </dgm:prSet>
      <dgm:spPr/>
      <dgm:t>
        <a:bodyPr/>
        <a:lstStyle/>
        <a:p>
          <a:endParaRPr lang="zh-TW" altLang="en-US"/>
        </a:p>
      </dgm:t>
    </dgm:pt>
    <dgm:pt modelId="{FD0C506F-5854-4F8D-93FC-ACF9F49266CD}" type="pres">
      <dgm:prSet presAssocID="{9DF4161A-5228-4983-9F33-26C9E0F25835}" presName="sibTrans" presStyleCnt="0"/>
      <dgm:spPr>
        <a:scene3d>
          <a:camera prst="orthographicFront"/>
          <a:lightRig rig="threePt" dir="t"/>
        </a:scene3d>
        <a:sp3d>
          <a:bevelT/>
        </a:sp3d>
      </dgm:spPr>
      <dgm:t>
        <a:bodyPr/>
        <a:lstStyle/>
        <a:p>
          <a:endParaRPr lang="zh-TW" altLang="en-US"/>
        </a:p>
      </dgm:t>
    </dgm:pt>
    <dgm:pt modelId="{93F3CCD1-D3E6-458D-A55C-1279B869C867}" type="pres">
      <dgm:prSet presAssocID="{4DD26F5F-7B17-432D-8A49-97DBBD9AF42C}" presName="node" presStyleLbl="node1" presStyleIdx="1" presStyleCnt="4">
        <dgm:presLayoutVars>
          <dgm:bulletEnabled val="1"/>
        </dgm:presLayoutVars>
      </dgm:prSet>
      <dgm:spPr/>
      <dgm:t>
        <a:bodyPr/>
        <a:lstStyle/>
        <a:p>
          <a:endParaRPr lang="zh-TW" altLang="en-US"/>
        </a:p>
      </dgm:t>
    </dgm:pt>
    <dgm:pt modelId="{702372F6-FD22-4E30-BDF5-1A122DF45F65}" type="pres">
      <dgm:prSet presAssocID="{B6901D39-4FC1-44FD-B8A2-1BB30564DEC1}" presName="sibTrans" presStyleCnt="0"/>
      <dgm:spPr>
        <a:scene3d>
          <a:camera prst="orthographicFront"/>
          <a:lightRig rig="threePt" dir="t"/>
        </a:scene3d>
        <a:sp3d>
          <a:bevelT/>
        </a:sp3d>
      </dgm:spPr>
      <dgm:t>
        <a:bodyPr/>
        <a:lstStyle/>
        <a:p>
          <a:endParaRPr lang="zh-TW" altLang="en-US"/>
        </a:p>
      </dgm:t>
    </dgm:pt>
    <dgm:pt modelId="{F391D98F-6AAB-4AF0-9728-A534C313755E}" type="pres">
      <dgm:prSet presAssocID="{F6A572FF-7C21-4EEA-AA84-BF51F8892F7E}" presName="node" presStyleLbl="node1" presStyleIdx="2" presStyleCnt="4">
        <dgm:presLayoutVars>
          <dgm:bulletEnabled val="1"/>
        </dgm:presLayoutVars>
      </dgm:prSet>
      <dgm:spPr/>
      <dgm:t>
        <a:bodyPr/>
        <a:lstStyle/>
        <a:p>
          <a:endParaRPr lang="zh-TW" altLang="en-US"/>
        </a:p>
      </dgm:t>
    </dgm:pt>
    <dgm:pt modelId="{76A9DA99-86F3-456D-96C8-7E171A22CD25}" type="pres">
      <dgm:prSet presAssocID="{A417CBA8-7FB9-4DA4-B186-4DBA78AE3A65}" presName="sibTrans" presStyleCnt="0"/>
      <dgm:spPr>
        <a:scene3d>
          <a:camera prst="orthographicFront"/>
          <a:lightRig rig="threePt" dir="t"/>
        </a:scene3d>
        <a:sp3d>
          <a:bevelT/>
        </a:sp3d>
      </dgm:spPr>
      <dgm:t>
        <a:bodyPr/>
        <a:lstStyle/>
        <a:p>
          <a:endParaRPr lang="zh-TW" altLang="en-US"/>
        </a:p>
      </dgm:t>
    </dgm:pt>
    <dgm:pt modelId="{A87414EB-337C-49A4-9AFD-E0BF2291BB93}" type="pres">
      <dgm:prSet presAssocID="{38428485-5E9C-47E6-840D-1B5AC66D7293}" presName="node" presStyleLbl="node1" presStyleIdx="3" presStyleCnt="4">
        <dgm:presLayoutVars>
          <dgm:bulletEnabled val="1"/>
        </dgm:presLayoutVars>
      </dgm:prSet>
      <dgm:spPr/>
      <dgm:t>
        <a:bodyPr/>
        <a:lstStyle/>
        <a:p>
          <a:endParaRPr lang="zh-TW" altLang="en-US"/>
        </a:p>
      </dgm:t>
    </dgm:pt>
  </dgm:ptLst>
  <dgm:cxnLst>
    <dgm:cxn modelId="{018E1DAD-A754-42D4-A951-54EBB0AC7977}" srcId="{E0E04039-D6A6-4E54-A5E4-011949886D88}" destId="{CE07BB8C-3DD2-4FA4-80E2-3DE23471DC76}" srcOrd="0" destOrd="0" parTransId="{9C6EAF37-E63B-4D29-B52F-C39E850B9FA7}" sibTransId="{9DF4161A-5228-4983-9F33-26C9E0F25835}"/>
    <dgm:cxn modelId="{20BBDA4A-0CFF-4969-AA60-3B023E2D4DDC}" type="presOf" srcId="{4DD26F5F-7B17-432D-8A49-97DBBD9AF42C}" destId="{93F3CCD1-D3E6-458D-A55C-1279B869C867}" srcOrd="0" destOrd="0" presId="urn:microsoft.com/office/officeart/2005/8/layout/default#1"/>
    <dgm:cxn modelId="{83C334FF-CC8F-4889-A1DC-C24EC4A69019}" type="presOf" srcId="{E0E04039-D6A6-4E54-A5E4-011949886D88}" destId="{12119C38-6FEF-411D-A0C0-FACE2E638EE1}" srcOrd="0" destOrd="0" presId="urn:microsoft.com/office/officeart/2005/8/layout/default#1"/>
    <dgm:cxn modelId="{60BD92F8-BA6C-4243-91F9-C87805DD51AC}" type="presOf" srcId="{CE07BB8C-3DD2-4FA4-80E2-3DE23471DC76}" destId="{BBE9CBFC-81B0-4DA0-95B8-F251C4F6BC2D}" srcOrd="0" destOrd="0" presId="urn:microsoft.com/office/officeart/2005/8/layout/default#1"/>
    <dgm:cxn modelId="{39733ACE-C5FA-4632-83BA-2D3BB357A43B}" srcId="{E0E04039-D6A6-4E54-A5E4-011949886D88}" destId="{4DD26F5F-7B17-432D-8A49-97DBBD9AF42C}" srcOrd="1" destOrd="0" parTransId="{2DFCEAD8-EEE9-44D4-A40D-AE9C560863A2}" sibTransId="{B6901D39-4FC1-44FD-B8A2-1BB30564DEC1}"/>
    <dgm:cxn modelId="{C1F35361-8973-4FCD-94D8-45DE2B717EA9}" type="presOf" srcId="{38428485-5E9C-47E6-840D-1B5AC66D7293}" destId="{A87414EB-337C-49A4-9AFD-E0BF2291BB93}" srcOrd="0" destOrd="0" presId="urn:microsoft.com/office/officeart/2005/8/layout/default#1"/>
    <dgm:cxn modelId="{BE75AFEA-89C7-45E1-8DD3-6F7087D80DCA}" srcId="{E0E04039-D6A6-4E54-A5E4-011949886D88}" destId="{38428485-5E9C-47E6-840D-1B5AC66D7293}" srcOrd="3" destOrd="0" parTransId="{01C36A39-1675-47B2-A185-75E15A5F0DED}" sibTransId="{D3E01591-BA14-49B1-AE48-38F4EAD907CF}"/>
    <dgm:cxn modelId="{D41045DF-7797-46CD-B689-814C3A6CD2CA}" type="presOf" srcId="{F6A572FF-7C21-4EEA-AA84-BF51F8892F7E}" destId="{F391D98F-6AAB-4AF0-9728-A534C313755E}" srcOrd="0" destOrd="0" presId="urn:microsoft.com/office/officeart/2005/8/layout/default#1"/>
    <dgm:cxn modelId="{8B8BBDC7-C00C-4DDD-8A2B-E19AF19E06B7}" srcId="{E0E04039-D6A6-4E54-A5E4-011949886D88}" destId="{F6A572FF-7C21-4EEA-AA84-BF51F8892F7E}" srcOrd="2" destOrd="0" parTransId="{8058CD97-7D82-4A68-A64F-D2231EC3DAAF}" sibTransId="{A417CBA8-7FB9-4DA4-B186-4DBA78AE3A65}"/>
    <dgm:cxn modelId="{72E486B0-6B53-4762-8BF8-A9A5D035936F}" type="presParOf" srcId="{12119C38-6FEF-411D-A0C0-FACE2E638EE1}" destId="{BBE9CBFC-81B0-4DA0-95B8-F251C4F6BC2D}" srcOrd="0" destOrd="0" presId="urn:microsoft.com/office/officeart/2005/8/layout/default#1"/>
    <dgm:cxn modelId="{FD8474BC-4904-46A0-9C77-DF0D48A86084}" type="presParOf" srcId="{12119C38-6FEF-411D-A0C0-FACE2E638EE1}" destId="{FD0C506F-5854-4F8D-93FC-ACF9F49266CD}" srcOrd="1" destOrd="0" presId="urn:microsoft.com/office/officeart/2005/8/layout/default#1"/>
    <dgm:cxn modelId="{AD78F68E-B2CC-4CEF-9327-8681EF42934D}" type="presParOf" srcId="{12119C38-6FEF-411D-A0C0-FACE2E638EE1}" destId="{93F3CCD1-D3E6-458D-A55C-1279B869C867}" srcOrd="2" destOrd="0" presId="urn:microsoft.com/office/officeart/2005/8/layout/default#1"/>
    <dgm:cxn modelId="{EE1CB819-7331-4BEC-8984-4B4917081893}" type="presParOf" srcId="{12119C38-6FEF-411D-A0C0-FACE2E638EE1}" destId="{702372F6-FD22-4E30-BDF5-1A122DF45F65}" srcOrd="3" destOrd="0" presId="urn:microsoft.com/office/officeart/2005/8/layout/default#1"/>
    <dgm:cxn modelId="{A75A9A8E-47A9-4001-AA9B-71D10E05AEDB}" type="presParOf" srcId="{12119C38-6FEF-411D-A0C0-FACE2E638EE1}" destId="{F391D98F-6AAB-4AF0-9728-A534C313755E}" srcOrd="4" destOrd="0" presId="urn:microsoft.com/office/officeart/2005/8/layout/default#1"/>
    <dgm:cxn modelId="{21AB43A0-ED40-4E23-A48A-B9C9F810626D}" type="presParOf" srcId="{12119C38-6FEF-411D-A0C0-FACE2E638EE1}" destId="{76A9DA99-86F3-456D-96C8-7E171A22CD25}" srcOrd="5" destOrd="0" presId="urn:microsoft.com/office/officeart/2005/8/layout/default#1"/>
    <dgm:cxn modelId="{D43C6CB9-507A-41C3-81A2-D147A6641787}" type="presParOf" srcId="{12119C38-6FEF-411D-A0C0-FACE2E638EE1}" destId="{A87414EB-337C-49A4-9AFD-E0BF2291BB93}"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152834-B6A8-4DDF-84F6-8E6E8E029E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A8B4C931-0D32-4A60-AAA4-3BF7EF761712}">
      <dgm:prSet phldrT="[文字]"/>
      <dgm:spPr>
        <a:solidFill>
          <a:srgbClr val="92D050"/>
        </a:solidFill>
        <a:scene3d>
          <a:camera prst="orthographicFront"/>
          <a:lightRig rig="threePt" dir="t"/>
        </a:scene3d>
        <a:sp3d>
          <a:bevelT/>
        </a:sp3d>
      </dgm:spPr>
      <dgm:t>
        <a:bodyPr/>
        <a:lstStyle/>
        <a:p>
          <a:r>
            <a:rPr lang="zh-TW" dirty="0" smtClean="0">
              <a:latin typeface="微軟正黑體" pitchFamily="34" charset="-120"/>
              <a:ea typeface="微軟正黑體" pitchFamily="34" charset="-120"/>
            </a:rPr>
            <a:t>機械控制（</a:t>
          </a:r>
          <a:r>
            <a:rPr lang="en-US" dirty="0" smtClean="0">
              <a:latin typeface="微軟正黑體" pitchFamily="34" charset="-120"/>
              <a:ea typeface="微軟正黑體" pitchFamily="34" charset="-120"/>
            </a:rPr>
            <a:t>Mechanistic Control</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8FEA685B-797F-4719-A818-E7022526833C}" type="parTrans" cxnId="{02E49823-EEC0-4008-B051-B735B173E491}">
      <dgm:prSet/>
      <dgm:spPr/>
      <dgm:t>
        <a:bodyPr/>
        <a:lstStyle/>
        <a:p>
          <a:endParaRPr lang="zh-TW" altLang="en-US">
            <a:latin typeface="微軟正黑體" pitchFamily="34" charset="-120"/>
            <a:ea typeface="微軟正黑體" pitchFamily="34" charset="-120"/>
          </a:endParaRPr>
        </a:p>
      </dgm:t>
    </dgm:pt>
    <dgm:pt modelId="{A05204E6-97D9-40D2-B9B5-5BCE2895DF2B}" type="sibTrans" cxnId="{02E49823-EEC0-4008-B051-B735B173E491}">
      <dgm:prSet/>
      <dgm:spPr/>
      <dgm:t>
        <a:bodyPr/>
        <a:lstStyle/>
        <a:p>
          <a:endParaRPr lang="zh-TW" altLang="en-US">
            <a:latin typeface="微軟正黑體" pitchFamily="34" charset="-120"/>
            <a:ea typeface="微軟正黑體" pitchFamily="34" charset="-120"/>
          </a:endParaRPr>
        </a:p>
      </dgm:t>
    </dgm:pt>
    <dgm:pt modelId="{BF05F24D-542E-4EFE-8F18-9B2DF4A749C7}">
      <dgm:prSet phldrT="[文字]"/>
      <dgm:spPr>
        <a:scene3d>
          <a:camera prst="orthographicFront"/>
          <a:lightRig rig="threePt" dir="t"/>
        </a:scene3d>
        <a:sp3d>
          <a:bevelT/>
        </a:sp3d>
      </dgm:spPr>
      <dgm:t>
        <a:bodyPr/>
        <a:lstStyle/>
        <a:p>
          <a:r>
            <a:rPr lang="zh-TW" dirty="0" smtClean="0">
              <a:latin typeface="微軟正黑體" pitchFamily="34" charset="-120"/>
              <a:ea typeface="微軟正黑體" pitchFamily="34" charset="-120"/>
            </a:rPr>
            <a:t>係指廣泛地運用規則與程序、從上而下的威權、嚴格規範的工作說明書，以及其他的正式方法，來防範與修正績效和結果的偏差。</a:t>
          </a:r>
          <a:endParaRPr lang="zh-TW" altLang="en-US" dirty="0">
            <a:latin typeface="微軟正黑體" pitchFamily="34" charset="-120"/>
            <a:ea typeface="微軟正黑體" pitchFamily="34" charset="-120"/>
          </a:endParaRPr>
        </a:p>
      </dgm:t>
    </dgm:pt>
    <dgm:pt modelId="{288E25D6-14EE-482B-8AD1-0C6417E96836}" type="parTrans" cxnId="{7B111277-F94F-4657-84FC-125A02F6031A}">
      <dgm:prSet/>
      <dgm:spPr/>
      <dgm:t>
        <a:bodyPr/>
        <a:lstStyle/>
        <a:p>
          <a:endParaRPr lang="zh-TW" altLang="en-US">
            <a:latin typeface="微軟正黑體" pitchFamily="34" charset="-120"/>
            <a:ea typeface="微軟正黑體" pitchFamily="34" charset="-120"/>
          </a:endParaRPr>
        </a:p>
      </dgm:t>
    </dgm:pt>
    <dgm:pt modelId="{E3E367B6-3289-4BED-B5DB-7E6E405B7923}" type="sibTrans" cxnId="{7B111277-F94F-4657-84FC-125A02F6031A}">
      <dgm:prSet/>
      <dgm:spPr/>
      <dgm:t>
        <a:bodyPr/>
        <a:lstStyle/>
        <a:p>
          <a:endParaRPr lang="zh-TW" altLang="en-US">
            <a:latin typeface="微軟正黑體" pitchFamily="34" charset="-120"/>
            <a:ea typeface="微軟正黑體" pitchFamily="34" charset="-120"/>
          </a:endParaRPr>
        </a:p>
      </dgm:t>
    </dgm:pt>
    <dgm:pt modelId="{5DA3B506-72BB-4128-BBA8-6F646BBCEFEA}">
      <dgm:prSet phldrT="[文字]"/>
      <dgm:spPr>
        <a:solidFill>
          <a:srgbClr val="FF5050"/>
        </a:solidFill>
        <a:scene3d>
          <a:camera prst="orthographicFront"/>
          <a:lightRig rig="threePt" dir="t"/>
        </a:scene3d>
        <a:sp3d>
          <a:bevelT/>
        </a:sp3d>
      </dgm:spPr>
      <dgm:t>
        <a:bodyPr/>
        <a:lstStyle/>
        <a:p>
          <a:r>
            <a:rPr lang="zh-TW" dirty="0" smtClean="0">
              <a:latin typeface="微軟正黑體" pitchFamily="34" charset="-120"/>
              <a:ea typeface="微軟正黑體" pitchFamily="34" charset="-120"/>
            </a:rPr>
            <a:t>有機控制（</a:t>
          </a:r>
          <a:r>
            <a:rPr lang="en-US" dirty="0" smtClean="0">
              <a:latin typeface="微軟正黑體" pitchFamily="34" charset="-120"/>
              <a:ea typeface="微軟正黑體" pitchFamily="34" charset="-120"/>
            </a:rPr>
            <a:t>Organic Control</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FB245AB1-24C0-4BAB-8F69-C98F4F60ECD0}" type="parTrans" cxnId="{118B66A7-BDA4-4136-A46A-FF894B8CDA76}">
      <dgm:prSet/>
      <dgm:spPr/>
      <dgm:t>
        <a:bodyPr/>
        <a:lstStyle/>
        <a:p>
          <a:endParaRPr lang="zh-TW" altLang="en-US">
            <a:latin typeface="微軟正黑體" pitchFamily="34" charset="-120"/>
            <a:ea typeface="微軟正黑體" pitchFamily="34" charset="-120"/>
          </a:endParaRPr>
        </a:p>
      </dgm:t>
    </dgm:pt>
    <dgm:pt modelId="{3561E67D-BCF1-4D07-B5C3-2FF8401CD043}" type="sibTrans" cxnId="{118B66A7-BDA4-4136-A46A-FF894B8CDA76}">
      <dgm:prSet/>
      <dgm:spPr/>
      <dgm:t>
        <a:bodyPr/>
        <a:lstStyle/>
        <a:p>
          <a:endParaRPr lang="zh-TW" altLang="en-US">
            <a:latin typeface="微軟正黑體" pitchFamily="34" charset="-120"/>
            <a:ea typeface="微軟正黑體" pitchFamily="34" charset="-120"/>
          </a:endParaRPr>
        </a:p>
      </dgm:t>
    </dgm:pt>
    <dgm:pt modelId="{8880408B-A7F7-498D-80BA-B90F42F0EE3B}">
      <dgm:prSet phldrT="[文字]"/>
      <dgm:spPr>
        <a:scene3d>
          <a:camera prst="orthographicFront"/>
          <a:lightRig rig="threePt" dir="t"/>
        </a:scene3d>
        <a:sp3d>
          <a:bevelT/>
        </a:sp3d>
      </dgm:spPr>
      <dgm:t>
        <a:bodyPr/>
        <a:lstStyle/>
        <a:p>
          <a:r>
            <a:rPr lang="zh-TW" dirty="0" smtClean="0">
              <a:latin typeface="微軟正黑體" pitchFamily="34" charset="-120"/>
              <a:ea typeface="微軟正黑體" pitchFamily="34" charset="-120"/>
            </a:rPr>
            <a:t>強調使用彈性職權、鬆散的工作說明、個人的自我控制，以及其他的非正式方法來防範與修正偏差。</a:t>
          </a:r>
          <a:endParaRPr lang="zh-TW" altLang="en-US" dirty="0">
            <a:latin typeface="微軟正黑體" pitchFamily="34" charset="-120"/>
            <a:ea typeface="微軟正黑體" pitchFamily="34" charset="-120"/>
          </a:endParaRPr>
        </a:p>
      </dgm:t>
    </dgm:pt>
    <dgm:pt modelId="{DECF4EB2-BEDF-4BE1-8577-DAF600CA9E27}" type="parTrans" cxnId="{1E0D3FC5-D9B0-4626-A09A-EE87462E9F76}">
      <dgm:prSet/>
      <dgm:spPr/>
      <dgm:t>
        <a:bodyPr/>
        <a:lstStyle/>
        <a:p>
          <a:endParaRPr lang="zh-TW" altLang="en-US">
            <a:latin typeface="微軟正黑體" pitchFamily="34" charset="-120"/>
            <a:ea typeface="微軟正黑體" pitchFamily="34" charset="-120"/>
          </a:endParaRPr>
        </a:p>
      </dgm:t>
    </dgm:pt>
    <dgm:pt modelId="{E9A0839B-BECC-42F1-8A4B-A3D59BD83656}" type="sibTrans" cxnId="{1E0D3FC5-D9B0-4626-A09A-EE87462E9F76}">
      <dgm:prSet/>
      <dgm:spPr/>
      <dgm:t>
        <a:bodyPr/>
        <a:lstStyle/>
        <a:p>
          <a:endParaRPr lang="zh-TW" altLang="en-US">
            <a:latin typeface="微軟正黑體" pitchFamily="34" charset="-120"/>
            <a:ea typeface="微軟正黑體" pitchFamily="34" charset="-120"/>
          </a:endParaRPr>
        </a:p>
      </dgm:t>
    </dgm:pt>
    <dgm:pt modelId="{86BDF822-DC47-41AB-884D-E293A38B5B34}" type="pres">
      <dgm:prSet presAssocID="{EB152834-B6A8-4DDF-84F6-8E6E8E029E31}" presName="linear" presStyleCnt="0">
        <dgm:presLayoutVars>
          <dgm:animLvl val="lvl"/>
          <dgm:resizeHandles val="exact"/>
        </dgm:presLayoutVars>
      </dgm:prSet>
      <dgm:spPr/>
      <dgm:t>
        <a:bodyPr/>
        <a:lstStyle/>
        <a:p>
          <a:endParaRPr lang="zh-TW" altLang="en-US"/>
        </a:p>
      </dgm:t>
    </dgm:pt>
    <dgm:pt modelId="{9E6476BC-379F-4245-9EB7-01147B930689}" type="pres">
      <dgm:prSet presAssocID="{A8B4C931-0D32-4A60-AAA4-3BF7EF761712}" presName="parentText" presStyleLbl="node1" presStyleIdx="0" presStyleCnt="2">
        <dgm:presLayoutVars>
          <dgm:chMax val="0"/>
          <dgm:bulletEnabled val="1"/>
        </dgm:presLayoutVars>
      </dgm:prSet>
      <dgm:spPr/>
      <dgm:t>
        <a:bodyPr/>
        <a:lstStyle/>
        <a:p>
          <a:endParaRPr lang="zh-TW" altLang="en-US"/>
        </a:p>
      </dgm:t>
    </dgm:pt>
    <dgm:pt modelId="{98AE8475-ABA7-48A9-8D96-692BD602EDAA}" type="pres">
      <dgm:prSet presAssocID="{A8B4C931-0D32-4A60-AAA4-3BF7EF761712}" presName="childText" presStyleLbl="revTx" presStyleIdx="0" presStyleCnt="2">
        <dgm:presLayoutVars>
          <dgm:bulletEnabled val="1"/>
        </dgm:presLayoutVars>
      </dgm:prSet>
      <dgm:spPr/>
      <dgm:t>
        <a:bodyPr/>
        <a:lstStyle/>
        <a:p>
          <a:endParaRPr lang="zh-TW" altLang="en-US"/>
        </a:p>
      </dgm:t>
    </dgm:pt>
    <dgm:pt modelId="{A8C8C711-B743-422E-99D3-D17D451564F1}" type="pres">
      <dgm:prSet presAssocID="{5DA3B506-72BB-4128-BBA8-6F646BBCEFEA}" presName="parentText" presStyleLbl="node1" presStyleIdx="1" presStyleCnt="2">
        <dgm:presLayoutVars>
          <dgm:chMax val="0"/>
          <dgm:bulletEnabled val="1"/>
        </dgm:presLayoutVars>
      </dgm:prSet>
      <dgm:spPr/>
      <dgm:t>
        <a:bodyPr/>
        <a:lstStyle/>
        <a:p>
          <a:endParaRPr lang="zh-TW" altLang="en-US"/>
        </a:p>
      </dgm:t>
    </dgm:pt>
    <dgm:pt modelId="{D0CE418F-0843-4251-8EB8-8C8B921F8F32}" type="pres">
      <dgm:prSet presAssocID="{5DA3B506-72BB-4128-BBA8-6F646BBCEFEA}" presName="childText" presStyleLbl="revTx" presStyleIdx="1" presStyleCnt="2">
        <dgm:presLayoutVars>
          <dgm:bulletEnabled val="1"/>
        </dgm:presLayoutVars>
      </dgm:prSet>
      <dgm:spPr/>
      <dgm:t>
        <a:bodyPr/>
        <a:lstStyle/>
        <a:p>
          <a:endParaRPr lang="zh-TW" altLang="en-US"/>
        </a:p>
      </dgm:t>
    </dgm:pt>
  </dgm:ptLst>
  <dgm:cxnLst>
    <dgm:cxn modelId="{2147980E-F2D1-495F-A2A0-4372EF1C13D7}" type="presOf" srcId="{BF05F24D-542E-4EFE-8F18-9B2DF4A749C7}" destId="{98AE8475-ABA7-48A9-8D96-692BD602EDAA}" srcOrd="0" destOrd="0" presId="urn:microsoft.com/office/officeart/2005/8/layout/vList2"/>
    <dgm:cxn modelId="{C0C9ED80-F7EC-482B-B570-2D6386A984C9}" type="presOf" srcId="{8880408B-A7F7-498D-80BA-B90F42F0EE3B}" destId="{D0CE418F-0843-4251-8EB8-8C8B921F8F32}" srcOrd="0" destOrd="0" presId="urn:microsoft.com/office/officeart/2005/8/layout/vList2"/>
    <dgm:cxn modelId="{7B111277-F94F-4657-84FC-125A02F6031A}" srcId="{A8B4C931-0D32-4A60-AAA4-3BF7EF761712}" destId="{BF05F24D-542E-4EFE-8F18-9B2DF4A749C7}" srcOrd="0" destOrd="0" parTransId="{288E25D6-14EE-482B-8AD1-0C6417E96836}" sibTransId="{E3E367B6-3289-4BED-B5DB-7E6E405B7923}"/>
    <dgm:cxn modelId="{BD815019-9736-4217-B3C6-C458D16A5079}" type="presOf" srcId="{A8B4C931-0D32-4A60-AAA4-3BF7EF761712}" destId="{9E6476BC-379F-4245-9EB7-01147B930689}" srcOrd="0" destOrd="0" presId="urn:microsoft.com/office/officeart/2005/8/layout/vList2"/>
    <dgm:cxn modelId="{F6EC32B3-82B9-40D6-95C7-F20F7324E084}" type="presOf" srcId="{EB152834-B6A8-4DDF-84F6-8E6E8E029E31}" destId="{86BDF822-DC47-41AB-884D-E293A38B5B34}" srcOrd="0" destOrd="0" presId="urn:microsoft.com/office/officeart/2005/8/layout/vList2"/>
    <dgm:cxn modelId="{3BBE2E5A-B50F-4383-8BB3-FA8029D3962A}" type="presOf" srcId="{5DA3B506-72BB-4128-BBA8-6F646BBCEFEA}" destId="{A8C8C711-B743-422E-99D3-D17D451564F1}" srcOrd="0" destOrd="0" presId="urn:microsoft.com/office/officeart/2005/8/layout/vList2"/>
    <dgm:cxn modelId="{118B66A7-BDA4-4136-A46A-FF894B8CDA76}" srcId="{EB152834-B6A8-4DDF-84F6-8E6E8E029E31}" destId="{5DA3B506-72BB-4128-BBA8-6F646BBCEFEA}" srcOrd="1" destOrd="0" parTransId="{FB245AB1-24C0-4BAB-8F69-C98F4F60ECD0}" sibTransId="{3561E67D-BCF1-4D07-B5C3-2FF8401CD043}"/>
    <dgm:cxn modelId="{1E0D3FC5-D9B0-4626-A09A-EE87462E9F76}" srcId="{5DA3B506-72BB-4128-BBA8-6F646BBCEFEA}" destId="{8880408B-A7F7-498D-80BA-B90F42F0EE3B}" srcOrd="0" destOrd="0" parTransId="{DECF4EB2-BEDF-4BE1-8577-DAF600CA9E27}" sibTransId="{E9A0839B-BECC-42F1-8A4B-A3D59BD83656}"/>
    <dgm:cxn modelId="{02E49823-EEC0-4008-B051-B735B173E491}" srcId="{EB152834-B6A8-4DDF-84F6-8E6E8E029E31}" destId="{A8B4C931-0D32-4A60-AAA4-3BF7EF761712}" srcOrd="0" destOrd="0" parTransId="{8FEA685B-797F-4719-A818-E7022526833C}" sibTransId="{A05204E6-97D9-40D2-B9B5-5BCE2895DF2B}"/>
    <dgm:cxn modelId="{BCAEC01F-E840-4FD9-A9C6-3929E489CAA4}" type="presParOf" srcId="{86BDF822-DC47-41AB-884D-E293A38B5B34}" destId="{9E6476BC-379F-4245-9EB7-01147B930689}" srcOrd="0" destOrd="0" presId="urn:microsoft.com/office/officeart/2005/8/layout/vList2"/>
    <dgm:cxn modelId="{0A63603F-9260-4662-8A68-953D8C32A8EB}" type="presParOf" srcId="{86BDF822-DC47-41AB-884D-E293A38B5B34}" destId="{98AE8475-ABA7-48A9-8D96-692BD602EDAA}" srcOrd="1" destOrd="0" presId="urn:microsoft.com/office/officeart/2005/8/layout/vList2"/>
    <dgm:cxn modelId="{885237C5-21EB-4154-96AF-3331D2A8EF58}" type="presParOf" srcId="{86BDF822-DC47-41AB-884D-E293A38B5B34}" destId="{A8C8C711-B743-422E-99D3-D17D451564F1}" srcOrd="2" destOrd="0" presId="urn:microsoft.com/office/officeart/2005/8/layout/vList2"/>
    <dgm:cxn modelId="{454A1DE4-D468-4ACE-8D20-4D166AF0DDB6}" type="presParOf" srcId="{86BDF822-DC47-41AB-884D-E293A38B5B34}" destId="{D0CE418F-0843-4251-8EB8-8C8B921F8F3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8E778C-BE37-431E-94B2-57210F4C58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7879243F-4D59-4BE8-AC22-40D84E7E38E5}">
      <dgm:prSet phldrT="[文字]"/>
      <dgm:spPr>
        <a:solidFill>
          <a:srgbClr val="00B0F0"/>
        </a:solidFill>
        <a:scene3d>
          <a:camera prst="orthographicFront"/>
          <a:lightRig rig="threePt" dir="t"/>
        </a:scene3d>
        <a:sp3d>
          <a:bevelT/>
        </a:sp3d>
      </dgm:spPr>
      <dgm:t>
        <a:bodyPr/>
        <a:lstStyle/>
        <a:p>
          <a:r>
            <a:rPr lang="zh-TW" dirty="0" smtClean="0">
              <a:latin typeface="微軟正黑體" pitchFamily="34" charset="-120"/>
              <a:ea typeface="微軟正黑體" pitchFamily="34" charset="-120"/>
            </a:rPr>
            <a:t>外力控制（</a:t>
          </a:r>
          <a:r>
            <a:rPr lang="en-US" dirty="0" smtClean="0">
              <a:latin typeface="微軟正黑體" pitchFamily="34" charset="-120"/>
              <a:ea typeface="微軟正黑體" pitchFamily="34" charset="-120"/>
            </a:rPr>
            <a:t>External-Forced Control</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0F070341-914A-4EC6-8FAF-E64C35A665DF}" type="parTrans" cxnId="{FC520020-C661-498D-AB20-BC74CD08FCDD}">
      <dgm:prSet/>
      <dgm:spPr/>
      <dgm:t>
        <a:bodyPr/>
        <a:lstStyle/>
        <a:p>
          <a:endParaRPr lang="zh-TW" altLang="en-US">
            <a:latin typeface="微軟正黑體" pitchFamily="34" charset="-120"/>
            <a:ea typeface="微軟正黑體" pitchFamily="34" charset="-120"/>
          </a:endParaRPr>
        </a:p>
      </dgm:t>
    </dgm:pt>
    <dgm:pt modelId="{7241A967-87E2-46F2-BDB6-726C834847DF}" type="sibTrans" cxnId="{FC520020-C661-498D-AB20-BC74CD08FCDD}">
      <dgm:prSet/>
      <dgm:spPr/>
      <dgm:t>
        <a:bodyPr/>
        <a:lstStyle/>
        <a:p>
          <a:endParaRPr lang="zh-TW" altLang="en-US">
            <a:latin typeface="微軟正黑體" pitchFamily="34" charset="-120"/>
            <a:ea typeface="微軟正黑體" pitchFamily="34" charset="-120"/>
          </a:endParaRPr>
        </a:p>
      </dgm:t>
    </dgm:pt>
    <dgm:pt modelId="{3A6A1C6F-BAD7-4C2B-BE2A-6E243CFAE073}">
      <dgm:prSet phldrT="[文字]"/>
      <dgm:spPr>
        <a:scene3d>
          <a:camera prst="orthographicFront"/>
          <a:lightRig rig="threePt" dir="t"/>
        </a:scene3d>
        <a:sp3d>
          <a:bevelT/>
        </a:sp3d>
      </dgm:spPr>
      <dgm:t>
        <a:bodyPr/>
        <a:lstStyle/>
        <a:p>
          <a:r>
            <a:rPr lang="zh-TW" dirty="0" smtClean="0">
              <a:latin typeface="微軟正黑體" pitchFamily="34" charset="-120"/>
              <a:ea typeface="微軟正黑體" pitchFamily="34" charset="-120"/>
            </a:rPr>
            <a:t>是指藉由外在的干預來進行控制，也就是透過外在所設定的標準，以及對於績效的監控，來達到控制的目的。</a:t>
          </a:r>
          <a:endParaRPr lang="zh-TW" altLang="en-US" dirty="0">
            <a:latin typeface="微軟正黑體" pitchFamily="34" charset="-120"/>
            <a:ea typeface="微軟正黑體" pitchFamily="34" charset="-120"/>
          </a:endParaRPr>
        </a:p>
      </dgm:t>
    </dgm:pt>
    <dgm:pt modelId="{B6B74B50-945E-4A76-89FA-1763401A7D8B}" type="parTrans" cxnId="{BB0B45E9-A105-4BCF-8893-6AAA8F260BAE}">
      <dgm:prSet/>
      <dgm:spPr/>
      <dgm:t>
        <a:bodyPr/>
        <a:lstStyle/>
        <a:p>
          <a:endParaRPr lang="zh-TW" altLang="en-US">
            <a:latin typeface="微軟正黑體" pitchFamily="34" charset="-120"/>
            <a:ea typeface="微軟正黑體" pitchFamily="34" charset="-120"/>
          </a:endParaRPr>
        </a:p>
      </dgm:t>
    </dgm:pt>
    <dgm:pt modelId="{FD9C6890-95EA-49E6-812A-BB9BCD1F35EE}" type="sibTrans" cxnId="{BB0B45E9-A105-4BCF-8893-6AAA8F260BAE}">
      <dgm:prSet/>
      <dgm:spPr/>
      <dgm:t>
        <a:bodyPr/>
        <a:lstStyle/>
        <a:p>
          <a:endParaRPr lang="zh-TW" altLang="en-US">
            <a:latin typeface="微軟正黑體" pitchFamily="34" charset="-120"/>
            <a:ea typeface="微軟正黑體" pitchFamily="34" charset="-120"/>
          </a:endParaRPr>
        </a:p>
      </dgm:t>
    </dgm:pt>
    <dgm:pt modelId="{7F2D8B23-A0BD-41B1-88D8-76B074F0307C}">
      <dgm:prSet phldrT="[文字]"/>
      <dgm:spPr>
        <a:solidFill>
          <a:schemeClr val="accent6">
            <a:lumMod val="60000"/>
            <a:lumOff val="40000"/>
          </a:schemeClr>
        </a:solidFill>
        <a:scene3d>
          <a:camera prst="orthographicFront"/>
          <a:lightRig rig="threePt" dir="t"/>
        </a:scene3d>
        <a:sp3d>
          <a:bevelT/>
        </a:sp3d>
      </dgm:spPr>
      <dgm:t>
        <a:bodyPr/>
        <a:lstStyle/>
        <a:p>
          <a:r>
            <a:rPr lang="zh-TW" dirty="0" smtClean="0">
              <a:latin typeface="微軟正黑體" pitchFamily="34" charset="-120"/>
              <a:ea typeface="微軟正黑體" pitchFamily="34" charset="-120"/>
            </a:rPr>
            <a:t>內力控制（</a:t>
          </a:r>
          <a:r>
            <a:rPr lang="en-US" dirty="0" smtClean="0">
              <a:latin typeface="微軟正黑體" pitchFamily="34" charset="-120"/>
              <a:ea typeface="微軟正黑體" pitchFamily="34" charset="-120"/>
            </a:rPr>
            <a:t>Internal-Forced Control</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46DDA1B2-0C77-4C79-83F1-DCB6DA34ECFE}" type="parTrans" cxnId="{A9140C19-8424-479C-A599-72116FACF291}">
      <dgm:prSet/>
      <dgm:spPr/>
      <dgm:t>
        <a:bodyPr/>
        <a:lstStyle/>
        <a:p>
          <a:endParaRPr lang="zh-TW" altLang="en-US">
            <a:latin typeface="微軟正黑體" pitchFamily="34" charset="-120"/>
            <a:ea typeface="微軟正黑體" pitchFamily="34" charset="-120"/>
          </a:endParaRPr>
        </a:p>
      </dgm:t>
    </dgm:pt>
    <dgm:pt modelId="{1A45DB05-3F26-48E2-827F-71AFA4231ECF}" type="sibTrans" cxnId="{A9140C19-8424-479C-A599-72116FACF291}">
      <dgm:prSet/>
      <dgm:spPr/>
      <dgm:t>
        <a:bodyPr/>
        <a:lstStyle/>
        <a:p>
          <a:endParaRPr lang="zh-TW" altLang="en-US">
            <a:latin typeface="微軟正黑體" pitchFamily="34" charset="-120"/>
            <a:ea typeface="微軟正黑體" pitchFamily="34" charset="-120"/>
          </a:endParaRPr>
        </a:p>
      </dgm:t>
    </dgm:pt>
    <dgm:pt modelId="{0E7A3ED8-7DCE-4C90-B80E-21BD8AE21EB0}">
      <dgm:prSet phldrT="[文字]"/>
      <dgm:spPr>
        <a:scene3d>
          <a:camera prst="orthographicFront"/>
          <a:lightRig rig="threePt" dir="t"/>
        </a:scene3d>
        <a:sp3d>
          <a:bevelT/>
        </a:sp3d>
      </dgm:spPr>
      <dgm:t>
        <a:bodyPr/>
        <a:lstStyle/>
        <a:p>
          <a:r>
            <a:rPr lang="zh-TW" dirty="0" smtClean="0">
              <a:latin typeface="微軟正黑體" pitchFamily="34" charset="-120"/>
              <a:ea typeface="微軟正黑體" pitchFamily="34" charset="-120"/>
            </a:rPr>
            <a:t>是一種自我控制，也就是基於企業成員的認同與承諾所產生的自我要求，這種自我要求促使他們主動追求企業的目標。</a:t>
          </a:r>
          <a:endParaRPr lang="zh-TW" altLang="en-US" dirty="0">
            <a:latin typeface="微軟正黑體" pitchFamily="34" charset="-120"/>
            <a:ea typeface="微軟正黑體" pitchFamily="34" charset="-120"/>
          </a:endParaRPr>
        </a:p>
      </dgm:t>
    </dgm:pt>
    <dgm:pt modelId="{6CE60E88-C193-49DA-BFC5-72F39B72F95F}" type="parTrans" cxnId="{617A52CA-A030-472D-8A7F-92D5A6E1E503}">
      <dgm:prSet/>
      <dgm:spPr/>
      <dgm:t>
        <a:bodyPr/>
        <a:lstStyle/>
        <a:p>
          <a:endParaRPr lang="zh-TW" altLang="en-US">
            <a:latin typeface="微軟正黑體" pitchFamily="34" charset="-120"/>
            <a:ea typeface="微軟正黑體" pitchFamily="34" charset="-120"/>
          </a:endParaRPr>
        </a:p>
      </dgm:t>
    </dgm:pt>
    <dgm:pt modelId="{29C33F06-9CC0-4DC5-82E7-1DCA9B157F80}" type="sibTrans" cxnId="{617A52CA-A030-472D-8A7F-92D5A6E1E503}">
      <dgm:prSet/>
      <dgm:spPr/>
      <dgm:t>
        <a:bodyPr/>
        <a:lstStyle/>
        <a:p>
          <a:endParaRPr lang="zh-TW" altLang="en-US">
            <a:latin typeface="微軟正黑體" pitchFamily="34" charset="-120"/>
            <a:ea typeface="微軟正黑體" pitchFamily="34" charset="-120"/>
          </a:endParaRPr>
        </a:p>
      </dgm:t>
    </dgm:pt>
    <dgm:pt modelId="{370CB716-1249-4DA1-86EE-80B7A511863C}" type="pres">
      <dgm:prSet presAssocID="{218E778C-BE37-431E-94B2-57210F4C58C4}" presName="linear" presStyleCnt="0">
        <dgm:presLayoutVars>
          <dgm:animLvl val="lvl"/>
          <dgm:resizeHandles val="exact"/>
        </dgm:presLayoutVars>
      </dgm:prSet>
      <dgm:spPr/>
      <dgm:t>
        <a:bodyPr/>
        <a:lstStyle/>
        <a:p>
          <a:endParaRPr lang="zh-TW" altLang="en-US"/>
        </a:p>
      </dgm:t>
    </dgm:pt>
    <dgm:pt modelId="{D63264E0-3909-490F-A7F2-2CD23765060A}" type="pres">
      <dgm:prSet presAssocID="{7879243F-4D59-4BE8-AC22-40D84E7E38E5}" presName="parentText" presStyleLbl="node1" presStyleIdx="0" presStyleCnt="2">
        <dgm:presLayoutVars>
          <dgm:chMax val="0"/>
          <dgm:bulletEnabled val="1"/>
        </dgm:presLayoutVars>
      </dgm:prSet>
      <dgm:spPr/>
      <dgm:t>
        <a:bodyPr/>
        <a:lstStyle/>
        <a:p>
          <a:endParaRPr lang="zh-TW" altLang="en-US"/>
        </a:p>
      </dgm:t>
    </dgm:pt>
    <dgm:pt modelId="{FC735381-C55B-4D04-ADC2-8979FE537942}" type="pres">
      <dgm:prSet presAssocID="{7879243F-4D59-4BE8-AC22-40D84E7E38E5}" presName="childText" presStyleLbl="revTx" presStyleIdx="0" presStyleCnt="2">
        <dgm:presLayoutVars>
          <dgm:bulletEnabled val="1"/>
        </dgm:presLayoutVars>
      </dgm:prSet>
      <dgm:spPr/>
      <dgm:t>
        <a:bodyPr/>
        <a:lstStyle/>
        <a:p>
          <a:endParaRPr lang="zh-TW" altLang="en-US"/>
        </a:p>
      </dgm:t>
    </dgm:pt>
    <dgm:pt modelId="{89FA9C0B-7BFD-47AB-A99D-6E8D87CF3471}" type="pres">
      <dgm:prSet presAssocID="{7F2D8B23-A0BD-41B1-88D8-76B074F0307C}" presName="parentText" presStyleLbl="node1" presStyleIdx="1" presStyleCnt="2">
        <dgm:presLayoutVars>
          <dgm:chMax val="0"/>
          <dgm:bulletEnabled val="1"/>
        </dgm:presLayoutVars>
      </dgm:prSet>
      <dgm:spPr/>
      <dgm:t>
        <a:bodyPr/>
        <a:lstStyle/>
        <a:p>
          <a:endParaRPr lang="zh-TW" altLang="en-US"/>
        </a:p>
      </dgm:t>
    </dgm:pt>
    <dgm:pt modelId="{BF7CE2B6-175E-44C3-BA17-84B0997683A2}" type="pres">
      <dgm:prSet presAssocID="{7F2D8B23-A0BD-41B1-88D8-76B074F0307C}" presName="childText" presStyleLbl="revTx" presStyleIdx="1" presStyleCnt="2">
        <dgm:presLayoutVars>
          <dgm:bulletEnabled val="1"/>
        </dgm:presLayoutVars>
      </dgm:prSet>
      <dgm:spPr/>
      <dgm:t>
        <a:bodyPr/>
        <a:lstStyle/>
        <a:p>
          <a:endParaRPr lang="zh-TW" altLang="en-US"/>
        </a:p>
      </dgm:t>
    </dgm:pt>
  </dgm:ptLst>
  <dgm:cxnLst>
    <dgm:cxn modelId="{E05959D4-41B3-4D02-8F01-4EDC4A7C7D97}" type="presOf" srcId="{7F2D8B23-A0BD-41B1-88D8-76B074F0307C}" destId="{89FA9C0B-7BFD-47AB-A99D-6E8D87CF3471}" srcOrd="0" destOrd="0" presId="urn:microsoft.com/office/officeart/2005/8/layout/vList2"/>
    <dgm:cxn modelId="{CAFDB644-4750-4917-A0E8-FFA9FA67E809}" type="presOf" srcId="{3A6A1C6F-BAD7-4C2B-BE2A-6E243CFAE073}" destId="{FC735381-C55B-4D04-ADC2-8979FE537942}" srcOrd="0" destOrd="0" presId="urn:microsoft.com/office/officeart/2005/8/layout/vList2"/>
    <dgm:cxn modelId="{A124321F-7EEE-416A-A0A7-9B121E369551}" type="presOf" srcId="{218E778C-BE37-431E-94B2-57210F4C58C4}" destId="{370CB716-1249-4DA1-86EE-80B7A511863C}" srcOrd="0" destOrd="0" presId="urn:microsoft.com/office/officeart/2005/8/layout/vList2"/>
    <dgm:cxn modelId="{FC520020-C661-498D-AB20-BC74CD08FCDD}" srcId="{218E778C-BE37-431E-94B2-57210F4C58C4}" destId="{7879243F-4D59-4BE8-AC22-40D84E7E38E5}" srcOrd="0" destOrd="0" parTransId="{0F070341-914A-4EC6-8FAF-E64C35A665DF}" sibTransId="{7241A967-87E2-46F2-BDB6-726C834847DF}"/>
    <dgm:cxn modelId="{BB0B45E9-A105-4BCF-8893-6AAA8F260BAE}" srcId="{7879243F-4D59-4BE8-AC22-40D84E7E38E5}" destId="{3A6A1C6F-BAD7-4C2B-BE2A-6E243CFAE073}" srcOrd="0" destOrd="0" parTransId="{B6B74B50-945E-4A76-89FA-1763401A7D8B}" sibTransId="{FD9C6890-95EA-49E6-812A-BB9BCD1F35EE}"/>
    <dgm:cxn modelId="{A9140C19-8424-479C-A599-72116FACF291}" srcId="{218E778C-BE37-431E-94B2-57210F4C58C4}" destId="{7F2D8B23-A0BD-41B1-88D8-76B074F0307C}" srcOrd="1" destOrd="0" parTransId="{46DDA1B2-0C77-4C79-83F1-DCB6DA34ECFE}" sibTransId="{1A45DB05-3F26-48E2-827F-71AFA4231ECF}"/>
    <dgm:cxn modelId="{617A52CA-A030-472D-8A7F-92D5A6E1E503}" srcId="{7F2D8B23-A0BD-41B1-88D8-76B074F0307C}" destId="{0E7A3ED8-7DCE-4C90-B80E-21BD8AE21EB0}" srcOrd="0" destOrd="0" parTransId="{6CE60E88-C193-49DA-BFC5-72F39B72F95F}" sibTransId="{29C33F06-9CC0-4DC5-82E7-1DCA9B157F80}"/>
    <dgm:cxn modelId="{BB3CD20C-BE4A-4596-A50B-6B56FE57BC7B}" type="presOf" srcId="{0E7A3ED8-7DCE-4C90-B80E-21BD8AE21EB0}" destId="{BF7CE2B6-175E-44C3-BA17-84B0997683A2}" srcOrd="0" destOrd="0" presId="urn:microsoft.com/office/officeart/2005/8/layout/vList2"/>
    <dgm:cxn modelId="{3E328B92-80BB-4FF8-AAA1-578966EE8E4E}" type="presOf" srcId="{7879243F-4D59-4BE8-AC22-40D84E7E38E5}" destId="{D63264E0-3909-490F-A7F2-2CD23765060A}" srcOrd="0" destOrd="0" presId="urn:microsoft.com/office/officeart/2005/8/layout/vList2"/>
    <dgm:cxn modelId="{41C505BD-4356-405F-9771-AEEB351D3E4B}" type="presParOf" srcId="{370CB716-1249-4DA1-86EE-80B7A511863C}" destId="{D63264E0-3909-490F-A7F2-2CD23765060A}" srcOrd="0" destOrd="0" presId="urn:microsoft.com/office/officeart/2005/8/layout/vList2"/>
    <dgm:cxn modelId="{99ADA259-2C61-47CE-8082-FC6DC4FFABC5}" type="presParOf" srcId="{370CB716-1249-4DA1-86EE-80B7A511863C}" destId="{FC735381-C55B-4D04-ADC2-8979FE537942}" srcOrd="1" destOrd="0" presId="urn:microsoft.com/office/officeart/2005/8/layout/vList2"/>
    <dgm:cxn modelId="{E81BC9C6-C1B6-4A8D-B1AF-3F6B233E7DA1}" type="presParOf" srcId="{370CB716-1249-4DA1-86EE-80B7A511863C}" destId="{89FA9C0B-7BFD-47AB-A99D-6E8D87CF3471}" srcOrd="2" destOrd="0" presId="urn:microsoft.com/office/officeart/2005/8/layout/vList2"/>
    <dgm:cxn modelId="{EA8B5125-FA18-4396-BB0C-9933E00FB9BA}" type="presParOf" srcId="{370CB716-1249-4DA1-86EE-80B7A511863C}" destId="{BF7CE2B6-175E-44C3-BA17-84B0997683A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DF8AA9-02B9-4C15-BEA4-1DF1DB5E28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3D831FEB-F882-4658-9A46-58F702827DF3}">
      <dgm:prSet phldrT="[文字]"/>
      <dgm:spPr>
        <a:solidFill>
          <a:schemeClr val="accent6">
            <a:lumMod val="60000"/>
            <a:lumOff val="40000"/>
          </a:schemeClr>
        </a:solidFill>
        <a:scene3d>
          <a:camera prst="orthographicFront"/>
          <a:lightRig rig="threePt" dir="t"/>
        </a:scene3d>
        <a:sp3d>
          <a:bevelT/>
        </a:sp3d>
      </dgm:spPr>
      <dgm:t>
        <a:bodyPr/>
        <a:lstStyle/>
        <a:p>
          <a:r>
            <a:rPr lang="zh-TW" b="1" dirty="0" smtClean="0">
              <a:latin typeface="微軟正黑體" pitchFamily="34" charset="-120"/>
              <a:ea typeface="微軟正黑體" pitchFamily="34" charset="-120"/>
            </a:rPr>
            <a:t>財務控制</a:t>
          </a:r>
          <a:endParaRPr lang="zh-TW" altLang="en-US" b="1" dirty="0">
            <a:latin typeface="微軟正黑體" pitchFamily="34" charset="-120"/>
            <a:ea typeface="微軟正黑體" pitchFamily="34" charset="-120"/>
          </a:endParaRPr>
        </a:p>
      </dgm:t>
    </dgm:pt>
    <dgm:pt modelId="{21A56E3C-675F-4EBA-838E-665FAAED29C5}" type="parTrans" cxnId="{029EAD48-D005-493C-B1D5-208482EF257A}">
      <dgm:prSet/>
      <dgm:spPr/>
      <dgm:t>
        <a:bodyPr/>
        <a:lstStyle/>
        <a:p>
          <a:endParaRPr lang="zh-TW" altLang="en-US" b="1">
            <a:latin typeface="微軟正黑體" pitchFamily="34" charset="-120"/>
            <a:ea typeface="微軟正黑體" pitchFamily="34" charset="-120"/>
          </a:endParaRPr>
        </a:p>
      </dgm:t>
    </dgm:pt>
    <dgm:pt modelId="{2E3F7BD0-07C7-49B4-BEFA-8E0B80457F3C}" type="sibTrans" cxnId="{029EAD48-D005-493C-B1D5-208482EF257A}">
      <dgm:prSet/>
      <dgm:spPr/>
      <dgm:t>
        <a:bodyPr/>
        <a:lstStyle/>
        <a:p>
          <a:endParaRPr lang="zh-TW" altLang="en-US" b="1">
            <a:latin typeface="微軟正黑體" pitchFamily="34" charset="-120"/>
            <a:ea typeface="微軟正黑體" pitchFamily="34" charset="-120"/>
          </a:endParaRPr>
        </a:p>
      </dgm:t>
    </dgm:pt>
    <dgm:pt modelId="{28EE79CF-5998-4272-AE7F-CA5DFC460B7C}">
      <dgm:prSet phldrT="[文字]"/>
      <dgm:spPr>
        <a:scene3d>
          <a:camera prst="orthographicFront"/>
          <a:lightRig rig="threePt" dir="t"/>
        </a:scene3d>
        <a:sp3d>
          <a:bevelT/>
        </a:sp3d>
      </dgm:spPr>
      <dgm:t>
        <a:bodyPr/>
        <a:lstStyle/>
        <a:p>
          <a:r>
            <a:rPr lang="zh-TW" b="1" dirty="0" smtClean="0">
              <a:latin typeface="微軟正黑體" pitchFamily="34" charset="-120"/>
              <a:ea typeface="微軟正黑體" pitchFamily="34" charset="-120"/>
            </a:rPr>
            <a:t>針對企業的財務資源所做的控制</a:t>
          </a:r>
          <a:endParaRPr lang="zh-TW" altLang="en-US" b="1" dirty="0">
            <a:latin typeface="微軟正黑體" pitchFamily="34" charset="-120"/>
            <a:ea typeface="微軟正黑體" pitchFamily="34" charset="-120"/>
          </a:endParaRPr>
        </a:p>
      </dgm:t>
    </dgm:pt>
    <dgm:pt modelId="{9BDCDD60-DF63-4B2A-9DC5-53C9BA9AC4A5}" type="parTrans" cxnId="{30DD88DD-4280-4A4B-AB95-0081A01DE4AE}">
      <dgm:prSet/>
      <dgm:spPr/>
      <dgm:t>
        <a:bodyPr/>
        <a:lstStyle/>
        <a:p>
          <a:endParaRPr lang="zh-TW" altLang="en-US" b="1">
            <a:latin typeface="微軟正黑體" pitchFamily="34" charset="-120"/>
            <a:ea typeface="微軟正黑體" pitchFamily="34" charset="-120"/>
          </a:endParaRPr>
        </a:p>
      </dgm:t>
    </dgm:pt>
    <dgm:pt modelId="{0F0A4A8A-023D-4D32-8E64-E4178F6C23B9}" type="sibTrans" cxnId="{30DD88DD-4280-4A4B-AB95-0081A01DE4AE}">
      <dgm:prSet/>
      <dgm:spPr/>
      <dgm:t>
        <a:bodyPr/>
        <a:lstStyle/>
        <a:p>
          <a:endParaRPr lang="zh-TW" altLang="en-US" b="1">
            <a:latin typeface="微軟正黑體" pitchFamily="34" charset="-120"/>
            <a:ea typeface="微軟正黑體" pitchFamily="34" charset="-120"/>
          </a:endParaRPr>
        </a:p>
      </dgm:t>
    </dgm:pt>
    <dgm:pt modelId="{7EB3D951-FB66-46A1-B971-16672958D3AE}">
      <dgm:prSet phldrT="[文字]"/>
      <dgm:spPr>
        <a:solidFill>
          <a:srgbClr val="92D050"/>
        </a:solidFill>
        <a:scene3d>
          <a:camera prst="orthographicFront"/>
          <a:lightRig rig="threePt" dir="t"/>
        </a:scene3d>
        <a:sp3d>
          <a:bevelT/>
        </a:sp3d>
      </dgm:spPr>
      <dgm:t>
        <a:bodyPr/>
        <a:lstStyle/>
        <a:p>
          <a:r>
            <a:rPr lang="zh-TW" b="1" dirty="0" smtClean="0">
              <a:latin typeface="微軟正黑體" pitchFamily="34" charset="-120"/>
              <a:ea typeface="微軟正黑體" pitchFamily="34" charset="-120"/>
            </a:rPr>
            <a:t>產出控制</a:t>
          </a:r>
          <a:endParaRPr lang="zh-TW" altLang="en-US" b="1" dirty="0">
            <a:latin typeface="微軟正黑體" pitchFamily="34" charset="-120"/>
            <a:ea typeface="微軟正黑體" pitchFamily="34" charset="-120"/>
          </a:endParaRPr>
        </a:p>
      </dgm:t>
    </dgm:pt>
    <dgm:pt modelId="{2B89ABCD-C9A9-482A-8517-B648BC998994}" type="parTrans" cxnId="{59F4E9E0-9C72-4E98-B048-58083CEF8041}">
      <dgm:prSet/>
      <dgm:spPr/>
      <dgm:t>
        <a:bodyPr/>
        <a:lstStyle/>
        <a:p>
          <a:endParaRPr lang="zh-TW" altLang="en-US" b="1">
            <a:latin typeface="微軟正黑體" pitchFamily="34" charset="-120"/>
            <a:ea typeface="微軟正黑體" pitchFamily="34" charset="-120"/>
          </a:endParaRPr>
        </a:p>
      </dgm:t>
    </dgm:pt>
    <dgm:pt modelId="{B8AE6EDC-0F0F-4D22-8870-30463C39002E}" type="sibTrans" cxnId="{59F4E9E0-9C72-4E98-B048-58083CEF8041}">
      <dgm:prSet/>
      <dgm:spPr/>
      <dgm:t>
        <a:bodyPr/>
        <a:lstStyle/>
        <a:p>
          <a:endParaRPr lang="zh-TW" altLang="en-US" b="1">
            <a:latin typeface="微軟正黑體" pitchFamily="34" charset="-120"/>
            <a:ea typeface="微軟正黑體" pitchFamily="34" charset="-120"/>
          </a:endParaRPr>
        </a:p>
      </dgm:t>
    </dgm:pt>
    <dgm:pt modelId="{6B8016CF-ACD1-4A6D-AB3A-48FF70428BE7}">
      <dgm:prSet phldrT="[文字]"/>
      <dgm:spPr>
        <a:scene3d>
          <a:camera prst="orthographicFront"/>
          <a:lightRig rig="threePt" dir="t"/>
        </a:scene3d>
        <a:sp3d>
          <a:bevelT/>
        </a:sp3d>
      </dgm:spPr>
      <dgm:t>
        <a:bodyPr/>
        <a:lstStyle/>
        <a:p>
          <a:r>
            <a:rPr lang="zh-TW" b="1" dirty="0" smtClean="0">
              <a:latin typeface="微軟正黑體" pitchFamily="34" charset="-120"/>
              <a:ea typeface="微軟正黑體" pitchFamily="34" charset="-120"/>
            </a:rPr>
            <a:t>設定一些產出的績效目標，然後衡量實際的績效，並將實</a:t>
          </a:r>
          <a:r>
            <a:rPr lang="zh-TW" altLang="en-US" b="1" dirty="0" smtClean="0">
              <a:latin typeface="微軟正黑體" pitchFamily="34" charset="-120"/>
              <a:ea typeface="微軟正黑體" pitchFamily="34" charset="-120"/>
            </a:rPr>
            <a:t>際</a:t>
          </a:r>
          <a:r>
            <a:rPr lang="zh-TW" b="1" dirty="0" smtClean="0">
              <a:latin typeface="微軟正黑體" pitchFamily="34" charset="-120"/>
              <a:ea typeface="微軟正黑體" pitchFamily="34" charset="-120"/>
            </a:rPr>
            <a:t>與目標相比較。</a:t>
          </a:r>
          <a:endParaRPr lang="zh-TW" altLang="en-US" b="1" dirty="0">
            <a:latin typeface="微軟正黑體" pitchFamily="34" charset="-120"/>
            <a:ea typeface="微軟正黑體" pitchFamily="34" charset="-120"/>
          </a:endParaRPr>
        </a:p>
      </dgm:t>
    </dgm:pt>
    <dgm:pt modelId="{AE138A1B-E1FA-47EC-B7A4-521184E5191C}" type="parTrans" cxnId="{392990EA-6C81-47A8-9A34-630FF5AE2DD2}">
      <dgm:prSet/>
      <dgm:spPr/>
      <dgm:t>
        <a:bodyPr/>
        <a:lstStyle/>
        <a:p>
          <a:endParaRPr lang="zh-TW" altLang="en-US" b="1">
            <a:latin typeface="微軟正黑體" pitchFamily="34" charset="-120"/>
            <a:ea typeface="微軟正黑體" pitchFamily="34" charset="-120"/>
          </a:endParaRPr>
        </a:p>
      </dgm:t>
    </dgm:pt>
    <dgm:pt modelId="{6E8265B0-1351-4A8A-A47F-0FE3303ACBCB}" type="sibTrans" cxnId="{392990EA-6C81-47A8-9A34-630FF5AE2DD2}">
      <dgm:prSet/>
      <dgm:spPr/>
      <dgm:t>
        <a:bodyPr/>
        <a:lstStyle/>
        <a:p>
          <a:endParaRPr lang="zh-TW" altLang="en-US" b="1">
            <a:latin typeface="微軟正黑體" pitchFamily="34" charset="-120"/>
            <a:ea typeface="微軟正黑體" pitchFamily="34" charset="-120"/>
          </a:endParaRPr>
        </a:p>
      </dgm:t>
    </dgm:pt>
    <dgm:pt modelId="{B2305F37-47EA-4950-8EA4-8BDC50CDFFC4}">
      <dgm:prSet phldrT="[文字]"/>
      <dgm:spPr>
        <a:scene3d>
          <a:camera prst="orthographicFront"/>
          <a:lightRig rig="threePt" dir="t"/>
        </a:scene3d>
        <a:sp3d>
          <a:bevelT/>
        </a:sp3d>
      </dgm:spPr>
      <dgm:t>
        <a:bodyPr/>
        <a:lstStyle/>
        <a:p>
          <a:r>
            <a:rPr lang="zh-TW" b="1" dirty="0" smtClean="0">
              <a:latin typeface="微軟正黑體" pitchFamily="34" charset="-120"/>
              <a:ea typeface="微軟正黑體" pitchFamily="34" charset="-120"/>
            </a:rPr>
            <a:t>人員控制主要是由人員的內在來著手，希望塑造自我控制的員工</a:t>
          </a:r>
          <a:endParaRPr lang="zh-TW" altLang="en-US" b="1" dirty="0">
            <a:latin typeface="微軟正黑體" pitchFamily="34" charset="-120"/>
            <a:ea typeface="微軟正黑體" pitchFamily="34" charset="-120"/>
          </a:endParaRPr>
        </a:p>
      </dgm:t>
    </dgm:pt>
    <dgm:pt modelId="{3DF92C6B-46AE-4D56-B4BE-1990957C4566}" type="parTrans" cxnId="{E5CBE82C-1321-4600-B94D-85836E35B073}">
      <dgm:prSet/>
      <dgm:spPr/>
      <dgm:t>
        <a:bodyPr/>
        <a:lstStyle/>
        <a:p>
          <a:endParaRPr lang="zh-TW" altLang="en-US" b="1">
            <a:latin typeface="微軟正黑體" pitchFamily="34" charset="-120"/>
            <a:ea typeface="微軟正黑體" pitchFamily="34" charset="-120"/>
          </a:endParaRPr>
        </a:p>
      </dgm:t>
    </dgm:pt>
    <dgm:pt modelId="{CADD6278-6210-481B-8FD9-DAD5F9FA9949}" type="sibTrans" cxnId="{E5CBE82C-1321-4600-B94D-85836E35B073}">
      <dgm:prSet/>
      <dgm:spPr/>
      <dgm:t>
        <a:bodyPr/>
        <a:lstStyle/>
        <a:p>
          <a:endParaRPr lang="zh-TW" altLang="en-US" b="1">
            <a:latin typeface="微軟正黑體" pitchFamily="34" charset="-120"/>
            <a:ea typeface="微軟正黑體" pitchFamily="34" charset="-120"/>
          </a:endParaRPr>
        </a:p>
      </dgm:t>
    </dgm:pt>
    <dgm:pt modelId="{1F0FD286-4818-4D26-9E14-8BBCEA8213C1}">
      <dgm:prSet phldrT="[文字]"/>
      <dgm:spPr>
        <a:solidFill>
          <a:srgbClr val="FF5050"/>
        </a:solidFill>
        <a:scene3d>
          <a:camera prst="orthographicFront"/>
          <a:lightRig rig="threePt" dir="t"/>
        </a:scene3d>
        <a:sp3d>
          <a:bevelT/>
        </a:sp3d>
      </dgm:spPr>
      <dgm:t>
        <a:bodyPr/>
        <a:lstStyle/>
        <a:p>
          <a:r>
            <a:rPr lang="zh-TW" b="1" dirty="0" smtClean="0">
              <a:latin typeface="微軟正黑體" pitchFamily="34" charset="-120"/>
              <a:ea typeface="微軟正黑體" pitchFamily="34" charset="-120"/>
            </a:rPr>
            <a:t>行為控制</a:t>
          </a:r>
          <a:endParaRPr lang="zh-TW" altLang="en-US" b="1" dirty="0">
            <a:latin typeface="微軟正黑體" pitchFamily="34" charset="-120"/>
            <a:ea typeface="微軟正黑體" pitchFamily="34" charset="-120"/>
          </a:endParaRPr>
        </a:p>
      </dgm:t>
    </dgm:pt>
    <dgm:pt modelId="{8F104E92-0AA9-4A43-B9F7-951F973CD0F6}" type="parTrans" cxnId="{25896FE6-B507-4417-AD48-CE97DCF6FD42}">
      <dgm:prSet/>
      <dgm:spPr/>
      <dgm:t>
        <a:bodyPr/>
        <a:lstStyle/>
        <a:p>
          <a:endParaRPr lang="zh-TW" altLang="en-US" b="1">
            <a:latin typeface="微軟正黑體" pitchFamily="34" charset="-120"/>
            <a:ea typeface="微軟正黑體" pitchFamily="34" charset="-120"/>
          </a:endParaRPr>
        </a:p>
      </dgm:t>
    </dgm:pt>
    <dgm:pt modelId="{63BAAFCF-22A3-4311-AA00-9ED61F385697}" type="sibTrans" cxnId="{25896FE6-B507-4417-AD48-CE97DCF6FD42}">
      <dgm:prSet/>
      <dgm:spPr/>
      <dgm:t>
        <a:bodyPr/>
        <a:lstStyle/>
        <a:p>
          <a:endParaRPr lang="zh-TW" altLang="en-US" b="1">
            <a:latin typeface="微軟正黑體" pitchFamily="34" charset="-120"/>
            <a:ea typeface="微軟正黑體" pitchFamily="34" charset="-120"/>
          </a:endParaRPr>
        </a:p>
      </dgm:t>
    </dgm:pt>
    <dgm:pt modelId="{4802B68F-1422-4B53-B851-A5DDB7153821}">
      <dgm:prSet phldrT="[文字]"/>
      <dgm:spPr>
        <a:scene3d>
          <a:camera prst="orthographicFront"/>
          <a:lightRig rig="threePt" dir="t"/>
        </a:scene3d>
        <a:sp3d>
          <a:bevelT/>
        </a:sp3d>
      </dgm:spPr>
      <dgm:t>
        <a:bodyPr/>
        <a:lstStyle/>
        <a:p>
          <a:r>
            <a:rPr lang="zh-TW" b="1" dirty="0" smtClean="0">
              <a:latin typeface="微軟正黑體" pitchFamily="34" charset="-120"/>
              <a:ea typeface="微軟正黑體" pitchFamily="34" charset="-120"/>
            </a:rPr>
            <a:t>透過建立一套完整的規則與程序，來指引各個部門、事業部，和員工的行為。</a:t>
          </a:r>
          <a:endParaRPr lang="zh-TW" altLang="en-US" b="1" dirty="0">
            <a:latin typeface="微軟正黑體" pitchFamily="34" charset="-120"/>
            <a:ea typeface="微軟正黑體" pitchFamily="34" charset="-120"/>
          </a:endParaRPr>
        </a:p>
      </dgm:t>
    </dgm:pt>
    <dgm:pt modelId="{120791F8-4E7C-4F78-BF40-AE1351C85DF0}" type="parTrans" cxnId="{1B3FD69E-AB3B-4F68-920D-8D41CE4165E6}">
      <dgm:prSet/>
      <dgm:spPr/>
      <dgm:t>
        <a:bodyPr/>
        <a:lstStyle/>
        <a:p>
          <a:endParaRPr lang="zh-TW" altLang="en-US" b="1">
            <a:latin typeface="微軟正黑體" pitchFamily="34" charset="-120"/>
            <a:ea typeface="微軟正黑體" pitchFamily="34" charset="-120"/>
          </a:endParaRPr>
        </a:p>
      </dgm:t>
    </dgm:pt>
    <dgm:pt modelId="{C4297CF8-49F2-475B-9B9E-04E1A3709559}" type="sibTrans" cxnId="{1B3FD69E-AB3B-4F68-920D-8D41CE4165E6}">
      <dgm:prSet/>
      <dgm:spPr/>
      <dgm:t>
        <a:bodyPr/>
        <a:lstStyle/>
        <a:p>
          <a:endParaRPr lang="zh-TW" altLang="en-US" b="1">
            <a:latin typeface="微軟正黑體" pitchFamily="34" charset="-120"/>
            <a:ea typeface="微軟正黑體" pitchFamily="34" charset="-120"/>
          </a:endParaRPr>
        </a:p>
      </dgm:t>
    </dgm:pt>
    <dgm:pt modelId="{91CAEBE7-93A4-4B02-9B25-38B9E27273C3}">
      <dgm:prSet phldrT="[文字]"/>
      <dgm:spPr>
        <a:solidFill>
          <a:srgbClr val="00B0F0"/>
        </a:solidFill>
        <a:scene3d>
          <a:camera prst="orthographicFront"/>
          <a:lightRig rig="threePt" dir="t"/>
        </a:scene3d>
        <a:sp3d>
          <a:bevelT/>
        </a:sp3d>
      </dgm:spPr>
      <dgm:t>
        <a:bodyPr/>
        <a:lstStyle/>
        <a:p>
          <a:r>
            <a:rPr lang="zh-TW" b="1" dirty="0" smtClean="0">
              <a:latin typeface="微軟正黑體" pitchFamily="34" charset="-120"/>
              <a:ea typeface="微軟正黑體" pitchFamily="34" charset="-120"/>
            </a:rPr>
            <a:t>人員控制</a:t>
          </a:r>
          <a:endParaRPr lang="zh-TW" altLang="en-US" b="1" dirty="0">
            <a:latin typeface="微軟正黑體" pitchFamily="34" charset="-120"/>
            <a:ea typeface="微軟正黑體" pitchFamily="34" charset="-120"/>
          </a:endParaRPr>
        </a:p>
      </dgm:t>
    </dgm:pt>
    <dgm:pt modelId="{EE76B5B3-1994-4A1C-9D66-FC33C82FBBC9}" type="parTrans" cxnId="{7F39F719-35DD-4E4B-9D6C-A46955B6C8E6}">
      <dgm:prSet/>
      <dgm:spPr/>
      <dgm:t>
        <a:bodyPr/>
        <a:lstStyle/>
        <a:p>
          <a:endParaRPr lang="zh-TW" altLang="en-US" b="1">
            <a:latin typeface="微軟正黑體" pitchFamily="34" charset="-120"/>
            <a:ea typeface="微軟正黑體" pitchFamily="34" charset="-120"/>
          </a:endParaRPr>
        </a:p>
      </dgm:t>
    </dgm:pt>
    <dgm:pt modelId="{CFE5AA73-3E62-44C0-A388-C034CF7A23EB}" type="sibTrans" cxnId="{7F39F719-35DD-4E4B-9D6C-A46955B6C8E6}">
      <dgm:prSet/>
      <dgm:spPr/>
      <dgm:t>
        <a:bodyPr/>
        <a:lstStyle/>
        <a:p>
          <a:endParaRPr lang="zh-TW" altLang="en-US" b="1">
            <a:latin typeface="微軟正黑體" pitchFamily="34" charset="-120"/>
            <a:ea typeface="微軟正黑體" pitchFamily="34" charset="-120"/>
          </a:endParaRPr>
        </a:p>
      </dgm:t>
    </dgm:pt>
    <dgm:pt modelId="{3581EA22-55A2-4656-8B0B-71FCBA07F097}" type="pres">
      <dgm:prSet presAssocID="{BBDF8AA9-02B9-4C15-BEA4-1DF1DB5E281D}" presName="linear" presStyleCnt="0">
        <dgm:presLayoutVars>
          <dgm:animLvl val="lvl"/>
          <dgm:resizeHandles val="exact"/>
        </dgm:presLayoutVars>
      </dgm:prSet>
      <dgm:spPr/>
      <dgm:t>
        <a:bodyPr/>
        <a:lstStyle/>
        <a:p>
          <a:endParaRPr lang="zh-TW" altLang="en-US"/>
        </a:p>
      </dgm:t>
    </dgm:pt>
    <dgm:pt modelId="{80393156-FE39-42DD-AA3C-6627840EEFA7}" type="pres">
      <dgm:prSet presAssocID="{3D831FEB-F882-4658-9A46-58F702827DF3}" presName="parentText" presStyleLbl="node1" presStyleIdx="0" presStyleCnt="4">
        <dgm:presLayoutVars>
          <dgm:chMax val="0"/>
          <dgm:bulletEnabled val="1"/>
        </dgm:presLayoutVars>
      </dgm:prSet>
      <dgm:spPr/>
      <dgm:t>
        <a:bodyPr/>
        <a:lstStyle/>
        <a:p>
          <a:endParaRPr lang="zh-TW" altLang="en-US"/>
        </a:p>
      </dgm:t>
    </dgm:pt>
    <dgm:pt modelId="{5B2294A2-5BA5-43F1-A537-4B72B9FBAEF7}" type="pres">
      <dgm:prSet presAssocID="{3D831FEB-F882-4658-9A46-58F702827DF3}" presName="childText" presStyleLbl="revTx" presStyleIdx="0" presStyleCnt="4">
        <dgm:presLayoutVars>
          <dgm:bulletEnabled val="1"/>
        </dgm:presLayoutVars>
      </dgm:prSet>
      <dgm:spPr/>
      <dgm:t>
        <a:bodyPr/>
        <a:lstStyle/>
        <a:p>
          <a:endParaRPr lang="zh-TW" altLang="en-US"/>
        </a:p>
      </dgm:t>
    </dgm:pt>
    <dgm:pt modelId="{AFEB9008-431A-447C-8C3D-9D046C9ED259}" type="pres">
      <dgm:prSet presAssocID="{7EB3D951-FB66-46A1-B971-16672958D3AE}" presName="parentText" presStyleLbl="node1" presStyleIdx="1" presStyleCnt="4">
        <dgm:presLayoutVars>
          <dgm:chMax val="0"/>
          <dgm:bulletEnabled val="1"/>
        </dgm:presLayoutVars>
      </dgm:prSet>
      <dgm:spPr/>
      <dgm:t>
        <a:bodyPr/>
        <a:lstStyle/>
        <a:p>
          <a:endParaRPr lang="zh-TW" altLang="en-US"/>
        </a:p>
      </dgm:t>
    </dgm:pt>
    <dgm:pt modelId="{94A06BE2-2E72-44CF-8C4F-95C6C6D6A4FA}" type="pres">
      <dgm:prSet presAssocID="{7EB3D951-FB66-46A1-B971-16672958D3AE}" presName="childText" presStyleLbl="revTx" presStyleIdx="1" presStyleCnt="4">
        <dgm:presLayoutVars>
          <dgm:bulletEnabled val="1"/>
        </dgm:presLayoutVars>
      </dgm:prSet>
      <dgm:spPr/>
      <dgm:t>
        <a:bodyPr/>
        <a:lstStyle/>
        <a:p>
          <a:endParaRPr lang="zh-TW" altLang="en-US"/>
        </a:p>
      </dgm:t>
    </dgm:pt>
    <dgm:pt modelId="{B77017A9-2DF5-433D-B5B2-42B50ADC5F6B}" type="pres">
      <dgm:prSet presAssocID="{1F0FD286-4818-4D26-9E14-8BBCEA8213C1}" presName="parentText" presStyleLbl="node1" presStyleIdx="2" presStyleCnt="4">
        <dgm:presLayoutVars>
          <dgm:chMax val="0"/>
          <dgm:bulletEnabled val="1"/>
        </dgm:presLayoutVars>
      </dgm:prSet>
      <dgm:spPr/>
      <dgm:t>
        <a:bodyPr/>
        <a:lstStyle/>
        <a:p>
          <a:endParaRPr lang="zh-TW" altLang="en-US"/>
        </a:p>
      </dgm:t>
    </dgm:pt>
    <dgm:pt modelId="{50B17FC5-2A8A-44F9-90A7-ACED62AF19A1}" type="pres">
      <dgm:prSet presAssocID="{1F0FD286-4818-4D26-9E14-8BBCEA8213C1}" presName="childText" presStyleLbl="revTx" presStyleIdx="2" presStyleCnt="4">
        <dgm:presLayoutVars>
          <dgm:bulletEnabled val="1"/>
        </dgm:presLayoutVars>
      </dgm:prSet>
      <dgm:spPr/>
      <dgm:t>
        <a:bodyPr/>
        <a:lstStyle/>
        <a:p>
          <a:endParaRPr lang="zh-TW" altLang="en-US"/>
        </a:p>
      </dgm:t>
    </dgm:pt>
    <dgm:pt modelId="{75669968-E838-4B48-BFCB-CFDB951960F4}" type="pres">
      <dgm:prSet presAssocID="{91CAEBE7-93A4-4B02-9B25-38B9E27273C3}" presName="parentText" presStyleLbl="node1" presStyleIdx="3" presStyleCnt="4">
        <dgm:presLayoutVars>
          <dgm:chMax val="0"/>
          <dgm:bulletEnabled val="1"/>
        </dgm:presLayoutVars>
      </dgm:prSet>
      <dgm:spPr/>
      <dgm:t>
        <a:bodyPr/>
        <a:lstStyle/>
        <a:p>
          <a:endParaRPr lang="zh-TW" altLang="en-US"/>
        </a:p>
      </dgm:t>
    </dgm:pt>
    <dgm:pt modelId="{7815B08D-35DC-4BED-B73E-B7F01EF2F328}" type="pres">
      <dgm:prSet presAssocID="{91CAEBE7-93A4-4B02-9B25-38B9E27273C3}" presName="childText" presStyleLbl="revTx" presStyleIdx="3" presStyleCnt="4">
        <dgm:presLayoutVars>
          <dgm:bulletEnabled val="1"/>
        </dgm:presLayoutVars>
      </dgm:prSet>
      <dgm:spPr/>
      <dgm:t>
        <a:bodyPr/>
        <a:lstStyle/>
        <a:p>
          <a:endParaRPr lang="zh-TW" altLang="en-US"/>
        </a:p>
      </dgm:t>
    </dgm:pt>
  </dgm:ptLst>
  <dgm:cxnLst>
    <dgm:cxn modelId="{0269DF65-BBD3-404D-BBDC-AFEFDCDE6E5E}" type="presOf" srcId="{1F0FD286-4818-4D26-9E14-8BBCEA8213C1}" destId="{B77017A9-2DF5-433D-B5B2-42B50ADC5F6B}" srcOrd="0" destOrd="0" presId="urn:microsoft.com/office/officeart/2005/8/layout/vList2"/>
    <dgm:cxn modelId="{D1F748F0-D223-456D-833B-928740B76A9A}" type="presOf" srcId="{BBDF8AA9-02B9-4C15-BEA4-1DF1DB5E281D}" destId="{3581EA22-55A2-4656-8B0B-71FCBA07F097}" srcOrd="0" destOrd="0" presId="urn:microsoft.com/office/officeart/2005/8/layout/vList2"/>
    <dgm:cxn modelId="{22576957-1FDE-4D09-BF8E-853D26FB5A60}" type="presOf" srcId="{28EE79CF-5998-4272-AE7F-CA5DFC460B7C}" destId="{5B2294A2-5BA5-43F1-A537-4B72B9FBAEF7}" srcOrd="0" destOrd="0" presId="urn:microsoft.com/office/officeart/2005/8/layout/vList2"/>
    <dgm:cxn modelId="{CBBC38F4-09D4-48AC-A60B-C6F991D92A37}" type="presOf" srcId="{6B8016CF-ACD1-4A6D-AB3A-48FF70428BE7}" destId="{94A06BE2-2E72-44CF-8C4F-95C6C6D6A4FA}" srcOrd="0" destOrd="0" presId="urn:microsoft.com/office/officeart/2005/8/layout/vList2"/>
    <dgm:cxn modelId="{611B562C-7231-49BF-BE88-51C111EE683C}" type="presOf" srcId="{B2305F37-47EA-4950-8EA4-8BDC50CDFFC4}" destId="{7815B08D-35DC-4BED-B73E-B7F01EF2F328}" srcOrd="0" destOrd="0" presId="urn:microsoft.com/office/officeart/2005/8/layout/vList2"/>
    <dgm:cxn modelId="{94D051CD-2A95-4CE4-8D6E-0E46BCE4D8B0}" type="presOf" srcId="{91CAEBE7-93A4-4B02-9B25-38B9E27273C3}" destId="{75669968-E838-4B48-BFCB-CFDB951960F4}" srcOrd="0" destOrd="0" presId="urn:microsoft.com/office/officeart/2005/8/layout/vList2"/>
    <dgm:cxn modelId="{59F4E9E0-9C72-4E98-B048-58083CEF8041}" srcId="{BBDF8AA9-02B9-4C15-BEA4-1DF1DB5E281D}" destId="{7EB3D951-FB66-46A1-B971-16672958D3AE}" srcOrd="1" destOrd="0" parTransId="{2B89ABCD-C9A9-482A-8517-B648BC998994}" sibTransId="{B8AE6EDC-0F0F-4D22-8870-30463C39002E}"/>
    <dgm:cxn modelId="{FAC525AE-09A7-4DF3-993C-363BBC8FE2EA}" type="presOf" srcId="{7EB3D951-FB66-46A1-B971-16672958D3AE}" destId="{AFEB9008-431A-447C-8C3D-9D046C9ED259}" srcOrd="0" destOrd="0" presId="urn:microsoft.com/office/officeart/2005/8/layout/vList2"/>
    <dgm:cxn modelId="{1B3FD69E-AB3B-4F68-920D-8D41CE4165E6}" srcId="{1F0FD286-4818-4D26-9E14-8BBCEA8213C1}" destId="{4802B68F-1422-4B53-B851-A5DDB7153821}" srcOrd="0" destOrd="0" parTransId="{120791F8-4E7C-4F78-BF40-AE1351C85DF0}" sibTransId="{C4297CF8-49F2-475B-9B9E-04E1A3709559}"/>
    <dgm:cxn modelId="{9C89FE05-67EE-44FA-B404-B11BAFE61300}" type="presOf" srcId="{3D831FEB-F882-4658-9A46-58F702827DF3}" destId="{80393156-FE39-42DD-AA3C-6627840EEFA7}" srcOrd="0" destOrd="0" presId="urn:microsoft.com/office/officeart/2005/8/layout/vList2"/>
    <dgm:cxn modelId="{392990EA-6C81-47A8-9A34-630FF5AE2DD2}" srcId="{7EB3D951-FB66-46A1-B971-16672958D3AE}" destId="{6B8016CF-ACD1-4A6D-AB3A-48FF70428BE7}" srcOrd="0" destOrd="0" parTransId="{AE138A1B-E1FA-47EC-B7A4-521184E5191C}" sibTransId="{6E8265B0-1351-4A8A-A47F-0FE3303ACBCB}"/>
    <dgm:cxn modelId="{30DD88DD-4280-4A4B-AB95-0081A01DE4AE}" srcId="{3D831FEB-F882-4658-9A46-58F702827DF3}" destId="{28EE79CF-5998-4272-AE7F-CA5DFC460B7C}" srcOrd="0" destOrd="0" parTransId="{9BDCDD60-DF63-4B2A-9DC5-53C9BA9AC4A5}" sibTransId="{0F0A4A8A-023D-4D32-8E64-E4178F6C23B9}"/>
    <dgm:cxn modelId="{7F39F719-35DD-4E4B-9D6C-A46955B6C8E6}" srcId="{BBDF8AA9-02B9-4C15-BEA4-1DF1DB5E281D}" destId="{91CAEBE7-93A4-4B02-9B25-38B9E27273C3}" srcOrd="3" destOrd="0" parTransId="{EE76B5B3-1994-4A1C-9D66-FC33C82FBBC9}" sibTransId="{CFE5AA73-3E62-44C0-A388-C034CF7A23EB}"/>
    <dgm:cxn modelId="{E5CBE82C-1321-4600-B94D-85836E35B073}" srcId="{91CAEBE7-93A4-4B02-9B25-38B9E27273C3}" destId="{B2305F37-47EA-4950-8EA4-8BDC50CDFFC4}" srcOrd="0" destOrd="0" parTransId="{3DF92C6B-46AE-4D56-B4BE-1990957C4566}" sibTransId="{CADD6278-6210-481B-8FD9-DAD5F9FA9949}"/>
    <dgm:cxn modelId="{029EAD48-D005-493C-B1D5-208482EF257A}" srcId="{BBDF8AA9-02B9-4C15-BEA4-1DF1DB5E281D}" destId="{3D831FEB-F882-4658-9A46-58F702827DF3}" srcOrd="0" destOrd="0" parTransId="{21A56E3C-675F-4EBA-838E-665FAAED29C5}" sibTransId="{2E3F7BD0-07C7-49B4-BEFA-8E0B80457F3C}"/>
    <dgm:cxn modelId="{25896FE6-B507-4417-AD48-CE97DCF6FD42}" srcId="{BBDF8AA9-02B9-4C15-BEA4-1DF1DB5E281D}" destId="{1F0FD286-4818-4D26-9E14-8BBCEA8213C1}" srcOrd="2" destOrd="0" parTransId="{8F104E92-0AA9-4A43-B9F7-951F973CD0F6}" sibTransId="{63BAAFCF-22A3-4311-AA00-9ED61F385697}"/>
    <dgm:cxn modelId="{AA2B1B3D-6B0A-42E7-83CE-E4E1F2800AD0}" type="presOf" srcId="{4802B68F-1422-4B53-B851-A5DDB7153821}" destId="{50B17FC5-2A8A-44F9-90A7-ACED62AF19A1}" srcOrd="0" destOrd="0" presId="urn:microsoft.com/office/officeart/2005/8/layout/vList2"/>
    <dgm:cxn modelId="{73B0EF78-89C2-4FD9-A28F-F893C0CB9EF6}" type="presParOf" srcId="{3581EA22-55A2-4656-8B0B-71FCBA07F097}" destId="{80393156-FE39-42DD-AA3C-6627840EEFA7}" srcOrd="0" destOrd="0" presId="urn:microsoft.com/office/officeart/2005/8/layout/vList2"/>
    <dgm:cxn modelId="{D292C30F-86BC-4193-991A-13D2C82F29C7}" type="presParOf" srcId="{3581EA22-55A2-4656-8B0B-71FCBA07F097}" destId="{5B2294A2-5BA5-43F1-A537-4B72B9FBAEF7}" srcOrd="1" destOrd="0" presId="urn:microsoft.com/office/officeart/2005/8/layout/vList2"/>
    <dgm:cxn modelId="{7694E62B-AF28-43F1-B002-8AAF5206EDC8}" type="presParOf" srcId="{3581EA22-55A2-4656-8B0B-71FCBA07F097}" destId="{AFEB9008-431A-447C-8C3D-9D046C9ED259}" srcOrd="2" destOrd="0" presId="urn:microsoft.com/office/officeart/2005/8/layout/vList2"/>
    <dgm:cxn modelId="{7C9FC58D-D022-4157-8743-C1F41674CECB}" type="presParOf" srcId="{3581EA22-55A2-4656-8B0B-71FCBA07F097}" destId="{94A06BE2-2E72-44CF-8C4F-95C6C6D6A4FA}" srcOrd="3" destOrd="0" presId="urn:microsoft.com/office/officeart/2005/8/layout/vList2"/>
    <dgm:cxn modelId="{29009B66-8237-4E3A-B212-E9BB57FF9A16}" type="presParOf" srcId="{3581EA22-55A2-4656-8B0B-71FCBA07F097}" destId="{B77017A9-2DF5-433D-B5B2-42B50ADC5F6B}" srcOrd="4" destOrd="0" presId="urn:microsoft.com/office/officeart/2005/8/layout/vList2"/>
    <dgm:cxn modelId="{C1DF9500-0C4D-4F05-9F0E-94977178161D}" type="presParOf" srcId="{3581EA22-55A2-4656-8B0B-71FCBA07F097}" destId="{50B17FC5-2A8A-44F9-90A7-ACED62AF19A1}" srcOrd="5" destOrd="0" presId="urn:microsoft.com/office/officeart/2005/8/layout/vList2"/>
    <dgm:cxn modelId="{A4D88C8C-EAB7-4E86-A1F5-F15DCCB7C25A}" type="presParOf" srcId="{3581EA22-55A2-4656-8B0B-71FCBA07F097}" destId="{75669968-E838-4B48-BFCB-CFDB951960F4}" srcOrd="6" destOrd="0" presId="urn:microsoft.com/office/officeart/2005/8/layout/vList2"/>
    <dgm:cxn modelId="{F943E434-5BA8-4604-B4D5-7CDBCC143DF1}" type="presParOf" srcId="{3581EA22-55A2-4656-8B0B-71FCBA07F097}" destId="{7815B08D-35DC-4BED-B73E-B7F01EF2F32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§14.1</a:t>
          </a:r>
          <a:r>
            <a:rPr lang="zh-TW" altLang="en-US" b="1" dirty="0" smtClean="0">
              <a:solidFill>
                <a:schemeClr val="bg1"/>
              </a:solidFill>
              <a:latin typeface="微軟正黑體" pitchFamily="34" charset="-120"/>
              <a:ea typeface="微軟正黑體" pitchFamily="34" charset="-120"/>
            </a:rPr>
            <a:t> 策略控制與控制程序</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§14.2</a:t>
          </a:r>
          <a:r>
            <a:rPr lang="zh-TW" altLang="en-US" b="1" dirty="0" smtClean="0">
              <a:solidFill>
                <a:schemeClr val="bg1"/>
              </a:solidFill>
              <a:latin typeface="微軟正黑體" pitchFamily="34" charset="-120"/>
              <a:ea typeface="微軟正黑體" pitchFamily="34" charset="-120"/>
            </a:rPr>
            <a:t> 策略控制的類型</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§14.3</a:t>
          </a:r>
          <a:r>
            <a:rPr lang="zh-TW" altLang="en-US" b="1" dirty="0" smtClean="0">
              <a:solidFill>
                <a:schemeClr val="bg1"/>
              </a:solidFill>
              <a:latin typeface="微軟正黑體" pitchFamily="34" charset="-120"/>
              <a:ea typeface="微軟正黑體" pitchFamily="34" charset="-120"/>
            </a:rPr>
            <a:t> 策略控制系統的有效性</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17E29535-6AF0-42DF-A0D3-C9CB6560FA2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§14.4</a:t>
          </a:r>
          <a:r>
            <a:rPr lang="zh-TW" altLang="en-US" b="1" dirty="0" smtClean="0">
              <a:solidFill>
                <a:schemeClr val="bg1"/>
              </a:solidFill>
              <a:latin typeface="微軟正黑體" pitchFamily="34" charset="-120"/>
              <a:ea typeface="微軟正黑體" pitchFamily="34" charset="-120"/>
            </a:rPr>
            <a:t> 策略類型與策略控制</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solidFill>
              <a:schemeClr val="bg1"/>
            </a:solidFill>
          </a:endParaRPr>
        </a:p>
      </dgm:t>
    </dgm:pt>
    <dgm:pt modelId="{9CFF9BF7-2A8E-4BF7-BAE1-5423A44D642F}" type="sibTrans" cxnId="{CAA9DD61-0B59-4702-B251-C72065E39AA6}">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183F4C09-173D-4042-8AE5-30A920E2BEF9}" type="presOf" srcId="{E0BE5102-0D12-4217-B370-5C6810A1ED0C}" destId="{712F8263-28A0-42F7-A532-BB05114E06A4}" srcOrd="0" destOrd="0" presId="urn:microsoft.com/office/officeart/2005/8/layout/vList2"/>
    <dgm:cxn modelId="{A3C5E50B-C1C4-47DB-885C-226C19D06A86}" type="presOf" srcId="{5D83FBFE-DA44-4E7D-83ED-94E4B84DBE1F}" destId="{C4AE292F-DE7B-44B4-9E4C-25DCB97EF6B9}"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CAA9DD61-0B59-4702-B251-C72065E39AA6}" srcId="{5D83FBFE-DA44-4E7D-83ED-94E4B84DBE1F}" destId="{17E29535-6AF0-42DF-A0D3-C9CB6560FA2F}" srcOrd="3" destOrd="0" parTransId="{353D4049-5CD6-420C-B713-313EFB5547A8}" sibTransId="{9CFF9BF7-2A8E-4BF7-BAE1-5423A44D642F}"/>
    <dgm:cxn modelId="{87A5E5A0-8B5E-44E2-B9BC-5D770DC0FF19}" type="presOf" srcId="{17E29535-6AF0-42DF-A0D3-C9CB6560FA2F}" destId="{1571E1A3-2EAD-4D46-9361-502BECB663B7}" srcOrd="0" destOrd="0" presId="urn:microsoft.com/office/officeart/2005/8/layout/vList2"/>
    <dgm:cxn modelId="{6F9B1EDB-A8F6-4432-AEA1-21ABE781C153}" type="presOf" srcId="{4E70093C-0310-4E69-8776-A6DFB0C26E7F}" destId="{AE0AAF5F-BFF0-4A8C-9D32-008D956B3228}" srcOrd="0" destOrd="0" presId="urn:microsoft.com/office/officeart/2005/8/layout/vList2"/>
    <dgm:cxn modelId="{1CD0EAF3-4B8E-409C-BBA9-604E79EF3EC9}" type="presOf" srcId="{8568854A-A447-4B03-835B-45F0AE423C9C}" destId="{8ECE8589-8516-4D5C-8698-B69BE5F46FB4}"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0DF401DF-5BA8-4CA0-8B4A-86FF63D176F0}" srcId="{5D83FBFE-DA44-4E7D-83ED-94E4B84DBE1F}" destId="{8568854A-A447-4B03-835B-45F0AE423C9C}" srcOrd="1" destOrd="0" parTransId="{6636148B-3A1B-4331-8831-5384796FE18F}" sibTransId="{E4C276F7-0D70-4940-B8D3-F8CFA11B26E9}"/>
    <dgm:cxn modelId="{F46EC436-F330-4D84-8C00-BA5522E7FAA9}" type="presParOf" srcId="{C4AE292F-DE7B-44B4-9E4C-25DCB97EF6B9}" destId="{712F8263-28A0-42F7-A532-BB05114E06A4}" srcOrd="0" destOrd="0" presId="urn:microsoft.com/office/officeart/2005/8/layout/vList2"/>
    <dgm:cxn modelId="{F08B3963-47D9-42B1-B5CE-0E19B912986B}" type="presParOf" srcId="{C4AE292F-DE7B-44B4-9E4C-25DCB97EF6B9}" destId="{FBD49CCE-CFA8-4672-BC9D-DCAFEF8D5634}" srcOrd="1" destOrd="0" presId="urn:microsoft.com/office/officeart/2005/8/layout/vList2"/>
    <dgm:cxn modelId="{AB00EA0C-CFC2-4E22-9F56-FC1414B1E729}" type="presParOf" srcId="{C4AE292F-DE7B-44B4-9E4C-25DCB97EF6B9}" destId="{8ECE8589-8516-4D5C-8698-B69BE5F46FB4}" srcOrd="2" destOrd="0" presId="urn:microsoft.com/office/officeart/2005/8/layout/vList2"/>
    <dgm:cxn modelId="{CFB7E4EE-A605-4237-BBF5-A31776803A22}" type="presParOf" srcId="{C4AE292F-DE7B-44B4-9E4C-25DCB97EF6B9}" destId="{00A968C6-6FA7-4B96-BB75-94E6D5D63E87}" srcOrd="3" destOrd="0" presId="urn:microsoft.com/office/officeart/2005/8/layout/vList2"/>
    <dgm:cxn modelId="{2BF9F4F8-9F03-46EC-B3DF-54CAB4944145}" type="presParOf" srcId="{C4AE292F-DE7B-44B4-9E4C-25DCB97EF6B9}" destId="{AE0AAF5F-BFF0-4A8C-9D32-008D956B3228}" srcOrd="4" destOrd="0" presId="urn:microsoft.com/office/officeart/2005/8/layout/vList2"/>
    <dgm:cxn modelId="{3FCD25C0-363C-48AC-B668-CF5B428EFFE3}" type="presParOf" srcId="{C4AE292F-DE7B-44B4-9E4C-25DCB97EF6B9}" destId="{BDD2B5E0-E2CA-4CBD-9E20-C7CA150C68F9}" srcOrd="5" destOrd="0" presId="urn:microsoft.com/office/officeart/2005/8/layout/vList2"/>
    <dgm:cxn modelId="{A793E511-B413-45A6-B2E2-A47B301C1001}"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F79F52-F498-4968-A1DC-B3F27232594A}"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zh-TW" altLang="en-US"/>
        </a:p>
      </dgm:t>
    </dgm:pt>
    <dgm:pt modelId="{91BB4753-92F8-466F-913C-6930693F6089}">
      <dgm:prSet phldrT="[文字]"/>
      <dgm:spPr>
        <a:solidFill>
          <a:srgbClr val="00B0F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控制重心</a:t>
          </a:r>
          <a:endParaRPr lang="zh-TW" altLang="en-US" dirty="0">
            <a:latin typeface="微軟正黑體" pitchFamily="34" charset="-120"/>
            <a:ea typeface="微軟正黑體" pitchFamily="34" charset="-120"/>
          </a:endParaRPr>
        </a:p>
      </dgm:t>
    </dgm:pt>
    <dgm:pt modelId="{C3E39BAC-EA3A-4F2B-A4ED-FFCC12A5C9F8}" type="parTrans" cxnId="{60C46A3C-64B9-4F16-B9F7-7492EF468378}">
      <dgm:prSet/>
      <dgm:spPr/>
      <dgm:t>
        <a:bodyPr/>
        <a:lstStyle/>
        <a:p>
          <a:endParaRPr lang="zh-TW" altLang="en-US">
            <a:latin typeface="微軟正黑體" pitchFamily="34" charset="-120"/>
            <a:ea typeface="微軟正黑體" pitchFamily="34" charset="-120"/>
          </a:endParaRPr>
        </a:p>
      </dgm:t>
    </dgm:pt>
    <dgm:pt modelId="{661E4EFA-4045-447A-A0C9-DB7BD6AD8815}" type="sibTrans" cxnId="{60C46A3C-64B9-4F16-B9F7-7492EF468378}">
      <dgm:prSet/>
      <dgm:spPr/>
      <dgm:t>
        <a:bodyPr/>
        <a:lstStyle/>
        <a:p>
          <a:endParaRPr lang="zh-TW" altLang="en-US">
            <a:latin typeface="微軟正黑體" pitchFamily="34" charset="-120"/>
            <a:ea typeface="微軟正黑體" pitchFamily="34" charset="-120"/>
          </a:endParaRPr>
        </a:p>
      </dgm:t>
    </dgm:pt>
    <dgm:pt modelId="{0D7EBAD7-593C-4C55-B6D9-58AF7B0EA384}">
      <dgm:prSet phldrT="[文字]"/>
      <dgm:spPr>
        <a:solidFill>
          <a:srgbClr val="FFFF0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控制合理性</a:t>
          </a:r>
          <a:endParaRPr lang="zh-TW" altLang="en-US" dirty="0">
            <a:latin typeface="微軟正黑體" pitchFamily="34" charset="-120"/>
            <a:ea typeface="微軟正黑體" pitchFamily="34" charset="-120"/>
          </a:endParaRPr>
        </a:p>
      </dgm:t>
    </dgm:pt>
    <dgm:pt modelId="{087F9C39-E181-4C98-83CB-8982420793E8}" type="parTrans" cxnId="{B2E1AC4E-6E4D-4109-AF5C-AC39E04424AC}">
      <dgm:prSet/>
      <dgm:spPr/>
      <dgm:t>
        <a:bodyPr/>
        <a:lstStyle/>
        <a:p>
          <a:endParaRPr lang="zh-TW" altLang="en-US">
            <a:latin typeface="微軟正黑體" pitchFamily="34" charset="-120"/>
            <a:ea typeface="微軟正黑體" pitchFamily="34" charset="-120"/>
          </a:endParaRPr>
        </a:p>
      </dgm:t>
    </dgm:pt>
    <dgm:pt modelId="{D47A8AD6-5554-482A-821B-E27E4112DBAA}" type="sibTrans" cxnId="{B2E1AC4E-6E4D-4109-AF5C-AC39E04424AC}">
      <dgm:prSet/>
      <dgm:spPr/>
      <dgm:t>
        <a:bodyPr/>
        <a:lstStyle/>
        <a:p>
          <a:endParaRPr lang="zh-TW" altLang="en-US">
            <a:latin typeface="微軟正黑體" pitchFamily="34" charset="-120"/>
            <a:ea typeface="微軟正黑體" pitchFamily="34" charset="-120"/>
          </a:endParaRPr>
        </a:p>
      </dgm:t>
    </dgm:pt>
    <dgm:pt modelId="{5337B655-7B5C-402A-8F15-36E3E359204F}">
      <dgm:prSet phldrT="[文字]"/>
      <dgm:spPr>
        <a:solidFill>
          <a:srgbClr val="FF505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資訊品質</a:t>
          </a:r>
          <a:endParaRPr lang="zh-TW" altLang="en-US" dirty="0">
            <a:latin typeface="微軟正黑體" pitchFamily="34" charset="-120"/>
            <a:ea typeface="微軟正黑體" pitchFamily="34" charset="-120"/>
          </a:endParaRPr>
        </a:p>
      </dgm:t>
    </dgm:pt>
    <dgm:pt modelId="{5FCFA5C1-DE76-4EC1-AFCD-B6B9007EA217}" type="parTrans" cxnId="{AFB92124-3162-4D4B-A0B9-31422BDE6B34}">
      <dgm:prSet/>
      <dgm:spPr/>
      <dgm:t>
        <a:bodyPr/>
        <a:lstStyle/>
        <a:p>
          <a:endParaRPr lang="zh-TW" altLang="en-US">
            <a:latin typeface="微軟正黑體" pitchFamily="34" charset="-120"/>
            <a:ea typeface="微軟正黑體" pitchFamily="34" charset="-120"/>
          </a:endParaRPr>
        </a:p>
      </dgm:t>
    </dgm:pt>
    <dgm:pt modelId="{6E972B98-A60E-468A-90CC-54FC73A20E5F}" type="sibTrans" cxnId="{AFB92124-3162-4D4B-A0B9-31422BDE6B34}">
      <dgm:prSet/>
      <dgm:spPr/>
      <dgm:t>
        <a:bodyPr/>
        <a:lstStyle/>
        <a:p>
          <a:endParaRPr lang="zh-TW" altLang="en-US">
            <a:latin typeface="微軟正黑體" pitchFamily="34" charset="-120"/>
            <a:ea typeface="微軟正黑體" pitchFamily="34" charset="-120"/>
          </a:endParaRPr>
        </a:p>
      </dgm:t>
    </dgm:pt>
    <dgm:pt modelId="{B34D5DE7-5E01-48F1-AA21-CDE5BAE8418F}">
      <dgm:prSet phldrT="[文字]"/>
      <dgm:spPr>
        <a:solidFill>
          <a:srgbClr val="92D05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控制彈性</a:t>
          </a:r>
          <a:endParaRPr lang="zh-TW" altLang="en-US" dirty="0">
            <a:latin typeface="微軟正黑體" pitchFamily="34" charset="-120"/>
            <a:ea typeface="微軟正黑體" pitchFamily="34" charset="-120"/>
          </a:endParaRPr>
        </a:p>
      </dgm:t>
    </dgm:pt>
    <dgm:pt modelId="{9E32EF26-12AA-46E1-96EC-8C55E5FFED52}" type="parTrans" cxnId="{50E76A1C-D591-48C7-97C8-CE6F3A017488}">
      <dgm:prSet/>
      <dgm:spPr/>
      <dgm:t>
        <a:bodyPr/>
        <a:lstStyle/>
        <a:p>
          <a:endParaRPr lang="zh-TW" altLang="en-US">
            <a:latin typeface="微軟正黑體" pitchFamily="34" charset="-120"/>
            <a:ea typeface="微軟正黑體" pitchFamily="34" charset="-120"/>
          </a:endParaRPr>
        </a:p>
      </dgm:t>
    </dgm:pt>
    <dgm:pt modelId="{639A18E1-B207-4C43-955F-8FE579ACCF0E}" type="sibTrans" cxnId="{50E76A1C-D591-48C7-97C8-CE6F3A017488}">
      <dgm:prSet/>
      <dgm:spPr/>
      <dgm:t>
        <a:bodyPr/>
        <a:lstStyle/>
        <a:p>
          <a:endParaRPr lang="zh-TW" altLang="en-US">
            <a:latin typeface="微軟正黑體" pitchFamily="34" charset="-120"/>
            <a:ea typeface="微軟正黑體" pitchFamily="34" charset="-120"/>
          </a:endParaRPr>
        </a:p>
      </dgm:t>
    </dgm:pt>
    <dgm:pt modelId="{1B8C7A31-A06F-41E1-93F4-469E94CDEAD0}">
      <dgm:prSet phldrT="[文字]"/>
      <dgm:spPr>
        <a:solidFill>
          <a:schemeClr val="accent6">
            <a:lumMod val="60000"/>
            <a:lumOff val="40000"/>
          </a:schemeClr>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成本效益 </a:t>
          </a:r>
          <a:endParaRPr lang="zh-TW" altLang="en-US" dirty="0">
            <a:latin typeface="微軟正黑體" pitchFamily="34" charset="-120"/>
            <a:ea typeface="微軟正黑體" pitchFamily="34" charset="-120"/>
          </a:endParaRPr>
        </a:p>
      </dgm:t>
    </dgm:pt>
    <dgm:pt modelId="{7CC4084B-15FE-465B-8E1B-AFD750C4B284}" type="parTrans" cxnId="{A3B8F2AB-D687-45F0-B1C7-610EB11736AB}">
      <dgm:prSet/>
      <dgm:spPr/>
      <dgm:t>
        <a:bodyPr/>
        <a:lstStyle/>
        <a:p>
          <a:endParaRPr lang="zh-TW" altLang="en-US">
            <a:latin typeface="微軟正黑體" pitchFamily="34" charset="-120"/>
            <a:ea typeface="微軟正黑體" pitchFamily="34" charset="-120"/>
          </a:endParaRPr>
        </a:p>
      </dgm:t>
    </dgm:pt>
    <dgm:pt modelId="{67BBBF9C-3E76-4ADB-87D6-77AE3F872294}" type="sibTrans" cxnId="{A3B8F2AB-D687-45F0-B1C7-610EB11736AB}">
      <dgm:prSet/>
      <dgm:spPr/>
      <dgm:t>
        <a:bodyPr/>
        <a:lstStyle/>
        <a:p>
          <a:endParaRPr lang="zh-TW" altLang="en-US">
            <a:latin typeface="微軟正黑體" pitchFamily="34" charset="-120"/>
            <a:ea typeface="微軟正黑體" pitchFamily="34" charset="-120"/>
          </a:endParaRPr>
        </a:p>
      </dgm:t>
    </dgm:pt>
    <dgm:pt modelId="{8F5FDE00-33C6-47CE-B158-31260C3872CF}" type="pres">
      <dgm:prSet presAssocID="{3CF79F52-F498-4968-A1DC-B3F27232594A}" presName="diagram" presStyleCnt="0">
        <dgm:presLayoutVars>
          <dgm:dir/>
          <dgm:resizeHandles val="exact"/>
        </dgm:presLayoutVars>
      </dgm:prSet>
      <dgm:spPr/>
      <dgm:t>
        <a:bodyPr/>
        <a:lstStyle/>
        <a:p>
          <a:endParaRPr lang="zh-TW" altLang="en-US"/>
        </a:p>
      </dgm:t>
    </dgm:pt>
    <dgm:pt modelId="{364A4F16-D008-40ED-99F1-C5644E10AF81}" type="pres">
      <dgm:prSet presAssocID="{91BB4753-92F8-466F-913C-6930693F6089}" presName="node" presStyleLbl="node1" presStyleIdx="0" presStyleCnt="5">
        <dgm:presLayoutVars>
          <dgm:bulletEnabled val="1"/>
        </dgm:presLayoutVars>
      </dgm:prSet>
      <dgm:spPr/>
      <dgm:t>
        <a:bodyPr/>
        <a:lstStyle/>
        <a:p>
          <a:endParaRPr lang="zh-TW" altLang="en-US"/>
        </a:p>
      </dgm:t>
    </dgm:pt>
    <dgm:pt modelId="{47ECBCD3-79DB-44A5-BC72-E928C4723DB2}" type="pres">
      <dgm:prSet presAssocID="{661E4EFA-4045-447A-A0C9-DB7BD6AD8815}" presName="sibTrans" presStyleCnt="0"/>
      <dgm:spPr>
        <a:scene3d>
          <a:camera prst="orthographicFront"/>
          <a:lightRig rig="threePt" dir="t"/>
        </a:scene3d>
        <a:sp3d>
          <a:bevelT/>
        </a:sp3d>
      </dgm:spPr>
      <dgm:t>
        <a:bodyPr/>
        <a:lstStyle/>
        <a:p>
          <a:endParaRPr lang="zh-TW" altLang="en-US"/>
        </a:p>
      </dgm:t>
    </dgm:pt>
    <dgm:pt modelId="{57A5B357-B5FB-446E-962F-FB2839A60E16}" type="pres">
      <dgm:prSet presAssocID="{0D7EBAD7-593C-4C55-B6D9-58AF7B0EA384}" presName="node" presStyleLbl="node1" presStyleIdx="1" presStyleCnt="5">
        <dgm:presLayoutVars>
          <dgm:bulletEnabled val="1"/>
        </dgm:presLayoutVars>
      </dgm:prSet>
      <dgm:spPr/>
      <dgm:t>
        <a:bodyPr/>
        <a:lstStyle/>
        <a:p>
          <a:endParaRPr lang="zh-TW" altLang="en-US"/>
        </a:p>
      </dgm:t>
    </dgm:pt>
    <dgm:pt modelId="{7B94EB88-95BA-49EC-B2C4-B58BFAD90F31}" type="pres">
      <dgm:prSet presAssocID="{D47A8AD6-5554-482A-821B-E27E4112DBAA}" presName="sibTrans" presStyleCnt="0"/>
      <dgm:spPr>
        <a:scene3d>
          <a:camera prst="orthographicFront"/>
          <a:lightRig rig="threePt" dir="t"/>
        </a:scene3d>
        <a:sp3d>
          <a:bevelT/>
        </a:sp3d>
      </dgm:spPr>
      <dgm:t>
        <a:bodyPr/>
        <a:lstStyle/>
        <a:p>
          <a:endParaRPr lang="zh-TW" altLang="en-US"/>
        </a:p>
      </dgm:t>
    </dgm:pt>
    <dgm:pt modelId="{B59538B0-4FC1-4560-B81D-172740993E4B}" type="pres">
      <dgm:prSet presAssocID="{5337B655-7B5C-402A-8F15-36E3E359204F}" presName="node" presStyleLbl="node1" presStyleIdx="2" presStyleCnt="5">
        <dgm:presLayoutVars>
          <dgm:bulletEnabled val="1"/>
        </dgm:presLayoutVars>
      </dgm:prSet>
      <dgm:spPr/>
      <dgm:t>
        <a:bodyPr/>
        <a:lstStyle/>
        <a:p>
          <a:endParaRPr lang="zh-TW" altLang="en-US"/>
        </a:p>
      </dgm:t>
    </dgm:pt>
    <dgm:pt modelId="{B725C238-BF90-4B5F-A380-7700E68AC143}" type="pres">
      <dgm:prSet presAssocID="{6E972B98-A60E-468A-90CC-54FC73A20E5F}" presName="sibTrans" presStyleCnt="0"/>
      <dgm:spPr>
        <a:scene3d>
          <a:camera prst="orthographicFront"/>
          <a:lightRig rig="threePt" dir="t"/>
        </a:scene3d>
        <a:sp3d>
          <a:bevelT/>
        </a:sp3d>
      </dgm:spPr>
      <dgm:t>
        <a:bodyPr/>
        <a:lstStyle/>
        <a:p>
          <a:endParaRPr lang="zh-TW" altLang="en-US"/>
        </a:p>
      </dgm:t>
    </dgm:pt>
    <dgm:pt modelId="{76BCC367-1DEA-4BCF-BE88-48E5B5B7D811}" type="pres">
      <dgm:prSet presAssocID="{B34D5DE7-5E01-48F1-AA21-CDE5BAE8418F}" presName="node" presStyleLbl="node1" presStyleIdx="3" presStyleCnt="5">
        <dgm:presLayoutVars>
          <dgm:bulletEnabled val="1"/>
        </dgm:presLayoutVars>
      </dgm:prSet>
      <dgm:spPr/>
      <dgm:t>
        <a:bodyPr/>
        <a:lstStyle/>
        <a:p>
          <a:endParaRPr lang="zh-TW" altLang="en-US"/>
        </a:p>
      </dgm:t>
    </dgm:pt>
    <dgm:pt modelId="{B228CA33-B86A-4D31-B40A-3D970E5073A8}" type="pres">
      <dgm:prSet presAssocID="{639A18E1-B207-4C43-955F-8FE579ACCF0E}" presName="sibTrans" presStyleCnt="0"/>
      <dgm:spPr>
        <a:scene3d>
          <a:camera prst="orthographicFront"/>
          <a:lightRig rig="threePt" dir="t"/>
        </a:scene3d>
        <a:sp3d>
          <a:bevelT/>
        </a:sp3d>
      </dgm:spPr>
      <dgm:t>
        <a:bodyPr/>
        <a:lstStyle/>
        <a:p>
          <a:endParaRPr lang="zh-TW" altLang="en-US"/>
        </a:p>
      </dgm:t>
    </dgm:pt>
    <dgm:pt modelId="{AF6EBCD5-BE05-4828-8588-3AF69F866019}" type="pres">
      <dgm:prSet presAssocID="{1B8C7A31-A06F-41E1-93F4-469E94CDEAD0}" presName="node" presStyleLbl="node1" presStyleIdx="4" presStyleCnt="5">
        <dgm:presLayoutVars>
          <dgm:bulletEnabled val="1"/>
        </dgm:presLayoutVars>
      </dgm:prSet>
      <dgm:spPr/>
      <dgm:t>
        <a:bodyPr/>
        <a:lstStyle/>
        <a:p>
          <a:endParaRPr lang="zh-TW" altLang="en-US"/>
        </a:p>
      </dgm:t>
    </dgm:pt>
  </dgm:ptLst>
  <dgm:cxnLst>
    <dgm:cxn modelId="{B83E0D60-A0A7-4AC7-853C-F5F9E746F854}" type="presOf" srcId="{0D7EBAD7-593C-4C55-B6D9-58AF7B0EA384}" destId="{57A5B357-B5FB-446E-962F-FB2839A60E16}" srcOrd="0" destOrd="0" presId="urn:microsoft.com/office/officeart/2005/8/layout/default#2"/>
    <dgm:cxn modelId="{856555EF-6AC2-4CEF-9E4A-67824E378F10}" type="presOf" srcId="{3CF79F52-F498-4968-A1DC-B3F27232594A}" destId="{8F5FDE00-33C6-47CE-B158-31260C3872CF}" srcOrd="0" destOrd="0" presId="urn:microsoft.com/office/officeart/2005/8/layout/default#2"/>
    <dgm:cxn modelId="{50E76A1C-D591-48C7-97C8-CE6F3A017488}" srcId="{3CF79F52-F498-4968-A1DC-B3F27232594A}" destId="{B34D5DE7-5E01-48F1-AA21-CDE5BAE8418F}" srcOrd="3" destOrd="0" parTransId="{9E32EF26-12AA-46E1-96EC-8C55E5FFED52}" sibTransId="{639A18E1-B207-4C43-955F-8FE579ACCF0E}"/>
    <dgm:cxn modelId="{D19BCF13-8D76-482A-9F1D-7401E730A177}" type="presOf" srcId="{B34D5DE7-5E01-48F1-AA21-CDE5BAE8418F}" destId="{76BCC367-1DEA-4BCF-BE88-48E5B5B7D811}" srcOrd="0" destOrd="0" presId="urn:microsoft.com/office/officeart/2005/8/layout/default#2"/>
    <dgm:cxn modelId="{40B35ED7-D3B0-48D3-8639-D1E94627B07F}" type="presOf" srcId="{91BB4753-92F8-466F-913C-6930693F6089}" destId="{364A4F16-D008-40ED-99F1-C5644E10AF81}" srcOrd="0" destOrd="0" presId="urn:microsoft.com/office/officeart/2005/8/layout/default#2"/>
    <dgm:cxn modelId="{698B035B-59BC-49E3-865A-F325A6CE069F}" type="presOf" srcId="{1B8C7A31-A06F-41E1-93F4-469E94CDEAD0}" destId="{AF6EBCD5-BE05-4828-8588-3AF69F866019}" srcOrd="0" destOrd="0" presId="urn:microsoft.com/office/officeart/2005/8/layout/default#2"/>
    <dgm:cxn modelId="{65DD6A9C-7E15-446A-9984-442D44E30E61}" type="presOf" srcId="{5337B655-7B5C-402A-8F15-36E3E359204F}" destId="{B59538B0-4FC1-4560-B81D-172740993E4B}" srcOrd="0" destOrd="0" presId="urn:microsoft.com/office/officeart/2005/8/layout/default#2"/>
    <dgm:cxn modelId="{A3B8F2AB-D687-45F0-B1C7-610EB11736AB}" srcId="{3CF79F52-F498-4968-A1DC-B3F27232594A}" destId="{1B8C7A31-A06F-41E1-93F4-469E94CDEAD0}" srcOrd="4" destOrd="0" parTransId="{7CC4084B-15FE-465B-8E1B-AFD750C4B284}" sibTransId="{67BBBF9C-3E76-4ADB-87D6-77AE3F872294}"/>
    <dgm:cxn modelId="{B2E1AC4E-6E4D-4109-AF5C-AC39E04424AC}" srcId="{3CF79F52-F498-4968-A1DC-B3F27232594A}" destId="{0D7EBAD7-593C-4C55-B6D9-58AF7B0EA384}" srcOrd="1" destOrd="0" parTransId="{087F9C39-E181-4C98-83CB-8982420793E8}" sibTransId="{D47A8AD6-5554-482A-821B-E27E4112DBAA}"/>
    <dgm:cxn modelId="{60C46A3C-64B9-4F16-B9F7-7492EF468378}" srcId="{3CF79F52-F498-4968-A1DC-B3F27232594A}" destId="{91BB4753-92F8-466F-913C-6930693F6089}" srcOrd="0" destOrd="0" parTransId="{C3E39BAC-EA3A-4F2B-A4ED-FFCC12A5C9F8}" sibTransId="{661E4EFA-4045-447A-A0C9-DB7BD6AD8815}"/>
    <dgm:cxn modelId="{AFB92124-3162-4D4B-A0B9-31422BDE6B34}" srcId="{3CF79F52-F498-4968-A1DC-B3F27232594A}" destId="{5337B655-7B5C-402A-8F15-36E3E359204F}" srcOrd="2" destOrd="0" parTransId="{5FCFA5C1-DE76-4EC1-AFCD-B6B9007EA217}" sibTransId="{6E972B98-A60E-468A-90CC-54FC73A20E5F}"/>
    <dgm:cxn modelId="{C6999D7D-E5AC-4DBE-80A3-2F6F422E6562}" type="presParOf" srcId="{8F5FDE00-33C6-47CE-B158-31260C3872CF}" destId="{364A4F16-D008-40ED-99F1-C5644E10AF81}" srcOrd="0" destOrd="0" presId="urn:microsoft.com/office/officeart/2005/8/layout/default#2"/>
    <dgm:cxn modelId="{67C4A468-66B1-4ACB-ACE3-AF5BE213569D}" type="presParOf" srcId="{8F5FDE00-33C6-47CE-B158-31260C3872CF}" destId="{47ECBCD3-79DB-44A5-BC72-E928C4723DB2}" srcOrd="1" destOrd="0" presId="urn:microsoft.com/office/officeart/2005/8/layout/default#2"/>
    <dgm:cxn modelId="{568EE300-1A6D-4E3B-B572-581A19378487}" type="presParOf" srcId="{8F5FDE00-33C6-47CE-B158-31260C3872CF}" destId="{57A5B357-B5FB-446E-962F-FB2839A60E16}" srcOrd="2" destOrd="0" presId="urn:microsoft.com/office/officeart/2005/8/layout/default#2"/>
    <dgm:cxn modelId="{34657ADA-45A1-4AA7-AB8B-19D55DB20AD3}" type="presParOf" srcId="{8F5FDE00-33C6-47CE-B158-31260C3872CF}" destId="{7B94EB88-95BA-49EC-B2C4-B58BFAD90F31}" srcOrd="3" destOrd="0" presId="urn:microsoft.com/office/officeart/2005/8/layout/default#2"/>
    <dgm:cxn modelId="{F367ABE5-06E6-4839-A696-C3CBF7BDE5AB}" type="presParOf" srcId="{8F5FDE00-33C6-47CE-B158-31260C3872CF}" destId="{B59538B0-4FC1-4560-B81D-172740993E4B}" srcOrd="4" destOrd="0" presId="urn:microsoft.com/office/officeart/2005/8/layout/default#2"/>
    <dgm:cxn modelId="{537834D2-F6CE-4756-A33C-E1D7C9FD08FF}" type="presParOf" srcId="{8F5FDE00-33C6-47CE-B158-31260C3872CF}" destId="{B725C238-BF90-4B5F-A380-7700E68AC143}" srcOrd="5" destOrd="0" presId="urn:microsoft.com/office/officeart/2005/8/layout/default#2"/>
    <dgm:cxn modelId="{363C317D-1705-46B7-8753-B894BC1F71D7}" type="presParOf" srcId="{8F5FDE00-33C6-47CE-B158-31260C3872CF}" destId="{76BCC367-1DEA-4BCF-BE88-48E5B5B7D811}" srcOrd="6" destOrd="0" presId="urn:microsoft.com/office/officeart/2005/8/layout/default#2"/>
    <dgm:cxn modelId="{7FABC753-9C79-4BDA-ACF2-161896E8E3EE}" type="presParOf" srcId="{8F5FDE00-33C6-47CE-B158-31260C3872CF}" destId="{B228CA33-B86A-4D31-B40A-3D970E5073A8}" srcOrd="7" destOrd="0" presId="urn:microsoft.com/office/officeart/2005/8/layout/default#2"/>
    <dgm:cxn modelId="{B8990419-7F86-4104-BD7E-2A5074DDE974}" type="presParOf" srcId="{8F5FDE00-33C6-47CE-B158-31260C3872CF}" destId="{AF6EBCD5-BE05-4828-8588-3AF69F866019}"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20162"/>
          <a:ext cx="7182678" cy="941118"/>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§14.1</a:t>
          </a:r>
          <a:r>
            <a:rPr lang="zh-TW" altLang="en-US" sz="3000" b="1" kern="1200" dirty="0" smtClean="0">
              <a:solidFill>
                <a:schemeClr val="bg1"/>
              </a:solidFill>
              <a:latin typeface="微軟正黑體" pitchFamily="34" charset="-120"/>
              <a:ea typeface="微軟正黑體" pitchFamily="34" charset="-120"/>
            </a:rPr>
            <a:t> 策略控制與控制程序</a:t>
          </a:r>
          <a:endParaRPr lang="zh-TW" altLang="en-US" sz="3000" b="1" kern="1200" dirty="0">
            <a:solidFill>
              <a:schemeClr val="bg1"/>
            </a:solidFill>
            <a:latin typeface="微軟正黑體" pitchFamily="34" charset="-120"/>
            <a:ea typeface="微軟正黑體" pitchFamily="34" charset="-120"/>
          </a:endParaRPr>
        </a:p>
      </dsp:txBody>
      <dsp:txXfrm>
        <a:off x="45942" y="66104"/>
        <a:ext cx="7090794" cy="849234"/>
      </dsp:txXfrm>
    </dsp:sp>
    <dsp:sp modelId="{8ECE8589-8516-4D5C-8698-B69BE5F46FB4}">
      <dsp:nvSpPr>
        <dsp:cNvPr id="0" name=""/>
        <dsp:cNvSpPr/>
      </dsp:nvSpPr>
      <dsp:spPr>
        <a:xfrm>
          <a:off x="0" y="1047681"/>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§14.2</a:t>
          </a:r>
          <a:r>
            <a:rPr lang="zh-TW" altLang="en-US" sz="3000" b="1" kern="1200" dirty="0" smtClean="0">
              <a:solidFill>
                <a:schemeClr val="bg1"/>
              </a:solidFill>
              <a:latin typeface="微軟正黑體" pitchFamily="34" charset="-120"/>
              <a:ea typeface="微軟正黑體" pitchFamily="34" charset="-120"/>
            </a:rPr>
            <a:t> 策略控制的類型</a:t>
          </a:r>
          <a:endParaRPr lang="zh-TW" altLang="en-US" sz="3000" b="1" kern="1200" dirty="0">
            <a:solidFill>
              <a:schemeClr val="bg1"/>
            </a:solidFill>
            <a:latin typeface="微軟正黑體" pitchFamily="34" charset="-120"/>
            <a:ea typeface="微軟正黑體" pitchFamily="34" charset="-120"/>
          </a:endParaRPr>
        </a:p>
      </dsp:txBody>
      <dsp:txXfrm>
        <a:off x="45942" y="1093623"/>
        <a:ext cx="7090794" cy="849234"/>
      </dsp:txXfrm>
    </dsp:sp>
    <dsp:sp modelId="{AE0AAF5F-BFF0-4A8C-9D32-008D956B3228}">
      <dsp:nvSpPr>
        <dsp:cNvPr id="0" name=""/>
        <dsp:cNvSpPr/>
      </dsp:nvSpPr>
      <dsp:spPr>
        <a:xfrm>
          <a:off x="0" y="2075199"/>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§14.3</a:t>
          </a:r>
          <a:r>
            <a:rPr lang="zh-TW" altLang="en-US" sz="3000" b="1" kern="1200" dirty="0" smtClean="0">
              <a:solidFill>
                <a:schemeClr val="bg1"/>
              </a:solidFill>
              <a:latin typeface="微軟正黑體" pitchFamily="34" charset="-120"/>
              <a:ea typeface="微軟正黑體" pitchFamily="34" charset="-120"/>
            </a:rPr>
            <a:t> 策略控制系統的有效性</a:t>
          </a:r>
          <a:endParaRPr lang="zh-TW" altLang="en-US" sz="3000" b="1" kern="1200" dirty="0">
            <a:solidFill>
              <a:schemeClr val="bg1"/>
            </a:solidFill>
            <a:latin typeface="微軟正黑體" pitchFamily="34" charset="-120"/>
            <a:ea typeface="微軟正黑體" pitchFamily="34" charset="-120"/>
          </a:endParaRPr>
        </a:p>
      </dsp:txBody>
      <dsp:txXfrm>
        <a:off x="45942" y="2121141"/>
        <a:ext cx="7090794" cy="849234"/>
      </dsp:txXfrm>
    </dsp:sp>
    <dsp:sp modelId="{1571E1A3-2EAD-4D46-9361-502BECB663B7}">
      <dsp:nvSpPr>
        <dsp:cNvPr id="0" name=""/>
        <dsp:cNvSpPr/>
      </dsp:nvSpPr>
      <dsp:spPr>
        <a:xfrm>
          <a:off x="0" y="3102718"/>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§14.4</a:t>
          </a:r>
          <a:r>
            <a:rPr lang="zh-TW" altLang="en-US" sz="3000" b="1" kern="1200" dirty="0" smtClean="0">
              <a:solidFill>
                <a:schemeClr val="bg1"/>
              </a:solidFill>
              <a:latin typeface="微軟正黑體" pitchFamily="34" charset="-120"/>
              <a:ea typeface="微軟正黑體" pitchFamily="34" charset="-120"/>
            </a:rPr>
            <a:t> 策略類型與策略控制</a:t>
          </a:r>
          <a:endParaRPr lang="zh-TW" altLang="en-US" sz="3000" b="1" kern="1200" dirty="0">
            <a:solidFill>
              <a:schemeClr val="bg1"/>
            </a:solidFill>
            <a:latin typeface="微軟正黑體" pitchFamily="34" charset="-120"/>
            <a:ea typeface="微軟正黑體" pitchFamily="34" charset="-120"/>
          </a:endParaRPr>
        </a:p>
      </dsp:txBody>
      <dsp:txXfrm>
        <a:off x="45942" y="3148660"/>
        <a:ext cx="7090794" cy="8492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B5A72-8B95-4486-A752-332824C35BB9}">
      <dsp:nvSpPr>
        <dsp:cNvPr id="0" name=""/>
        <dsp:cNvSpPr/>
      </dsp:nvSpPr>
      <dsp:spPr>
        <a:xfrm>
          <a:off x="0" y="11522"/>
          <a:ext cx="5353877" cy="752895"/>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不當的策略控制標準</a:t>
          </a:r>
          <a:endParaRPr lang="zh-TW" altLang="en-US" sz="2400" kern="1200" dirty="0">
            <a:latin typeface="微軟正黑體" pitchFamily="34" charset="-120"/>
            <a:ea typeface="微軟正黑體" pitchFamily="34" charset="-120"/>
          </a:endParaRPr>
        </a:p>
      </dsp:txBody>
      <dsp:txXfrm>
        <a:off x="36753" y="48275"/>
        <a:ext cx="5280371" cy="679389"/>
      </dsp:txXfrm>
    </dsp:sp>
    <dsp:sp modelId="{C524A078-26AF-4F8B-857B-797714C1FC65}">
      <dsp:nvSpPr>
        <dsp:cNvPr id="0" name=""/>
        <dsp:cNvSpPr/>
      </dsp:nvSpPr>
      <dsp:spPr>
        <a:xfrm>
          <a:off x="0" y="833537"/>
          <a:ext cx="5353877" cy="75289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無法達成的目標 </a:t>
          </a:r>
          <a:endParaRPr lang="zh-TW" altLang="en-US" sz="2400" kern="1200" dirty="0">
            <a:latin typeface="微軟正黑體" pitchFamily="34" charset="-120"/>
            <a:ea typeface="微軟正黑體" pitchFamily="34" charset="-120"/>
          </a:endParaRPr>
        </a:p>
      </dsp:txBody>
      <dsp:txXfrm>
        <a:off x="36753" y="870290"/>
        <a:ext cx="5280371" cy="679389"/>
      </dsp:txXfrm>
    </dsp:sp>
    <dsp:sp modelId="{8651F186-598E-49B3-AB19-47E46E47C5D1}">
      <dsp:nvSpPr>
        <dsp:cNvPr id="0" name=""/>
        <dsp:cNvSpPr/>
      </dsp:nvSpPr>
      <dsp:spPr>
        <a:xfrm>
          <a:off x="0" y="1655552"/>
          <a:ext cx="5353877" cy="75289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難以衡量的標準 </a:t>
          </a:r>
          <a:endParaRPr lang="zh-TW" altLang="en-US" sz="2400" kern="1200" dirty="0">
            <a:latin typeface="微軟正黑體" pitchFamily="34" charset="-120"/>
            <a:ea typeface="微軟正黑體" pitchFamily="34" charset="-120"/>
          </a:endParaRPr>
        </a:p>
      </dsp:txBody>
      <dsp:txXfrm>
        <a:off x="36753" y="1692305"/>
        <a:ext cx="5280371" cy="679389"/>
      </dsp:txXfrm>
    </dsp:sp>
    <dsp:sp modelId="{BA192A11-034B-4659-9163-C240F52D6CFD}">
      <dsp:nvSpPr>
        <dsp:cNvPr id="0" name=""/>
        <dsp:cNvSpPr/>
      </dsp:nvSpPr>
      <dsp:spPr>
        <a:xfrm>
          <a:off x="0" y="2477567"/>
          <a:ext cx="5353877" cy="752895"/>
        </a:xfrm>
        <a:prstGeom prst="round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員工對於情境不具控制力 </a:t>
          </a:r>
          <a:endParaRPr lang="zh-TW" altLang="en-US" sz="2400" kern="1200" dirty="0">
            <a:latin typeface="微軟正黑體" pitchFamily="34" charset="-120"/>
            <a:ea typeface="微軟正黑體" pitchFamily="34" charset="-120"/>
          </a:endParaRPr>
        </a:p>
      </dsp:txBody>
      <dsp:txXfrm>
        <a:off x="36753" y="2514320"/>
        <a:ext cx="5280371" cy="679389"/>
      </dsp:txXfrm>
    </dsp:sp>
    <dsp:sp modelId="{DCD5A7CA-19C1-4E3E-B58B-708486F69134}">
      <dsp:nvSpPr>
        <dsp:cNvPr id="0" name=""/>
        <dsp:cNvSpPr/>
      </dsp:nvSpPr>
      <dsp:spPr>
        <a:xfrm>
          <a:off x="0" y="3299582"/>
          <a:ext cx="5353877"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互相衝突的策略控制標準 </a:t>
          </a:r>
          <a:endParaRPr lang="zh-TW" altLang="en-US" sz="2400" kern="1200" dirty="0">
            <a:latin typeface="微軟正黑體" pitchFamily="34" charset="-120"/>
            <a:ea typeface="微軟正黑體" pitchFamily="34" charset="-120"/>
          </a:endParaRPr>
        </a:p>
      </dsp:txBody>
      <dsp:txXfrm>
        <a:off x="36753" y="3336335"/>
        <a:ext cx="5280371" cy="6793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20162"/>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§14.1</a:t>
          </a:r>
          <a:r>
            <a:rPr lang="zh-TW" altLang="en-US" sz="3000" b="1" kern="1200" dirty="0" smtClean="0">
              <a:solidFill>
                <a:schemeClr val="bg1"/>
              </a:solidFill>
              <a:latin typeface="微軟正黑體" pitchFamily="34" charset="-120"/>
              <a:ea typeface="微軟正黑體" pitchFamily="34" charset="-120"/>
            </a:rPr>
            <a:t> 策略控制與控制程序</a:t>
          </a:r>
          <a:endParaRPr lang="zh-TW" altLang="en-US" sz="3000" b="1" kern="1200" dirty="0">
            <a:solidFill>
              <a:schemeClr val="bg1"/>
            </a:solidFill>
            <a:latin typeface="微軟正黑體" pitchFamily="34" charset="-120"/>
            <a:ea typeface="微軟正黑體" pitchFamily="34" charset="-120"/>
          </a:endParaRPr>
        </a:p>
      </dsp:txBody>
      <dsp:txXfrm>
        <a:off x="45942" y="66104"/>
        <a:ext cx="7090794" cy="849234"/>
      </dsp:txXfrm>
    </dsp:sp>
    <dsp:sp modelId="{8ECE8589-8516-4D5C-8698-B69BE5F46FB4}">
      <dsp:nvSpPr>
        <dsp:cNvPr id="0" name=""/>
        <dsp:cNvSpPr/>
      </dsp:nvSpPr>
      <dsp:spPr>
        <a:xfrm>
          <a:off x="0" y="1047681"/>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§14.2</a:t>
          </a:r>
          <a:r>
            <a:rPr lang="zh-TW" altLang="en-US" sz="3000" b="1" kern="1200" dirty="0" smtClean="0">
              <a:solidFill>
                <a:schemeClr val="bg1"/>
              </a:solidFill>
              <a:latin typeface="微軟正黑體" pitchFamily="34" charset="-120"/>
              <a:ea typeface="微軟正黑體" pitchFamily="34" charset="-120"/>
            </a:rPr>
            <a:t> 策略控制的類型</a:t>
          </a:r>
          <a:endParaRPr lang="zh-TW" altLang="en-US" sz="3000" b="1" kern="1200" dirty="0">
            <a:solidFill>
              <a:schemeClr val="bg1"/>
            </a:solidFill>
            <a:latin typeface="微軟正黑體" pitchFamily="34" charset="-120"/>
            <a:ea typeface="微軟正黑體" pitchFamily="34" charset="-120"/>
          </a:endParaRPr>
        </a:p>
      </dsp:txBody>
      <dsp:txXfrm>
        <a:off x="45942" y="1093623"/>
        <a:ext cx="7090794" cy="849234"/>
      </dsp:txXfrm>
    </dsp:sp>
    <dsp:sp modelId="{AE0AAF5F-BFF0-4A8C-9D32-008D956B3228}">
      <dsp:nvSpPr>
        <dsp:cNvPr id="0" name=""/>
        <dsp:cNvSpPr/>
      </dsp:nvSpPr>
      <dsp:spPr>
        <a:xfrm>
          <a:off x="0" y="2075199"/>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§14.3</a:t>
          </a:r>
          <a:r>
            <a:rPr lang="zh-TW" altLang="en-US" sz="3000" b="1" kern="1200" dirty="0" smtClean="0">
              <a:solidFill>
                <a:schemeClr val="bg1"/>
              </a:solidFill>
              <a:latin typeface="微軟正黑體" pitchFamily="34" charset="-120"/>
              <a:ea typeface="微軟正黑體" pitchFamily="34" charset="-120"/>
            </a:rPr>
            <a:t> 策略控制系統的有效性</a:t>
          </a:r>
          <a:endParaRPr lang="zh-TW" altLang="en-US" sz="3000" b="1" kern="1200" dirty="0">
            <a:solidFill>
              <a:schemeClr val="bg1"/>
            </a:solidFill>
            <a:latin typeface="微軟正黑體" pitchFamily="34" charset="-120"/>
            <a:ea typeface="微軟正黑體" pitchFamily="34" charset="-120"/>
          </a:endParaRPr>
        </a:p>
      </dsp:txBody>
      <dsp:txXfrm>
        <a:off x="45942" y="2121141"/>
        <a:ext cx="7090794" cy="849234"/>
      </dsp:txXfrm>
    </dsp:sp>
    <dsp:sp modelId="{1571E1A3-2EAD-4D46-9361-502BECB663B7}">
      <dsp:nvSpPr>
        <dsp:cNvPr id="0" name=""/>
        <dsp:cNvSpPr/>
      </dsp:nvSpPr>
      <dsp:spPr>
        <a:xfrm>
          <a:off x="0" y="3102718"/>
          <a:ext cx="7182678" cy="941118"/>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§14.4</a:t>
          </a:r>
          <a:r>
            <a:rPr lang="zh-TW" altLang="en-US" sz="3000" b="1" kern="1200" dirty="0" smtClean="0">
              <a:solidFill>
                <a:schemeClr val="bg1"/>
              </a:solidFill>
              <a:latin typeface="微軟正黑體" pitchFamily="34" charset="-120"/>
              <a:ea typeface="微軟正黑體" pitchFamily="34" charset="-120"/>
            </a:rPr>
            <a:t> 策略類型與策略控制</a:t>
          </a:r>
          <a:endParaRPr lang="zh-TW" altLang="en-US" sz="3000" b="1" kern="1200" dirty="0">
            <a:solidFill>
              <a:schemeClr val="bg1"/>
            </a:solidFill>
            <a:latin typeface="微軟正黑體" pitchFamily="34" charset="-120"/>
            <a:ea typeface="微軟正黑體" pitchFamily="34" charset="-120"/>
          </a:endParaRPr>
        </a:p>
      </dsp:txBody>
      <dsp:txXfrm>
        <a:off x="45942" y="3148660"/>
        <a:ext cx="7090794" cy="849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EC038-97F4-4AD0-81CF-C00894DC84E6}">
      <dsp:nvSpPr>
        <dsp:cNvPr id="0" name=""/>
        <dsp:cNvSpPr/>
      </dsp:nvSpPr>
      <dsp:spPr>
        <a:xfrm>
          <a:off x="0" y="1415331"/>
          <a:ext cx="7898296" cy="1887109"/>
        </a:xfrm>
        <a:prstGeom prst="notchedRightArrow">
          <a:avLst/>
        </a:prstGeom>
        <a:solidFill>
          <a:srgbClr val="FFFF66"/>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 modelId="{CC93BD74-5CE5-4758-B086-EEA26F4A17D3}">
      <dsp:nvSpPr>
        <dsp:cNvPr id="0" name=""/>
        <dsp:cNvSpPr/>
      </dsp:nvSpPr>
      <dsp:spPr>
        <a:xfrm>
          <a:off x="3557" y="0"/>
          <a:ext cx="1711168" cy="188710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zh-TW" altLang="en-US" sz="2200" b="1" kern="1200" dirty="0" smtClean="0">
              <a:solidFill>
                <a:srgbClr val="FF0000"/>
              </a:solidFill>
              <a:latin typeface="微軟正黑體" pitchFamily="34" charset="-120"/>
              <a:ea typeface="微軟正黑體" pitchFamily="34" charset="-120"/>
            </a:rPr>
            <a:t>建立策略績效標準</a:t>
          </a:r>
          <a:endParaRPr lang="zh-TW" altLang="en-US" sz="2200" b="1" kern="1200" dirty="0">
            <a:solidFill>
              <a:srgbClr val="FF0000"/>
            </a:solidFill>
            <a:latin typeface="微軟正黑體" pitchFamily="34" charset="-120"/>
            <a:ea typeface="微軟正黑體" pitchFamily="34" charset="-120"/>
          </a:endParaRPr>
        </a:p>
      </dsp:txBody>
      <dsp:txXfrm>
        <a:off x="3557" y="0"/>
        <a:ext cx="1711168" cy="1887109"/>
      </dsp:txXfrm>
    </dsp:sp>
    <dsp:sp modelId="{DA378AD8-8D9B-423E-ABE3-CE6FB5B023D5}">
      <dsp:nvSpPr>
        <dsp:cNvPr id="0" name=""/>
        <dsp:cNvSpPr/>
      </dsp:nvSpPr>
      <dsp:spPr>
        <a:xfrm>
          <a:off x="623253" y="2122997"/>
          <a:ext cx="471777" cy="471777"/>
        </a:xfrm>
        <a:prstGeom prst="ellipse">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17C949F-1D23-4A0C-9CC8-9AB38EDC6E2E}">
      <dsp:nvSpPr>
        <dsp:cNvPr id="0" name=""/>
        <dsp:cNvSpPr/>
      </dsp:nvSpPr>
      <dsp:spPr>
        <a:xfrm>
          <a:off x="1800285" y="2830663"/>
          <a:ext cx="1711168" cy="188710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zh-TW" altLang="en-US" sz="2200" b="1" kern="1200" dirty="0" smtClean="0">
              <a:solidFill>
                <a:srgbClr val="00B050"/>
              </a:solidFill>
              <a:latin typeface="微軟正黑體" pitchFamily="34" charset="-120"/>
              <a:ea typeface="微軟正黑體" pitchFamily="34" charset="-120"/>
            </a:rPr>
            <a:t>衡量實際的策略績效</a:t>
          </a:r>
          <a:endParaRPr lang="zh-TW" altLang="en-US" sz="2200" b="1" kern="1200" dirty="0">
            <a:solidFill>
              <a:srgbClr val="00B050"/>
            </a:solidFill>
            <a:latin typeface="微軟正黑體" pitchFamily="34" charset="-120"/>
            <a:ea typeface="微軟正黑體" pitchFamily="34" charset="-120"/>
          </a:endParaRPr>
        </a:p>
      </dsp:txBody>
      <dsp:txXfrm>
        <a:off x="1800285" y="2830663"/>
        <a:ext cx="1711168" cy="1887109"/>
      </dsp:txXfrm>
    </dsp:sp>
    <dsp:sp modelId="{F4868B9F-AA99-4BD6-9BAB-42D15F35E926}">
      <dsp:nvSpPr>
        <dsp:cNvPr id="0" name=""/>
        <dsp:cNvSpPr/>
      </dsp:nvSpPr>
      <dsp:spPr>
        <a:xfrm>
          <a:off x="2419980" y="2122997"/>
          <a:ext cx="471777" cy="471777"/>
        </a:xfrm>
        <a:prstGeom prst="ellipse">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29CDE180-9833-4590-B87C-0839A326B543}">
      <dsp:nvSpPr>
        <dsp:cNvPr id="0" name=""/>
        <dsp:cNvSpPr/>
      </dsp:nvSpPr>
      <dsp:spPr>
        <a:xfrm>
          <a:off x="3597012" y="0"/>
          <a:ext cx="1711168" cy="188710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kumimoji="0" lang="zh-TW" altLang="en-US" sz="2200" b="1" kern="1200" dirty="0" smtClean="0">
              <a:solidFill>
                <a:srgbClr val="00B0F0"/>
              </a:solidFill>
              <a:latin typeface="微軟正黑體" pitchFamily="34" charset="-120"/>
              <a:ea typeface="微軟正黑體" pitchFamily="34" charset="-120"/>
            </a:rPr>
            <a:t>比較策略績效標準與實際策略績效的差異</a:t>
          </a:r>
          <a:endParaRPr lang="zh-TW" altLang="en-US" sz="2200" b="1" kern="1200" dirty="0">
            <a:solidFill>
              <a:srgbClr val="00B0F0"/>
            </a:solidFill>
            <a:latin typeface="微軟正黑體" pitchFamily="34" charset="-120"/>
            <a:ea typeface="微軟正黑體" pitchFamily="34" charset="-120"/>
          </a:endParaRPr>
        </a:p>
      </dsp:txBody>
      <dsp:txXfrm>
        <a:off x="3597012" y="0"/>
        <a:ext cx="1711168" cy="1887109"/>
      </dsp:txXfrm>
    </dsp:sp>
    <dsp:sp modelId="{2A23BF94-FA3A-4BC6-B2A6-06FB5AA8EC05}">
      <dsp:nvSpPr>
        <dsp:cNvPr id="0" name=""/>
        <dsp:cNvSpPr/>
      </dsp:nvSpPr>
      <dsp:spPr>
        <a:xfrm>
          <a:off x="4216708" y="2122997"/>
          <a:ext cx="471777" cy="471777"/>
        </a:xfrm>
        <a:prstGeom prst="ellipse">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D6039DD-B16B-495E-A861-266F02BA5E7C}">
      <dsp:nvSpPr>
        <dsp:cNvPr id="0" name=""/>
        <dsp:cNvSpPr/>
      </dsp:nvSpPr>
      <dsp:spPr>
        <a:xfrm>
          <a:off x="5393739" y="2830663"/>
          <a:ext cx="1711168" cy="188710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kumimoji="0" lang="zh-TW" altLang="en-US" sz="2200" b="1" kern="1200" dirty="0" smtClean="0">
              <a:solidFill>
                <a:srgbClr val="7030A0"/>
              </a:solidFill>
              <a:latin typeface="微軟正黑體" pitchFamily="34" charset="-120"/>
              <a:ea typeface="微軟正黑體" pitchFamily="34" charset="-120"/>
            </a:rPr>
            <a:t>評估差異結果並採取必要修正行動</a:t>
          </a:r>
          <a:endParaRPr lang="zh-TW" altLang="en-US" sz="2200" b="1" kern="1200" dirty="0">
            <a:solidFill>
              <a:srgbClr val="7030A0"/>
            </a:solidFill>
            <a:latin typeface="微軟正黑體" pitchFamily="34" charset="-120"/>
            <a:ea typeface="微軟正黑體" pitchFamily="34" charset="-120"/>
          </a:endParaRPr>
        </a:p>
      </dsp:txBody>
      <dsp:txXfrm>
        <a:off x="5393739" y="2830663"/>
        <a:ext cx="1711168" cy="1887109"/>
      </dsp:txXfrm>
    </dsp:sp>
    <dsp:sp modelId="{7E9B368F-9A0E-44E0-A167-C1619A5E8ABA}">
      <dsp:nvSpPr>
        <dsp:cNvPr id="0" name=""/>
        <dsp:cNvSpPr/>
      </dsp:nvSpPr>
      <dsp:spPr>
        <a:xfrm>
          <a:off x="6013435" y="2122997"/>
          <a:ext cx="471777" cy="471777"/>
        </a:xfrm>
        <a:prstGeom prst="ellipse">
          <a:avLst/>
        </a:prstGeom>
        <a:solidFill>
          <a:srgbClr val="7030A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20162"/>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§14.1</a:t>
          </a:r>
          <a:r>
            <a:rPr lang="zh-TW" altLang="en-US" sz="3000" b="1" kern="1200" dirty="0" smtClean="0">
              <a:solidFill>
                <a:schemeClr val="bg1"/>
              </a:solidFill>
              <a:latin typeface="微軟正黑體" pitchFamily="34" charset="-120"/>
              <a:ea typeface="微軟正黑體" pitchFamily="34" charset="-120"/>
            </a:rPr>
            <a:t> 策略控制與控制程序</a:t>
          </a:r>
          <a:endParaRPr lang="zh-TW" altLang="en-US" sz="3000" b="1" kern="1200" dirty="0">
            <a:solidFill>
              <a:schemeClr val="bg1"/>
            </a:solidFill>
            <a:latin typeface="微軟正黑體" pitchFamily="34" charset="-120"/>
            <a:ea typeface="微軟正黑體" pitchFamily="34" charset="-120"/>
          </a:endParaRPr>
        </a:p>
      </dsp:txBody>
      <dsp:txXfrm>
        <a:off x="45942" y="66104"/>
        <a:ext cx="7090794" cy="849234"/>
      </dsp:txXfrm>
    </dsp:sp>
    <dsp:sp modelId="{8ECE8589-8516-4D5C-8698-B69BE5F46FB4}">
      <dsp:nvSpPr>
        <dsp:cNvPr id="0" name=""/>
        <dsp:cNvSpPr/>
      </dsp:nvSpPr>
      <dsp:spPr>
        <a:xfrm>
          <a:off x="0" y="1047681"/>
          <a:ext cx="7182678" cy="941118"/>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§14.2</a:t>
          </a:r>
          <a:r>
            <a:rPr lang="zh-TW" altLang="en-US" sz="3000" b="1" kern="1200" dirty="0" smtClean="0">
              <a:solidFill>
                <a:schemeClr val="bg1"/>
              </a:solidFill>
              <a:latin typeface="微軟正黑體" pitchFamily="34" charset="-120"/>
              <a:ea typeface="微軟正黑體" pitchFamily="34" charset="-120"/>
            </a:rPr>
            <a:t> 策略控制的類型</a:t>
          </a:r>
          <a:endParaRPr lang="zh-TW" altLang="en-US" sz="3000" b="1" kern="1200" dirty="0">
            <a:solidFill>
              <a:schemeClr val="bg1"/>
            </a:solidFill>
            <a:latin typeface="微軟正黑體" pitchFamily="34" charset="-120"/>
            <a:ea typeface="微軟正黑體" pitchFamily="34" charset="-120"/>
          </a:endParaRPr>
        </a:p>
      </dsp:txBody>
      <dsp:txXfrm>
        <a:off x="45942" y="1093623"/>
        <a:ext cx="7090794" cy="849234"/>
      </dsp:txXfrm>
    </dsp:sp>
    <dsp:sp modelId="{AE0AAF5F-BFF0-4A8C-9D32-008D956B3228}">
      <dsp:nvSpPr>
        <dsp:cNvPr id="0" name=""/>
        <dsp:cNvSpPr/>
      </dsp:nvSpPr>
      <dsp:spPr>
        <a:xfrm>
          <a:off x="0" y="2075199"/>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§14.3</a:t>
          </a:r>
          <a:r>
            <a:rPr lang="zh-TW" altLang="en-US" sz="3000" b="1" kern="1200" dirty="0" smtClean="0">
              <a:solidFill>
                <a:schemeClr val="bg1"/>
              </a:solidFill>
              <a:latin typeface="微軟正黑體" pitchFamily="34" charset="-120"/>
              <a:ea typeface="微軟正黑體" pitchFamily="34" charset="-120"/>
            </a:rPr>
            <a:t> 策略控制系統的有效性</a:t>
          </a:r>
          <a:endParaRPr lang="zh-TW" altLang="en-US" sz="3000" b="1" kern="1200" dirty="0">
            <a:solidFill>
              <a:schemeClr val="bg1"/>
            </a:solidFill>
            <a:latin typeface="微軟正黑體" pitchFamily="34" charset="-120"/>
            <a:ea typeface="微軟正黑體" pitchFamily="34" charset="-120"/>
          </a:endParaRPr>
        </a:p>
      </dsp:txBody>
      <dsp:txXfrm>
        <a:off x="45942" y="2121141"/>
        <a:ext cx="7090794" cy="849234"/>
      </dsp:txXfrm>
    </dsp:sp>
    <dsp:sp modelId="{1571E1A3-2EAD-4D46-9361-502BECB663B7}">
      <dsp:nvSpPr>
        <dsp:cNvPr id="0" name=""/>
        <dsp:cNvSpPr/>
      </dsp:nvSpPr>
      <dsp:spPr>
        <a:xfrm>
          <a:off x="0" y="3102718"/>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§14.4</a:t>
          </a:r>
          <a:r>
            <a:rPr lang="zh-TW" altLang="en-US" sz="3000" b="1" kern="1200" dirty="0" smtClean="0">
              <a:solidFill>
                <a:schemeClr val="bg1"/>
              </a:solidFill>
              <a:latin typeface="微軟正黑體" pitchFamily="34" charset="-120"/>
              <a:ea typeface="微軟正黑體" pitchFamily="34" charset="-120"/>
            </a:rPr>
            <a:t> 策略類型與策略控制</a:t>
          </a:r>
          <a:endParaRPr lang="zh-TW" altLang="en-US" sz="3000" b="1" kern="1200" dirty="0">
            <a:solidFill>
              <a:schemeClr val="bg1"/>
            </a:solidFill>
            <a:latin typeface="微軟正黑體" pitchFamily="34" charset="-120"/>
            <a:ea typeface="微軟正黑體" pitchFamily="34" charset="-120"/>
          </a:endParaRPr>
        </a:p>
      </dsp:txBody>
      <dsp:txXfrm>
        <a:off x="45942" y="3148660"/>
        <a:ext cx="7090794" cy="849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9CBFC-81B0-4DA0-95B8-F251C4F6BC2D}">
      <dsp:nvSpPr>
        <dsp:cNvPr id="0" name=""/>
        <dsp:cNvSpPr/>
      </dsp:nvSpPr>
      <dsp:spPr>
        <a:xfrm>
          <a:off x="744" y="145603"/>
          <a:ext cx="2902148" cy="1741289"/>
        </a:xfrm>
        <a:prstGeom prst="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kumimoji="1"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前提控制</a:t>
          </a:r>
          <a:endParaRPr lang="zh-TW" altLang="en-US" sz="3600" kern="1200" dirty="0">
            <a:latin typeface="微軟正黑體" pitchFamily="34" charset="-120"/>
            <a:ea typeface="微軟正黑體" pitchFamily="34" charset="-120"/>
          </a:endParaRPr>
        </a:p>
      </dsp:txBody>
      <dsp:txXfrm>
        <a:off x="744" y="145603"/>
        <a:ext cx="2902148" cy="1741289"/>
      </dsp:txXfrm>
    </dsp:sp>
    <dsp:sp modelId="{93F3CCD1-D3E6-458D-A55C-1279B869C867}">
      <dsp:nvSpPr>
        <dsp:cNvPr id="0" name=""/>
        <dsp:cNvSpPr/>
      </dsp:nvSpPr>
      <dsp:spPr>
        <a:xfrm>
          <a:off x="3193107" y="145603"/>
          <a:ext cx="2902148" cy="1741289"/>
        </a:xfrm>
        <a:prstGeom prst="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kumimoji="1"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執行控制</a:t>
          </a:r>
          <a:endParaRPr lang="zh-TW" altLang="en-US" sz="3600" kern="1200" dirty="0">
            <a:latin typeface="微軟正黑體" pitchFamily="34" charset="-120"/>
            <a:ea typeface="微軟正黑體" pitchFamily="34" charset="-120"/>
          </a:endParaRPr>
        </a:p>
      </dsp:txBody>
      <dsp:txXfrm>
        <a:off x="3193107" y="145603"/>
        <a:ext cx="2902148" cy="1741289"/>
      </dsp:txXfrm>
    </dsp:sp>
    <dsp:sp modelId="{F391D98F-6AAB-4AF0-9728-A534C313755E}">
      <dsp:nvSpPr>
        <dsp:cNvPr id="0" name=""/>
        <dsp:cNvSpPr/>
      </dsp:nvSpPr>
      <dsp:spPr>
        <a:xfrm>
          <a:off x="744" y="2177107"/>
          <a:ext cx="2902148" cy="1741289"/>
        </a:xfrm>
        <a:prstGeom prst="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kumimoji="1"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策略監控</a:t>
          </a:r>
          <a:endParaRPr lang="zh-TW" altLang="en-US" sz="3600" kern="1200" dirty="0">
            <a:latin typeface="微軟正黑體" pitchFamily="34" charset="-120"/>
            <a:ea typeface="微軟正黑體" pitchFamily="34" charset="-120"/>
          </a:endParaRPr>
        </a:p>
      </dsp:txBody>
      <dsp:txXfrm>
        <a:off x="744" y="2177107"/>
        <a:ext cx="2902148" cy="1741289"/>
      </dsp:txXfrm>
    </dsp:sp>
    <dsp:sp modelId="{A87414EB-337C-49A4-9AFD-E0BF2291BB93}">
      <dsp:nvSpPr>
        <dsp:cNvPr id="0" name=""/>
        <dsp:cNvSpPr/>
      </dsp:nvSpPr>
      <dsp:spPr>
        <a:xfrm>
          <a:off x="3193107" y="2177107"/>
          <a:ext cx="2902148" cy="1741289"/>
        </a:xfrm>
        <a:prstGeom prst="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kumimoji="1"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特別警訊控制 </a:t>
          </a:r>
          <a:endParaRPr lang="zh-TW" altLang="en-US" sz="3600" kern="1200" dirty="0">
            <a:latin typeface="微軟正黑體" pitchFamily="34" charset="-120"/>
            <a:ea typeface="微軟正黑體" pitchFamily="34" charset="-120"/>
          </a:endParaRPr>
        </a:p>
      </dsp:txBody>
      <dsp:txXfrm>
        <a:off x="3193107" y="2177107"/>
        <a:ext cx="2902148" cy="1741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476BC-379F-4245-9EB7-01147B930689}">
      <dsp:nvSpPr>
        <dsp:cNvPr id="0" name=""/>
        <dsp:cNvSpPr/>
      </dsp:nvSpPr>
      <dsp:spPr>
        <a:xfrm>
          <a:off x="0" y="4404"/>
          <a:ext cx="7606749" cy="78426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sz="2500" kern="1200" dirty="0" smtClean="0">
              <a:latin typeface="微軟正黑體" pitchFamily="34" charset="-120"/>
              <a:ea typeface="微軟正黑體" pitchFamily="34" charset="-120"/>
            </a:rPr>
            <a:t>機械控制（</a:t>
          </a:r>
          <a:r>
            <a:rPr lang="en-US" sz="2500" kern="1200" dirty="0" smtClean="0">
              <a:latin typeface="微軟正黑體" pitchFamily="34" charset="-120"/>
              <a:ea typeface="微軟正黑體" pitchFamily="34" charset="-120"/>
            </a:rPr>
            <a:t>Mechanistic Control</a:t>
          </a:r>
          <a:r>
            <a:rPr lang="zh-TW" sz="2500" kern="1200" dirty="0" smtClean="0">
              <a:latin typeface="微軟正黑體" pitchFamily="34" charset="-120"/>
              <a:ea typeface="微軟正黑體" pitchFamily="34" charset="-120"/>
            </a:rPr>
            <a:t>）</a:t>
          </a:r>
          <a:endParaRPr lang="zh-TW" altLang="en-US" sz="2500" kern="1200" dirty="0">
            <a:latin typeface="微軟正黑體" pitchFamily="34" charset="-120"/>
            <a:ea typeface="微軟正黑體" pitchFamily="34" charset="-120"/>
          </a:endParaRPr>
        </a:p>
      </dsp:txBody>
      <dsp:txXfrm>
        <a:off x="38285" y="42689"/>
        <a:ext cx="7530179" cy="707695"/>
      </dsp:txXfrm>
    </dsp:sp>
    <dsp:sp modelId="{98AE8475-ABA7-48A9-8D96-692BD602EDAA}">
      <dsp:nvSpPr>
        <dsp:cNvPr id="0" name=""/>
        <dsp:cNvSpPr/>
      </dsp:nvSpPr>
      <dsp:spPr>
        <a:xfrm>
          <a:off x="0" y="788670"/>
          <a:ext cx="7606749" cy="1267875"/>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4151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zh-TW" sz="2000" kern="1200" dirty="0" smtClean="0">
              <a:latin typeface="微軟正黑體" pitchFamily="34" charset="-120"/>
              <a:ea typeface="微軟正黑體" pitchFamily="34" charset="-120"/>
            </a:rPr>
            <a:t>係指廣泛地運用規則與程序、從上而下的威權、嚴格規範的工作說明書，以及其他的正式方法，來防範與修正績效和結果的偏差。</a:t>
          </a:r>
          <a:endParaRPr lang="zh-TW" altLang="en-US" sz="2000" kern="1200" dirty="0">
            <a:latin typeface="微軟正黑體" pitchFamily="34" charset="-120"/>
            <a:ea typeface="微軟正黑體" pitchFamily="34" charset="-120"/>
          </a:endParaRPr>
        </a:p>
      </dsp:txBody>
      <dsp:txXfrm>
        <a:off x="0" y="788670"/>
        <a:ext cx="7606749" cy="1267875"/>
      </dsp:txXfrm>
    </dsp:sp>
    <dsp:sp modelId="{A8C8C711-B743-422E-99D3-D17D451564F1}">
      <dsp:nvSpPr>
        <dsp:cNvPr id="0" name=""/>
        <dsp:cNvSpPr/>
      </dsp:nvSpPr>
      <dsp:spPr>
        <a:xfrm>
          <a:off x="0" y="2056545"/>
          <a:ext cx="7606749" cy="784265"/>
        </a:xfrm>
        <a:prstGeom prst="round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sz="2500" kern="1200" dirty="0" smtClean="0">
              <a:latin typeface="微軟正黑體" pitchFamily="34" charset="-120"/>
              <a:ea typeface="微軟正黑體" pitchFamily="34" charset="-120"/>
            </a:rPr>
            <a:t>有機控制（</a:t>
          </a:r>
          <a:r>
            <a:rPr lang="en-US" sz="2500" kern="1200" dirty="0" smtClean="0">
              <a:latin typeface="微軟正黑體" pitchFamily="34" charset="-120"/>
              <a:ea typeface="微軟正黑體" pitchFamily="34" charset="-120"/>
            </a:rPr>
            <a:t>Organic Control</a:t>
          </a:r>
          <a:r>
            <a:rPr lang="zh-TW" sz="2500" kern="1200" dirty="0" smtClean="0">
              <a:latin typeface="微軟正黑體" pitchFamily="34" charset="-120"/>
              <a:ea typeface="微軟正黑體" pitchFamily="34" charset="-120"/>
            </a:rPr>
            <a:t>）</a:t>
          </a:r>
          <a:endParaRPr lang="zh-TW" altLang="en-US" sz="2500" kern="1200" dirty="0">
            <a:latin typeface="微軟正黑體" pitchFamily="34" charset="-120"/>
            <a:ea typeface="微軟正黑體" pitchFamily="34" charset="-120"/>
          </a:endParaRPr>
        </a:p>
      </dsp:txBody>
      <dsp:txXfrm>
        <a:off x="38285" y="2094830"/>
        <a:ext cx="7530179" cy="707695"/>
      </dsp:txXfrm>
    </dsp:sp>
    <dsp:sp modelId="{D0CE418F-0843-4251-8EB8-8C8B921F8F32}">
      <dsp:nvSpPr>
        <dsp:cNvPr id="0" name=""/>
        <dsp:cNvSpPr/>
      </dsp:nvSpPr>
      <dsp:spPr>
        <a:xfrm>
          <a:off x="0" y="2840810"/>
          <a:ext cx="7606749" cy="87975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4151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zh-TW" sz="2000" kern="1200" dirty="0" smtClean="0">
              <a:latin typeface="微軟正黑體" pitchFamily="34" charset="-120"/>
              <a:ea typeface="微軟正黑體" pitchFamily="34" charset="-120"/>
            </a:rPr>
            <a:t>強調使用彈性職權、鬆散的工作說明、個人的自我控制，以及其他的非正式方法來防範與修正偏差。</a:t>
          </a:r>
          <a:endParaRPr lang="zh-TW" altLang="en-US" sz="2000" kern="1200" dirty="0">
            <a:latin typeface="微軟正黑體" pitchFamily="34" charset="-120"/>
            <a:ea typeface="微軟正黑體" pitchFamily="34" charset="-120"/>
          </a:endParaRPr>
        </a:p>
      </dsp:txBody>
      <dsp:txXfrm>
        <a:off x="0" y="2840810"/>
        <a:ext cx="7606749" cy="879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264E0-3909-490F-A7F2-2CD23765060A}">
      <dsp:nvSpPr>
        <dsp:cNvPr id="0" name=""/>
        <dsp:cNvSpPr/>
      </dsp:nvSpPr>
      <dsp:spPr>
        <a:xfrm>
          <a:off x="0" y="197282"/>
          <a:ext cx="7964556" cy="878377"/>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sz="2800" kern="1200" dirty="0" smtClean="0">
              <a:latin typeface="微軟正黑體" pitchFamily="34" charset="-120"/>
              <a:ea typeface="微軟正黑體" pitchFamily="34" charset="-120"/>
            </a:rPr>
            <a:t>外力控制（</a:t>
          </a:r>
          <a:r>
            <a:rPr lang="en-US" sz="2800" kern="1200" dirty="0" smtClean="0">
              <a:latin typeface="微軟正黑體" pitchFamily="34" charset="-120"/>
              <a:ea typeface="微軟正黑體" pitchFamily="34" charset="-120"/>
            </a:rPr>
            <a:t>External-Forced Control</a:t>
          </a:r>
          <a:r>
            <a:rPr lang="zh-TW" sz="2800" kern="1200" dirty="0" smtClean="0">
              <a:latin typeface="微軟正黑體" pitchFamily="34" charset="-120"/>
              <a:ea typeface="微軟正黑體" pitchFamily="34" charset="-120"/>
            </a:rPr>
            <a:t>）</a:t>
          </a:r>
          <a:endParaRPr lang="zh-TW" altLang="en-US" sz="2800" kern="1200" dirty="0">
            <a:latin typeface="微軟正黑體" pitchFamily="34" charset="-120"/>
            <a:ea typeface="微軟正黑體" pitchFamily="34" charset="-120"/>
          </a:endParaRPr>
        </a:p>
      </dsp:txBody>
      <dsp:txXfrm>
        <a:off x="42879" y="240161"/>
        <a:ext cx="7878798" cy="792619"/>
      </dsp:txXfrm>
    </dsp:sp>
    <dsp:sp modelId="{FC735381-C55B-4D04-ADC2-8979FE537942}">
      <dsp:nvSpPr>
        <dsp:cNvPr id="0" name=""/>
        <dsp:cNvSpPr/>
      </dsp:nvSpPr>
      <dsp:spPr>
        <a:xfrm>
          <a:off x="0" y="1075659"/>
          <a:ext cx="7964556" cy="95634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5287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zh-TW" sz="2200" kern="1200" dirty="0" smtClean="0">
              <a:latin typeface="微軟正黑體" pitchFamily="34" charset="-120"/>
              <a:ea typeface="微軟正黑體" pitchFamily="34" charset="-120"/>
            </a:rPr>
            <a:t>是指藉由外在的干預來進行控制，也就是透過外在所設定的標準，以及對於績效的監控，來達到控制的目的。</a:t>
          </a:r>
          <a:endParaRPr lang="zh-TW" altLang="en-US" sz="2200" kern="1200" dirty="0">
            <a:latin typeface="微軟正黑體" pitchFamily="34" charset="-120"/>
            <a:ea typeface="微軟正黑體" pitchFamily="34" charset="-120"/>
          </a:endParaRPr>
        </a:p>
      </dsp:txBody>
      <dsp:txXfrm>
        <a:off x="0" y="1075659"/>
        <a:ext cx="7964556" cy="956340"/>
      </dsp:txXfrm>
    </dsp:sp>
    <dsp:sp modelId="{89FA9C0B-7BFD-47AB-A99D-6E8D87CF3471}">
      <dsp:nvSpPr>
        <dsp:cNvPr id="0" name=""/>
        <dsp:cNvSpPr/>
      </dsp:nvSpPr>
      <dsp:spPr>
        <a:xfrm>
          <a:off x="0" y="2032000"/>
          <a:ext cx="7964556" cy="87837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sz="2800" kern="1200" dirty="0" smtClean="0">
              <a:latin typeface="微軟正黑體" pitchFamily="34" charset="-120"/>
              <a:ea typeface="微軟正黑體" pitchFamily="34" charset="-120"/>
            </a:rPr>
            <a:t>內力控制（</a:t>
          </a:r>
          <a:r>
            <a:rPr lang="en-US" sz="2800" kern="1200" dirty="0" smtClean="0">
              <a:latin typeface="微軟正黑體" pitchFamily="34" charset="-120"/>
              <a:ea typeface="微軟正黑體" pitchFamily="34" charset="-120"/>
            </a:rPr>
            <a:t>Internal-Forced Control</a:t>
          </a:r>
          <a:r>
            <a:rPr lang="zh-TW" sz="2800" kern="1200" dirty="0" smtClean="0">
              <a:latin typeface="微軟正黑體" pitchFamily="34" charset="-120"/>
              <a:ea typeface="微軟正黑體" pitchFamily="34" charset="-120"/>
            </a:rPr>
            <a:t>）</a:t>
          </a:r>
          <a:endParaRPr lang="zh-TW" altLang="en-US" sz="2800" kern="1200" dirty="0">
            <a:latin typeface="微軟正黑體" pitchFamily="34" charset="-120"/>
            <a:ea typeface="微軟正黑體" pitchFamily="34" charset="-120"/>
          </a:endParaRPr>
        </a:p>
      </dsp:txBody>
      <dsp:txXfrm>
        <a:off x="42879" y="2074879"/>
        <a:ext cx="7878798" cy="792619"/>
      </dsp:txXfrm>
    </dsp:sp>
    <dsp:sp modelId="{BF7CE2B6-175E-44C3-BA17-84B0997683A2}">
      <dsp:nvSpPr>
        <dsp:cNvPr id="0" name=""/>
        <dsp:cNvSpPr/>
      </dsp:nvSpPr>
      <dsp:spPr>
        <a:xfrm>
          <a:off x="0" y="2910377"/>
          <a:ext cx="7964556" cy="95634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5287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zh-TW" sz="2200" kern="1200" dirty="0" smtClean="0">
              <a:latin typeface="微軟正黑體" pitchFamily="34" charset="-120"/>
              <a:ea typeface="微軟正黑體" pitchFamily="34" charset="-120"/>
            </a:rPr>
            <a:t>是一種自我控制，也就是基於企業成員的認同與承諾所產生的自我要求，這種自我要求促使他們主動追求企業的目標。</a:t>
          </a:r>
          <a:endParaRPr lang="zh-TW" altLang="en-US" sz="2200" kern="1200" dirty="0">
            <a:latin typeface="微軟正黑體" pitchFamily="34" charset="-120"/>
            <a:ea typeface="微軟正黑體" pitchFamily="34" charset="-120"/>
          </a:endParaRPr>
        </a:p>
      </dsp:txBody>
      <dsp:txXfrm>
        <a:off x="0" y="2910377"/>
        <a:ext cx="7964556" cy="956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93156-FE39-42DD-AA3C-6627840EEFA7}">
      <dsp:nvSpPr>
        <dsp:cNvPr id="0" name=""/>
        <dsp:cNvSpPr/>
      </dsp:nvSpPr>
      <dsp:spPr>
        <a:xfrm>
          <a:off x="0" y="31975"/>
          <a:ext cx="8083826" cy="627412"/>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sz="2000" b="1" kern="1200" dirty="0" smtClean="0">
              <a:latin typeface="微軟正黑體" pitchFamily="34" charset="-120"/>
              <a:ea typeface="微軟正黑體" pitchFamily="34" charset="-120"/>
            </a:rPr>
            <a:t>財務控制</a:t>
          </a:r>
          <a:endParaRPr lang="zh-TW" altLang="en-US" sz="2000" b="1" kern="1200" dirty="0">
            <a:latin typeface="微軟正黑體" pitchFamily="34" charset="-120"/>
            <a:ea typeface="微軟正黑體" pitchFamily="34" charset="-120"/>
          </a:endParaRPr>
        </a:p>
      </dsp:txBody>
      <dsp:txXfrm>
        <a:off x="30628" y="62603"/>
        <a:ext cx="8022570" cy="566156"/>
      </dsp:txXfrm>
    </dsp:sp>
    <dsp:sp modelId="{5B2294A2-5BA5-43F1-A537-4B72B9FBAEF7}">
      <dsp:nvSpPr>
        <dsp:cNvPr id="0" name=""/>
        <dsp:cNvSpPr/>
      </dsp:nvSpPr>
      <dsp:spPr>
        <a:xfrm>
          <a:off x="0" y="659387"/>
          <a:ext cx="8083826" cy="3726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5666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TW" sz="1600" b="1" kern="1200" dirty="0" smtClean="0">
              <a:latin typeface="微軟正黑體" pitchFamily="34" charset="-120"/>
              <a:ea typeface="微軟正黑體" pitchFamily="34" charset="-120"/>
            </a:rPr>
            <a:t>針對企業的財務資源所做的控制</a:t>
          </a:r>
          <a:endParaRPr lang="zh-TW" altLang="en-US" sz="1600" b="1" kern="1200" dirty="0">
            <a:latin typeface="微軟正黑體" pitchFamily="34" charset="-120"/>
            <a:ea typeface="微軟正黑體" pitchFamily="34" charset="-120"/>
          </a:endParaRPr>
        </a:p>
      </dsp:txBody>
      <dsp:txXfrm>
        <a:off x="0" y="659387"/>
        <a:ext cx="8083826" cy="372600"/>
      </dsp:txXfrm>
    </dsp:sp>
    <dsp:sp modelId="{AFEB9008-431A-447C-8C3D-9D046C9ED259}">
      <dsp:nvSpPr>
        <dsp:cNvPr id="0" name=""/>
        <dsp:cNvSpPr/>
      </dsp:nvSpPr>
      <dsp:spPr>
        <a:xfrm>
          <a:off x="0" y="1031987"/>
          <a:ext cx="8083826" cy="627412"/>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sz="2000" b="1" kern="1200" dirty="0" smtClean="0">
              <a:latin typeface="微軟正黑體" pitchFamily="34" charset="-120"/>
              <a:ea typeface="微軟正黑體" pitchFamily="34" charset="-120"/>
            </a:rPr>
            <a:t>產出控制</a:t>
          </a:r>
          <a:endParaRPr lang="zh-TW" altLang="en-US" sz="2000" b="1" kern="1200" dirty="0">
            <a:latin typeface="微軟正黑體" pitchFamily="34" charset="-120"/>
            <a:ea typeface="微軟正黑體" pitchFamily="34" charset="-120"/>
          </a:endParaRPr>
        </a:p>
      </dsp:txBody>
      <dsp:txXfrm>
        <a:off x="30628" y="1062615"/>
        <a:ext cx="8022570" cy="566156"/>
      </dsp:txXfrm>
    </dsp:sp>
    <dsp:sp modelId="{94A06BE2-2E72-44CF-8C4F-95C6C6D6A4FA}">
      <dsp:nvSpPr>
        <dsp:cNvPr id="0" name=""/>
        <dsp:cNvSpPr/>
      </dsp:nvSpPr>
      <dsp:spPr>
        <a:xfrm>
          <a:off x="0" y="1659400"/>
          <a:ext cx="8083826" cy="3726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5666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TW" sz="1600" b="1" kern="1200" dirty="0" smtClean="0">
              <a:latin typeface="微軟正黑體" pitchFamily="34" charset="-120"/>
              <a:ea typeface="微軟正黑體" pitchFamily="34" charset="-120"/>
            </a:rPr>
            <a:t>設定一些產出的績效目標，然後衡量實際的績效，並將實</a:t>
          </a:r>
          <a:r>
            <a:rPr lang="zh-TW" altLang="en-US" sz="1600" b="1" kern="1200" dirty="0" smtClean="0">
              <a:latin typeface="微軟正黑體" pitchFamily="34" charset="-120"/>
              <a:ea typeface="微軟正黑體" pitchFamily="34" charset="-120"/>
            </a:rPr>
            <a:t>際</a:t>
          </a:r>
          <a:r>
            <a:rPr lang="zh-TW" sz="1600" b="1" kern="1200" dirty="0" smtClean="0">
              <a:latin typeface="微軟正黑體" pitchFamily="34" charset="-120"/>
              <a:ea typeface="微軟正黑體" pitchFamily="34" charset="-120"/>
            </a:rPr>
            <a:t>與目標相比較。</a:t>
          </a:r>
          <a:endParaRPr lang="zh-TW" altLang="en-US" sz="1600" b="1" kern="1200" dirty="0">
            <a:latin typeface="微軟正黑體" pitchFamily="34" charset="-120"/>
            <a:ea typeface="微軟正黑體" pitchFamily="34" charset="-120"/>
          </a:endParaRPr>
        </a:p>
      </dsp:txBody>
      <dsp:txXfrm>
        <a:off x="0" y="1659400"/>
        <a:ext cx="8083826" cy="372600"/>
      </dsp:txXfrm>
    </dsp:sp>
    <dsp:sp modelId="{B77017A9-2DF5-433D-B5B2-42B50ADC5F6B}">
      <dsp:nvSpPr>
        <dsp:cNvPr id="0" name=""/>
        <dsp:cNvSpPr/>
      </dsp:nvSpPr>
      <dsp:spPr>
        <a:xfrm>
          <a:off x="0" y="2032000"/>
          <a:ext cx="8083826" cy="627412"/>
        </a:xfrm>
        <a:prstGeom prst="round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sz="2000" b="1" kern="1200" dirty="0" smtClean="0">
              <a:latin typeface="微軟正黑體" pitchFamily="34" charset="-120"/>
              <a:ea typeface="微軟正黑體" pitchFamily="34" charset="-120"/>
            </a:rPr>
            <a:t>行為控制</a:t>
          </a:r>
          <a:endParaRPr lang="zh-TW" altLang="en-US" sz="2000" b="1" kern="1200" dirty="0">
            <a:latin typeface="微軟正黑體" pitchFamily="34" charset="-120"/>
            <a:ea typeface="微軟正黑體" pitchFamily="34" charset="-120"/>
          </a:endParaRPr>
        </a:p>
      </dsp:txBody>
      <dsp:txXfrm>
        <a:off x="30628" y="2062628"/>
        <a:ext cx="8022570" cy="566156"/>
      </dsp:txXfrm>
    </dsp:sp>
    <dsp:sp modelId="{50B17FC5-2A8A-44F9-90A7-ACED62AF19A1}">
      <dsp:nvSpPr>
        <dsp:cNvPr id="0" name=""/>
        <dsp:cNvSpPr/>
      </dsp:nvSpPr>
      <dsp:spPr>
        <a:xfrm>
          <a:off x="0" y="2659412"/>
          <a:ext cx="8083826" cy="3726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5666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TW" sz="1600" b="1" kern="1200" dirty="0" smtClean="0">
              <a:latin typeface="微軟正黑體" pitchFamily="34" charset="-120"/>
              <a:ea typeface="微軟正黑體" pitchFamily="34" charset="-120"/>
            </a:rPr>
            <a:t>透過建立一套完整的規則與程序，來指引各個部門、事業部，和員工的行為。</a:t>
          </a:r>
          <a:endParaRPr lang="zh-TW" altLang="en-US" sz="1600" b="1" kern="1200" dirty="0">
            <a:latin typeface="微軟正黑體" pitchFamily="34" charset="-120"/>
            <a:ea typeface="微軟正黑體" pitchFamily="34" charset="-120"/>
          </a:endParaRPr>
        </a:p>
      </dsp:txBody>
      <dsp:txXfrm>
        <a:off x="0" y="2659412"/>
        <a:ext cx="8083826" cy="372600"/>
      </dsp:txXfrm>
    </dsp:sp>
    <dsp:sp modelId="{75669968-E838-4B48-BFCB-CFDB951960F4}">
      <dsp:nvSpPr>
        <dsp:cNvPr id="0" name=""/>
        <dsp:cNvSpPr/>
      </dsp:nvSpPr>
      <dsp:spPr>
        <a:xfrm>
          <a:off x="0" y="3032012"/>
          <a:ext cx="8083826" cy="62741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sz="2000" b="1" kern="1200" dirty="0" smtClean="0">
              <a:latin typeface="微軟正黑體" pitchFamily="34" charset="-120"/>
              <a:ea typeface="微軟正黑體" pitchFamily="34" charset="-120"/>
            </a:rPr>
            <a:t>人員控制</a:t>
          </a:r>
          <a:endParaRPr lang="zh-TW" altLang="en-US" sz="2000" b="1" kern="1200" dirty="0">
            <a:latin typeface="微軟正黑體" pitchFamily="34" charset="-120"/>
            <a:ea typeface="微軟正黑體" pitchFamily="34" charset="-120"/>
          </a:endParaRPr>
        </a:p>
      </dsp:txBody>
      <dsp:txXfrm>
        <a:off x="30628" y="3062640"/>
        <a:ext cx="8022570" cy="566156"/>
      </dsp:txXfrm>
    </dsp:sp>
    <dsp:sp modelId="{7815B08D-35DC-4BED-B73E-B7F01EF2F328}">
      <dsp:nvSpPr>
        <dsp:cNvPr id="0" name=""/>
        <dsp:cNvSpPr/>
      </dsp:nvSpPr>
      <dsp:spPr>
        <a:xfrm>
          <a:off x="0" y="3659425"/>
          <a:ext cx="8083826" cy="3726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5666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TW" sz="1600" b="1" kern="1200" dirty="0" smtClean="0">
              <a:latin typeface="微軟正黑體" pitchFamily="34" charset="-120"/>
              <a:ea typeface="微軟正黑體" pitchFamily="34" charset="-120"/>
            </a:rPr>
            <a:t>人員控制主要是由人員的內在來著手，希望塑造自我控制的員工</a:t>
          </a:r>
          <a:endParaRPr lang="zh-TW" altLang="en-US" sz="1600" b="1" kern="1200" dirty="0">
            <a:latin typeface="微軟正黑體" pitchFamily="34" charset="-120"/>
            <a:ea typeface="微軟正黑體" pitchFamily="34" charset="-120"/>
          </a:endParaRPr>
        </a:p>
      </dsp:txBody>
      <dsp:txXfrm>
        <a:off x="0" y="3659425"/>
        <a:ext cx="8083826" cy="372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20162"/>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§14.1</a:t>
          </a:r>
          <a:r>
            <a:rPr lang="zh-TW" altLang="en-US" sz="3000" b="1" kern="1200" dirty="0" smtClean="0">
              <a:solidFill>
                <a:schemeClr val="bg1"/>
              </a:solidFill>
              <a:latin typeface="微軟正黑體" pitchFamily="34" charset="-120"/>
              <a:ea typeface="微軟正黑體" pitchFamily="34" charset="-120"/>
            </a:rPr>
            <a:t> 策略控制與控制程序</a:t>
          </a:r>
          <a:endParaRPr lang="zh-TW" altLang="en-US" sz="3000" b="1" kern="1200" dirty="0">
            <a:solidFill>
              <a:schemeClr val="bg1"/>
            </a:solidFill>
            <a:latin typeface="微軟正黑體" pitchFamily="34" charset="-120"/>
            <a:ea typeface="微軟正黑體" pitchFamily="34" charset="-120"/>
          </a:endParaRPr>
        </a:p>
      </dsp:txBody>
      <dsp:txXfrm>
        <a:off x="45942" y="66104"/>
        <a:ext cx="7090794" cy="849234"/>
      </dsp:txXfrm>
    </dsp:sp>
    <dsp:sp modelId="{8ECE8589-8516-4D5C-8698-B69BE5F46FB4}">
      <dsp:nvSpPr>
        <dsp:cNvPr id="0" name=""/>
        <dsp:cNvSpPr/>
      </dsp:nvSpPr>
      <dsp:spPr>
        <a:xfrm>
          <a:off x="0" y="1047681"/>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§14.2</a:t>
          </a:r>
          <a:r>
            <a:rPr lang="zh-TW" altLang="en-US" sz="3000" b="1" kern="1200" dirty="0" smtClean="0">
              <a:solidFill>
                <a:schemeClr val="bg1"/>
              </a:solidFill>
              <a:latin typeface="微軟正黑體" pitchFamily="34" charset="-120"/>
              <a:ea typeface="微軟正黑體" pitchFamily="34" charset="-120"/>
            </a:rPr>
            <a:t> 策略控制的類型</a:t>
          </a:r>
          <a:endParaRPr lang="zh-TW" altLang="en-US" sz="3000" b="1" kern="1200" dirty="0">
            <a:solidFill>
              <a:schemeClr val="bg1"/>
            </a:solidFill>
            <a:latin typeface="微軟正黑體" pitchFamily="34" charset="-120"/>
            <a:ea typeface="微軟正黑體" pitchFamily="34" charset="-120"/>
          </a:endParaRPr>
        </a:p>
      </dsp:txBody>
      <dsp:txXfrm>
        <a:off x="45942" y="1093623"/>
        <a:ext cx="7090794" cy="849234"/>
      </dsp:txXfrm>
    </dsp:sp>
    <dsp:sp modelId="{AE0AAF5F-BFF0-4A8C-9D32-008D956B3228}">
      <dsp:nvSpPr>
        <dsp:cNvPr id="0" name=""/>
        <dsp:cNvSpPr/>
      </dsp:nvSpPr>
      <dsp:spPr>
        <a:xfrm>
          <a:off x="0" y="2075199"/>
          <a:ext cx="7182678" cy="941118"/>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§14.3</a:t>
          </a:r>
          <a:r>
            <a:rPr lang="zh-TW" altLang="en-US" sz="3000" b="1" kern="1200" dirty="0" smtClean="0">
              <a:solidFill>
                <a:schemeClr val="bg1"/>
              </a:solidFill>
              <a:latin typeface="微軟正黑體" pitchFamily="34" charset="-120"/>
              <a:ea typeface="微軟正黑體" pitchFamily="34" charset="-120"/>
            </a:rPr>
            <a:t> 策略控制系統的有效性</a:t>
          </a:r>
          <a:endParaRPr lang="zh-TW" altLang="en-US" sz="3000" b="1" kern="1200" dirty="0">
            <a:solidFill>
              <a:schemeClr val="bg1"/>
            </a:solidFill>
            <a:latin typeface="微軟正黑體" pitchFamily="34" charset="-120"/>
            <a:ea typeface="微軟正黑體" pitchFamily="34" charset="-120"/>
          </a:endParaRPr>
        </a:p>
      </dsp:txBody>
      <dsp:txXfrm>
        <a:off x="45942" y="2121141"/>
        <a:ext cx="7090794" cy="849234"/>
      </dsp:txXfrm>
    </dsp:sp>
    <dsp:sp modelId="{1571E1A3-2EAD-4D46-9361-502BECB663B7}">
      <dsp:nvSpPr>
        <dsp:cNvPr id="0" name=""/>
        <dsp:cNvSpPr/>
      </dsp:nvSpPr>
      <dsp:spPr>
        <a:xfrm>
          <a:off x="0" y="3102718"/>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§14.4</a:t>
          </a:r>
          <a:r>
            <a:rPr lang="zh-TW" altLang="en-US" sz="3000" b="1" kern="1200" dirty="0" smtClean="0">
              <a:solidFill>
                <a:schemeClr val="bg1"/>
              </a:solidFill>
              <a:latin typeface="微軟正黑體" pitchFamily="34" charset="-120"/>
              <a:ea typeface="微軟正黑體" pitchFamily="34" charset="-120"/>
            </a:rPr>
            <a:t> 策略類型與策略控制</a:t>
          </a:r>
          <a:endParaRPr lang="zh-TW" altLang="en-US" sz="3000" b="1" kern="1200" dirty="0">
            <a:solidFill>
              <a:schemeClr val="bg1"/>
            </a:solidFill>
            <a:latin typeface="微軟正黑體" pitchFamily="34" charset="-120"/>
            <a:ea typeface="微軟正黑體" pitchFamily="34" charset="-120"/>
          </a:endParaRPr>
        </a:p>
      </dsp:txBody>
      <dsp:txXfrm>
        <a:off x="45942" y="3148660"/>
        <a:ext cx="7090794" cy="8492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A4F16-D008-40ED-99F1-C5644E10AF81}">
      <dsp:nvSpPr>
        <dsp:cNvPr id="0" name=""/>
        <dsp:cNvSpPr/>
      </dsp:nvSpPr>
      <dsp:spPr>
        <a:xfrm>
          <a:off x="0" y="567634"/>
          <a:ext cx="2252869" cy="1351721"/>
        </a:xfrm>
        <a:prstGeom prst="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kumimoji="1" lang="zh-TW" altLang="en-US" sz="3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控制重心</a:t>
          </a:r>
          <a:endParaRPr lang="zh-TW" altLang="en-US" sz="3100" kern="1200" dirty="0">
            <a:latin typeface="微軟正黑體" pitchFamily="34" charset="-120"/>
            <a:ea typeface="微軟正黑體" pitchFamily="34" charset="-120"/>
          </a:endParaRPr>
        </a:p>
      </dsp:txBody>
      <dsp:txXfrm>
        <a:off x="0" y="567634"/>
        <a:ext cx="2252869" cy="1351721"/>
      </dsp:txXfrm>
    </dsp:sp>
    <dsp:sp modelId="{57A5B357-B5FB-446E-962F-FB2839A60E16}">
      <dsp:nvSpPr>
        <dsp:cNvPr id="0" name=""/>
        <dsp:cNvSpPr/>
      </dsp:nvSpPr>
      <dsp:spPr>
        <a:xfrm>
          <a:off x="2478156" y="567634"/>
          <a:ext cx="2252869" cy="1351721"/>
        </a:xfrm>
        <a:prstGeom prst="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kumimoji="1" lang="zh-TW" altLang="en-US" sz="3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控制合理性</a:t>
          </a:r>
          <a:endParaRPr lang="zh-TW" altLang="en-US" sz="3100" kern="1200" dirty="0">
            <a:latin typeface="微軟正黑體" pitchFamily="34" charset="-120"/>
            <a:ea typeface="微軟正黑體" pitchFamily="34" charset="-120"/>
          </a:endParaRPr>
        </a:p>
      </dsp:txBody>
      <dsp:txXfrm>
        <a:off x="2478156" y="567634"/>
        <a:ext cx="2252869" cy="1351721"/>
      </dsp:txXfrm>
    </dsp:sp>
    <dsp:sp modelId="{B59538B0-4FC1-4560-B81D-172740993E4B}">
      <dsp:nvSpPr>
        <dsp:cNvPr id="0" name=""/>
        <dsp:cNvSpPr/>
      </dsp:nvSpPr>
      <dsp:spPr>
        <a:xfrm>
          <a:off x="4956313" y="567634"/>
          <a:ext cx="2252869" cy="1351721"/>
        </a:xfrm>
        <a:prstGeom prst="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kumimoji="1" lang="zh-TW" altLang="en-US" sz="3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資訊品質</a:t>
          </a:r>
          <a:endParaRPr lang="zh-TW" altLang="en-US" sz="3100" kern="1200" dirty="0">
            <a:latin typeface="微軟正黑體" pitchFamily="34" charset="-120"/>
            <a:ea typeface="微軟正黑體" pitchFamily="34" charset="-120"/>
          </a:endParaRPr>
        </a:p>
      </dsp:txBody>
      <dsp:txXfrm>
        <a:off x="4956313" y="567634"/>
        <a:ext cx="2252869" cy="1351721"/>
      </dsp:txXfrm>
    </dsp:sp>
    <dsp:sp modelId="{76BCC367-1DEA-4BCF-BE88-48E5B5B7D811}">
      <dsp:nvSpPr>
        <dsp:cNvPr id="0" name=""/>
        <dsp:cNvSpPr/>
      </dsp:nvSpPr>
      <dsp:spPr>
        <a:xfrm>
          <a:off x="1239078" y="2144643"/>
          <a:ext cx="2252869" cy="1351721"/>
        </a:xfrm>
        <a:prstGeom prst="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kumimoji="1" lang="zh-TW" altLang="en-US" sz="3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控制彈性</a:t>
          </a:r>
          <a:endParaRPr lang="zh-TW" altLang="en-US" sz="3100" kern="1200" dirty="0">
            <a:latin typeface="微軟正黑體" pitchFamily="34" charset="-120"/>
            <a:ea typeface="微軟正黑體" pitchFamily="34" charset="-120"/>
          </a:endParaRPr>
        </a:p>
      </dsp:txBody>
      <dsp:txXfrm>
        <a:off x="1239078" y="2144643"/>
        <a:ext cx="2252869" cy="1351721"/>
      </dsp:txXfrm>
    </dsp:sp>
    <dsp:sp modelId="{AF6EBCD5-BE05-4828-8588-3AF69F866019}">
      <dsp:nvSpPr>
        <dsp:cNvPr id="0" name=""/>
        <dsp:cNvSpPr/>
      </dsp:nvSpPr>
      <dsp:spPr>
        <a:xfrm>
          <a:off x="3717234" y="2144643"/>
          <a:ext cx="2252869" cy="1351721"/>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kumimoji="1" lang="zh-TW" altLang="en-US" sz="3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成本效益 </a:t>
          </a:r>
          <a:endParaRPr lang="zh-TW" altLang="en-US" sz="3100" kern="1200" dirty="0">
            <a:latin typeface="微軟正黑體" pitchFamily="34" charset="-120"/>
            <a:ea typeface="微軟正黑體" pitchFamily="34" charset="-120"/>
          </a:endParaRPr>
        </a:p>
      </dsp:txBody>
      <dsp:txXfrm>
        <a:off x="3717234" y="2144643"/>
        <a:ext cx="2252869" cy="13517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488CDD4A-43D8-455E-B8B3-92F375AB6442}" type="datetimeFigureOut">
              <a:rPr lang="zh-TW" altLang="en-US"/>
              <a:pPr>
                <a:defRPr/>
              </a:pPr>
              <a:t>2017/6/28</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6A8AB81-5C71-44A2-8066-56506AE8040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AE4BA4C2-8990-4725-8DFD-8CAEB516D904}" type="datetimeFigureOut">
              <a:rPr lang="zh-TW" altLang="en-US"/>
              <a:pPr>
                <a:defRPr/>
              </a:pPr>
              <a:t>2017/6/28</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D1CB87D-F85E-49B9-88BA-5C7BF2E8078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8E595FEA-FF5E-4AF5-8EDA-ED323F0F5755}" type="slidenum">
              <a:rPr lang="zh-TW" altLang="en-US" smtClean="0"/>
              <a:pPr/>
              <a:t>2</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E0E0F660-E680-4B45-8998-3141AF231798}" type="slidenum">
              <a:rPr lang="zh-TW" altLang="en-US"/>
              <a:pPr>
                <a:defRPr/>
              </a:pPr>
              <a:t>‹#›</a:t>
            </a:fld>
            <a:endParaRPr lang="zh-TW" altLang="en-US"/>
          </a:p>
        </p:txBody>
      </p:sp>
    </p:spTree>
    <p:extLst>
      <p:ext uri="{BB962C8B-B14F-4D97-AF65-F5344CB8AC3E}">
        <p14:creationId xmlns:p14="http://schemas.microsoft.com/office/powerpoint/2010/main" val="345774332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DA24A639-5E5D-467B-BB8B-025CAE180C72}" type="slidenum">
              <a:rPr lang="zh-TW" altLang="en-US"/>
              <a:pPr>
                <a:defRPr/>
              </a:pPr>
              <a:t>‹#›</a:t>
            </a:fld>
            <a:endParaRPr lang="zh-TW" altLang="en-US"/>
          </a:p>
        </p:txBody>
      </p:sp>
    </p:spTree>
    <p:extLst>
      <p:ext uri="{BB962C8B-B14F-4D97-AF65-F5344CB8AC3E}">
        <p14:creationId xmlns:p14="http://schemas.microsoft.com/office/powerpoint/2010/main" val="246427270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2D715EB9-8487-4AE3-8C8C-4280E83FABD6}" type="slidenum">
              <a:rPr lang="zh-TW" altLang="en-US"/>
              <a:pPr>
                <a:defRPr/>
              </a:pPr>
              <a:t>‹#›</a:t>
            </a:fld>
            <a:endParaRPr lang="zh-TW" altLang="en-US"/>
          </a:p>
        </p:txBody>
      </p:sp>
    </p:spTree>
    <p:extLst>
      <p:ext uri="{BB962C8B-B14F-4D97-AF65-F5344CB8AC3E}">
        <p14:creationId xmlns:p14="http://schemas.microsoft.com/office/powerpoint/2010/main" val="342440583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077239" y="788358"/>
            <a:ext cx="6412272" cy="935723"/>
          </a:xfrm>
        </p:spPr>
        <p:txBody>
          <a:bodyPr anchor="b">
            <a:noAutofit/>
          </a:bodyPr>
          <a:lstStyle>
            <a:lvl1pPr algn="l">
              <a:defRPr sz="4800" b="1">
                <a:latin typeface="Arial" panose="020B0604020202020204" pitchFamily="34" charset="0"/>
                <a:cs typeface="Arial" panose="020B0604020202020204" pitchFamily="34" charset="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233747" y="2897845"/>
            <a:ext cx="6676505" cy="1412170"/>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AD75E8F-253E-40A8-BF02-17CAA879C3B2}" type="slidenum">
              <a:rPr lang="zh-TW" altLang="en-US"/>
              <a:pPr>
                <a:defRPr/>
              </a:pPr>
              <a:t>‹#›</a:t>
            </a:fld>
            <a:endParaRPr lang="zh-TW" altLang="en-US"/>
          </a:p>
        </p:txBody>
      </p:sp>
    </p:spTree>
    <p:extLst>
      <p:ext uri="{BB962C8B-B14F-4D97-AF65-F5344CB8AC3E}">
        <p14:creationId xmlns:p14="http://schemas.microsoft.com/office/powerpoint/2010/main" val="294642252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228600" indent="-228600">
              <a:buFont typeface="Myriad Hebrew" panose="01010101010101010101" pitchFamily="50" charset="-79"/>
              <a:buChar char="­"/>
              <a:defRPr/>
            </a:lvl1pPr>
            <a:lvl2pPr marL="685800" indent="-228600">
              <a:buFont typeface="Myriad Hebrew" panose="01010101010101010101" pitchFamily="50" charset="-79"/>
              <a:buChar char="­"/>
              <a:defRPr/>
            </a:lvl2pPr>
            <a:lvl3pPr marL="1143000" indent="-228600">
              <a:buFont typeface="Myriad Hebrew" panose="01010101010101010101" pitchFamily="50" charset="-79"/>
              <a:buChar char="­"/>
              <a:defRPr/>
            </a:lvl3pPr>
            <a:lvl4pPr marL="1600200" indent="-228600">
              <a:buFont typeface="Myriad Hebrew" panose="01010101010101010101" pitchFamily="50" charset="-79"/>
              <a:buChar char="­"/>
              <a:defRPr/>
            </a:lvl4pPr>
            <a:lvl5pPr marL="2057400" indent="-228600">
              <a:buFont typeface="Myriad Hebrew" panose="01010101010101010101" pitchFamily="50" charset="-79"/>
              <a:buChar char="­"/>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1-</a:t>
            </a:r>
            <a:fld id="{8F2770D9-E6E0-4A87-BA56-A8083272F219}" type="slidenum">
              <a:rPr lang="zh-TW" altLang="en-US"/>
              <a:pPr>
                <a:defRPr/>
              </a:pPr>
              <a:t>‹#›</a:t>
            </a:fld>
            <a:endParaRPr lang="zh-TW" altLang="en-US"/>
          </a:p>
        </p:txBody>
      </p:sp>
    </p:spTree>
    <p:extLst>
      <p:ext uri="{BB962C8B-B14F-4D97-AF65-F5344CB8AC3E}">
        <p14:creationId xmlns:p14="http://schemas.microsoft.com/office/powerpoint/2010/main" val="187054864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E04E2B8-E0F2-4894-991E-5D5FE8D41108}" type="slidenum">
              <a:rPr lang="zh-TW" altLang="en-US"/>
              <a:pPr>
                <a:defRPr/>
              </a:pPr>
              <a:t>‹#›</a:t>
            </a:fld>
            <a:endParaRPr lang="zh-TW" altLang="en-US"/>
          </a:p>
        </p:txBody>
      </p:sp>
    </p:spTree>
    <p:extLst>
      <p:ext uri="{BB962C8B-B14F-4D97-AF65-F5344CB8AC3E}">
        <p14:creationId xmlns:p14="http://schemas.microsoft.com/office/powerpoint/2010/main" val="429440960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A648234-3971-4D93-9458-B8F0994BCD43}" type="slidenum">
              <a:rPr lang="zh-TW" altLang="en-US"/>
              <a:pPr>
                <a:defRPr/>
              </a:pPr>
              <a:t>‹#›</a:t>
            </a:fld>
            <a:endParaRPr lang="zh-TW" altLang="en-US"/>
          </a:p>
        </p:txBody>
      </p:sp>
    </p:spTree>
    <p:extLst>
      <p:ext uri="{BB962C8B-B14F-4D97-AF65-F5344CB8AC3E}">
        <p14:creationId xmlns:p14="http://schemas.microsoft.com/office/powerpoint/2010/main" val="305985356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5F828EBA-A53D-447B-8993-32722433BB1E}" type="slidenum">
              <a:rPr lang="zh-TW" altLang="en-US"/>
              <a:pPr>
                <a:defRPr/>
              </a:pPr>
              <a:t>‹#›</a:t>
            </a:fld>
            <a:endParaRPr lang="zh-TW" altLang="en-US"/>
          </a:p>
        </p:txBody>
      </p:sp>
    </p:spTree>
    <p:extLst>
      <p:ext uri="{BB962C8B-B14F-4D97-AF65-F5344CB8AC3E}">
        <p14:creationId xmlns:p14="http://schemas.microsoft.com/office/powerpoint/2010/main" val="22777413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6ABC4FAC-B558-4025-B362-16754C1037C3}" type="slidenum">
              <a:rPr lang="zh-TW" altLang="en-US"/>
              <a:pPr>
                <a:defRPr/>
              </a:pPr>
              <a:t>‹#›</a:t>
            </a:fld>
            <a:endParaRPr lang="zh-TW" altLang="en-US"/>
          </a:p>
        </p:txBody>
      </p:sp>
    </p:spTree>
    <p:extLst>
      <p:ext uri="{BB962C8B-B14F-4D97-AF65-F5344CB8AC3E}">
        <p14:creationId xmlns:p14="http://schemas.microsoft.com/office/powerpoint/2010/main" val="122644627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97D8A67A-5AEB-40B1-AD71-9693370407CE}" type="slidenum">
              <a:rPr lang="zh-TW" altLang="en-US"/>
              <a:pPr>
                <a:defRPr/>
              </a:pPr>
              <a:t>‹#›</a:t>
            </a:fld>
            <a:endParaRPr lang="zh-TW" altLang="en-US"/>
          </a:p>
        </p:txBody>
      </p:sp>
    </p:spTree>
    <p:extLst>
      <p:ext uri="{BB962C8B-B14F-4D97-AF65-F5344CB8AC3E}">
        <p14:creationId xmlns:p14="http://schemas.microsoft.com/office/powerpoint/2010/main" val="370293466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343CB32-231B-4DA2-BEBB-21ECE90BB4E0}" type="slidenum">
              <a:rPr lang="zh-TW" altLang="en-US"/>
              <a:pPr>
                <a:defRPr/>
              </a:pPr>
              <a:t>‹#›</a:t>
            </a:fld>
            <a:endParaRPr lang="zh-TW" altLang="en-US"/>
          </a:p>
        </p:txBody>
      </p:sp>
    </p:spTree>
    <p:extLst>
      <p:ext uri="{BB962C8B-B14F-4D97-AF65-F5344CB8AC3E}">
        <p14:creationId xmlns:p14="http://schemas.microsoft.com/office/powerpoint/2010/main" val="190197605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08522" y="552280"/>
            <a:ext cx="7594333" cy="747413"/>
          </a:xfrm>
        </p:spPr>
        <p:txBody>
          <a:bodyPr/>
          <a:lstStyle>
            <a:lvl1pPr>
              <a:defRPr>
                <a:solidFill>
                  <a:schemeClr val="accent1">
                    <a:lumMod val="50000"/>
                  </a:schemeClr>
                </a:solidFill>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808522" y="1653436"/>
            <a:ext cx="7594333" cy="4523527"/>
          </a:xfrm>
        </p:spPr>
        <p:txBody>
          <a:bodyPr/>
          <a:lstStyle>
            <a:lvl1pPr>
              <a:lnSpc>
                <a:spcPct val="100000"/>
              </a:lnSpc>
              <a:defRPr>
                <a:latin typeface="Times New Roman" panose="02020603050405020304" pitchFamily="18" charset="0"/>
                <a:cs typeface="Times New Roman" panose="02020603050405020304" pitchFamily="18" charset="0"/>
              </a:defRPr>
            </a:lvl1pPr>
            <a:lvl2pPr>
              <a:defRPr sz="25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a:xfrm>
            <a:off x="115888" y="6388100"/>
            <a:ext cx="4418012" cy="276225"/>
          </a:xfrm>
        </p:spPr>
        <p:txBody>
          <a:bodyPr/>
          <a:lstStyle>
            <a:lvl1pPr>
              <a:defRPr/>
            </a:lvl1pPr>
          </a:lstStyle>
          <a:p>
            <a:pPr>
              <a:defRPr/>
            </a:pPr>
            <a:r>
              <a:rPr lang="zh-TW" altLang="en-US"/>
              <a:t>策略管理 </a:t>
            </a:r>
            <a:r>
              <a:rPr lang="en-US" altLang="zh-TW"/>
              <a:t>ch1 </a:t>
            </a: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a:xfrm>
            <a:off x="6457950" y="6388100"/>
            <a:ext cx="2560638" cy="276225"/>
          </a:xfrm>
        </p:spPr>
        <p:txBody>
          <a:bodyPr/>
          <a:lstStyle>
            <a:lvl1pPr>
              <a:defRPr/>
            </a:lvl1pPr>
          </a:lstStyle>
          <a:p>
            <a:pPr>
              <a:defRPr/>
            </a:pPr>
            <a:r>
              <a:rPr lang="en-US" altLang="zh-TW"/>
              <a:t>1-</a:t>
            </a:r>
            <a:fld id="{02D282CF-3067-4182-B842-54AA3D46596B}" type="slidenum">
              <a:rPr lang="zh-TW" altLang="en-US"/>
              <a:pPr>
                <a:defRPr/>
              </a:pPr>
              <a:t>‹#›</a:t>
            </a:fld>
            <a:endParaRPr lang="zh-TW" altLang="en-US"/>
          </a:p>
        </p:txBody>
      </p:sp>
    </p:spTree>
    <p:extLst>
      <p:ext uri="{BB962C8B-B14F-4D97-AF65-F5344CB8AC3E}">
        <p14:creationId xmlns:p14="http://schemas.microsoft.com/office/powerpoint/2010/main" val="203772187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9FB221B-449D-40BC-A9E6-5310ABEC31BC}" type="slidenum">
              <a:rPr lang="zh-TW" altLang="en-US"/>
              <a:pPr>
                <a:defRPr/>
              </a:pPr>
              <a:t>‹#›</a:t>
            </a:fld>
            <a:endParaRPr lang="zh-TW" altLang="en-US"/>
          </a:p>
        </p:txBody>
      </p:sp>
    </p:spTree>
    <p:extLst>
      <p:ext uri="{BB962C8B-B14F-4D97-AF65-F5344CB8AC3E}">
        <p14:creationId xmlns:p14="http://schemas.microsoft.com/office/powerpoint/2010/main" val="428348762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E7D7CCB-8614-429B-B252-F662C9145BFC}" type="slidenum">
              <a:rPr lang="zh-TW" altLang="en-US"/>
              <a:pPr>
                <a:defRPr/>
              </a:pPr>
              <a:t>‹#›</a:t>
            </a:fld>
            <a:endParaRPr lang="zh-TW" altLang="en-US"/>
          </a:p>
        </p:txBody>
      </p:sp>
    </p:spTree>
    <p:extLst>
      <p:ext uri="{BB962C8B-B14F-4D97-AF65-F5344CB8AC3E}">
        <p14:creationId xmlns:p14="http://schemas.microsoft.com/office/powerpoint/2010/main" val="213067062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95CA6C7-3684-4F3F-993C-B5EAE704B545}" type="slidenum">
              <a:rPr lang="zh-TW" altLang="en-US"/>
              <a:pPr>
                <a:defRPr/>
              </a:pPr>
              <a:t>‹#›</a:t>
            </a:fld>
            <a:endParaRPr lang="zh-TW" altLang="en-US"/>
          </a:p>
        </p:txBody>
      </p:sp>
    </p:spTree>
    <p:extLst>
      <p:ext uri="{BB962C8B-B14F-4D97-AF65-F5344CB8AC3E}">
        <p14:creationId xmlns:p14="http://schemas.microsoft.com/office/powerpoint/2010/main" val="37175996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7428A45F-9585-4F16-BC31-CBD3A666FD66}" type="slidenum">
              <a:rPr lang="zh-TW" altLang="en-US"/>
              <a:pPr>
                <a:defRPr/>
              </a:pPr>
              <a:t>‹#›</a:t>
            </a:fld>
            <a:endParaRPr lang="zh-TW" altLang="en-US"/>
          </a:p>
        </p:txBody>
      </p:sp>
    </p:spTree>
    <p:extLst>
      <p:ext uri="{BB962C8B-B14F-4D97-AF65-F5344CB8AC3E}">
        <p14:creationId xmlns:p14="http://schemas.microsoft.com/office/powerpoint/2010/main" val="126510034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a:p>
        </p:txBody>
      </p:sp>
      <p:sp>
        <p:nvSpPr>
          <p:cNvPr id="6" name="Footer Placeholder 5"/>
          <p:cNvSpPr>
            <a:spLocks noGrp="1"/>
          </p:cNvSpPr>
          <p:nvPr>
            <p:ph type="ftr" sz="quarter" idx="11"/>
          </p:nvPr>
        </p:nvSpPr>
        <p:spPr/>
        <p:txBody>
          <a:bodyPr/>
          <a:lstStyle>
            <a:lvl1pPr>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vl1pPr>
          </a:lstStyle>
          <a:p>
            <a:pPr>
              <a:defRPr/>
            </a:pPr>
            <a:r>
              <a:rPr lang="en-US" altLang="zh-TW"/>
              <a:t>1-</a:t>
            </a:r>
            <a:fld id="{3368443F-02DB-40FD-A8C6-D6B4600FB734}" type="slidenum">
              <a:rPr lang="zh-TW" altLang="en-US"/>
              <a:pPr>
                <a:defRPr/>
              </a:pPr>
              <a:t>‹#›</a:t>
            </a:fld>
            <a:endParaRPr lang="zh-TW" altLang="en-US"/>
          </a:p>
        </p:txBody>
      </p:sp>
    </p:spTree>
    <p:extLst>
      <p:ext uri="{BB962C8B-B14F-4D97-AF65-F5344CB8AC3E}">
        <p14:creationId xmlns:p14="http://schemas.microsoft.com/office/powerpoint/2010/main" val="133568273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567AB4B8-3773-4D6F-86D9-9CCD6983AB8E}" type="slidenum">
              <a:rPr lang="zh-TW" altLang="en-US"/>
              <a:pPr>
                <a:defRPr/>
              </a:pPr>
              <a:t>‹#›</a:t>
            </a:fld>
            <a:endParaRPr lang="zh-TW" altLang="en-US"/>
          </a:p>
        </p:txBody>
      </p:sp>
    </p:spTree>
    <p:extLst>
      <p:ext uri="{BB962C8B-B14F-4D97-AF65-F5344CB8AC3E}">
        <p14:creationId xmlns:p14="http://schemas.microsoft.com/office/powerpoint/2010/main" val="181515764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817998F7-4664-452A-ADD9-A0B9B8A7161B}" type="slidenum">
              <a:rPr lang="zh-TW" altLang="en-US"/>
              <a:pPr>
                <a:defRPr/>
              </a:pPr>
              <a:t>‹#›</a:t>
            </a:fld>
            <a:endParaRPr lang="zh-TW" altLang="en-US"/>
          </a:p>
        </p:txBody>
      </p:sp>
    </p:spTree>
    <p:extLst>
      <p:ext uri="{BB962C8B-B14F-4D97-AF65-F5344CB8AC3E}">
        <p14:creationId xmlns:p14="http://schemas.microsoft.com/office/powerpoint/2010/main" val="257904568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2C815C91-19F5-4AE7-AC2B-A296F9A2C1DC}" type="slidenum">
              <a:rPr lang="zh-TW" altLang="en-US"/>
              <a:pPr>
                <a:defRPr/>
              </a:pPr>
              <a:t>‹#›</a:t>
            </a:fld>
            <a:endParaRPr lang="zh-TW" altLang="en-US"/>
          </a:p>
        </p:txBody>
      </p:sp>
    </p:spTree>
    <p:extLst>
      <p:ext uri="{BB962C8B-B14F-4D97-AF65-F5344CB8AC3E}">
        <p14:creationId xmlns:p14="http://schemas.microsoft.com/office/powerpoint/2010/main" val="229031176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B61180EF-0568-4F4E-89A0-637033BE8F37}" type="slidenum">
              <a:rPr lang="zh-TW" altLang="en-US"/>
              <a:pPr>
                <a:defRPr/>
              </a:pPr>
              <a:t>‹#›</a:t>
            </a:fld>
            <a:endParaRPr lang="zh-TW" altLang="en-US"/>
          </a:p>
        </p:txBody>
      </p:sp>
    </p:spTree>
    <p:extLst>
      <p:ext uri="{BB962C8B-B14F-4D97-AF65-F5344CB8AC3E}">
        <p14:creationId xmlns:p14="http://schemas.microsoft.com/office/powerpoint/2010/main" val="365457521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4BC7E90D-8C05-48BD-A71C-91BE931ECF14}" type="slidenum">
              <a:rPr lang="zh-TW" altLang="en-US"/>
              <a:pPr>
                <a:defRPr/>
              </a:pPr>
              <a:t>‹#›</a:t>
            </a:fld>
            <a:endParaRPr lang="zh-TW" altLang="en-US"/>
          </a:p>
        </p:txBody>
      </p:sp>
    </p:spTree>
    <p:extLst>
      <p:ext uri="{BB962C8B-B14F-4D97-AF65-F5344CB8AC3E}">
        <p14:creationId xmlns:p14="http://schemas.microsoft.com/office/powerpoint/2010/main" val="274126810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563563"/>
            <a:ext cx="7886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15888" y="6464300"/>
            <a:ext cx="4418012" cy="2762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lumMod val="50000"/>
                  </a:schemeClr>
                </a:solidFill>
                <a:latin typeface="+mn-lt"/>
                <a:ea typeface="+mn-ea"/>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3"/>
          </p:nvPr>
        </p:nvSpPr>
        <p:spPr>
          <a:xfrm>
            <a:off x="3028950" y="637540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464300"/>
            <a:ext cx="2560638"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lumMod val="50000"/>
                  </a:schemeClr>
                </a:solidFill>
              </a:defRPr>
            </a:lvl1pPr>
          </a:lstStyle>
          <a:p>
            <a:pPr>
              <a:defRPr/>
            </a:pPr>
            <a:fld id="{396D9703-677E-4F06-819B-CDF14E3D40F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76" r:id="rId1"/>
    <p:sldLayoutId id="2147484577" r:id="rId2"/>
    <p:sldLayoutId id="2147484558" r:id="rId3"/>
    <p:sldLayoutId id="2147484578" r:id="rId4"/>
    <p:sldLayoutId id="2147484559" r:id="rId5"/>
    <p:sldLayoutId id="2147484560" r:id="rId6"/>
    <p:sldLayoutId id="2147484561" r:id="rId7"/>
    <p:sldLayoutId id="2147484562" r:id="rId8"/>
    <p:sldLayoutId id="2147484563" r:id="rId9"/>
    <p:sldLayoutId id="2147484564" r:id="rId10"/>
    <p:sldLayoutId id="2147484565" r:id="rId11"/>
  </p:sldLayoutIdLst>
  <p:transition spd="med">
    <p:fade/>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3600" b="1" kern="1200">
          <a:solidFill>
            <a:srgbClr val="843C0C"/>
          </a:solidFill>
          <a:latin typeface="標楷體" panose="03000509000000000000" pitchFamily="65" charset="-120"/>
          <a:ea typeface="標楷體" panose="03000509000000000000" pitchFamily="65" charset="-120"/>
          <a:cs typeface="+mj-cs"/>
        </a:defRPr>
      </a:lvl1pPr>
      <a:lvl2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2pPr>
      <a:lvl3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3pPr>
      <a:lvl4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4pPr>
      <a:lvl5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9pPr>
    </p:titleStyle>
    <p:bodyStyle>
      <a:lvl1pPr marL="228600" indent="-228600" algn="l" rtl="0" eaLnBrk="0" fontAlgn="base" hangingPunct="0">
        <a:lnSpc>
          <a:spcPct val="90000"/>
        </a:lnSpc>
        <a:spcBef>
          <a:spcPts val="1000"/>
        </a:spcBef>
        <a:spcAft>
          <a:spcPct val="0"/>
        </a:spcAft>
        <a:buBlip>
          <a:blip r:embed="rId14"/>
        </a:buBlip>
        <a:defRPr sz="2800" b="1" kern="1200">
          <a:solidFill>
            <a:schemeClr val="tx1"/>
          </a:solidFill>
          <a:latin typeface="標楷體" panose="03000509000000000000" pitchFamily="65" charset="-120"/>
          <a:ea typeface="標楷體" panose="03000509000000000000" pitchFamily="65" charset="-120"/>
          <a:cs typeface="+mn-cs"/>
        </a:defRPr>
      </a:lvl1pPr>
      <a:lvl2pPr marL="685800" indent="-228600" algn="l" rtl="0" eaLnBrk="0" fontAlgn="base" hangingPunct="0">
        <a:lnSpc>
          <a:spcPct val="90000"/>
        </a:lnSpc>
        <a:spcBef>
          <a:spcPts val="500"/>
        </a:spcBef>
        <a:spcAft>
          <a:spcPct val="0"/>
        </a:spcAft>
        <a:buBlip>
          <a:blip r:embed="rId15"/>
        </a:buBlip>
        <a:defRPr sz="2400" b="1"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lnSpc>
          <a:spcPct val="90000"/>
        </a:lnSpc>
        <a:spcBef>
          <a:spcPts val="500"/>
        </a:spcBef>
        <a:spcAft>
          <a:spcPct val="0"/>
        </a:spcAft>
        <a:buBlip>
          <a:blip r:embed="rId16"/>
        </a:buBlip>
        <a:defRPr sz="2000" b="1"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lnSpc>
          <a:spcPct val="90000"/>
        </a:lnSpc>
        <a:spcBef>
          <a:spcPts val="500"/>
        </a:spcBef>
        <a:spcAft>
          <a:spcPct val="0"/>
        </a:spcAft>
        <a:buBlip>
          <a:blip r:embed="rId17"/>
        </a:buBlip>
        <a:defRPr b="1"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lnSpc>
          <a:spcPct val="90000"/>
        </a:lnSpc>
        <a:spcBef>
          <a:spcPts val="500"/>
        </a:spcBef>
        <a:spcAft>
          <a:spcPct val="0"/>
        </a:spcAft>
        <a:buBlip>
          <a:blip r:embed="rId18"/>
        </a:buBlip>
        <a:defRPr b="1"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125413" y="6453188"/>
            <a:ext cx="2560637"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solidFill>
                <a:latin typeface="+mn-lt"/>
                <a:ea typeface="+mn-ea"/>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457950" y="6453188"/>
            <a:ext cx="2589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solidFill>
              </a:defRPr>
            </a:lvl1pPr>
          </a:lstStyle>
          <a:p>
            <a:pPr>
              <a:defRPr/>
            </a:pPr>
            <a:fld id="{87C18952-DFB1-480C-9612-E4B83320A73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66" r:id="rId1"/>
    <p:sldLayoutId id="2147484579"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ransition spd="slow">
    <p:push dir="u"/>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4400" b="1" kern="1200">
          <a:solidFill>
            <a:schemeClr val="bg1"/>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2pPr>
      <a:lvl3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3pPr>
      <a:lvl4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4pPr>
      <a:lvl5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5pPr>
      <a:lvl6pPr marL="4572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6pPr>
      <a:lvl7pPr marL="9144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7pPr>
      <a:lvl8pPr marL="13716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8pPr>
      <a:lvl9pPr marL="18288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bg1"/>
          </a:solidFill>
          <a:latin typeface="微軟正黑體" panose="020B0604030504040204" pitchFamily="34" charset="-120"/>
          <a:ea typeface="微軟正黑體" panose="020B0604030504040204" pitchFamily="34" charset="-12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bg1"/>
          </a:solidFill>
          <a:latin typeface="微軟正黑體" panose="020B0604030504040204" pitchFamily="34" charset="-120"/>
          <a:ea typeface="微軟正黑體" panose="020B0604030504040204" pitchFamily="34"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bg1"/>
          </a:solidFill>
          <a:latin typeface="微軟正黑體" panose="020B0604030504040204" pitchFamily="34" charset="-120"/>
          <a:ea typeface="微軟正黑體" panose="020B0604030504040204" pitchFamily="34"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8.png"/><Relationship Id="rId12" Type="http://schemas.microsoft.com/office/2007/relationships/hdphoto" Target="../media/hdphoto5.wdp"/><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21.png"/><Relationship Id="rId5" Type="http://schemas.openxmlformats.org/officeDocument/2006/relationships/diagramColors" Target="../diagrams/colors4.xml"/><Relationship Id="rId10" Type="http://schemas.openxmlformats.org/officeDocument/2006/relationships/image" Target="../media/image20.png"/><Relationship Id="rId4" Type="http://schemas.openxmlformats.org/officeDocument/2006/relationships/diagramQuickStyle" Target="../diagrams/quickStyle4.xml"/><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gif"/><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7.xml"/><Relationship Id="rId7" Type="http://schemas.openxmlformats.org/officeDocument/2006/relationships/image" Target="../media/image2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27.png"/><Relationship Id="rId4" Type="http://schemas.openxmlformats.org/officeDocument/2006/relationships/diagramQuickStyle" Target="../diagrams/quickStyle7.xml"/><Relationship Id="rId9"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gif"/><Relationship Id="rId1" Type="http://schemas.openxmlformats.org/officeDocument/2006/relationships/slideLayout" Target="../slideLayouts/slideLayout2.xml"/><Relationship Id="rId4" Type="http://schemas.microsoft.com/office/2007/relationships/hdphoto" Target="../media/hdphoto9.wdp"/></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12.wdp"/><Relationship Id="rId3" Type="http://schemas.openxmlformats.org/officeDocument/2006/relationships/diagramLayout" Target="../diagrams/layout10.xml"/><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hdphoto" Target="../media/hdphoto11.wdp"/><Relationship Id="rId5" Type="http://schemas.openxmlformats.org/officeDocument/2006/relationships/diagramColors" Target="../diagrams/colors10.xml"/><Relationship Id="rId10" Type="http://schemas.openxmlformats.org/officeDocument/2006/relationships/image" Target="../media/image36.png"/><Relationship Id="rId4" Type="http://schemas.openxmlformats.org/officeDocument/2006/relationships/diagramQuickStyle" Target="../diagrams/quickStyle10.xml"/><Relationship Id="rId9" Type="http://schemas.microsoft.com/office/2007/relationships/hdphoto" Target="../media/hdphoto10.wdp"/></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gif"/><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p:txBody>
          <a:bodyPr/>
          <a:lstStyle/>
          <a:p>
            <a:pPr eaLnBrk="1" hangingPunct="1"/>
            <a:endParaRPr lang="zh-TW" altLang="en-US" smtClean="0"/>
          </a:p>
        </p:txBody>
      </p:sp>
      <p:sp>
        <p:nvSpPr>
          <p:cNvPr id="9219" name="副標題 4"/>
          <p:cNvSpPr>
            <a:spLocks noGrp="1"/>
          </p:cNvSpPr>
          <p:nvPr>
            <p:ph type="subTitle" idx="1"/>
          </p:nvPr>
        </p:nvSpPr>
        <p:spPr/>
        <p:txBody>
          <a:bodyPr/>
          <a:lstStyle/>
          <a:p>
            <a:pPr eaLnBrk="1" hangingPunct="1"/>
            <a:endParaRPr lang="zh-TW" altLang="en-US"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1229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B3300A30-4DA2-4949-BEEA-0870DDA757C4}" type="slidenum">
              <a:rPr lang="en-US" altLang="zh-TW"/>
              <a:pPr eaLnBrk="1" hangingPunct="1"/>
              <a:t>10</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§14.1</a:t>
            </a:r>
            <a:r>
              <a:rPr lang="zh-TW" altLang="en-US" sz="4400" dirty="0">
                <a:latin typeface="微軟正黑體" pitchFamily="34" charset="-120"/>
                <a:ea typeface="微軟正黑體" pitchFamily="34" charset="-120"/>
              </a:rPr>
              <a:t>策略控制與控制程序</a:t>
            </a:r>
            <a:endParaRPr lang="zh-TW" altLang="zh-TW" sz="4400" dirty="0">
              <a:latin typeface="微軟正黑體" pitchFamily="34" charset="-120"/>
              <a:ea typeface="微軟正黑體" pitchFamily="34" charset="-120"/>
            </a:endParaRPr>
          </a:p>
        </p:txBody>
      </p:sp>
      <p:sp>
        <p:nvSpPr>
          <p:cNvPr id="12293" name="Rectangle 3"/>
          <p:cNvSpPr>
            <a:spLocks noGrp="1" noChangeArrowheads="1"/>
          </p:cNvSpPr>
          <p:nvPr>
            <p:ph type="body" idx="1"/>
          </p:nvPr>
        </p:nvSpPr>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評估差異結果並採取必要修正行動</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要先判定差距的來源。</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修正行動包括修改策略本身、調整策略執行計畫或執行方式。</a:t>
            </a:r>
          </a:p>
          <a:p>
            <a:pPr>
              <a:buFontTx/>
              <a:buBlip>
                <a:blip r:embed="rId2"/>
              </a:buBlip>
              <a:defRPr/>
            </a:pPr>
            <a:r>
              <a:rPr lang="zh-TW" altLang="en-US" dirty="0" smtClean="0">
                <a:latin typeface="微軟正黑體" pitchFamily="34" charset="-120"/>
                <a:ea typeface="微軟正黑體" pitchFamily="34" charset="-120"/>
              </a:rPr>
              <a:t>差距也可能來自於不切實際的標準。例如，目標訂得太高或太低。在此種情形下，需要修正的是標準而非實際績效。</a:t>
            </a:r>
          </a:p>
          <a:p>
            <a:pPr eaLnBrk="1" hangingPunct="1">
              <a:buFontTx/>
              <a:buBlip>
                <a:blip r:embed="rId2"/>
              </a:buBlip>
              <a:defRPr/>
            </a:pPr>
            <a:endParaRPr lang="zh-TW" altLang="zh-TW"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5042126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p:cTn id="7" dur="1000" fill="hold"/>
                                        <p:tgtEl>
                                          <p:spTgt spid="1229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3">
                                            <p:txEl>
                                              <p:pRg st="1" end="1"/>
                                            </p:txEl>
                                          </p:spTgt>
                                        </p:tgtEl>
                                        <p:attrNameLst>
                                          <p:attrName>style.visibility</p:attrName>
                                        </p:attrNameLst>
                                      </p:cBhvr>
                                      <p:to>
                                        <p:strVal val="visible"/>
                                      </p:to>
                                    </p:set>
                                    <p:anim calcmode="lin" valueType="num">
                                      <p:cBhvr>
                                        <p:cTn id="14" dur="1000" fill="hold"/>
                                        <p:tgtEl>
                                          <p:spTgt spid="1229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29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29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93">
                                            <p:txEl>
                                              <p:pRg st="2" end="2"/>
                                            </p:txEl>
                                          </p:spTgt>
                                        </p:tgtEl>
                                        <p:attrNameLst>
                                          <p:attrName>style.visibility</p:attrName>
                                        </p:attrNameLst>
                                      </p:cBhvr>
                                      <p:to>
                                        <p:strVal val="visible"/>
                                      </p:to>
                                    </p:set>
                                    <p:anim calcmode="lin" valueType="num">
                                      <p:cBhvr>
                                        <p:cTn id="21" dur="1000" fill="hold"/>
                                        <p:tgtEl>
                                          <p:spTgt spid="1229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29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29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293">
                                            <p:txEl>
                                              <p:pRg st="3" end="3"/>
                                            </p:txEl>
                                          </p:spTgt>
                                        </p:tgtEl>
                                        <p:attrNameLst>
                                          <p:attrName>style.visibility</p:attrName>
                                        </p:attrNameLst>
                                      </p:cBhvr>
                                      <p:to>
                                        <p:strVal val="visible"/>
                                      </p:to>
                                    </p:set>
                                    <p:anim calcmode="lin" valueType="num">
                                      <p:cBhvr>
                                        <p:cTn id="28" dur="1000" fill="hold"/>
                                        <p:tgtEl>
                                          <p:spTgt spid="1229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229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FFE5C635-72E8-42F1-8B19-73FF00EA20E0}" type="slidenum">
              <a:rPr lang="en-US" altLang="zh-TW"/>
              <a:pPr eaLnBrk="1" hangingPunct="1"/>
              <a:t>11</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14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策略控制</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663921" y="-62442"/>
            <a:ext cx="14800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t>Chapter 14</a:t>
            </a:r>
          </a:p>
        </p:txBody>
      </p:sp>
      <p:graphicFrame>
        <p:nvGraphicFramePr>
          <p:cNvPr id="7" name="資料庫圖表 6"/>
          <p:cNvGraphicFramePr/>
          <p:nvPr>
            <p:extLst>
              <p:ext uri="{D42A27DB-BD31-4B8C-83A1-F6EECF244321}">
                <p14:modId xmlns:p14="http://schemas.microsoft.com/office/powerpoint/2010/main" val="2159932590"/>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5047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1433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8CBDB630-52E5-4C6F-A8BD-FDB073782AF2}" type="slidenum">
              <a:rPr lang="en-US" altLang="zh-TW"/>
              <a:pPr eaLnBrk="1" hangingPunct="1"/>
              <a:t>12</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§14.2</a:t>
            </a:r>
            <a:r>
              <a:rPr lang="zh-TW" altLang="en-US" sz="4400" dirty="0">
                <a:latin typeface="微軟正黑體" pitchFamily="34" charset="-120"/>
                <a:ea typeface="微軟正黑體" pitchFamily="34" charset="-120"/>
              </a:rPr>
              <a:t>策略控制的類型</a:t>
            </a:r>
            <a:endParaRPr lang="zh-TW" altLang="zh-TW" sz="4400" dirty="0">
              <a:latin typeface="微軟正黑體" pitchFamily="34" charset="-120"/>
              <a:ea typeface="微軟正黑體" pitchFamily="34" charset="-120"/>
            </a:endParaRPr>
          </a:p>
        </p:txBody>
      </p:sp>
      <p:sp>
        <p:nvSpPr>
          <p:cNvPr id="14341" name="Rectangle 3"/>
          <p:cNvSpPr>
            <a:spLocks noGrp="1" noChangeArrowheads="1"/>
          </p:cNvSpPr>
          <p:nvPr>
            <p:ph type="body" idx="1"/>
          </p:nvPr>
        </p:nvSpPr>
        <p:spPr>
          <a:xfrm>
            <a:off x="646172" y="1348233"/>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以控制的階段來看控制類型 </a:t>
            </a:r>
            <a:endParaRPr lang="en-US" altLang="zh-TW" sz="3200" dirty="0" smtClean="0">
              <a:solidFill>
                <a:schemeClr val="accent6"/>
              </a:solidFill>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3663121140"/>
              </p:ext>
            </p:extLst>
          </p:nvPr>
        </p:nvGraphicFramePr>
        <p:xfrm>
          <a:off x="1712290" y="20996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圖片 2"/>
          <p:cNvPicPr>
            <a:picLocks noChangeAspect="1"/>
          </p:cNvPicPr>
          <p:nvPr/>
        </p:nvPicPr>
        <p:blipFill rotWithShape="1">
          <a:blip r:embed="rId7"/>
          <a:srcRect l="12859" r="5287"/>
          <a:stretch/>
        </p:blipFill>
        <p:spPr>
          <a:xfrm>
            <a:off x="121080" y="1979270"/>
            <a:ext cx="1928571" cy="1041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圖片 3"/>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21778" y1="25778" x2="29333" y2="65333"/>
                        <a14:foregroundMark x1="18222" y1="9333" x2="79111" y2="87556"/>
                        <a14:foregroundMark x1="75556" y1="16889" x2="17778" y2="90222"/>
                        <a14:foregroundMark x1="42222" y1="22667" x2="44444" y2="44444"/>
                        <a14:foregroundMark x1="18667" y1="10222" x2="76889" y2="8889"/>
                        <a14:foregroundMark x1="78667" y1="10222" x2="83556" y2="37778"/>
                        <a14:foregroundMark x1="12000" y1="14667" x2="15556" y2="72000"/>
                        <a14:foregroundMark x1="11556" y1="15111" x2="11556" y2="15111"/>
                        <a14:foregroundMark x1="10667" y1="14222" x2="10667" y2="14222"/>
                        <a14:foregroundMark x1="38222" y1="32000" x2="38222" y2="32000"/>
                        <a14:foregroundMark x1="22667" y1="86667" x2="73333" y2="84889"/>
                        <a14:foregroundMark x1="54667" y1="57333" x2="20444" y2="74222"/>
                        <a14:foregroundMark x1="58667" y1="24000" x2="47111" y2="52444"/>
                        <a14:foregroundMark x1="27111" y1="34667" x2="32000" y2="60889"/>
                        <a14:foregroundMark x1="30222" y1="35111" x2="35556" y2="64444"/>
                        <a14:foregroundMark x1="28889" y1="20000" x2="62222" y2="19556"/>
                        <a14:foregroundMark x1="53778" y1="15111" x2="39556" y2="19111"/>
                        <a14:foregroundMark x1="58667" y1="15111" x2="46222" y2="40889"/>
                        <a14:foregroundMark x1="23111" y1="16889" x2="43111" y2="42222"/>
                        <a14:foregroundMark x1="29333" y1="16000" x2="42222" y2="64444"/>
                        <a14:foregroundMark x1="73778" y1="64000" x2="74667" y2="71111"/>
                        <a14:foregroundMark x1="84889" y1="91556" x2="64000" y2="86667"/>
                        <a14:foregroundMark x1="10667" y1="13333" x2="20444" y2="32444"/>
                        <a14:foregroundMark x1="17778" y1="76889" x2="17778" y2="76889"/>
                        <a14:foregroundMark x1="16889" y1="72000" x2="19111" y2="87111"/>
                        <a14:foregroundMark x1="13778" y1="75111" x2="15111" y2="94222"/>
                        <a14:backgroundMark x1="96889" y1="44444" x2="96889" y2="44444"/>
                      </a14:backgroundRemoval>
                    </a14:imgEffect>
                  </a14:imgLayer>
                </a14:imgProps>
              </a:ext>
            </a:extLst>
          </a:blip>
          <a:stretch>
            <a:fillRect/>
          </a:stretch>
        </p:blipFill>
        <p:spPr>
          <a:xfrm>
            <a:off x="7699513" y="2236355"/>
            <a:ext cx="1569274" cy="1569274"/>
          </a:xfrm>
          <a:prstGeom prst="rect">
            <a:avLst/>
          </a:prstGeom>
        </p:spPr>
      </p:pic>
      <p:pic>
        <p:nvPicPr>
          <p:cNvPr id="5" name="圖片 4"/>
          <p:cNvPicPr>
            <a:picLocks noChangeAspect="1"/>
          </p:cNvPicPr>
          <p:nvPr/>
        </p:nvPicPr>
        <p:blipFill>
          <a:blip r:embed="rId10"/>
          <a:stretch>
            <a:fillRect/>
          </a:stretch>
        </p:blipFill>
        <p:spPr>
          <a:xfrm>
            <a:off x="26226" y="5484498"/>
            <a:ext cx="2118279" cy="1323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圖片 5"/>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2750" y1="25500" x2="54250" y2="51750"/>
                        <a14:foregroundMark x1="50500" y1="12500" x2="41250" y2="58500"/>
                        <a14:foregroundMark x1="42500" y1="15000" x2="58250" y2="63500"/>
                        <a14:foregroundMark x1="44000" y1="51500" x2="60750" y2="76000"/>
                        <a14:foregroundMark x1="51750" y1="71250" x2="40000" y2="80250"/>
                        <a14:foregroundMark x1="43250" y1="72500" x2="58750" y2="81750"/>
                        <a14:foregroundMark x1="64000" y1="71750" x2="37000" y2="83000"/>
                        <a14:foregroundMark x1="43250" y1="82500" x2="60250" y2="84250"/>
                        <a14:foregroundMark x1="41250" y1="3500" x2="16250" y2="14000"/>
                        <a14:foregroundMark x1="15000" y1="16000" x2="3000" y2="36500"/>
                        <a14:foregroundMark x1="1500" y1="42750" x2="5750" y2="70250"/>
                        <a14:foregroundMark x1="9000" y1="77750" x2="27500" y2="93000"/>
                        <a14:foregroundMark x1="61500" y1="22000" x2="44500" y2="58750"/>
                        <a14:foregroundMark x1="63250" y1="46000" x2="59500" y2="33250"/>
                        <a14:foregroundMark x1="59500" y1="38500" x2="56500" y2="52750"/>
                        <a14:foregroundMark x1="60750" y1="35000" x2="54500" y2="48500"/>
                        <a14:foregroundMark x1="57500" y1="35250" x2="58000" y2="46500"/>
                        <a14:foregroundMark x1="48500" y1="13250" x2="41250" y2="35750"/>
                        <a14:foregroundMark x1="42750" y1="20250" x2="47500" y2="42750"/>
                        <a14:foregroundMark x1="47500" y1="27500" x2="49000" y2="66000"/>
                        <a14:foregroundMark x1="46750" y1="42750" x2="47750" y2="82500"/>
                        <a14:foregroundMark x1="40500" y1="49000" x2="49750" y2="86500"/>
                        <a14:foregroundMark x1="52250" y1="29500" x2="58500" y2="59750"/>
                        <a14:foregroundMark x1="43250" y1="2750" x2="62500" y2="3250"/>
                      </a14:backgroundRemoval>
                    </a14:imgEffect>
                  </a14:imgLayer>
                </a14:imgProps>
              </a:ext>
            </a:extLst>
          </a:blip>
          <a:stretch>
            <a:fillRect/>
          </a:stretch>
        </p:blipFill>
        <p:spPr>
          <a:xfrm>
            <a:off x="7521029" y="5248287"/>
            <a:ext cx="1520343" cy="1520343"/>
          </a:xfrm>
          <a:prstGeom prst="rect">
            <a:avLst/>
          </a:prstGeom>
        </p:spPr>
      </p:pic>
    </p:spTree>
    <p:extLst>
      <p:ext uri="{BB962C8B-B14F-4D97-AF65-F5344CB8AC3E}">
        <p14:creationId xmlns:p14="http://schemas.microsoft.com/office/powerpoint/2010/main" val="417660301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1536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t>14-</a:t>
            </a:r>
            <a:fld id="{5F0A81F6-FE95-414E-817B-DFBF82CB2FF0}" type="slidenum">
              <a:rPr lang="en-US" altLang="zh-TW"/>
              <a:pPr eaLnBrk="1" hangingPunct="1"/>
              <a:t>13</a:t>
            </a:fld>
            <a:endParaRPr lang="en-US" altLang="zh-TW" dirty="0"/>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§14.2</a:t>
            </a:r>
            <a:r>
              <a:rPr lang="zh-TW" altLang="en-US" sz="4400" dirty="0">
                <a:latin typeface="微軟正黑體" pitchFamily="34" charset="-120"/>
                <a:ea typeface="微軟正黑體" pitchFamily="34" charset="-120"/>
              </a:rPr>
              <a:t>策略控制的類型</a:t>
            </a:r>
            <a:endParaRPr lang="zh-TW" altLang="zh-TW" sz="4400" dirty="0">
              <a:latin typeface="微軟正黑體" pitchFamily="34" charset="-120"/>
              <a:ea typeface="微軟正黑體" pitchFamily="34" charset="-120"/>
            </a:endParaRPr>
          </a:p>
        </p:txBody>
      </p:sp>
      <p:sp>
        <p:nvSpPr>
          <p:cNvPr id="15365" name="Rectangle 3"/>
          <p:cNvSpPr>
            <a:spLocks noGrp="1" noChangeArrowheads="1"/>
          </p:cNvSpPr>
          <p:nvPr>
            <p:ph type="body" idx="1"/>
          </p:nvPr>
        </p:nvSpPr>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前提控制（</a:t>
            </a:r>
            <a:r>
              <a:rPr lang="en-US" altLang="zh-TW" sz="3200" dirty="0" smtClean="0">
                <a:solidFill>
                  <a:schemeClr val="accent6"/>
                </a:solidFill>
                <a:latin typeface="微軟正黑體" pitchFamily="34" charset="-120"/>
                <a:ea typeface="微軟正黑體" pitchFamily="34" charset="-120"/>
              </a:rPr>
              <a:t>Premise Control</a:t>
            </a:r>
            <a:r>
              <a:rPr lang="zh-TW" altLang="en-US" sz="3200" dirty="0" smtClean="0">
                <a:solidFill>
                  <a:schemeClr val="accent6"/>
                </a:solidFill>
                <a:latin typeface="微軟正黑體" pitchFamily="34" charset="-120"/>
                <a:ea typeface="微軟正黑體" pitchFamily="34" charset="-120"/>
              </a:rPr>
              <a:t>）</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是指有系統且持續地檢視策略的前提是否仍然有效。 </a:t>
            </a:r>
            <a:endParaRPr lang="en-US" altLang="zh-TW" dirty="0" smtClean="0">
              <a:latin typeface="微軟正黑體" pitchFamily="34" charset="-120"/>
              <a:ea typeface="微軟正黑體" pitchFamily="34" charset="-120"/>
            </a:endParaRPr>
          </a:p>
          <a:p>
            <a:pPr eaLnBrk="1" hangingPunct="1">
              <a:defRPr/>
            </a:pPr>
            <a:r>
              <a:rPr lang="zh-TW" altLang="en-US" dirty="0" smtClean="0">
                <a:solidFill>
                  <a:schemeClr val="accent6"/>
                </a:solidFill>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執行控制（</a:t>
            </a:r>
            <a:r>
              <a:rPr lang="en-US" altLang="zh-TW" sz="3200" dirty="0" smtClean="0">
                <a:solidFill>
                  <a:schemeClr val="accent6"/>
                </a:solidFill>
                <a:latin typeface="微軟正黑體" pitchFamily="34" charset="-120"/>
                <a:ea typeface="微軟正黑體" pitchFamily="34" charset="-120"/>
              </a:rPr>
              <a:t>Implementation Control</a:t>
            </a:r>
            <a:r>
              <a:rPr lang="zh-TW" altLang="en-US" sz="3200" dirty="0" smtClean="0">
                <a:solidFill>
                  <a:schemeClr val="accent6"/>
                </a:solidFill>
                <a:latin typeface="微軟正黑體" pitchFamily="34" charset="-120"/>
                <a:ea typeface="微軟正黑體" pitchFamily="34" charset="-120"/>
              </a:rPr>
              <a:t>）</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是指根據策略執行所獲得的成果，</a:t>
            </a:r>
            <a:r>
              <a:rPr lang="zh-TW" altLang="en-US" dirty="0" smtClean="0">
                <a:latin typeface="微軟正黑體" pitchFamily="34" charset="-120"/>
                <a:ea typeface="微軟正黑體" pitchFamily="34" charset="-120"/>
              </a:rPr>
              <a:t>來評估</a:t>
            </a:r>
            <a:r>
              <a:rPr lang="zh-TW" altLang="en-US" dirty="0" smtClean="0">
                <a:latin typeface="微軟正黑體" pitchFamily="34" charset="-120"/>
                <a:ea typeface="微軟正黑體" pitchFamily="34" charset="-120"/>
              </a:rPr>
              <a:t>是否應該改變整體策略或採取修正</a:t>
            </a:r>
            <a:r>
              <a:rPr lang="zh-TW" altLang="en-US" dirty="0" smtClean="0">
                <a:latin typeface="微軟正黑體" pitchFamily="34" charset="-120"/>
                <a:ea typeface="微軟正黑體" pitchFamily="34" charset="-120"/>
              </a:rPr>
              <a:t>行動。</a:t>
            </a:r>
            <a:endParaRPr lang="en-US" altLang="zh-TW" dirty="0" smtClean="0">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pic>
        <p:nvPicPr>
          <p:cNvPr id="7" name="圖片 6"/>
          <p:cNvPicPr>
            <a:picLocks noChangeAspect="1"/>
          </p:cNvPicPr>
          <p:nvPr/>
        </p:nvPicPr>
        <p:blipFill rotWithShape="1">
          <a:blip r:embed="rId3"/>
          <a:srcRect l="12859" r="5287"/>
          <a:stretch/>
        </p:blipFill>
        <p:spPr>
          <a:xfrm>
            <a:off x="1979019" y="4965538"/>
            <a:ext cx="2633631" cy="14225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圖片 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1778" y1="25778" x2="29333" y2="65333"/>
                        <a14:foregroundMark x1="18222" y1="9333" x2="79111" y2="87556"/>
                        <a14:foregroundMark x1="75556" y1="16889" x2="17778" y2="90222"/>
                        <a14:foregroundMark x1="42222" y1="22667" x2="44444" y2="44444"/>
                        <a14:foregroundMark x1="18667" y1="10222" x2="76889" y2="8889"/>
                        <a14:foregroundMark x1="78667" y1="10222" x2="83556" y2="37778"/>
                        <a14:foregroundMark x1="12000" y1="14667" x2="15556" y2="72000"/>
                        <a14:foregroundMark x1="11556" y1="15111" x2="11556" y2="15111"/>
                        <a14:foregroundMark x1="10667" y1="14222" x2="10667" y2="14222"/>
                        <a14:foregroundMark x1="38222" y1="32000" x2="38222" y2="32000"/>
                        <a14:foregroundMark x1="22667" y1="86667" x2="73333" y2="84889"/>
                        <a14:foregroundMark x1="54667" y1="57333" x2="20444" y2="74222"/>
                        <a14:foregroundMark x1="58667" y1="24000" x2="47111" y2="52444"/>
                        <a14:foregroundMark x1="27111" y1="34667" x2="32000" y2="60889"/>
                        <a14:foregroundMark x1="30222" y1="35111" x2="35556" y2="64444"/>
                        <a14:foregroundMark x1="28889" y1="20000" x2="62222" y2="19556"/>
                        <a14:foregroundMark x1="53778" y1="15111" x2="39556" y2="19111"/>
                        <a14:foregroundMark x1="58667" y1="15111" x2="46222" y2="40889"/>
                        <a14:foregroundMark x1="23111" y1="16889" x2="43111" y2="42222"/>
                        <a14:foregroundMark x1="29333" y1="16000" x2="42222" y2="64444"/>
                        <a14:foregroundMark x1="73778" y1="64000" x2="74667" y2="71111"/>
                        <a14:foregroundMark x1="84889" y1="91556" x2="64000" y2="86667"/>
                        <a14:foregroundMark x1="10667" y1="13333" x2="20444" y2="32444"/>
                        <a14:foregroundMark x1="17778" y1="76889" x2="17778" y2="76889"/>
                        <a14:foregroundMark x1="16889" y1="72000" x2="19111" y2="87111"/>
                        <a14:foregroundMark x1="13778" y1="75111" x2="15111" y2="94222"/>
                        <a14:backgroundMark x1="96889" y1="44444" x2="96889" y2="44444"/>
                      </a14:backgroundRemoval>
                    </a14:imgEffect>
                  </a14:imgLayer>
                </a14:imgProps>
              </a:ext>
            </a:extLst>
          </a:blip>
          <a:stretch>
            <a:fillRect/>
          </a:stretch>
        </p:blipFill>
        <p:spPr>
          <a:xfrm>
            <a:off x="6457950" y="4763838"/>
            <a:ext cx="1794124" cy="1794124"/>
          </a:xfrm>
          <a:prstGeom prst="rect">
            <a:avLst/>
          </a:prstGeom>
        </p:spPr>
      </p:pic>
    </p:spTree>
    <p:extLst>
      <p:ext uri="{BB962C8B-B14F-4D97-AF65-F5344CB8AC3E}">
        <p14:creationId xmlns:p14="http://schemas.microsoft.com/office/powerpoint/2010/main" val="11035099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p:cTn id="7" dur="1000" fill="hold"/>
                                        <p:tgtEl>
                                          <p:spTgt spid="1536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36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36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 calcmode="lin" valueType="num">
                                      <p:cBhvr>
                                        <p:cTn id="12" dur="1000" fill="hold"/>
                                        <p:tgtEl>
                                          <p:spTgt spid="1536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536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5365">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5365">
                                            <p:txEl>
                                              <p:pRg st="2" end="2"/>
                                            </p:txEl>
                                          </p:spTgt>
                                        </p:tgtEl>
                                        <p:attrNameLst>
                                          <p:attrName>style.visibility</p:attrName>
                                        </p:attrNameLst>
                                      </p:cBhvr>
                                      <p:to>
                                        <p:strVal val="visible"/>
                                      </p:to>
                                    </p:set>
                                    <p:anim calcmode="lin" valueType="num">
                                      <p:cBhvr>
                                        <p:cTn id="23" dur="1000" fill="hold"/>
                                        <p:tgtEl>
                                          <p:spTgt spid="15365">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15365">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15365">
                                            <p:txEl>
                                              <p:pRg st="2" end="2"/>
                                            </p:txEl>
                                          </p:spTgt>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5365">
                                            <p:txEl>
                                              <p:pRg st="3" end="3"/>
                                            </p:txEl>
                                          </p:spTgt>
                                        </p:tgtEl>
                                        <p:attrNameLst>
                                          <p:attrName>style.visibility</p:attrName>
                                        </p:attrNameLst>
                                      </p:cBhvr>
                                      <p:to>
                                        <p:strVal val="visible"/>
                                      </p:to>
                                    </p:set>
                                    <p:anim calcmode="lin" valueType="num">
                                      <p:cBhvr>
                                        <p:cTn id="28" dur="1000" fill="hold"/>
                                        <p:tgtEl>
                                          <p:spTgt spid="1536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536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5365">
                                            <p:txEl>
                                              <p:pRg st="3" end="3"/>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1638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A3A7F952-7B95-4130-AD3C-548D3C8AC6E6}" type="slidenum">
              <a:rPr lang="en-US" altLang="zh-TW"/>
              <a:pPr eaLnBrk="1" hangingPunct="1"/>
              <a:t>14</a:t>
            </a:fld>
            <a:endParaRPr lang="en-US" altLang="zh-TW"/>
          </a:p>
        </p:txBody>
      </p:sp>
      <p:sp>
        <p:nvSpPr>
          <p:cNvPr id="8194" name="Rectangle 2"/>
          <p:cNvSpPr>
            <a:spLocks noGrp="1" noChangeArrowheads="1"/>
          </p:cNvSpPr>
          <p:nvPr>
            <p:ph type="title"/>
          </p:nvPr>
        </p:nvSpPr>
        <p:spPr>
          <a:xfrm>
            <a:off x="577029" y="436533"/>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§14.2</a:t>
            </a:r>
            <a:r>
              <a:rPr lang="zh-TW" altLang="en-US" sz="4400" dirty="0">
                <a:latin typeface="微軟正黑體" pitchFamily="34" charset="-120"/>
                <a:ea typeface="微軟正黑體" pitchFamily="34" charset="-120"/>
              </a:rPr>
              <a:t>策略控制的類型</a:t>
            </a:r>
            <a:endParaRPr lang="zh-TW" altLang="zh-TW" sz="4400" dirty="0">
              <a:latin typeface="微軟正黑體" pitchFamily="34" charset="-120"/>
              <a:ea typeface="微軟正黑體" pitchFamily="34" charset="-120"/>
            </a:endParaRPr>
          </a:p>
        </p:txBody>
      </p:sp>
      <p:sp>
        <p:nvSpPr>
          <p:cNvPr id="16389" name="Rectangle 3"/>
          <p:cNvSpPr>
            <a:spLocks noGrp="1" noChangeArrowheads="1"/>
          </p:cNvSpPr>
          <p:nvPr>
            <p:ph type="body" idx="1"/>
          </p:nvPr>
        </p:nvSpPr>
        <p:spPr>
          <a:xfrm>
            <a:off x="577029" y="1335466"/>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策略監控（</a:t>
            </a:r>
            <a:r>
              <a:rPr lang="en-US" altLang="zh-TW" sz="3200" dirty="0" smtClean="0">
                <a:solidFill>
                  <a:schemeClr val="accent6"/>
                </a:solidFill>
                <a:latin typeface="微軟正黑體" pitchFamily="34" charset="-120"/>
                <a:ea typeface="微軟正黑體" pitchFamily="34" charset="-120"/>
              </a:rPr>
              <a:t>Strategic Surveillance</a:t>
            </a:r>
            <a:r>
              <a:rPr lang="zh-TW" altLang="en-US" sz="3200" dirty="0" smtClean="0">
                <a:solidFill>
                  <a:schemeClr val="accent6"/>
                </a:solidFill>
                <a:latin typeface="微軟正黑體" pitchFamily="34" charset="-120"/>
                <a:ea typeface="微軟正黑體" pitchFamily="34" charset="-120"/>
              </a:rPr>
              <a:t>）</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是指一種沒有</a:t>
            </a:r>
            <a:r>
              <a:rPr lang="zh-TW" altLang="en-US" dirty="0" smtClean="0">
                <a:latin typeface="微軟正黑體" pitchFamily="34" charset="-120"/>
                <a:ea typeface="微軟正黑體" pitchFamily="34" charset="-120"/>
              </a:rPr>
              <a:t>特定焦點</a:t>
            </a:r>
            <a:r>
              <a:rPr lang="zh-TW" altLang="en-US" dirty="0" smtClean="0">
                <a:latin typeface="微軟正黑體" pitchFamily="34" charset="-120"/>
                <a:ea typeface="微軟正黑體" pitchFamily="34" charset="-120"/>
              </a:rPr>
              <a:t>的監控，乃是針對組織內、外部所不定</a:t>
            </a:r>
            <a:r>
              <a:rPr lang="zh-TW" altLang="en-US" dirty="0" smtClean="0">
                <a:latin typeface="微軟正黑體" pitchFamily="34" charset="-120"/>
                <a:ea typeface="微軟正黑體" pitchFamily="34" charset="-120"/>
              </a:rPr>
              <a:t>時發生的</a:t>
            </a:r>
            <a:r>
              <a:rPr lang="zh-TW" altLang="en-US" dirty="0" smtClean="0">
                <a:latin typeface="微軟正黑體" pitchFamily="34" charset="-120"/>
                <a:ea typeface="微軟正黑體" pitchFamily="34" charset="-120"/>
              </a:rPr>
              <a:t>廣泛事件而進行的監控</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特別警訊控制（</a:t>
            </a:r>
            <a:r>
              <a:rPr lang="en-US" altLang="zh-TW" sz="3200" dirty="0" smtClean="0">
                <a:solidFill>
                  <a:schemeClr val="accent6"/>
                </a:solidFill>
                <a:latin typeface="微軟正黑體" pitchFamily="34" charset="-120"/>
                <a:ea typeface="微軟正黑體" pitchFamily="34" charset="-120"/>
              </a:rPr>
              <a:t>Special Alert Control</a:t>
            </a:r>
            <a:r>
              <a:rPr lang="zh-TW" altLang="en-US" sz="3200" dirty="0" smtClean="0">
                <a:solidFill>
                  <a:schemeClr val="accent6"/>
                </a:solidFill>
                <a:latin typeface="微軟正黑體" pitchFamily="34" charset="-120"/>
                <a:ea typeface="微軟正黑體" pitchFamily="34" charset="-120"/>
              </a:rPr>
              <a:t>）</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是指因為發生了某一特別和突發的非預期事件，因而針對企業的策略進行一完整而快速的重新檢討。</a:t>
            </a: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rotWithShape="1">
          <a:blip r:embed="rId3"/>
          <a:srcRect b="12365"/>
          <a:stretch/>
        </p:blipFill>
        <p:spPr>
          <a:xfrm>
            <a:off x="6354502" y="5040238"/>
            <a:ext cx="2472642" cy="1624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864987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p:cTn id="7" dur="1000" fill="hold"/>
                                        <p:tgtEl>
                                          <p:spTgt spid="1638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9">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 calcmode="lin" valueType="num">
                                      <p:cBhvr>
                                        <p:cTn id="12" dur="1000" fill="hold"/>
                                        <p:tgtEl>
                                          <p:spTgt spid="1638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638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6389">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6389">
                                            <p:txEl>
                                              <p:pRg st="2" end="2"/>
                                            </p:txEl>
                                          </p:spTgt>
                                        </p:tgtEl>
                                        <p:attrNameLst>
                                          <p:attrName>style.visibility</p:attrName>
                                        </p:attrNameLst>
                                      </p:cBhvr>
                                      <p:to>
                                        <p:strVal val="visible"/>
                                      </p:to>
                                    </p:set>
                                    <p:anim calcmode="lin" valueType="num">
                                      <p:cBhvr>
                                        <p:cTn id="23" dur="1000" fill="hold"/>
                                        <p:tgtEl>
                                          <p:spTgt spid="16389">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16389">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16389">
                                            <p:txEl>
                                              <p:pRg st="2" end="2"/>
                                            </p:txEl>
                                          </p:spTgt>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6389">
                                            <p:txEl>
                                              <p:pRg st="3" end="3"/>
                                            </p:txEl>
                                          </p:spTgt>
                                        </p:tgtEl>
                                        <p:attrNameLst>
                                          <p:attrName>style.visibility</p:attrName>
                                        </p:attrNameLst>
                                      </p:cBhvr>
                                      <p:to>
                                        <p:strVal val="visible"/>
                                      </p:to>
                                    </p:set>
                                    <p:anim calcmode="lin" valueType="num">
                                      <p:cBhvr>
                                        <p:cTn id="28" dur="1000" fill="hold"/>
                                        <p:tgtEl>
                                          <p:spTgt spid="1638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638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63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1741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9C4F799D-6230-4D05-8F14-5A252D0897B0}" type="slidenum">
              <a:rPr lang="en-US" altLang="zh-TW"/>
              <a:pPr eaLnBrk="1" hangingPunct="1"/>
              <a:t>15</a:t>
            </a:fld>
            <a:endParaRPr lang="en-US" altLang="zh-TW"/>
          </a:p>
        </p:txBody>
      </p:sp>
      <p:sp>
        <p:nvSpPr>
          <p:cNvPr id="8194" name="Rectangle 2"/>
          <p:cNvSpPr>
            <a:spLocks noGrp="1" noChangeArrowheads="1"/>
          </p:cNvSpPr>
          <p:nvPr>
            <p:ph type="title"/>
          </p:nvPr>
        </p:nvSpPr>
        <p:spPr>
          <a:xfrm>
            <a:off x="734484" y="288755"/>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§14.2</a:t>
            </a:r>
            <a:r>
              <a:rPr lang="zh-TW" altLang="en-US" sz="4400" dirty="0">
                <a:latin typeface="微軟正黑體" pitchFamily="34" charset="-120"/>
                <a:ea typeface="微軟正黑體" pitchFamily="34" charset="-120"/>
              </a:rPr>
              <a:t>策略控制的類型</a:t>
            </a:r>
            <a:endParaRPr lang="zh-TW" altLang="zh-TW" sz="4400" dirty="0">
              <a:latin typeface="微軟正黑體" pitchFamily="34" charset="-120"/>
              <a:ea typeface="微軟正黑體" pitchFamily="34" charset="-120"/>
            </a:endParaRPr>
          </a:p>
        </p:txBody>
      </p:sp>
      <p:pic>
        <p:nvPicPr>
          <p:cNvPr id="17413" name="圖片 5" descr="14-03.jpg"/>
          <p:cNvPicPr>
            <a:picLocks noChangeAspect="1"/>
          </p:cNvPicPr>
          <p:nvPr/>
        </p:nvPicPr>
        <p:blipFill>
          <a:blip r:embed="rId2"/>
          <a:srcRect/>
          <a:stretch>
            <a:fillRect/>
          </a:stretch>
        </p:blipFill>
        <p:spPr bwMode="auto">
          <a:xfrm>
            <a:off x="812139" y="1287228"/>
            <a:ext cx="7439025" cy="5126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004430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1843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6F891DFD-A408-41FA-8484-A714450DFE31}" type="slidenum">
              <a:rPr lang="en-US" altLang="zh-TW"/>
              <a:pPr eaLnBrk="1" hangingPunct="1"/>
              <a:t>16</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§14.2</a:t>
            </a:r>
            <a:r>
              <a:rPr lang="zh-TW" altLang="en-US" sz="4400" dirty="0">
                <a:latin typeface="微軟正黑體" pitchFamily="34" charset="-120"/>
                <a:ea typeface="微軟正黑體" pitchFamily="34" charset="-120"/>
              </a:rPr>
              <a:t>策略控制的類型</a:t>
            </a:r>
            <a:endParaRPr lang="zh-TW" altLang="zh-TW" sz="4400" dirty="0">
              <a:latin typeface="微軟正黑體" pitchFamily="34" charset="-120"/>
              <a:ea typeface="微軟正黑體" pitchFamily="34" charset="-120"/>
            </a:endParaRPr>
          </a:p>
        </p:txBody>
      </p:sp>
      <p:sp>
        <p:nvSpPr>
          <p:cNvPr id="18437" name="Rectangle 3"/>
          <p:cNvSpPr>
            <a:spLocks noGrp="1" noChangeArrowheads="1"/>
          </p:cNvSpPr>
          <p:nvPr>
            <p:ph type="body" idx="1"/>
          </p:nvPr>
        </p:nvSpPr>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以控制的本質來看控制類型 </a:t>
            </a:r>
            <a:endParaRPr lang="en-US" altLang="zh-TW" sz="3200" dirty="0" smtClean="0">
              <a:solidFill>
                <a:schemeClr val="accent6"/>
              </a:solidFill>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graphicFrame>
        <p:nvGraphicFramePr>
          <p:cNvPr id="6" name="資料庫圖表 5"/>
          <p:cNvGraphicFramePr/>
          <p:nvPr/>
        </p:nvGraphicFramePr>
        <p:xfrm>
          <a:off x="742121" y="2385391"/>
          <a:ext cx="7606749" cy="3724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圖片 3"/>
          <p:cNvPicPr>
            <a:picLocks noChangeAspect="1"/>
          </p:cNvPicPr>
          <p:nvPr/>
        </p:nvPicPr>
        <p:blipFill>
          <a:blip r:embed="rId7"/>
          <a:stretch>
            <a:fillRect/>
          </a:stretch>
        </p:blipFill>
        <p:spPr>
          <a:xfrm>
            <a:off x="6884051" y="564980"/>
            <a:ext cx="2007394" cy="1621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7017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1945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63628E1A-DC00-4F38-8A18-976CEFA46187}" type="slidenum">
              <a:rPr lang="en-US" altLang="zh-TW"/>
              <a:pPr eaLnBrk="1" hangingPunct="1"/>
              <a:t>17</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§14.2</a:t>
            </a:r>
            <a:r>
              <a:rPr lang="zh-TW" altLang="en-US" sz="4400" dirty="0">
                <a:latin typeface="微軟正黑體" pitchFamily="34" charset="-120"/>
                <a:ea typeface="微軟正黑體" pitchFamily="34" charset="-120"/>
              </a:rPr>
              <a:t>策略控制的類型</a:t>
            </a:r>
            <a:endParaRPr lang="zh-TW" altLang="zh-TW" sz="4400" dirty="0">
              <a:latin typeface="微軟正黑體" pitchFamily="34" charset="-120"/>
              <a:ea typeface="微軟正黑體" pitchFamily="34" charset="-120"/>
            </a:endParaRPr>
          </a:p>
        </p:txBody>
      </p:sp>
      <p:sp>
        <p:nvSpPr>
          <p:cNvPr id="19461" name="Rectangle 3"/>
          <p:cNvSpPr>
            <a:spLocks noGrp="1" noChangeArrowheads="1"/>
          </p:cNvSpPr>
          <p:nvPr>
            <p:ph type="body" idx="1"/>
          </p:nvPr>
        </p:nvSpPr>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以控制的動力來看控制類型 </a:t>
            </a:r>
            <a:endParaRPr lang="en-US" altLang="zh-TW" sz="3200" dirty="0" smtClean="0">
              <a:solidFill>
                <a:schemeClr val="accent6"/>
              </a:solidFill>
              <a:latin typeface="微軟正黑體" pitchFamily="34" charset="-120"/>
              <a:ea typeface="微軟正黑體" pitchFamily="34" charset="-120"/>
            </a:endParaRPr>
          </a:p>
          <a:p>
            <a:pPr eaLnBrk="1" hangingPunct="1">
              <a:defRPr/>
            </a:pPr>
            <a:endParaRPr lang="en-US" altLang="zh-TW" dirty="0" smtClean="0">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graphicFrame>
        <p:nvGraphicFramePr>
          <p:cNvPr id="6" name="資料庫圖表 5"/>
          <p:cNvGraphicFramePr/>
          <p:nvPr/>
        </p:nvGraphicFramePr>
        <p:xfrm>
          <a:off x="662609" y="2192131"/>
          <a:ext cx="79645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1452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2048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151DE73E-75A8-4CF5-8CAD-E40CCD4FCFE8}" type="slidenum">
              <a:rPr lang="en-US" altLang="zh-TW"/>
              <a:pPr eaLnBrk="1" hangingPunct="1"/>
              <a:t>18</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§14.2</a:t>
            </a:r>
            <a:r>
              <a:rPr lang="zh-TW" altLang="en-US" sz="4400" dirty="0">
                <a:latin typeface="微軟正黑體" pitchFamily="34" charset="-120"/>
                <a:ea typeface="微軟正黑體" pitchFamily="34" charset="-120"/>
              </a:rPr>
              <a:t>策略控制的類型</a:t>
            </a:r>
            <a:endParaRPr lang="zh-TW" altLang="zh-TW" sz="4400" dirty="0">
              <a:latin typeface="微軟正黑體" pitchFamily="34" charset="-120"/>
              <a:ea typeface="微軟正黑體" pitchFamily="34" charset="-120"/>
            </a:endParaRPr>
          </a:p>
        </p:txBody>
      </p:sp>
      <p:sp>
        <p:nvSpPr>
          <p:cNvPr id="20485" name="Rectangle 3"/>
          <p:cNvSpPr>
            <a:spLocks noGrp="1" noChangeArrowheads="1"/>
          </p:cNvSpPr>
          <p:nvPr>
            <p:ph type="body" idx="1"/>
          </p:nvPr>
        </p:nvSpPr>
        <p:spPr>
          <a:xfrm>
            <a:off x="484431" y="1549264"/>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以控制的對象來看控制類型 </a:t>
            </a:r>
            <a:endParaRPr lang="en-US" altLang="zh-TW" sz="3200" dirty="0" smtClean="0">
              <a:solidFill>
                <a:schemeClr val="accent6"/>
              </a:solidFill>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graphicFrame>
        <p:nvGraphicFramePr>
          <p:cNvPr id="6" name="資料庫圖表 5"/>
          <p:cNvGraphicFramePr/>
          <p:nvPr/>
        </p:nvGraphicFramePr>
        <p:xfrm>
          <a:off x="583096" y="2231887"/>
          <a:ext cx="808382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圖片 2"/>
          <p:cNvPicPr>
            <a:picLocks noChangeAspect="1"/>
          </p:cNvPicPr>
          <p:nvPr/>
        </p:nvPicPr>
        <p:blipFill>
          <a:blip r:embed="rId7"/>
          <a:stretch>
            <a:fillRect/>
          </a:stretch>
        </p:blipFill>
        <p:spPr>
          <a:xfrm>
            <a:off x="7039549" y="1015764"/>
            <a:ext cx="1979039" cy="1136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圖片 3"/>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42909" y1="26585" x2="34732" y2="43740"/>
                        <a14:foregroundMark x1="47323" y1="17886" x2="23878" y2="48699"/>
                        <a14:foregroundMark x1="65485" y1="26098" x2="30535" y2="50488"/>
                        <a14:foregroundMark x1="62590" y1="25854" x2="51302" y2="53659"/>
                        <a14:foregroundMark x1="68162" y1="33577" x2="66787" y2="46260"/>
                        <a14:foregroundMark x1="78509" y1="29106" x2="77424" y2="48455"/>
                        <a14:foregroundMark x1="82706" y1="23333" x2="82706" y2="32276"/>
                        <a14:foregroundMark x1="96237" y1="20407" x2="72359" y2="95691"/>
                        <a14:foregroundMark x1="4848" y1="74309" x2="71708" y2="93984"/>
                        <a14:foregroundMark x1="2894" y1="72846" x2="4848" y2="78293"/>
                        <a14:foregroundMark x1="6223" y1="77317" x2="50217" y2="90488"/>
                      </a14:backgroundRemoval>
                    </a14:imgEffect>
                  </a14:imgLayer>
                </a14:imgProps>
              </a:ext>
            </a:extLst>
          </a:blip>
          <a:stretch>
            <a:fillRect/>
          </a:stretch>
        </p:blipFill>
        <p:spPr>
          <a:xfrm>
            <a:off x="7672472" y="3553427"/>
            <a:ext cx="1460766" cy="1300103"/>
          </a:xfrm>
          <a:prstGeom prst="rect">
            <a:avLst/>
          </a:prstGeom>
        </p:spPr>
      </p:pic>
      <p:pic>
        <p:nvPicPr>
          <p:cNvPr id="5" name="圖片 4"/>
          <p:cNvPicPr>
            <a:picLocks noChangeAspect="1"/>
          </p:cNvPicPr>
          <p:nvPr/>
        </p:nvPicPr>
        <p:blipFill>
          <a:blip r:embed="rId10"/>
          <a:stretch>
            <a:fillRect/>
          </a:stretch>
        </p:blipFill>
        <p:spPr>
          <a:xfrm>
            <a:off x="7193309" y="5488480"/>
            <a:ext cx="1671517" cy="1193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067532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FFE5C635-72E8-42F1-8B19-73FF00EA20E0}" type="slidenum">
              <a:rPr lang="en-US" altLang="zh-TW"/>
              <a:pPr eaLnBrk="1" hangingPunct="1"/>
              <a:t>19</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14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策略控制</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663921" y="-62442"/>
            <a:ext cx="14800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t>Chapter 14</a:t>
            </a:r>
          </a:p>
        </p:txBody>
      </p:sp>
      <p:graphicFrame>
        <p:nvGraphicFramePr>
          <p:cNvPr id="7" name="資料庫圖表 6"/>
          <p:cNvGraphicFramePr/>
          <p:nvPr>
            <p:extLst>
              <p:ext uri="{D42A27DB-BD31-4B8C-83A1-F6EECF244321}">
                <p14:modId xmlns:p14="http://schemas.microsoft.com/office/powerpoint/2010/main" val="2544072202"/>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20265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4"/>
          <p:cNvSpPr>
            <a:spLocks noGrp="1"/>
          </p:cNvSpPr>
          <p:nvPr>
            <p:ph type="ctrTitle"/>
          </p:nvPr>
        </p:nvSpPr>
        <p:spPr>
          <a:xfrm>
            <a:off x="1077913" y="788988"/>
            <a:ext cx="6411912" cy="935037"/>
          </a:xfrm>
        </p:spPr>
        <p:txBody>
          <a:bodyPr/>
          <a:lstStyle/>
          <a:p>
            <a:r>
              <a:rPr lang="zh-TW" altLang="en-US" dirty="0" smtClean="0"/>
              <a:t>第 </a:t>
            </a:r>
            <a:r>
              <a:rPr lang="en-US" altLang="zh-TW" dirty="0" smtClean="0"/>
              <a:t>14 </a:t>
            </a:r>
            <a:r>
              <a:rPr lang="zh-TW" altLang="en-US" dirty="0" smtClean="0"/>
              <a:t>章</a:t>
            </a:r>
          </a:p>
        </p:txBody>
      </p:sp>
      <p:sp>
        <p:nvSpPr>
          <p:cNvPr id="10243" name="副標題 2"/>
          <p:cNvSpPr>
            <a:spLocks noGrp="1"/>
          </p:cNvSpPr>
          <p:nvPr>
            <p:ph type="subTitle" idx="1"/>
          </p:nvPr>
        </p:nvSpPr>
        <p:spPr>
          <a:xfrm>
            <a:off x="2305543" y="2976016"/>
            <a:ext cx="6677025" cy="1412875"/>
          </a:xfrm>
        </p:spPr>
        <p:txBody>
          <a:bodyPr>
            <a:noAutofit/>
          </a:bodyPr>
          <a:lstStyle/>
          <a:p>
            <a:r>
              <a:rPr lang="zh-TW" altLang="en-US" sz="9600" dirty="0" smtClean="0"/>
              <a:t>策略控</a:t>
            </a:r>
            <a:r>
              <a:rPr lang="zh-TW" altLang="en-US" sz="9600" dirty="0"/>
              <a:t>制</a:t>
            </a:r>
            <a:endParaRPr lang="zh-TW" altLang="en-US" sz="9600" dirty="0" smtClean="0"/>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2253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9C6B5A2F-2354-44C7-A8B3-AD9B72783CDB}" type="slidenum">
              <a:rPr lang="en-US" altLang="zh-TW"/>
              <a:pPr eaLnBrk="1" hangingPunct="1"/>
              <a:t>20</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§14.3</a:t>
            </a:r>
            <a:r>
              <a:rPr lang="zh-TW" altLang="en-US" sz="4400" dirty="0">
                <a:latin typeface="微軟正黑體" pitchFamily="34" charset="-120"/>
                <a:ea typeface="微軟正黑體" pitchFamily="34" charset="-120"/>
              </a:rPr>
              <a:t>策略控制系統的有效性</a:t>
            </a:r>
            <a:endParaRPr lang="zh-TW" altLang="zh-TW" sz="4400" dirty="0">
              <a:latin typeface="微軟正黑體" pitchFamily="34" charset="-120"/>
              <a:ea typeface="微軟正黑體" pitchFamily="34" charset="-120"/>
            </a:endParaRPr>
          </a:p>
        </p:txBody>
      </p:sp>
      <p:sp>
        <p:nvSpPr>
          <p:cNvPr id="22533" name="Rectangle 3"/>
          <p:cNvSpPr>
            <a:spLocks noGrp="1" noChangeArrowheads="1"/>
          </p:cNvSpPr>
          <p:nvPr>
            <p:ph type="body" idx="1"/>
          </p:nvPr>
        </p:nvSpPr>
        <p:spPr>
          <a:xfrm>
            <a:off x="438132" y="1582133"/>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有效策略控制系統的特性 </a:t>
            </a:r>
            <a:endParaRPr lang="en-US" altLang="zh-TW" sz="3200" dirty="0" smtClean="0">
              <a:solidFill>
                <a:schemeClr val="accent6"/>
              </a:solidFill>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3730754912"/>
              </p:ext>
            </p:extLst>
          </p:nvPr>
        </p:nvGraphicFramePr>
        <p:xfrm>
          <a:off x="880790" y="2182880"/>
          <a:ext cx="720918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4692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2355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889A08FC-1D74-4508-B87A-40F1BD52B6FD}" type="slidenum">
              <a:rPr lang="en-US" altLang="zh-TW"/>
              <a:pPr eaLnBrk="1" hangingPunct="1"/>
              <a:t>21</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§14.3</a:t>
            </a:r>
            <a:r>
              <a:rPr lang="zh-TW" altLang="en-US" sz="4400" dirty="0">
                <a:latin typeface="微軟正黑體" pitchFamily="34" charset="-120"/>
                <a:ea typeface="微軟正黑體" pitchFamily="34" charset="-120"/>
              </a:rPr>
              <a:t>策略控制系統的有效性</a:t>
            </a:r>
            <a:endParaRPr lang="zh-TW" altLang="zh-TW" sz="4400" dirty="0">
              <a:latin typeface="微軟正黑體" pitchFamily="34" charset="-120"/>
              <a:ea typeface="微軟正黑體" pitchFamily="34" charset="-120"/>
            </a:endParaRPr>
          </a:p>
        </p:txBody>
      </p:sp>
      <p:sp>
        <p:nvSpPr>
          <p:cNvPr id="23557" name="Rectangle 3"/>
          <p:cNvSpPr>
            <a:spLocks noGrp="1" noChangeArrowheads="1"/>
          </p:cNvSpPr>
          <p:nvPr>
            <p:ph type="body" idx="1"/>
          </p:nvPr>
        </p:nvSpPr>
        <p:spPr>
          <a:xfrm>
            <a:off x="774833" y="1582133"/>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控制重心</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控制要集中焦點於最有可能影響整個企業績效或生存關鍵的重點。</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將策略控制可將有限資源抽離出例行性的活動，而著重於特殊的例外。</a:t>
            </a:r>
          </a:p>
          <a:p>
            <a:pPr eaLnBrk="1" hangingPunct="1">
              <a:defRPr/>
            </a:pP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stretch>
            <a:fillRect/>
          </a:stretch>
        </p:blipFill>
        <p:spPr>
          <a:xfrm>
            <a:off x="5787482" y="4078815"/>
            <a:ext cx="2303222" cy="2296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67490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p:cTn id="7" dur="1000" fill="hold"/>
                                        <p:tgtEl>
                                          <p:spTgt spid="2355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7">
                                            <p:txEl>
                                              <p:pRg st="0" end="0"/>
                                            </p:txEl>
                                          </p:spTgt>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23557">
                                            <p:txEl>
                                              <p:pRg st="1" end="1"/>
                                            </p:txEl>
                                          </p:spTgt>
                                        </p:tgtEl>
                                        <p:attrNameLst>
                                          <p:attrName>style.visibility</p:attrName>
                                        </p:attrNameLst>
                                      </p:cBhvr>
                                      <p:to>
                                        <p:strVal val="visible"/>
                                      </p:to>
                                    </p:set>
                                    <p:anim calcmode="lin" valueType="num">
                                      <p:cBhvr>
                                        <p:cTn id="18" dur="1000" fill="hold"/>
                                        <p:tgtEl>
                                          <p:spTgt spid="23557">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23557">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2355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23557">
                                            <p:txEl>
                                              <p:pRg st="2" end="2"/>
                                            </p:txEl>
                                          </p:spTgt>
                                        </p:tgtEl>
                                        <p:attrNameLst>
                                          <p:attrName>style.visibility</p:attrName>
                                        </p:attrNameLst>
                                      </p:cBhvr>
                                      <p:to>
                                        <p:strVal val="visible"/>
                                      </p:to>
                                    </p:set>
                                    <p:anim calcmode="lin" valueType="num">
                                      <p:cBhvr>
                                        <p:cTn id="25" dur="1000" fill="hold"/>
                                        <p:tgtEl>
                                          <p:spTgt spid="23557">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23557">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235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2457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56E7F9B7-C58F-497C-8440-E45BF3F140C2}" type="slidenum">
              <a:rPr lang="en-US" altLang="zh-TW"/>
              <a:pPr eaLnBrk="1" hangingPunct="1"/>
              <a:t>22</a:t>
            </a:fld>
            <a:endParaRPr lang="en-US" altLang="zh-TW"/>
          </a:p>
        </p:txBody>
      </p:sp>
      <p:sp>
        <p:nvSpPr>
          <p:cNvPr id="8194" name="Rectangle 2"/>
          <p:cNvSpPr>
            <a:spLocks noGrp="1" noChangeArrowheads="1"/>
          </p:cNvSpPr>
          <p:nvPr>
            <p:ph type="title"/>
          </p:nvPr>
        </p:nvSpPr>
        <p:spPr>
          <a:xfrm>
            <a:off x="577028" y="552280"/>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§14.3</a:t>
            </a:r>
            <a:r>
              <a:rPr lang="zh-TW" altLang="en-US" sz="4400" dirty="0">
                <a:latin typeface="微軟正黑體" pitchFamily="34" charset="-120"/>
                <a:ea typeface="微軟正黑體" pitchFamily="34" charset="-120"/>
              </a:rPr>
              <a:t>策略控制系統的有效性</a:t>
            </a:r>
            <a:endParaRPr lang="zh-TW" altLang="zh-TW" sz="4400" dirty="0">
              <a:latin typeface="微軟正黑體" pitchFamily="34" charset="-120"/>
              <a:ea typeface="微軟正黑體" pitchFamily="34" charset="-120"/>
            </a:endParaRPr>
          </a:p>
        </p:txBody>
      </p:sp>
      <p:sp>
        <p:nvSpPr>
          <p:cNvPr id="24581" name="Rectangle 3"/>
          <p:cNvSpPr>
            <a:spLocks noGrp="1" noChangeArrowheads="1"/>
          </p:cNvSpPr>
          <p:nvPr>
            <p:ph type="body" idx="1"/>
          </p:nvPr>
        </p:nvSpPr>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控制合理性</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策略控制制度的設計，必須考慮到人性化與合理性。</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人性化與合理性主要是表現在控制制度的可瞭解度與控制標準的合理性。</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應考慮多重的策略控制標準。</a:t>
            </a:r>
          </a:p>
          <a:p>
            <a:pPr eaLnBrk="1" hangingPunct="1">
              <a:defRPr/>
            </a:pP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extLst>
              <a:ext uri="{BEBA8EAE-BF5A-486C-A8C5-ECC9F3942E4B}">
                <a14:imgProps xmlns:a14="http://schemas.microsoft.com/office/drawing/2010/main">
                  <a14:imgLayer r:embed="rId4">
                    <a14:imgEffect>
                      <a14:backgroundRemoval t="2778" b="100000" l="0" r="100000"/>
                    </a14:imgEffect>
                  </a14:imgLayer>
                </a14:imgProps>
              </a:ext>
            </a:extLst>
          </a:blip>
          <a:stretch>
            <a:fillRect/>
          </a:stretch>
        </p:blipFill>
        <p:spPr>
          <a:xfrm>
            <a:off x="7429500" y="552280"/>
            <a:ext cx="1714500" cy="1714500"/>
          </a:xfrm>
          <a:prstGeom prst="rect">
            <a:avLst/>
          </a:prstGeom>
        </p:spPr>
      </p:pic>
      <p:pic>
        <p:nvPicPr>
          <p:cNvPr id="3" name="圖片 2"/>
          <p:cNvPicPr>
            <a:picLocks noChangeAspect="1"/>
          </p:cNvPicPr>
          <p:nvPr/>
        </p:nvPicPr>
        <p:blipFill>
          <a:blip r:embed="rId5"/>
          <a:stretch>
            <a:fillRect/>
          </a:stretch>
        </p:blipFill>
        <p:spPr>
          <a:xfrm>
            <a:off x="6154052" y="4433888"/>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308799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p:cTn id="7" dur="1000" fill="hold"/>
                                        <p:tgtEl>
                                          <p:spTgt spid="2458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58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581">
                                            <p:txEl>
                                              <p:pRg st="0" end="0"/>
                                            </p:txEl>
                                          </p:spTgt>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24581">
                                            <p:txEl>
                                              <p:pRg st="1" end="1"/>
                                            </p:txEl>
                                          </p:spTgt>
                                        </p:tgtEl>
                                        <p:attrNameLst>
                                          <p:attrName>style.visibility</p:attrName>
                                        </p:attrNameLst>
                                      </p:cBhvr>
                                      <p:to>
                                        <p:strVal val="visible"/>
                                      </p:to>
                                    </p:set>
                                    <p:anim calcmode="lin" valueType="num">
                                      <p:cBhvr>
                                        <p:cTn id="18" dur="1000" fill="hold"/>
                                        <p:tgtEl>
                                          <p:spTgt spid="24581">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24581">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2458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24581">
                                            <p:txEl>
                                              <p:pRg st="2" end="2"/>
                                            </p:txEl>
                                          </p:spTgt>
                                        </p:tgtEl>
                                        <p:attrNameLst>
                                          <p:attrName>style.visibility</p:attrName>
                                        </p:attrNameLst>
                                      </p:cBhvr>
                                      <p:to>
                                        <p:strVal val="visible"/>
                                      </p:to>
                                    </p:set>
                                    <p:anim calcmode="lin" valueType="num">
                                      <p:cBhvr>
                                        <p:cTn id="25" dur="1000" fill="hold"/>
                                        <p:tgtEl>
                                          <p:spTgt spid="24581">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24581">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2458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4581">
                                            <p:txEl>
                                              <p:pRg st="3" end="3"/>
                                            </p:txEl>
                                          </p:spTgt>
                                        </p:tgtEl>
                                        <p:attrNameLst>
                                          <p:attrName>style.visibility</p:attrName>
                                        </p:attrNameLst>
                                      </p:cBhvr>
                                      <p:to>
                                        <p:strVal val="visible"/>
                                      </p:to>
                                    </p:set>
                                    <p:anim calcmode="lin" valueType="num">
                                      <p:cBhvr>
                                        <p:cTn id="32" dur="1000" fill="hold"/>
                                        <p:tgtEl>
                                          <p:spTgt spid="24581">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24581">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24581">
                                            <p:txEl>
                                              <p:pRg st="3" end="3"/>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2560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EF3DF1A8-7653-4D94-A80A-76C6E9585A38}" type="slidenum">
              <a:rPr lang="en-US" altLang="zh-TW"/>
              <a:pPr eaLnBrk="1" hangingPunct="1"/>
              <a:t>23</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§14.3</a:t>
            </a:r>
            <a:r>
              <a:rPr lang="zh-TW" altLang="en-US" sz="4400" dirty="0">
                <a:latin typeface="微軟正黑體" pitchFamily="34" charset="-120"/>
                <a:ea typeface="微軟正黑體" pitchFamily="34" charset="-120"/>
              </a:rPr>
              <a:t>策略控制系統的有效性</a:t>
            </a:r>
            <a:endParaRPr lang="zh-TW" altLang="zh-TW" sz="4400" dirty="0">
              <a:latin typeface="微軟正黑體" pitchFamily="34" charset="-120"/>
              <a:ea typeface="微軟正黑體" pitchFamily="34" charset="-120"/>
            </a:endParaRPr>
          </a:p>
        </p:txBody>
      </p:sp>
      <p:sp>
        <p:nvSpPr>
          <p:cNvPr id="25605" name="Rectangle 3"/>
          <p:cNvSpPr>
            <a:spLocks noGrp="1" noChangeArrowheads="1"/>
          </p:cNvSpPr>
          <p:nvPr>
            <p:ph type="body" idx="1"/>
          </p:nvPr>
        </p:nvSpPr>
        <p:spPr>
          <a:xfrm>
            <a:off x="808522" y="1575783"/>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資訊品質</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資訊品質的良窳往往會影響策略控制制度的成敗。</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要特別注意以下幾項資訊特性：資訊的正確性、時效，與客觀性。</a:t>
            </a:r>
            <a:endParaRPr lang="en-US" altLang="zh-TW" dirty="0" smtClean="0">
              <a:latin typeface="微軟正黑體" pitchFamily="34" charset="-120"/>
              <a:ea typeface="微軟正黑體" pitchFamily="34" charset="-120"/>
            </a:endParaRPr>
          </a:p>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控制彈性</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有效的策略控制制度必須具有彈性，以適應所面臨情況的變化。</a:t>
            </a:r>
          </a:p>
          <a:p>
            <a:pPr>
              <a:buFontTx/>
              <a:buBlip>
                <a:blip r:embed="rId2"/>
              </a:buBlip>
              <a:defRPr/>
            </a:pPr>
            <a:endParaRPr lang="en-US" altLang="zh-TW" dirty="0" smtClean="0">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extLst>
              <a:ext uri="{BEBA8EAE-BF5A-486C-A8C5-ECC9F3942E4B}">
                <a14:imgProps xmlns:a14="http://schemas.microsoft.com/office/drawing/2010/main">
                  <a14:imgLayer r:embed="rId4">
                    <a14:imgEffect>
                      <a14:backgroundRemoval t="1124" b="99625" l="0" r="100000">
                        <a14:foregroundMark x1="10947" y1="41199" x2="22947" y2="56554"/>
                        <a14:foregroundMark x1="20842" y1="31835" x2="24842" y2="61798"/>
                        <a14:foregroundMark x1="13263" y1="56180" x2="23368" y2="66667"/>
                        <a14:foregroundMark x1="76421" y1="40449" x2="76421" y2="40449"/>
                        <a14:foregroundMark x1="90737" y1="46816" x2="90737" y2="46816"/>
                        <a14:foregroundMark x1="92632" y1="41573" x2="92632" y2="41573"/>
                        <a14:foregroundMark x1="91789" y1="43071" x2="91158" y2="49438"/>
                        <a14:foregroundMark x1="86316" y1="38951" x2="89474" y2="45693"/>
                        <a14:backgroundMark x1="32000" y1="73408" x2="32000" y2="73408"/>
                        <a14:backgroundMark x1="24211" y1="78277" x2="24211" y2="78277"/>
                      </a14:backgroundRemoval>
                    </a14:imgEffect>
                  </a14:imgLayer>
                </a14:imgProps>
              </a:ext>
            </a:extLst>
          </a:blip>
          <a:stretch>
            <a:fillRect/>
          </a:stretch>
        </p:blipFill>
        <p:spPr>
          <a:xfrm>
            <a:off x="5797428" y="890330"/>
            <a:ext cx="2991393" cy="1681478"/>
          </a:xfrm>
          <a:prstGeom prst="rect">
            <a:avLst/>
          </a:prstGeom>
        </p:spPr>
      </p:pic>
      <p:pic>
        <p:nvPicPr>
          <p:cNvPr id="3" name="圖片 2"/>
          <p:cNvPicPr>
            <a:picLocks noChangeAspect="1"/>
          </p:cNvPicPr>
          <p:nvPr/>
        </p:nvPicPr>
        <p:blipFill>
          <a:blip r:embed="rId5"/>
          <a:stretch>
            <a:fillRect/>
          </a:stretch>
        </p:blipFill>
        <p:spPr>
          <a:xfrm>
            <a:off x="6535910" y="5250198"/>
            <a:ext cx="2059928" cy="14903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269294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p:cTn id="7" dur="1000" fill="hold"/>
                                        <p:tgtEl>
                                          <p:spTgt spid="2560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60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605">
                                            <p:txEl>
                                              <p:pRg st="0" end="0"/>
                                            </p:txEl>
                                          </p:spTgt>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25605">
                                            <p:txEl>
                                              <p:pRg st="1" end="1"/>
                                            </p:txEl>
                                          </p:spTgt>
                                        </p:tgtEl>
                                        <p:attrNameLst>
                                          <p:attrName>style.visibility</p:attrName>
                                        </p:attrNameLst>
                                      </p:cBhvr>
                                      <p:to>
                                        <p:strVal val="visible"/>
                                      </p:to>
                                    </p:set>
                                    <p:anim calcmode="lin" valueType="num">
                                      <p:cBhvr>
                                        <p:cTn id="17" dur="1000" fill="hold"/>
                                        <p:tgtEl>
                                          <p:spTgt spid="25605">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25605">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25605">
                                            <p:txEl>
                                              <p:pRg st="1" end="1"/>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5605">
                                            <p:txEl>
                                              <p:pRg st="2" end="2"/>
                                            </p:txEl>
                                          </p:spTgt>
                                        </p:tgtEl>
                                        <p:attrNameLst>
                                          <p:attrName>style.visibility</p:attrName>
                                        </p:attrNameLst>
                                      </p:cBhvr>
                                      <p:to>
                                        <p:strVal val="visible"/>
                                      </p:to>
                                    </p:set>
                                    <p:anim calcmode="lin" valueType="num">
                                      <p:cBhvr>
                                        <p:cTn id="22" dur="1000" fill="hold"/>
                                        <p:tgtEl>
                                          <p:spTgt spid="25605">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25605">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2560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5605">
                                            <p:txEl>
                                              <p:pRg st="3" end="3"/>
                                            </p:txEl>
                                          </p:spTgt>
                                        </p:tgtEl>
                                        <p:attrNameLst>
                                          <p:attrName>style.visibility</p:attrName>
                                        </p:attrNameLst>
                                      </p:cBhvr>
                                      <p:to>
                                        <p:strVal val="visible"/>
                                      </p:to>
                                    </p:set>
                                    <p:anim calcmode="lin" valueType="num">
                                      <p:cBhvr>
                                        <p:cTn id="29" dur="1000" fill="hold"/>
                                        <p:tgtEl>
                                          <p:spTgt spid="25605">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25605">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25605">
                                            <p:txEl>
                                              <p:pRg st="3" end="3"/>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25605">
                                            <p:txEl>
                                              <p:pRg st="4" end="4"/>
                                            </p:txEl>
                                          </p:spTgt>
                                        </p:tgtEl>
                                        <p:attrNameLst>
                                          <p:attrName>style.visibility</p:attrName>
                                        </p:attrNameLst>
                                      </p:cBhvr>
                                      <p:to>
                                        <p:strVal val="visible"/>
                                      </p:to>
                                    </p:set>
                                    <p:anim calcmode="lin" valueType="num">
                                      <p:cBhvr>
                                        <p:cTn id="38" dur="1000" fill="hold"/>
                                        <p:tgtEl>
                                          <p:spTgt spid="25605">
                                            <p:txEl>
                                              <p:pRg st="4" end="4"/>
                                            </p:txEl>
                                          </p:spTgt>
                                        </p:tgtEl>
                                        <p:attrNameLst>
                                          <p:attrName>ppt_w</p:attrName>
                                        </p:attrNameLst>
                                      </p:cBhvr>
                                      <p:tavLst>
                                        <p:tav tm="0">
                                          <p:val>
                                            <p:strVal val="#ppt_w*0.70"/>
                                          </p:val>
                                        </p:tav>
                                        <p:tav tm="100000">
                                          <p:val>
                                            <p:strVal val="#ppt_w"/>
                                          </p:val>
                                        </p:tav>
                                      </p:tavLst>
                                    </p:anim>
                                    <p:anim calcmode="lin" valueType="num">
                                      <p:cBhvr>
                                        <p:cTn id="39" dur="1000" fill="hold"/>
                                        <p:tgtEl>
                                          <p:spTgt spid="25605">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256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t>策略管理學   </a:t>
            </a:r>
            <a:r>
              <a:rPr lang="en-US" altLang="zh-TW" dirty="0" smtClean="0"/>
              <a:t>Chapter 14   </a:t>
            </a:r>
            <a:r>
              <a:rPr lang="zh-TW" altLang="en-US" dirty="0" smtClean="0"/>
              <a:t>策略控制</a:t>
            </a:r>
            <a:endParaRPr lang="en-US" altLang="zh-TW" dirty="0" smtClean="0"/>
          </a:p>
        </p:txBody>
      </p:sp>
      <p:sp>
        <p:nvSpPr>
          <p:cNvPr id="2662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A33C969F-9F65-4808-8B62-E9FC1E3F8F08}" type="slidenum">
              <a:rPr lang="en-US" altLang="zh-TW"/>
              <a:pPr eaLnBrk="1" hangingPunct="1"/>
              <a:t>24</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§14.3</a:t>
            </a:r>
            <a:r>
              <a:rPr lang="zh-TW" altLang="en-US" sz="4400" dirty="0">
                <a:latin typeface="微軟正黑體" pitchFamily="34" charset="-120"/>
                <a:ea typeface="微軟正黑體" pitchFamily="34" charset="-120"/>
              </a:rPr>
              <a:t>策略控制系統的有效性</a:t>
            </a:r>
            <a:endParaRPr lang="zh-TW" altLang="zh-TW" sz="4400" dirty="0">
              <a:latin typeface="微軟正黑體" pitchFamily="34" charset="-120"/>
              <a:ea typeface="微軟正黑體" pitchFamily="34" charset="-120"/>
            </a:endParaRPr>
          </a:p>
        </p:txBody>
      </p:sp>
      <p:sp>
        <p:nvSpPr>
          <p:cNvPr id="27653" name="Rectangle 3"/>
          <p:cNvSpPr>
            <a:spLocks noGrp="1" noChangeArrowheads="1"/>
          </p:cNvSpPr>
          <p:nvPr>
            <p:ph type="body" idx="1"/>
          </p:nvPr>
        </p:nvSpPr>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成本效益</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必須注意成本效益，所有的策略控制制度都必須要求所產生的效益大於其成本。</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這裡的成本不僅僅指經濟上的成本，還包括在執行上所產生的不便與調適成本。</a:t>
            </a:r>
          </a:p>
          <a:p>
            <a:pPr eaLnBrk="1" hangingPunct="1">
              <a:defRPr/>
            </a:pPr>
            <a:endParaRPr lang="en-US" altLang="zh-TW" dirty="0" smtClean="0">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pic>
        <p:nvPicPr>
          <p:cNvPr id="3" name="圖片 2"/>
          <p:cNvPicPr>
            <a:picLocks noChangeAspect="1"/>
          </p:cNvPicPr>
          <p:nvPr/>
        </p:nvPicPr>
        <p:blipFill>
          <a:blip r:embed="rId3">
            <a:extLst>
              <a:ext uri="{BEBA8EAE-BF5A-486C-A8C5-ECC9F3942E4B}">
                <a14:imgProps xmlns:a14="http://schemas.microsoft.com/office/drawing/2010/main">
                  <a14:imgLayer r:embed="rId4">
                    <a14:imgEffect>
                      <a14:backgroundRemoval t="870" b="96957" l="9132" r="89954">
                        <a14:foregroundMark x1="24201" y1="29565" x2="24201" y2="29565"/>
                        <a14:foregroundMark x1="24201" y1="26957" x2="18721" y2="33478"/>
                        <a14:foregroundMark x1="21005" y1="49130" x2="21005" y2="49130"/>
                        <a14:foregroundMark x1="75799" y1="31304" x2="75799" y2="31304"/>
                        <a14:foregroundMark x1="77626" y1="39130" x2="77626" y2="39130"/>
                        <a14:foregroundMark x1="49772" y1="87391" x2="49772" y2="87391"/>
                        <a14:foregroundMark x1="64840" y1="83043" x2="64840" y2="83043"/>
                        <a14:foregroundMark x1="69863" y1="74348" x2="69863" y2="74348"/>
                        <a14:foregroundMark x1="72603" y1="61304" x2="72603" y2="61304"/>
                        <a14:foregroundMark x1="79909" y1="38261" x2="79909" y2="38261"/>
                        <a14:foregroundMark x1="77169" y1="29565" x2="77169" y2="29565"/>
                        <a14:foregroundMark x1="78995" y1="29565" x2="78995" y2="29565"/>
                      </a14:backgroundRemoval>
                    </a14:imgEffect>
                  </a14:imgLayer>
                </a14:imgProps>
              </a:ext>
            </a:extLst>
          </a:blip>
          <a:stretch>
            <a:fillRect/>
          </a:stretch>
        </p:blipFill>
        <p:spPr>
          <a:xfrm>
            <a:off x="5703784" y="4023360"/>
            <a:ext cx="2699071" cy="2834640"/>
          </a:xfrm>
          <a:prstGeom prst="rect">
            <a:avLst/>
          </a:prstGeom>
        </p:spPr>
      </p:pic>
    </p:spTree>
    <p:extLst>
      <p:ext uri="{BB962C8B-B14F-4D97-AF65-F5344CB8AC3E}">
        <p14:creationId xmlns:p14="http://schemas.microsoft.com/office/powerpoint/2010/main" val="1178621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 calcmode="lin" valueType="num">
                                      <p:cBhvr>
                                        <p:cTn id="7" dur="1000" fill="hold"/>
                                        <p:tgtEl>
                                          <p:spTgt spid="276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6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5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653">
                                            <p:txEl>
                                              <p:pRg st="1" end="1"/>
                                            </p:txEl>
                                          </p:spTgt>
                                        </p:tgtEl>
                                        <p:attrNameLst>
                                          <p:attrName>style.visibility</p:attrName>
                                        </p:attrNameLst>
                                      </p:cBhvr>
                                      <p:to>
                                        <p:strVal val="visible"/>
                                      </p:to>
                                    </p:set>
                                    <p:anim calcmode="lin" valueType="num">
                                      <p:cBhvr>
                                        <p:cTn id="14" dur="1000" fill="hold"/>
                                        <p:tgtEl>
                                          <p:spTgt spid="2765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765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765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653">
                                            <p:txEl>
                                              <p:pRg st="2" end="2"/>
                                            </p:txEl>
                                          </p:spTgt>
                                        </p:tgtEl>
                                        <p:attrNameLst>
                                          <p:attrName>style.visibility</p:attrName>
                                        </p:attrNameLst>
                                      </p:cBhvr>
                                      <p:to>
                                        <p:strVal val="visible"/>
                                      </p:to>
                                    </p:set>
                                    <p:anim calcmode="lin" valueType="num">
                                      <p:cBhvr>
                                        <p:cTn id="21" dur="1000" fill="hold"/>
                                        <p:tgtEl>
                                          <p:spTgt spid="2765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765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76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2765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61F8CF5C-95B1-4FE3-B63E-3DB657959D63}" type="slidenum">
              <a:rPr lang="en-US" altLang="zh-TW"/>
              <a:pPr eaLnBrk="1" hangingPunct="1"/>
              <a:t>25</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§14.3</a:t>
            </a:r>
            <a:r>
              <a:rPr lang="zh-TW" altLang="en-US" sz="4400" dirty="0">
                <a:latin typeface="微軟正黑體" pitchFamily="34" charset="-120"/>
                <a:ea typeface="微軟正黑體" pitchFamily="34" charset="-120"/>
              </a:rPr>
              <a:t>策略控制系統的有效性</a:t>
            </a:r>
            <a:endParaRPr lang="zh-TW" altLang="zh-TW" sz="4400" dirty="0">
              <a:latin typeface="微軟正黑體" pitchFamily="34" charset="-120"/>
              <a:ea typeface="微軟正黑體" pitchFamily="34" charset="-120"/>
            </a:endParaRPr>
          </a:p>
        </p:txBody>
      </p:sp>
      <p:sp>
        <p:nvSpPr>
          <p:cNvPr id="28677" name="Rectangle 3"/>
          <p:cNvSpPr>
            <a:spLocks noGrp="1" noChangeArrowheads="1"/>
          </p:cNvSpPr>
          <p:nvPr>
            <p:ph type="body" idx="1"/>
          </p:nvPr>
        </p:nvSpPr>
        <p:spPr>
          <a:xfrm>
            <a:off x="774833" y="1418410"/>
            <a:ext cx="7594333" cy="4523527"/>
          </a:xfrm>
        </p:spPr>
        <p:txBody>
          <a:bodyPr/>
          <a:lstStyle/>
          <a:p>
            <a:pPr eaLnBrk="1" hangingPunct="1">
              <a:defRPr/>
            </a:pPr>
            <a:r>
              <a:rPr lang="zh-TW" altLang="en-US" dirty="0" smtClean="0"/>
              <a:t> </a:t>
            </a:r>
            <a:r>
              <a:rPr lang="zh-TW" altLang="en-US" sz="3200" dirty="0" smtClean="0">
                <a:solidFill>
                  <a:schemeClr val="accent6"/>
                </a:solidFill>
                <a:latin typeface="微軟正黑體" pitchFamily="34" charset="-120"/>
                <a:ea typeface="微軟正黑體" pitchFamily="34" charset="-120"/>
              </a:rPr>
              <a:t>策略控制失能的原因 </a:t>
            </a:r>
            <a:endParaRPr lang="en-US" altLang="zh-TW" sz="3200" dirty="0" smtClean="0">
              <a:solidFill>
                <a:schemeClr val="accent6"/>
              </a:solidFill>
              <a:latin typeface="微軟正黑體" pitchFamily="34" charset="-120"/>
              <a:ea typeface="微軟正黑體" pitchFamily="34" charset="-120"/>
            </a:endParaRPr>
          </a:p>
          <a:p>
            <a:pPr eaLnBrk="1" hangingPunct="1">
              <a:defRPr/>
            </a:pPr>
            <a:endParaRPr lang="zh-TW" altLang="zh-TW" dirty="0" smtClean="0"/>
          </a:p>
        </p:txBody>
      </p:sp>
      <p:graphicFrame>
        <p:nvGraphicFramePr>
          <p:cNvPr id="7" name="資料庫圖表 6"/>
          <p:cNvGraphicFramePr/>
          <p:nvPr/>
        </p:nvGraphicFramePr>
        <p:xfrm>
          <a:off x="1775792" y="2205383"/>
          <a:ext cx="53538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圖片 4"/>
          <p:cNvPicPr>
            <a:picLocks noChangeAspect="1"/>
          </p:cNvPicPr>
          <p:nvPr/>
        </p:nvPicPr>
        <p:blipFill>
          <a:blip r:embed="rId7"/>
          <a:stretch>
            <a:fillRect/>
          </a:stretch>
        </p:blipFill>
        <p:spPr>
          <a:xfrm>
            <a:off x="6457950" y="5362151"/>
            <a:ext cx="2603658" cy="13667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0" name="群組 9"/>
          <p:cNvGrpSpPr/>
          <p:nvPr/>
        </p:nvGrpSpPr>
        <p:grpSpPr>
          <a:xfrm>
            <a:off x="-156146" y="2778243"/>
            <a:ext cx="2299271" cy="2478936"/>
            <a:chOff x="-156146" y="2778243"/>
            <a:chExt cx="2299271" cy="2478936"/>
          </a:xfrm>
        </p:grpSpPr>
        <p:pic>
          <p:nvPicPr>
            <p:cNvPr id="6" name="圖片 5"/>
            <p:cNvPicPr>
              <a:picLocks noChangeAspect="1"/>
            </p:cNvPicPr>
            <p:nvPr/>
          </p:nvPicPr>
          <p:blipFill>
            <a:blip r:embed="rId8">
              <a:extLst>
                <a:ext uri="{BEBA8EAE-BF5A-486C-A8C5-ECC9F3942E4B}">
                  <a14:imgProps xmlns:a14="http://schemas.microsoft.com/office/drawing/2010/main">
                    <a14:imgLayer r:embed="rId9">
                      <a14:imgEffect>
                        <a14:backgroundRemoval t="1333" b="89778" l="9778" r="89778">
                          <a14:backgroundMark x1="24000" y1="80444" x2="24000" y2="80444"/>
                          <a14:backgroundMark x1="31111" y1="79111" x2="31111" y2="79111"/>
                          <a14:backgroundMark x1="34667" y1="79556" x2="34667" y2="79556"/>
                          <a14:backgroundMark x1="41333" y1="80000" x2="41333" y2="80000"/>
                        </a14:backgroundRemoval>
                      </a14:imgEffect>
                    </a14:imgLayer>
                  </a14:imgProps>
                </a:ext>
              </a:extLst>
            </a:blip>
            <a:stretch>
              <a:fillRect/>
            </a:stretch>
          </p:blipFill>
          <p:spPr>
            <a:xfrm>
              <a:off x="-156146" y="2957908"/>
              <a:ext cx="2299271" cy="2299271"/>
            </a:xfrm>
            <a:prstGeom prst="rect">
              <a:avLst/>
            </a:prstGeom>
          </p:spPr>
        </p:pic>
        <p:pic>
          <p:nvPicPr>
            <p:cNvPr id="9" name="圖片 8"/>
            <p:cNvPicPr>
              <a:picLocks noChangeAspect="1"/>
            </p:cNvPicPr>
            <p:nvPr/>
          </p:nvPicPr>
          <p:blipFill rotWithShape="1">
            <a:blip r:embed="rId10">
              <a:extLst>
                <a:ext uri="{BEBA8EAE-BF5A-486C-A8C5-ECC9F3942E4B}">
                  <a14:imgProps xmlns:a14="http://schemas.microsoft.com/office/drawing/2010/main">
                    <a14:imgLayer r:embed="rId11">
                      <a14:imgEffect>
                        <a14:backgroundRemoval t="10492" b="90055" l="48040" r="85470">
                          <a14:foregroundMark x1="58150" y1="57658" x2="58150" y2="57658"/>
                        </a14:backgroundRemoval>
                      </a14:imgEffect>
                    </a14:imgLayer>
                  </a14:imgProps>
                </a:ext>
              </a:extLst>
            </a:blip>
            <a:srcRect l="43361" t="547" r="9851" b="30979"/>
            <a:stretch/>
          </p:blipFill>
          <p:spPr>
            <a:xfrm rot="20603673">
              <a:off x="64485" y="2778243"/>
              <a:ext cx="860775" cy="1231994"/>
            </a:xfrm>
            <a:prstGeom prst="rect">
              <a:avLst/>
            </a:prstGeom>
          </p:spPr>
        </p:pic>
      </p:grpSp>
      <p:pic>
        <p:nvPicPr>
          <p:cNvPr id="11" name="圖片 10"/>
          <p:cNvPicPr>
            <a:picLocks noChangeAspect="1"/>
          </p:cNvPicPr>
          <p:nvPr/>
        </p:nvPicPr>
        <p:blipFill>
          <a:blip r:embed="rId12">
            <a:extLst>
              <a:ext uri="{BEBA8EAE-BF5A-486C-A8C5-ECC9F3942E4B}">
                <a14:imgProps xmlns:a14="http://schemas.microsoft.com/office/drawing/2010/main">
                  <a14:imgLayer r:embed="rId13">
                    <a14:imgEffect>
                      <a14:backgroundRemoval t="0" b="100000" l="0" r="99600">
                        <a14:foregroundMark x1="47600" y1="35241" x2="47600" y2="35241"/>
                        <a14:foregroundMark x1="10000" y1="82530" x2="10000" y2="82530"/>
                        <a14:foregroundMark x1="27600" y1="87349" x2="27600" y2="87349"/>
                        <a14:foregroundMark x1="36000" y1="87651" x2="36000" y2="87651"/>
                        <a14:foregroundMark x1="52000" y1="89759" x2="52000" y2="89759"/>
                        <a14:foregroundMark x1="68000" y1="89157" x2="68000" y2="89157"/>
                        <a14:foregroundMark x1="86800" y1="85843" x2="86800" y2="85843"/>
                      </a14:backgroundRemoval>
                    </a14:imgEffect>
                  </a14:imgLayer>
                </a14:imgProps>
              </a:ext>
            </a:extLst>
          </a:blip>
          <a:stretch>
            <a:fillRect/>
          </a:stretch>
        </p:blipFill>
        <p:spPr>
          <a:xfrm>
            <a:off x="7482964" y="2610120"/>
            <a:ext cx="1225349" cy="1627263"/>
          </a:xfrm>
          <a:prstGeom prst="rect">
            <a:avLst/>
          </a:prstGeom>
        </p:spPr>
      </p:pic>
    </p:spTree>
    <p:extLst>
      <p:ext uri="{BB962C8B-B14F-4D97-AF65-F5344CB8AC3E}">
        <p14:creationId xmlns:p14="http://schemas.microsoft.com/office/powerpoint/2010/main" val="321535688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FFE5C635-72E8-42F1-8B19-73FF00EA20E0}" type="slidenum">
              <a:rPr lang="en-US" altLang="zh-TW"/>
              <a:pPr eaLnBrk="1" hangingPunct="1"/>
              <a:t>26</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14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策略控制</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663921" y="-62442"/>
            <a:ext cx="14800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t>Chapter 14</a:t>
            </a:r>
          </a:p>
        </p:txBody>
      </p:sp>
      <p:graphicFrame>
        <p:nvGraphicFramePr>
          <p:cNvPr id="7" name="資料庫圖表 6"/>
          <p:cNvGraphicFramePr/>
          <p:nvPr>
            <p:extLst>
              <p:ext uri="{D42A27DB-BD31-4B8C-83A1-F6EECF244321}">
                <p14:modId xmlns:p14="http://schemas.microsoft.com/office/powerpoint/2010/main" val="740270564"/>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3123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type="body" idx="1"/>
          </p:nvPr>
        </p:nvSpPr>
        <p:spPr>
          <a:xfrm>
            <a:off x="596900" y="1693333"/>
            <a:ext cx="8089900" cy="4432830"/>
          </a:xfrm>
        </p:spPr>
        <p:txBody>
          <a:bodyPr/>
          <a:lstStyle/>
          <a:p>
            <a:pPr>
              <a:buFontTx/>
              <a:buBlip>
                <a:blip r:embed="rId2"/>
              </a:buBlip>
            </a:pPr>
            <a:r>
              <a:rPr lang="zh-TW" altLang="en-US" dirty="0" smtClean="0">
                <a:latin typeface="微軟正黑體" panose="020B0604030504040204" pitchFamily="34" charset="-120"/>
                <a:ea typeface="微軟正黑體" panose="020B0604030504040204" pitchFamily="34" charset="-120"/>
              </a:rPr>
              <a:t>成本領導策略傾向產出控制；差異化策略偏向行為控制；而集中策略則採用人員控制</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a:buFontTx/>
              <a:buBlip>
                <a:blip r:embed="rId2"/>
              </a:buBlip>
            </a:pPr>
            <a:r>
              <a:rPr lang="zh-TW" altLang="en-US" dirty="0" smtClean="0">
                <a:latin typeface="微軟正黑體" panose="020B0604030504040204" pitchFamily="34" charset="-120"/>
                <a:ea typeface="微軟正黑體" panose="020B0604030504040204" pitchFamily="34" charset="-120"/>
              </a:rPr>
              <a:t>關聯式多角化偏向強調行為控制與族群控制；而非關聯式多角化則較強調財務的控制</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a:buFontTx/>
              <a:buBlip>
                <a:blip r:embed="rId2"/>
              </a:buBlip>
            </a:pPr>
            <a:r>
              <a:rPr lang="zh-TW" altLang="en-US" dirty="0" smtClean="0">
                <a:latin typeface="微軟正黑體" panose="020B0604030504040204" pitchFamily="34" charset="-120"/>
                <a:ea typeface="微軟正黑體" panose="020B0604030504040204" pitchFamily="34" charset="-120"/>
              </a:rPr>
              <a:t>以垂直整合策略的控制來看，一般會較偏向使用財務控制和行為控制的方式。</a:t>
            </a:r>
          </a:p>
        </p:txBody>
      </p:sp>
      <p:sp>
        <p:nvSpPr>
          <p:cNvPr id="2969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2969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5C88F886-BDC9-463A-97B9-767682CC14DF}" type="slidenum">
              <a:rPr lang="en-US" altLang="zh-TW"/>
              <a:pPr eaLnBrk="1" hangingPunct="1"/>
              <a:t>27</a:t>
            </a:fld>
            <a:endParaRPr lang="en-US" altLang="zh-TW"/>
          </a:p>
        </p:txBody>
      </p:sp>
      <p:sp>
        <p:nvSpPr>
          <p:cNvPr id="8194" name="Rectangle 2"/>
          <p:cNvSpPr>
            <a:spLocks noGrp="1" noChangeArrowheads="1"/>
          </p:cNvSpPr>
          <p:nvPr>
            <p:ph type="title"/>
          </p:nvPr>
        </p:nvSpPr>
        <p:spPr>
          <a:xfrm>
            <a:off x="596900" y="637396"/>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§14.4</a:t>
            </a:r>
            <a:r>
              <a:rPr lang="zh-TW" altLang="en-US" sz="4400" dirty="0">
                <a:latin typeface="微軟正黑體" pitchFamily="34" charset="-120"/>
                <a:ea typeface="微軟正黑體" pitchFamily="34" charset="-120"/>
              </a:rPr>
              <a:t>策略類型與策略控制</a:t>
            </a:r>
            <a:endParaRPr lang="zh-TW" altLang="zh-TW" sz="4400" dirty="0">
              <a:latin typeface="微軟正黑體" pitchFamily="34" charset="-120"/>
              <a:ea typeface="微軟正黑體" pitchFamily="34" charset="-120"/>
            </a:endParaRPr>
          </a:p>
        </p:txBody>
      </p:sp>
      <p:pic>
        <p:nvPicPr>
          <p:cNvPr id="5" name="圖片 4"/>
          <p:cNvPicPr>
            <a:picLocks noChangeAspect="1"/>
          </p:cNvPicPr>
          <p:nvPr/>
        </p:nvPicPr>
        <p:blipFill>
          <a:blip r:embed="rId3"/>
          <a:stretch>
            <a:fillRect/>
          </a:stretch>
        </p:blipFill>
        <p:spPr>
          <a:xfrm>
            <a:off x="1650659" y="4697047"/>
            <a:ext cx="2435586" cy="1620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圖片 5"/>
          <p:cNvPicPr>
            <a:picLocks noChangeAspect="1"/>
          </p:cNvPicPr>
          <p:nvPr/>
        </p:nvPicPr>
        <p:blipFill>
          <a:blip r:embed="rId4"/>
          <a:stretch>
            <a:fillRect/>
          </a:stretch>
        </p:blipFill>
        <p:spPr>
          <a:xfrm>
            <a:off x="5140003" y="4697047"/>
            <a:ext cx="2635893" cy="1513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2863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blinds(horizontal)">
                                      <p:cBhvr>
                                        <p:cTn id="7" dur="500"/>
                                        <p:tgtEl>
                                          <p:spTgt spid="3072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0725">
                                            <p:txEl>
                                              <p:pRg st="1" end="1"/>
                                            </p:txEl>
                                          </p:spTgt>
                                        </p:tgtEl>
                                        <p:attrNameLst>
                                          <p:attrName>style.visibility</p:attrName>
                                        </p:attrNameLst>
                                      </p:cBhvr>
                                      <p:to>
                                        <p:strVal val="visible"/>
                                      </p:to>
                                    </p:set>
                                    <p:animEffect transition="in" filter="blinds(horizontal)">
                                      <p:cBhvr>
                                        <p:cTn id="16" dur="500"/>
                                        <p:tgtEl>
                                          <p:spTgt spid="30725">
                                            <p:txEl>
                                              <p:pRg st="1" end="1"/>
                                            </p:txEl>
                                          </p:spTgt>
                                        </p:tgtEl>
                                      </p:cBhvr>
                                    </p:animEffect>
                                  </p:childTnLst>
                                </p:cTn>
                              </p:par>
                            </p:childTnLst>
                          </p:cTn>
                        </p:par>
                        <p:par>
                          <p:cTn id="17" fill="hold" nodeType="with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0725">
                                            <p:txEl>
                                              <p:pRg st="2" end="2"/>
                                            </p:txEl>
                                          </p:spTgt>
                                        </p:tgtEl>
                                        <p:attrNameLst>
                                          <p:attrName>style.visibility</p:attrName>
                                        </p:attrNameLst>
                                      </p:cBhvr>
                                      <p:to>
                                        <p:strVal val="visible"/>
                                      </p:to>
                                    </p:set>
                                    <p:animEffect transition="in" filter="blinds(horizontal)">
                                      <p:cBhvr>
                                        <p:cTn id="25" dur="500"/>
                                        <p:tgtEl>
                                          <p:spTgt spid="307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307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95DB2C51-E538-4BD7-9759-92332998C60A}" type="slidenum">
              <a:rPr lang="en-US" altLang="zh-TW"/>
              <a:pPr eaLnBrk="1" hangingPunct="1"/>
              <a:t>28</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§14.4</a:t>
            </a:r>
            <a:r>
              <a:rPr lang="zh-TW" altLang="en-US" sz="4400" dirty="0">
                <a:latin typeface="微軟正黑體" pitchFamily="34" charset="-120"/>
                <a:ea typeface="微軟正黑體" pitchFamily="34" charset="-120"/>
              </a:rPr>
              <a:t>策略類型與策略控制</a:t>
            </a:r>
            <a:endParaRPr lang="zh-TW" altLang="zh-TW" sz="4400" dirty="0">
              <a:latin typeface="微軟正黑體" pitchFamily="34" charset="-120"/>
              <a:ea typeface="微軟正黑體" pitchFamily="34" charset="-120"/>
            </a:endParaRPr>
          </a:p>
        </p:txBody>
      </p:sp>
      <p:sp>
        <p:nvSpPr>
          <p:cNvPr id="31749" name="Rectangle 3"/>
          <p:cNvSpPr>
            <a:spLocks noGrp="1" noChangeArrowheads="1"/>
          </p:cNvSpPr>
          <p:nvPr>
            <p:ph type="body" idx="1"/>
          </p:nvPr>
        </p:nvSpPr>
        <p:spPr>
          <a:xfrm>
            <a:off x="728663" y="1600200"/>
            <a:ext cx="7753350" cy="4525963"/>
          </a:xfrm>
        </p:spPr>
        <p:txBody>
          <a:bodyPr/>
          <a:lstStyle/>
          <a:p>
            <a:pPr>
              <a:buFontTx/>
              <a:buBlip>
                <a:blip r:embed="rId2"/>
              </a:buBlip>
            </a:pPr>
            <a:r>
              <a:rPr lang="zh-TW" altLang="en-US" dirty="0" smtClean="0">
                <a:latin typeface="微軟正黑體" panose="020B0604030504040204" pitchFamily="34" charset="-120"/>
                <a:ea typeface="微軟正黑體" panose="020B0604030504040204" pitchFamily="34" charset="-120"/>
              </a:rPr>
              <a:t>採用國際策略的企業比較常使用的控制手段是行為控制。</a:t>
            </a: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smtClean="0">
              <a:latin typeface="微軟正黑體" panose="020B0604030504040204" pitchFamily="34" charset="-120"/>
              <a:ea typeface="微軟正黑體" panose="020B0604030504040204" pitchFamily="34" charset="-120"/>
            </a:endParaRPr>
          </a:p>
          <a:p>
            <a:pPr>
              <a:buFontTx/>
              <a:buBlip>
                <a:blip r:embed="rId2"/>
              </a:buBlip>
            </a:pPr>
            <a:r>
              <a:rPr lang="zh-TW" altLang="en-US" dirty="0" smtClean="0">
                <a:latin typeface="微軟正黑體" panose="020B0604030504040204" pitchFamily="34" charset="-120"/>
                <a:ea typeface="微軟正黑體" panose="020B0604030504040204" pitchFamily="34" charset="-120"/>
              </a:rPr>
              <a:t>多國當地策略常用的控制方式則是市場控制與產出控制。</a:t>
            </a:r>
          </a:p>
        </p:txBody>
      </p:sp>
      <p:pic>
        <p:nvPicPr>
          <p:cNvPr id="2" name="圖片 1"/>
          <p:cNvPicPr>
            <a:picLocks noChangeAspect="1"/>
          </p:cNvPicPr>
          <p:nvPr/>
        </p:nvPicPr>
        <p:blipFill>
          <a:blip r:embed="rId3"/>
          <a:stretch>
            <a:fillRect/>
          </a:stretch>
        </p:blipFill>
        <p:spPr>
          <a:xfrm>
            <a:off x="633644" y="4574085"/>
            <a:ext cx="2395306" cy="1559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圖片 2"/>
          <p:cNvPicPr>
            <a:picLocks noChangeAspect="1"/>
          </p:cNvPicPr>
          <p:nvPr/>
        </p:nvPicPr>
        <p:blipFill>
          <a:blip r:embed="rId4"/>
          <a:stretch>
            <a:fillRect/>
          </a:stretch>
        </p:blipFill>
        <p:spPr>
          <a:xfrm>
            <a:off x="3745369" y="4572689"/>
            <a:ext cx="2101961" cy="1568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圖片 3"/>
          <p:cNvPicPr>
            <a:picLocks noChangeAspect="1"/>
          </p:cNvPicPr>
          <p:nvPr/>
        </p:nvPicPr>
        <p:blipFill>
          <a:blip r:embed="rId5"/>
          <a:stretch>
            <a:fillRect/>
          </a:stretch>
        </p:blipFill>
        <p:spPr>
          <a:xfrm>
            <a:off x="6457950" y="4603938"/>
            <a:ext cx="2398602" cy="1476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87021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blinds(horizontal)">
                                      <p:cBhvr>
                                        <p:cTn id="7" dur="500"/>
                                        <p:tgtEl>
                                          <p:spTgt spid="31749">
                                            <p:txEl>
                                              <p:pRg st="0" end="0"/>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1749">
                                            <p:txEl>
                                              <p:pRg st="2" end="2"/>
                                            </p:txEl>
                                          </p:spTgt>
                                        </p:tgtEl>
                                        <p:attrNameLst>
                                          <p:attrName>style.visibility</p:attrName>
                                        </p:attrNameLst>
                                      </p:cBhvr>
                                      <p:to>
                                        <p:strVal val="visible"/>
                                      </p:to>
                                    </p:set>
                                    <p:animEffect transition="in" filter="blinds(horizontal)">
                                      <p:cBhvr>
                                        <p:cTn id="20" dur="500"/>
                                        <p:tgtEl>
                                          <p:spTgt spid="31749">
                                            <p:txEl>
                                              <p:pRg st="2" end="2"/>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49625" y="2697163"/>
            <a:ext cx="3860800" cy="1233487"/>
          </a:xfrm>
          <a:extLst/>
        </p:spPr>
        <p:txBody>
          <a:bodyPr/>
          <a:lstStyle/>
          <a:p>
            <a:pPr eaLnBrk="1" hangingPunct="1">
              <a:defRPr/>
            </a:pPr>
            <a:r>
              <a:rPr lang="en-US" altLang="zh-TW" sz="4400" dirty="0" smtClean="0">
                <a:latin typeface="微軟正黑體" pitchFamily="34" charset="-120"/>
                <a:ea typeface="微軟正黑體" pitchFamily="34" charset="-120"/>
              </a:rPr>
              <a:t>THE</a:t>
            </a:r>
            <a:r>
              <a:rPr lang="zh-TW" altLang="en-US" sz="4400" dirty="0" smtClean="0">
                <a:latin typeface="微軟正黑體" pitchFamily="34" charset="-120"/>
                <a:ea typeface="微軟正黑體" pitchFamily="34" charset="-120"/>
              </a:rPr>
              <a:t> </a:t>
            </a:r>
            <a:r>
              <a:rPr lang="en-US" altLang="zh-TW" sz="4400" dirty="0" smtClean="0">
                <a:latin typeface="微軟正黑體" pitchFamily="34" charset="-120"/>
                <a:ea typeface="微軟正黑體" pitchFamily="34" charset="-120"/>
              </a:rPr>
              <a:t>END</a:t>
            </a:r>
            <a:endParaRPr lang="zh-TW" altLang="en-US" sz="4400" dirty="0">
              <a:latin typeface="微軟正黑體" pitchFamily="34" charset="-120"/>
              <a:ea typeface="微軟正黑體" pitchFamily="34" charset="-120"/>
            </a:endParaRPr>
          </a:p>
        </p:txBody>
      </p:sp>
      <p:sp>
        <p:nvSpPr>
          <p:cNvPr id="13315" name="日期版面配置區 3"/>
          <p:cNvSpPr>
            <a:spLocks noGrp="1"/>
          </p:cNvSpPr>
          <p:nvPr>
            <p:ph type="dt" sz="quarter" idx="10"/>
          </p:nvPr>
        </p:nvSpPr>
        <p:spPr bwMode="auto">
          <a:xfrm>
            <a:off x="3028950" y="63754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Blip>
                <a:blip r:embed="rId2"/>
              </a:buBlip>
              <a:defRPr sz="2800" b="1">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Blip>
                <a:blip r:embed="rId3"/>
              </a:buBlip>
              <a:defRPr sz="2400" b="1">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Blip>
                <a:blip r:embed="rId4"/>
              </a:buBlip>
              <a:defRPr sz="2000" b="1">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Blip>
                <a:blip r:embed="rId5"/>
              </a:buBlip>
              <a:defRPr b="1">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Blip>
                <a:blip r:embed="rId6"/>
              </a:buBlip>
              <a:defRPr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9pPr>
          </a:lstStyle>
          <a:p>
            <a:pPr algn="ctr" fontAlgn="base">
              <a:lnSpc>
                <a:spcPct val="100000"/>
              </a:lnSpc>
              <a:spcBef>
                <a:spcPct val="0"/>
              </a:spcBef>
              <a:spcAft>
                <a:spcPct val="0"/>
              </a:spcAft>
              <a:buFontTx/>
              <a:buNone/>
            </a:pPr>
            <a:r>
              <a:rPr kumimoji="1" lang="zh-TW" altLang="en-US" sz="1200" b="0" smtClean="0">
                <a:latin typeface="Arial" panose="020B0604020202020204" pitchFamily="34" charset="0"/>
                <a:ea typeface="微軟正黑體" panose="020B0604030504040204" pitchFamily="34" charset="-120"/>
              </a:rPr>
              <a:t>策略管理學   </a:t>
            </a:r>
            <a:r>
              <a:rPr kumimoji="1" lang="en-US" altLang="zh-TW" sz="1200" b="0" smtClean="0">
                <a:latin typeface="Arial" panose="020B0604020202020204" pitchFamily="34" charset="0"/>
                <a:ea typeface="微軟正黑體" panose="020B0604030504040204" pitchFamily="34" charset="-120"/>
              </a:rPr>
              <a:t>Chapter 1   </a:t>
            </a:r>
            <a:r>
              <a:rPr kumimoji="1" lang="zh-TW" altLang="en-US" sz="1200" b="0" smtClean="0">
                <a:latin typeface="Arial" panose="020B0604020202020204" pitchFamily="34" charset="0"/>
                <a:ea typeface="微軟正黑體" panose="020B0604030504040204" pitchFamily="34" charset="-120"/>
              </a:rPr>
              <a:t>緒論</a:t>
            </a:r>
          </a:p>
        </p:txBody>
      </p:sp>
      <p:sp>
        <p:nvSpPr>
          <p:cNvPr id="13316"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Blip>
                <a:blip r:embed="rId2"/>
              </a:buBlip>
              <a:defRPr sz="2800" b="1">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Blip>
                <a:blip r:embed="rId3"/>
              </a:buBlip>
              <a:defRPr sz="2400" b="1">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Blip>
                <a:blip r:embed="rId4"/>
              </a:buBlip>
              <a:defRPr sz="2000" b="1">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Blip>
                <a:blip r:embed="rId5"/>
              </a:buBlip>
              <a:defRPr b="1">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Blip>
                <a:blip r:embed="rId6"/>
              </a:buBlip>
              <a:defRPr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9pPr>
          </a:lstStyle>
          <a:p>
            <a:pPr>
              <a:lnSpc>
                <a:spcPct val="100000"/>
              </a:lnSpc>
              <a:spcBef>
                <a:spcPct val="0"/>
              </a:spcBef>
              <a:buFontTx/>
              <a:buNone/>
            </a:pPr>
            <a:r>
              <a:rPr kumimoji="1" lang="en-US" altLang="zh-TW" sz="1100" b="0" smtClean="0">
                <a:latin typeface="Arial" panose="020B0604020202020204" pitchFamily="34" charset="0"/>
                <a:ea typeface="微軟正黑體" panose="020B0604030504040204" pitchFamily="34" charset="-120"/>
              </a:rPr>
              <a:t>1-</a:t>
            </a:r>
            <a:fld id="{877EFBB1-03AC-45B2-801C-9ECB428E6B2E}" type="slidenum">
              <a:rPr kumimoji="1" lang="en-US" altLang="zh-TW" sz="1100" b="0" smtClean="0">
                <a:latin typeface="Arial" panose="020B0604020202020204" pitchFamily="34" charset="0"/>
                <a:ea typeface="微軟正黑體" panose="020B0604030504040204" pitchFamily="34" charset="-120"/>
              </a:rPr>
              <a:pPr>
                <a:lnSpc>
                  <a:spcPct val="100000"/>
                </a:lnSpc>
                <a:spcBef>
                  <a:spcPct val="0"/>
                </a:spcBef>
                <a:buFontTx/>
                <a:buNone/>
              </a:pPr>
              <a:t>29</a:t>
            </a:fld>
            <a:endParaRPr kumimoji="1" lang="en-US" altLang="zh-TW" sz="1100" b="0" smtClean="0">
              <a:latin typeface="Arial" panose="020B0604020202020204" pitchFamily="34" charset="0"/>
              <a:ea typeface="微軟正黑體" panose="020B0604030504040204" pitchFamily="34" charset="-12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FFE5C635-72E8-42F1-8B19-73FF00EA20E0}" type="slidenum">
              <a:rPr lang="en-US" altLang="zh-TW"/>
              <a:pPr eaLnBrk="1" hangingPunct="1"/>
              <a:t>3</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14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策略控制</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663921" y="-62442"/>
            <a:ext cx="14800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t>Chapter 14</a:t>
            </a:r>
          </a:p>
        </p:txBody>
      </p:sp>
      <p:graphicFrame>
        <p:nvGraphicFramePr>
          <p:cNvPr id="7" name="資料庫圖表 6"/>
          <p:cNvGraphicFramePr/>
          <p:nvPr>
            <p:extLst>
              <p:ext uri="{D42A27DB-BD31-4B8C-83A1-F6EECF244321}">
                <p14:modId xmlns:p14="http://schemas.microsoft.com/office/powerpoint/2010/main" val="1409016030"/>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96571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614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513ECB33-09E4-4F9B-83FF-2E2088AAF7D0}" type="slidenum">
              <a:rPr lang="en-US" altLang="zh-TW"/>
              <a:pPr eaLnBrk="1" hangingPunct="1"/>
              <a:t>4</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§14.1</a:t>
            </a:r>
            <a:r>
              <a:rPr lang="zh-TW" altLang="en-US" sz="4400" dirty="0">
                <a:latin typeface="微軟正黑體" pitchFamily="34" charset="-120"/>
                <a:ea typeface="微軟正黑體" pitchFamily="34" charset="-120"/>
              </a:rPr>
              <a:t>策略控制與控制程序</a:t>
            </a:r>
            <a:endParaRPr lang="zh-TW" altLang="zh-TW" sz="4400" dirty="0">
              <a:latin typeface="微軟正黑體" pitchFamily="34" charset="-120"/>
              <a:ea typeface="微軟正黑體" pitchFamily="34" charset="-120"/>
            </a:endParaRPr>
          </a:p>
        </p:txBody>
      </p:sp>
      <p:sp>
        <p:nvSpPr>
          <p:cNvPr id="6149" name="Rectangle 3"/>
          <p:cNvSpPr>
            <a:spLocks noGrp="1" noChangeArrowheads="1"/>
          </p:cNvSpPr>
          <p:nvPr>
            <p:ph type="body" idx="1"/>
          </p:nvPr>
        </p:nvSpPr>
        <p:spPr>
          <a:xfrm>
            <a:off x="550104" y="1569433"/>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策略控制（</a:t>
            </a:r>
            <a:r>
              <a:rPr lang="en-US" altLang="zh-TW" sz="3200" dirty="0" smtClean="0">
                <a:solidFill>
                  <a:schemeClr val="accent6"/>
                </a:solidFill>
                <a:latin typeface="微軟正黑體" pitchFamily="34" charset="-120"/>
                <a:ea typeface="微軟正黑體" pitchFamily="34" charset="-120"/>
              </a:rPr>
              <a:t>Strategic Control</a:t>
            </a:r>
            <a:r>
              <a:rPr lang="zh-TW" altLang="en-US" sz="3200" dirty="0" smtClean="0">
                <a:solidFill>
                  <a:schemeClr val="accent6"/>
                </a:solidFill>
                <a:latin typeface="微軟正黑體" pitchFamily="34" charset="-120"/>
                <a:ea typeface="微軟正黑體" pitchFamily="34" charset="-120"/>
              </a:rPr>
              <a:t>）</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是用以確保策略行為或策略活動能夠依照策略計畫完成</a:t>
            </a:r>
            <a:r>
              <a:rPr lang="zh-TW" altLang="en-US" dirty="0" smtClean="0">
                <a:latin typeface="微軟正黑體" pitchFamily="34" charset="-120"/>
                <a:ea typeface="微軟正黑體" pitchFamily="34" charset="-120"/>
              </a:rPr>
              <a:t>，來達成目標並</a:t>
            </a:r>
            <a:r>
              <a:rPr lang="zh-TW" altLang="en-US" dirty="0" smtClean="0">
                <a:latin typeface="微軟正黑體" pitchFamily="34" charset="-120"/>
                <a:ea typeface="微軟正黑體" pitchFamily="34" charset="-120"/>
              </a:rPr>
              <a:t>修正任何重大偏離的一種監視程序。</a:t>
            </a: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stretch>
            <a:fillRect/>
          </a:stretch>
        </p:blipFill>
        <p:spPr>
          <a:xfrm>
            <a:off x="1370175" y="3887874"/>
            <a:ext cx="2670174" cy="2036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圖片 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7800" y1="39640" x2="7800" y2="39640"/>
                        <a14:foregroundMark x1="72600" y1="14114" x2="72600" y2="14114"/>
                        <a14:foregroundMark x1="68000" y1="12613" x2="68000" y2="12613"/>
                        <a14:foregroundMark x1="67200" y1="11411" x2="67200" y2="11411"/>
                      </a14:backgroundRemoval>
                    </a14:imgEffect>
                  </a14:imgLayer>
                </a14:imgProps>
              </a:ext>
            </a:extLst>
          </a:blip>
          <a:stretch>
            <a:fillRect/>
          </a:stretch>
        </p:blipFill>
        <p:spPr>
          <a:xfrm>
            <a:off x="4572000" y="3877088"/>
            <a:ext cx="3073848" cy="2047183"/>
          </a:xfrm>
          <a:prstGeom prst="rect">
            <a:avLst/>
          </a:prstGeom>
        </p:spPr>
      </p:pic>
    </p:spTree>
    <p:extLst>
      <p:ext uri="{BB962C8B-B14F-4D97-AF65-F5344CB8AC3E}">
        <p14:creationId xmlns:p14="http://schemas.microsoft.com/office/powerpoint/2010/main" val="32926196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p:cTn id="7" dur="1000" fill="hold"/>
                                        <p:tgtEl>
                                          <p:spTgt spid="614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14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9">
                                            <p:txEl>
                                              <p:pRg st="0" end="0"/>
                                            </p:txEl>
                                          </p:spTgt>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149">
                                            <p:txEl>
                                              <p:pRg st="1" end="1"/>
                                            </p:txEl>
                                          </p:spTgt>
                                        </p:tgtEl>
                                        <p:attrNameLst>
                                          <p:attrName>style.visibility</p:attrName>
                                        </p:attrNameLst>
                                      </p:cBhvr>
                                      <p:to>
                                        <p:strVal val="visible"/>
                                      </p:to>
                                    </p:set>
                                    <p:anim calcmode="lin" valueType="num">
                                      <p:cBhvr>
                                        <p:cTn id="18" dur="1000" fill="hold"/>
                                        <p:tgtEl>
                                          <p:spTgt spid="6149">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6149">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6149">
                                            <p:txEl>
                                              <p:pRg st="1" end="1"/>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717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595F2683-0AE7-4EBB-849C-AD114B6E8BBB}" type="slidenum">
              <a:rPr lang="en-US" altLang="zh-TW"/>
              <a:pPr eaLnBrk="1" hangingPunct="1"/>
              <a:t>5</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§14.1</a:t>
            </a:r>
            <a:r>
              <a:rPr lang="zh-TW" altLang="en-US" sz="4400" dirty="0">
                <a:latin typeface="微軟正黑體" pitchFamily="34" charset="-120"/>
                <a:ea typeface="微軟正黑體" pitchFamily="34" charset="-120"/>
              </a:rPr>
              <a:t>策略控制與控制程序</a:t>
            </a:r>
            <a:endParaRPr lang="zh-TW" altLang="zh-TW" sz="4400" dirty="0">
              <a:latin typeface="微軟正黑體" pitchFamily="34" charset="-120"/>
              <a:ea typeface="微軟正黑體" pitchFamily="34" charset="-120"/>
            </a:endParaRPr>
          </a:p>
        </p:txBody>
      </p:sp>
      <p:sp>
        <p:nvSpPr>
          <p:cNvPr id="7173" name="Rectangle 3"/>
          <p:cNvSpPr>
            <a:spLocks noGrp="1" noChangeArrowheads="1"/>
          </p:cNvSpPr>
          <p:nvPr>
            <p:ph type="body" idx="1"/>
          </p:nvPr>
        </p:nvSpPr>
        <p:spPr>
          <a:xfrm>
            <a:off x="649358" y="1537689"/>
            <a:ext cx="7594333" cy="4523527"/>
          </a:xfrm>
        </p:spPr>
        <p:txBody>
          <a:bodyPr/>
          <a:lstStyle/>
          <a:p>
            <a:pPr eaLnBrk="1" hangingPunct="1">
              <a:defRPr/>
            </a:pPr>
            <a:r>
              <a:rPr lang="zh-TW" altLang="en-US" dirty="0" smtClean="0"/>
              <a:t> </a:t>
            </a:r>
            <a:r>
              <a:rPr lang="zh-TW" altLang="en-US" sz="3200" dirty="0" smtClean="0">
                <a:solidFill>
                  <a:schemeClr val="accent6"/>
                </a:solidFill>
                <a:latin typeface="微軟正黑體" pitchFamily="34" charset="-120"/>
                <a:ea typeface="微軟正黑體" pitchFamily="34" charset="-120"/>
              </a:rPr>
              <a:t>策略控制程序</a:t>
            </a:r>
            <a:endParaRPr lang="en-US" altLang="zh-TW" sz="3200" dirty="0" smtClean="0">
              <a:solidFill>
                <a:schemeClr val="accent6"/>
              </a:solidFill>
              <a:latin typeface="微軟正黑體" pitchFamily="34" charset="-120"/>
              <a:ea typeface="微軟正黑體" pitchFamily="34" charset="-120"/>
            </a:endParaRPr>
          </a:p>
          <a:p>
            <a:pPr eaLnBrk="1" hangingPunct="1">
              <a:defRPr/>
            </a:pPr>
            <a:endParaRPr lang="zh-TW" altLang="zh-TW" dirty="0" smtClean="0"/>
          </a:p>
        </p:txBody>
      </p:sp>
      <p:graphicFrame>
        <p:nvGraphicFramePr>
          <p:cNvPr id="6" name="資料庫圖表 5"/>
          <p:cNvGraphicFramePr/>
          <p:nvPr>
            <p:extLst>
              <p:ext uri="{D42A27DB-BD31-4B8C-83A1-F6EECF244321}">
                <p14:modId xmlns:p14="http://schemas.microsoft.com/office/powerpoint/2010/main" val="2261831003"/>
              </p:ext>
            </p:extLst>
          </p:nvPr>
        </p:nvGraphicFramePr>
        <p:xfrm>
          <a:off x="649358" y="2140227"/>
          <a:ext cx="7898296" cy="4717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91375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819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95E4CD34-FE55-4CF2-8E77-D73BF11BF9FB}" type="slidenum">
              <a:rPr lang="en-US" altLang="zh-TW"/>
              <a:pPr eaLnBrk="1" hangingPunct="1"/>
              <a:t>6</a:t>
            </a:fld>
            <a:endParaRPr lang="en-US" altLang="zh-TW"/>
          </a:p>
        </p:txBody>
      </p:sp>
      <p:sp>
        <p:nvSpPr>
          <p:cNvPr id="2" name="Rectangle 2"/>
          <p:cNvSpPr>
            <a:spLocks noGrp="1" noChangeArrowheads="1"/>
          </p:cNvSpPr>
          <p:nvPr>
            <p:ph type="title"/>
          </p:nvPr>
        </p:nvSpPr>
        <p:spPr>
          <a:xfrm>
            <a:off x="403408" y="395587"/>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§14.1</a:t>
            </a:r>
            <a:r>
              <a:rPr lang="zh-TW" altLang="en-US" sz="4400" dirty="0">
                <a:latin typeface="微軟正黑體" pitchFamily="34" charset="-120"/>
                <a:ea typeface="微軟正黑體" pitchFamily="34" charset="-120"/>
              </a:rPr>
              <a:t>策略控制與控制程序</a:t>
            </a:r>
            <a:endParaRPr lang="zh-TW" altLang="zh-TW" sz="4400" dirty="0">
              <a:latin typeface="微軟正黑體" pitchFamily="34" charset="-120"/>
              <a:ea typeface="微軟正黑體" pitchFamily="34" charset="-120"/>
            </a:endParaRPr>
          </a:p>
        </p:txBody>
      </p:sp>
      <p:pic>
        <p:nvPicPr>
          <p:cNvPr id="8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143000"/>
            <a:ext cx="7065962"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5087453" y="6042819"/>
            <a:ext cx="3313113" cy="368300"/>
          </a:xfrm>
          <a:prstGeom prst="rect">
            <a:avLst/>
          </a:prstGeom>
          <a:noFill/>
        </p:spPr>
        <p:txBody>
          <a:bodyPr>
            <a:spAutoFit/>
          </a:bodyPr>
          <a:lstStyle/>
          <a:p>
            <a:pPr>
              <a:defRPr/>
            </a:pPr>
            <a:r>
              <a:rPr lang="zh-TW" altLang="en-US" b="1" dirty="0">
                <a:solidFill>
                  <a:schemeClr val="accent6">
                    <a:lumMod val="60000"/>
                    <a:lumOff val="40000"/>
                  </a:schemeClr>
                </a:solidFill>
                <a:latin typeface="微軟正黑體" pitchFamily="34" charset="-120"/>
                <a:ea typeface="微軟正黑體" pitchFamily="34" charset="-120"/>
              </a:rPr>
              <a:t>圖</a:t>
            </a:r>
            <a:r>
              <a:rPr lang="en-US" altLang="zh-TW" b="1" dirty="0">
                <a:solidFill>
                  <a:schemeClr val="accent6">
                    <a:lumMod val="60000"/>
                    <a:lumOff val="40000"/>
                  </a:schemeClr>
                </a:solidFill>
                <a:latin typeface="微軟正黑體" pitchFamily="34" charset="-120"/>
                <a:ea typeface="微軟正黑體" pitchFamily="34" charset="-120"/>
              </a:rPr>
              <a:t>14-1 </a:t>
            </a:r>
            <a:r>
              <a:rPr lang="zh-TW" altLang="en-US" b="1" dirty="0">
                <a:solidFill>
                  <a:schemeClr val="accent6">
                    <a:lumMod val="60000"/>
                    <a:lumOff val="40000"/>
                  </a:schemeClr>
                </a:solidFill>
                <a:latin typeface="微軟正黑體" pitchFamily="34" charset="-120"/>
                <a:ea typeface="微軟正黑體" pitchFamily="34" charset="-120"/>
              </a:rPr>
              <a:t>策略控制的基本模式</a:t>
            </a:r>
          </a:p>
        </p:txBody>
      </p:sp>
    </p:spTree>
    <p:extLst>
      <p:ext uri="{BB962C8B-B14F-4D97-AF65-F5344CB8AC3E}">
        <p14:creationId xmlns:p14="http://schemas.microsoft.com/office/powerpoint/2010/main" val="366376148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921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B0D319BF-38FC-4FFB-938B-3EB94BF98D4A}" type="slidenum">
              <a:rPr lang="en-US" altLang="zh-TW"/>
              <a:pPr eaLnBrk="1" hangingPunct="1"/>
              <a:t>7</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§14.1</a:t>
            </a:r>
            <a:r>
              <a:rPr lang="zh-TW" altLang="en-US" sz="4400" dirty="0">
                <a:latin typeface="微軟正黑體" pitchFamily="34" charset="-120"/>
                <a:ea typeface="微軟正黑體" pitchFamily="34" charset="-120"/>
              </a:rPr>
              <a:t>策略控制與控制程序</a:t>
            </a:r>
            <a:endParaRPr lang="zh-TW" altLang="zh-TW" sz="4400" dirty="0">
              <a:latin typeface="微軟正黑體" pitchFamily="34" charset="-120"/>
              <a:ea typeface="微軟正黑體" pitchFamily="34" charset="-120"/>
            </a:endParaRPr>
          </a:p>
        </p:txBody>
      </p:sp>
      <p:sp>
        <p:nvSpPr>
          <p:cNvPr id="9221" name="Rectangle 3"/>
          <p:cNvSpPr>
            <a:spLocks noGrp="1" noChangeArrowheads="1"/>
          </p:cNvSpPr>
          <p:nvPr>
            <p:ph type="body" idx="1"/>
          </p:nvPr>
        </p:nvSpPr>
        <p:spPr>
          <a:xfrm>
            <a:off x="721955" y="1569433"/>
            <a:ext cx="7767466"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建立策略績效標準</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控制標準來自於目標。</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「在績效標準的明確性與特定性上，必須達到何種程度？」</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「在績效標準的挑戰性上，必須到達何種程度？」</a:t>
            </a:r>
            <a:endParaRPr lang="en-US" altLang="zh-TW" dirty="0" smtClean="0">
              <a:latin typeface="微軟正黑體" pitchFamily="34" charset="-120"/>
              <a:ea typeface="微軟正黑體" pitchFamily="34" charset="-120"/>
            </a:endParaRPr>
          </a:p>
          <a:p>
            <a:pPr eaLnBrk="1" hangingPunct="1">
              <a:buFontTx/>
              <a:buBlip>
                <a:blip r:embed="rId2"/>
              </a:buBlip>
              <a:defRPr/>
            </a:pP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1556" y1="18222" x2="11556" y2="18222"/>
                        <a14:foregroundMark x1="24444" y1="10222" x2="24444" y2="10222"/>
                        <a14:foregroundMark x1="70667" y1="26222" x2="70667" y2="26222"/>
                        <a14:foregroundMark x1="61778" y1="68444" x2="61778" y2="68444"/>
                        <a14:foregroundMark x1="67111" y1="82667" x2="48000" y2="23556"/>
                        <a14:foregroundMark x1="80444" y1="25778" x2="80444" y2="25778"/>
                      </a14:backgroundRemoval>
                    </a14:imgEffect>
                  </a14:imgLayer>
                </a14:imgProps>
              </a:ext>
            </a:extLst>
          </a:blip>
          <a:stretch>
            <a:fillRect/>
          </a:stretch>
        </p:blipFill>
        <p:spPr>
          <a:xfrm>
            <a:off x="5752618" y="4326300"/>
            <a:ext cx="2414225" cy="2414225"/>
          </a:xfrm>
          <a:prstGeom prst="rect">
            <a:avLst/>
          </a:prstGeom>
        </p:spPr>
      </p:pic>
      <p:pic>
        <p:nvPicPr>
          <p:cNvPr id="3" name="圖片 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2109306" y="4533248"/>
            <a:ext cx="2314575" cy="1971675"/>
          </a:xfrm>
          <a:prstGeom prst="rect">
            <a:avLst/>
          </a:prstGeom>
        </p:spPr>
      </p:pic>
    </p:spTree>
    <p:extLst>
      <p:ext uri="{BB962C8B-B14F-4D97-AF65-F5344CB8AC3E}">
        <p14:creationId xmlns:p14="http://schemas.microsoft.com/office/powerpoint/2010/main" val="14452564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p:cTn id="7" dur="1000" fill="hold"/>
                                        <p:tgtEl>
                                          <p:spTgt spid="922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2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2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21">
                                            <p:txEl>
                                              <p:pRg st="1" end="1"/>
                                            </p:txEl>
                                          </p:spTgt>
                                        </p:tgtEl>
                                        <p:attrNameLst>
                                          <p:attrName>style.visibility</p:attrName>
                                        </p:attrNameLst>
                                      </p:cBhvr>
                                      <p:to>
                                        <p:strVal val="visible"/>
                                      </p:to>
                                    </p:set>
                                    <p:anim calcmode="lin" valueType="num">
                                      <p:cBhvr>
                                        <p:cTn id="14" dur="1000" fill="hold"/>
                                        <p:tgtEl>
                                          <p:spTgt spid="922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22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22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221">
                                            <p:txEl>
                                              <p:pRg st="2" end="2"/>
                                            </p:txEl>
                                          </p:spTgt>
                                        </p:tgtEl>
                                        <p:attrNameLst>
                                          <p:attrName>style.visibility</p:attrName>
                                        </p:attrNameLst>
                                      </p:cBhvr>
                                      <p:to>
                                        <p:strVal val="visible"/>
                                      </p:to>
                                    </p:set>
                                    <p:anim calcmode="lin" valueType="num">
                                      <p:cBhvr>
                                        <p:cTn id="21" dur="1000" fill="hold"/>
                                        <p:tgtEl>
                                          <p:spTgt spid="922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22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221">
                                            <p:txEl>
                                              <p:pRg st="2" end="2"/>
                                            </p:txEl>
                                          </p:spTgt>
                                        </p:tgtEl>
                                      </p:cBhvr>
                                    </p:animEffect>
                                  </p:childTnLst>
                                </p:cTn>
                              </p:par>
                            </p:childTnLst>
                          </p:cTn>
                        </p:par>
                        <p:par>
                          <p:cTn id="24" fill="hold" nodeType="withGroup">
                            <p:stCondLst>
                              <p:cond delay="10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9221">
                                            <p:txEl>
                                              <p:pRg st="3" end="3"/>
                                            </p:txEl>
                                          </p:spTgt>
                                        </p:tgtEl>
                                        <p:attrNameLst>
                                          <p:attrName>style.visibility</p:attrName>
                                        </p:attrNameLst>
                                      </p:cBhvr>
                                      <p:to>
                                        <p:strVal val="visible"/>
                                      </p:to>
                                    </p:set>
                                    <p:anim calcmode="lin" valueType="num">
                                      <p:cBhvr>
                                        <p:cTn id="32" dur="1000" fill="hold"/>
                                        <p:tgtEl>
                                          <p:spTgt spid="9221">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9221">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9221">
                                            <p:txEl>
                                              <p:pRg st="3" end="3"/>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1024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t>14-</a:t>
            </a:r>
            <a:fld id="{E3299985-3BE4-40B2-9F44-B0B3FB0D8D2E}" type="slidenum">
              <a:rPr lang="en-US" altLang="zh-TW"/>
              <a:pPr eaLnBrk="1" hangingPunct="1"/>
              <a:t>8</a:t>
            </a:fld>
            <a:endParaRPr lang="en-US" altLang="zh-TW" dirty="0"/>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§14.1</a:t>
            </a:r>
            <a:r>
              <a:rPr lang="zh-TW" altLang="en-US" sz="4400" dirty="0">
                <a:latin typeface="微軟正黑體" pitchFamily="34" charset="-120"/>
                <a:ea typeface="微軟正黑體" pitchFamily="34" charset="-120"/>
              </a:rPr>
              <a:t>策略控制與控制程序</a:t>
            </a:r>
            <a:endParaRPr lang="zh-TW" altLang="zh-TW" sz="4400" dirty="0">
              <a:latin typeface="微軟正黑體" pitchFamily="34" charset="-120"/>
              <a:ea typeface="微軟正黑體" pitchFamily="34" charset="-120"/>
            </a:endParaRPr>
          </a:p>
        </p:txBody>
      </p:sp>
      <p:sp>
        <p:nvSpPr>
          <p:cNvPr id="10245" name="Rectangle 3"/>
          <p:cNvSpPr>
            <a:spLocks noGrp="1" noChangeArrowheads="1"/>
          </p:cNvSpPr>
          <p:nvPr>
            <p:ph type="body" idx="1"/>
          </p:nvPr>
        </p:nvSpPr>
        <p:spPr>
          <a:xfrm>
            <a:off x="808522" y="1519536"/>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衡量實際的策略績效</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包括衡量的方式與衡量的內容。</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基本的衡量方式不外乎個人觀察、統計報告、口頭報告、書面報告，以及電子回饋等五種方式。</a:t>
            </a:r>
          </a:p>
          <a:p>
            <a:pPr>
              <a:buFontTx/>
              <a:buBlip>
                <a:blip r:embed="rId2"/>
              </a:buBlip>
              <a:defRPr/>
            </a:pPr>
            <a:r>
              <a:rPr lang="zh-TW" altLang="en-US" dirty="0" smtClean="0">
                <a:latin typeface="微軟正黑體" pitchFamily="34" charset="-120"/>
                <a:ea typeface="微軟正黑體" pitchFamily="34" charset="-120"/>
              </a:rPr>
              <a:t>衡量的內容是指用來衡量績效的指標。</a:t>
            </a:r>
          </a:p>
          <a:p>
            <a:pPr>
              <a:buFontTx/>
              <a:buBlip>
                <a:blip r:embed="rId2"/>
              </a:buBlip>
              <a:defRPr/>
            </a:pPr>
            <a:r>
              <a:rPr lang="zh-TW" altLang="en-US" dirty="0" smtClean="0">
                <a:latin typeface="微軟正黑體" pitchFamily="34" charset="-120"/>
                <a:ea typeface="微軟正黑體" pitchFamily="34" charset="-120"/>
              </a:rPr>
              <a:t>策略管理人員必須放棄那些衡量成本過高而不切實際的衡量指標。</a:t>
            </a:r>
          </a:p>
          <a:p>
            <a:pPr eaLnBrk="1" hangingPunct="1">
              <a:buFontTx/>
              <a:buBlip>
                <a:blip r:embed="rId2"/>
              </a:buBlip>
              <a:defRPr/>
            </a:pPr>
            <a:endParaRPr lang="zh-TW" altLang="zh-TW" dirty="0" smtClean="0">
              <a:latin typeface="微軟正黑體" pitchFamily="34" charset="-120"/>
              <a:ea typeface="微軟正黑體" pitchFamily="34" charset="-120"/>
            </a:endParaRPr>
          </a:p>
        </p:txBody>
      </p:sp>
      <p:pic>
        <p:nvPicPr>
          <p:cNvPr id="4" name="圖片 3"/>
          <p:cNvPicPr>
            <a:picLocks noChangeAspect="1"/>
          </p:cNvPicPr>
          <p:nvPr/>
        </p:nvPicPr>
        <p:blipFill>
          <a:blip r:embed="rId3"/>
          <a:stretch>
            <a:fillRect/>
          </a:stretch>
        </p:blipFill>
        <p:spPr>
          <a:xfrm>
            <a:off x="6669479" y="1299693"/>
            <a:ext cx="2137579" cy="1315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圖片 4"/>
          <p:cNvPicPr>
            <a:picLocks noChangeAspect="1"/>
          </p:cNvPicPr>
          <p:nvPr/>
        </p:nvPicPr>
        <p:blipFill>
          <a:blip r:embed="rId4"/>
          <a:stretch>
            <a:fillRect/>
          </a:stretch>
        </p:blipFill>
        <p:spPr>
          <a:xfrm>
            <a:off x="6457950" y="5218095"/>
            <a:ext cx="2287805" cy="15224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00187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linds(horizontal)">
                                      <p:cBhvr>
                                        <p:cTn id="7" dur="500"/>
                                        <p:tgtEl>
                                          <p:spTgt spid="1024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245">
                                            <p:txEl>
                                              <p:pRg st="1" end="1"/>
                                            </p:txEl>
                                          </p:spTgt>
                                        </p:tgtEl>
                                        <p:attrNameLst>
                                          <p:attrName>style.visibility</p:attrName>
                                        </p:attrNameLst>
                                      </p:cBhvr>
                                      <p:to>
                                        <p:strVal val="visible"/>
                                      </p:to>
                                    </p:set>
                                    <p:animEffect transition="in" filter="blinds(horizontal)">
                                      <p:cBhvr>
                                        <p:cTn id="16" dur="500"/>
                                        <p:tgtEl>
                                          <p:spTgt spid="10245">
                                            <p:txEl>
                                              <p:pRg st="1" end="1"/>
                                            </p:txEl>
                                          </p:spTgt>
                                        </p:tgtEl>
                                      </p:cBhvr>
                                    </p:animEffect>
                                  </p:childTnLst>
                                </p:cTn>
                              </p:par>
                            </p:childTnLst>
                          </p:cTn>
                        </p:par>
                        <p:par>
                          <p:cTn id="17" fill="hold" nodeType="with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245">
                                            <p:txEl>
                                              <p:pRg st="2" end="2"/>
                                            </p:txEl>
                                          </p:spTgt>
                                        </p:tgtEl>
                                        <p:attrNameLst>
                                          <p:attrName>style.visibility</p:attrName>
                                        </p:attrNameLst>
                                      </p:cBhvr>
                                      <p:to>
                                        <p:strVal val="visible"/>
                                      </p:to>
                                    </p:set>
                                    <p:animEffect transition="in" filter="blinds(horizontal)">
                                      <p:cBhvr>
                                        <p:cTn id="25" dur="500"/>
                                        <p:tgtEl>
                                          <p:spTgt spid="1024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245">
                                            <p:txEl>
                                              <p:pRg st="3" end="3"/>
                                            </p:txEl>
                                          </p:spTgt>
                                        </p:tgtEl>
                                        <p:attrNameLst>
                                          <p:attrName>style.visibility</p:attrName>
                                        </p:attrNameLst>
                                      </p:cBhvr>
                                      <p:to>
                                        <p:strVal val="visible"/>
                                      </p:to>
                                    </p:set>
                                    <p:animEffect transition="in" filter="blinds(horizontal)">
                                      <p:cBhvr>
                                        <p:cTn id="30" dur="500"/>
                                        <p:tgtEl>
                                          <p:spTgt spid="1024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245">
                                            <p:txEl>
                                              <p:pRg st="4" end="4"/>
                                            </p:txEl>
                                          </p:spTgt>
                                        </p:tgtEl>
                                        <p:attrNameLst>
                                          <p:attrName>style.visibility</p:attrName>
                                        </p:attrNameLst>
                                      </p:cBhvr>
                                      <p:to>
                                        <p:strVal val="visible"/>
                                      </p:to>
                                    </p:set>
                                    <p:animEffect transition="in" filter="blinds(horizontal)">
                                      <p:cBhvr>
                                        <p:cTn id="35" dur="500"/>
                                        <p:tgtEl>
                                          <p:spTgt spid="10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14   </a:t>
            </a:r>
            <a:r>
              <a:rPr lang="zh-TW" altLang="en-US" smtClean="0"/>
              <a:t>策略控制</a:t>
            </a:r>
            <a:endParaRPr lang="en-US" altLang="zh-TW" smtClean="0"/>
          </a:p>
        </p:txBody>
      </p:sp>
      <p:sp>
        <p:nvSpPr>
          <p:cNvPr id="1126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14-</a:t>
            </a:r>
            <a:fld id="{CAAB21E8-3DB1-4696-8D92-49FD79B3D68F}" type="slidenum">
              <a:rPr lang="en-US" altLang="zh-TW"/>
              <a:pPr eaLnBrk="1" hangingPunct="1"/>
              <a:t>9</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§14.1</a:t>
            </a:r>
            <a:r>
              <a:rPr lang="zh-TW" altLang="en-US" sz="4400" dirty="0">
                <a:latin typeface="微軟正黑體" pitchFamily="34" charset="-120"/>
                <a:ea typeface="微軟正黑體" pitchFamily="34" charset="-120"/>
              </a:rPr>
              <a:t>策略控制與控制程序</a:t>
            </a:r>
            <a:endParaRPr lang="zh-TW" altLang="zh-TW" sz="4400" dirty="0">
              <a:latin typeface="微軟正黑體" pitchFamily="34" charset="-120"/>
              <a:ea typeface="微軟正黑體" pitchFamily="34" charset="-120"/>
            </a:endParaRPr>
          </a:p>
        </p:txBody>
      </p:sp>
      <p:sp>
        <p:nvSpPr>
          <p:cNvPr id="11269" name="Rectangle 3"/>
          <p:cNvSpPr>
            <a:spLocks noGrp="1" noChangeArrowheads="1"/>
          </p:cNvSpPr>
          <p:nvPr>
            <p:ph type="body" idx="1"/>
          </p:nvPr>
        </p:nvSpPr>
        <p:spPr>
          <a:xfrm>
            <a:off x="680837" y="1569433"/>
            <a:ext cx="7363569"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比較策略績效標準與實際策略績效的差</a:t>
            </a:r>
            <a:r>
              <a:rPr lang="zh-TW" altLang="en-US" sz="3200" dirty="0">
                <a:solidFill>
                  <a:schemeClr val="accent6"/>
                </a:solidFill>
                <a:latin typeface="微軟正黑體" pitchFamily="34" charset="-120"/>
                <a:ea typeface="微軟正黑體" pitchFamily="34" charset="-120"/>
              </a:rPr>
              <a:t>距</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必須決定實際績效和績效標準之間所可接受的變動區間。</a:t>
            </a:r>
          </a:p>
          <a:p>
            <a:pPr eaLnBrk="1" hangingPunct="1">
              <a:defRPr/>
            </a:pPr>
            <a:endParaRPr lang="zh-TW" altLang="zh-TW" dirty="0" smtClean="0">
              <a:latin typeface="微軟正黑體" pitchFamily="34" charset="-120"/>
              <a:ea typeface="微軟正黑體" pitchFamily="34" charset="-120"/>
            </a:endParaRPr>
          </a:p>
        </p:txBody>
      </p:sp>
      <p:pic>
        <p:nvPicPr>
          <p:cNvPr id="5" name="圖片 4"/>
          <p:cNvPicPr>
            <a:picLocks noChangeAspect="1"/>
          </p:cNvPicPr>
          <p:nvPr/>
        </p:nvPicPr>
        <p:blipFill>
          <a:blip r:embed="rId3"/>
          <a:stretch>
            <a:fillRect/>
          </a:stretch>
        </p:blipFill>
        <p:spPr>
          <a:xfrm>
            <a:off x="5660021" y="3708575"/>
            <a:ext cx="2384385" cy="23843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132891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p:cTn id="7" dur="1000" fill="hold"/>
                                        <p:tgtEl>
                                          <p:spTgt spid="1126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26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269">
                                            <p:txEl>
                                              <p:pRg st="1" end="1"/>
                                            </p:txEl>
                                          </p:spTgt>
                                        </p:tgtEl>
                                        <p:attrNameLst>
                                          <p:attrName>style.visibility</p:attrName>
                                        </p:attrNameLst>
                                      </p:cBhvr>
                                      <p:to>
                                        <p:strVal val="visible"/>
                                      </p:to>
                                    </p:set>
                                    <p:anim calcmode="lin" valueType="num">
                                      <p:cBhvr>
                                        <p:cTn id="14" dur="1000" fill="hold"/>
                                        <p:tgtEl>
                                          <p:spTgt spid="1126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26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26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uiExpand="1" build="p"/>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1217</TotalTime>
  <Words>1510</Words>
  <Application>Microsoft Office PowerPoint</Application>
  <PresentationFormat>如螢幕大小 (4:3)</PresentationFormat>
  <Paragraphs>192</Paragraphs>
  <Slides>29</Slides>
  <Notes>1</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29</vt:i4>
      </vt:variant>
    </vt:vector>
  </HeadingPairs>
  <TitlesOfParts>
    <vt:vector size="37" baseType="lpstr">
      <vt:lpstr>Calibri</vt:lpstr>
      <vt:lpstr>新細明體</vt:lpstr>
      <vt:lpstr>Arial</vt:lpstr>
      <vt:lpstr>標楷體</vt:lpstr>
      <vt:lpstr>微軟正黑體</vt:lpstr>
      <vt:lpstr>Times New Roman</vt:lpstr>
      <vt:lpstr>Office 佈景主題</vt:lpstr>
      <vt:lpstr>自訂設計</vt:lpstr>
      <vt:lpstr>PowerPoint 簡報</vt:lpstr>
      <vt:lpstr>第 14 章</vt:lpstr>
      <vt:lpstr>CHAPTER 14  策略控制</vt:lpstr>
      <vt:lpstr>§14.1策略控制與控制程序</vt:lpstr>
      <vt:lpstr>§14.1策略控制與控制程序</vt:lpstr>
      <vt:lpstr>§14.1策略控制與控制程序</vt:lpstr>
      <vt:lpstr>§14.1策略控制與控制程序</vt:lpstr>
      <vt:lpstr>§14.1策略控制與控制程序</vt:lpstr>
      <vt:lpstr>§14.1策略控制與控制程序</vt:lpstr>
      <vt:lpstr>§14.1策略控制與控制程序</vt:lpstr>
      <vt:lpstr>CHAPTER 14  策略控制</vt:lpstr>
      <vt:lpstr>§14.2策略控制的類型</vt:lpstr>
      <vt:lpstr>§14.2策略控制的類型</vt:lpstr>
      <vt:lpstr>§14.2策略控制的類型</vt:lpstr>
      <vt:lpstr>§14.2策略控制的類型</vt:lpstr>
      <vt:lpstr>§14.2策略控制的類型</vt:lpstr>
      <vt:lpstr>§14.2策略控制的類型</vt:lpstr>
      <vt:lpstr>§14.2策略控制的類型</vt:lpstr>
      <vt:lpstr>CHAPTER 14  策略控制</vt:lpstr>
      <vt:lpstr>§14.3策略控制系統的有效性</vt:lpstr>
      <vt:lpstr>§14.3策略控制系統的有效性</vt:lpstr>
      <vt:lpstr>§14.3策略控制系統的有效性</vt:lpstr>
      <vt:lpstr>§14.3策略控制系統的有效性</vt:lpstr>
      <vt:lpstr>§14.3策略控制系統的有效性</vt:lpstr>
      <vt:lpstr>§14.3策略控制系統的有效性</vt:lpstr>
      <vt:lpstr>CHAPTER 14  策略控制</vt:lpstr>
      <vt:lpstr>§14.4策略類型與策略控制</vt:lpstr>
      <vt:lpstr>§14.4策略類型與策略控制</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賴姵均</dc:creator>
  <cp:lastModifiedBy>USER</cp:lastModifiedBy>
  <cp:revision>93</cp:revision>
  <dcterms:created xsi:type="dcterms:W3CDTF">2016-08-22T01:57:40Z</dcterms:created>
  <dcterms:modified xsi:type="dcterms:W3CDTF">2017-06-28T07:59:56Z</dcterms:modified>
</cp:coreProperties>
</file>