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23" r:id="rId2"/>
  </p:sldMasterIdLst>
  <p:notesMasterIdLst>
    <p:notesMasterId r:id="rId40"/>
  </p:notesMasterIdLst>
  <p:handoutMasterIdLst>
    <p:handoutMasterId r:id="rId41"/>
  </p:handoutMasterIdLst>
  <p:sldIdLst>
    <p:sldId id="382" r:id="rId3"/>
    <p:sldId id="299" r:id="rId4"/>
    <p:sldId id="346" r:id="rId5"/>
    <p:sldId id="347" r:id="rId6"/>
    <p:sldId id="300" r:id="rId7"/>
    <p:sldId id="348" r:id="rId8"/>
    <p:sldId id="350" r:id="rId9"/>
    <p:sldId id="349" r:id="rId10"/>
    <p:sldId id="352" r:id="rId11"/>
    <p:sldId id="383" r:id="rId12"/>
    <p:sldId id="354" r:id="rId13"/>
    <p:sldId id="355" r:id="rId14"/>
    <p:sldId id="357" r:id="rId15"/>
    <p:sldId id="359" r:id="rId16"/>
    <p:sldId id="358" r:id="rId17"/>
    <p:sldId id="360" r:id="rId18"/>
    <p:sldId id="361" r:id="rId19"/>
    <p:sldId id="362" r:id="rId20"/>
    <p:sldId id="363" r:id="rId21"/>
    <p:sldId id="364" r:id="rId22"/>
    <p:sldId id="365" r:id="rId23"/>
    <p:sldId id="366" r:id="rId24"/>
    <p:sldId id="367" r:id="rId25"/>
    <p:sldId id="368" r:id="rId26"/>
    <p:sldId id="369" r:id="rId27"/>
    <p:sldId id="370" r:id="rId28"/>
    <p:sldId id="371" r:id="rId29"/>
    <p:sldId id="372" r:id="rId30"/>
    <p:sldId id="373" r:id="rId31"/>
    <p:sldId id="374" r:id="rId32"/>
    <p:sldId id="375" r:id="rId33"/>
    <p:sldId id="377" r:id="rId34"/>
    <p:sldId id="378" r:id="rId35"/>
    <p:sldId id="379" r:id="rId36"/>
    <p:sldId id="380" r:id="rId37"/>
    <p:sldId id="381" r:id="rId38"/>
    <p:sldId id="345" r:id="rId39"/>
  </p:sldIdLst>
  <p:sldSz cx="9144000" cy="6858000" type="screen4x3"/>
  <p:notesSz cx="6858000" cy="9144000"/>
  <p:defaultTextStyle>
    <a:defPPr>
      <a:defRPr lang="ko-KR"/>
    </a:defPPr>
    <a:lvl1pPr algn="l" rtl="0" eaLnBrk="0" fontAlgn="base" hangingPunct="0">
      <a:spcBef>
        <a:spcPct val="0"/>
      </a:spcBef>
      <a:spcAft>
        <a:spcPct val="0"/>
      </a:spcAft>
      <a:defRPr kumimoji="1" kern="1200">
        <a:solidFill>
          <a:schemeClr val="tx1"/>
        </a:solidFill>
        <a:latin typeface="굴림" panose="020B0600000101010101" pitchFamily="34" charset="-127"/>
        <a:ea typeface="굴림" panose="020B0600000101010101" pitchFamily="34" charset="-127"/>
        <a:cs typeface="+mn-cs"/>
      </a:defRPr>
    </a:lvl1pPr>
    <a:lvl2pPr marL="457200" algn="l" rtl="0" eaLnBrk="0" fontAlgn="base" hangingPunct="0">
      <a:spcBef>
        <a:spcPct val="0"/>
      </a:spcBef>
      <a:spcAft>
        <a:spcPct val="0"/>
      </a:spcAft>
      <a:defRPr kumimoji="1" kern="1200">
        <a:solidFill>
          <a:schemeClr val="tx1"/>
        </a:solidFill>
        <a:latin typeface="굴림" panose="020B0600000101010101" pitchFamily="34" charset="-127"/>
        <a:ea typeface="굴림" panose="020B0600000101010101" pitchFamily="34" charset="-127"/>
        <a:cs typeface="+mn-cs"/>
      </a:defRPr>
    </a:lvl2pPr>
    <a:lvl3pPr marL="914400" algn="l" rtl="0" eaLnBrk="0" fontAlgn="base" hangingPunct="0">
      <a:spcBef>
        <a:spcPct val="0"/>
      </a:spcBef>
      <a:spcAft>
        <a:spcPct val="0"/>
      </a:spcAft>
      <a:defRPr kumimoji="1" kern="1200">
        <a:solidFill>
          <a:schemeClr val="tx1"/>
        </a:solidFill>
        <a:latin typeface="굴림" panose="020B0600000101010101" pitchFamily="34" charset="-127"/>
        <a:ea typeface="굴림" panose="020B0600000101010101" pitchFamily="34" charset="-127"/>
        <a:cs typeface="+mn-cs"/>
      </a:defRPr>
    </a:lvl3pPr>
    <a:lvl4pPr marL="1371600" algn="l" rtl="0" eaLnBrk="0" fontAlgn="base" hangingPunct="0">
      <a:spcBef>
        <a:spcPct val="0"/>
      </a:spcBef>
      <a:spcAft>
        <a:spcPct val="0"/>
      </a:spcAft>
      <a:defRPr kumimoji="1" kern="1200">
        <a:solidFill>
          <a:schemeClr val="tx1"/>
        </a:solidFill>
        <a:latin typeface="굴림" panose="020B0600000101010101" pitchFamily="34" charset="-127"/>
        <a:ea typeface="굴림" panose="020B0600000101010101" pitchFamily="34" charset="-127"/>
        <a:cs typeface="+mn-cs"/>
      </a:defRPr>
    </a:lvl4pPr>
    <a:lvl5pPr marL="1828800" algn="l" rtl="0" eaLnBrk="0" fontAlgn="base" hangingPunct="0">
      <a:spcBef>
        <a:spcPct val="0"/>
      </a:spcBef>
      <a:spcAft>
        <a:spcPct val="0"/>
      </a:spcAft>
      <a:defRPr kumimoji="1" kern="1200">
        <a:solidFill>
          <a:schemeClr val="tx1"/>
        </a:solidFill>
        <a:latin typeface="굴림" panose="020B0600000101010101" pitchFamily="34" charset="-127"/>
        <a:ea typeface="굴림" panose="020B0600000101010101" pitchFamily="34" charset="-127"/>
        <a:cs typeface="+mn-cs"/>
      </a:defRPr>
    </a:lvl5pPr>
    <a:lvl6pPr marL="2286000" algn="l" defTabSz="914400" rtl="0" eaLnBrk="1" latinLnBrk="0" hangingPunct="1">
      <a:defRPr kumimoji="1" kern="1200">
        <a:solidFill>
          <a:schemeClr val="tx1"/>
        </a:solidFill>
        <a:latin typeface="굴림" panose="020B0600000101010101" pitchFamily="34" charset="-127"/>
        <a:ea typeface="굴림" panose="020B0600000101010101" pitchFamily="34" charset="-127"/>
        <a:cs typeface="+mn-cs"/>
      </a:defRPr>
    </a:lvl6pPr>
    <a:lvl7pPr marL="2743200" algn="l" defTabSz="914400" rtl="0" eaLnBrk="1" latinLnBrk="0" hangingPunct="1">
      <a:defRPr kumimoji="1" kern="1200">
        <a:solidFill>
          <a:schemeClr val="tx1"/>
        </a:solidFill>
        <a:latin typeface="굴림" panose="020B0600000101010101" pitchFamily="34" charset="-127"/>
        <a:ea typeface="굴림" panose="020B0600000101010101" pitchFamily="34" charset="-127"/>
        <a:cs typeface="+mn-cs"/>
      </a:defRPr>
    </a:lvl7pPr>
    <a:lvl8pPr marL="3200400" algn="l" defTabSz="914400" rtl="0" eaLnBrk="1" latinLnBrk="0" hangingPunct="1">
      <a:defRPr kumimoji="1" kern="1200">
        <a:solidFill>
          <a:schemeClr val="tx1"/>
        </a:solidFill>
        <a:latin typeface="굴림" panose="020B0600000101010101" pitchFamily="34" charset="-127"/>
        <a:ea typeface="굴림" panose="020B0600000101010101" pitchFamily="34" charset="-127"/>
        <a:cs typeface="+mn-cs"/>
      </a:defRPr>
    </a:lvl8pPr>
    <a:lvl9pPr marL="3657600" algn="l" defTabSz="914400" rtl="0" eaLnBrk="1" latinLnBrk="0" hangingPunct="1">
      <a:defRPr kumimoji="1" kern="1200">
        <a:solidFill>
          <a:schemeClr val="tx1"/>
        </a:solidFill>
        <a:latin typeface="굴림" panose="020B0600000101010101" pitchFamily="34" charset="-127"/>
        <a:ea typeface="굴림" panose="020B0600000101010101" pitchFamily="34" charset="-127"/>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1640"/>
    <a:srgbClr val="00FFFF"/>
    <a:srgbClr val="FFFFFF"/>
    <a:srgbClr val="66CCFF"/>
    <a:srgbClr val="0000CC"/>
    <a:srgbClr val="00132F"/>
    <a:srgbClr val="005EA4"/>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autoAdjust="0"/>
  </p:normalViewPr>
  <p:slideViewPr>
    <p:cSldViewPr>
      <p:cViewPr varScale="1">
        <p:scale>
          <a:sx n="84" d="100"/>
          <a:sy n="84" d="100"/>
        </p:scale>
        <p:origin x="834" y="96"/>
      </p:cViewPr>
      <p:guideLst>
        <p:guide orient="horz" pos="2160"/>
        <p:guide pos="2880"/>
      </p:guideLst>
    </p:cSldViewPr>
  </p:slideViewPr>
  <p:outlineViewPr>
    <p:cViewPr>
      <p:scale>
        <a:sx n="33" d="100"/>
        <a:sy n="33" d="100"/>
      </p:scale>
      <p:origin x="0" y="0"/>
    </p:cViewPr>
  </p:outlineViewPr>
  <p:notesTextViewPr>
    <p:cViewPr>
      <p:scale>
        <a:sx n="50" d="100"/>
        <a:sy n="50" d="100"/>
      </p:scale>
      <p:origin x="0" y="0"/>
    </p:cViewPr>
  </p:notesTextViewPr>
  <p:sorterViewPr>
    <p:cViewPr>
      <p:scale>
        <a:sx n="66" d="100"/>
        <a:sy n="66" d="100"/>
      </p:scale>
      <p:origin x="0" y="0"/>
    </p:cViewPr>
  </p:sorterViewPr>
  <p:notesViewPr>
    <p:cSldViewPr>
      <p:cViewPr varScale="1">
        <p:scale>
          <a:sx n="82" d="100"/>
          <a:sy n="82" d="100"/>
        </p:scale>
        <p:origin x="-201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머리글 개체 틀 1">
            <a:extLst>
              <a:ext uri="{FF2B5EF4-FFF2-40B4-BE49-F238E27FC236}">
                <a16:creationId xmlns:a16="http://schemas.microsoft.com/office/drawing/2014/main" id="{C154BD1A-B346-4E17-BDD2-37E5F27C55E7}"/>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latinLnBrk="1" hangingPunct="1">
              <a:defRPr sz="1200">
                <a:latin typeface="굴림" charset="-127"/>
                <a:ea typeface="굴림" charset="-127"/>
              </a:defRPr>
            </a:lvl1pPr>
          </a:lstStyle>
          <a:p>
            <a:pPr>
              <a:defRPr/>
            </a:pPr>
            <a:endParaRPr lang="ko-KR" altLang="en-US"/>
          </a:p>
        </p:txBody>
      </p:sp>
      <p:sp>
        <p:nvSpPr>
          <p:cNvPr id="3" name="날짜 개체 틀 2">
            <a:extLst>
              <a:ext uri="{FF2B5EF4-FFF2-40B4-BE49-F238E27FC236}">
                <a16:creationId xmlns:a16="http://schemas.microsoft.com/office/drawing/2014/main" id="{056E6765-CCBA-43A0-84A9-1C79921C2BC2}"/>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latinLnBrk="1" hangingPunct="1">
              <a:defRPr sz="1200">
                <a:latin typeface="굴림" charset="-127"/>
                <a:ea typeface="굴림" charset="-127"/>
              </a:defRPr>
            </a:lvl1pPr>
          </a:lstStyle>
          <a:p>
            <a:pPr>
              <a:defRPr/>
            </a:pPr>
            <a:fld id="{3797A758-0689-4C90-B8C3-4486E3AF2779}" type="datetimeFigureOut">
              <a:rPr lang="ko-KR" altLang="en-US"/>
              <a:pPr>
                <a:defRPr/>
              </a:pPr>
              <a:t>2018-02-02</a:t>
            </a:fld>
            <a:endParaRPr lang="ko-KR" altLang="en-US"/>
          </a:p>
        </p:txBody>
      </p:sp>
      <p:sp>
        <p:nvSpPr>
          <p:cNvPr id="4" name="바닥글 개체 틀 3">
            <a:extLst>
              <a:ext uri="{FF2B5EF4-FFF2-40B4-BE49-F238E27FC236}">
                <a16:creationId xmlns:a16="http://schemas.microsoft.com/office/drawing/2014/main" id="{CFCB2A09-A9EC-4AB8-AA35-E872B6F113D2}"/>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latinLnBrk="1" hangingPunct="1">
              <a:defRPr sz="1200">
                <a:latin typeface="굴림" charset="-127"/>
                <a:ea typeface="굴림" charset="-127"/>
              </a:defRPr>
            </a:lvl1pPr>
          </a:lstStyle>
          <a:p>
            <a:pPr>
              <a:defRPr/>
            </a:pPr>
            <a:endParaRPr lang="ko-KR" altLang="en-US"/>
          </a:p>
        </p:txBody>
      </p:sp>
      <p:sp>
        <p:nvSpPr>
          <p:cNvPr id="5" name="슬라이드 번호 개체 틀 4">
            <a:extLst>
              <a:ext uri="{FF2B5EF4-FFF2-40B4-BE49-F238E27FC236}">
                <a16:creationId xmlns:a16="http://schemas.microsoft.com/office/drawing/2014/main" id="{F6C683D1-4D35-45C7-93BC-EDB54A04B1E7}"/>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latinLnBrk="1" hangingPunct="1">
              <a:defRPr sz="1200"/>
            </a:lvl1pPr>
          </a:lstStyle>
          <a:p>
            <a:fld id="{A019261E-6A37-42B9-8900-CB543352934E}" type="slidenum">
              <a:rPr lang="ko-KR" altLang="en-US"/>
              <a:pPr/>
              <a:t>‹#›</a:t>
            </a:fld>
            <a:endParaRPr lang="ko-KR"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머리글 개체 틀 1">
            <a:extLst>
              <a:ext uri="{FF2B5EF4-FFF2-40B4-BE49-F238E27FC236}">
                <a16:creationId xmlns:a16="http://schemas.microsoft.com/office/drawing/2014/main" id="{3076F8E1-CAAE-4D86-A93E-0E89B300F2B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latinLnBrk="1" hangingPunct="1">
              <a:defRPr sz="1200">
                <a:latin typeface="굴림" charset="-127"/>
                <a:ea typeface="굴림" charset="-127"/>
              </a:defRPr>
            </a:lvl1pPr>
          </a:lstStyle>
          <a:p>
            <a:pPr>
              <a:defRPr/>
            </a:pPr>
            <a:endParaRPr lang="ko-KR" altLang="en-US"/>
          </a:p>
        </p:txBody>
      </p:sp>
      <p:sp>
        <p:nvSpPr>
          <p:cNvPr id="3" name="날짜 개체 틀 2">
            <a:extLst>
              <a:ext uri="{FF2B5EF4-FFF2-40B4-BE49-F238E27FC236}">
                <a16:creationId xmlns:a16="http://schemas.microsoft.com/office/drawing/2014/main" id="{488266CA-689B-4A53-93E2-8C47978097D7}"/>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latinLnBrk="1" hangingPunct="1">
              <a:defRPr sz="1200">
                <a:latin typeface="굴림" charset="-127"/>
                <a:ea typeface="굴림" charset="-127"/>
              </a:defRPr>
            </a:lvl1pPr>
          </a:lstStyle>
          <a:p>
            <a:pPr>
              <a:defRPr/>
            </a:pPr>
            <a:fld id="{B46D149F-83B5-4480-A29C-93D2DB52F443}" type="datetimeFigureOut">
              <a:rPr lang="ko-KR" altLang="en-US"/>
              <a:pPr>
                <a:defRPr/>
              </a:pPr>
              <a:t>2018-02-02</a:t>
            </a:fld>
            <a:endParaRPr lang="ko-KR" altLang="en-US"/>
          </a:p>
        </p:txBody>
      </p:sp>
      <p:sp>
        <p:nvSpPr>
          <p:cNvPr id="4" name="슬라이드 이미지 개체 틀 3">
            <a:extLst>
              <a:ext uri="{FF2B5EF4-FFF2-40B4-BE49-F238E27FC236}">
                <a16:creationId xmlns:a16="http://schemas.microsoft.com/office/drawing/2014/main" id="{24477762-FC64-4863-B094-088C5021DFD2}"/>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ko-KR" altLang="en-US" noProof="0"/>
          </a:p>
        </p:txBody>
      </p:sp>
      <p:sp>
        <p:nvSpPr>
          <p:cNvPr id="5" name="슬라이드 노트 개체 틀 4">
            <a:extLst>
              <a:ext uri="{FF2B5EF4-FFF2-40B4-BE49-F238E27FC236}">
                <a16:creationId xmlns:a16="http://schemas.microsoft.com/office/drawing/2014/main" id="{3DB72EDA-41A6-4A4B-BA19-07EA6C7E8870}"/>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ko-KR" altLang="en-US" noProof="0"/>
              <a:t>마스터 텍스트 스타일을 편집합니다</a:t>
            </a:r>
          </a:p>
          <a:p>
            <a:pPr lvl="1"/>
            <a:r>
              <a:rPr lang="ko-KR" altLang="en-US" noProof="0"/>
              <a:t>둘째 수준</a:t>
            </a:r>
          </a:p>
          <a:p>
            <a:pPr lvl="2"/>
            <a:r>
              <a:rPr lang="ko-KR" altLang="en-US" noProof="0"/>
              <a:t>셋째 수준</a:t>
            </a:r>
          </a:p>
          <a:p>
            <a:pPr lvl="3"/>
            <a:r>
              <a:rPr lang="ko-KR" altLang="en-US" noProof="0"/>
              <a:t>넷째 수준</a:t>
            </a:r>
          </a:p>
          <a:p>
            <a:pPr lvl="4"/>
            <a:r>
              <a:rPr lang="ko-KR" altLang="en-US" noProof="0"/>
              <a:t>다섯째 수준</a:t>
            </a:r>
          </a:p>
        </p:txBody>
      </p:sp>
      <p:sp>
        <p:nvSpPr>
          <p:cNvPr id="6" name="바닥글 개체 틀 5">
            <a:extLst>
              <a:ext uri="{FF2B5EF4-FFF2-40B4-BE49-F238E27FC236}">
                <a16:creationId xmlns:a16="http://schemas.microsoft.com/office/drawing/2014/main" id="{1A84EBE1-5318-4F8F-94E7-5DBE8D45B430}"/>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latinLnBrk="1" hangingPunct="1">
              <a:defRPr sz="1200">
                <a:latin typeface="굴림" charset="-127"/>
                <a:ea typeface="굴림" charset="-127"/>
              </a:defRPr>
            </a:lvl1pPr>
          </a:lstStyle>
          <a:p>
            <a:pPr>
              <a:defRPr/>
            </a:pPr>
            <a:endParaRPr lang="ko-KR" altLang="en-US"/>
          </a:p>
        </p:txBody>
      </p:sp>
      <p:sp>
        <p:nvSpPr>
          <p:cNvPr id="7" name="슬라이드 번호 개체 틀 6">
            <a:extLst>
              <a:ext uri="{FF2B5EF4-FFF2-40B4-BE49-F238E27FC236}">
                <a16:creationId xmlns:a16="http://schemas.microsoft.com/office/drawing/2014/main" id="{C8288597-FD74-42E9-8B0A-9935D50D0725}"/>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latinLnBrk="1" hangingPunct="1">
              <a:defRPr sz="1200"/>
            </a:lvl1pPr>
          </a:lstStyle>
          <a:p>
            <a:fld id="{6566A276-DE23-4266-90FF-35B9F301E7AA}" type="slidenum">
              <a:rPr lang="ko-KR" altLang="en-US"/>
              <a:pPr/>
              <a:t>‹#›</a:t>
            </a:fld>
            <a:endParaRPr lang="ko-KR" altLang="en-US"/>
          </a:p>
        </p:txBody>
      </p:sp>
    </p:spTree>
  </p:cSld>
  <p:clrMap bg1="lt1" tx1="dk1" bg2="lt2" tx2="dk2" accent1="accent1" accent2="accent2" accent3="accent3" accent4="accent4" accent5="accent5" accent6="accent6" hlink="hlink" folHlink="folHlink"/>
  <p:notesStyle>
    <a:lvl1pPr algn="l" rtl="0" eaLnBrk="0" fontAlgn="base" latinLnBrk="1" hangingPunct="0">
      <a:spcBef>
        <a:spcPct val="30000"/>
      </a:spcBef>
      <a:spcAft>
        <a:spcPct val="0"/>
      </a:spcAft>
      <a:defRPr sz="1200" kern="1200">
        <a:solidFill>
          <a:schemeClr val="tx1"/>
        </a:solidFill>
        <a:latin typeface="+mn-lt"/>
        <a:ea typeface="+mn-ea"/>
        <a:cs typeface="+mn-cs"/>
      </a:defRPr>
    </a:lvl1pPr>
    <a:lvl2pPr marL="457200" algn="l" rtl="0" eaLnBrk="0" fontAlgn="base" latinLnBrk="1" hangingPunct="0">
      <a:spcBef>
        <a:spcPct val="30000"/>
      </a:spcBef>
      <a:spcAft>
        <a:spcPct val="0"/>
      </a:spcAft>
      <a:defRPr sz="1200" kern="1200">
        <a:solidFill>
          <a:schemeClr val="tx1"/>
        </a:solidFill>
        <a:latin typeface="+mn-lt"/>
        <a:ea typeface="+mn-ea"/>
        <a:cs typeface="+mn-cs"/>
      </a:defRPr>
    </a:lvl2pPr>
    <a:lvl3pPr marL="914400" algn="l" rtl="0" eaLnBrk="0" fontAlgn="base" latinLnBrk="1" hangingPunct="0">
      <a:spcBef>
        <a:spcPct val="30000"/>
      </a:spcBef>
      <a:spcAft>
        <a:spcPct val="0"/>
      </a:spcAft>
      <a:defRPr sz="1200" kern="1200">
        <a:solidFill>
          <a:schemeClr val="tx1"/>
        </a:solidFill>
        <a:latin typeface="+mn-lt"/>
        <a:ea typeface="+mn-ea"/>
        <a:cs typeface="+mn-cs"/>
      </a:defRPr>
    </a:lvl3pPr>
    <a:lvl4pPr marL="1371600" algn="l" rtl="0" eaLnBrk="0" fontAlgn="base" latinLnBrk="1" hangingPunct="0">
      <a:spcBef>
        <a:spcPct val="30000"/>
      </a:spcBef>
      <a:spcAft>
        <a:spcPct val="0"/>
      </a:spcAft>
      <a:defRPr sz="1200" kern="1200">
        <a:solidFill>
          <a:schemeClr val="tx1"/>
        </a:solidFill>
        <a:latin typeface="+mn-lt"/>
        <a:ea typeface="+mn-ea"/>
        <a:cs typeface="+mn-cs"/>
      </a:defRPr>
    </a:lvl4pPr>
    <a:lvl5pPr marL="1828800" algn="l" rtl="0" eaLnBrk="0" fontAlgn="base" latinLnBrk="1" hangingPunct="0">
      <a:spcBef>
        <a:spcPct val="30000"/>
      </a:spcBef>
      <a:spcAft>
        <a:spcPct val="0"/>
      </a:spcAft>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2.png"/><Relationship Id="rId16"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preserve="1" userDrawn="1">
  <p:cSld name="標題">
    <p:spTree>
      <p:nvGrpSpPr>
        <p:cNvPr id="1" name=""/>
        <p:cNvGrpSpPr/>
        <p:nvPr/>
      </p:nvGrpSpPr>
      <p:grpSpPr>
        <a:xfrm>
          <a:off x="0" y="0"/>
          <a:ext cx="0" cy="0"/>
          <a:chOff x="0" y="0"/>
          <a:chExt cx="0" cy="0"/>
        </a:xfrm>
      </p:grpSpPr>
      <p:sp>
        <p:nvSpPr>
          <p:cNvPr id="2" name="직사각형 15">
            <a:extLst>
              <a:ext uri="{FF2B5EF4-FFF2-40B4-BE49-F238E27FC236}">
                <a16:creationId xmlns:a16="http://schemas.microsoft.com/office/drawing/2014/main" id="{F29FA3F0-DE40-4995-AFF8-D3D5D810F50B}"/>
              </a:ext>
            </a:extLst>
          </p:cNvPr>
          <p:cNvSpPr/>
          <p:nvPr userDrawn="1"/>
        </p:nvSpPr>
        <p:spPr>
          <a:xfrm>
            <a:off x="0" y="0"/>
            <a:ext cx="9144000" cy="4786313"/>
          </a:xfrm>
          <a:prstGeom prst="rect">
            <a:avLst/>
          </a:prstGeom>
          <a:solidFill>
            <a:srgbClr val="0013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latinLnBrk="1" hangingPunct="1">
              <a:defRPr/>
            </a:pPr>
            <a:endParaRPr lang="ko-KR" altLang="en-US"/>
          </a:p>
        </p:txBody>
      </p:sp>
      <p:pic>
        <p:nvPicPr>
          <p:cNvPr id="3" name="그림 13" descr="지도.png">
            <a:extLst>
              <a:ext uri="{FF2B5EF4-FFF2-40B4-BE49-F238E27FC236}">
                <a16:creationId xmlns:a16="http://schemas.microsoft.com/office/drawing/2014/main" id="{7C5BE0C5-1CA5-4947-BD41-EF4A60F0CDE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700588"/>
            <a:ext cx="9144000" cy="215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그림 14" descr="건물.png">
            <a:extLst>
              <a:ext uri="{FF2B5EF4-FFF2-40B4-BE49-F238E27FC236}">
                <a16:creationId xmlns:a16="http://schemas.microsoft.com/office/drawing/2014/main" id="{FBAAE247-0C7B-418B-BD21-5ED301E13F8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286125"/>
            <a:ext cx="9144000"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그림 15" descr="vnf.png">
            <a:extLst>
              <a:ext uri="{FF2B5EF4-FFF2-40B4-BE49-F238E27FC236}">
                <a16:creationId xmlns:a16="http://schemas.microsoft.com/office/drawing/2014/main" id="{965127EA-C41B-4738-A89D-0242233798F8}"/>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4629150"/>
            <a:ext cx="9144000"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그림 18" descr="밤하늘별.png">
            <a:extLst>
              <a:ext uri="{FF2B5EF4-FFF2-40B4-BE49-F238E27FC236}">
                <a16:creationId xmlns:a16="http://schemas.microsoft.com/office/drawing/2014/main" id="{B9161EFD-5991-40A3-9A07-F81EF2824B0F}"/>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42875" y="2601913"/>
            <a:ext cx="7343775"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그림 19" descr="그림자.png">
            <a:extLst>
              <a:ext uri="{FF2B5EF4-FFF2-40B4-BE49-F238E27FC236}">
                <a16:creationId xmlns:a16="http://schemas.microsoft.com/office/drawing/2014/main" id="{3DAA80AC-DA99-47FC-A65B-A163AD4CC929}"/>
              </a:ext>
            </a:extLst>
          </p:cNvPr>
          <p:cNvPicPr>
            <a:picLocks noChangeAspect="1"/>
          </p:cNvPicPr>
          <p:nvPr userDrawn="1"/>
        </p:nvPicPr>
        <p:blipFill>
          <a:blip r:embed="rId6">
            <a:lum bright="18000"/>
            <a:extLst>
              <a:ext uri="{28A0092B-C50C-407E-A947-70E740481C1C}">
                <a14:useLocalDpi xmlns:a14="http://schemas.microsoft.com/office/drawing/2010/main" val="0"/>
              </a:ext>
            </a:extLst>
          </a:blip>
          <a:srcRect/>
          <a:stretch>
            <a:fillRect/>
          </a:stretch>
        </p:blipFill>
        <p:spPr bwMode="auto">
          <a:xfrm>
            <a:off x="2076450" y="4048125"/>
            <a:ext cx="7067550"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그림 20" descr="전구.png">
            <a:extLst>
              <a:ext uri="{FF2B5EF4-FFF2-40B4-BE49-F238E27FC236}">
                <a16:creationId xmlns:a16="http://schemas.microsoft.com/office/drawing/2014/main" id="{6181920C-66FF-4106-9996-8FA3B39E0ACB}"/>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000625" y="0"/>
            <a:ext cx="4265613" cy="577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그림 21" descr="전구빤작이.png">
            <a:extLst>
              <a:ext uri="{FF2B5EF4-FFF2-40B4-BE49-F238E27FC236}">
                <a16:creationId xmlns:a16="http://schemas.microsoft.com/office/drawing/2014/main" id="{03893E13-00C5-4211-B263-880EE689C38E}"/>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5715000" y="1112838"/>
            <a:ext cx="2357438"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그림 25" descr="문서.png">
            <a:extLst>
              <a:ext uri="{FF2B5EF4-FFF2-40B4-BE49-F238E27FC236}">
                <a16:creationId xmlns:a16="http://schemas.microsoft.com/office/drawing/2014/main" id="{37386B02-6ED9-4E5B-A1F7-6ECCE133C8EE}"/>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428875" y="5143500"/>
            <a:ext cx="17843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그림 31" descr="연두나비.png">
            <a:extLst>
              <a:ext uri="{FF2B5EF4-FFF2-40B4-BE49-F238E27FC236}">
                <a16:creationId xmlns:a16="http://schemas.microsoft.com/office/drawing/2014/main" id="{F852AEAF-F654-4DF2-95E8-894A0896AF6F}"/>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7786688" y="1714500"/>
            <a:ext cx="652462"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그림 33" descr="파란나비.png">
            <a:extLst>
              <a:ext uri="{FF2B5EF4-FFF2-40B4-BE49-F238E27FC236}">
                <a16:creationId xmlns:a16="http://schemas.microsoft.com/office/drawing/2014/main" id="{65FE3C27-29F0-498D-9A1E-9123882A9B79}"/>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5286375" y="1647825"/>
            <a:ext cx="1962150"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그림 35" descr="컴퓨터.png">
            <a:extLst>
              <a:ext uri="{FF2B5EF4-FFF2-40B4-BE49-F238E27FC236}">
                <a16:creationId xmlns:a16="http://schemas.microsoft.com/office/drawing/2014/main" id="{9FBDB591-68FD-4D31-89A6-A745BD3D0DF9}"/>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681038" y="3922713"/>
            <a:ext cx="2533650" cy="279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그림 36" descr="나비.png">
            <a:extLst>
              <a:ext uri="{FF2B5EF4-FFF2-40B4-BE49-F238E27FC236}">
                <a16:creationId xmlns:a16="http://schemas.microsoft.com/office/drawing/2014/main" id="{94EBA513-8E6B-46B7-8C71-74D095BB95C2}"/>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71563" y="4500563"/>
            <a:ext cx="1312862" cy="142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그림 38" descr="str2.png">
            <a:extLst>
              <a:ext uri="{FF2B5EF4-FFF2-40B4-BE49-F238E27FC236}">
                <a16:creationId xmlns:a16="http://schemas.microsoft.com/office/drawing/2014/main" id="{10CDE048-B330-418D-B665-6D375A1314B8}"/>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785938" y="2982913"/>
            <a:ext cx="5581650" cy="168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그림 39" descr="str.png">
            <a:extLst>
              <a:ext uri="{FF2B5EF4-FFF2-40B4-BE49-F238E27FC236}">
                <a16:creationId xmlns:a16="http://schemas.microsoft.com/office/drawing/2014/main" id="{2E859EDE-EB3E-42B3-9C77-5541108D9E93}"/>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851025" y="2849563"/>
            <a:ext cx="5668963" cy="243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3">
            <a:extLst>
              <a:ext uri="{FF2B5EF4-FFF2-40B4-BE49-F238E27FC236}">
                <a16:creationId xmlns:a16="http://schemas.microsoft.com/office/drawing/2014/main" id="{ABE6E351-65F4-4847-A38D-1044C7786335}"/>
              </a:ext>
            </a:extLst>
          </p:cNvPr>
          <p:cNvSpPr>
            <a:spLocks noGrp="1" noChangeArrowheads="1"/>
          </p:cNvSpPr>
          <p:nvPr userDrawn="1"/>
        </p:nvSpPr>
        <p:spPr bwMode="auto">
          <a:xfrm>
            <a:off x="457200" y="1331913"/>
            <a:ext cx="8229600" cy="4525962"/>
          </a:xfrm>
          <a:prstGeom prst="rect">
            <a:avLst/>
          </a:prstGeom>
          <a:noFill/>
          <a:ln w="9525">
            <a:noFill/>
            <a:miter lim="800000"/>
            <a:headEnd/>
            <a:tailEnd/>
          </a:ln>
        </p:spPr>
        <p:txBody>
          <a:bodyPr/>
          <a:lstStyle/>
          <a:p>
            <a:pPr marL="342900" indent="-342900" latinLnBrk="1">
              <a:spcBef>
                <a:spcPct val="20000"/>
              </a:spcBef>
              <a:buFontTx/>
              <a:buChar char="•"/>
              <a:defRPr/>
            </a:pPr>
            <a:endParaRPr lang="ko-KR" altLang="en-US" sz="2000">
              <a:solidFill>
                <a:schemeClr val="bg1"/>
              </a:solidFill>
              <a:latin typeface="HY헤드라인M" pitchFamily="18" charset="-127"/>
              <a:ea typeface="HY헤드라인M" pitchFamily="18" charset="-127"/>
            </a:endParaRPr>
          </a:p>
        </p:txBody>
      </p:sp>
      <p:sp>
        <p:nvSpPr>
          <p:cNvPr id="21" name="Rectangle 6">
            <a:extLst>
              <a:ext uri="{FF2B5EF4-FFF2-40B4-BE49-F238E27FC236}">
                <a16:creationId xmlns:a16="http://schemas.microsoft.com/office/drawing/2014/main" id="{7BE820C8-2F6A-4D66-9172-0CC1519D0D7B}"/>
              </a:ext>
            </a:extLst>
          </p:cNvPr>
          <p:cNvSpPr>
            <a:spLocks noGrp="1" noChangeArrowheads="1"/>
          </p:cNvSpPr>
          <p:nvPr>
            <p:ph type="sldNum" sz="quarter" idx="10"/>
          </p:nvPr>
        </p:nvSpPr>
        <p:spPr/>
        <p:txBody>
          <a:bodyPr/>
          <a:lstStyle>
            <a:lvl1pPr>
              <a:defRPr/>
            </a:lvl1pPr>
          </a:lstStyle>
          <a:p>
            <a:fld id="{D02F2111-3328-428E-AF71-D7A4716169C8}" type="slidenum">
              <a:rPr lang="en-US" altLang="ko-KR"/>
              <a:pPr/>
              <a:t>‹#›</a:t>
            </a:fld>
            <a:endParaRPr lang="en-US" altLang="ko-KR"/>
          </a:p>
        </p:txBody>
      </p:sp>
      <p:sp>
        <p:nvSpPr>
          <p:cNvPr id="22" name="Rectangle 28">
            <a:extLst>
              <a:ext uri="{FF2B5EF4-FFF2-40B4-BE49-F238E27FC236}">
                <a16:creationId xmlns:a16="http://schemas.microsoft.com/office/drawing/2014/main" id="{5D30D93D-668B-4067-A61B-48A8D2064134}"/>
              </a:ext>
            </a:extLst>
          </p:cNvPr>
          <p:cNvSpPr>
            <a:spLocks noGrp="1" noChangeArrowheads="1"/>
          </p:cNvSpPr>
          <p:nvPr>
            <p:ph type="dt" sz="half" idx="11"/>
          </p:nvPr>
        </p:nvSpPr>
        <p:spPr/>
        <p:txBody>
          <a:bodyPr/>
          <a:lstStyle>
            <a:lvl1pPr eaLnBrk="0" hangingPunct="0">
              <a:defRPr>
                <a:latin typeface="굴림" charset="-127"/>
                <a:ea typeface="굴림" charset="-127"/>
              </a:defRPr>
            </a:lvl1pPr>
          </a:lstStyle>
          <a:p>
            <a:pPr>
              <a:defRPr/>
            </a:pPr>
            <a:endParaRPr lang="en-US" altLang="ko-KR"/>
          </a:p>
        </p:txBody>
      </p:sp>
      <p:sp>
        <p:nvSpPr>
          <p:cNvPr id="23" name="Rectangle 29">
            <a:extLst>
              <a:ext uri="{FF2B5EF4-FFF2-40B4-BE49-F238E27FC236}">
                <a16:creationId xmlns:a16="http://schemas.microsoft.com/office/drawing/2014/main" id="{B52BFAC4-9B6F-480A-83BE-18605EF7FDA9}"/>
              </a:ext>
            </a:extLst>
          </p:cNvPr>
          <p:cNvSpPr>
            <a:spLocks noGrp="1" noChangeArrowheads="1"/>
          </p:cNvSpPr>
          <p:nvPr>
            <p:ph type="ftr" sz="quarter" idx="12"/>
          </p:nvPr>
        </p:nvSpPr>
        <p:spPr/>
        <p:txBody>
          <a:bodyPr/>
          <a:lstStyle>
            <a:lvl1pPr>
              <a:defRPr/>
            </a:lvl1pPr>
          </a:lstStyle>
          <a:p>
            <a:pPr>
              <a:defRPr/>
            </a:pPr>
            <a:endParaRPr lang="en-US" altLang="ko-KR"/>
          </a:p>
        </p:txBody>
      </p:sp>
      <p:sp>
        <p:nvSpPr>
          <p:cNvPr id="24" name="標題 23">
            <a:extLst>
              <a:ext uri="{FF2B5EF4-FFF2-40B4-BE49-F238E27FC236}">
                <a16:creationId xmlns:a16="http://schemas.microsoft.com/office/drawing/2014/main" id="{173AB65D-B477-4B9F-974F-3347EFFE13DF}"/>
              </a:ext>
            </a:extLst>
          </p:cNvPr>
          <p:cNvSpPr>
            <a:spLocks noGrp="1"/>
          </p:cNvSpPr>
          <p:nvPr>
            <p:ph type="title"/>
          </p:nvPr>
        </p:nvSpPr>
        <p:spPr>
          <a:xfrm>
            <a:off x="700088" y="836712"/>
            <a:ext cx="8229600" cy="1091271"/>
          </a:xfrm>
        </p:spPr>
        <p:txBody>
          <a:bodyPr/>
          <a:lstStyle>
            <a:lvl1pPr algn="l">
              <a:defRPr sz="4400"/>
            </a:lvl1pPr>
          </a:lstStyle>
          <a:p>
            <a:r>
              <a:rPr lang="zh-TW" altLang="en-US"/>
              <a:t>按一下以編輯母片標題樣式</a:t>
            </a:r>
            <a:endParaRPr lang="zh-TW" altLang="en-US" dirty="0"/>
          </a:p>
        </p:txBody>
      </p:sp>
      <p:pic>
        <p:nvPicPr>
          <p:cNvPr id="28" name="圖片 27">
            <a:extLst>
              <a:ext uri="{FF2B5EF4-FFF2-40B4-BE49-F238E27FC236}">
                <a16:creationId xmlns:a16="http://schemas.microsoft.com/office/drawing/2014/main" id="{8A784D6A-00EC-4BDB-A4A4-EB64384D7EB1}"/>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3605212" y="5805264"/>
            <a:ext cx="1933575" cy="648229"/>
          </a:xfrm>
          <a:prstGeom prst="rect">
            <a:avLst/>
          </a:prstGeom>
        </p:spPr>
      </p:pic>
      <p:sp>
        <p:nvSpPr>
          <p:cNvPr id="25" name="矩形 24">
            <a:extLst>
              <a:ext uri="{FF2B5EF4-FFF2-40B4-BE49-F238E27FC236}">
                <a16:creationId xmlns:a16="http://schemas.microsoft.com/office/drawing/2014/main" id="{34EB125B-EBA9-443D-8A61-A0DD9EF36D68}"/>
              </a:ext>
            </a:extLst>
          </p:cNvPr>
          <p:cNvSpPr/>
          <p:nvPr userDrawn="1"/>
        </p:nvSpPr>
        <p:spPr>
          <a:xfrm>
            <a:off x="2051720" y="6481142"/>
            <a:ext cx="6048672" cy="369332"/>
          </a:xfrm>
          <a:prstGeom prst="rect">
            <a:avLst/>
          </a:prstGeom>
        </p:spPr>
        <p:txBody>
          <a:bodyPr wrap="square">
            <a:spAutoFit/>
          </a:bodyPr>
          <a:lstStyle/>
          <a:p>
            <a:r>
              <a:rPr lang="zh-TW" altLang="en-US" dirty="0"/>
              <a:t>本內容僅供授課使用，禁止提供網路下載、重製或翻印。</a:t>
            </a:r>
          </a:p>
        </p:txBody>
      </p:sp>
    </p:spTree>
    <p:extLst>
      <p:ext uri="{BB962C8B-B14F-4D97-AF65-F5344CB8AC3E}">
        <p14:creationId xmlns:p14="http://schemas.microsoft.com/office/powerpoint/2010/main" val="40756144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childTnLst>
                                </p:cTn>
                              </p:par>
                            </p:childTnLst>
                          </p:cTn>
                        </p:par>
                        <p:par>
                          <p:cTn id="19" fill="hold">
                            <p:stCondLst>
                              <p:cond delay="2000"/>
                            </p:stCondLst>
                            <p:childTnLst>
                              <p:par>
                                <p:cTn id="20" presetID="22" presetClass="entr" presetSubtype="1"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up)">
                                      <p:cBhvr>
                                        <p:cTn id="22" dur="1000"/>
                                        <p:tgtEl>
                                          <p:spTgt spid="19"/>
                                        </p:tgtEl>
                                      </p:cBhvr>
                                    </p:animEffect>
                                  </p:childTnLst>
                                </p:cTn>
                              </p:par>
                            </p:childTnLst>
                          </p:cTn>
                        </p:par>
                        <p:par>
                          <p:cTn id="23" fill="hold">
                            <p:stCondLst>
                              <p:cond delay="3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3"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500" fill="hold"/>
                                        <p:tgtEl>
                                          <p:spTgt spid="17"/>
                                        </p:tgtEl>
                                        <p:attrNameLst>
                                          <p:attrName>ppt_w</p:attrName>
                                        </p:attrNameLst>
                                      </p:cBhvr>
                                      <p:tavLst>
                                        <p:tav tm="0">
                                          <p:val>
                                            <p:fltVal val="0"/>
                                          </p:val>
                                        </p:tav>
                                        <p:tav tm="100000">
                                          <p:val>
                                            <p:strVal val="#ppt_w"/>
                                          </p:val>
                                        </p:tav>
                                      </p:tavLst>
                                    </p:anim>
                                    <p:anim calcmode="lin" valueType="num">
                                      <p:cBhvr>
                                        <p:cTn id="30" dur="500" fill="hold"/>
                                        <p:tgtEl>
                                          <p:spTgt spid="17"/>
                                        </p:tgtEl>
                                        <p:attrNameLst>
                                          <p:attrName>ppt_h</p:attrName>
                                        </p:attrNameLst>
                                      </p:cBhvr>
                                      <p:tavLst>
                                        <p:tav tm="0">
                                          <p:val>
                                            <p:fltVal val="0"/>
                                          </p:val>
                                        </p:tav>
                                        <p:tav tm="100000">
                                          <p:val>
                                            <p:strVal val="#ppt_h"/>
                                          </p:val>
                                        </p:tav>
                                      </p:tavLst>
                                    </p:anim>
                                    <p:animEffect transition="in" filter="fade">
                                      <p:cBhvr>
                                        <p:cTn id="31" dur="500"/>
                                        <p:tgtEl>
                                          <p:spTgt spid="17"/>
                                        </p:tgtEl>
                                      </p:cBhvr>
                                    </p:animEffect>
                                  </p:childTnLst>
                                </p:cTn>
                              </p:par>
                              <p:par>
                                <p:cTn id="32" presetID="0" presetClass="path" presetSubtype="0" accel="50000" decel="50000" fill="hold" nodeType="withEffect">
                                  <p:stCondLst>
                                    <p:cond delay="0"/>
                                  </p:stCondLst>
                                  <p:childTnLst>
                                    <p:animMotion origin="layout" path="M 0.59219 -0.33203 C 0.47031 -0.2844 0.34844 -0.23653 0.29531 -0.20509 C 0.24219 -0.17364 0.26805 -0.16948 0.27309 -0.14382 C 0.27812 -0.11815 0.33732 -0.07584 0.32552 -0.05087 C 0.31371 -0.0259 0.24166 0.00092 0.20173 0.00624 C 0.1618 0.01156 0.11944 -0.01827 0.08576 -0.01919 C 0.05208 -0.02012 0.01423 -0.00324 1.38889E-6 -6.35838E-7 " pathEditMode="relative" ptsTypes="aaaaaaA">
                                      <p:cBhvr>
                                        <p:cTn id="33" dur="500" fill="hold"/>
                                        <p:tgtEl>
                                          <p:spTgt spid="17"/>
                                        </p:tgtEl>
                                        <p:attrNameLst>
                                          <p:attrName>ppt_x</p:attrName>
                                          <p:attrName>ppt_y</p:attrName>
                                        </p:attrNameLst>
                                      </p:cBhvr>
                                    </p:animMotion>
                                  </p:childTnLst>
                                </p:cTn>
                              </p:par>
                            </p:childTnLst>
                          </p:cTn>
                        </p:par>
                        <p:par>
                          <p:cTn id="34" fill="hold">
                            <p:stCondLst>
                              <p:cond delay="3500"/>
                            </p:stCondLst>
                            <p:childTnLst>
                              <p:par>
                                <p:cTn id="35" presetID="10" presetClass="entr" presetSubtype="0"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000"/>
                                        <p:tgtEl>
                                          <p:spTgt spid="17"/>
                                        </p:tgtEl>
                                      </p:cBhvr>
                                    </p:animEffect>
                                  </p:childTnLst>
                                </p:cTn>
                              </p:par>
                              <p:par>
                                <p:cTn id="38" presetID="53" presetClass="entr" presetSubtype="0"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1000" fill="hold"/>
                                        <p:tgtEl>
                                          <p:spTgt spid="15"/>
                                        </p:tgtEl>
                                        <p:attrNameLst>
                                          <p:attrName>ppt_w</p:attrName>
                                        </p:attrNameLst>
                                      </p:cBhvr>
                                      <p:tavLst>
                                        <p:tav tm="0">
                                          <p:val>
                                            <p:fltVal val="0"/>
                                          </p:val>
                                        </p:tav>
                                        <p:tav tm="100000">
                                          <p:val>
                                            <p:strVal val="#ppt_w"/>
                                          </p:val>
                                        </p:tav>
                                      </p:tavLst>
                                    </p:anim>
                                    <p:anim calcmode="lin" valueType="num">
                                      <p:cBhvr>
                                        <p:cTn id="41" dur="1000" fill="hold"/>
                                        <p:tgtEl>
                                          <p:spTgt spid="15"/>
                                        </p:tgtEl>
                                        <p:attrNameLst>
                                          <p:attrName>ppt_h</p:attrName>
                                        </p:attrNameLst>
                                      </p:cBhvr>
                                      <p:tavLst>
                                        <p:tav tm="0">
                                          <p:val>
                                            <p:fltVal val="0"/>
                                          </p:val>
                                        </p:tav>
                                        <p:tav tm="100000">
                                          <p:val>
                                            <p:strVal val="#ppt_h"/>
                                          </p:val>
                                        </p:tav>
                                      </p:tavLst>
                                    </p:anim>
                                    <p:animEffect transition="in" filter="fade">
                                      <p:cBhvr>
                                        <p:cTn id="42" dur="1000"/>
                                        <p:tgtEl>
                                          <p:spTgt spid="15"/>
                                        </p:tgtEl>
                                      </p:cBhvr>
                                    </p:animEffect>
                                  </p:childTnLst>
                                </p:cTn>
                              </p:par>
                              <p:par>
                                <p:cTn id="43" presetID="0" presetClass="path" presetSubtype="0" accel="50000" decel="50000" fill="hold" nodeType="withEffect">
                                  <p:stCondLst>
                                    <p:cond delay="0"/>
                                  </p:stCondLst>
                                  <p:childTnLst>
                                    <p:animMotion origin="layout" path="M -0.43802 0.15861 C -0.41354 0.13595 -0.38906 0.11329 -0.33958 0.10983 C -0.2901 0.10636 -0.19392 0.15237 -0.14132 0.13734 C -0.08871 0.12231 -0.04739 0.04185 -0.02378 0.01896 C -0.00017 -0.00393 -0.00017 -0.00208 -4.72222E-6 1.21387E-6 " pathEditMode="relative" ptsTypes="aaaaA">
                                      <p:cBhvr>
                                        <p:cTn id="44" dur="1000" fill="hold"/>
                                        <p:tgtEl>
                                          <p:spTgt spid="15"/>
                                        </p:tgtEl>
                                        <p:attrNameLst>
                                          <p:attrName>ppt_x</p:attrName>
                                          <p:attrName>ppt_y</p:attrName>
                                        </p:attrNameLst>
                                      </p:cBhvr>
                                    </p:animMotion>
                                  </p:childTnLst>
                                </p:cTn>
                              </p:par>
                              <p:par>
                                <p:cTn id="45" presetID="10" presetClass="entr" presetSubtype="0"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childTnLst>
                                </p:cTn>
                              </p:par>
                              <p:par>
                                <p:cTn id="48" presetID="0" presetClass="path" presetSubtype="0" accel="50000" decel="50000" fill="hold" nodeType="withEffect">
                                  <p:stCondLst>
                                    <p:cond delay="0"/>
                                  </p:stCondLst>
                                  <p:childTnLst>
                                    <p:animMotion origin="layout" path="M 0.20643 0.19444 C 0.19202 0.15537 0.17778 0.11629 0.16667 0.09733 C 0.15556 0.07838 0.16268 0.08693 0.13976 0.08022 C 0.11685 0.07352 0.05192 0.07051 0.02865 0.0571 C 0.00539 0.04369 0.00469 0.01063 6.11111E-6 -7.63006E-6 " pathEditMode="relative" ptsTypes="aaaaA">
                                      <p:cBhvr>
                                        <p:cTn id="49" dur="1000" fill="hold"/>
                                        <p:tgtEl>
                                          <p:spTgt spid="1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內文">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908CAE9-BDD8-4B83-A912-A2EB06311906}"/>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3" name="Rectangle 6">
            <a:extLst>
              <a:ext uri="{FF2B5EF4-FFF2-40B4-BE49-F238E27FC236}">
                <a16:creationId xmlns:a16="http://schemas.microsoft.com/office/drawing/2014/main" id="{DAAE8F31-01B8-4A9B-BDED-5676633D7684}"/>
              </a:ext>
            </a:extLst>
          </p:cNvPr>
          <p:cNvSpPr>
            <a:spLocks noGrp="1" noChangeArrowheads="1"/>
          </p:cNvSpPr>
          <p:nvPr>
            <p:ph type="sldNum" sz="quarter" idx="11"/>
          </p:nvPr>
        </p:nvSpPr>
        <p:spPr>
          <a:ln/>
        </p:spPr>
        <p:txBody>
          <a:bodyPr/>
          <a:lstStyle>
            <a:lvl1pPr>
              <a:defRPr/>
            </a:lvl1pPr>
          </a:lstStyle>
          <a:p>
            <a:fld id="{11EAAEBC-C5C5-4637-938A-6F2616932A96}" type="slidenum">
              <a:rPr lang="en-US" altLang="ko-KR"/>
              <a:pPr/>
              <a:t>‹#›</a:t>
            </a:fld>
            <a:endParaRPr lang="en-US" altLang="ko-KR"/>
          </a:p>
        </p:txBody>
      </p:sp>
      <p:sp>
        <p:nvSpPr>
          <p:cNvPr id="4" name="Rectangle 23">
            <a:extLst>
              <a:ext uri="{FF2B5EF4-FFF2-40B4-BE49-F238E27FC236}">
                <a16:creationId xmlns:a16="http://schemas.microsoft.com/office/drawing/2014/main" id="{9CE8F9E4-4E7B-42A4-9371-70A3511B3A9D}"/>
              </a:ext>
            </a:extLst>
          </p:cNvPr>
          <p:cNvSpPr>
            <a:spLocks noGrp="1" noChangeArrowheads="1"/>
          </p:cNvSpPr>
          <p:nvPr>
            <p:ph type="ftr" sz="quarter" idx="12"/>
          </p:nvPr>
        </p:nvSpPr>
        <p:spPr>
          <a:ln/>
        </p:spPr>
        <p:txBody>
          <a:bodyPr/>
          <a:lstStyle>
            <a:lvl1pPr>
              <a:defRPr/>
            </a:lvl1pPr>
          </a:lstStyle>
          <a:p>
            <a:pPr>
              <a:defRPr/>
            </a:pPr>
            <a:endParaRPr lang="en-US" altLang="ko-KR"/>
          </a:p>
        </p:txBody>
      </p:sp>
      <p:sp>
        <p:nvSpPr>
          <p:cNvPr id="5" name="標題 4">
            <a:extLst>
              <a:ext uri="{FF2B5EF4-FFF2-40B4-BE49-F238E27FC236}">
                <a16:creationId xmlns:a16="http://schemas.microsoft.com/office/drawing/2014/main" id="{8B82CB64-B0C5-47B3-A5CD-0CCCABE2EEDF}"/>
              </a:ext>
            </a:extLst>
          </p:cNvPr>
          <p:cNvSpPr>
            <a:spLocks noGrp="1"/>
          </p:cNvSpPr>
          <p:nvPr>
            <p:ph type="title"/>
          </p:nvPr>
        </p:nvSpPr>
        <p:spPr/>
        <p:txBody>
          <a:bodyPr/>
          <a:lstStyle/>
          <a:p>
            <a:r>
              <a:rPr lang="zh-TW" altLang="en-US"/>
              <a:t>按一下以編輯母片標題樣式</a:t>
            </a:r>
            <a:endParaRPr lang="zh-TW" altLang="en-US" dirty="0"/>
          </a:p>
        </p:txBody>
      </p:sp>
      <p:sp>
        <p:nvSpPr>
          <p:cNvPr id="7" name="內容版面配置區 6">
            <a:extLst>
              <a:ext uri="{FF2B5EF4-FFF2-40B4-BE49-F238E27FC236}">
                <a16:creationId xmlns:a16="http://schemas.microsoft.com/office/drawing/2014/main" id="{BF900EB1-90B3-40BE-BE5D-9355E0BC73C6}"/>
              </a:ext>
            </a:extLst>
          </p:cNvPr>
          <p:cNvSpPr>
            <a:spLocks noGrp="1"/>
          </p:cNvSpPr>
          <p:nvPr>
            <p:ph sz="quarter" idx="13"/>
          </p:nvPr>
        </p:nvSpPr>
        <p:spPr>
          <a:xfrm>
            <a:off x="827088" y="1340767"/>
            <a:ext cx="3816350" cy="4536505"/>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ltLang="en-US" dirty="0"/>
          </a:p>
        </p:txBody>
      </p:sp>
      <p:sp>
        <p:nvSpPr>
          <p:cNvPr id="9" name="內容版面配置區 8">
            <a:extLst>
              <a:ext uri="{FF2B5EF4-FFF2-40B4-BE49-F238E27FC236}">
                <a16:creationId xmlns:a16="http://schemas.microsoft.com/office/drawing/2014/main" id="{B58ABDA9-DA46-48C1-A8B0-E63AB6AEE08C}"/>
              </a:ext>
            </a:extLst>
          </p:cNvPr>
          <p:cNvSpPr>
            <a:spLocks noGrp="1"/>
          </p:cNvSpPr>
          <p:nvPr>
            <p:ph sz="quarter" idx="14"/>
          </p:nvPr>
        </p:nvSpPr>
        <p:spPr>
          <a:xfrm>
            <a:off x="4787900" y="1341438"/>
            <a:ext cx="4141788" cy="4535487"/>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61974388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
    <p:spTree>
      <p:nvGrpSpPr>
        <p:cNvPr id="1" name=""/>
        <p:cNvGrpSpPr/>
        <p:nvPr/>
      </p:nvGrpSpPr>
      <p:grpSpPr>
        <a:xfrm>
          <a:off x="0" y="0"/>
          <a:ext cx="0" cy="0"/>
          <a:chOff x="0" y="0"/>
          <a:chExt cx="0" cy="0"/>
        </a:xfrm>
      </p:grpSpPr>
      <p:sp>
        <p:nvSpPr>
          <p:cNvPr id="3" name="내용 개체 틀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ko-KR" altLang="en-US"/>
          </a:p>
        </p:txBody>
      </p:sp>
      <p:sp>
        <p:nvSpPr>
          <p:cNvPr id="7" name="日期版面配置區 6">
            <a:extLst>
              <a:ext uri="{FF2B5EF4-FFF2-40B4-BE49-F238E27FC236}">
                <a16:creationId xmlns:a16="http://schemas.microsoft.com/office/drawing/2014/main" id="{6DFFAA28-0A1B-4C53-BDD8-DB00B6AC734A}"/>
              </a:ext>
            </a:extLst>
          </p:cNvPr>
          <p:cNvSpPr>
            <a:spLocks noGrp="1"/>
          </p:cNvSpPr>
          <p:nvPr>
            <p:ph type="dt" sz="half" idx="10"/>
          </p:nvPr>
        </p:nvSpPr>
        <p:spPr/>
        <p:txBody>
          <a:bodyPr/>
          <a:lstStyle/>
          <a:p>
            <a:pPr>
              <a:defRPr/>
            </a:pPr>
            <a:endParaRPr lang="en-US" altLang="ko-KR" dirty="0"/>
          </a:p>
        </p:txBody>
      </p:sp>
      <p:sp>
        <p:nvSpPr>
          <p:cNvPr id="8" name="頁尾版面配置區 7">
            <a:extLst>
              <a:ext uri="{FF2B5EF4-FFF2-40B4-BE49-F238E27FC236}">
                <a16:creationId xmlns:a16="http://schemas.microsoft.com/office/drawing/2014/main" id="{DC464E5E-D07F-43F7-8233-EDFE9135D440}"/>
              </a:ext>
            </a:extLst>
          </p:cNvPr>
          <p:cNvSpPr>
            <a:spLocks noGrp="1"/>
          </p:cNvSpPr>
          <p:nvPr>
            <p:ph type="ftr" sz="quarter" idx="11"/>
          </p:nvPr>
        </p:nvSpPr>
        <p:spPr/>
        <p:txBody>
          <a:bodyPr/>
          <a:lstStyle/>
          <a:p>
            <a:pPr>
              <a:defRPr/>
            </a:pPr>
            <a:endParaRPr lang="en-US" altLang="ko-KR"/>
          </a:p>
        </p:txBody>
      </p:sp>
      <p:sp>
        <p:nvSpPr>
          <p:cNvPr id="9" name="投影片編號版面配置區 8">
            <a:extLst>
              <a:ext uri="{FF2B5EF4-FFF2-40B4-BE49-F238E27FC236}">
                <a16:creationId xmlns:a16="http://schemas.microsoft.com/office/drawing/2014/main" id="{6F58F350-143D-4D5B-83F0-596644A88CD0}"/>
              </a:ext>
            </a:extLst>
          </p:cNvPr>
          <p:cNvSpPr>
            <a:spLocks noGrp="1"/>
          </p:cNvSpPr>
          <p:nvPr>
            <p:ph type="sldNum" sz="quarter" idx="12"/>
          </p:nvPr>
        </p:nvSpPr>
        <p:spPr/>
        <p:txBody>
          <a:bodyPr/>
          <a:lstStyle/>
          <a:p>
            <a:fld id="{D55CB18B-31BB-4254-9559-1B86933C9FD7}" type="slidenum">
              <a:rPr lang="en-US" altLang="ko-KR" smtClean="0"/>
              <a:pPr/>
              <a:t>‹#›</a:t>
            </a:fld>
            <a:endParaRPr lang="en-US" altLang="ko-KR"/>
          </a:p>
        </p:txBody>
      </p:sp>
      <p:sp>
        <p:nvSpPr>
          <p:cNvPr id="10" name="標題 9">
            <a:extLst>
              <a:ext uri="{FF2B5EF4-FFF2-40B4-BE49-F238E27FC236}">
                <a16:creationId xmlns:a16="http://schemas.microsoft.com/office/drawing/2014/main" id="{96C24A02-D6E1-4617-BD43-812E3E83CCCC}"/>
              </a:ext>
            </a:extLst>
          </p:cNvPr>
          <p:cNvSpPr>
            <a:spLocks noGrp="1"/>
          </p:cNvSpPr>
          <p:nvPr>
            <p:ph type="title"/>
          </p:nvPr>
        </p:nvSpPr>
        <p:spPr/>
        <p:txBody>
          <a:bodyPr/>
          <a:lstStyle>
            <a:lvl1pPr>
              <a:defRPr>
                <a:effectLst/>
              </a:defRPr>
            </a:lvl1pPr>
          </a:lstStyle>
          <a:p>
            <a:r>
              <a:rPr lang="zh-TW" altLang="en-US"/>
              <a:t>按一下以編輯母片標題樣式</a:t>
            </a:r>
            <a:endParaRPr lang="zh-TW" altLang="en-US" dirty="0"/>
          </a:p>
        </p:txBody>
      </p:sp>
    </p:spTree>
    <p:extLst>
      <p:ext uri="{BB962C8B-B14F-4D97-AF65-F5344CB8AC3E}">
        <p14:creationId xmlns:p14="http://schemas.microsoft.com/office/powerpoint/2010/main" val="415415546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spc="0">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477000"/>
            <a:ext cx="8153400" cy="244475"/>
          </a:xfrm>
          <a:prstGeom prst="rect">
            <a:avLst/>
          </a:prstGeom>
        </p:spPr>
        <p:txBody>
          <a:bodyPr/>
          <a:lstStyle>
            <a:lvl1pPr algn="l">
              <a:defRPr sz="1000"/>
            </a:lvl1pPr>
          </a:lstStyle>
          <a:p>
            <a:r>
              <a:rPr lang="en-US" altLang="zh-TW">
                <a:latin typeface="Arial" pitchFamily="34" charset="0"/>
                <a:cs typeface="Arial" pitchFamily="34" charset="0"/>
              </a:rPr>
              <a:t>© 2017 Cengage Learning®. May not be scanned, copied or duplicated, or posted to a publicly accessible website, in whole or in part. </a:t>
            </a:r>
            <a:endParaRPr lang="en-US" dirty="0"/>
          </a:p>
        </p:txBody>
      </p:sp>
    </p:spTree>
    <p:extLst>
      <p:ext uri="{BB962C8B-B14F-4D97-AF65-F5344CB8AC3E}">
        <p14:creationId xmlns:p14="http://schemas.microsoft.com/office/powerpoint/2010/main" val="2346265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3" name="내용 개체 틀 2"/>
          <p:cNvSpPr>
            <a:spLocks noGrp="1"/>
          </p:cNvSpPr>
          <p:nvPr>
            <p:ph idx="1"/>
          </p:nvPr>
        </p:nvSpPr>
        <p:spPr/>
        <p:txBody>
          <a:body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
        <p:nvSpPr>
          <p:cNvPr id="7" name="標題 6">
            <a:extLst>
              <a:ext uri="{FF2B5EF4-FFF2-40B4-BE49-F238E27FC236}">
                <a16:creationId xmlns:a16="http://schemas.microsoft.com/office/drawing/2014/main" id="{676BE4DE-02B2-43E3-937C-29FC95D0AF5F}"/>
              </a:ext>
            </a:extLst>
          </p:cNvPr>
          <p:cNvSpPr>
            <a:spLocks noGrp="1"/>
          </p:cNvSpPr>
          <p:nvPr>
            <p:ph type="title"/>
          </p:nvPr>
        </p:nvSpPr>
        <p:spPr/>
        <p:txBody>
          <a:bodyPr/>
          <a:lstStyle/>
          <a:p>
            <a:r>
              <a:rPr lang="zh-TW" altLang="en-US" dirty="0"/>
              <a:t>按一下以編輯母片標題樣式</a:t>
            </a:r>
          </a:p>
        </p:txBody>
      </p:sp>
      <p:sp>
        <p:nvSpPr>
          <p:cNvPr id="8" name="日期版面配置區 7">
            <a:extLst>
              <a:ext uri="{FF2B5EF4-FFF2-40B4-BE49-F238E27FC236}">
                <a16:creationId xmlns:a16="http://schemas.microsoft.com/office/drawing/2014/main" id="{18872B26-DD7B-4559-B4AD-217C4DAB2004}"/>
              </a:ext>
            </a:extLst>
          </p:cNvPr>
          <p:cNvSpPr>
            <a:spLocks noGrp="1"/>
          </p:cNvSpPr>
          <p:nvPr>
            <p:ph type="dt" sz="half" idx="10"/>
          </p:nvPr>
        </p:nvSpPr>
        <p:spPr/>
        <p:txBody>
          <a:bodyPr/>
          <a:lstStyle/>
          <a:p>
            <a:pPr>
              <a:defRPr/>
            </a:pPr>
            <a:endParaRPr lang="en-US" altLang="ko-KR"/>
          </a:p>
        </p:txBody>
      </p:sp>
      <p:sp>
        <p:nvSpPr>
          <p:cNvPr id="9" name="頁尾版面配置區 8">
            <a:extLst>
              <a:ext uri="{FF2B5EF4-FFF2-40B4-BE49-F238E27FC236}">
                <a16:creationId xmlns:a16="http://schemas.microsoft.com/office/drawing/2014/main" id="{4A66AB43-F3B0-4816-9DFC-EDAFA110CFF8}"/>
              </a:ext>
            </a:extLst>
          </p:cNvPr>
          <p:cNvSpPr>
            <a:spLocks noGrp="1"/>
          </p:cNvSpPr>
          <p:nvPr>
            <p:ph type="ftr" sz="quarter" idx="11"/>
          </p:nvPr>
        </p:nvSpPr>
        <p:spPr/>
        <p:txBody>
          <a:bodyPr/>
          <a:lstStyle/>
          <a:p>
            <a:pPr>
              <a:defRPr/>
            </a:pPr>
            <a:endParaRPr lang="en-US" altLang="ko-KR"/>
          </a:p>
        </p:txBody>
      </p:sp>
      <p:sp>
        <p:nvSpPr>
          <p:cNvPr id="10" name="投影片編號版面配置區 9">
            <a:extLst>
              <a:ext uri="{FF2B5EF4-FFF2-40B4-BE49-F238E27FC236}">
                <a16:creationId xmlns:a16="http://schemas.microsoft.com/office/drawing/2014/main" id="{47D0E54C-36E3-4F0A-90F2-EE93018C8525}"/>
              </a:ext>
            </a:extLst>
          </p:cNvPr>
          <p:cNvSpPr>
            <a:spLocks noGrp="1"/>
          </p:cNvSpPr>
          <p:nvPr>
            <p:ph type="sldNum" sz="quarter" idx="12"/>
          </p:nvPr>
        </p:nvSpPr>
        <p:spPr/>
        <p:txBody>
          <a:bodyPr/>
          <a:lstStyle/>
          <a:p>
            <a:fld id="{1A39A694-C9D2-4A1F-B22B-D5A13C3121DA}" type="slidenum">
              <a:rPr lang="en-US" altLang="ko-KR" smtClean="0"/>
              <a:pPr/>
              <a:t>‹#›</a:t>
            </a:fld>
            <a:endParaRPr lang="en-US" altLang="ko-KR"/>
          </a:p>
        </p:txBody>
      </p:sp>
    </p:spTree>
    <p:extLst>
      <p:ext uri="{BB962C8B-B14F-4D97-AF65-F5344CB8AC3E}">
        <p14:creationId xmlns:p14="http://schemas.microsoft.com/office/powerpoint/2010/main" val="38978918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10"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0.png"/><Relationship Id="rId7" Type="http://schemas.openxmlformats.org/officeDocument/2006/relationships/image" Target="../media/image21.png"/><Relationship Id="rId2" Type="http://schemas.openxmlformats.org/officeDocument/2006/relationships/theme" Target="../theme/theme2.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3.png"/><Relationship Id="rId10" Type="http://schemas.openxmlformats.org/officeDocument/2006/relationships/image" Target="../media/image24.png"/><Relationship Id="rId4" Type="http://schemas.openxmlformats.org/officeDocument/2006/relationships/image" Target="../media/image11.png"/><Relationship Id="rId9" Type="http://schemas.openxmlformats.org/officeDocument/2006/relationships/image" Target="../media/image2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직사각형 26">
            <a:extLst>
              <a:ext uri="{FF2B5EF4-FFF2-40B4-BE49-F238E27FC236}">
                <a16:creationId xmlns:a16="http://schemas.microsoft.com/office/drawing/2014/main" id="{71DA9D9B-4034-4A66-9E10-3796E16B2930}"/>
              </a:ext>
            </a:extLst>
          </p:cNvPr>
          <p:cNvSpPr/>
          <p:nvPr/>
        </p:nvSpPr>
        <p:spPr>
          <a:xfrm>
            <a:off x="0" y="0"/>
            <a:ext cx="9144000" cy="7143750"/>
          </a:xfrm>
          <a:prstGeom prst="rect">
            <a:avLst/>
          </a:prstGeom>
          <a:solidFill>
            <a:srgbClr val="0013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latinLnBrk="1" hangingPunct="1">
              <a:defRPr/>
            </a:pPr>
            <a:endParaRPr lang="ko-KR" altLang="en-US"/>
          </a:p>
        </p:txBody>
      </p:sp>
      <p:grpSp>
        <p:nvGrpSpPr>
          <p:cNvPr id="4" name="그룹 14">
            <a:extLst>
              <a:ext uri="{FF2B5EF4-FFF2-40B4-BE49-F238E27FC236}">
                <a16:creationId xmlns:a16="http://schemas.microsoft.com/office/drawing/2014/main" id="{9E8A2FA8-DE79-4414-95E1-BE2F760354D8}"/>
              </a:ext>
            </a:extLst>
          </p:cNvPr>
          <p:cNvGrpSpPr>
            <a:grpSpLocks/>
          </p:cNvGrpSpPr>
          <p:nvPr userDrawn="1"/>
        </p:nvGrpSpPr>
        <p:grpSpPr bwMode="auto">
          <a:xfrm>
            <a:off x="-285750" y="5877272"/>
            <a:ext cx="10001250" cy="2623791"/>
            <a:chOff x="-285784" y="5500688"/>
            <a:chExt cx="10001320" cy="3000375"/>
          </a:xfrm>
        </p:grpSpPr>
        <p:pic>
          <p:nvPicPr>
            <p:cNvPr id="5" name="그림 28" descr="건물.png">
              <a:extLst>
                <a:ext uri="{FF2B5EF4-FFF2-40B4-BE49-F238E27FC236}">
                  <a16:creationId xmlns:a16="http://schemas.microsoft.com/office/drawing/2014/main" id="{2ECC8577-5A92-413C-85CE-96FAC35DC41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5500688"/>
              <a:ext cx="9144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그룹 13">
              <a:extLst>
                <a:ext uri="{FF2B5EF4-FFF2-40B4-BE49-F238E27FC236}">
                  <a16:creationId xmlns:a16="http://schemas.microsoft.com/office/drawing/2014/main" id="{4FD29314-DE0F-44BE-9178-D304AE560C14}"/>
                </a:ext>
              </a:extLst>
            </p:cNvPr>
            <p:cNvGrpSpPr>
              <a:grpSpLocks/>
            </p:cNvGrpSpPr>
            <p:nvPr userDrawn="1"/>
          </p:nvGrpSpPr>
          <p:grpSpPr bwMode="auto">
            <a:xfrm>
              <a:off x="-285784" y="6343650"/>
              <a:ext cx="10001320" cy="2157413"/>
              <a:chOff x="-285784" y="6343650"/>
              <a:chExt cx="10001320" cy="2157413"/>
            </a:xfrm>
          </p:grpSpPr>
          <p:sp>
            <p:nvSpPr>
              <p:cNvPr id="13" name="타원 12">
                <a:extLst>
                  <a:ext uri="{FF2B5EF4-FFF2-40B4-BE49-F238E27FC236}">
                    <a16:creationId xmlns:a16="http://schemas.microsoft.com/office/drawing/2014/main" id="{8C4FEFFA-637D-4CD6-8109-79FAED98C20F}"/>
                  </a:ext>
                </a:extLst>
              </p:cNvPr>
              <p:cNvSpPr/>
              <p:nvPr userDrawn="1"/>
            </p:nvSpPr>
            <p:spPr>
              <a:xfrm>
                <a:off x="-285784" y="6731000"/>
                <a:ext cx="10001320" cy="10001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latinLnBrk="1" hangingPunct="1">
                  <a:defRPr/>
                </a:pPr>
                <a:endParaRPr lang="ko-KR" altLang="en-US"/>
              </a:p>
            </p:txBody>
          </p:sp>
          <p:grpSp>
            <p:nvGrpSpPr>
              <p:cNvPr id="2061" name="그룹 11">
                <a:extLst>
                  <a:ext uri="{FF2B5EF4-FFF2-40B4-BE49-F238E27FC236}">
                    <a16:creationId xmlns:a16="http://schemas.microsoft.com/office/drawing/2014/main" id="{FAD731D8-8C56-4320-846E-5CE98C00C822}"/>
                  </a:ext>
                </a:extLst>
              </p:cNvPr>
              <p:cNvGrpSpPr>
                <a:grpSpLocks/>
              </p:cNvGrpSpPr>
              <p:nvPr userDrawn="1"/>
            </p:nvGrpSpPr>
            <p:grpSpPr bwMode="auto">
              <a:xfrm>
                <a:off x="0" y="6343650"/>
                <a:ext cx="9144000" cy="2157413"/>
                <a:chOff x="0" y="6343650"/>
                <a:chExt cx="9144000" cy="2157413"/>
              </a:xfrm>
            </p:grpSpPr>
            <p:pic>
              <p:nvPicPr>
                <p:cNvPr id="2062" name="그림 27" descr="지도.png">
                  <a:extLst>
                    <a:ext uri="{FF2B5EF4-FFF2-40B4-BE49-F238E27FC236}">
                      <a16:creationId xmlns:a16="http://schemas.microsoft.com/office/drawing/2014/main" id="{A07B11EB-0A2E-4106-9F4D-24EE43157D6E}"/>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rot="230193">
                  <a:off x="0" y="6343650"/>
                  <a:ext cx="9144000"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그림 29" descr="vnf.png">
                  <a:extLst>
                    <a:ext uri="{FF2B5EF4-FFF2-40B4-BE49-F238E27FC236}">
                      <a16:creationId xmlns:a16="http://schemas.microsoft.com/office/drawing/2014/main" id="{306FE32A-6BC1-46AD-BC3C-93640FB1FA7E}"/>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6494463"/>
                  <a:ext cx="9144000"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
        <p:nvSpPr>
          <p:cNvPr id="2" name="Rectangle 4">
            <a:extLst>
              <a:ext uri="{FF2B5EF4-FFF2-40B4-BE49-F238E27FC236}">
                <a16:creationId xmlns:a16="http://schemas.microsoft.com/office/drawing/2014/main" id="{41AE4E9B-8A92-4558-B8E6-DEB84B086847}"/>
              </a:ext>
            </a:extLst>
          </p:cNvPr>
          <p:cNvSpPr>
            <a:spLocks noGrp="1" noChangeArrowheads="1"/>
          </p:cNvSpPr>
          <p:nvPr>
            <p:ph type="dt" sz="half" idx="2"/>
          </p:nvPr>
        </p:nvSpPr>
        <p:spPr bwMode="auto">
          <a:xfrm>
            <a:off x="457200" y="6481142"/>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latinLnBrk="1" hangingPunct="1">
              <a:defRPr sz="1400">
                <a:solidFill>
                  <a:schemeClr val="tx1"/>
                </a:solidFill>
                <a:latin typeface="굴림" pitchFamily="50" charset="-127"/>
                <a:ea typeface="굴림" pitchFamily="50" charset="-127"/>
              </a:defRPr>
            </a:lvl1pPr>
          </a:lstStyle>
          <a:p>
            <a:pPr>
              <a:defRPr/>
            </a:pPr>
            <a:endParaRPr lang="en-US" altLang="ko-KR" dirty="0"/>
          </a:p>
        </p:txBody>
      </p:sp>
      <p:sp>
        <p:nvSpPr>
          <p:cNvPr id="3" name="Rectangle 6">
            <a:extLst>
              <a:ext uri="{FF2B5EF4-FFF2-40B4-BE49-F238E27FC236}">
                <a16:creationId xmlns:a16="http://schemas.microsoft.com/office/drawing/2014/main" id="{6AC7B486-A84A-4F26-8E09-B7F0FE6BAA3F}"/>
              </a:ext>
            </a:extLst>
          </p:cNvPr>
          <p:cNvSpPr>
            <a:spLocks noGrp="1" noChangeArrowheads="1"/>
          </p:cNvSpPr>
          <p:nvPr>
            <p:ph type="sldNum" sz="quarter" idx="4"/>
          </p:nvPr>
        </p:nvSpPr>
        <p:spPr bwMode="auto">
          <a:xfrm>
            <a:off x="6553200" y="6481142"/>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latinLnBrk="1" hangingPunct="1">
              <a:defRPr sz="1400">
                <a:solidFill>
                  <a:schemeClr val="bg1"/>
                </a:solidFill>
              </a:defRPr>
            </a:lvl1pPr>
          </a:lstStyle>
          <a:p>
            <a:fld id="{D55CB18B-31BB-4254-9559-1B86933C9FD7}" type="slidenum">
              <a:rPr lang="en-US" altLang="ko-KR" smtClean="0"/>
              <a:pPr/>
              <a:t>‹#›</a:t>
            </a:fld>
            <a:endParaRPr lang="en-US" altLang="ko-KR"/>
          </a:p>
        </p:txBody>
      </p:sp>
      <p:sp>
        <p:nvSpPr>
          <p:cNvPr id="2071" name="Rectangle 23">
            <a:extLst>
              <a:ext uri="{FF2B5EF4-FFF2-40B4-BE49-F238E27FC236}">
                <a16:creationId xmlns:a16="http://schemas.microsoft.com/office/drawing/2014/main" id="{583E748F-A412-47AC-B550-246EEF45D955}"/>
              </a:ext>
            </a:extLst>
          </p:cNvPr>
          <p:cNvSpPr>
            <a:spLocks noGrp="1" noChangeArrowheads="1"/>
          </p:cNvSpPr>
          <p:nvPr>
            <p:ph type="ftr" sz="quarter" idx="3"/>
          </p:nvPr>
        </p:nvSpPr>
        <p:spPr bwMode="auto">
          <a:xfrm>
            <a:off x="3124200" y="6481142"/>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latinLnBrk="1" hangingPunct="0">
              <a:defRPr sz="1400">
                <a:latin typeface="굴림" charset="-127"/>
                <a:ea typeface="굴림" charset="-127"/>
              </a:defRPr>
            </a:lvl1pPr>
          </a:lstStyle>
          <a:p>
            <a:pPr>
              <a:defRPr/>
            </a:pPr>
            <a:endParaRPr lang="en-US" altLang="ko-KR"/>
          </a:p>
        </p:txBody>
      </p:sp>
      <p:pic>
        <p:nvPicPr>
          <p:cNvPr id="2057" name="그림 30" descr="밤하늘별.png">
            <a:extLst>
              <a:ext uri="{FF2B5EF4-FFF2-40B4-BE49-F238E27FC236}">
                <a16:creationId xmlns:a16="http://schemas.microsoft.com/office/drawing/2014/main" id="{A4342B9A-8D21-4594-9BD2-99BAF87DDBA0}"/>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000500" y="0"/>
            <a:ext cx="5143500"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그림 32" descr="전구.png">
            <a:extLst>
              <a:ext uri="{FF2B5EF4-FFF2-40B4-BE49-F238E27FC236}">
                <a16:creationId xmlns:a16="http://schemas.microsoft.com/office/drawing/2014/main" id="{A9CEFF85-9098-4EFD-BC7B-965E356D1632}"/>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143000" y="-714375"/>
            <a:ext cx="2247900" cy="304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9" name="제목 개체 틀 21">
            <a:extLst>
              <a:ext uri="{FF2B5EF4-FFF2-40B4-BE49-F238E27FC236}">
                <a16:creationId xmlns:a16="http://schemas.microsoft.com/office/drawing/2014/main" id="{AB5307E4-F09F-48BE-B35F-D0D5DD33C2AF}"/>
              </a:ext>
            </a:extLst>
          </p:cNvPr>
          <p:cNvSpPr>
            <a:spLocks noGrp="1"/>
          </p:cNvSpPr>
          <p:nvPr>
            <p:ph type="title"/>
          </p:nvPr>
        </p:nvSpPr>
        <p:spPr bwMode="auto">
          <a:xfrm>
            <a:off x="827584" y="116632"/>
            <a:ext cx="8102104" cy="1152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ko-KR" altLang="en-US" dirty="0"/>
              <a:t>마스터 제목 스타일 편집</a:t>
            </a:r>
          </a:p>
        </p:txBody>
      </p:sp>
      <p:sp>
        <p:nvSpPr>
          <p:cNvPr id="7" name="文字版面配置區 6">
            <a:extLst>
              <a:ext uri="{FF2B5EF4-FFF2-40B4-BE49-F238E27FC236}">
                <a16:creationId xmlns:a16="http://schemas.microsoft.com/office/drawing/2014/main" id="{380E1B18-E3D3-45CE-98AC-3C5CB946B8DC}"/>
              </a:ext>
            </a:extLst>
          </p:cNvPr>
          <p:cNvSpPr>
            <a:spLocks noGrp="1"/>
          </p:cNvSpPr>
          <p:nvPr>
            <p:ph type="body" idx="1"/>
          </p:nvPr>
        </p:nvSpPr>
        <p:spPr>
          <a:xfrm>
            <a:off x="395536" y="1324535"/>
            <a:ext cx="8534152" cy="4654366"/>
          </a:xfrm>
          <a:prstGeom prst="rect">
            <a:avLst/>
          </a:prstGeom>
        </p:spPr>
        <p:txBody>
          <a:bodyPr vert="horz" lIns="91440" tIns="45720" rIns="91440" bIns="45720" rtlCol="0">
            <a:normAutofit/>
          </a:body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cSld>
  <p:clrMap bg1="lt1" tx1="dk1" bg2="lt2" tx2="dk2" accent1="accent1" accent2="accent2" accent3="accent3" accent4="accent4" accent5="accent5" accent6="accent6" hlink="hlink" folHlink="folHlink"/>
  <p:sldLayoutIdLst>
    <p:sldLayoutId id="2147484505" r:id="rId1"/>
    <p:sldLayoutId id="2147484500" r:id="rId2"/>
    <p:sldLayoutId id="2147484506" r:id="rId3"/>
    <p:sldLayoutId id="2147484507" r:id="rId4"/>
  </p:sldLayoutIdLst>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59"/>
                                        </p:tgtEl>
                                        <p:attrNameLst>
                                          <p:attrName>style.visibility</p:attrName>
                                        </p:attrNameLst>
                                      </p:cBhvr>
                                      <p:to>
                                        <p:strVal val="visible"/>
                                      </p:to>
                                    </p:set>
                                    <p:animEffect transition="in" filter="wipe(left)">
                                      <p:cBhvr>
                                        <p:cTn id="7" dur="1000"/>
                                        <p:tgtEl>
                                          <p:spTgt spid="2059"/>
                                        </p:tgtEl>
                                      </p:cBhvr>
                                    </p:animEffect>
                                  </p:childTnLst>
                                </p:cTn>
                              </p:par>
                              <p:par>
                                <p:cTn id="8" presetID="22" presetClass="entr" presetSubtype="8" fill="hold" nodeType="withEffect">
                                  <p:stCondLst>
                                    <p:cond delay="0"/>
                                  </p:stCondLst>
                                  <p:childTnLst>
                                    <p:set>
                                      <p:cBhvr>
                                        <p:cTn id="9" dur="1" fill="hold">
                                          <p:stCondLst>
                                            <p:cond delay="0"/>
                                          </p:stCondLst>
                                        </p:cTn>
                                        <p:tgtEl>
                                          <p:spTgt spid="2057"/>
                                        </p:tgtEl>
                                        <p:attrNameLst>
                                          <p:attrName>style.visibility</p:attrName>
                                        </p:attrNameLst>
                                      </p:cBhvr>
                                      <p:to>
                                        <p:strVal val="visible"/>
                                      </p:to>
                                    </p:set>
                                    <p:animEffect transition="in" filter="wipe(left)">
                                      <p:cBhvr>
                                        <p:cTn id="10" dur="1000"/>
                                        <p:tgtEl>
                                          <p:spTgt spid="2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Lst>
  </p:timing>
  <p:hf hdr="0" ftr="0" dt="0"/>
  <p:txStyles>
    <p:titleStyle>
      <a:lvl1pPr algn="ctr" rtl="0" eaLnBrk="1" fontAlgn="base" latinLnBrk="1" hangingPunct="1">
        <a:spcBef>
          <a:spcPct val="0"/>
        </a:spcBef>
        <a:spcAft>
          <a:spcPct val="0"/>
        </a:spcAft>
        <a:defRPr kumimoji="1" sz="3600" b="1" baseline="0">
          <a:solidFill>
            <a:srgbClr val="00FFFF"/>
          </a:solidFill>
          <a:latin typeface="Arial" panose="020B0604020202020204" pitchFamily="34" charset="0"/>
          <a:ea typeface="標楷體" panose="03000509000000000000" pitchFamily="65" charset="-120"/>
          <a:cs typeface="+mj-cs"/>
        </a:defRPr>
      </a:lvl1pPr>
      <a:lvl2pPr algn="l" rtl="0" eaLnBrk="1" fontAlgn="base" latinLnBrk="1" hangingPunct="1">
        <a:spcBef>
          <a:spcPct val="0"/>
        </a:spcBef>
        <a:spcAft>
          <a:spcPct val="0"/>
        </a:spcAft>
        <a:defRPr kumimoji="1" sz="3600">
          <a:solidFill>
            <a:schemeClr val="bg1"/>
          </a:solidFill>
          <a:latin typeface="HY헤드라인M" pitchFamily="18" charset="-127"/>
          <a:ea typeface="HY헤드라인M" pitchFamily="18" charset="-127"/>
        </a:defRPr>
      </a:lvl2pPr>
      <a:lvl3pPr algn="l" rtl="0" eaLnBrk="1" fontAlgn="base" latinLnBrk="1" hangingPunct="1">
        <a:spcBef>
          <a:spcPct val="0"/>
        </a:spcBef>
        <a:spcAft>
          <a:spcPct val="0"/>
        </a:spcAft>
        <a:defRPr kumimoji="1" sz="3600">
          <a:solidFill>
            <a:schemeClr val="bg1"/>
          </a:solidFill>
          <a:latin typeface="HY헤드라인M" pitchFamily="18" charset="-127"/>
          <a:ea typeface="HY헤드라인M" pitchFamily="18" charset="-127"/>
        </a:defRPr>
      </a:lvl3pPr>
      <a:lvl4pPr algn="l" rtl="0" eaLnBrk="1" fontAlgn="base" latinLnBrk="1" hangingPunct="1">
        <a:spcBef>
          <a:spcPct val="0"/>
        </a:spcBef>
        <a:spcAft>
          <a:spcPct val="0"/>
        </a:spcAft>
        <a:defRPr kumimoji="1" sz="3600">
          <a:solidFill>
            <a:schemeClr val="bg1"/>
          </a:solidFill>
          <a:latin typeface="HY헤드라인M" pitchFamily="18" charset="-127"/>
          <a:ea typeface="HY헤드라인M" pitchFamily="18" charset="-127"/>
        </a:defRPr>
      </a:lvl4pPr>
      <a:lvl5pPr algn="l" rtl="0" eaLnBrk="1" fontAlgn="base" latinLnBrk="1" hangingPunct="1">
        <a:spcBef>
          <a:spcPct val="0"/>
        </a:spcBef>
        <a:spcAft>
          <a:spcPct val="0"/>
        </a:spcAft>
        <a:defRPr kumimoji="1" sz="3600">
          <a:solidFill>
            <a:schemeClr val="bg1"/>
          </a:solidFill>
          <a:latin typeface="HY헤드라인M" pitchFamily="18" charset="-127"/>
          <a:ea typeface="HY헤드라인M" pitchFamily="18" charset="-127"/>
        </a:defRPr>
      </a:lvl5pPr>
      <a:lvl6pPr marL="457200" algn="l" rtl="0" eaLnBrk="1" fontAlgn="base" latinLnBrk="1" hangingPunct="1">
        <a:spcBef>
          <a:spcPct val="0"/>
        </a:spcBef>
        <a:spcAft>
          <a:spcPct val="0"/>
        </a:spcAft>
        <a:defRPr kumimoji="1" sz="3000" b="1" i="1">
          <a:solidFill>
            <a:schemeClr val="bg1"/>
          </a:solidFill>
          <a:latin typeface="굴림" pitchFamily="50" charset="-127"/>
          <a:ea typeface="굴림" pitchFamily="50" charset="-127"/>
        </a:defRPr>
      </a:lvl6pPr>
      <a:lvl7pPr marL="914400" algn="l" rtl="0" eaLnBrk="1" fontAlgn="base" latinLnBrk="1" hangingPunct="1">
        <a:spcBef>
          <a:spcPct val="0"/>
        </a:spcBef>
        <a:spcAft>
          <a:spcPct val="0"/>
        </a:spcAft>
        <a:defRPr kumimoji="1" sz="3000" b="1" i="1">
          <a:solidFill>
            <a:schemeClr val="bg1"/>
          </a:solidFill>
          <a:latin typeface="굴림" pitchFamily="50" charset="-127"/>
          <a:ea typeface="굴림" pitchFamily="50" charset="-127"/>
        </a:defRPr>
      </a:lvl7pPr>
      <a:lvl8pPr marL="1371600" algn="l" rtl="0" eaLnBrk="1" fontAlgn="base" latinLnBrk="1" hangingPunct="1">
        <a:spcBef>
          <a:spcPct val="0"/>
        </a:spcBef>
        <a:spcAft>
          <a:spcPct val="0"/>
        </a:spcAft>
        <a:defRPr kumimoji="1" sz="3000" b="1" i="1">
          <a:solidFill>
            <a:schemeClr val="bg1"/>
          </a:solidFill>
          <a:latin typeface="굴림" pitchFamily="50" charset="-127"/>
          <a:ea typeface="굴림" pitchFamily="50" charset="-127"/>
        </a:defRPr>
      </a:lvl8pPr>
      <a:lvl9pPr marL="1828800" algn="l" rtl="0" eaLnBrk="1" fontAlgn="base" latinLnBrk="1" hangingPunct="1">
        <a:spcBef>
          <a:spcPct val="0"/>
        </a:spcBef>
        <a:spcAft>
          <a:spcPct val="0"/>
        </a:spcAft>
        <a:defRPr kumimoji="1" sz="3000" b="1" i="1">
          <a:solidFill>
            <a:schemeClr val="bg1"/>
          </a:solidFill>
          <a:latin typeface="굴림" pitchFamily="50" charset="-127"/>
          <a:ea typeface="굴림" pitchFamily="50" charset="-127"/>
        </a:defRPr>
      </a:lvl9pPr>
    </p:titleStyle>
    <p:bodyStyle>
      <a:lvl1pPr marL="342900" indent="-342900" algn="l" rtl="0" eaLnBrk="1" fontAlgn="base" latinLnBrk="0" hangingPunct="1">
        <a:spcBef>
          <a:spcPct val="20000"/>
        </a:spcBef>
        <a:spcAft>
          <a:spcPct val="0"/>
        </a:spcAft>
        <a:buChar char="•"/>
        <a:defRPr kumimoji="1" sz="2800" baseline="0">
          <a:solidFill>
            <a:schemeClr val="bg1"/>
          </a:solidFill>
          <a:latin typeface="Arial" panose="020B0604020202020204" pitchFamily="34" charset="0"/>
          <a:ea typeface="標楷體" panose="03000509000000000000" pitchFamily="65" charset="-120"/>
          <a:cs typeface="+mn-cs"/>
        </a:defRPr>
      </a:lvl1pPr>
      <a:lvl2pPr marL="742950" indent="-285750" algn="l" rtl="0" eaLnBrk="1" fontAlgn="base" latinLnBrk="0" hangingPunct="1">
        <a:spcBef>
          <a:spcPct val="20000"/>
        </a:spcBef>
        <a:spcAft>
          <a:spcPct val="0"/>
        </a:spcAft>
        <a:buChar char="–"/>
        <a:defRPr kumimoji="1" sz="2800" baseline="0">
          <a:solidFill>
            <a:schemeClr val="bg1"/>
          </a:solidFill>
          <a:latin typeface="Arial" panose="020B0604020202020204" pitchFamily="34" charset="0"/>
          <a:ea typeface="標楷體" panose="03000509000000000000" pitchFamily="65" charset="-120"/>
        </a:defRPr>
      </a:lvl2pPr>
      <a:lvl3pPr marL="1143000" indent="-228600" algn="l" rtl="0" eaLnBrk="1" fontAlgn="base" latinLnBrk="0" hangingPunct="1">
        <a:spcBef>
          <a:spcPct val="20000"/>
        </a:spcBef>
        <a:spcAft>
          <a:spcPct val="0"/>
        </a:spcAft>
        <a:buChar char="•"/>
        <a:defRPr kumimoji="1" sz="2400" baseline="0">
          <a:solidFill>
            <a:schemeClr val="bg1"/>
          </a:solidFill>
          <a:latin typeface="Arial" panose="020B0604020202020204" pitchFamily="34" charset="0"/>
          <a:ea typeface="標楷體" panose="03000509000000000000" pitchFamily="65" charset="-120"/>
        </a:defRPr>
      </a:lvl3pPr>
      <a:lvl4pPr marL="1600200" indent="-228600" algn="l" rtl="0" eaLnBrk="1" fontAlgn="base" latinLnBrk="0" hangingPunct="1">
        <a:spcBef>
          <a:spcPct val="20000"/>
        </a:spcBef>
        <a:spcAft>
          <a:spcPct val="0"/>
        </a:spcAft>
        <a:buChar char="–"/>
        <a:defRPr kumimoji="1" sz="2000" baseline="0">
          <a:solidFill>
            <a:schemeClr val="bg1"/>
          </a:solidFill>
          <a:latin typeface="Arial" panose="020B0604020202020204" pitchFamily="34" charset="0"/>
          <a:ea typeface="標楷體" panose="03000509000000000000" pitchFamily="65" charset="-120"/>
        </a:defRPr>
      </a:lvl4pPr>
      <a:lvl5pPr marL="2057400" indent="-228600" algn="l" rtl="0" eaLnBrk="1" fontAlgn="base" latinLnBrk="0" hangingPunct="1">
        <a:spcBef>
          <a:spcPct val="20000"/>
        </a:spcBef>
        <a:spcAft>
          <a:spcPct val="0"/>
        </a:spcAft>
        <a:buChar char="»"/>
        <a:defRPr kumimoji="1" sz="2000" baseline="0">
          <a:solidFill>
            <a:schemeClr val="bg1"/>
          </a:solidFill>
          <a:latin typeface="Arial" panose="020B0604020202020204" pitchFamily="34" charset="0"/>
          <a:ea typeface="標楷體" panose="03000509000000000000" pitchFamily="65" charset="-120"/>
        </a:defRPr>
      </a:lvl5pPr>
      <a:lvl6pPr marL="2514600" indent="-228600" algn="l" rtl="0" eaLnBrk="1" fontAlgn="base" latinLnBrk="1" hangingPunct="1">
        <a:spcBef>
          <a:spcPct val="20000"/>
        </a:spcBef>
        <a:spcAft>
          <a:spcPct val="0"/>
        </a:spcAft>
        <a:buChar char="»"/>
        <a:defRPr kumimoji="1" sz="2000">
          <a:solidFill>
            <a:schemeClr val="tx1"/>
          </a:solidFill>
          <a:latin typeface="+mn-lt"/>
          <a:ea typeface="+mn-ea"/>
        </a:defRPr>
      </a:lvl6pPr>
      <a:lvl7pPr marL="2971800" indent="-228600" algn="l" rtl="0" eaLnBrk="1" fontAlgn="base" latinLnBrk="1" hangingPunct="1">
        <a:spcBef>
          <a:spcPct val="20000"/>
        </a:spcBef>
        <a:spcAft>
          <a:spcPct val="0"/>
        </a:spcAft>
        <a:buChar char="»"/>
        <a:defRPr kumimoji="1" sz="2000">
          <a:solidFill>
            <a:schemeClr val="tx1"/>
          </a:solidFill>
          <a:latin typeface="+mn-lt"/>
          <a:ea typeface="+mn-ea"/>
        </a:defRPr>
      </a:lvl7pPr>
      <a:lvl8pPr marL="3429000" indent="-228600" algn="l" rtl="0" eaLnBrk="1" fontAlgn="base" latinLnBrk="1" hangingPunct="1">
        <a:spcBef>
          <a:spcPct val="20000"/>
        </a:spcBef>
        <a:spcAft>
          <a:spcPct val="0"/>
        </a:spcAft>
        <a:buChar char="»"/>
        <a:defRPr kumimoji="1" sz="2000">
          <a:solidFill>
            <a:schemeClr val="tx1"/>
          </a:solidFill>
          <a:latin typeface="+mn-lt"/>
          <a:ea typeface="+mn-ea"/>
        </a:defRPr>
      </a:lvl8pPr>
      <a:lvl9pPr marL="3886200" indent="-228600" algn="l" rtl="0" eaLnBrk="1" fontAlgn="base" latinLnBrk="1" hangingPunct="1">
        <a:spcBef>
          <a:spcPct val="20000"/>
        </a:spcBef>
        <a:spcAft>
          <a:spcPct val="0"/>
        </a:spcAft>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132F"/>
        </a:solidFill>
        <a:effectLst/>
      </p:bgPr>
    </p:bg>
    <p:spTree>
      <p:nvGrpSpPr>
        <p:cNvPr id="1" name=""/>
        <p:cNvGrpSpPr/>
        <p:nvPr/>
      </p:nvGrpSpPr>
      <p:grpSpPr>
        <a:xfrm>
          <a:off x="0" y="0"/>
          <a:ext cx="0" cy="0"/>
          <a:chOff x="0" y="0"/>
          <a:chExt cx="0" cy="0"/>
        </a:xfrm>
      </p:grpSpPr>
      <p:pic>
        <p:nvPicPr>
          <p:cNvPr id="5122" name="그림 26" descr="전구.png">
            <a:extLst>
              <a:ext uri="{FF2B5EF4-FFF2-40B4-BE49-F238E27FC236}">
                <a16:creationId xmlns:a16="http://schemas.microsoft.com/office/drawing/2014/main" id="{AB921955-ACCE-4294-A8A7-0DFFA4C63C7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64704" y="-142875"/>
            <a:ext cx="4265613" cy="577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그림 24" descr="전구빤작이.png">
            <a:extLst>
              <a:ext uri="{FF2B5EF4-FFF2-40B4-BE49-F238E27FC236}">
                <a16:creationId xmlns:a16="http://schemas.microsoft.com/office/drawing/2014/main" id="{B921C91E-43EA-485F-A78F-11B5E8019E4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2875" y="214313"/>
            <a:ext cx="1939925"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그림 25" descr="연두나비.png">
            <a:extLst>
              <a:ext uri="{FF2B5EF4-FFF2-40B4-BE49-F238E27FC236}">
                <a16:creationId xmlns:a16="http://schemas.microsoft.com/office/drawing/2014/main" id="{AECC4969-F114-4997-B6FC-6CA2B23B3D0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5536" y="1857375"/>
            <a:ext cx="652463"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11" descr="D:\김희숙\2006work\ppt코리아\ppt코리아작업\애니형\풍경_여행_p\p_00006\png\7.png">
            <a:extLst>
              <a:ext uri="{FF2B5EF4-FFF2-40B4-BE49-F238E27FC236}">
                <a16:creationId xmlns:a16="http://schemas.microsoft.com/office/drawing/2014/main" id="{3411D189-C04C-4570-A06B-E2509924A04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9313" y="4584700"/>
            <a:ext cx="4484687"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2" descr="D:\김희숙\2006work\ppt코리아\ppt코리아작업\애니형\풍경_여행_p\p_00006\png\8.png">
            <a:extLst>
              <a:ext uri="{FF2B5EF4-FFF2-40B4-BE49-F238E27FC236}">
                <a16:creationId xmlns:a16="http://schemas.microsoft.com/office/drawing/2014/main" id="{3A3CC43C-4042-4492-BCEB-7AB599B98D0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86050" y="357188"/>
            <a:ext cx="6457950"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24" descr="8">
            <a:extLst>
              <a:ext uri="{FF2B5EF4-FFF2-40B4-BE49-F238E27FC236}">
                <a16:creationId xmlns:a16="http://schemas.microsoft.com/office/drawing/2014/main" id="{2128A174-25CB-40B3-AEE4-42BF8FA0073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9592" y="-15875"/>
            <a:ext cx="8101533"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Rectangle 3">
            <a:extLst>
              <a:ext uri="{FF2B5EF4-FFF2-40B4-BE49-F238E27FC236}">
                <a16:creationId xmlns:a16="http://schemas.microsoft.com/office/drawing/2014/main" id="{40656A74-EF19-492E-B3E8-2A833F1A648C}"/>
              </a:ext>
            </a:extLst>
          </p:cNvPr>
          <p:cNvSpPr>
            <a:spLocks noGrp="1" noChangeArrowheads="1"/>
          </p:cNvSpPr>
          <p:nvPr>
            <p:ph type="body" idx="1"/>
          </p:nvPr>
        </p:nvSpPr>
        <p:spPr bwMode="auto">
          <a:xfrm>
            <a:off x="1288208" y="1067397"/>
            <a:ext cx="7604272" cy="5241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
        <p:nvSpPr>
          <p:cNvPr id="5129" name="Rectangle 2">
            <a:extLst>
              <a:ext uri="{FF2B5EF4-FFF2-40B4-BE49-F238E27FC236}">
                <a16:creationId xmlns:a16="http://schemas.microsoft.com/office/drawing/2014/main" id="{AE9B36B7-A915-4617-9A47-8633A50A3D8D}"/>
              </a:ext>
            </a:extLst>
          </p:cNvPr>
          <p:cNvSpPr>
            <a:spLocks noGrp="1" noChangeArrowheads="1"/>
          </p:cNvSpPr>
          <p:nvPr>
            <p:ph type="title"/>
          </p:nvPr>
        </p:nvSpPr>
        <p:spPr bwMode="auto">
          <a:xfrm>
            <a:off x="1288208" y="60325"/>
            <a:ext cx="7604272" cy="935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ko-KR" dirty="0"/>
          </a:p>
        </p:txBody>
      </p:sp>
      <p:sp>
        <p:nvSpPr>
          <p:cNvPr id="9220" name="Rectangle 4">
            <a:extLst>
              <a:ext uri="{FF2B5EF4-FFF2-40B4-BE49-F238E27FC236}">
                <a16:creationId xmlns:a16="http://schemas.microsoft.com/office/drawing/2014/main" id="{CEACD826-A38E-48AB-9141-C4C3E55BA686}"/>
              </a:ext>
            </a:extLst>
          </p:cNvPr>
          <p:cNvSpPr>
            <a:spLocks noGrp="1" noChangeArrowheads="1"/>
          </p:cNvSpPr>
          <p:nvPr>
            <p:ph type="dt" sz="half" idx="2"/>
          </p:nvPr>
        </p:nvSpPr>
        <p:spPr bwMode="auto">
          <a:xfrm>
            <a:off x="457200" y="638132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latinLnBrk="1" hangingPunct="1">
              <a:defRPr sz="1400">
                <a:solidFill>
                  <a:schemeClr val="tx1"/>
                </a:solidFill>
                <a:latin typeface="굴림" pitchFamily="50" charset="-127"/>
                <a:ea typeface="굴림" pitchFamily="50" charset="-127"/>
              </a:defRPr>
            </a:lvl1pPr>
          </a:lstStyle>
          <a:p>
            <a:pPr>
              <a:defRPr/>
            </a:pPr>
            <a:endParaRPr lang="en-US" altLang="ko-KR" dirty="0"/>
          </a:p>
        </p:txBody>
      </p:sp>
      <p:sp>
        <p:nvSpPr>
          <p:cNvPr id="9221" name="Rectangle 5">
            <a:extLst>
              <a:ext uri="{FF2B5EF4-FFF2-40B4-BE49-F238E27FC236}">
                <a16:creationId xmlns:a16="http://schemas.microsoft.com/office/drawing/2014/main" id="{024564FB-DE6D-4F0E-867E-1309ED303A20}"/>
              </a:ext>
            </a:extLst>
          </p:cNvPr>
          <p:cNvSpPr>
            <a:spLocks noGrp="1" noChangeArrowheads="1"/>
          </p:cNvSpPr>
          <p:nvPr>
            <p:ph type="ftr" sz="quarter" idx="3"/>
          </p:nvPr>
        </p:nvSpPr>
        <p:spPr bwMode="auto">
          <a:xfrm>
            <a:off x="3124200" y="6381328"/>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latinLnBrk="1" hangingPunct="1">
              <a:defRPr sz="1400">
                <a:solidFill>
                  <a:schemeClr val="tx1"/>
                </a:solidFill>
                <a:latin typeface="굴림" pitchFamily="50" charset="-127"/>
                <a:ea typeface="굴림" pitchFamily="50" charset="-127"/>
              </a:defRPr>
            </a:lvl1pPr>
          </a:lstStyle>
          <a:p>
            <a:pPr>
              <a:defRPr/>
            </a:pPr>
            <a:endParaRPr lang="en-US" altLang="ko-KR"/>
          </a:p>
        </p:txBody>
      </p:sp>
      <p:sp>
        <p:nvSpPr>
          <p:cNvPr id="9222" name="Rectangle 6">
            <a:extLst>
              <a:ext uri="{FF2B5EF4-FFF2-40B4-BE49-F238E27FC236}">
                <a16:creationId xmlns:a16="http://schemas.microsoft.com/office/drawing/2014/main" id="{D6D00C98-5287-498F-ABBD-DD94D9B95DD5}"/>
              </a:ext>
            </a:extLst>
          </p:cNvPr>
          <p:cNvSpPr>
            <a:spLocks noGrp="1" noChangeArrowheads="1"/>
          </p:cNvSpPr>
          <p:nvPr>
            <p:ph type="sldNum" sz="quarter" idx="4"/>
          </p:nvPr>
        </p:nvSpPr>
        <p:spPr bwMode="auto">
          <a:xfrm>
            <a:off x="6553200" y="638132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latinLnBrk="1" hangingPunct="1">
              <a:defRPr sz="1400"/>
            </a:lvl1pPr>
          </a:lstStyle>
          <a:p>
            <a:fld id="{1A39A694-C9D2-4A1F-B22B-D5A13C3121DA}" type="slidenum">
              <a:rPr lang="en-US" altLang="ko-KR"/>
              <a:pPr/>
              <a:t>‹#›</a:t>
            </a:fld>
            <a:endParaRPr lang="en-US" altLang="ko-KR"/>
          </a:p>
        </p:txBody>
      </p:sp>
      <p:grpSp>
        <p:nvGrpSpPr>
          <p:cNvPr id="2" name="그룹 21">
            <a:extLst>
              <a:ext uri="{FF2B5EF4-FFF2-40B4-BE49-F238E27FC236}">
                <a16:creationId xmlns:a16="http://schemas.microsoft.com/office/drawing/2014/main" id="{F5AE30DE-5BC9-4974-BCC4-90C054626880}"/>
              </a:ext>
            </a:extLst>
          </p:cNvPr>
          <p:cNvGrpSpPr>
            <a:grpSpLocks/>
          </p:cNvGrpSpPr>
          <p:nvPr/>
        </p:nvGrpSpPr>
        <p:grpSpPr bwMode="auto">
          <a:xfrm>
            <a:off x="-468560" y="5143500"/>
            <a:ext cx="1571626" cy="1495425"/>
            <a:chOff x="1500166" y="2928934"/>
            <a:chExt cx="3525839" cy="3355976"/>
          </a:xfrm>
        </p:grpSpPr>
        <p:pic>
          <p:nvPicPr>
            <p:cNvPr id="5137" name="Picture 244" descr="7">
              <a:extLst>
                <a:ext uri="{FF2B5EF4-FFF2-40B4-BE49-F238E27FC236}">
                  <a16:creationId xmlns:a16="http://schemas.microsoft.com/office/drawing/2014/main" id="{F0529C67-B4E9-4532-B320-0453C9E17258}"/>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714480" y="2928934"/>
              <a:ext cx="3311525"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8" name="Picture 245" descr="8">
              <a:extLst>
                <a:ext uri="{FF2B5EF4-FFF2-40B4-BE49-F238E27FC236}">
                  <a16:creationId xmlns:a16="http://schemas.microsoft.com/office/drawing/2014/main" id="{5BFE663D-20B6-418D-9347-9EA2F4291A9F}"/>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500166" y="3000372"/>
              <a:ext cx="2614613" cy="328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503" r:id="rId1"/>
  </p:sldLayoutIdLst>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5129"/>
                                        </p:tgtEl>
                                        <p:attrNameLst>
                                          <p:attrName>style.visibility</p:attrName>
                                        </p:attrNameLst>
                                      </p:cBhvr>
                                      <p:to>
                                        <p:strVal val="visible"/>
                                      </p:to>
                                    </p:set>
                                    <p:animEffect transition="in" filter="wipe(left)">
                                      <p:cBhvr>
                                        <p:cTn id="7" dur="500"/>
                                        <p:tgtEl>
                                          <p:spTgt spid="5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9" grpId="0"/>
    </p:bldLst>
  </p:timing>
  <p:hf hdr="0" ftr="0" dt="0"/>
  <p:txStyles>
    <p:titleStyle>
      <a:lvl1pPr algn="ctr" rtl="0" eaLnBrk="0" fontAlgn="base" latinLnBrk="1" hangingPunct="0">
        <a:spcBef>
          <a:spcPct val="0"/>
        </a:spcBef>
        <a:spcAft>
          <a:spcPct val="0"/>
        </a:spcAft>
        <a:defRPr kumimoji="1" lang="en-US" altLang="ko-KR" sz="3600" b="1" baseline="0" dirty="0">
          <a:solidFill>
            <a:srgbClr val="002060"/>
          </a:solidFill>
          <a:latin typeface="Arial" panose="020B0604020202020204" pitchFamily="34" charset="0"/>
          <a:ea typeface="標楷體" panose="03000509000000000000" pitchFamily="65" charset="-120"/>
          <a:cs typeface="+mj-cs"/>
        </a:defRPr>
      </a:lvl1pPr>
      <a:lvl2pPr algn="l" rtl="0" eaLnBrk="0" fontAlgn="base" latinLnBrk="1" hangingPunct="0">
        <a:spcBef>
          <a:spcPct val="0"/>
        </a:spcBef>
        <a:spcAft>
          <a:spcPct val="0"/>
        </a:spcAft>
        <a:defRPr kumimoji="1" sz="3600">
          <a:solidFill>
            <a:srgbClr val="0070C0"/>
          </a:solidFill>
          <a:latin typeface="HY헤드라인M" pitchFamily="18" charset="-127"/>
          <a:ea typeface="HY헤드라인M" pitchFamily="18" charset="-127"/>
        </a:defRPr>
      </a:lvl2pPr>
      <a:lvl3pPr algn="l" rtl="0" eaLnBrk="0" fontAlgn="base" latinLnBrk="1" hangingPunct="0">
        <a:spcBef>
          <a:spcPct val="0"/>
        </a:spcBef>
        <a:spcAft>
          <a:spcPct val="0"/>
        </a:spcAft>
        <a:defRPr kumimoji="1" sz="3600">
          <a:solidFill>
            <a:srgbClr val="0070C0"/>
          </a:solidFill>
          <a:latin typeface="HY헤드라인M" pitchFamily="18" charset="-127"/>
          <a:ea typeface="HY헤드라인M" pitchFamily="18" charset="-127"/>
        </a:defRPr>
      </a:lvl3pPr>
      <a:lvl4pPr algn="l" rtl="0" eaLnBrk="0" fontAlgn="base" latinLnBrk="1" hangingPunct="0">
        <a:spcBef>
          <a:spcPct val="0"/>
        </a:spcBef>
        <a:spcAft>
          <a:spcPct val="0"/>
        </a:spcAft>
        <a:defRPr kumimoji="1" sz="3600">
          <a:solidFill>
            <a:srgbClr val="0070C0"/>
          </a:solidFill>
          <a:latin typeface="HY헤드라인M" pitchFamily="18" charset="-127"/>
          <a:ea typeface="HY헤드라인M" pitchFamily="18" charset="-127"/>
        </a:defRPr>
      </a:lvl4pPr>
      <a:lvl5pPr algn="l" rtl="0" eaLnBrk="0" fontAlgn="base" latinLnBrk="1" hangingPunct="0">
        <a:spcBef>
          <a:spcPct val="0"/>
        </a:spcBef>
        <a:spcAft>
          <a:spcPct val="0"/>
        </a:spcAft>
        <a:defRPr kumimoji="1" sz="3600">
          <a:solidFill>
            <a:srgbClr val="0070C0"/>
          </a:solidFill>
          <a:latin typeface="HY헤드라인M" pitchFamily="18" charset="-127"/>
          <a:ea typeface="HY헤드라인M" pitchFamily="18" charset="-127"/>
        </a:defRPr>
      </a:lvl5pPr>
      <a:lvl6pPr marL="457200" algn="l" rtl="0" fontAlgn="base" latinLnBrk="1">
        <a:spcBef>
          <a:spcPct val="0"/>
        </a:spcBef>
        <a:spcAft>
          <a:spcPct val="0"/>
        </a:spcAft>
        <a:defRPr kumimoji="1" sz="3000" b="1" i="1">
          <a:solidFill>
            <a:schemeClr val="bg1"/>
          </a:solidFill>
          <a:latin typeface="굴림" pitchFamily="50" charset="-127"/>
          <a:ea typeface="굴림" pitchFamily="50" charset="-127"/>
        </a:defRPr>
      </a:lvl6pPr>
      <a:lvl7pPr marL="914400" algn="l" rtl="0" fontAlgn="base" latinLnBrk="1">
        <a:spcBef>
          <a:spcPct val="0"/>
        </a:spcBef>
        <a:spcAft>
          <a:spcPct val="0"/>
        </a:spcAft>
        <a:defRPr kumimoji="1" sz="3000" b="1" i="1">
          <a:solidFill>
            <a:schemeClr val="bg1"/>
          </a:solidFill>
          <a:latin typeface="굴림" pitchFamily="50" charset="-127"/>
          <a:ea typeface="굴림" pitchFamily="50" charset="-127"/>
        </a:defRPr>
      </a:lvl7pPr>
      <a:lvl8pPr marL="1371600" algn="l" rtl="0" fontAlgn="base" latinLnBrk="1">
        <a:spcBef>
          <a:spcPct val="0"/>
        </a:spcBef>
        <a:spcAft>
          <a:spcPct val="0"/>
        </a:spcAft>
        <a:defRPr kumimoji="1" sz="3000" b="1" i="1">
          <a:solidFill>
            <a:schemeClr val="bg1"/>
          </a:solidFill>
          <a:latin typeface="굴림" pitchFamily="50" charset="-127"/>
          <a:ea typeface="굴림" pitchFamily="50" charset="-127"/>
        </a:defRPr>
      </a:lvl8pPr>
      <a:lvl9pPr marL="1828800" algn="l" rtl="0" fontAlgn="base" latinLnBrk="1">
        <a:spcBef>
          <a:spcPct val="0"/>
        </a:spcBef>
        <a:spcAft>
          <a:spcPct val="0"/>
        </a:spcAft>
        <a:defRPr kumimoji="1" sz="3000" b="1" i="1">
          <a:solidFill>
            <a:schemeClr val="bg1"/>
          </a:solidFill>
          <a:latin typeface="굴림" pitchFamily="50" charset="-127"/>
          <a:ea typeface="굴림" pitchFamily="50" charset="-127"/>
        </a:defRPr>
      </a:lvl9pPr>
    </p:titleStyle>
    <p:bodyStyle>
      <a:lvl1pPr marL="342900" indent="-342900" algn="l" rtl="0" eaLnBrk="0" fontAlgn="base" latinLnBrk="0" hangingPunct="0">
        <a:spcBef>
          <a:spcPct val="20000"/>
        </a:spcBef>
        <a:spcAft>
          <a:spcPct val="0"/>
        </a:spcAft>
        <a:buChar char="•"/>
        <a:defRPr kumimoji="1" sz="2800" baseline="0">
          <a:solidFill>
            <a:schemeClr val="tx1"/>
          </a:solidFill>
          <a:latin typeface="Arial" panose="020B0604020202020204" pitchFamily="34" charset="0"/>
          <a:ea typeface="標楷體" panose="03000509000000000000" pitchFamily="65" charset="-120"/>
          <a:cs typeface="+mn-cs"/>
        </a:defRPr>
      </a:lvl1pPr>
      <a:lvl2pPr marL="742950" indent="-285750" algn="l" rtl="0" eaLnBrk="0" fontAlgn="base" latinLnBrk="0" hangingPunct="0">
        <a:spcBef>
          <a:spcPct val="20000"/>
        </a:spcBef>
        <a:spcAft>
          <a:spcPct val="0"/>
        </a:spcAft>
        <a:buChar char="–"/>
        <a:defRPr kumimoji="1" sz="2800" baseline="0">
          <a:solidFill>
            <a:schemeClr val="tx1"/>
          </a:solidFill>
          <a:latin typeface="Arial" panose="020B0604020202020204" pitchFamily="34" charset="0"/>
          <a:ea typeface="標楷體" panose="03000509000000000000" pitchFamily="65" charset="-120"/>
        </a:defRPr>
      </a:lvl2pPr>
      <a:lvl3pPr marL="1143000" indent="-228600" algn="l" rtl="0" eaLnBrk="0" fontAlgn="base" latinLnBrk="0" hangingPunct="0">
        <a:spcBef>
          <a:spcPct val="20000"/>
        </a:spcBef>
        <a:spcAft>
          <a:spcPct val="0"/>
        </a:spcAft>
        <a:buChar char="•"/>
        <a:defRPr kumimoji="1" sz="2400" baseline="0">
          <a:solidFill>
            <a:schemeClr val="tx1"/>
          </a:solidFill>
          <a:latin typeface="Arial" panose="020B0604020202020204" pitchFamily="34" charset="0"/>
          <a:ea typeface="標楷體" panose="03000509000000000000" pitchFamily="65" charset="-120"/>
        </a:defRPr>
      </a:lvl3pPr>
      <a:lvl4pPr marL="1600200" indent="-228600" algn="l" rtl="0" eaLnBrk="0" fontAlgn="base" latinLnBrk="0" hangingPunct="0">
        <a:spcBef>
          <a:spcPct val="20000"/>
        </a:spcBef>
        <a:spcAft>
          <a:spcPct val="0"/>
        </a:spcAft>
        <a:buChar char="–"/>
        <a:defRPr kumimoji="1" sz="2000" baseline="0">
          <a:solidFill>
            <a:schemeClr val="tx1"/>
          </a:solidFill>
          <a:latin typeface="Arial" panose="020B0604020202020204" pitchFamily="34" charset="0"/>
          <a:ea typeface="標楷體" panose="03000509000000000000" pitchFamily="65" charset="-120"/>
        </a:defRPr>
      </a:lvl4pPr>
      <a:lvl5pPr marL="2057400" indent="-228600" algn="l" rtl="0" eaLnBrk="0" fontAlgn="base" latinLnBrk="0" hangingPunct="0">
        <a:spcBef>
          <a:spcPct val="20000"/>
        </a:spcBef>
        <a:spcAft>
          <a:spcPct val="0"/>
        </a:spcAft>
        <a:buChar char="»"/>
        <a:defRPr kumimoji="1" sz="2000" baseline="0">
          <a:solidFill>
            <a:schemeClr val="tx1"/>
          </a:solidFill>
          <a:latin typeface="Arial" panose="020B0604020202020204" pitchFamily="34" charset="0"/>
          <a:ea typeface="標楷體" panose="03000509000000000000" pitchFamily="65" charset="-120"/>
        </a:defRPr>
      </a:lvl5pPr>
      <a:lvl6pPr marL="2514600" indent="-228600" algn="l" rtl="0" fontAlgn="base" latinLnBrk="1">
        <a:spcBef>
          <a:spcPct val="20000"/>
        </a:spcBef>
        <a:spcAft>
          <a:spcPct val="0"/>
        </a:spcAft>
        <a:buChar char="»"/>
        <a:defRPr kumimoji="1" sz="2000">
          <a:solidFill>
            <a:schemeClr val="bg1"/>
          </a:solidFill>
          <a:latin typeface="+mn-lt"/>
          <a:ea typeface="+mn-ea"/>
        </a:defRPr>
      </a:lvl6pPr>
      <a:lvl7pPr marL="2971800" indent="-228600" algn="l" rtl="0" fontAlgn="base" latinLnBrk="1">
        <a:spcBef>
          <a:spcPct val="20000"/>
        </a:spcBef>
        <a:spcAft>
          <a:spcPct val="0"/>
        </a:spcAft>
        <a:buChar char="»"/>
        <a:defRPr kumimoji="1" sz="2000">
          <a:solidFill>
            <a:schemeClr val="bg1"/>
          </a:solidFill>
          <a:latin typeface="+mn-lt"/>
          <a:ea typeface="+mn-ea"/>
        </a:defRPr>
      </a:lvl7pPr>
      <a:lvl8pPr marL="3429000" indent="-228600" algn="l" rtl="0" fontAlgn="base" latinLnBrk="1">
        <a:spcBef>
          <a:spcPct val="20000"/>
        </a:spcBef>
        <a:spcAft>
          <a:spcPct val="0"/>
        </a:spcAft>
        <a:buChar char="»"/>
        <a:defRPr kumimoji="1" sz="2000">
          <a:solidFill>
            <a:schemeClr val="bg1"/>
          </a:solidFill>
          <a:latin typeface="+mn-lt"/>
          <a:ea typeface="+mn-ea"/>
        </a:defRPr>
      </a:lvl8pPr>
      <a:lvl9pPr marL="3886200" indent="-228600" algn="l" rtl="0" fontAlgn="base" latinLnBrk="1">
        <a:spcBef>
          <a:spcPct val="20000"/>
        </a:spcBef>
        <a:spcAft>
          <a:spcPct val="0"/>
        </a:spcAft>
        <a:buChar char="»"/>
        <a:defRPr kumimoji="1" sz="2000">
          <a:solidFill>
            <a:schemeClr val="bg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4">
            <a:extLst>
              <a:ext uri="{FF2B5EF4-FFF2-40B4-BE49-F238E27FC236}">
                <a16:creationId xmlns:a16="http://schemas.microsoft.com/office/drawing/2014/main" id="{5E75D9F1-7A0F-40E0-9836-013A38796F0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3568" y="620688"/>
            <a:ext cx="3711633" cy="997527"/>
          </a:xfrm>
          <a:prstGeom prst="rect">
            <a:avLst/>
          </a:prstGeom>
        </p:spPr>
      </p:pic>
      <p:sp>
        <p:nvSpPr>
          <p:cNvPr id="6" name="文字方塊 2">
            <a:extLst>
              <a:ext uri="{FF2B5EF4-FFF2-40B4-BE49-F238E27FC236}">
                <a16:creationId xmlns:a16="http://schemas.microsoft.com/office/drawing/2014/main" id="{41AFDD60-174F-4449-BEA9-BAC4358A4816}"/>
              </a:ext>
            </a:extLst>
          </p:cNvPr>
          <p:cNvSpPr txBox="1"/>
          <p:nvPr/>
        </p:nvSpPr>
        <p:spPr>
          <a:xfrm>
            <a:off x="549966" y="2060848"/>
            <a:ext cx="8044068" cy="3262432"/>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zh-TW" altLang="en-US" sz="2800" b="0" i="0" u="none" strike="noStrike" kern="1200" cap="none" spc="0" normalizeH="0" baseline="0" noProof="0" dirty="0">
                <a:ln>
                  <a:noFill/>
                </a:ln>
                <a:solidFill>
                  <a:schemeClr val="bg1"/>
                </a:solidFill>
                <a:effectLst/>
                <a:uLnTx/>
                <a:uFillTx/>
                <a:latin typeface="+mn-lt"/>
                <a:ea typeface="+mn-ea"/>
                <a:cs typeface="+mn-cs"/>
              </a:rPr>
              <a:t>本教學投影片係屬教科書著作之延伸，亦受著作權法之保護。</a:t>
            </a:r>
            <a:endParaRPr kumimoji="0" lang="en-US" altLang="zh-TW" sz="2800" b="0" i="0" u="none" strike="noStrike" kern="1200" cap="none" spc="0" normalizeH="0" baseline="0" noProof="0" dirty="0">
              <a:ln>
                <a:noFill/>
              </a:ln>
              <a:solidFill>
                <a:schemeClr val="bg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altLang="zh-TW" sz="2800" b="0" i="0" u="none" strike="noStrike" kern="1200" cap="none" spc="0" normalizeH="0" baseline="0" noProof="0" dirty="0">
              <a:ln>
                <a:noFill/>
              </a:ln>
              <a:solidFill>
                <a:schemeClr val="bg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zh-TW" altLang="en-US" sz="2800" b="0" i="0" u="none" strike="noStrike" kern="1200" cap="none" spc="0" normalizeH="0" baseline="0" noProof="0" dirty="0">
                <a:ln>
                  <a:noFill/>
                </a:ln>
                <a:solidFill>
                  <a:schemeClr val="bg1"/>
                </a:solidFill>
                <a:effectLst/>
                <a:uLnTx/>
                <a:uFillTx/>
                <a:latin typeface="+mn-lt"/>
                <a:ea typeface="+mn-ea"/>
                <a:cs typeface="+mn-cs"/>
              </a:rPr>
              <a:t>請依出版社授權使用規範利用本教學資源，非經授權許可不得以影印、拷貝、列印等方法進行重製，亦不得改作、公開展示著作內容，亦請勿對第三人公開傳輸、散布。</a:t>
            </a:r>
          </a:p>
        </p:txBody>
      </p:sp>
    </p:spTree>
    <p:extLst>
      <p:ext uri="{BB962C8B-B14F-4D97-AF65-F5344CB8AC3E}">
        <p14:creationId xmlns:p14="http://schemas.microsoft.com/office/powerpoint/2010/main" val="3556075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a16="http://schemas.microsoft.com/office/drawing/2014/main" id="{A4CC5444-F5DD-4913-BE7D-6FD23DFE07C3}"/>
              </a:ext>
            </a:extLst>
          </p:cNvPr>
          <p:cNvSpPr>
            <a:spLocks noGrp="1"/>
          </p:cNvSpPr>
          <p:nvPr>
            <p:ph type="title"/>
          </p:nvPr>
        </p:nvSpPr>
        <p:spPr/>
        <p:txBody>
          <a:bodyPr/>
          <a:lstStyle/>
          <a:p>
            <a:r>
              <a:rPr lang="zh-TW" altLang="en-US"/>
              <a:t>薪資</a:t>
            </a:r>
            <a:r>
              <a:rPr lang="en-US" altLang="zh-TW"/>
              <a:t>TPS</a:t>
            </a:r>
            <a:endParaRPr lang="zh-TW" altLang="en-US" dirty="0"/>
          </a:p>
        </p:txBody>
      </p:sp>
      <p:sp>
        <p:nvSpPr>
          <p:cNvPr id="3" name="投影片編號版面配置區 2">
            <a:extLst>
              <a:ext uri="{FF2B5EF4-FFF2-40B4-BE49-F238E27FC236}">
                <a16:creationId xmlns:a16="http://schemas.microsoft.com/office/drawing/2014/main" id="{6D775D8C-2C99-4CE4-A9C2-EDF1AD66CCDA}"/>
              </a:ext>
            </a:extLst>
          </p:cNvPr>
          <p:cNvSpPr>
            <a:spLocks noGrp="1"/>
          </p:cNvSpPr>
          <p:nvPr>
            <p:ph type="sldNum" sz="quarter" idx="12"/>
          </p:nvPr>
        </p:nvSpPr>
        <p:spPr/>
        <p:txBody>
          <a:bodyPr/>
          <a:lstStyle/>
          <a:p>
            <a:fld id="{D55CB18B-31BB-4254-9559-1B86933C9FD7}" type="slidenum">
              <a:rPr lang="en-US" altLang="ko-KR" smtClean="0"/>
              <a:pPr/>
              <a:t>10</a:t>
            </a:fld>
            <a:endParaRPr lang="en-US" altLang="ko-KR"/>
          </a:p>
        </p:txBody>
      </p:sp>
      <p:grpSp>
        <p:nvGrpSpPr>
          <p:cNvPr id="33" name="群組 32">
            <a:extLst>
              <a:ext uri="{FF2B5EF4-FFF2-40B4-BE49-F238E27FC236}">
                <a16:creationId xmlns:a16="http://schemas.microsoft.com/office/drawing/2014/main" id="{A51A5C4B-3CF4-485B-A702-5FC2F9B1013B}"/>
              </a:ext>
            </a:extLst>
          </p:cNvPr>
          <p:cNvGrpSpPr/>
          <p:nvPr/>
        </p:nvGrpSpPr>
        <p:grpSpPr>
          <a:xfrm>
            <a:off x="1219733" y="1026747"/>
            <a:ext cx="7530666" cy="5305750"/>
            <a:chOff x="1219733" y="1026747"/>
            <a:chExt cx="7530666" cy="5305750"/>
          </a:xfrm>
        </p:grpSpPr>
        <p:pic>
          <p:nvPicPr>
            <p:cNvPr id="8" name="圖片 7">
              <a:extLst>
                <a:ext uri="{FF2B5EF4-FFF2-40B4-BE49-F238E27FC236}">
                  <a16:creationId xmlns:a16="http://schemas.microsoft.com/office/drawing/2014/main" id="{2DB3FED2-4CC8-4962-9837-27392F0AED3C}"/>
                </a:ext>
              </a:extLst>
            </p:cNvPr>
            <p:cNvPicPr>
              <a:picLocks noChangeAspect="1"/>
            </p:cNvPicPr>
            <p:nvPr/>
          </p:nvPicPr>
          <p:blipFill>
            <a:blip r:embed="rId2"/>
            <a:stretch>
              <a:fillRect/>
            </a:stretch>
          </p:blipFill>
          <p:spPr>
            <a:xfrm>
              <a:off x="6977595" y="2780928"/>
              <a:ext cx="733425" cy="847725"/>
            </a:xfrm>
            <a:prstGeom prst="rect">
              <a:avLst/>
            </a:prstGeom>
          </p:spPr>
        </p:pic>
        <p:pic>
          <p:nvPicPr>
            <p:cNvPr id="9" name="圖片 8">
              <a:extLst>
                <a:ext uri="{FF2B5EF4-FFF2-40B4-BE49-F238E27FC236}">
                  <a16:creationId xmlns:a16="http://schemas.microsoft.com/office/drawing/2014/main" id="{6A1B0FBD-A82A-4CA6-A23D-C1F0931E1F39}"/>
                </a:ext>
              </a:extLst>
            </p:cNvPr>
            <p:cNvPicPr>
              <a:picLocks noChangeAspect="1"/>
            </p:cNvPicPr>
            <p:nvPr/>
          </p:nvPicPr>
          <p:blipFill>
            <a:blip r:embed="rId3"/>
            <a:stretch>
              <a:fillRect/>
            </a:stretch>
          </p:blipFill>
          <p:spPr>
            <a:xfrm>
              <a:off x="4189090" y="4869160"/>
              <a:ext cx="742950" cy="1104900"/>
            </a:xfrm>
            <a:prstGeom prst="rect">
              <a:avLst/>
            </a:prstGeom>
          </p:spPr>
        </p:pic>
        <p:pic>
          <p:nvPicPr>
            <p:cNvPr id="10" name="圖片 9">
              <a:extLst>
                <a:ext uri="{FF2B5EF4-FFF2-40B4-BE49-F238E27FC236}">
                  <a16:creationId xmlns:a16="http://schemas.microsoft.com/office/drawing/2014/main" id="{AA9D7F4A-CCAC-4186-8B36-CAFC15A5E745}"/>
                </a:ext>
              </a:extLst>
            </p:cNvPr>
            <p:cNvPicPr>
              <a:picLocks noChangeAspect="1"/>
            </p:cNvPicPr>
            <p:nvPr/>
          </p:nvPicPr>
          <p:blipFill>
            <a:blip r:embed="rId4"/>
            <a:stretch>
              <a:fillRect/>
            </a:stretch>
          </p:blipFill>
          <p:spPr>
            <a:xfrm>
              <a:off x="2339752" y="2625482"/>
              <a:ext cx="628650" cy="971550"/>
            </a:xfrm>
            <a:prstGeom prst="rect">
              <a:avLst/>
            </a:prstGeom>
          </p:spPr>
        </p:pic>
        <p:sp>
          <p:nvSpPr>
            <p:cNvPr id="11" name="箭號: 上彎 10">
              <a:extLst>
                <a:ext uri="{FF2B5EF4-FFF2-40B4-BE49-F238E27FC236}">
                  <a16:creationId xmlns:a16="http://schemas.microsoft.com/office/drawing/2014/main" id="{0EFAB0C1-C6B6-42C9-8C6E-F709823FF7B9}"/>
                </a:ext>
              </a:extLst>
            </p:cNvPr>
            <p:cNvSpPr/>
            <p:nvPr/>
          </p:nvSpPr>
          <p:spPr>
            <a:xfrm rot="10800000" flipH="1">
              <a:off x="1331210" y="1412776"/>
              <a:ext cx="3456384" cy="1203764"/>
            </a:xfrm>
            <a:prstGeom prst="bentUpArrow">
              <a:avLst>
                <a:gd name="adj1" fmla="val 12734"/>
                <a:gd name="adj2" fmla="val 15981"/>
                <a:gd name="adj3" fmla="val 17785"/>
              </a:avLst>
            </a:prstGeom>
            <a:gradFill>
              <a:gsLst>
                <a:gs pos="0">
                  <a:schemeClr val="accent5">
                    <a:lumMod val="67000"/>
                  </a:schemeClr>
                </a:gs>
                <a:gs pos="48000">
                  <a:schemeClr val="accent5">
                    <a:lumMod val="97000"/>
                    <a:lumOff val="3000"/>
                  </a:schemeClr>
                </a:gs>
                <a:gs pos="100000">
                  <a:schemeClr val="accent5">
                    <a:lumMod val="60000"/>
                    <a:lumOff val="4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箭號: 上彎 11">
              <a:extLst>
                <a:ext uri="{FF2B5EF4-FFF2-40B4-BE49-F238E27FC236}">
                  <a16:creationId xmlns:a16="http://schemas.microsoft.com/office/drawing/2014/main" id="{8837B57D-9AD9-4E7A-A9AC-A193237BC701}"/>
                </a:ext>
              </a:extLst>
            </p:cNvPr>
            <p:cNvSpPr/>
            <p:nvPr/>
          </p:nvSpPr>
          <p:spPr>
            <a:xfrm rot="5400000" flipH="1">
              <a:off x="6239071" y="177753"/>
              <a:ext cx="1356722" cy="3538736"/>
            </a:xfrm>
            <a:prstGeom prst="bentUpArrow">
              <a:avLst>
                <a:gd name="adj1" fmla="val 12734"/>
                <a:gd name="adj2" fmla="val 15981"/>
                <a:gd name="adj3" fmla="val 1778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箭號: 上彎 12">
              <a:extLst>
                <a:ext uri="{FF2B5EF4-FFF2-40B4-BE49-F238E27FC236}">
                  <a16:creationId xmlns:a16="http://schemas.microsoft.com/office/drawing/2014/main" id="{B69B6150-85B0-44A5-82CC-7FD22A134DEF}"/>
                </a:ext>
              </a:extLst>
            </p:cNvPr>
            <p:cNvSpPr/>
            <p:nvPr/>
          </p:nvSpPr>
          <p:spPr>
            <a:xfrm rot="5400000">
              <a:off x="6257515" y="2463150"/>
              <a:ext cx="1440160" cy="3538736"/>
            </a:xfrm>
            <a:prstGeom prst="bentUpArrow">
              <a:avLst>
                <a:gd name="adj1" fmla="val 12734"/>
                <a:gd name="adj2" fmla="val 15981"/>
                <a:gd name="adj3" fmla="val 1778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箭號: 上彎 15">
              <a:extLst>
                <a:ext uri="{FF2B5EF4-FFF2-40B4-BE49-F238E27FC236}">
                  <a16:creationId xmlns:a16="http://schemas.microsoft.com/office/drawing/2014/main" id="{DA8E0200-8DE9-4B70-A918-292F5060AD0C}"/>
                </a:ext>
              </a:extLst>
            </p:cNvPr>
            <p:cNvSpPr/>
            <p:nvPr/>
          </p:nvSpPr>
          <p:spPr>
            <a:xfrm rot="5400000">
              <a:off x="5741379" y="2655664"/>
              <a:ext cx="2160240" cy="3850927"/>
            </a:xfrm>
            <a:prstGeom prst="bentUpArrow">
              <a:avLst>
                <a:gd name="adj1" fmla="val 8501"/>
                <a:gd name="adj2" fmla="val 10426"/>
                <a:gd name="adj3" fmla="val 1196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箭號: 向右 18">
              <a:extLst>
                <a:ext uri="{FF2B5EF4-FFF2-40B4-BE49-F238E27FC236}">
                  <a16:creationId xmlns:a16="http://schemas.microsoft.com/office/drawing/2014/main" id="{DAEE8965-F1D3-49BE-BD92-468360BDC7F5}"/>
                </a:ext>
              </a:extLst>
            </p:cNvPr>
            <p:cNvSpPr/>
            <p:nvPr/>
          </p:nvSpPr>
          <p:spPr>
            <a:xfrm>
              <a:off x="5508104" y="2996952"/>
              <a:ext cx="1469491" cy="348609"/>
            </a:xfrm>
            <a:prstGeom prst="rightArrow">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0" name="箭號: 左-右雙向 19">
              <a:extLst>
                <a:ext uri="{FF2B5EF4-FFF2-40B4-BE49-F238E27FC236}">
                  <a16:creationId xmlns:a16="http://schemas.microsoft.com/office/drawing/2014/main" id="{A74BDFE9-F05E-44B6-8F37-22017516D1A3}"/>
                </a:ext>
              </a:extLst>
            </p:cNvPr>
            <p:cNvSpPr/>
            <p:nvPr/>
          </p:nvSpPr>
          <p:spPr>
            <a:xfrm>
              <a:off x="2968402" y="2996952"/>
              <a:ext cx="1232123" cy="348609"/>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箭號: 上-下雙向 20">
              <a:extLst>
                <a:ext uri="{FF2B5EF4-FFF2-40B4-BE49-F238E27FC236}">
                  <a16:creationId xmlns:a16="http://schemas.microsoft.com/office/drawing/2014/main" id="{20AF446A-F751-432D-9BCE-7F7E15C4EE52}"/>
                </a:ext>
              </a:extLst>
            </p:cNvPr>
            <p:cNvSpPr/>
            <p:nvPr/>
          </p:nvSpPr>
          <p:spPr>
            <a:xfrm>
              <a:off x="4437893" y="3512438"/>
              <a:ext cx="299877" cy="1440160"/>
            </a:xfrm>
            <a:prstGeom prst="up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矩形 21">
              <a:extLst>
                <a:ext uri="{FF2B5EF4-FFF2-40B4-BE49-F238E27FC236}">
                  <a16:creationId xmlns:a16="http://schemas.microsoft.com/office/drawing/2014/main" id="{091BF976-7DDF-4FF7-A602-872181B39FAC}"/>
                </a:ext>
              </a:extLst>
            </p:cNvPr>
            <p:cNvSpPr/>
            <p:nvPr/>
          </p:nvSpPr>
          <p:spPr>
            <a:xfrm>
              <a:off x="2414404" y="1066800"/>
              <a:ext cx="1107996" cy="369332"/>
            </a:xfrm>
            <a:prstGeom prst="rect">
              <a:avLst/>
            </a:prstGeom>
          </p:spPr>
          <p:txBody>
            <a:bodyPr wrap="none">
              <a:spAutoFit/>
            </a:bodyPr>
            <a:lstStyle/>
            <a:p>
              <a:r>
                <a:rPr lang="zh-TW" altLang="en-US">
                  <a:latin typeface="DFHei-Lt-HKP-BF"/>
                </a:rPr>
                <a:t>員工資料</a:t>
              </a:r>
              <a:endParaRPr lang="zh-TW" altLang="en-US" dirty="0"/>
            </a:p>
          </p:txBody>
        </p:sp>
        <p:sp>
          <p:nvSpPr>
            <p:cNvPr id="23" name="矩形 22">
              <a:extLst>
                <a:ext uri="{FF2B5EF4-FFF2-40B4-BE49-F238E27FC236}">
                  <a16:creationId xmlns:a16="http://schemas.microsoft.com/office/drawing/2014/main" id="{894F5B55-3D9D-43BA-A33C-D6FA5EC4884F}"/>
                </a:ext>
              </a:extLst>
            </p:cNvPr>
            <p:cNvSpPr/>
            <p:nvPr/>
          </p:nvSpPr>
          <p:spPr>
            <a:xfrm>
              <a:off x="6553200" y="1026747"/>
              <a:ext cx="1107996" cy="369332"/>
            </a:xfrm>
            <a:prstGeom prst="rect">
              <a:avLst/>
            </a:prstGeom>
          </p:spPr>
          <p:txBody>
            <a:bodyPr wrap="none">
              <a:spAutoFit/>
            </a:bodyPr>
            <a:lstStyle/>
            <a:p>
              <a:r>
                <a:rPr lang="zh-TW" altLang="en-US">
                  <a:latin typeface="DFHei-Lt-HKP-BF"/>
                </a:rPr>
                <a:t>送到總帳</a:t>
              </a:r>
              <a:endParaRPr lang="zh-TW" altLang="en-US" dirty="0"/>
            </a:p>
          </p:txBody>
        </p:sp>
        <p:sp>
          <p:nvSpPr>
            <p:cNvPr id="24" name="矩形 23">
              <a:extLst>
                <a:ext uri="{FF2B5EF4-FFF2-40B4-BE49-F238E27FC236}">
                  <a16:creationId xmlns:a16="http://schemas.microsoft.com/office/drawing/2014/main" id="{DFCAED1F-DD61-42F6-9A05-301AB66CD6B0}"/>
                </a:ext>
              </a:extLst>
            </p:cNvPr>
            <p:cNvSpPr/>
            <p:nvPr/>
          </p:nvSpPr>
          <p:spPr>
            <a:xfrm>
              <a:off x="7642403" y="2820826"/>
              <a:ext cx="1107996" cy="369332"/>
            </a:xfrm>
            <a:prstGeom prst="rect">
              <a:avLst/>
            </a:prstGeom>
          </p:spPr>
          <p:txBody>
            <a:bodyPr wrap="none">
              <a:spAutoFit/>
            </a:bodyPr>
            <a:lstStyle/>
            <a:p>
              <a:r>
                <a:rPr lang="zh-TW" altLang="en-US" dirty="0">
                  <a:latin typeface="DFHei-Lt-HKP-BF"/>
                </a:rPr>
                <a:t>管理報表</a:t>
              </a:r>
              <a:endParaRPr lang="zh-TW" altLang="en-US" dirty="0"/>
            </a:p>
          </p:txBody>
        </p:sp>
        <p:sp>
          <p:nvSpPr>
            <p:cNvPr id="25" name="矩形 24">
              <a:extLst>
                <a:ext uri="{FF2B5EF4-FFF2-40B4-BE49-F238E27FC236}">
                  <a16:creationId xmlns:a16="http://schemas.microsoft.com/office/drawing/2014/main" id="{72DE329B-DACB-417C-815D-1DA4C8CFB9EE}"/>
                </a:ext>
              </a:extLst>
            </p:cNvPr>
            <p:cNvSpPr/>
            <p:nvPr/>
          </p:nvSpPr>
          <p:spPr>
            <a:xfrm>
              <a:off x="1219733" y="2820826"/>
              <a:ext cx="1336043" cy="646331"/>
            </a:xfrm>
            <a:prstGeom prst="rect">
              <a:avLst/>
            </a:prstGeom>
          </p:spPr>
          <p:txBody>
            <a:bodyPr wrap="square">
              <a:spAutoFit/>
            </a:bodyPr>
            <a:lstStyle/>
            <a:p>
              <a:r>
                <a:rPr lang="zh-TW" altLang="en-US" dirty="0">
                  <a:latin typeface="DFHei-Lt-HKP-BF"/>
                </a:rPr>
                <a:t>員工</a:t>
              </a:r>
              <a:r>
                <a:rPr lang="en-US" altLang="zh-TW" dirty="0">
                  <a:latin typeface="TimesNewRomanPSMT"/>
                </a:rPr>
                <a:t>/ </a:t>
              </a:r>
              <a:r>
                <a:rPr lang="zh-TW" altLang="en-US" dirty="0">
                  <a:latin typeface="DFHei-Lt-HKP-BF"/>
                </a:rPr>
                <a:t>檔案</a:t>
              </a:r>
            </a:p>
            <a:p>
              <a:r>
                <a:rPr lang="zh-TW" altLang="en-US" dirty="0">
                  <a:latin typeface="DFHei-Lt-HKP-BF"/>
                </a:rPr>
                <a:t>資料庫</a:t>
              </a:r>
              <a:endParaRPr lang="zh-TW" altLang="en-US" dirty="0"/>
            </a:p>
          </p:txBody>
        </p:sp>
        <p:sp>
          <p:nvSpPr>
            <p:cNvPr id="26" name="矩形 25">
              <a:extLst>
                <a:ext uri="{FF2B5EF4-FFF2-40B4-BE49-F238E27FC236}">
                  <a16:creationId xmlns:a16="http://schemas.microsoft.com/office/drawing/2014/main" id="{FAFA4278-E27E-4D6E-B9F7-18512E367264}"/>
                </a:ext>
              </a:extLst>
            </p:cNvPr>
            <p:cNvSpPr/>
            <p:nvPr/>
          </p:nvSpPr>
          <p:spPr>
            <a:xfrm>
              <a:off x="6080725" y="4242161"/>
              <a:ext cx="1569660" cy="369332"/>
            </a:xfrm>
            <a:prstGeom prst="rect">
              <a:avLst/>
            </a:prstGeom>
          </p:spPr>
          <p:txBody>
            <a:bodyPr wrap="none">
              <a:spAutoFit/>
            </a:bodyPr>
            <a:lstStyle/>
            <a:p>
              <a:r>
                <a:rPr lang="zh-TW" altLang="en-US" dirty="0">
                  <a:latin typeface="DFHei-Lt-HKP-BF"/>
                </a:rPr>
                <a:t>送到政府機構</a:t>
              </a:r>
              <a:endParaRPr lang="zh-TW" altLang="en-US" dirty="0"/>
            </a:p>
          </p:txBody>
        </p:sp>
        <p:sp>
          <p:nvSpPr>
            <p:cNvPr id="27" name="矩形 26">
              <a:extLst>
                <a:ext uri="{FF2B5EF4-FFF2-40B4-BE49-F238E27FC236}">
                  <a16:creationId xmlns:a16="http://schemas.microsoft.com/office/drawing/2014/main" id="{8E1268CC-A92F-4487-938C-25CF15F06342}"/>
                </a:ext>
              </a:extLst>
            </p:cNvPr>
            <p:cNvSpPr/>
            <p:nvPr/>
          </p:nvSpPr>
          <p:spPr>
            <a:xfrm>
              <a:off x="6323600" y="4971884"/>
              <a:ext cx="1107996" cy="369332"/>
            </a:xfrm>
            <a:prstGeom prst="rect">
              <a:avLst/>
            </a:prstGeom>
          </p:spPr>
          <p:txBody>
            <a:bodyPr wrap="none">
              <a:spAutoFit/>
            </a:bodyPr>
            <a:lstStyle/>
            <a:p>
              <a:r>
                <a:rPr lang="zh-TW" altLang="en-US" dirty="0">
                  <a:latin typeface="DFHei-Lt-HKP-BF"/>
                </a:rPr>
                <a:t>員工薪資</a:t>
              </a:r>
              <a:endParaRPr lang="zh-TW" altLang="en-US" dirty="0"/>
            </a:p>
          </p:txBody>
        </p:sp>
        <p:sp>
          <p:nvSpPr>
            <p:cNvPr id="28" name="矩形 27">
              <a:extLst>
                <a:ext uri="{FF2B5EF4-FFF2-40B4-BE49-F238E27FC236}">
                  <a16:creationId xmlns:a16="http://schemas.microsoft.com/office/drawing/2014/main" id="{140DE472-44B7-4F80-9B32-7F422DE49C9C}"/>
                </a:ext>
              </a:extLst>
            </p:cNvPr>
            <p:cNvSpPr/>
            <p:nvPr/>
          </p:nvSpPr>
          <p:spPr>
            <a:xfrm>
              <a:off x="4053981" y="5963165"/>
              <a:ext cx="1107996" cy="369332"/>
            </a:xfrm>
            <a:prstGeom prst="rect">
              <a:avLst/>
            </a:prstGeom>
          </p:spPr>
          <p:txBody>
            <a:bodyPr wrap="none">
              <a:spAutoFit/>
            </a:bodyPr>
            <a:lstStyle/>
            <a:p>
              <a:r>
                <a:rPr lang="zh-TW" altLang="en-US" dirty="0">
                  <a:latin typeface="DFHei-Lt-HKP-BF"/>
                </a:rPr>
                <a:t>線上查詢</a:t>
              </a:r>
              <a:endParaRPr lang="zh-TW" altLang="en-US" dirty="0"/>
            </a:p>
          </p:txBody>
        </p:sp>
        <p:sp>
          <p:nvSpPr>
            <p:cNvPr id="29" name="矩形 28">
              <a:extLst>
                <a:ext uri="{FF2B5EF4-FFF2-40B4-BE49-F238E27FC236}">
                  <a16:creationId xmlns:a16="http://schemas.microsoft.com/office/drawing/2014/main" id="{82EFB543-4EB6-4A9F-9C4C-1F98516EA9F6}"/>
                </a:ext>
              </a:extLst>
            </p:cNvPr>
            <p:cNvSpPr/>
            <p:nvPr/>
          </p:nvSpPr>
          <p:spPr>
            <a:xfrm>
              <a:off x="1665144" y="5535616"/>
              <a:ext cx="2031325" cy="369332"/>
            </a:xfrm>
            <a:prstGeom prst="rect">
              <a:avLst/>
            </a:prstGeom>
          </p:spPr>
          <p:txBody>
            <a:bodyPr wrap="none">
              <a:spAutoFit/>
            </a:bodyPr>
            <a:lstStyle/>
            <a:p>
              <a:r>
                <a:rPr lang="zh-TW" altLang="en-US" dirty="0">
                  <a:latin typeface="DFHei-Lt-HKP-BF"/>
                </a:rPr>
                <a:t>主檔上的薪資資料</a:t>
              </a:r>
              <a:endParaRPr lang="zh-TW" altLang="en-US" dirty="0"/>
            </a:p>
          </p:txBody>
        </p:sp>
        <p:sp>
          <p:nvSpPr>
            <p:cNvPr id="30" name="矩形 29">
              <a:extLst>
                <a:ext uri="{FF2B5EF4-FFF2-40B4-BE49-F238E27FC236}">
                  <a16:creationId xmlns:a16="http://schemas.microsoft.com/office/drawing/2014/main" id="{1BB610D2-AFBA-45D0-AC8D-1D7494B5DFF2}"/>
                </a:ext>
              </a:extLst>
            </p:cNvPr>
            <p:cNvSpPr/>
            <p:nvPr/>
          </p:nvSpPr>
          <p:spPr>
            <a:xfrm>
              <a:off x="2123899" y="3680601"/>
              <a:ext cx="1079949" cy="1846659"/>
            </a:xfrm>
            <a:prstGeom prst="rect">
              <a:avLst/>
            </a:prstGeom>
            <a:ln>
              <a:solidFill>
                <a:srgbClr val="101640"/>
              </a:solidFill>
            </a:ln>
          </p:spPr>
          <p:txBody>
            <a:bodyPr wrap="square">
              <a:spAutoFit/>
            </a:bodyPr>
            <a:lstStyle/>
            <a:p>
              <a:r>
                <a:rPr lang="zh-TW" altLang="en-US" sz="1600" dirty="0">
                  <a:latin typeface="DFHei-Lt-HKP-BF"/>
                </a:rPr>
                <a:t>員工編號</a:t>
              </a:r>
            </a:p>
            <a:p>
              <a:r>
                <a:rPr lang="zh-TW" altLang="en-US" sz="1600" dirty="0">
                  <a:latin typeface="DFHei-Lt-HKP-BF"/>
                </a:rPr>
                <a:t>姓名</a:t>
              </a:r>
            </a:p>
            <a:p>
              <a:r>
                <a:rPr lang="zh-TW" altLang="en-US" sz="1600" dirty="0">
                  <a:latin typeface="DFHei-Lt-HKP-BF"/>
                </a:rPr>
                <a:t>地址</a:t>
              </a:r>
            </a:p>
            <a:p>
              <a:r>
                <a:rPr lang="zh-TW" altLang="en-US" sz="1600" dirty="0">
                  <a:latin typeface="DFHei-Lt-HKP-BF"/>
                </a:rPr>
                <a:t>所得稅</a:t>
              </a:r>
            </a:p>
            <a:p>
              <a:r>
                <a:rPr lang="zh-TW" altLang="en-US" sz="1600" dirty="0">
                  <a:latin typeface="DFHei-Lt-HKP-BF"/>
                </a:rPr>
                <a:t>健保費</a:t>
              </a:r>
            </a:p>
            <a:p>
              <a:r>
                <a:rPr lang="zh-TW" altLang="en-US" sz="1600" dirty="0">
                  <a:latin typeface="DFHei-Lt-HKP-BF"/>
                </a:rPr>
                <a:t>勞保費</a:t>
              </a:r>
            </a:p>
            <a:p>
              <a:r>
                <a:rPr lang="zh-TW" altLang="en-US" sz="1600" dirty="0">
                  <a:latin typeface="DFHei-Lt-HKP-BF"/>
                </a:rPr>
                <a:t>所得淨額</a:t>
              </a:r>
              <a:endParaRPr lang="zh-TW" altLang="en-US" sz="1600" dirty="0"/>
            </a:p>
          </p:txBody>
        </p:sp>
        <p:sp>
          <p:nvSpPr>
            <p:cNvPr id="2" name="矩形 1">
              <a:extLst>
                <a:ext uri="{FF2B5EF4-FFF2-40B4-BE49-F238E27FC236}">
                  <a16:creationId xmlns:a16="http://schemas.microsoft.com/office/drawing/2014/main" id="{513360E0-4BE6-4E6A-A6B9-63B35C628CBE}"/>
                </a:ext>
              </a:extLst>
            </p:cNvPr>
            <p:cNvSpPr/>
            <p:nvPr/>
          </p:nvSpPr>
          <p:spPr>
            <a:xfrm>
              <a:off x="4283968" y="2636912"/>
              <a:ext cx="1224136" cy="86409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TW" altLang="en-US" dirty="0"/>
                <a:t>薪資系統</a:t>
              </a:r>
            </a:p>
          </p:txBody>
        </p:sp>
      </p:grpSp>
    </p:spTree>
    <p:extLst>
      <p:ext uri="{BB962C8B-B14F-4D97-AF65-F5344CB8AC3E}">
        <p14:creationId xmlns:p14="http://schemas.microsoft.com/office/powerpoint/2010/main" val="212106673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內容版面配置區 8">
            <a:extLst>
              <a:ext uri="{FF2B5EF4-FFF2-40B4-BE49-F238E27FC236}">
                <a16:creationId xmlns:a16="http://schemas.microsoft.com/office/drawing/2014/main" id="{3DB44998-B9D3-45FC-B7BA-A396DA2EE93F}"/>
              </a:ext>
            </a:extLst>
          </p:cNvPr>
          <p:cNvSpPr>
            <a:spLocks noGrp="1"/>
          </p:cNvSpPr>
          <p:nvPr>
            <p:ph idx="1"/>
          </p:nvPr>
        </p:nvSpPr>
        <p:spPr/>
        <p:txBody>
          <a:bodyPr/>
          <a:lstStyle/>
          <a:p>
            <a:r>
              <a:rPr lang="zh-TW" altLang="en-US" dirty="0">
                <a:solidFill>
                  <a:srgbClr val="FFFF00"/>
                </a:solidFill>
              </a:rPr>
              <a:t>企業智慧</a:t>
            </a:r>
            <a:r>
              <a:rPr lang="en-US" altLang="zh-TW" dirty="0">
                <a:solidFill>
                  <a:srgbClr val="FFFF00"/>
                </a:solidFill>
              </a:rPr>
              <a:t>(business</a:t>
            </a:r>
            <a:r>
              <a:rPr lang="zh-TW" altLang="en-US" dirty="0">
                <a:solidFill>
                  <a:srgbClr val="FFFF00"/>
                </a:solidFill>
              </a:rPr>
              <a:t> </a:t>
            </a:r>
            <a:r>
              <a:rPr lang="en-US" altLang="zh-TW" dirty="0">
                <a:solidFill>
                  <a:srgbClr val="FFFF00"/>
                </a:solidFill>
              </a:rPr>
              <a:t>intelligence) </a:t>
            </a:r>
            <a:r>
              <a:rPr lang="zh-TW" altLang="en-US" dirty="0"/>
              <a:t>是指透過資料與軟體工具，組織與分析企業資料，讓管理者與企業的使用者方便存取，並協助他們制定更明智的決策</a:t>
            </a:r>
            <a:endParaRPr lang="en-US" altLang="zh-TW" dirty="0"/>
          </a:p>
          <a:p>
            <a:r>
              <a:rPr lang="zh-TW" altLang="en-US" dirty="0">
                <a:solidFill>
                  <a:srgbClr val="FFFF00"/>
                </a:solidFill>
              </a:rPr>
              <a:t>管理資訊系統</a:t>
            </a:r>
            <a:r>
              <a:rPr lang="en-US" altLang="zh-TW" dirty="0">
                <a:solidFill>
                  <a:srgbClr val="FFFF00"/>
                </a:solidFill>
              </a:rPr>
              <a:t>(management</a:t>
            </a:r>
            <a:r>
              <a:rPr lang="zh-TW" altLang="en-US" dirty="0">
                <a:solidFill>
                  <a:srgbClr val="FFFF00"/>
                </a:solidFill>
              </a:rPr>
              <a:t> </a:t>
            </a:r>
            <a:r>
              <a:rPr lang="en-US" altLang="zh-TW" dirty="0">
                <a:solidFill>
                  <a:srgbClr val="FFFF00"/>
                </a:solidFill>
              </a:rPr>
              <a:t>information systems, MIS) </a:t>
            </a:r>
            <a:r>
              <a:rPr lang="zh-TW" altLang="en-US" dirty="0"/>
              <a:t>也意指：一個特定的資訊系統類別，提供中階管理者組織目前績效的報告</a:t>
            </a:r>
            <a:endParaRPr lang="en-US" altLang="zh-TW" dirty="0"/>
          </a:p>
          <a:p>
            <a:r>
              <a:rPr lang="en-US" altLang="zh-TW" dirty="0"/>
              <a:t>MIS </a:t>
            </a:r>
            <a:r>
              <a:rPr lang="zh-TW" altLang="en-US" dirty="0"/>
              <a:t>系統使用交易處理系統</a:t>
            </a:r>
            <a:r>
              <a:rPr lang="en-US" altLang="zh-TW" dirty="0"/>
              <a:t>(TPS) </a:t>
            </a:r>
            <a:r>
              <a:rPr lang="zh-TW" altLang="en-US" dirty="0"/>
              <a:t>所提供的資料，彙整與描述公司的基本營運狀況</a:t>
            </a:r>
            <a:endParaRPr lang="en-US" altLang="zh-TW" dirty="0"/>
          </a:p>
          <a:p>
            <a:r>
              <a:rPr lang="en-US" altLang="zh-TW" dirty="0"/>
              <a:t>MIS </a:t>
            </a:r>
            <a:r>
              <a:rPr lang="zh-TW" altLang="en-US" dirty="0"/>
              <a:t>著重在提供例行性且已事先定義好解答程序問題的答案</a:t>
            </a:r>
          </a:p>
        </p:txBody>
      </p:sp>
      <p:sp>
        <p:nvSpPr>
          <p:cNvPr id="4" name="投影片編號版面配置區 3">
            <a:extLst>
              <a:ext uri="{FF2B5EF4-FFF2-40B4-BE49-F238E27FC236}">
                <a16:creationId xmlns:a16="http://schemas.microsoft.com/office/drawing/2014/main" id="{D843B713-C4C3-40F0-AFE2-A20C3D140061}"/>
              </a:ext>
            </a:extLst>
          </p:cNvPr>
          <p:cNvSpPr>
            <a:spLocks noGrp="1"/>
          </p:cNvSpPr>
          <p:nvPr>
            <p:ph type="sldNum" sz="quarter" idx="12"/>
          </p:nvPr>
        </p:nvSpPr>
        <p:spPr/>
        <p:txBody>
          <a:bodyPr/>
          <a:lstStyle/>
          <a:p>
            <a:fld id="{1A39A694-C9D2-4A1F-B22B-D5A13C3121DA}" type="slidenum">
              <a:rPr lang="en-US" altLang="ko-KR" smtClean="0"/>
              <a:pPr/>
              <a:t>11</a:t>
            </a:fld>
            <a:endParaRPr lang="en-US" altLang="ko-KR"/>
          </a:p>
        </p:txBody>
      </p:sp>
      <p:sp>
        <p:nvSpPr>
          <p:cNvPr id="5" name="標題 4">
            <a:extLst>
              <a:ext uri="{FF2B5EF4-FFF2-40B4-BE49-F238E27FC236}">
                <a16:creationId xmlns:a16="http://schemas.microsoft.com/office/drawing/2014/main" id="{4C736BAE-6209-4F0E-B13F-F917DC1B0A3F}"/>
              </a:ext>
            </a:extLst>
          </p:cNvPr>
          <p:cNvSpPr>
            <a:spLocks noGrp="1"/>
          </p:cNvSpPr>
          <p:nvPr>
            <p:ph type="title"/>
          </p:nvPr>
        </p:nvSpPr>
        <p:spPr/>
        <p:txBody>
          <a:bodyPr/>
          <a:lstStyle/>
          <a:p>
            <a:r>
              <a:rPr lang="zh-TW" altLang="en-US" dirty="0"/>
              <a:t>企業智慧系統 </a:t>
            </a:r>
            <a:r>
              <a:rPr lang="en-US" altLang="zh-TW" dirty="0"/>
              <a:t>(</a:t>
            </a:r>
            <a:r>
              <a:rPr lang="zh-TW" altLang="en-US" dirty="0"/>
              <a:t>一</a:t>
            </a:r>
            <a:r>
              <a:rPr lang="en-US" altLang="zh-TW" dirty="0"/>
              <a:t>)</a:t>
            </a:r>
            <a:endParaRPr lang="zh-TW" altLang="en-US" dirty="0"/>
          </a:p>
        </p:txBody>
      </p:sp>
    </p:spTree>
    <p:extLst>
      <p:ext uri="{BB962C8B-B14F-4D97-AF65-F5344CB8AC3E}">
        <p14:creationId xmlns:p14="http://schemas.microsoft.com/office/powerpoint/2010/main" val="3680845985"/>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內容版面配置區 9">
            <a:extLst>
              <a:ext uri="{FF2B5EF4-FFF2-40B4-BE49-F238E27FC236}">
                <a16:creationId xmlns:a16="http://schemas.microsoft.com/office/drawing/2014/main" id="{C73A9A1B-5CC6-4FE5-BADB-12E79AE6D234}"/>
              </a:ext>
            </a:extLst>
          </p:cNvPr>
          <p:cNvPicPr>
            <a:picLocks noGrp="1" noChangeAspect="1"/>
          </p:cNvPicPr>
          <p:nvPr>
            <p:ph idx="1"/>
          </p:nvPr>
        </p:nvPicPr>
        <p:blipFill>
          <a:blip r:embed="rId2"/>
          <a:stretch>
            <a:fillRect/>
          </a:stretch>
        </p:blipFill>
        <p:spPr>
          <a:xfrm>
            <a:off x="1287463" y="1761375"/>
            <a:ext cx="7605712" cy="3852774"/>
          </a:xfrm>
          <a:prstGeom prst="rect">
            <a:avLst/>
          </a:prstGeom>
        </p:spPr>
      </p:pic>
      <p:sp>
        <p:nvSpPr>
          <p:cNvPr id="5" name="標題 4">
            <a:extLst>
              <a:ext uri="{FF2B5EF4-FFF2-40B4-BE49-F238E27FC236}">
                <a16:creationId xmlns:a16="http://schemas.microsoft.com/office/drawing/2014/main" id="{25F57FC3-9829-426D-A97E-E3739CD541F4}"/>
              </a:ext>
            </a:extLst>
          </p:cNvPr>
          <p:cNvSpPr>
            <a:spLocks noGrp="1"/>
          </p:cNvSpPr>
          <p:nvPr>
            <p:ph type="title"/>
          </p:nvPr>
        </p:nvSpPr>
        <p:spPr/>
        <p:txBody>
          <a:bodyPr/>
          <a:lstStyle/>
          <a:p>
            <a:r>
              <a:rPr lang="zh-TW" altLang="en-US" dirty="0"/>
              <a:t>管理資訊系統如何從組織的</a:t>
            </a:r>
            <a:r>
              <a:rPr lang="en-US" altLang="zh-TW" dirty="0"/>
              <a:t>TPS </a:t>
            </a:r>
            <a:r>
              <a:rPr lang="zh-TW" altLang="en-US" dirty="0"/>
              <a:t>取得所需的資料</a:t>
            </a:r>
          </a:p>
        </p:txBody>
      </p:sp>
      <p:sp>
        <p:nvSpPr>
          <p:cNvPr id="3" name="投影片編號版面配置區 2">
            <a:extLst>
              <a:ext uri="{FF2B5EF4-FFF2-40B4-BE49-F238E27FC236}">
                <a16:creationId xmlns:a16="http://schemas.microsoft.com/office/drawing/2014/main" id="{D81940A9-3EA9-4AAF-925E-287415B5B759}"/>
              </a:ext>
            </a:extLst>
          </p:cNvPr>
          <p:cNvSpPr>
            <a:spLocks noGrp="1"/>
          </p:cNvSpPr>
          <p:nvPr>
            <p:ph type="sldNum" sz="quarter" idx="12"/>
          </p:nvPr>
        </p:nvSpPr>
        <p:spPr/>
        <p:txBody>
          <a:bodyPr/>
          <a:lstStyle/>
          <a:p>
            <a:fld id="{D55CB18B-31BB-4254-9559-1B86933C9FD7}" type="slidenum">
              <a:rPr lang="en-US" altLang="ko-KR" smtClean="0"/>
              <a:pPr/>
              <a:t>12</a:t>
            </a:fld>
            <a:endParaRPr lang="en-US" altLang="ko-KR"/>
          </a:p>
        </p:txBody>
      </p:sp>
    </p:spTree>
    <p:extLst>
      <p:ext uri="{BB962C8B-B14F-4D97-AF65-F5344CB8AC3E}">
        <p14:creationId xmlns:p14="http://schemas.microsoft.com/office/powerpoint/2010/main" val="53421838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a:extLst>
              <a:ext uri="{FF2B5EF4-FFF2-40B4-BE49-F238E27FC236}">
                <a16:creationId xmlns:a16="http://schemas.microsoft.com/office/drawing/2014/main" id="{24FFDE2B-EDC3-4386-B8DE-CA1E6CA7311E}"/>
              </a:ext>
            </a:extLst>
          </p:cNvPr>
          <p:cNvSpPr>
            <a:spLocks noGrp="1"/>
          </p:cNvSpPr>
          <p:nvPr>
            <p:ph idx="1"/>
          </p:nvPr>
        </p:nvSpPr>
        <p:spPr/>
        <p:txBody>
          <a:bodyPr>
            <a:normAutofit/>
          </a:bodyPr>
          <a:lstStyle/>
          <a:p>
            <a:r>
              <a:rPr lang="zh-TW" altLang="en-US" dirty="0">
                <a:solidFill>
                  <a:srgbClr val="FFFF00"/>
                </a:solidFill>
              </a:rPr>
              <a:t>決策支援系統</a:t>
            </a:r>
            <a:r>
              <a:rPr lang="en-US" altLang="zh-TW" dirty="0">
                <a:solidFill>
                  <a:srgbClr val="FFFF00"/>
                </a:solidFill>
              </a:rPr>
              <a:t>(decision</a:t>
            </a:r>
            <a:r>
              <a:rPr lang="zh-TW" altLang="en-US" dirty="0">
                <a:solidFill>
                  <a:srgbClr val="FFFF00"/>
                </a:solidFill>
              </a:rPr>
              <a:t> </a:t>
            </a:r>
            <a:r>
              <a:rPr lang="en-US" altLang="zh-TW" dirty="0">
                <a:solidFill>
                  <a:srgbClr val="FFFF00"/>
                </a:solidFill>
              </a:rPr>
              <a:t>support</a:t>
            </a:r>
            <a:r>
              <a:rPr lang="zh-TW" altLang="en-US" dirty="0">
                <a:solidFill>
                  <a:srgbClr val="FFFF00"/>
                </a:solidFill>
              </a:rPr>
              <a:t> </a:t>
            </a:r>
            <a:r>
              <a:rPr lang="en-US" altLang="zh-TW" dirty="0">
                <a:solidFill>
                  <a:srgbClr val="FFFF00"/>
                </a:solidFill>
              </a:rPr>
              <a:t>systems, DSS) </a:t>
            </a:r>
            <a:r>
              <a:rPr lang="zh-TW" altLang="en-US" dirty="0"/>
              <a:t>專注於獨特且變化快速的問題，這類問題的解答流程無法完全事先定義</a:t>
            </a:r>
            <a:endParaRPr lang="en-US" altLang="zh-TW" dirty="0"/>
          </a:p>
          <a:p>
            <a:r>
              <a:rPr lang="zh-TW" altLang="en-US" dirty="0">
                <a:solidFill>
                  <a:srgbClr val="FFFF00"/>
                </a:solidFill>
              </a:rPr>
              <a:t>高階主管支援系統</a:t>
            </a:r>
            <a:r>
              <a:rPr lang="en-US" altLang="zh-TW" dirty="0">
                <a:solidFill>
                  <a:srgbClr val="FFFF00"/>
                </a:solidFill>
              </a:rPr>
              <a:t>(executive support systems, </a:t>
            </a:r>
            <a:r>
              <a:rPr lang="en-US" altLang="zh-TW" dirty="0" err="1">
                <a:solidFill>
                  <a:srgbClr val="FFFF00"/>
                </a:solidFill>
              </a:rPr>
              <a:t>ESS</a:t>
            </a:r>
            <a:r>
              <a:rPr lang="en-US" altLang="zh-TW" dirty="0">
                <a:solidFill>
                  <a:srgbClr val="FFFF00"/>
                </a:solidFill>
              </a:rPr>
              <a:t>) </a:t>
            </a:r>
            <a:r>
              <a:rPr lang="zh-TW" altLang="en-US" dirty="0"/>
              <a:t>即是用來協助高階主管制定這類的決策</a:t>
            </a:r>
            <a:endParaRPr lang="en-US" altLang="zh-TW" dirty="0"/>
          </a:p>
          <a:p>
            <a:r>
              <a:rPr lang="zh-TW" altLang="en-US" dirty="0"/>
              <a:t>通常，</a:t>
            </a:r>
            <a:r>
              <a:rPr lang="en-US" altLang="zh-TW" dirty="0" err="1"/>
              <a:t>ESS</a:t>
            </a:r>
            <a:r>
              <a:rPr lang="zh-TW" altLang="en-US" dirty="0"/>
              <a:t>會透過網站</a:t>
            </a:r>
            <a:r>
              <a:rPr lang="zh-TW" altLang="en-US" dirty="0">
                <a:solidFill>
                  <a:srgbClr val="FFFF00"/>
                </a:solidFill>
              </a:rPr>
              <a:t>入口</a:t>
            </a:r>
            <a:r>
              <a:rPr lang="en-US" altLang="zh-TW" dirty="0">
                <a:solidFill>
                  <a:srgbClr val="FFFF00"/>
                </a:solidFill>
              </a:rPr>
              <a:t>(portal) </a:t>
            </a:r>
            <a:r>
              <a:rPr lang="zh-TW" altLang="en-US" dirty="0"/>
              <a:t>的方式，將整合後的個人化企業內容傳遞給高階主管</a:t>
            </a:r>
            <a:endParaRPr lang="en-US" altLang="zh-TW" dirty="0"/>
          </a:p>
          <a:p>
            <a:r>
              <a:rPr lang="zh-TW" altLang="en-US" dirty="0"/>
              <a:t>越來越多的</a:t>
            </a:r>
            <a:r>
              <a:rPr lang="en-US" altLang="zh-TW" dirty="0" err="1"/>
              <a:t>ESS</a:t>
            </a:r>
            <a:r>
              <a:rPr lang="en-US" altLang="zh-TW" dirty="0"/>
              <a:t> </a:t>
            </a:r>
            <a:r>
              <a:rPr lang="zh-TW" altLang="en-US" dirty="0"/>
              <a:t>加入了企業智慧分析技術，提供趨勢分析、預測以及</a:t>
            </a:r>
            <a:r>
              <a:rPr lang="zh-TW" altLang="en-US" dirty="0">
                <a:solidFill>
                  <a:srgbClr val="FFFF00"/>
                </a:solidFill>
              </a:rPr>
              <a:t>「向下挖掘」</a:t>
            </a:r>
            <a:r>
              <a:rPr lang="en-US" altLang="zh-TW" dirty="0">
                <a:solidFill>
                  <a:srgbClr val="FFFF00"/>
                </a:solidFill>
              </a:rPr>
              <a:t>(drilling down) </a:t>
            </a:r>
            <a:r>
              <a:rPr lang="zh-TW" altLang="en-US" dirty="0"/>
              <a:t>資料，讓使用者獲得更深層細節的功能</a:t>
            </a:r>
          </a:p>
        </p:txBody>
      </p:sp>
      <p:sp>
        <p:nvSpPr>
          <p:cNvPr id="4" name="投影片編號版面配置區 3">
            <a:extLst>
              <a:ext uri="{FF2B5EF4-FFF2-40B4-BE49-F238E27FC236}">
                <a16:creationId xmlns:a16="http://schemas.microsoft.com/office/drawing/2014/main" id="{B7DE69FD-1D30-47B7-ACD2-F1754EFAD927}"/>
              </a:ext>
            </a:extLst>
          </p:cNvPr>
          <p:cNvSpPr>
            <a:spLocks noGrp="1"/>
          </p:cNvSpPr>
          <p:nvPr>
            <p:ph type="sldNum" sz="quarter" idx="12"/>
          </p:nvPr>
        </p:nvSpPr>
        <p:spPr/>
        <p:txBody>
          <a:bodyPr/>
          <a:lstStyle/>
          <a:p>
            <a:fld id="{1A39A694-C9D2-4A1F-B22B-D5A13C3121DA}" type="slidenum">
              <a:rPr lang="en-US" altLang="ko-KR" smtClean="0"/>
              <a:pPr/>
              <a:t>13</a:t>
            </a:fld>
            <a:endParaRPr lang="en-US" altLang="ko-KR"/>
          </a:p>
        </p:txBody>
      </p:sp>
      <p:sp>
        <p:nvSpPr>
          <p:cNvPr id="5" name="標題 4">
            <a:extLst>
              <a:ext uri="{FF2B5EF4-FFF2-40B4-BE49-F238E27FC236}">
                <a16:creationId xmlns:a16="http://schemas.microsoft.com/office/drawing/2014/main" id="{E7520AE3-A611-4752-93B5-063E729798F6}"/>
              </a:ext>
            </a:extLst>
          </p:cNvPr>
          <p:cNvSpPr>
            <a:spLocks noGrp="1"/>
          </p:cNvSpPr>
          <p:nvPr>
            <p:ph type="title"/>
          </p:nvPr>
        </p:nvSpPr>
        <p:spPr/>
        <p:txBody>
          <a:bodyPr/>
          <a:lstStyle/>
          <a:p>
            <a:r>
              <a:rPr lang="zh-TW" altLang="en-US" dirty="0"/>
              <a:t>企業智慧系統 </a:t>
            </a:r>
            <a:r>
              <a:rPr lang="en-US" altLang="zh-TW" dirty="0"/>
              <a:t>(</a:t>
            </a:r>
            <a:r>
              <a:rPr lang="zh-TW" altLang="en-US" dirty="0"/>
              <a:t>二</a:t>
            </a:r>
            <a:r>
              <a:rPr lang="en-US" altLang="zh-TW" dirty="0"/>
              <a:t>)</a:t>
            </a:r>
            <a:endParaRPr lang="zh-TW" altLang="en-US" dirty="0"/>
          </a:p>
        </p:txBody>
      </p:sp>
    </p:spTree>
    <p:extLst>
      <p:ext uri="{BB962C8B-B14F-4D97-AF65-F5344CB8AC3E}">
        <p14:creationId xmlns:p14="http://schemas.microsoft.com/office/powerpoint/2010/main" val="401868784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內容版面配置區 9">
            <a:extLst>
              <a:ext uri="{FF2B5EF4-FFF2-40B4-BE49-F238E27FC236}">
                <a16:creationId xmlns:a16="http://schemas.microsoft.com/office/drawing/2014/main" id="{E17FEB3B-0BC9-4600-A50C-1409A6F5214F}"/>
              </a:ext>
            </a:extLst>
          </p:cNvPr>
          <p:cNvPicPr>
            <a:picLocks noGrp="1" noChangeAspect="1"/>
          </p:cNvPicPr>
          <p:nvPr>
            <p:ph idx="1"/>
          </p:nvPr>
        </p:nvPicPr>
        <p:blipFill>
          <a:blip r:embed="rId2"/>
          <a:stretch>
            <a:fillRect/>
          </a:stretch>
        </p:blipFill>
        <p:spPr>
          <a:xfrm>
            <a:off x="1287463" y="1247162"/>
            <a:ext cx="7605712" cy="4881200"/>
          </a:xfrm>
          <a:prstGeom prst="rect">
            <a:avLst/>
          </a:prstGeom>
        </p:spPr>
      </p:pic>
      <p:sp>
        <p:nvSpPr>
          <p:cNvPr id="5" name="標題 4">
            <a:extLst>
              <a:ext uri="{FF2B5EF4-FFF2-40B4-BE49-F238E27FC236}">
                <a16:creationId xmlns:a16="http://schemas.microsoft.com/office/drawing/2014/main" id="{957D1B1C-0693-45FE-9220-F239554E3383}"/>
              </a:ext>
            </a:extLst>
          </p:cNvPr>
          <p:cNvSpPr>
            <a:spLocks noGrp="1"/>
          </p:cNvSpPr>
          <p:nvPr>
            <p:ph type="title"/>
          </p:nvPr>
        </p:nvSpPr>
        <p:spPr/>
        <p:txBody>
          <a:bodyPr/>
          <a:lstStyle/>
          <a:p>
            <a:r>
              <a:rPr lang="zh-TW" altLang="en-US" dirty="0"/>
              <a:t>航運估算決策支援系統</a:t>
            </a:r>
          </a:p>
        </p:txBody>
      </p:sp>
      <p:sp>
        <p:nvSpPr>
          <p:cNvPr id="3" name="投影片編號版面配置區 2">
            <a:extLst>
              <a:ext uri="{FF2B5EF4-FFF2-40B4-BE49-F238E27FC236}">
                <a16:creationId xmlns:a16="http://schemas.microsoft.com/office/drawing/2014/main" id="{7360C8CD-FDCC-4D84-BC26-3AAA7EB9A643}"/>
              </a:ext>
            </a:extLst>
          </p:cNvPr>
          <p:cNvSpPr>
            <a:spLocks noGrp="1"/>
          </p:cNvSpPr>
          <p:nvPr>
            <p:ph type="sldNum" sz="quarter" idx="12"/>
          </p:nvPr>
        </p:nvSpPr>
        <p:spPr/>
        <p:txBody>
          <a:bodyPr/>
          <a:lstStyle/>
          <a:p>
            <a:fld id="{D55CB18B-31BB-4254-9559-1B86933C9FD7}" type="slidenum">
              <a:rPr lang="en-US" altLang="ko-KR" smtClean="0"/>
              <a:pPr/>
              <a:t>14</a:t>
            </a:fld>
            <a:endParaRPr lang="en-US" altLang="ko-KR"/>
          </a:p>
        </p:txBody>
      </p:sp>
    </p:spTree>
    <p:extLst>
      <p:ext uri="{BB962C8B-B14F-4D97-AF65-F5344CB8AC3E}">
        <p14:creationId xmlns:p14="http://schemas.microsoft.com/office/powerpoint/2010/main" val="312354587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DC53D648-B2CE-4C2F-AB06-33FFE82ED261}"/>
              </a:ext>
            </a:extLst>
          </p:cNvPr>
          <p:cNvSpPr>
            <a:spLocks noGrp="1"/>
          </p:cNvSpPr>
          <p:nvPr>
            <p:ph idx="1"/>
          </p:nvPr>
        </p:nvSpPr>
        <p:spPr/>
        <p:txBody>
          <a:bodyPr/>
          <a:lstStyle/>
          <a:p>
            <a:r>
              <a:rPr lang="zh-TW" altLang="en-US" dirty="0">
                <a:solidFill>
                  <a:srgbClr val="92D050"/>
                </a:solidFill>
              </a:rPr>
              <a:t>個案研究問題</a:t>
            </a:r>
            <a:endParaRPr lang="en-US" altLang="zh-TW" dirty="0">
              <a:solidFill>
                <a:srgbClr val="92D050"/>
              </a:solidFill>
            </a:endParaRPr>
          </a:p>
          <a:p>
            <a:pPr marL="971550" lvl="1" indent="-514350">
              <a:buFont typeface="+mj-lt"/>
              <a:buAutoNum type="arabicPeriod"/>
            </a:pPr>
            <a:r>
              <a:rPr lang="zh-TW" altLang="en-US" dirty="0"/>
              <a:t>列出與描述個案所談到的系統之類別。</a:t>
            </a:r>
          </a:p>
          <a:p>
            <a:pPr marL="971550" lvl="1" indent="-514350">
              <a:buFont typeface="+mj-lt"/>
              <a:buAutoNum type="arabicPeriod"/>
            </a:pPr>
            <a:r>
              <a:rPr lang="zh-TW" altLang="en-US" dirty="0"/>
              <a:t>這些系統如何改善企業營運。</a:t>
            </a:r>
          </a:p>
          <a:p>
            <a:pPr marL="971550" lvl="1" indent="-514350">
              <a:buFont typeface="+mj-lt"/>
              <a:buAutoNum type="arabicPeriod"/>
            </a:pPr>
            <a:r>
              <a:rPr lang="zh-TW" altLang="en-US" dirty="0"/>
              <a:t>這些系統如何支援決策制定？找出三個系統可以支援的不同決策。</a:t>
            </a:r>
          </a:p>
          <a:p>
            <a:pPr marL="971550" lvl="1" indent="-514350">
              <a:buFont typeface="+mj-lt"/>
              <a:buAutoNum type="arabicPeriod"/>
            </a:pPr>
            <a:r>
              <a:rPr lang="zh-TW" altLang="en-US" dirty="0"/>
              <a:t>為何對韋爾度假中心來說，改善客戶體驗是如此地重要？</a:t>
            </a:r>
          </a:p>
        </p:txBody>
      </p:sp>
      <p:sp>
        <p:nvSpPr>
          <p:cNvPr id="3" name="投影片編號版面配置區 2">
            <a:extLst>
              <a:ext uri="{FF2B5EF4-FFF2-40B4-BE49-F238E27FC236}">
                <a16:creationId xmlns:a16="http://schemas.microsoft.com/office/drawing/2014/main" id="{84CBDCA2-5FDF-4E92-BE92-9810EB8A9F8B}"/>
              </a:ext>
            </a:extLst>
          </p:cNvPr>
          <p:cNvSpPr>
            <a:spLocks noGrp="1"/>
          </p:cNvSpPr>
          <p:nvPr>
            <p:ph type="sldNum" sz="quarter" idx="12"/>
          </p:nvPr>
        </p:nvSpPr>
        <p:spPr/>
        <p:txBody>
          <a:bodyPr/>
          <a:lstStyle/>
          <a:p>
            <a:fld id="{D55CB18B-31BB-4254-9559-1B86933C9FD7}" type="slidenum">
              <a:rPr lang="en-US" altLang="ko-KR" smtClean="0"/>
              <a:pPr/>
              <a:t>15</a:t>
            </a:fld>
            <a:endParaRPr lang="en-US" altLang="ko-KR"/>
          </a:p>
        </p:txBody>
      </p:sp>
      <p:sp>
        <p:nvSpPr>
          <p:cNvPr id="4" name="標題 3">
            <a:extLst>
              <a:ext uri="{FF2B5EF4-FFF2-40B4-BE49-F238E27FC236}">
                <a16:creationId xmlns:a16="http://schemas.microsoft.com/office/drawing/2014/main" id="{56C85758-C91A-4E22-8F92-6B5F29EBD413}"/>
              </a:ext>
            </a:extLst>
          </p:cNvPr>
          <p:cNvSpPr>
            <a:spLocks noGrp="1"/>
          </p:cNvSpPr>
          <p:nvPr>
            <p:ph type="title"/>
          </p:nvPr>
        </p:nvSpPr>
        <p:spPr/>
        <p:txBody>
          <a:bodyPr/>
          <a:lstStyle/>
          <a:p>
            <a:r>
              <a:rPr lang="zh-TW" altLang="en-US"/>
              <a:t>互動個案：科技的觀點</a:t>
            </a:r>
            <a:endParaRPr lang="zh-TW" altLang="en-US" dirty="0"/>
          </a:p>
        </p:txBody>
      </p:sp>
      <p:pic>
        <p:nvPicPr>
          <p:cNvPr id="8" name="圖片 7">
            <a:extLst>
              <a:ext uri="{FF2B5EF4-FFF2-40B4-BE49-F238E27FC236}">
                <a16:creationId xmlns:a16="http://schemas.microsoft.com/office/drawing/2014/main" id="{C32E10B7-B05F-4704-84C7-F2B6200845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4800" y="28577"/>
            <a:ext cx="1219200" cy="1219200"/>
          </a:xfrm>
          <a:prstGeom prst="rect">
            <a:avLst/>
          </a:prstGeom>
        </p:spPr>
      </p:pic>
    </p:spTree>
    <p:extLst>
      <p:ext uri="{BB962C8B-B14F-4D97-AF65-F5344CB8AC3E}">
        <p14:creationId xmlns:p14="http://schemas.microsoft.com/office/powerpoint/2010/main" val="143197337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24F6B695-368A-4435-83E2-CEB7B212F79E}"/>
              </a:ext>
            </a:extLst>
          </p:cNvPr>
          <p:cNvSpPr>
            <a:spLocks noGrp="1"/>
          </p:cNvSpPr>
          <p:nvPr>
            <p:ph idx="1"/>
          </p:nvPr>
        </p:nvSpPr>
        <p:spPr/>
        <p:txBody>
          <a:bodyPr/>
          <a:lstStyle/>
          <a:p>
            <a:r>
              <a:rPr lang="zh-TW" altLang="en-US" dirty="0"/>
              <a:t>企業應用系統跨越了功能領域，專注於執行貫穿全公司的企業流程，並支援所有層級的管理</a:t>
            </a:r>
            <a:endParaRPr lang="en-US" altLang="zh-TW" dirty="0"/>
          </a:p>
          <a:p>
            <a:endParaRPr lang="en-US" altLang="zh-TW" dirty="0"/>
          </a:p>
          <a:p>
            <a:r>
              <a:rPr lang="zh-TW" altLang="en-US" dirty="0"/>
              <a:t>企業應用幫助企業變得更有彈性、更具生產力，透過更緊密地協調企業流程、整合流程群組，讓企業得以更專注於資源及客服的高效管理</a:t>
            </a:r>
            <a:endParaRPr lang="en-US" altLang="zh-TW" dirty="0"/>
          </a:p>
          <a:p>
            <a:endParaRPr lang="zh-TW" altLang="en-US" dirty="0"/>
          </a:p>
          <a:p>
            <a:r>
              <a:rPr lang="zh-TW" altLang="en-US" dirty="0"/>
              <a:t>企業系統、供應鏈管理系統、客戶關係管理系統及知識管理系統為四個主要的企業應用</a:t>
            </a:r>
          </a:p>
        </p:txBody>
      </p:sp>
      <p:sp>
        <p:nvSpPr>
          <p:cNvPr id="3" name="投影片編號版面配置區 2">
            <a:extLst>
              <a:ext uri="{FF2B5EF4-FFF2-40B4-BE49-F238E27FC236}">
                <a16:creationId xmlns:a16="http://schemas.microsoft.com/office/drawing/2014/main" id="{5ED3ECE4-4ACD-4563-A070-E5F4DDE5718C}"/>
              </a:ext>
            </a:extLst>
          </p:cNvPr>
          <p:cNvSpPr>
            <a:spLocks noGrp="1"/>
          </p:cNvSpPr>
          <p:nvPr>
            <p:ph type="sldNum" sz="quarter" idx="12"/>
          </p:nvPr>
        </p:nvSpPr>
        <p:spPr/>
        <p:txBody>
          <a:bodyPr/>
          <a:lstStyle/>
          <a:p>
            <a:fld id="{D55CB18B-31BB-4254-9559-1B86933C9FD7}" type="slidenum">
              <a:rPr lang="en-US" altLang="ko-KR" smtClean="0"/>
              <a:pPr/>
              <a:t>16</a:t>
            </a:fld>
            <a:endParaRPr lang="en-US" altLang="ko-KR"/>
          </a:p>
        </p:txBody>
      </p:sp>
      <p:sp>
        <p:nvSpPr>
          <p:cNvPr id="4" name="標題 3">
            <a:extLst>
              <a:ext uri="{FF2B5EF4-FFF2-40B4-BE49-F238E27FC236}">
                <a16:creationId xmlns:a16="http://schemas.microsoft.com/office/drawing/2014/main" id="{1E24630B-E944-467F-80B2-0C4E0B9D09F8}"/>
              </a:ext>
            </a:extLst>
          </p:cNvPr>
          <p:cNvSpPr>
            <a:spLocks noGrp="1"/>
          </p:cNvSpPr>
          <p:nvPr>
            <p:ph type="title"/>
          </p:nvPr>
        </p:nvSpPr>
        <p:spPr/>
        <p:txBody>
          <a:bodyPr/>
          <a:lstStyle/>
          <a:p>
            <a:r>
              <a:rPr lang="zh-TW" altLang="en-US" dirty="0"/>
              <a:t>企業應用</a:t>
            </a:r>
          </a:p>
        </p:txBody>
      </p:sp>
    </p:spTree>
    <p:extLst>
      <p:ext uri="{BB962C8B-B14F-4D97-AF65-F5344CB8AC3E}">
        <p14:creationId xmlns:p14="http://schemas.microsoft.com/office/powerpoint/2010/main" val="74515139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內容版面配置區 10">
            <a:extLst>
              <a:ext uri="{FF2B5EF4-FFF2-40B4-BE49-F238E27FC236}">
                <a16:creationId xmlns:a16="http://schemas.microsoft.com/office/drawing/2014/main" id="{FAF86FE9-CE39-4508-A1E7-FD50D9EEFAA0}"/>
              </a:ext>
            </a:extLst>
          </p:cNvPr>
          <p:cNvPicPr>
            <a:picLocks noGrp="1" noChangeAspect="1"/>
          </p:cNvPicPr>
          <p:nvPr>
            <p:ph idx="1"/>
          </p:nvPr>
        </p:nvPicPr>
        <p:blipFill>
          <a:blip r:embed="rId2"/>
          <a:stretch>
            <a:fillRect/>
          </a:stretch>
        </p:blipFill>
        <p:spPr>
          <a:xfrm>
            <a:off x="2107455" y="1066800"/>
            <a:ext cx="5965727" cy="5530850"/>
          </a:xfrm>
          <a:prstGeom prst="rect">
            <a:avLst/>
          </a:prstGeom>
        </p:spPr>
      </p:pic>
      <p:sp>
        <p:nvSpPr>
          <p:cNvPr id="5" name="標題 4">
            <a:extLst>
              <a:ext uri="{FF2B5EF4-FFF2-40B4-BE49-F238E27FC236}">
                <a16:creationId xmlns:a16="http://schemas.microsoft.com/office/drawing/2014/main" id="{4F7243A8-6B43-449E-B9EA-427FA6EC280C}"/>
              </a:ext>
            </a:extLst>
          </p:cNvPr>
          <p:cNvSpPr>
            <a:spLocks noGrp="1"/>
          </p:cNvSpPr>
          <p:nvPr>
            <p:ph type="title"/>
          </p:nvPr>
        </p:nvSpPr>
        <p:spPr/>
        <p:txBody>
          <a:bodyPr/>
          <a:lstStyle/>
          <a:p>
            <a:r>
              <a:rPr lang="zh-TW" altLang="en-US" dirty="0"/>
              <a:t>企業應用架構</a:t>
            </a:r>
          </a:p>
        </p:txBody>
      </p:sp>
      <p:sp>
        <p:nvSpPr>
          <p:cNvPr id="3" name="投影片編號版面配置區 2">
            <a:extLst>
              <a:ext uri="{FF2B5EF4-FFF2-40B4-BE49-F238E27FC236}">
                <a16:creationId xmlns:a16="http://schemas.microsoft.com/office/drawing/2014/main" id="{E072454C-5FDE-449F-B38B-5CF630491B6F}"/>
              </a:ext>
            </a:extLst>
          </p:cNvPr>
          <p:cNvSpPr>
            <a:spLocks noGrp="1"/>
          </p:cNvSpPr>
          <p:nvPr>
            <p:ph type="sldNum" sz="quarter" idx="12"/>
          </p:nvPr>
        </p:nvSpPr>
        <p:spPr/>
        <p:txBody>
          <a:bodyPr/>
          <a:lstStyle/>
          <a:p>
            <a:fld id="{D55CB18B-31BB-4254-9559-1B86933C9FD7}" type="slidenum">
              <a:rPr lang="en-US" altLang="ko-KR" smtClean="0"/>
              <a:pPr/>
              <a:t>17</a:t>
            </a:fld>
            <a:endParaRPr lang="en-US" altLang="ko-KR"/>
          </a:p>
        </p:txBody>
      </p:sp>
    </p:spTree>
    <p:extLst>
      <p:ext uri="{BB962C8B-B14F-4D97-AF65-F5344CB8AC3E}">
        <p14:creationId xmlns:p14="http://schemas.microsoft.com/office/powerpoint/2010/main" val="2306359401"/>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內容版面配置區 8">
            <a:extLst>
              <a:ext uri="{FF2B5EF4-FFF2-40B4-BE49-F238E27FC236}">
                <a16:creationId xmlns:a16="http://schemas.microsoft.com/office/drawing/2014/main" id="{D2B32BB3-7F84-44E0-8824-C0EB93409607}"/>
              </a:ext>
            </a:extLst>
          </p:cNvPr>
          <p:cNvSpPr>
            <a:spLocks noGrp="1"/>
          </p:cNvSpPr>
          <p:nvPr>
            <p:ph idx="1"/>
          </p:nvPr>
        </p:nvSpPr>
        <p:spPr/>
        <p:txBody>
          <a:bodyPr/>
          <a:lstStyle/>
          <a:p>
            <a:r>
              <a:rPr lang="zh-TW" altLang="en-US" dirty="0"/>
              <a:t>也稱作企業資源規劃</a:t>
            </a:r>
            <a:r>
              <a:rPr lang="en-US" altLang="zh-TW" dirty="0"/>
              <a:t>(enterprise</a:t>
            </a:r>
            <a:r>
              <a:rPr lang="zh-TW" altLang="en-US" dirty="0"/>
              <a:t> </a:t>
            </a:r>
            <a:r>
              <a:rPr lang="en-US" altLang="zh-TW" dirty="0"/>
              <a:t>resource planning, ERP) </a:t>
            </a:r>
            <a:r>
              <a:rPr lang="zh-TW" altLang="en-US" dirty="0"/>
              <a:t>系統。將製造、生產、財會、銷售、行銷以及人力資源的流程，整合成單一軟體系統</a:t>
            </a:r>
            <a:endParaRPr lang="en-US" altLang="zh-TW" dirty="0"/>
          </a:p>
          <a:p>
            <a:endParaRPr lang="en-US" altLang="zh-TW" dirty="0"/>
          </a:p>
          <a:p>
            <a:r>
              <a:rPr lang="zh-TW" altLang="en-US" dirty="0"/>
              <a:t>過去支離破碎散落在各個不同系統中的資訊，改為存放在一個全面性的資料儲存所，並且可以被企業的各部門所使用</a:t>
            </a:r>
          </a:p>
        </p:txBody>
      </p:sp>
      <p:sp>
        <p:nvSpPr>
          <p:cNvPr id="4" name="投影片編號版面配置區 3">
            <a:extLst>
              <a:ext uri="{FF2B5EF4-FFF2-40B4-BE49-F238E27FC236}">
                <a16:creationId xmlns:a16="http://schemas.microsoft.com/office/drawing/2014/main" id="{CF025FF9-937F-412C-B414-944857438617}"/>
              </a:ext>
            </a:extLst>
          </p:cNvPr>
          <p:cNvSpPr>
            <a:spLocks noGrp="1"/>
          </p:cNvSpPr>
          <p:nvPr>
            <p:ph type="sldNum" sz="quarter" idx="12"/>
          </p:nvPr>
        </p:nvSpPr>
        <p:spPr/>
        <p:txBody>
          <a:bodyPr/>
          <a:lstStyle/>
          <a:p>
            <a:fld id="{1A39A694-C9D2-4A1F-B22B-D5A13C3121DA}" type="slidenum">
              <a:rPr lang="en-US" altLang="ko-KR" smtClean="0"/>
              <a:pPr/>
              <a:t>18</a:t>
            </a:fld>
            <a:endParaRPr lang="en-US" altLang="ko-KR"/>
          </a:p>
        </p:txBody>
      </p:sp>
      <p:sp>
        <p:nvSpPr>
          <p:cNvPr id="5" name="標題 4">
            <a:extLst>
              <a:ext uri="{FF2B5EF4-FFF2-40B4-BE49-F238E27FC236}">
                <a16:creationId xmlns:a16="http://schemas.microsoft.com/office/drawing/2014/main" id="{F341F262-B3ED-489C-8919-CC98E1DF8065}"/>
              </a:ext>
            </a:extLst>
          </p:cNvPr>
          <p:cNvSpPr>
            <a:spLocks noGrp="1"/>
          </p:cNvSpPr>
          <p:nvPr>
            <p:ph type="title"/>
          </p:nvPr>
        </p:nvSpPr>
        <p:spPr/>
        <p:txBody>
          <a:bodyPr/>
          <a:lstStyle/>
          <a:p>
            <a:r>
              <a:rPr lang="zh-TW" altLang="en-US" dirty="0"/>
              <a:t>企業系統</a:t>
            </a:r>
          </a:p>
        </p:txBody>
      </p:sp>
    </p:spTree>
    <p:extLst>
      <p:ext uri="{BB962C8B-B14F-4D97-AF65-F5344CB8AC3E}">
        <p14:creationId xmlns:p14="http://schemas.microsoft.com/office/powerpoint/2010/main" val="1818414598"/>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DC006C3C-DAED-41BA-A374-F342BF26A7EC}"/>
              </a:ext>
            </a:extLst>
          </p:cNvPr>
          <p:cNvSpPr>
            <a:spLocks noGrp="1"/>
          </p:cNvSpPr>
          <p:nvPr>
            <p:ph idx="1"/>
          </p:nvPr>
        </p:nvSpPr>
        <p:spPr/>
        <p:txBody>
          <a:bodyPr/>
          <a:lstStyle/>
          <a:p>
            <a:r>
              <a:rPr lang="zh-TW" altLang="en-US" dirty="0"/>
              <a:t>公司使用</a:t>
            </a:r>
            <a:r>
              <a:rPr lang="zh-TW" altLang="en-US" dirty="0">
                <a:solidFill>
                  <a:srgbClr val="FFFF00"/>
                </a:solidFill>
              </a:rPr>
              <a:t>供應鏈管理</a:t>
            </a:r>
            <a:r>
              <a:rPr lang="en-US" altLang="zh-TW" dirty="0">
                <a:solidFill>
                  <a:srgbClr val="FFFF00"/>
                </a:solidFill>
              </a:rPr>
              <a:t>(supply chain management, </a:t>
            </a:r>
            <a:r>
              <a:rPr lang="en-US" altLang="zh-TW" dirty="0" err="1">
                <a:solidFill>
                  <a:srgbClr val="FFFF00"/>
                </a:solidFill>
              </a:rPr>
              <a:t>SCM</a:t>
            </a:r>
            <a:r>
              <a:rPr lang="en-US" altLang="zh-TW" dirty="0">
                <a:solidFill>
                  <a:srgbClr val="FFFF00"/>
                </a:solidFill>
              </a:rPr>
              <a:t>) </a:t>
            </a:r>
            <a:r>
              <a:rPr lang="zh-TW" altLang="en-US" dirty="0"/>
              <a:t>系統來幫助他們管理與供應商之間的關係</a:t>
            </a:r>
            <a:endParaRPr lang="en-US" altLang="zh-TW" dirty="0"/>
          </a:p>
          <a:p>
            <a:endParaRPr lang="en-US" altLang="zh-TW" dirty="0"/>
          </a:p>
          <a:p>
            <a:r>
              <a:rPr lang="en-US" altLang="zh-TW" dirty="0" err="1"/>
              <a:t>SCM</a:t>
            </a:r>
            <a:r>
              <a:rPr lang="en-US" altLang="zh-TW" dirty="0"/>
              <a:t> </a:t>
            </a:r>
            <a:r>
              <a:rPr lang="zh-TW" altLang="en-US" dirty="0"/>
              <a:t>的終極目標即是：在最少時間與最低成本下，把正確數量的商品從來源端交付到客戶端</a:t>
            </a:r>
            <a:endParaRPr lang="en-US" altLang="zh-TW" dirty="0"/>
          </a:p>
          <a:p>
            <a:endParaRPr lang="en-US" altLang="zh-TW" dirty="0"/>
          </a:p>
          <a:p>
            <a:r>
              <a:rPr lang="zh-TW" altLang="en-US" dirty="0"/>
              <a:t>供應鏈管理系統是一種</a:t>
            </a:r>
            <a:r>
              <a:rPr lang="zh-TW" altLang="en-US" dirty="0">
                <a:solidFill>
                  <a:srgbClr val="FFFF00"/>
                </a:solidFill>
              </a:rPr>
              <a:t>跨組織系統</a:t>
            </a:r>
            <a:r>
              <a:rPr lang="en-US" altLang="zh-TW" dirty="0">
                <a:solidFill>
                  <a:srgbClr val="FFFF00"/>
                </a:solidFill>
              </a:rPr>
              <a:t>(interorganizational system)</a:t>
            </a:r>
            <a:endParaRPr lang="zh-TW" altLang="en-US" dirty="0">
              <a:solidFill>
                <a:srgbClr val="FFFF00"/>
              </a:solidFill>
            </a:endParaRPr>
          </a:p>
        </p:txBody>
      </p:sp>
      <p:sp>
        <p:nvSpPr>
          <p:cNvPr id="3" name="投影片編號版面配置區 2">
            <a:extLst>
              <a:ext uri="{FF2B5EF4-FFF2-40B4-BE49-F238E27FC236}">
                <a16:creationId xmlns:a16="http://schemas.microsoft.com/office/drawing/2014/main" id="{A9654630-7AAA-4456-B266-20780330BEA3}"/>
              </a:ext>
            </a:extLst>
          </p:cNvPr>
          <p:cNvSpPr>
            <a:spLocks noGrp="1"/>
          </p:cNvSpPr>
          <p:nvPr>
            <p:ph type="sldNum" sz="quarter" idx="12"/>
          </p:nvPr>
        </p:nvSpPr>
        <p:spPr/>
        <p:txBody>
          <a:bodyPr/>
          <a:lstStyle/>
          <a:p>
            <a:fld id="{D55CB18B-31BB-4254-9559-1B86933C9FD7}" type="slidenum">
              <a:rPr lang="en-US" altLang="ko-KR" smtClean="0"/>
              <a:pPr/>
              <a:t>19</a:t>
            </a:fld>
            <a:endParaRPr lang="en-US" altLang="ko-KR"/>
          </a:p>
        </p:txBody>
      </p:sp>
      <p:sp>
        <p:nvSpPr>
          <p:cNvPr id="4" name="標題 3">
            <a:extLst>
              <a:ext uri="{FF2B5EF4-FFF2-40B4-BE49-F238E27FC236}">
                <a16:creationId xmlns:a16="http://schemas.microsoft.com/office/drawing/2014/main" id="{EEBA45E0-05B1-4D15-8B2D-ED6EA5A70E99}"/>
              </a:ext>
            </a:extLst>
          </p:cNvPr>
          <p:cNvSpPr>
            <a:spLocks noGrp="1"/>
          </p:cNvSpPr>
          <p:nvPr>
            <p:ph type="title"/>
          </p:nvPr>
        </p:nvSpPr>
        <p:spPr/>
        <p:txBody>
          <a:bodyPr/>
          <a:lstStyle/>
          <a:p>
            <a:r>
              <a:rPr lang="zh-TW" altLang="en-US"/>
              <a:t>供應鏈管理系統</a:t>
            </a:r>
            <a:endParaRPr lang="zh-TW" altLang="en-US" dirty="0"/>
          </a:p>
        </p:txBody>
      </p:sp>
    </p:spTree>
    <p:extLst>
      <p:ext uri="{BB962C8B-B14F-4D97-AF65-F5344CB8AC3E}">
        <p14:creationId xmlns:p14="http://schemas.microsoft.com/office/powerpoint/2010/main" val="100713244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a:extLst>
              <a:ext uri="{FF2B5EF4-FFF2-40B4-BE49-F238E27FC236}">
                <a16:creationId xmlns:a16="http://schemas.microsoft.com/office/drawing/2014/main" id="{1B1FC4F7-4146-4FD2-BF6B-75A3C9AAD8C2}"/>
              </a:ext>
            </a:extLst>
          </p:cNvPr>
          <p:cNvSpPr>
            <a:spLocks noGrp="1"/>
          </p:cNvSpPr>
          <p:nvPr>
            <p:ph type="sldNum" sz="quarter" idx="10"/>
          </p:nvPr>
        </p:nvSpPr>
        <p:spPr/>
        <p:txBody>
          <a:bodyPr/>
          <a:lstStyle/>
          <a:p>
            <a:fld id="{D02F2111-3328-428E-AF71-D7A4716169C8}" type="slidenum">
              <a:rPr lang="en-US" altLang="ko-KR" smtClean="0"/>
              <a:pPr/>
              <a:t>2</a:t>
            </a:fld>
            <a:endParaRPr lang="en-US" altLang="ko-KR" dirty="0"/>
          </a:p>
        </p:txBody>
      </p:sp>
      <p:sp>
        <p:nvSpPr>
          <p:cNvPr id="6" name="標題 23">
            <a:extLst>
              <a:ext uri="{FF2B5EF4-FFF2-40B4-BE49-F238E27FC236}">
                <a16:creationId xmlns:a16="http://schemas.microsoft.com/office/drawing/2014/main" id="{46E5AC33-BD90-4090-A2E0-B4899C8E544F}"/>
              </a:ext>
            </a:extLst>
          </p:cNvPr>
          <p:cNvSpPr txBox="1">
            <a:spLocks/>
          </p:cNvSpPr>
          <p:nvPr/>
        </p:nvSpPr>
        <p:spPr bwMode="auto">
          <a:xfrm>
            <a:off x="700088" y="2007929"/>
            <a:ext cx="4952032" cy="1493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latinLnBrk="1" hangingPunct="0">
              <a:spcBef>
                <a:spcPct val="0"/>
              </a:spcBef>
              <a:spcAft>
                <a:spcPct val="0"/>
              </a:spcAft>
              <a:defRPr kumimoji="1" sz="4400" baseline="0">
                <a:solidFill>
                  <a:srgbClr val="00FFFF"/>
                </a:solidFill>
                <a:latin typeface="Arial" panose="020B0604020202020204" pitchFamily="34" charset="0"/>
                <a:ea typeface="標楷體" panose="03000509000000000000" pitchFamily="65" charset="-120"/>
                <a:cs typeface="+mj-cs"/>
              </a:defRPr>
            </a:lvl1pPr>
            <a:lvl2pPr algn="l" rtl="0" eaLnBrk="0" fontAlgn="base" latinLnBrk="1" hangingPunct="0">
              <a:spcBef>
                <a:spcPct val="0"/>
              </a:spcBef>
              <a:spcAft>
                <a:spcPct val="0"/>
              </a:spcAft>
              <a:defRPr kumimoji="1" sz="3600">
                <a:solidFill>
                  <a:schemeClr val="bg1"/>
                </a:solidFill>
                <a:latin typeface="HY헤드라인M" pitchFamily="18" charset="-127"/>
                <a:ea typeface="HY헤드라인M" pitchFamily="18" charset="-127"/>
              </a:defRPr>
            </a:lvl2pPr>
            <a:lvl3pPr algn="l" rtl="0" eaLnBrk="0" fontAlgn="base" latinLnBrk="1" hangingPunct="0">
              <a:spcBef>
                <a:spcPct val="0"/>
              </a:spcBef>
              <a:spcAft>
                <a:spcPct val="0"/>
              </a:spcAft>
              <a:defRPr kumimoji="1" sz="3600">
                <a:solidFill>
                  <a:schemeClr val="bg1"/>
                </a:solidFill>
                <a:latin typeface="HY헤드라인M" pitchFamily="18" charset="-127"/>
                <a:ea typeface="HY헤드라인M" pitchFamily="18" charset="-127"/>
              </a:defRPr>
            </a:lvl3pPr>
            <a:lvl4pPr algn="l" rtl="0" eaLnBrk="0" fontAlgn="base" latinLnBrk="1" hangingPunct="0">
              <a:spcBef>
                <a:spcPct val="0"/>
              </a:spcBef>
              <a:spcAft>
                <a:spcPct val="0"/>
              </a:spcAft>
              <a:defRPr kumimoji="1" sz="3600">
                <a:solidFill>
                  <a:schemeClr val="bg1"/>
                </a:solidFill>
                <a:latin typeface="HY헤드라인M" pitchFamily="18" charset="-127"/>
                <a:ea typeface="HY헤드라인M" pitchFamily="18" charset="-127"/>
              </a:defRPr>
            </a:lvl4pPr>
            <a:lvl5pPr algn="l" rtl="0" eaLnBrk="0" fontAlgn="base" latinLnBrk="1" hangingPunct="0">
              <a:spcBef>
                <a:spcPct val="0"/>
              </a:spcBef>
              <a:spcAft>
                <a:spcPct val="0"/>
              </a:spcAft>
              <a:defRPr kumimoji="1" sz="3600">
                <a:solidFill>
                  <a:schemeClr val="bg1"/>
                </a:solidFill>
                <a:latin typeface="HY헤드라인M" pitchFamily="18" charset="-127"/>
                <a:ea typeface="HY헤드라인M" pitchFamily="18" charset="-127"/>
              </a:defRPr>
            </a:lvl5pPr>
            <a:lvl6pPr marL="457200" algn="l" rtl="0" fontAlgn="base" latinLnBrk="1">
              <a:spcBef>
                <a:spcPct val="0"/>
              </a:spcBef>
              <a:spcAft>
                <a:spcPct val="0"/>
              </a:spcAft>
              <a:defRPr kumimoji="1" sz="3000" b="1" i="1">
                <a:solidFill>
                  <a:schemeClr val="bg1"/>
                </a:solidFill>
                <a:latin typeface="굴림" pitchFamily="50" charset="-127"/>
                <a:ea typeface="굴림" pitchFamily="50" charset="-127"/>
              </a:defRPr>
            </a:lvl6pPr>
            <a:lvl7pPr marL="914400" algn="l" rtl="0" fontAlgn="base" latinLnBrk="1">
              <a:spcBef>
                <a:spcPct val="0"/>
              </a:spcBef>
              <a:spcAft>
                <a:spcPct val="0"/>
              </a:spcAft>
              <a:defRPr kumimoji="1" sz="3000" b="1" i="1">
                <a:solidFill>
                  <a:schemeClr val="bg1"/>
                </a:solidFill>
                <a:latin typeface="굴림" pitchFamily="50" charset="-127"/>
                <a:ea typeface="굴림" pitchFamily="50" charset="-127"/>
              </a:defRPr>
            </a:lvl7pPr>
            <a:lvl8pPr marL="1371600" algn="l" rtl="0" fontAlgn="base" latinLnBrk="1">
              <a:spcBef>
                <a:spcPct val="0"/>
              </a:spcBef>
              <a:spcAft>
                <a:spcPct val="0"/>
              </a:spcAft>
              <a:defRPr kumimoji="1" sz="3000" b="1" i="1">
                <a:solidFill>
                  <a:schemeClr val="bg1"/>
                </a:solidFill>
                <a:latin typeface="굴림" pitchFamily="50" charset="-127"/>
                <a:ea typeface="굴림" pitchFamily="50" charset="-127"/>
              </a:defRPr>
            </a:lvl8pPr>
            <a:lvl9pPr marL="1828800" algn="l" rtl="0" fontAlgn="base" latinLnBrk="1">
              <a:spcBef>
                <a:spcPct val="0"/>
              </a:spcBef>
              <a:spcAft>
                <a:spcPct val="0"/>
              </a:spcAft>
              <a:defRPr kumimoji="1" sz="3000" b="1" i="1">
                <a:solidFill>
                  <a:schemeClr val="bg1"/>
                </a:solidFill>
                <a:latin typeface="굴림" pitchFamily="50" charset="-127"/>
                <a:ea typeface="굴림" pitchFamily="50" charset="-127"/>
              </a:defRPr>
            </a:lvl9pPr>
          </a:lstStyle>
          <a:p>
            <a:r>
              <a:rPr lang="zh-TW" altLang="en-US" sz="3600" kern="0" dirty="0">
                <a:solidFill>
                  <a:srgbClr val="FFC000"/>
                </a:solidFill>
              </a:rPr>
              <a:t>全球化電子企業與</a:t>
            </a:r>
          </a:p>
          <a:p>
            <a:r>
              <a:rPr lang="zh-TW" altLang="en-US" sz="3600" kern="0" dirty="0">
                <a:solidFill>
                  <a:srgbClr val="FFC000"/>
                </a:solidFill>
              </a:rPr>
              <a:t>協同合作</a:t>
            </a:r>
            <a:endParaRPr lang="zh-TW" altLang="en-US" sz="3600" kern="0" dirty="0">
              <a:solidFill>
                <a:srgbClr val="FFC000"/>
              </a:solidFill>
              <a:effectLst/>
            </a:endParaRPr>
          </a:p>
        </p:txBody>
      </p:sp>
      <p:sp>
        <p:nvSpPr>
          <p:cNvPr id="3" name="標題 2">
            <a:extLst>
              <a:ext uri="{FF2B5EF4-FFF2-40B4-BE49-F238E27FC236}">
                <a16:creationId xmlns:a16="http://schemas.microsoft.com/office/drawing/2014/main" id="{5C0A7E51-941C-4C37-A344-4984969849D4}"/>
              </a:ext>
            </a:extLst>
          </p:cNvPr>
          <p:cNvSpPr>
            <a:spLocks noGrp="1"/>
          </p:cNvSpPr>
          <p:nvPr>
            <p:ph type="title"/>
          </p:nvPr>
        </p:nvSpPr>
        <p:spPr/>
        <p:txBody>
          <a:bodyPr/>
          <a:lstStyle/>
          <a:p>
            <a:r>
              <a:rPr lang="en-US" altLang="zh-TW" dirty="0"/>
              <a:t>CHAPTER</a:t>
            </a:r>
            <a:r>
              <a:rPr lang="zh-TW" altLang="en-US" dirty="0"/>
              <a:t> </a:t>
            </a:r>
            <a:r>
              <a:rPr lang="en-US" altLang="zh-TW" dirty="0"/>
              <a:t>2</a:t>
            </a:r>
            <a:endParaRPr lang="zh-TW" altLang="en-US" dirty="0"/>
          </a:p>
        </p:txBody>
      </p:sp>
    </p:spTree>
    <p:extLst>
      <p:ext uri="{BB962C8B-B14F-4D97-AF65-F5344CB8AC3E}">
        <p14:creationId xmlns:p14="http://schemas.microsoft.com/office/powerpoint/2010/main" val="727603198"/>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5281E4B9-F0B7-4EB2-B523-788F1779C1B9}"/>
              </a:ext>
            </a:extLst>
          </p:cNvPr>
          <p:cNvSpPr>
            <a:spLocks noGrp="1"/>
          </p:cNvSpPr>
          <p:nvPr>
            <p:ph idx="1"/>
          </p:nvPr>
        </p:nvSpPr>
        <p:spPr/>
        <p:txBody>
          <a:bodyPr/>
          <a:lstStyle/>
          <a:p>
            <a:r>
              <a:rPr lang="en-US" altLang="zh-TW" dirty="0"/>
              <a:t>CRM </a:t>
            </a:r>
            <a:r>
              <a:rPr lang="zh-TW" altLang="en-US" dirty="0"/>
              <a:t>系統提供資訊，來協調銷售、行銷及服務等與客戶相關的所有企業流程，期盼能最佳化營收與客戶滿意度，並留住客戶</a:t>
            </a:r>
          </a:p>
        </p:txBody>
      </p:sp>
      <p:sp>
        <p:nvSpPr>
          <p:cNvPr id="3" name="投影片編號版面配置區 2">
            <a:extLst>
              <a:ext uri="{FF2B5EF4-FFF2-40B4-BE49-F238E27FC236}">
                <a16:creationId xmlns:a16="http://schemas.microsoft.com/office/drawing/2014/main" id="{C4FFE322-39C5-4401-B4F7-4F969356B50D}"/>
              </a:ext>
            </a:extLst>
          </p:cNvPr>
          <p:cNvSpPr>
            <a:spLocks noGrp="1"/>
          </p:cNvSpPr>
          <p:nvPr>
            <p:ph type="sldNum" sz="quarter" idx="12"/>
          </p:nvPr>
        </p:nvSpPr>
        <p:spPr/>
        <p:txBody>
          <a:bodyPr/>
          <a:lstStyle/>
          <a:p>
            <a:fld id="{D55CB18B-31BB-4254-9559-1B86933C9FD7}" type="slidenum">
              <a:rPr lang="en-US" altLang="ko-KR" smtClean="0"/>
              <a:pPr/>
              <a:t>20</a:t>
            </a:fld>
            <a:endParaRPr lang="en-US" altLang="ko-KR"/>
          </a:p>
        </p:txBody>
      </p:sp>
      <p:sp>
        <p:nvSpPr>
          <p:cNvPr id="4" name="標題 3">
            <a:extLst>
              <a:ext uri="{FF2B5EF4-FFF2-40B4-BE49-F238E27FC236}">
                <a16:creationId xmlns:a16="http://schemas.microsoft.com/office/drawing/2014/main" id="{4BA4B324-351F-4B93-B96A-8BFD13C6DF60}"/>
              </a:ext>
            </a:extLst>
          </p:cNvPr>
          <p:cNvSpPr>
            <a:spLocks noGrp="1"/>
          </p:cNvSpPr>
          <p:nvPr>
            <p:ph type="title"/>
          </p:nvPr>
        </p:nvSpPr>
        <p:spPr/>
        <p:txBody>
          <a:bodyPr/>
          <a:lstStyle/>
          <a:p>
            <a:r>
              <a:rPr lang="zh-TW" altLang="en-US" dirty="0"/>
              <a:t>客戶關係管理系統</a:t>
            </a:r>
          </a:p>
        </p:txBody>
      </p:sp>
    </p:spTree>
    <p:extLst>
      <p:ext uri="{BB962C8B-B14F-4D97-AF65-F5344CB8AC3E}">
        <p14:creationId xmlns:p14="http://schemas.microsoft.com/office/powerpoint/2010/main" val="3564838495"/>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CEFE37F3-FFAA-4CCE-BD45-AC39DE6AFFEB}"/>
              </a:ext>
            </a:extLst>
          </p:cNvPr>
          <p:cNvSpPr>
            <a:spLocks noGrp="1"/>
          </p:cNvSpPr>
          <p:nvPr>
            <p:ph idx="1"/>
          </p:nvPr>
        </p:nvSpPr>
        <p:spPr/>
        <p:txBody>
          <a:bodyPr/>
          <a:lstStyle/>
          <a:p>
            <a:r>
              <a:rPr lang="zh-TW" altLang="en-US" dirty="0">
                <a:solidFill>
                  <a:srgbClr val="FFFF00"/>
                </a:solidFill>
              </a:rPr>
              <a:t>知識管理系統</a:t>
            </a:r>
            <a:r>
              <a:rPr lang="en-US" altLang="zh-TW" dirty="0">
                <a:solidFill>
                  <a:srgbClr val="FFFF00"/>
                </a:solidFill>
              </a:rPr>
              <a:t>(knowledge management systems, </a:t>
            </a:r>
            <a:r>
              <a:rPr lang="en-US" altLang="zh-TW" dirty="0" err="1">
                <a:solidFill>
                  <a:srgbClr val="FFFF00"/>
                </a:solidFill>
              </a:rPr>
              <a:t>KMS</a:t>
            </a:r>
            <a:r>
              <a:rPr lang="en-US" altLang="zh-TW" dirty="0">
                <a:solidFill>
                  <a:srgbClr val="FFFF00"/>
                </a:solidFill>
              </a:rPr>
              <a:t>) </a:t>
            </a:r>
            <a:r>
              <a:rPr lang="zh-TW" altLang="en-US" dirty="0"/>
              <a:t>讓公司能夠更好地管理流程以取得並應用知識與專長</a:t>
            </a:r>
            <a:endParaRPr lang="en-US" altLang="zh-TW" dirty="0"/>
          </a:p>
          <a:p>
            <a:endParaRPr lang="en-US" altLang="zh-TW" dirty="0"/>
          </a:p>
          <a:p>
            <a:r>
              <a:rPr lang="en-US" altLang="zh-TW" dirty="0" err="1"/>
              <a:t>KMS</a:t>
            </a:r>
            <a:r>
              <a:rPr lang="en-US" altLang="zh-TW" dirty="0"/>
              <a:t> </a:t>
            </a:r>
            <a:r>
              <a:rPr lang="zh-TW" altLang="en-US" dirty="0"/>
              <a:t>蒐集公司所有的知識與經驗，讓公司可以隨時隨地應用來改善企業流程和管理決策</a:t>
            </a:r>
            <a:endParaRPr lang="en-US" altLang="zh-TW" dirty="0"/>
          </a:p>
          <a:p>
            <a:endParaRPr lang="en-US" altLang="zh-TW" dirty="0"/>
          </a:p>
          <a:p>
            <a:r>
              <a:rPr lang="en-US" altLang="zh-TW" dirty="0" err="1"/>
              <a:t>KMS</a:t>
            </a:r>
            <a:r>
              <a:rPr lang="en-US" altLang="zh-TW" dirty="0"/>
              <a:t> </a:t>
            </a:r>
            <a:r>
              <a:rPr lang="zh-TW" altLang="en-US" dirty="0"/>
              <a:t>也能夠串連公司外部的知識</a:t>
            </a:r>
          </a:p>
        </p:txBody>
      </p:sp>
      <p:sp>
        <p:nvSpPr>
          <p:cNvPr id="3" name="投影片編號版面配置區 2">
            <a:extLst>
              <a:ext uri="{FF2B5EF4-FFF2-40B4-BE49-F238E27FC236}">
                <a16:creationId xmlns:a16="http://schemas.microsoft.com/office/drawing/2014/main" id="{35EA5481-A5D7-4BA9-A519-A724693A9F27}"/>
              </a:ext>
            </a:extLst>
          </p:cNvPr>
          <p:cNvSpPr>
            <a:spLocks noGrp="1"/>
          </p:cNvSpPr>
          <p:nvPr>
            <p:ph type="sldNum" sz="quarter" idx="12"/>
          </p:nvPr>
        </p:nvSpPr>
        <p:spPr/>
        <p:txBody>
          <a:bodyPr/>
          <a:lstStyle/>
          <a:p>
            <a:fld id="{D55CB18B-31BB-4254-9559-1B86933C9FD7}" type="slidenum">
              <a:rPr lang="en-US" altLang="ko-KR" smtClean="0"/>
              <a:pPr/>
              <a:t>21</a:t>
            </a:fld>
            <a:endParaRPr lang="en-US" altLang="ko-KR"/>
          </a:p>
        </p:txBody>
      </p:sp>
      <p:sp>
        <p:nvSpPr>
          <p:cNvPr id="4" name="標題 3">
            <a:extLst>
              <a:ext uri="{FF2B5EF4-FFF2-40B4-BE49-F238E27FC236}">
                <a16:creationId xmlns:a16="http://schemas.microsoft.com/office/drawing/2014/main" id="{773DBFF8-362D-48C5-A6C2-B8F1C6A2D141}"/>
              </a:ext>
            </a:extLst>
          </p:cNvPr>
          <p:cNvSpPr>
            <a:spLocks noGrp="1"/>
          </p:cNvSpPr>
          <p:nvPr>
            <p:ph type="title"/>
          </p:nvPr>
        </p:nvSpPr>
        <p:spPr/>
        <p:txBody>
          <a:bodyPr/>
          <a:lstStyle/>
          <a:p>
            <a:r>
              <a:rPr lang="zh-TW" altLang="en-US" dirty="0"/>
              <a:t>知識管理系統</a:t>
            </a:r>
          </a:p>
        </p:txBody>
      </p:sp>
    </p:spTree>
    <p:extLst>
      <p:ext uri="{BB962C8B-B14F-4D97-AF65-F5344CB8AC3E}">
        <p14:creationId xmlns:p14="http://schemas.microsoft.com/office/powerpoint/2010/main" val="859199719"/>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B66C74FF-7C36-46C4-B141-4F7BDDBA5044}"/>
              </a:ext>
            </a:extLst>
          </p:cNvPr>
          <p:cNvSpPr>
            <a:spLocks noGrp="1"/>
          </p:cNvSpPr>
          <p:nvPr>
            <p:ph idx="1"/>
          </p:nvPr>
        </p:nvSpPr>
        <p:spPr/>
        <p:txBody>
          <a:bodyPr/>
          <a:lstStyle/>
          <a:p>
            <a:r>
              <a:rPr lang="en-US" altLang="zh-TW" dirty="0"/>
              <a:t>Intranets </a:t>
            </a:r>
            <a:r>
              <a:rPr lang="zh-TW" altLang="en-US" dirty="0"/>
              <a:t>指的是「內部網路」，使用與網際網路一樣的科技和技術，僅允許公司內部員工存取的私有網站</a:t>
            </a:r>
            <a:endParaRPr lang="en-US" altLang="zh-TW" dirty="0"/>
          </a:p>
          <a:p>
            <a:endParaRPr lang="en-US" altLang="zh-TW" dirty="0"/>
          </a:p>
          <a:p>
            <a:r>
              <a:rPr lang="zh-TW" altLang="en-US" dirty="0"/>
              <a:t>企業間網路</a:t>
            </a:r>
            <a:r>
              <a:rPr lang="en-US" altLang="zh-TW" dirty="0"/>
              <a:t>(Extranets) </a:t>
            </a:r>
            <a:r>
              <a:rPr lang="zh-TW" altLang="en-US" dirty="0"/>
              <a:t>則是公司讓獲得授權的銷售商與供應商可以存取的網路，通常被用來協調物料到公司生產設備間的流動</a:t>
            </a:r>
          </a:p>
        </p:txBody>
      </p:sp>
      <p:sp>
        <p:nvSpPr>
          <p:cNvPr id="3" name="投影片編號版面配置區 2">
            <a:extLst>
              <a:ext uri="{FF2B5EF4-FFF2-40B4-BE49-F238E27FC236}">
                <a16:creationId xmlns:a16="http://schemas.microsoft.com/office/drawing/2014/main" id="{1CF447FA-523E-4230-9D51-C4BC14A2C4A6}"/>
              </a:ext>
            </a:extLst>
          </p:cNvPr>
          <p:cNvSpPr>
            <a:spLocks noGrp="1"/>
          </p:cNvSpPr>
          <p:nvPr>
            <p:ph type="sldNum" sz="quarter" idx="12"/>
          </p:nvPr>
        </p:nvSpPr>
        <p:spPr/>
        <p:txBody>
          <a:bodyPr/>
          <a:lstStyle/>
          <a:p>
            <a:fld id="{D55CB18B-31BB-4254-9559-1B86933C9FD7}" type="slidenum">
              <a:rPr lang="en-US" altLang="ko-KR" smtClean="0"/>
              <a:pPr/>
              <a:t>22</a:t>
            </a:fld>
            <a:endParaRPr lang="en-US" altLang="ko-KR"/>
          </a:p>
        </p:txBody>
      </p:sp>
      <p:sp>
        <p:nvSpPr>
          <p:cNvPr id="4" name="標題 3">
            <a:extLst>
              <a:ext uri="{FF2B5EF4-FFF2-40B4-BE49-F238E27FC236}">
                <a16:creationId xmlns:a16="http://schemas.microsoft.com/office/drawing/2014/main" id="{0E48A636-5BE1-438A-9DB6-9B1DA21D2074}"/>
              </a:ext>
            </a:extLst>
          </p:cNvPr>
          <p:cNvSpPr>
            <a:spLocks noGrp="1"/>
          </p:cNvSpPr>
          <p:nvPr>
            <p:ph type="title"/>
          </p:nvPr>
        </p:nvSpPr>
        <p:spPr/>
        <p:txBody>
          <a:bodyPr/>
          <a:lstStyle/>
          <a:p>
            <a:r>
              <a:rPr lang="zh-TW" altLang="en-US" dirty="0"/>
              <a:t>企業內部網路和企業間網路</a:t>
            </a:r>
          </a:p>
        </p:txBody>
      </p:sp>
    </p:spTree>
    <p:extLst>
      <p:ext uri="{BB962C8B-B14F-4D97-AF65-F5344CB8AC3E}">
        <p14:creationId xmlns:p14="http://schemas.microsoft.com/office/powerpoint/2010/main" val="2399642303"/>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224B9738-78DD-4A11-BF84-79876A366E89}"/>
              </a:ext>
            </a:extLst>
          </p:cNvPr>
          <p:cNvSpPr>
            <a:spLocks noGrp="1"/>
          </p:cNvSpPr>
          <p:nvPr>
            <p:ph idx="1"/>
          </p:nvPr>
        </p:nvSpPr>
        <p:spPr>
          <a:xfrm>
            <a:off x="395536" y="1324534"/>
            <a:ext cx="8534152" cy="5156608"/>
          </a:xfrm>
        </p:spPr>
        <p:txBody>
          <a:bodyPr>
            <a:normAutofit/>
          </a:bodyPr>
          <a:lstStyle/>
          <a:p>
            <a:r>
              <a:rPr lang="zh-TW" altLang="en-US" dirty="0"/>
              <a:t>系統與科技，正在改變企業與客戶、員工、供應商及物流夥伴間的關係，轉型為使用網路和網際網路的數位關係 </a:t>
            </a:r>
            <a:r>
              <a:rPr lang="en-US" altLang="zh-TW" dirty="0"/>
              <a:t>(digital relationships)</a:t>
            </a:r>
          </a:p>
          <a:p>
            <a:r>
              <a:rPr lang="zh-TW" altLang="en-US" dirty="0">
                <a:solidFill>
                  <a:srgbClr val="FFFF00"/>
                </a:solidFill>
              </a:rPr>
              <a:t>電子化企業</a:t>
            </a:r>
            <a:r>
              <a:rPr lang="en-US" altLang="zh-TW" dirty="0">
                <a:solidFill>
                  <a:srgbClr val="FFFF00"/>
                </a:solidFill>
              </a:rPr>
              <a:t>(electronic business) </a:t>
            </a:r>
            <a:r>
              <a:rPr lang="zh-TW" altLang="en-US" dirty="0"/>
              <a:t>或</a:t>
            </a:r>
            <a:r>
              <a:rPr lang="en-US" altLang="zh-TW" dirty="0">
                <a:solidFill>
                  <a:srgbClr val="FFFF00"/>
                </a:solidFill>
              </a:rPr>
              <a:t>e-business</a:t>
            </a:r>
            <a:r>
              <a:rPr lang="zh-TW" altLang="en-US" dirty="0"/>
              <a:t>，是指企業運用數位科技和網際網路來執行主要的企業流程</a:t>
            </a:r>
            <a:endParaRPr lang="en-US" altLang="zh-TW" dirty="0"/>
          </a:p>
          <a:p>
            <a:r>
              <a:rPr lang="zh-TW" altLang="en-US" dirty="0"/>
              <a:t>電子商務是電子化企業的一部分，透過網際網路進行商品和服務的買賣</a:t>
            </a:r>
            <a:endParaRPr lang="en-US" altLang="zh-TW" dirty="0"/>
          </a:p>
          <a:p>
            <a:r>
              <a:rPr lang="zh-TW" altLang="en-US" dirty="0">
                <a:solidFill>
                  <a:srgbClr val="FFFF00"/>
                </a:solidFill>
              </a:rPr>
              <a:t>電子化政府</a:t>
            </a:r>
            <a:r>
              <a:rPr lang="en-US" altLang="zh-TW" dirty="0">
                <a:solidFill>
                  <a:srgbClr val="FFFF00"/>
                </a:solidFill>
              </a:rPr>
              <a:t>(e-government) </a:t>
            </a:r>
            <a:r>
              <a:rPr lang="zh-TW" altLang="en-US" dirty="0"/>
              <a:t>是指應用網際網路和連網技術，將政府公部門與人民、員工、企業間的關係予以數位化</a:t>
            </a:r>
          </a:p>
        </p:txBody>
      </p:sp>
      <p:sp>
        <p:nvSpPr>
          <p:cNvPr id="3" name="投影片編號版面配置區 2">
            <a:extLst>
              <a:ext uri="{FF2B5EF4-FFF2-40B4-BE49-F238E27FC236}">
                <a16:creationId xmlns:a16="http://schemas.microsoft.com/office/drawing/2014/main" id="{3E67BF34-034D-4113-8681-C3F231EA3372}"/>
              </a:ext>
            </a:extLst>
          </p:cNvPr>
          <p:cNvSpPr>
            <a:spLocks noGrp="1"/>
          </p:cNvSpPr>
          <p:nvPr>
            <p:ph type="sldNum" sz="quarter" idx="12"/>
          </p:nvPr>
        </p:nvSpPr>
        <p:spPr/>
        <p:txBody>
          <a:bodyPr/>
          <a:lstStyle/>
          <a:p>
            <a:fld id="{D55CB18B-31BB-4254-9559-1B86933C9FD7}" type="slidenum">
              <a:rPr lang="en-US" altLang="ko-KR" smtClean="0"/>
              <a:pPr/>
              <a:t>23</a:t>
            </a:fld>
            <a:endParaRPr lang="en-US" altLang="ko-KR"/>
          </a:p>
        </p:txBody>
      </p:sp>
      <p:sp>
        <p:nvSpPr>
          <p:cNvPr id="4" name="標題 3">
            <a:extLst>
              <a:ext uri="{FF2B5EF4-FFF2-40B4-BE49-F238E27FC236}">
                <a16:creationId xmlns:a16="http://schemas.microsoft.com/office/drawing/2014/main" id="{7921958F-347E-41A2-9155-392667B14988}"/>
              </a:ext>
            </a:extLst>
          </p:cNvPr>
          <p:cNvSpPr>
            <a:spLocks noGrp="1"/>
          </p:cNvSpPr>
          <p:nvPr>
            <p:ph type="title"/>
          </p:nvPr>
        </p:nvSpPr>
        <p:spPr/>
        <p:txBody>
          <a:bodyPr/>
          <a:lstStyle/>
          <a:p>
            <a:r>
              <a:rPr lang="zh-TW" altLang="en-US"/>
              <a:t>電子化企業、電子商務與電子化政府</a:t>
            </a:r>
            <a:endParaRPr lang="zh-TW" altLang="en-US" dirty="0"/>
          </a:p>
        </p:txBody>
      </p:sp>
    </p:spTree>
    <p:extLst>
      <p:ext uri="{BB962C8B-B14F-4D97-AF65-F5344CB8AC3E}">
        <p14:creationId xmlns:p14="http://schemas.microsoft.com/office/powerpoint/2010/main" val="2544035270"/>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11C4EFE3-BD77-4553-9D96-1865B3660331}"/>
              </a:ext>
            </a:extLst>
          </p:cNvPr>
          <p:cNvSpPr>
            <a:spLocks noGrp="1"/>
          </p:cNvSpPr>
          <p:nvPr>
            <p:ph idx="1"/>
          </p:nvPr>
        </p:nvSpPr>
        <p:spPr/>
        <p:txBody>
          <a:bodyPr/>
          <a:lstStyle/>
          <a:p>
            <a:r>
              <a:rPr lang="zh-TW" altLang="en-US" dirty="0">
                <a:solidFill>
                  <a:srgbClr val="FFFF00"/>
                </a:solidFill>
              </a:rPr>
              <a:t>協同合作</a:t>
            </a:r>
            <a:r>
              <a:rPr lang="en-US" altLang="zh-TW" dirty="0">
                <a:solidFill>
                  <a:srgbClr val="FFFF00"/>
                </a:solidFill>
              </a:rPr>
              <a:t>(collaboration) </a:t>
            </a:r>
            <a:r>
              <a:rPr lang="zh-TW" altLang="en-US" dirty="0"/>
              <a:t>意指與其他人一同工作來達成共享且明確的目標</a:t>
            </a:r>
            <a:endParaRPr lang="en-US" altLang="zh-TW" dirty="0"/>
          </a:p>
          <a:p>
            <a:r>
              <a:rPr lang="zh-TW" altLang="en-US" dirty="0"/>
              <a:t>基於各種原因，團隊合作的重要性已今非昔比</a:t>
            </a:r>
          </a:p>
          <a:p>
            <a:pPr marL="971550" lvl="1" indent="-514350">
              <a:buFont typeface="+mj-lt"/>
              <a:buAutoNum type="arabicPeriod"/>
            </a:pPr>
            <a:r>
              <a:rPr lang="zh-TW" altLang="en-US" dirty="0"/>
              <a:t>工作特質的改變</a:t>
            </a:r>
            <a:endParaRPr lang="en-US" altLang="zh-TW" dirty="0"/>
          </a:p>
          <a:p>
            <a:pPr marL="971550" lvl="1" indent="-514350">
              <a:buFont typeface="+mj-lt"/>
              <a:buAutoNum type="arabicPeriod"/>
            </a:pPr>
            <a:r>
              <a:rPr lang="zh-TW" altLang="en-US" dirty="0"/>
              <a:t>專業工作的成長</a:t>
            </a:r>
            <a:endParaRPr lang="en-US" altLang="zh-TW" dirty="0"/>
          </a:p>
          <a:p>
            <a:pPr marL="971550" lvl="1" indent="-514350">
              <a:buFont typeface="+mj-lt"/>
              <a:buAutoNum type="arabicPeriod"/>
            </a:pPr>
            <a:r>
              <a:rPr lang="zh-TW" altLang="en-US" dirty="0"/>
              <a:t>改變中的公司體制</a:t>
            </a:r>
            <a:endParaRPr lang="en-US" altLang="zh-TW" dirty="0"/>
          </a:p>
          <a:p>
            <a:pPr marL="971550" lvl="1" indent="-514350">
              <a:buFont typeface="+mj-lt"/>
              <a:buAutoNum type="arabicPeriod"/>
            </a:pPr>
            <a:r>
              <a:rPr lang="zh-TW" altLang="en-US" dirty="0"/>
              <a:t>改變中的公司範圍</a:t>
            </a:r>
            <a:endParaRPr lang="en-US" altLang="zh-TW" dirty="0"/>
          </a:p>
          <a:p>
            <a:pPr marL="971550" lvl="1" indent="-514350">
              <a:buFont typeface="+mj-lt"/>
              <a:buAutoNum type="arabicPeriod"/>
            </a:pPr>
            <a:r>
              <a:rPr lang="zh-TW" altLang="en-US" dirty="0"/>
              <a:t>強調創新</a:t>
            </a:r>
            <a:endParaRPr lang="en-US" altLang="zh-TW" dirty="0"/>
          </a:p>
          <a:p>
            <a:pPr marL="971550" lvl="1" indent="-514350">
              <a:buFont typeface="+mj-lt"/>
              <a:buAutoNum type="arabicPeriod"/>
            </a:pPr>
            <a:r>
              <a:rPr lang="zh-TW" altLang="en-US" dirty="0"/>
              <a:t>改變中的工作和企業文化</a:t>
            </a:r>
          </a:p>
        </p:txBody>
      </p:sp>
      <p:sp>
        <p:nvSpPr>
          <p:cNvPr id="3" name="投影片編號版面配置區 2">
            <a:extLst>
              <a:ext uri="{FF2B5EF4-FFF2-40B4-BE49-F238E27FC236}">
                <a16:creationId xmlns:a16="http://schemas.microsoft.com/office/drawing/2014/main" id="{B011C94D-320E-4C00-818C-0FF2C1079BEC}"/>
              </a:ext>
            </a:extLst>
          </p:cNvPr>
          <p:cNvSpPr>
            <a:spLocks noGrp="1"/>
          </p:cNvSpPr>
          <p:nvPr>
            <p:ph type="sldNum" sz="quarter" idx="12"/>
          </p:nvPr>
        </p:nvSpPr>
        <p:spPr/>
        <p:txBody>
          <a:bodyPr/>
          <a:lstStyle/>
          <a:p>
            <a:fld id="{D55CB18B-31BB-4254-9559-1B86933C9FD7}" type="slidenum">
              <a:rPr lang="en-US" altLang="ko-KR" smtClean="0"/>
              <a:pPr/>
              <a:t>24</a:t>
            </a:fld>
            <a:endParaRPr lang="en-US" altLang="ko-KR"/>
          </a:p>
        </p:txBody>
      </p:sp>
      <p:sp>
        <p:nvSpPr>
          <p:cNvPr id="4" name="標題 3">
            <a:extLst>
              <a:ext uri="{FF2B5EF4-FFF2-40B4-BE49-F238E27FC236}">
                <a16:creationId xmlns:a16="http://schemas.microsoft.com/office/drawing/2014/main" id="{420C0360-6124-4FB0-832F-E6E4896E212F}"/>
              </a:ext>
            </a:extLst>
          </p:cNvPr>
          <p:cNvSpPr>
            <a:spLocks noGrp="1"/>
          </p:cNvSpPr>
          <p:nvPr>
            <p:ph type="title"/>
          </p:nvPr>
        </p:nvSpPr>
        <p:spPr/>
        <p:txBody>
          <a:bodyPr/>
          <a:lstStyle/>
          <a:p>
            <a:r>
              <a:rPr lang="zh-TW" altLang="en-US" dirty="0"/>
              <a:t>何謂協同合作？</a:t>
            </a:r>
          </a:p>
        </p:txBody>
      </p:sp>
    </p:spTree>
    <p:extLst>
      <p:ext uri="{BB962C8B-B14F-4D97-AF65-F5344CB8AC3E}">
        <p14:creationId xmlns:p14="http://schemas.microsoft.com/office/powerpoint/2010/main" val="2036162150"/>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7B7988F7-D692-409F-9572-B06F08F41B5D}"/>
              </a:ext>
            </a:extLst>
          </p:cNvPr>
          <p:cNvSpPr>
            <a:spLocks noGrp="1"/>
          </p:cNvSpPr>
          <p:nvPr>
            <p:ph idx="1"/>
          </p:nvPr>
        </p:nvSpPr>
        <p:spPr/>
        <p:txBody>
          <a:bodyPr/>
          <a:lstStyle/>
          <a:p>
            <a:r>
              <a:rPr lang="zh-TW" altLang="en-US" dirty="0"/>
              <a:t>許多公司正透過擁抱</a:t>
            </a:r>
            <a:r>
              <a:rPr lang="zh-TW" altLang="en-US" dirty="0">
                <a:solidFill>
                  <a:srgbClr val="FFFF00"/>
                </a:solidFill>
              </a:rPr>
              <a:t>社群企業</a:t>
            </a:r>
            <a:r>
              <a:rPr lang="en-US" altLang="zh-TW" dirty="0">
                <a:solidFill>
                  <a:srgbClr val="FFFF00"/>
                </a:solidFill>
              </a:rPr>
              <a:t>(social business) </a:t>
            </a:r>
            <a:r>
              <a:rPr lang="zh-TW" altLang="en-US" dirty="0"/>
              <a:t>來強化協同合作，運用臉書、推特以及公司內的社群工具，來提升員工、客戶和供應商間的互動</a:t>
            </a:r>
            <a:endParaRPr lang="en-US" altLang="zh-TW" dirty="0"/>
          </a:p>
          <a:p>
            <a:endParaRPr lang="en-US" altLang="zh-TW" dirty="0"/>
          </a:p>
          <a:p>
            <a:r>
              <a:rPr lang="zh-TW" altLang="en-US" dirty="0"/>
              <a:t>社群企業的支持者認為，如果企業有辦法融入這些對話當中，就會強化他們與消費者、供應商以及員工之間的聯繫、增加他們對企業的情感投入</a:t>
            </a:r>
          </a:p>
        </p:txBody>
      </p:sp>
      <p:sp>
        <p:nvSpPr>
          <p:cNvPr id="3" name="投影片編號版面配置區 2">
            <a:extLst>
              <a:ext uri="{FF2B5EF4-FFF2-40B4-BE49-F238E27FC236}">
                <a16:creationId xmlns:a16="http://schemas.microsoft.com/office/drawing/2014/main" id="{F0DDF036-092A-4B88-83D1-6BC1E039EF2B}"/>
              </a:ext>
            </a:extLst>
          </p:cNvPr>
          <p:cNvSpPr>
            <a:spLocks noGrp="1"/>
          </p:cNvSpPr>
          <p:nvPr>
            <p:ph type="sldNum" sz="quarter" idx="12"/>
          </p:nvPr>
        </p:nvSpPr>
        <p:spPr/>
        <p:txBody>
          <a:bodyPr/>
          <a:lstStyle/>
          <a:p>
            <a:fld id="{D55CB18B-31BB-4254-9559-1B86933C9FD7}" type="slidenum">
              <a:rPr lang="en-US" altLang="ko-KR" smtClean="0"/>
              <a:pPr/>
              <a:t>25</a:t>
            </a:fld>
            <a:endParaRPr lang="en-US" altLang="ko-KR"/>
          </a:p>
        </p:txBody>
      </p:sp>
      <p:sp>
        <p:nvSpPr>
          <p:cNvPr id="4" name="標題 3">
            <a:extLst>
              <a:ext uri="{FF2B5EF4-FFF2-40B4-BE49-F238E27FC236}">
                <a16:creationId xmlns:a16="http://schemas.microsoft.com/office/drawing/2014/main" id="{F601093B-1505-4502-A6F3-588126E2F830}"/>
              </a:ext>
            </a:extLst>
          </p:cNvPr>
          <p:cNvSpPr>
            <a:spLocks noGrp="1"/>
          </p:cNvSpPr>
          <p:nvPr>
            <p:ph type="title"/>
          </p:nvPr>
        </p:nvSpPr>
        <p:spPr/>
        <p:txBody>
          <a:bodyPr/>
          <a:lstStyle/>
          <a:p>
            <a:r>
              <a:rPr lang="zh-TW" altLang="en-US" dirty="0"/>
              <a:t>社群企業是什麼？</a:t>
            </a:r>
          </a:p>
        </p:txBody>
      </p:sp>
    </p:spTree>
    <p:extLst>
      <p:ext uri="{BB962C8B-B14F-4D97-AF65-F5344CB8AC3E}">
        <p14:creationId xmlns:p14="http://schemas.microsoft.com/office/powerpoint/2010/main" val="4012651337"/>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內容版面配置區 7">
            <a:extLst>
              <a:ext uri="{FF2B5EF4-FFF2-40B4-BE49-F238E27FC236}">
                <a16:creationId xmlns:a16="http://schemas.microsoft.com/office/drawing/2014/main" id="{8BA83BE8-355C-44BD-B0C6-58C7D5F386D4}"/>
              </a:ext>
            </a:extLst>
          </p:cNvPr>
          <p:cNvPicPr>
            <a:picLocks noGrp="1" noChangeAspect="1"/>
          </p:cNvPicPr>
          <p:nvPr>
            <p:ph idx="1"/>
          </p:nvPr>
        </p:nvPicPr>
        <p:blipFill>
          <a:blip r:embed="rId2"/>
          <a:stretch>
            <a:fillRect/>
          </a:stretch>
        </p:blipFill>
        <p:spPr>
          <a:xfrm>
            <a:off x="395288" y="1340768"/>
            <a:ext cx="8534400" cy="4071684"/>
          </a:xfrm>
          <a:prstGeom prst="rect">
            <a:avLst/>
          </a:prstGeom>
        </p:spPr>
      </p:pic>
      <p:sp>
        <p:nvSpPr>
          <p:cNvPr id="3" name="投影片編號版面配置區 2">
            <a:extLst>
              <a:ext uri="{FF2B5EF4-FFF2-40B4-BE49-F238E27FC236}">
                <a16:creationId xmlns:a16="http://schemas.microsoft.com/office/drawing/2014/main" id="{0489D42B-9AD8-4307-A2B6-797B24EDD7ED}"/>
              </a:ext>
            </a:extLst>
          </p:cNvPr>
          <p:cNvSpPr>
            <a:spLocks noGrp="1"/>
          </p:cNvSpPr>
          <p:nvPr>
            <p:ph type="sldNum" sz="quarter" idx="12"/>
          </p:nvPr>
        </p:nvSpPr>
        <p:spPr/>
        <p:txBody>
          <a:bodyPr/>
          <a:lstStyle/>
          <a:p>
            <a:fld id="{D55CB18B-31BB-4254-9559-1B86933C9FD7}" type="slidenum">
              <a:rPr lang="en-US" altLang="ko-KR" smtClean="0"/>
              <a:pPr/>
              <a:t>26</a:t>
            </a:fld>
            <a:endParaRPr lang="en-US" altLang="ko-KR"/>
          </a:p>
        </p:txBody>
      </p:sp>
      <p:sp>
        <p:nvSpPr>
          <p:cNvPr id="4" name="標題 3">
            <a:extLst>
              <a:ext uri="{FF2B5EF4-FFF2-40B4-BE49-F238E27FC236}">
                <a16:creationId xmlns:a16="http://schemas.microsoft.com/office/drawing/2014/main" id="{9D8CC0CE-94BC-4FB8-8FAC-C22ECAEA5D8C}"/>
              </a:ext>
            </a:extLst>
          </p:cNvPr>
          <p:cNvSpPr>
            <a:spLocks noGrp="1"/>
          </p:cNvSpPr>
          <p:nvPr>
            <p:ph type="title"/>
          </p:nvPr>
        </p:nvSpPr>
        <p:spPr/>
        <p:txBody>
          <a:bodyPr/>
          <a:lstStyle/>
          <a:p>
            <a:r>
              <a:rPr lang="zh-TW" altLang="en-US" dirty="0"/>
              <a:t>社群企業的應用</a:t>
            </a:r>
          </a:p>
        </p:txBody>
      </p:sp>
    </p:spTree>
    <p:extLst>
      <p:ext uri="{BB962C8B-B14F-4D97-AF65-F5344CB8AC3E}">
        <p14:creationId xmlns:p14="http://schemas.microsoft.com/office/powerpoint/2010/main" val="679380767"/>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內容版面配置區 7">
            <a:extLst>
              <a:ext uri="{FF2B5EF4-FFF2-40B4-BE49-F238E27FC236}">
                <a16:creationId xmlns:a16="http://schemas.microsoft.com/office/drawing/2014/main" id="{09D72E7E-3B5E-4633-95C2-F9FCBACD5B16}"/>
              </a:ext>
            </a:extLst>
          </p:cNvPr>
          <p:cNvPicPr>
            <a:picLocks noGrp="1" noChangeAspect="1"/>
          </p:cNvPicPr>
          <p:nvPr>
            <p:ph idx="1"/>
          </p:nvPr>
        </p:nvPicPr>
        <p:blipFill>
          <a:blip r:embed="rId2"/>
          <a:stretch>
            <a:fillRect/>
          </a:stretch>
        </p:blipFill>
        <p:spPr>
          <a:xfrm>
            <a:off x="286072" y="1691836"/>
            <a:ext cx="8534400" cy="3321340"/>
          </a:xfrm>
          <a:prstGeom prst="rect">
            <a:avLst/>
          </a:prstGeom>
        </p:spPr>
      </p:pic>
      <p:sp>
        <p:nvSpPr>
          <p:cNvPr id="3" name="投影片編號版面配置區 2">
            <a:extLst>
              <a:ext uri="{FF2B5EF4-FFF2-40B4-BE49-F238E27FC236}">
                <a16:creationId xmlns:a16="http://schemas.microsoft.com/office/drawing/2014/main" id="{7BC3A842-9309-4E84-9A76-ADB237C4100A}"/>
              </a:ext>
            </a:extLst>
          </p:cNvPr>
          <p:cNvSpPr>
            <a:spLocks noGrp="1"/>
          </p:cNvSpPr>
          <p:nvPr>
            <p:ph type="sldNum" sz="quarter" idx="12"/>
          </p:nvPr>
        </p:nvSpPr>
        <p:spPr/>
        <p:txBody>
          <a:bodyPr/>
          <a:lstStyle/>
          <a:p>
            <a:fld id="{D55CB18B-31BB-4254-9559-1B86933C9FD7}" type="slidenum">
              <a:rPr lang="en-US" altLang="ko-KR" smtClean="0"/>
              <a:pPr/>
              <a:t>27</a:t>
            </a:fld>
            <a:endParaRPr lang="en-US" altLang="ko-KR"/>
          </a:p>
        </p:txBody>
      </p:sp>
      <p:sp>
        <p:nvSpPr>
          <p:cNvPr id="4" name="標題 3">
            <a:extLst>
              <a:ext uri="{FF2B5EF4-FFF2-40B4-BE49-F238E27FC236}">
                <a16:creationId xmlns:a16="http://schemas.microsoft.com/office/drawing/2014/main" id="{2E472BF4-50DC-4FF9-81B5-9217728A5D4E}"/>
              </a:ext>
            </a:extLst>
          </p:cNvPr>
          <p:cNvSpPr>
            <a:spLocks noGrp="1"/>
          </p:cNvSpPr>
          <p:nvPr>
            <p:ph type="title"/>
          </p:nvPr>
        </p:nvSpPr>
        <p:spPr/>
        <p:txBody>
          <a:bodyPr/>
          <a:lstStyle/>
          <a:p>
            <a:r>
              <a:rPr lang="zh-TW" altLang="en-US" dirty="0"/>
              <a:t>協同合作及社群企業的效益</a:t>
            </a:r>
          </a:p>
        </p:txBody>
      </p:sp>
    </p:spTree>
    <p:extLst>
      <p:ext uri="{BB962C8B-B14F-4D97-AF65-F5344CB8AC3E}">
        <p14:creationId xmlns:p14="http://schemas.microsoft.com/office/powerpoint/2010/main" val="3369065147"/>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a16="http://schemas.microsoft.com/office/drawing/2014/main" id="{63399FEE-E3F5-4F82-BA5E-55163B9BC58D}"/>
              </a:ext>
            </a:extLst>
          </p:cNvPr>
          <p:cNvSpPr>
            <a:spLocks noGrp="1"/>
          </p:cNvSpPr>
          <p:nvPr>
            <p:ph type="title"/>
          </p:nvPr>
        </p:nvSpPr>
        <p:spPr/>
        <p:txBody>
          <a:bodyPr/>
          <a:lstStyle/>
          <a:p>
            <a:r>
              <a:rPr lang="zh-TW" altLang="en-US" dirty="0"/>
              <a:t>協同合作的必備條件</a:t>
            </a:r>
          </a:p>
        </p:txBody>
      </p:sp>
      <p:sp>
        <p:nvSpPr>
          <p:cNvPr id="3" name="投影片編號版面配置區 2">
            <a:extLst>
              <a:ext uri="{FF2B5EF4-FFF2-40B4-BE49-F238E27FC236}">
                <a16:creationId xmlns:a16="http://schemas.microsoft.com/office/drawing/2014/main" id="{CE6A5764-4A24-4FB9-9B10-EDF1EB438535}"/>
              </a:ext>
            </a:extLst>
          </p:cNvPr>
          <p:cNvSpPr>
            <a:spLocks noGrp="1"/>
          </p:cNvSpPr>
          <p:nvPr>
            <p:ph type="sldNum" sz="quarter" idx="12"/>
          </p:nvPr>
        </p:nvSpPr>
        <p:spPr/>
        <p:txBody>
          <a:bodyPr/>
          <a:lstStyle/>
          <a:p>
            <a:fld id="{D55CB18B-31BB-4254-9559-1B86933C9FD7}" type="slidenum">
              <a:rPr lang="en-US" altLang="ko-KR" smtClean="0"/>
              <a:pPr/>
              <a:t>28</a:t>
            </a:fld>
            <a:endParaRPr lang="en-US" altLang="ko-KR"/>
          </a:p>
        </p:txBody>
      </p:sp>
      <p:grpSp>
        <p:nvGrpSpPr>
          <p:cNvPr id="22" name="群組 21">
            <a:extLst>
              <a:ext uri="{FF2B5EF4-FFF2-40B4-BE49-F238E27FC236}">
                <a16:creationId xmlns:a16="http://schemas.microsoft.com/office/drawing/2014/main" id="{482D1FD9-EF8B-4E3A-9E18-8911B2FA6573}"/>
              </a:ext>
            </a:extLst>
          </p:cNvPr>
          <p:cNvGrpSpPr/>
          <p:nvPr/>
        </p:nvGrpSpPr>
        <p:grpSpPr>
          <a:xfrm>
            <a:off x="1288208" y="1017455"/>
            <a:ext cx="7460256" cy="5291865"/>
            <a:chOff x="1288208" y="1017455"/>
            <a:chExt cx="7460256" cy="5291865"/>
          </a:xfrm>
        </p:grpSpPr>
        <p:sp>
          <p:nvSpPr>
            <p:cNvPr id="2" name="矩形 1">
              <a:extLst>
                <a:ext uri="{FF2B5EF4-FFF2-40B4-BE49-F238E27FC236}">
                  <a16:creationId xmlns:a16="http://schemas.microsoft.com/office/drawing/2014/main" id="{F1390F33-4398-4A1B-82EF-F1CDF73C6D18}"/>
                </a:ext>
              </a:extLst>
            </p:cNvPr>
            <p:cNvSpPr/>
            <p:nvPr/>
          </p:nvSpPr>
          <p:spPr>
            <a:xfrm>
              <a:off x="4355976" y="3212977"/>
              <a:ext cx="2016224" cy="720080"/>
            </a:xfrm>
            <a:prstGeom prst="rect">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TW" altLang="en-US" dirty="0"/>
                <a:t>協同合作品質</a:t>
              </a:r>
            </a:p>
          </p:txBody>
        </p:sp>
        <p:sp>
          <p:nvSpPr>
            <p:cNvPr id="4" name="矩形 3">
              <a:extLst>
                <a:ext uri="{FF2B5EF4-FFF2-40B4-BE49-F238E27FC236}">
                  <a16:creationId xmlns:a16="http://schemas.microsoft.com/office/drawing/2014/main" id="{8492FEDE-78A9-4533-8A18-DE3BBF54CE66}"/>
                </a:ext>
              </a:extLst>
            </p:cNvPr>
            <p:cNvSpPr/>
            <p:nvPr/>
          </p:nvSpPr>
          <p:spPr>
            <a:xfrm>
              <a:off x="6948264" y="3212977"/>
              <a:ext cx="1800200" cy="720080"/>
            </a:xfrm>
            <a:prstGeom prst="rect">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p:spPr>
          <p:style>
            <a:lnRef idx="1">
              <a:schemeClr val="dk1"/>
            </a:lnRef>
            <a:fillRef idx="3">
              <a:schemeClr val="dk1"/>
            </a:fillRef>
            <a:effectRef idx="2">
              <a:schemeClr val="dk1"/>
            </a:effectRef>
            <a:fontRef idx="minor">
              <a:schemeClr val="lt1"/>
            </a:fontRef>
          </p:style>
          <p:txBody>
            <a:bodyPr rtlCol="0" anchor="ctr"/>
            <a:lstStyle/>
            <a:p>
              <a:pPr algn="ctr"/>
              <a:r>
                <a:rPr lang="zh-TW" altLang="en-US" dirty="0"/>
                <a:t>公司績效</a:t>
              </a:r>
            </a:p>
          </p:txBody>
        </p:sp>
        <p:sp>
          <p:nvSpPr>
            <p:cNvPr id="6" name="矩形 5">
              <a:extLst>
                <a:ext uri="{FF2B5EF4-FFF2-40B4-BE49-F238E27FC236}">
                  <a16:creationId xmlns:a16="http://schemas.microsoft.com/office/drawing/2014/main" id="{A2A4CB47-FAA1-49DF-83D5-AA39926D810F}"/>
                </a:ext>
              </a:extLst>
            </p:cNvPr>
            <p:cNvSpPr/>
            <p:nvPr/>
          </p:nvSpPr>
          <p:spPr>
            <a:xfrm>
              <a:off x="1288208" y="1412776"/>
              <a:ext cx="2563712" cy="1512168"/>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zh-TW" altLang="en-US" dirty="0">
                  <a:solidFill>
                    <a:schemeClr val="tx1"/>
                  </a:solidFill>
                </a:rPr>
                <a:t>開放式的組織文化</a:t>
              </a:r>
            </a:p>
            <a:p>
              <a:pPr marL="285750" indent="-285750">
                <a:buFont typeface="Arial" panose="020B0604020202020204" pitchFamily="34" charset="0"/>
                <a:buChar char="•"/>
              </a:pPr>
              <a:r>
                <a:rPr lang="zh-TW" altLang="en-US" dirty="0">
                  <a:solidFill>
                    <a:schemeClr val="tx1"/>
                  </a:solidFill>
                </a:rPr>
                <a:t>分散式架構</a:t>
              </a:r>
            </a:p>
            <a:p>
              <a:pPr marL="285750" indent="-285750">
                <a:buFont typeface="Arial" panose="020B0604020202020204" pitchFamily="34" charset="0"/>
                <a:buChar char="•"/>
              </a:pPr>
              <a:r>
                <a:rPr lang="zh-TW" altLang="en-US" dirty="0">
                  <a:solidFill>
                    <a:schemeClr val="tx1"/>
                  </a:solidFill>
                </a:rPr>
                <a:t>廣泛地合作</a:t>
              </a:r>
            </a:p>
          </p:txBody>
        </p:sp>
        <p:sp>
          <p:nvSpPr>
            <p:cNvPr id="8" name="矩形 7">
              <a:extLst>
                <a:ext uri="{FF2B5EF4-FFF2-40B4-BE49-F238E27FC236}">
                  <a16:creationId xmlns:a16="http://schemas.microsoft.com/office/drawing/2014/main" id="{E4491A4A-FD1E-45C4-B190-1604C41D161F}"/>
                </a:ext>
              </a:extLst>
            </p:cNvPr>
            <p:cNvSpPr/>
            <p:nvPr/>
          </p:nvSpPr>
          <p:spPr>
            <a:xfrm>
              <a:off x="1288208" y="4077072"/>
              <a:ext cx="2563712" cy="2232248"/>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zh-TW" altLang="en-US" dirty="0">
                  <a:solidFill>
                    <a:schemeClr val="tx1"/>
                  </a:solidFill>
                </a:rPr>
                <a:t>在協同合作的推行與運作上運用協同合作與社群科技</a:t>
              </a:r>
            </a:p>
            <a:p>
              <a:pPr marL="285750" indent="-285750">
                <a:buFont typeface="Arial" panose="020B0604020202020204" pitchFamily="34" charset="0"/>
                <a:buChar char="•"/>
              </a:pPr>
              <a:r>
                <a:rPr lang="zh-TW" altLang="en-US" dirty="0">
                  <a:solidFill>
                    <a:schemeClr val="tx1"/>
                  </a:solidFill>
                </a:rPr>
                <a:t>使用協同合作與社群科技進行策略規劃</a:t>
              </a:r>
            </a:p>
          </p:txBody>
        </p:sp>
        <p:sp>
          <p:nvSpPr>
            <p:cNvPr id="7" name="矩形 6">
              <a:extLst>
                <a:ext uri="{FF2B5EF4-FFF2-40B4-BE49-F238E27FC236}">
                  <a16:creationId xmlns:a16="http://schemas.microsoft.com/office/drawing/2014/main" id="{E0413DF8-DDDB-4770-BC76-C9C972A1D4C9}"/>
                </a:ext>
              </a:extLst>
            </p:cNvPr>
            <p:cNvSpPr/>
            <p:nvPr/>
          </p:nvSpPr>
          <p:spPr>
            <a:xfrm>
              <a:off x="1785234" y="1017455"/>
              <a:ext cx="1569660" cy="369332"/>
            </a:xfrm>
            <a:prstGeom prst="rect">
              <a:avLst/>
            </a:prstGeom>
          </p:spPr>
          <p:txBody>
            <a:bodyPr wrap="none">
              <a:spAutoFit/>
            </a:bodyPr>
            <a:lstStyle/>
            <a:p>
              <a:r>
                <a:rPr lang="zh-TW" altLang="en-US">
                  <a:latin typeface="DFHei-Md-HKP-BF"/>
                </a:rPr>
                <a:t>協同合作能力</a:t>
              </a:r>
              <a:endParaRPr lang="zh-TW" altLang="en-US" dirty="0"/>
            </a:p>
          </p:txBody>
        </p:sp>
        <p:sp>
          <p:nvSpPr>
            <p:cNvPr id="9" name="矩形 8">
              <a:extLst>
                <a:ext uri="{FF2B5EF4-FFF2-40B4-BE49-F238E27FC236}">
                  <a16:creationId xmlns:a16="http://schemas.microsoft.com/office/drawing/2014/main" id="{72391777-34DC-4E02-9DE7-60C763097F91}"/>
                </a:ext>
              </a:extLst>
            </p:cNvPr>
            <p:cNvSpPr/>
            <p:nvPr/>
          </p:nvSpPr>
          <p:spPr>
            <a:xfrm>
              <a:off x="1785234" y="3682769"/>
              <a:ext cx="1569660" cy="369332"/>
            </a:xfrm>
            <a:prstGeom prst="rect">
              <a:avLst/>
            </a:prstGeom>
          </p:spPr>
          <p:txBody>
            <a:bodyPr wrap="none">
              <a:spAutoFit/>
            </a:bodyPr>
            <a:lstStyle/>
            <a:p>
              <a:r>
                <a:rPr lang="zh-TW" altLang="en-US" dirty="0">
                  <a:latin typeface="DFHei-Md-HKP-BF"/>
                </a:rPr>
                <a:t>協同合作科技</a:t>
              </a:r>
              <a:endParaRPr lang="zh-TW" altLang="en-US" dirty="0"/>
            </a:p>
          </p:txBody>
        </p:sp>
        <p:cxnSp>
          <p:nvCxnSpPr>
            <p:cNvPr id="12" name="直線單箭頭接點 11">
              <a:extLst>
                <a:ext uri="{FF2B5EF4-FFF2-40B4-BE49-F238E27FC236}">
                  <a16:creationId xmlns:a16="http://schemas.microsoft.com/office/drawing/2014/main" id="{B99E3D3A-E5CE-4DAE-BFD4-4EC1684ADBE1}"/>
                </a:ext>
              </a:extLst>
            </p:cNvPr>
            <p:cNvCxnSpPr>
              <a:cxnSpLocks/>
            </p:cNvCxnSpPr>
            <p:nvPr/>
          </p:nvCxnSpPr>
          <p:spPr>
            <a:xfrm>
              <a:off x="3851920" y="2168860"/>
              <a:ext cx="504056" cy="104411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4" name="直線單箭頭接點 13">
              <a:extLst>
                <a:ext uri="{FF2B5EF4-FFF2-40B4-BE49-F238E27FC236}">
                  <a16:creationId xmlns:a16="http://schemas.microsoft.com/office/drawing/2014/main" id="{C30DDA84-A458-4C20-A5E0-B95934B59200}"/>
                </a:ext>
              </a:extLst>
            </p:cNvPr>
            <p:cNvCxnSpPr>
              <a:stCxn id="8" idx="3"/>
            </p:cNvCxnSpPr>
            <p:nvPr/>
          </p:nvCxnSpPr>
          <p:spPr>
            <a:xfrm flipV="1">
              <a:off x="3851920" y="3933057"/>
              <a:ext cx="504056" cy="126013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6" name="直線單箭頭接點 15">
              <a:extLst>
                <a:ext uri="{FF2B5EF4-FFF2-40B4-BE49-F238E27FC236}">
                  <a16:creationId xmlns:a16="http://schemas.microsoft.com/office/drawing/2014/main" id="{A14A22E7-85D8-4DA1-9EAE-E0AE18A6E5A2}"/>
                </a:ext>
              </a:extLst>
            </p:cNvPr>
            <p:cNvCxnSpPr>
              <a:stCxn id="2" idx="3"/>
              <a:endCxn id="4" idx="1"/>
            </p:cNvCxnSpPr>
            <p:nvPr/>
          </p:nvCxnSpPr>
          <p:spPr>
            <a:xfrm>
              <a:off x="6372200" y="3573017"/>
              <a:ext cx="576064"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3853458001"/>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內容版面配置區 8">
            <a:extLst>
              <a:ext uri="{FF2B5EF4-FFF2-40B4-BE49-F238E27FC236}">
                <a16:creationId xmlns:a16="http://schemas.microsoft.com/office/drawing/2014/main" id="{47689E3E-AD5E-45F2-A34E-02A0E8D947FC}"/>
              </a:ext>
            </a:extLst>
          </p:cNvPr>
          <p:cNvSpPr>
            <a:spLocks noGrp="1"/>
          </p:cNvSpPr>
          <p:nvPr>
            <p:ph idx="1"/>
          </p:nvPr>
        </p:nvSpPr>
        <p:spPr/>
        <p:txBody>
          <a:bodyPr/>
          <a:lstStyle/>
          <a:p>
            <a:r>
              <a:rPr lang="zh-TW" altLang="en-US" dirty="0"/>
              <a:t>公司裡不會有自發性的協同合作，尤其是如果公司沒有支持這個理念的文化或是企業流程</a:t>
            </a:r>
            <a:endParaRPr lang="en-US" altLang="zh-TW" dirty="0"/>
          </a:p>
          <a:p>
            <a:endParaRPr lang="en-US" altLang="zh-TW" dirty="0"/>
          </a:p>
          <a:p>
            <a:r>
              <a:rPr lang="zh-TW" altLang="en-US" dirty="0"/>
              <a:t>協同合作的企業文化與企業流程截然不同。高階主管負責達成結果，但需仰賴員工的團隊去完成及執行結果</a:t>
            </a:r>
            <a:endParaRPr lang="en-US" altLang="zh-TW"/>
          </a:p>
          <a:p>
            <a:endParaRPr lang="en-US" altLang="zh-TW" dirty="0"/>
          </a:p>
          <a:p>
            <a:r>
              <a:rPr lang="zh-TW" altLang="en-US" dirty="0"/>
              <a:t>政策、產品、設計、流程與系統主要是依賴企業的各個階層去發想、開創與建造</a:t>
            </a:r>
          </a:p>
        </p:txBody>
      </p:sp>
      <p:sp>
        <p:nvSpPr>
          <p:cNvPr id="4" name="投影片編號版面配置區 3">
            <a:extLst>
              <a:ext uri="{FF2B5EF4-FFF2-40B4-BE49-F238E27FC236}">
                <a16:creationId xmlns:a16="http://schemas.microsoft.com/office/drawing/2014/main" id="{8DFF1735-EB15-475F-8F6E-A0D8EE11D0DC}"/>
              </a:ext>
            </a:extLst>
          </p:cNvPr>
          <p:cNvSpPr>
            <a:spLocks noGrp="1"/>
          </p:cNvSpPr>
          <p:nvPr>
            <p:ph type="sldNum" sz="quarter" idx="12"/>
          </p:nvPr>
        </p:nvSpPr>
        <p:spPr/>
        <p:txBody>
          <a:bodyPr/>
          <a:lstStyle/>
          <a:p>
            <a:fld id="{1A39A694-C9D2-4A1F-B22B-D5A13C3121DA}" type="slidenum">
              <a:rPr lang="en-US" altLang="ko-KR" smtClean="0"/>
              <a:pPr/>
              <a:t>29</a:t>
            </a:fld>
            <a:endParaRPr lang="en-US" altLang="ko-KR"/>
          </a:p>
        </p:txBody>
      </p:sp>
      <p:sp>
        <p:nvSpPr>
          <p:cNvPr id="5" name="標題 4">
            <a:extLst>
              <a:ext uri="{FF2B5EF4-FFF2-40B4-BE49-F238E27FC236}">
                <a16:creationId xmlns:a16="http://schemas.microsoft.com/office/drawing/2014/main" id="{87631E39-D136-408D-A75B-FE7DBD5DC12D}"/>
              </a:ext>
            </a:extLst>
          </p:cNvPr>
          <p:cNvSpPr>
            <a:spLocks noGrp="1"/>
          </p:cNvSpPr>
          <p:nvPr>
            <p:ph type="title"/>
          </p:nvPr>
        </p:nvSpPr>
        <p:spPr/>
        <p:txBody>
          <a:bodyPr/>
          <a:lstStyle/>
          <a:p>
            <a:r>
              <a:rPr lang="zh-TW" altLang="en-US" dirty="0"/>
              <a:t>建立企業協同合作文化及企業流程</a:t>
            </a:r>
          </a:p>
        </p:txBody>
      </p:sp>
    </p:spTree>
    <p:extLst>
      <p:ext uri="{BB962C8B-B14F-4D97-AF65-F5344CB8AC3E}">
        <p14:creationId xmlns:p14="http://schemas.microsoft.com/office/powerpoint/2010/main" val="392120632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4">
            <a:extLst>
              <a:ext uri="{FF2B5EF4-FFF2-40B4-BE49-F238E27FC236}">
                <a16:creationId xmlns:a16="http://schemas.microsoft.com/office/drawing/2014/main" id="{381988F2-2C25-4CFB-AEA9-A6BD42DAD730}"/>
              </a:ext>
            </a:extLst>
          </p:cNvPr>
          <p:cNvSpPr>
            <a:spLocks noGrp="1"/>
          </p:cNvSpPr>
          <p:nvPr>
            <p:ph idx="1"/>
          </p:nvPr>
        </p:nvSpPr>
        <p:spPr/>
        <p:txBody>
          <a:bodyPr>
            <a:normAutofit/>
          </a:bodyPr>
          <a:lstStyle/>
          <a:p>
            <a:r>
              <a:rPr lang="zh-TW" altLang="en-US" dirty="0">
                <a:solidFill>
                  <a:srgbClr val="92D050"/>
                </a:solidFill>
              </a:rPr>
              <a:t>在閱讀完本章後，你將能夠回答下列的問題：</a:t>
            </a:r>
            <a:endParaRPr lang="en-US" altLang="zh-TW" dirty="0">
              <a:solidFill>
                <a:srgbClr val="92D050"/>
              </a:solidFill>
            </a:endParaRPr>
          </a:p>
          <a:p>
            <a:pPr marL="971550" lvl="1" indent="-514350">
              <a:buFont typeface="+mj-lt"/>
              <a:buAutoNum type="arabicPeriod"/>
            </a:pPr>
            <a:r>
              <a:rPr lang="zh-TW" altLang="en-US" dirty="0"/>
              <a:t>何謂企業流程？它們與資訊系統有何關係？</a:t>
            </a:r>
          </a:p>
          <a:p>
            <a:pPr marL="971550" lvl="1" indent="-514350">
              <a:buFont typeface="+mj-lt"/>
              <a:buAutoNum type="arabicPeriod"/>
            </a:pPr>
            <a:r>
              <a:rPr lang="zh-TW" altLang="en-US" dirty="0"/>
              <a:t>系統如何提供企業內不同管理群組所需的服務以及企業系統如何改善組織績效？</a:t>
            </a:r>
          </a:p>
          <a:p>
            <a:pPr marL="971550" lvl="1" indent="-514350">
              <a:buFont typeface="+mj-lt"/>
              <a:buAutoNum type="arabicPeriod"/>
            </a:pPr>
            <a:r>
              <a:rPr lang="zh-TW" altLang="en-US" dirty="0"/>
              <a:t>為何協同合作與社群企業的資訊系統如此重要？以及它們使用哪些科技？</a:t>
            </a:r>
          </a:p>
          <a:p>
            <a:pPr marL="971550" lvl="1" indent="-514350">
              <a:buFont typeface="+mj-lt"/>
              <a:buAutoNum type="arabicPeriod"/>
            </a:pPr>
            <a:r>
              <a:rPr lang="zh-TW" altLang="en-US" dirty="0"/>
              <a:t>資訊系統功能在企業所扮演的角色為何？</a:t>
            </a:r>
          </a:p>
        </p:txBody>
      </p:sp>
      <p:sp>
        <p:nvSpPr>
          <p:cNvPr id="2" name="投影片編號版面配置區 1">
            <a:extLst>
              <a:ext uri="{FF2B5EF4-FFF2-40B4-BE49-F238E27FC236}">
                <a16:creationId xmlns:a16="http://schemas.microsoft.com/office/drawing/2014/main" id="{634D3A65-8F50-4969-956F-21E479B5AD86}"/>
              </a:ext>
            </a:extLst>
          </p:cNvPr>
          <p:cNvSpPr>
            <a:spLocks noGrp="1"/>
          </p:cNvSpPr>
          <p:nvPr>
            <p:ph type="sldNum" sz="quarter" idx="12"/>
          </p:nvPr>
        </p:nvSpPr>
        <p:spPr/>
        <p:txBody>
          <a:bodyPr/>
          <a:lstStyle/>
          <a:p>
            <a:fld id="{11EAAEBC-C5C5-4637-938A-6F2616932A96}" type="slidenum">
              <a:rPr lang="en-US" altLang="ko-KR" smtClean="0"/>
              <a:pPr/>
              <a:t>3</a:t>
            </a:fld>
            <a:endParaRPr lang="en-US" altLang="ko-KR"/>
          </a:p>
        </p:txBody>
      </p:sp>
      <p:sp>
        <p:nvSpPr>
          <p:cNvPr id="6" name="標題 5">
            <a:extLst>
              <a:ext uri="{FF2B5EF4-FFF2-40B4-BE49-F238E27FC236}">
                <a16:creationId xmlns:a16="http://schemas.microsoft.com/office/drawing/2014/main" id="{CCFC2771-0ADA-4997-8A7E-FD00BA7AEE64}"/>
              </a:ext>
            </a:extLst>
          </p:cNvPr>
          <p:cNvSpPr>
            <a:spLocks noGrp="1"/>
          </p:cNvSpPr>
          <p:nvPr>
            <p:ph type="title"/>
          </p:nvPr>
        </p:nvSpPr>
        <p:spPr/>
        <p:txBody>
          <a:bodyPr/>
          <a:lstStyle/>
          <a:p>
            <a:r>
              <a:rPr lang="zh-TW" altLang="en-US"/>
              <a:t>學習目標</a:t>
            </a:r>
            <a:endParaRPr lang="zh-TW" altLang="en-US" dirty="0"/>
          </a:p>
        </p:txBody>
      </p:sp>
    </p:spTree>
    <p:extLst>
      <p:ext uri="{BB962C8B-B14F-4D97-AF65-F5344CB8AC3E}">
        <p14:creationId xmlns:p14="http://schemas.microsoft.com/office/powerpoint/2010/main" val="2456582805"/>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167DD8D3-70E5-43A4-B7F6-BAD3BD9EB89C}"/>
              </a:ext>
            </a:extLst>
          </p:cNvPr>
          <p:cNvSpPr>
            <a:spLocks noGrp="1"/>
          </p:cNvSpPr>
          <p:nvPr>
            <p:ph idx="1"/>
          </p:nvPr>
        </p:nvSpPr>
        <p:spPr/>
        <p:txBody>
          <a:bodyPr/>
          <a:lstStyle/>
          <a:p>
            <a:r>
              <a:rPr lang="zh-TW" altLang="en-US" dirty="0"/>
              <a:t>電子郵件與即時傳訊</a:t>
            </a:r>
            <a:endParaRPr lang="en-US" altLang="zh-TW" dirty="0"/>
          </a:p>
          <a:p>
            <a:r>
              <a:rPr lang="zh-TW" altLang="en-US" dirty="0"/>
              <a:t>維基</a:t>
            </a:r>
          </a:p>
          <a:p>
            <a:r>
              <a:rPr lang="zh-TW" altLang="en-US" dirty="0"/>
              <a:t>虛擬世界</a:t>
            </a:r>
            <a:endParaRPr lang="en-US" altLang="zh-TW" dirty="0"/>
          </a:p>
          <a:p>
            <a:r>
              <a:rPr lang="zh-TW" altLang="en-US" dirty="0"/>
              <a:t>協同合作及社群企業平台</a:t>
            </a:r>
          </a:p>
        </p:txBody>
      </p:sp>
      <p:sp>
        <p:nvSpPr>
          <p:cNvPr id="3" name="投影片編號版面配置區 2">
            <a:extLst>
              <a:ext uri="{FF2B5EF4-FFF2-40B4-BE49-F238E27FC236}">
                <a16:creationId xmlns:a16="http://schemas.microsoft.com/office/drawing/2014/main" id="{38293E15-F47E-48E9-9CDA-48E9F444F51F}"/>
              </a:ext>
            </a:extLst>
          </p:cNvPr>
          <p:cNvSpPr>
            <a:spLocks noGrp="1"/>
          </p:cNvSpPr>
          <p:nvPr>
            <p:ph type="sldNum" sz="quarter" idx="12"/>
          </p:nvPr>
        </p:nvSpPr>
        <p:spPr/>
        <p:txBody>
          <a:bodyPr/>
          <a:lstStyle/>
          <a:p>
            <a:fld id="{D55CB18B-31BB-4254-9559-1B86933C9FD7}" type="slidenum">
              <a:rPr lang="en-US" altLang="ko-KR" smtClean="0"/>
              <a:pPr/>
              <a:t>30</a:t>
            </a:fld>
            <a:endParaRPr lang="en-US" altLang="ko-KR"/>
          </a:p>
        </p:txBody>
      </p:sp>
      <p:sp>
        <p:nvSpPr>
          <p:cNvPr id="4" name="標題 3">
            <a:extLst>
              <a:ext uri="{FF2B5EF4-FFF2-40B4-BE49-F238E27FC236}">
                <a16:creationId xmlns:a16="http://schemas.microsoft.com/office/drawing/2014/main" id="{4E4DA44A-7E5A-40B7-8CFA-1CE4EFA7B0DB}"/>
              </a:ext>
            </a:extLst>
          </p:cNvPr>
          <p:cNvSpPr>
            <a:spLocks noGrp="1"/>
          </p:cNvSpPr>
          <p:nvPr>
            <p:ph type="title"/>
          </p:nvPr>
        </p:nvSpPr>
        <p:spPr/>
        <p:txBody>
          <a:bodyPr/>
          <a:lstStyle/>
          <a:p>
            <a:r>
              <a:rPr lang="zh-TW" altLang="en-US" dirty="0"/>
              <a:t>協同合作與社群企業所使用的工具與科技</a:t>
            </a:r>
          </a:p>
        </p:txBody>
      </p:sp>
    </p:spTree>
    <p:extLst>
      <p:ext uri="{BB962C8B-B14F-4D97-AF65-F5344CB8AC3E}">
        <p14:creationId xmlns:p14="http://schemas.microsoft.com/office/powerpoint/2010/main" val="886588786"/>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內容版面配置區 7">
            <a:extLst>
              <a:ext uri="{FF2B5EF4-FFF2-40B4-BE49-F238E27FC236}">
                <a16:creationId xmlns:a16="http://schemas.microsoft.com/office/drawing/2014/main" id="{9AFAB94B-BFFF-468D-81C1-DFF6A77EA07C}"/>
              </a:ext>
            </a:extLst>
          </p:cNvPr>
          <p:cNvPicPr>
            <a:picLocks noGrp="1" noChangeAspect="1"/>
          </p:cNvPicPr>
          <p:nvPr>
            <p:ph idx="1"/>
          </p:nvPr>
        </p:nvPicPr>
        <p:blipFill>
          <a:blip r:embed="rId2"/>
          <a:stretch>
            <a:fillRect/>
          </a:stretch>
        </p:blipFill>
        <p:spPr>
          <a:xfrm>
            <a:off x="323528" y="1700808"/>
            <a:ext cx="8534400" cy="3424296"/>
          </a:xfrm>
          <a:prstGeom prst="rect">
            <a:avLst/>
          </a:prstGeom>
        </p:spPr>
      </p:pic>
      <p:sp>
        <p:nvSpPr>
          <p:cNvPr id="3" name="投影片編號版面配置區 2">
            <a:extLst>
              <a:ext uri="{FF2B5EF4-FFF2-40B4-BE49-F238E27FC236}">
                <a16:creationId xmlns:a16="http://schemas.microsoft.com/office/drawing/2014/main" id="{A1C6D6A6-2CFC-4542-B75F-109EC7E3E56B}"/>
              </a:ext>
            </a:extLst>
          </p:cNvPr>
          <p:cNvSpPr>
            <a:spLocks noGrp="1"/>
          </p:cNvSpPr>
          <p:nvPr>
            <p:ph type="sldNum" sz="quarter" idx="12"/>
          </p:nvPr>
        </p:nvSpPr>
        <p:spPr/>
        <p:txBody>
          <a:bodyPr/>
          <a:lstStyle/>
          <a:p>
            <a:fld id="{D55CB18B-31BB-4254-9559-1B86933C9FD7}" type="slidenum">
              <a:rPr lang="en-US" altLang="ko-KR" smtClean="0"/>
              <a:pPr/>
              <a:t>31</a:t>
            </a:fld>
            <a:endParaRPr lang="en-US" altLang="ko-KR"/>
          </a:p>
        </p:txBody>
      </p:sp>
      <p:sp>
        <p:nvSpPr>
          <p:cNvPr id="4" name="標題 3">
            <a:extLst>
              <a:ext uri="{FF2B5EF4-FFF2-40B4-BE49-F238E27FC236}">
                <a16:creationId xmlns:a16="http://schemas.microsoft.com/office/drawing/2014/main" id="{777DD15B-B298-470B-A8D6-39A08739FCE4}"/>
              </a:ext>
            </a:extLst>
          </p:cNvPr>
          <p:cNvSpPr>
            <a:spLocks noGrp="1"/>
          </p:cNvSpPr>
          <p:nvPr>
            <p:ph type="title"/>
          </p:nvPr>
        </p:nvSpPr>
        <p:spPr/>
        <p:txBody>
          <a:bodyPr/>
          <a:lstStyle/>
          <a:p>
            <a:r>
              <a:rPr lang="zh-TW" altLang="en-US" dirty="0"/>
              <a:t>企業社群網路軟體的功能</a:t>
            </a:r>
          </a:p>
        </p:txBody>
      </p:sp>
    </p:spTree>
    <p:extLst>
      <p:ext uri="{BB962C8B-B14F-4D97-AF65-F5344CB8AC3E}">
        <p14:creationId xmlns:p14="http://schemas.microsoft.com/office/powerpoint/2010/main" val="790765862"/>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內容版面配置區 8">
            <a:extLst>
              <a:ext uri="{FF2B5EF4-FFF2-40B4-BE49-F238E27FC236}">
                <a16:creationId xmlns:a16="http://schemas.microsoft.com/office/drawing/2014/main" id="{E67D57D4-BB6D-4CE4-8574-1E1CFA688E91}"/>
              </a:ext>
            </a:extLst>
          </p:cNvPr>
          <p:cNvSpPr>
            <a:spLocks noGrp="1"/>
          </p:cNvSpPr>
          <p:nvPr>
            <p:ph idx="1"/>
          </p:nvPr>
        </p:nvSpPr>
        <p:spPr/>
        <p:txBody>
          <a:bodyPr/>
          <a:lstStyle/>
          <a:p>
            <a:r>
              <a:rPr lang="zh-TW" altLang="en-US" dirty="0"/>
              <a:t>社群企業能成功嗎？</a:t>
            </a:r>
            <a:endParaRPr lang="en-US" altLang="zh-TW" dirty="0"/>
          </a:p>
          <a:p>
            <a:r>
              <a:rPr lang="zh-TW" altLang="en-US" dirty="0">
                <a:solidFill>
                  <a:srgbClr val="92D050"/>
                </a:solidFill>
              </a:rPr>
              <a:t>個案研究問題</a:t>
            </a:r>
          </a:p>
          <a:p>
            <a:pPr marL="971550" lvl="1" indent="-514350">
              <a:buFont typeface="+mj-lt"/>
              <a:buAutoNum type="arabicPeriod"/>
            </a:pPr>
            <a:r>
              <a:rPr lang="zh-TW" altLang="en-US" dirty="0"/>
              <a:t>定義阻礙企業內、外部社群網路採用的管理、組織與科技因素。</a:t>
            </a:r>
          </a:p>
          <a:p>
            <a:pPr marL="971550" lvl="1" indent="-514350">
              <a:buFont typeface="+mj-lt"/>
              <a:buAutoNum type="arabicPeriod"/>
            </a:pPr>
            <a:r>
              <a:rPr lang="zh-TW" altLang="en-US" dirty="0"/>
              <a:t>比較導入內部社群網路的兩個組織經驗，為何其中一個比較成功？在這個過程中，管理者扮演什麼角色？</a:t>
            </a:r>
            <a:endParaRPr lang="en-US" altLang="zh-TW" dirty="0"/>
          </a:p>
          <a:p>
            <a:pPr marL="971550" lvl="1" indent="-514350">
              <a:buFont typeface="+mj-lt"/>
              <a:buAutoNum type="arabicPeriod"/>
            </a:pPr>
            <a:r>
              <a:rPr lang="zh-TW" altLang="en-US" dirty="0"/>
              <a:t>所有的公司都該導入企業社群網路嗎？為什麼？</a:t>
            </a:r>
          </a:p>
        </p:txBody>
      </p:sp>
      <p:sp>
        <p:nvSpPr>
          <p:cNvPr id="4" name="投影片編號版面配置區 3">
            <a:extLst>
              <a:ext uri="{FF2B5EF4-FFF2-40B4-BE49-F238E27FC236}">
                <a16:creationId xmlns:a16="http://schemas.microsoft.com/office/drawing/2014/main" id="{9DB8D53D-7D8D-42E6-B77B-5F2F9CB7B983}"/>
              </a:ext>
            </a:extLst>
          </p:cNvPr>
          <p:cNvSpPr>
            <a:spLocks noGrp="1"/>
          </p:cNvSpPr>
          <p:nvPr>
            <p:ph type="sldNum" sz="quarter" idx="12"/>
          </p:nvPr>
        </p:nvSpPr>
        <p:spPr/>
        <p:txBody>
          <a:bodyPr/>
          <a:lstStyle/>
          <a:p>
            <a:fld id="{1A39A694-C9D2-4A1F-B22B-D5A13C3121DA}" type="slidenum">
              <a:rPr lang="en-US" altLang="ko-KR" smtClean="0"/>
              <a:pPr/>
              <a:t>32</a:t>
            </a:fld>
            <a:endParaRPr lang="en-US" altLang="ko-KR"/>
          </a:p>
        </p:txBody>
      </p:sp>
      <p:sp>
        <p:nvSpPr>
          <p:cNvPr id="5" name="標題 4">
            <a:extLst>
              <a:ext uri="{FF2B5EF4-FFF2-40B4-BE49-F238E27FC236}">
                <a16:creationId xmlns:a16="http://schemas.microsoft.com/office/drawing/2014/main" id="{F65C3674-C01B-4073-8ACD-1982BF94CE9A}"/>
              </a:ext>
            </a:extLst>
          </p:cNvPr>
          <p:cNvSpPr>
            <a:spLocks noGrp="1"/>
          </p:cNvSpPr>
          <p:nvPr>
            <p:ph type="title"/>
          </p:nvPr>
        </p:nvSpPr>
        <p:spPr/>
        <p:txBody>
          <a:bodyPr/>
          <a:lstStyle/>
          <a:p>
            <a:r>
              <a:rPr lang="zh-TW" altLang="en-US"/>
              <a:t>互動個案：管理的觀點</a:t>
            </a:r>
            <a:endParaRPr lang="zh-TW" altLang="en-US" dirty="0"/>
          </a:p>
        </p:txBody>
      </p:sp>
      <p:pic>
        <p:nvPicPr>
          <p:cNvPr id="13" name="圖片 12">
            <a:extLst>
              <a:ext uri="{FF2B5EF4-FFF2-40B4-BE49-F238E27FC236}">
                <a16:creationId xmlns:a16="http://schemas.microsoft.com/office/drawing/2014/main" id="{757191D3-F89C-41FB-A456-9AAD75FA85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6590" y="49559"/>
            <a:ext cx="1219200" cy="1219200"/>
          </a:xfrm>
          <a:prstGeom prst="rect">
            <a:avLst/>
          </a:prstGeom>
        </p:spPr>
      </p:pic>
    </p:spTree>
    <p:extLst>
      <p:ext uri="{BB962C8B-B14F-4D97-AF65-F5344CB8AC3E}">
        <p14:creationId xmlns:p14="http://schemas.microsoft.com/office/powerpoint/2010/main" val="1343639788"/>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D9C01D05-B50D-483F-AB0E-DCA6D2DBC813}"/>
              </a:ext>
            </a:extLst>
          </p:cNvPr>
          <p:cNvSpPr>
            <a:spLocks noGrp="1"/>
          </p:cNvSpPr>
          <p:nvPr>
            <p:ph idx="1"/>
          </p:nvPr>
        </p:nvSpPr>
        <p:spPr/>
        <p:txBody>
          <a:bodyPr>
            <a:normAutofit/>
          </a:bodyPr>
          <a:lstStyle/>
          <a:p>
            <a:r>
              <a:rPr lang="zh-TW" altLang="en-US" dirty="0"/>
              <a:t>資訊系統部門是由各種專業人士所組成，包括程式設計師、系統分析師、專案經理和資訊系統管理者等</a:t>
            </a:r>
            <a:endParaRPr lang="en-US" altLang="zh-TW" dirty="0"/>
          </a:p>
          <a:p>
            <a:r>
              <a:rPr lang="zh-TW" altLang="en-US" dirty="0"/>
              <a:t>在許多公司，資訊系統部門是由</a:t>
            </a:r>
            <a:r>
              <a:rPr lang="zh-TW" altLang="en-US" dirty="0">
                <a:solidFill>
                  <a:srgbClr val="FFFF00"/>
                </a:solidFill>
              </a:rPr>
              <a:t>資訊長</a:t>
            </a:r>
            <a:r>
              <a:rPr lang="en-US" altLang="zh-TW" dirty="0">
                <a:solidFill>
                  <a:srgbClr val="FFFF00"/>
                </a:solidFill>
              </a:rPr>
              <a:t>(chief information officer, CIO) </a:t>
            </a:r>
            <a:r>
              <a:rPr lang="zh-TW" altLang="en-US" dirty="0"/>
              <a:t>所領導</a:t>
            </a:r>
            <a:endParaRPr lang="en-US" altLang="zh-TW" dirty="0"/>
          </a:p>
          <a:p>
            <a:r>
              <a:rPr lang="zh-TW" altLang="en-US" dirty="0">
                <a:solidFill>
                  <a:srgbClr val="FFFF00"/>
                </a:solidFill>
              </a:rPr>
              <a:t>安全長</a:t>
            </a:r>
            <a:r>
              <a:rPr lang="en-US" altLang="zh-TW" dirty="0">
                <a:solidFill>
                  <a:srgbClr val="FFFF00"/>
                </a:solidFill>
              </a:rPr>
              <a:t>(chief security officer, </a:t>
            </a:r>
            <a:r>
              <a:rPr lang="en-US" altLang="zh-TW" dirty="0" err="1">
                <a:solidFill>
                  <a:srgbClr val="FFFF00"/>
                </a:solidFill>
              </a:rPr>
              <a:t>CSO</a:t>
            </a:r>
            <a:r>
              <a:rPr lang="en-US" altLang="zh-TW" dirty="0">
                <a:solidFill>
                  <a:srgbClr val="FFFF00"/>
                </a:solidFill>
              </a:rPr>
              <a:t>) </a:t>
            </a:r>
            <a:r>
              <a:rPr lang="zh-TW" altLang="en-US" dirty="0"/>
              <a:t>掌管企業資訊系統安全的相關事宜，也負責推動公司的資安政策</a:t>
            </a:r>
            <a:endParaRPr lang="en-US" altLang="zh-TW" dirty="0"/>
          </a:p>
          <a:p>
            <a:r>
              <a:rPr lang="zh-TW" altLang="en-US" dirty="0"/>
              <a:t>若公司將資訊系統安全與實體安全做區隔，則這個職位也稱為</a:t>
            </a:r>
            <a:r>
              <a:rPr lang="zh-TW" altLang="en-US" dirty="0">
                <a:solidFill>
                  <a:srgbClr val="FFFF00"/>
                </a:solidFill>
              </a:rPr>
              <a:t>資安長</a:t>
            </a:r>
            <a:r>
              <a:rPr lang="en-US" altLang="zh-TW" dirty="0">
                <a:solidFill>
                  <a:srgbClr val="FFFF00"/>
                </a:solidFill>
              </a:rPr>
              <a:t>(chief information security officer, CISO)</a:t>
            </a:r>
            <a:endParaRPr lang="zh-TW" altLang="en-US" dirty="0">
              <a:solidFill>
                <a:srgbClr val="FFFF00"/>
              </a:solidFill>
            </a:endParaRPr>
          </a:p>
        </p:txBody>
      </p:sp>
      <p:sp>
        <p:nvSpPr>
          <p:cNvPr id="3" name="投影片編號版面配置區 2">
            <a:extLst>
              <a:ext uri="{FF2B5EF4-FFF2-40B4-BE49-F238E27FC236}">
                <a16:creationId xmlns:a16="http://schemas.microsoft.com/office/drawing/2014/main" id="{2AA174C0-B4C4-45B9-BE58-BCE9957C0244}"/>
              </a:ext>
            </a:extLst>
          </p:cNvPr>
          <p:cNvSpPr>
            <a:spLocks noGrp="1"/>
          </p:cNvSpPr>
          <p:nvPr>
            <p:ph type="sldNum" sz="quarter" idx="12"/>
          </p:nvPr>
        </p:nvSpPr>
        <p:spPr/>
        <p:txBody>
          <a:bodyPr/>
          <a:lstStyle/>
          <a:p>
            <a:fld id="{D55CB18B-31BB-4254-9559-1B86933C9FD7}" type="slidenum">
              <a:rPr lang="en-US" altLang="ko-KR" smtClean="0"/>
              <a:pPr/>
              <a:t>33</a:t>
            </a:fld>
            <a:endParaRPr lang="en-US" altLang="ko-KR"/>
          </a:p>
        </p:txBody>
      </p:sp>
      <p:sp>
        <p:nvSpPr>
          <p:cNvPr id="4" name="標題 3">
            <a:extLst>
              <a:ext uri="{FF2B5EF4-FFF2-40B4-BE49-F238E27FC236}">
                <a16:creationId xmlns:a16="http://schemas.microsoft.com/office/drawing/2014/main" id="{9B24A560-93B1-4F63-8D2E-3F8A4866F132}"/>
              </a:ext>
            </a:extLst>
          </p:cNvPr>
          <p:cNvSpPr>
            <a:spLocks noGrp="1"/>
          </p:cNvSpPr>
          <p:nvPr>
            <p:ph type="title"/>
          </p:nvPr>
        </p:nvSpPr>
        <p:spPr/>
        <p:txBody>
          <a:bodyPr/>
          <a:lstStyle/>
          <a:p>
            <a:r>
              <a:rPr lang="zh-TW" altLang="en-US" dirty="0"/>
              <a:t>資訊系統部門 </a:t>
            </a:r>
            <a:r>
              <a:rPr lang="en-US" altLang="zh-TW" dirty="0"/>
              <a:t>(</a:t>
            </a:r>
            <a:r>
              <a:rPr lang="zh-TW" altLang="en-US" dirty="0"/>
              <a:t>一</a:t>
            </a:r>
            <a:r>
              <a:rPr lang="en-US" altLang="zh-TW" dirty="0"/>
              <a:t>)</a:t>
            </a:r>
            <a:endParaRPr lang="zh-TW" altLang="en-US" dirty="0"/>
          </a:p>
        </p:txBody>
      </p:sp>
    </p:spTree>
    <p:extLst>
      <p:ext uri="{BB962C8B-B14F-4D97-AF65-F5344CB8AC3E}">
        <p14:creationId xmlns:p14="http://schemas.microsoft.com/office/powerpoint/2010/main" val="101397574"/>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61A48FB9-B722-4991-909F-CB6FAC729701}"/>
              </a:ext>
            </a:extLst>
          </p:cNvPr>
          <p:cNvSpPr>
            <a:spLocks noGrp="1"/>
          </p:cNvSpPr>
          <p:nvPr>
            <p:ph idx="1"/>
          </p:nvPr>
        </p:nvSpPr>
        <p:spPr/>
        <p:txBody>
          <a:bodyPr/>
          <a:lstStyle/>
          <a:p>
            <a:r>
              <a:rPr lang="zh-TW" altLang="en-US" dirty="0">
                <a:solidFill>
                  <a:srgbClr val="FFFF00"/>
                </a:solidFill>
              </a:rPr>
              <a:t>隱私總管</a:t>
            </a:r>
            <a:r>
              <a:rPr lang="en-US" altLang="zh-TW" dirty="0">
                <a:solidFill>
                  <a:srgbClr val="FFFF00"/>
                </a:solidFill>
              </a:rPr>
              <a:t>(chief privacy officer, CPO) </a:t>
            </a:r>
            <a:r>
              <a:rPr lang="zh-TW" altLang="en-US" dirty="0"/>
              <a:t>負責確保公司依循資料隱私法的規定</a:t>
            </a:r>
          </a:p>
          <a:p>
            <a:r>
              <a:rPr lang="zh-TW" altLang="en-US" dirty="0">
                <a:solidFill>
                  <a:srgbClr val="FFFF00"/>
                </a:solidFill>
              </a:rPr>
              <a:t>知識長</a:t>
            </a:r>
            <a:r>
              <a:rPr lang="en-US" altLang="zh-TW" dirty="0">
                <a:solidFill>
                  <a:srgbClr val="FFFF00"/>
                </a:solidFill>
              </a:rPr>
              <a:t>(chief knowledge officer, </a:t>
            </a:r>
            <a:r>
              <a:rPr lang="en-US" altLang="zh-TW" dirty="0" err="1">
                <a:solidFill>
                  <a:srgbClr val="FFFF00"/>
                </a:solidFill>
              </a:rPr>
              <a:t>CKO</a:t>
            </a:r>
            <a:r>
              <a:rPr lang="en-US" altLang="zh-TW" dirty="0">
                <a:solidFill>
                  <a:srgbClr val="FFFF00"/>
                </a:solidFill>
              </a:rPr>
              <a:t>) </a:t>
            </a:r>
            <a:r>
              <a:rPr lang="zh-TW" altLang="en-US" dirty="0"/>
              <a:t>負責公司的知識管理計畫</a:t>
            </a:r>
            <a:endParaRPr lang="en-US" altLang="zh-TW" dirty="0"/>
          </a:p>
          <a:p>
            <a:r>
              <a:rPr lang="zh-TW" altLang="en-US" dirty="0">
                <a:solidFill>
                  <a:srgbClr val="FFFF00"/>
                </a:solidFill>
              </a:rPr>
              <a:t>資料長</a:t>
            </a:r>
            <a:r>
              <a:rPr lang="en-US" altLang="zh-TW" dirty="0">
                <a:solidFill>
                  <a:srgbClr val="FFFF00"/>
                </a:solidFill>
              </a:rPr>
              <a:t>(chief data officer, </a:t>
            </a:r>
            <a:r>
              <a:rPr lang="en-US" altLang="zh-TW" dirty="0" err="1">
                <a:solidFill>
                  <a:srgbClr val="FFFF00"/>
                </a:solidFill>
              </a:rPr>
              <a:t>CDO</a:t>
            </a:r>
            <a:r>
              <a:rPr lang="en-US" altLang="zh-TW" dirty="0">
                <a:solidFill>
                  <a:srgbClr val="FFFF00"/>
                </a:solidFill>
              </a:rPr>
              <a:t>) </a:t>
            </a:r>
            <a:r>
              <a:rPr lang="zh-TW" altLang="en-US" dirty="0"/>
              <a:t>負責整個企業資訊的管理與運用，試著將組織的資料價值效益最大化</a:t>
            </a:r>
            <a:endParaRPr lang="en-US" altLang="zh-TW" dirty="0"/>
          </a:p>
          <a:p>
            <a:r>
              <a:rPr lang="zh-TW" altLang="en-US" dirty="0">
                <a:solidFill>
                  <a:srgbClr val="FFFF00"/>
                </a:solidFill>
              </a:rPr>
              <a:t>終端使用者</a:t>
            </a:r>
            <a:r>
              <a:rPr lang="en-US" altLang="zh-TW" dirty="0">
                <a:solidFill>
                  <a:srgbClr val="FFFF00"/>
                </a:solidFill>
              </a:rPr>
              <a:t>(end users) </a:t>
            </a:r>
            <a:r>
              <a:rPr lang="zh-TW" altLang="en-US" dirty="0"/>
              <a:t>是指資訊系統部門以外，使用應用系統的人</a:t>
            </a:r>
          </a:p>
        </p:txBody>
      </p:sp>
      <p:sp>
        <p:nvSpPr>
          <p:cNvPr id="3" name="投影片編號版面配置區 2">
            <a:extLst>
              <a:ext uri="{FF2B5EF4-FFF2-40B4-BE49-F238E27FC236}">
                <a16:creationId xmlns:a16="http://schemas.microsoft.com/office/drawing/2014/main" id="{E4A63154-D6F0-4114-AB83-4C98CFD2AB47}"/>
              </a:ext>
            </a:extLst>
          </p:cNvPr>
          <p:cNvSpPr>
            <a:spLocks noGrp="1"/>
          </p:cNvSpPr>
          <p:nvPr>
            <p:ph type="sldNum" sz="quarter" idx="12"/>
          </p:nvPr>
        </p:nvSpPr>
        <p:spPr/>
        <p:txBody>
          <a:bodyPr/>
          <a:lstStyle/>
          <a:p>
            <a:fld id="{D55CB18B-31BB-4254-9559-1B86933C9FD7}" type="slidenum">
              <a:rPr lang="en-US" altLang="ko-KR" smtClean="0"/>
              <a:pPr/>
              <a:t>34</a:t>
            </a:fld>
            <a:endParaRPr lang="en-US" altLang="ko-KR"/>
          </a:p>
        </p:txBody>
      </p:sp>
      <p:sp>
        <p:nvSpPr>
          <p:cNvPr id="4" name="標題 3">
            <a:extLst>
              <a:ext uri="{FF2B5EF4-FFF2-40B4-BE49-F238E27FC236}">
                <a16:creationId xmlns:a16="http://schemas.microsoft.com/office/drawing/2014/main" id="{4F86C0AE-6091-4FBC-9411-7D0B534BCBE4}"/>
              </a:ext>
            </a:extLst>
          </p:cNvPr>
          <p:cNvSpPr>
            <a:spLocks noGrp="1"/>
          </p:cNvSpPr>
          <p:nvPr>
            <p:ph type="title"/>
          </p:nvPr>
        </p:nvSpPr>
        <p:spPr/>
        <p:txBody>
          <a:bodyPr/>
          <a:lstStyle/>
          <a:p>
            <a:r>
              <a:rPr lang="zh-TW" altLang="en-US" dirty="0"/>
              <a:t>資訊系統部門 </a:t>
            </a:r>
            <a:r>
              <a:rPr lang="en-US" altLang="zh-TW" dirty="0"/>
              <a:t>(</a:t>
            </a:r>
            <a:r>
              <a:rPr lang="zh-TW" altLang="en-US" dirty="0"/>
              <a:t>二</a:t>
            </a:r>
            <a:r>
              <a:rPr lang="en-US" altLang="zh-TW" dirty="0"/>
              <a:t>)</a:t>
            </a:r>
            <a:endParaRPr lang="zh-TW" altLang="en-US" dirty="0"/>
          </a:p>
        </p:txBody>
      </p:sp>
    </p:spTree>
    <p:extLst>
      <p:ext uri="{BB962C8B-B14F-4D97-AF65-F5344CB8AC3E}">
        <p14:creationId xmlns:p14="http://schemas.microsoft.com/office/powerpoint/2010/main" val="133873776"/>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6BBEED69-F68E-4432-9D85-255A76D63C74}"/>
              </a:ext>
            </a:extLst>
          </p:cNvPr>
          <p:cNvSpPr>
            <a:spLocks noGrp="1"/>
          </p:cNvSpPr>
          <p:nvPr>
            <p:ph idx="1"/>
          </p:nvPr>
        </p:nvSpPr>
        <p:spPr/>
        <p:txBody>
          <a:bodyPr/>
          <a:lstStyle/>
          <a:p>
            <a:r>
              <a:rPr lang="zh-TW" altLang="en-US" dirty="0">
                <a:solidFill>
                  <a:srgbClr val="FFFF00"/>
                </a:solidFill>
              </a:rPr>
              <a:t>資訊科技治理</a:t>
            </a:r>
            <a:r>
              <a:rPr lang="en-US" altLang="zh-TW" dirty="0">
                <a:solidFill>
                  <a:srgbClr val="FFFF00"/>
                </a:solidFill>
              </a:rPr>
              <a:t>(IT governance) </a:t>
            </a:r>
            <a:r>
              <a:rPr lang="zh-TW" altLang="en-US" dirty="0"/>
              <a:t>探討組織使用資訊科技的策略與政策。它規範決策權與責任歸屬的架構，以確保資訊科技能支援組織的策略與目標</a:t>
            </a:r>
          </a:p>
        </p:txBody>
      </p:sp>
      <p:sp>
        <p:nvSpPr>
          <p:cNvPr id="3" name="投影片編號版面配置區 2">
            <a:extLst>
              <a:ext uri="{FF2B5EF4-FFF2-40B4-BE49-F238E27FC236}">
                <a16:creationId xmlns:a16="http://schemas.microsoft.com/office/drawing/2014/main" id="{D2105E9E-0B7C-40CF-B81A-5C8AF33B37A5}"/>
              </a:ext>
            </a:extLst>
          </p:cNvPr>
          <p:cNvSpPr>
            <a:spLocks noGrp="1"/>
          </p:cNvSpPr>
          <p:nvPr>
            <p:ph type="sldNum" sz="quarter" idx="12"/>
          </p:nvPr>
        </p:nvSpPr>
        <p:spPr/>
        <p:txBody>
          <a:bodyPr/>
          <a:lstStyle/>
          <a:p>
            <a:fld id="{D55CB18B-31BB-4254-9559-1B86933C9FD7}" type="slidenum">
              <a:rPr lang="en-US" altLang="ko-KR" smtClean="0"/>
              <a:pPr/>
              <a:t>35</a:t>
            </a:fld>
            <a:endParaRPr lang="en-US" altLang="ko-KR"/>
          </a:p>
        </p:txBody>
      </p:sp>
      <p:sp>
        <p:nvSpPr>
          <p:cNvPr id="4" name="標題 3">
            <a:extLst>
              <a:ext uri="{FF2B5EF4-FFF2-40B4-BE49-F238E27FC236}">
                <a16:creationId xmlns:a16="http://schemas.microsoft.com/office/drawing/2014/main" id="{B50FBBBC-8F97-4A6E-AA17-876B7B032B73}"/>
              </a:ext>
            </a:extLst>
          </p:cNvPr>
          <p:cNvSpPr>
            <a:spLocks noGrp="1"/>
          </p:cNvSpPr>
          <p:nvPr>
            <p:ph type="title"/>
          </p:nvPr>
        </p:nvSpPr>
        <p:spPr/>
        <p:txBody>
          <a:bodyPr/>
          <a:lstStyle/>
          <a:p>
            <a:r>
              <a:rPr lang="zh-TW" altLang="en-US" dirty="0"/>
              <a:t>資訊系統部門的編制</a:t>
            </a:r>
          </a:p>
        </p:txBody>
      </p:sp>
    </p:spTree>
    <p:extLst>
      <p:ext uri="{BB962C8B-B14F-4D97-AF65-F5344CB8AC3E}">
        <p14:creationId xmlns:p14="http://schemas.microsoft.com/office/powerpoint/2010/main" val="2176916433"/>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5FF7F614-8B6F-41A8-A1C4-F6F3667E95AF}"/>
              </a:ext>
            </a:extLst>
          </p:cNvPr>
          <p:cNvSpPr>
            <a:spLocks noGrp="1"/>
          </p:cNvSpPr>
          <p:nvPr>
            <p:ph idx="1"/>
          </p:nvPr>
        </p:nvSpPr>
        <p:spPr/>
        <p:txBody>
          <a:bodyPr>
            <a:normAutofit/>
          </a:bodyPr>
          <a:lstStyle/>
          <a:p>
            <a:r>
              <a:rPr lang="zh-TW" altLang="en-US" dirty="0">
                <a:solidFill>
                  <a:srgbClr val="92D050"/>
                </a:solidFill>
              </a:rPr>
              <a:t>個案研究問題</a:t>
            </a:r>
          </a:p>
          <a:p>
            <a:pPr marL="971550" lvl="1" indent="-514350">
              <a:buFont typeface="+mj-lt"/>
              <a:buAutoNum type="arabicPeriod"/>
            </a:pPr>
            <a:r>
              <a:rPr lang="zh-TW" altLang="en-US" dirty="0"/>
              <a:t>說明個案所描述的系統類型。</a:t>
            </a:r>
          </a:p>
          <a:p>
            <a:pPr marL="971550" lvl="1" indent="-514350">
              <a:buFont typeface="+mj-lt"/>
              <a:buAutoNum type="arabicPeriod"/>
            </a:pPr>
            <a:r>
              <a:rPr lang="zh-TW" altLang="en-US" dirty="0"/>
              <a:t>自動文章評分有什麼好處與缺點？</a:t>
            </a:r>
          </a:p>
          <a:p>
            <a:pPr marL="971550" lvl="1" indent="-514350">
              <a:buFont typeface="+mj-lt"/>
              <a:buAutoNum type="arabicPeriod"/>
            </a:pPr>
            <a:r>
              <a:rPr lang="zh-TW" altLang="en-US" dirty="0"/>
              <a:t>自動文章分級能夠取代人類評分員嗎？為什麼？</a:t>
            </a:r>
          </a:p>
          <a:p>
            <a:pPr marL="971550" lvl="1" indent="-514350">
              <a:buFont typeface="+mj-lt"/>
              <a:buAutoNum type="arabicPeriod"/>
            </a:pPr>
            <a:r>
              <a:rPr lang="zh-TW" altLang="en-US" dirty="0"/>
              <a:t>在決定是否要使用</a:t>
            </a:r>
            <a:r>
              <a:rPr lang="en-US" altLang="zh-TW" dirty="0"/>
              <a:t>AES </a:t>
            </a:r>
            <a:r>
              <a:rPr lang="zh-TW" altLang="en-US" dirty="0"/>
              <a:t>時，需要考慮什麼樣的管理、組織和科技因素？</a:t>
            </a:r>
          </a:p>
          <a:p>
            <a:pPr marL="971550" lvl="1" indent="-514350">
              <a:buFont typeface="+mj-lt"/>
              <a:buAutoNum type="arabicPeriod"/>
            </a:pPr>
            <a:r>
              <a:rPr lang="zh-TW" altLang="en-US" dirty="0"/>
              <a:t>你會懷疑你從</a:t>
            </a:r>
            <a:r>
              <a:rPr lang="en-US" altLang="zh-TW" dirty="0"/>
              <a:t>AES </a:t>
            </a:r>
            <a:r>
              <a:rPr lang="zh-TW" altLang="en-US" dirty="0"/>
              <a:t>軟體拿到的低級分嗎？為什麼？你是否會要求人類的評分員來進行評估打分數？</a:t>
            </a:r>
          </a:p>
        </p:txBody>
      </p:sp>
      <p:sp>
        <p:nvSpPr>
          <p:cNvPr id="3" name="投影片編號版面配置區 2">
            <a:extLst>
              <a:ext uri="{FF2B5EF4-FFF2-40B4-BE49-F238E27FC236}">
                <a16:creationId xmlns:a16="http://schemas.microsoft.com/office/drawing/2014/main" id="{1B862D35-53C3-4035-8223-CB8F8A607A81}"/>
              </a:ext>
            </a:extLst>
          </p:cNvPr>
          <p:cNvSpPr>
            <a:spLocks noGrp="1"/>
          </p:cNvSpPr>
          <p:nvPr>
            <p:ph type="sldNum" sz="quarter" idx="12"/>
          </p:nvPr>
        </p:nvSpPr>
        <p:spPr/>
        <p:txBody>
          <a:bodyPr/>
          <a:lstStyle/>
          <a:p>
            <a:fld id="{D55CB18B-31BB-4254-9559-1B86933C9FD7}" type="slidenum">
              <a:rPr lang="en-US" altLang="ko-KR" smtClean="0"/>
              <a:pPr/>
              <a:t>36</a:t>
            </a:fld>
            <a:endParaRPr lang="en-US" altLang="ko-KR"/>
          </a:p>
        </p:txBody>
      </p:sp>
      <p:sp>
        <p:nvSpPr>
          <p:cNvPr id="4" name="標題 3">
            <a:extLst>
              <a:ext uri="{FF2B5EF4-FFF2-40B4-BE49-F238E27FC236}">
                <a16:creationId xmlns:a16="http://schemas.microsoft.com/office/drawing/2014/main" id="{96FC7874-55E6-4092-B3B7-B4F81FCB4DF2}"/>
              </a:ext>
            </a:extLst>
          </p:cNvPr>
          <p:cNvSpPr>
            <a:spLocks noGrp="1"/>
          </p:cNvSpPr>
          <p:nvPr>
            <p:ph type="title"/>
          </p:nvPr>
        </p:nvSpPr>
        <p:spPr/>
        <p:txBody>
          <a:bodyPr/>
          <a:lstStyle/>
          <a:p>
            <a:r>
              <a:rPr lang="zh-TW" altLang="en-US"/>
              <a:t>個案研究：該用電腦來打成績嗎？</a:t>
            </a:r>
            <a:endParaRPr lang="zh-TW" altLang="en-US" dirty="0"/>
          </a:p>
        </p:txBody>
      </p:sp>
    </p:spTree>
    <p:extLst>
      <p:ext uri="{BB962C8B-B14F-4D97-AF65-F5344CB8AC3E}">
        <p14:creationId xmlns:p14="http://schemas.microsoft.com/office/powerpoint/2010/main" val="1516175953"/>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9982648D-F1F4-47CA-BD82-D777E7ABE338}"/>
              </a:ext>
            </a:extLst>
          </p:cNvPr>
          <p:cNvSpPr>
            <a:spLocks noGrp="1"/>
          </p:cNvSpPr>
          <p:nvPr>
            <p:ph type="sldNum" sz="quarter" idx="12"/>
          </p:nvPr>
        </p:nvSpPr>
        <p:spPr/>
        <p:txBody>
          <a:bodyPr/>
          <a:lstStyle/>
          <a:p>
            <a:fld id="{D55CB18B-31BB-4254-9559-1B86933C9FD7}" type="slidenum">
              <a:rPr lang="en-US" altLang="ko-KR" smtClean="0"/>
              <a:pPr/>
              <a:t>37</a:t>
            </a:fld>
            <a:endParaRPr lang="en-US" altLang="ko-KR"/>
          </a:p>
        </p:txBody>
      </p:sp>
      <p:sp>
        <p:nvSpPr>
          <p:cNvPr id="6" name="Rectangle 3">
            <a:extLst>
              <a:ext uri="{FF2B5EF4-FFF2-40B4-BE49-F238E27FC236}">
                <a16:creationId xmlns:a16="http://schemas.microsoft.com/office/drawing/2014/main" id="{878E9B5E-D140-4383-9BD4-684CA1D46884}"/>
              </a:ext>
            </a:extLst>
          </p:cNvPr>
          <p:cNvSpPr/>
          <p:nvPr/>
        </p:nvSpPr>
        <p:spPr>
          <a:xfrm>
            <a:off x="2034177" y="3873361"/>
            <a:ext cx="5001463" cy="724224"/>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Signika" panose="02010003020600000004" pitchFamily="50" charset="0"/>
              </a:rPr>
              <a:t>THANKS FOR WATCHING</a:t>
            </a:r>
          </a:p>
        </p:txBody>
      </p:sp>
      <p:grpSp>
        <p:nvGrpSpPr>
          <p:cNvPr id="7" name="Group 76">
            <a:extLst>
              <a:ext uri="{FF2B5EF4-FFF2-40B4-BE49-F238E27FC236}">
                <a16:creationId xmlns:a16="http://schemas.microsoft.com/office/drawing/2014/main" id="{BD1C7305-024E-4639-B6C9-50EAB9AAA763}"/>
              </a:ext>
            </a:extLst>
          </p:cNvPr>
          <p:cNvGrpSpPr/>
          <p:nvPr/>
        </p:nvGrpSpPr>
        <p:grpSpPr>
          <a:xfrm>
            <a:off x="3059832" y="815665"/>
            <a:ext cx="3010442" cy="2428995"/>
            <a:chOff x="4585077" y="1387391"/>
            <a:chExt cx="3010442" cy="2428995"/>
          </a:xfrm>
        </p:grpSpPr>
        <p:sp>
          <p:nvSpPr>
            <p:cNvPr id="8" name="Rectangle 29">
              <a:extLst>
                <a:ext uri="{FF2B5EF4-FFF2-40B4-BE49-F238E27FC236}">
                  <a16:creationId xmlns:a16="http://schemas.microsoft.com/office/drawing/2014/main" id="{EAE3324B-7B40-40D5-BCB9-854C6BD94AAF}"/>
                </a:ext>
              </a:extLst>
            </p:cNvPr>
            <p:cNvSpPr>
              <a:spLocks noChangeArrowheads="1"/>
            </p:cNvSpPr>
            <p:nvPr/>
          </p:nvSpPr>
          <p:spPr bwMode="auto">
            <a:xfrm>
              <a:off x="5906366" y="3114261"/>
              <a:ext cx="9534" cy="192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31">
              <a:extLst>
                <a:ext uri="{FF2B5EF4-FFF2-40B4-BE49-F238E27FC236}">
                  <a16:creationId xmlns:a16="http://schemas.microsoft.com/office/drawing/2014/main" id="{4B148985-1A51-4264-AA62-33EAE8B080EF}"/>
                </a:ext>
              </a:extLst>
            </p:cNvPr>
            <p:cNvSpPr>
              <a:spLocks noChangeArrowheads="1"/>
            </p:cNvSpPr>
            <p:nvPr/>
          </p:nvSpPr>
          <p:spPr bwMode="auto">
            <a:xfrm>
              <a:off x="6263107" y="3114261"/>
              <a:ext cx="9534" cy="192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0" name="Group 71">
              <a:extLst>
                <a:ext uri="{FF2B5EF4-FFF2-40B4-BE49-F238E27FC236}">
                  <a16:creationId xmlns:a16="http://schemas.microsoft.com/office/drawing/2014/main" id="{FE5B4B9D-A72E-4533-8AD9-87AF274E2268}"/>
                </a:ext>
              </a:extLst>
            </p:cNvPr>
            <p:cNvGrpSpPr/>
            <p:nvPr/>
          </p:nvGrpSpPr>
          <p:grpSpPr>
            <a:xfrm>
              <a:off x="4585077" y="1387391"/>
              <a:ext cx="3010442" cy="1726871"/>
              <a:chOff x="4585077" y="1387391"/>
              <a:chExt cx="3010442" cy="1726871"/>
            </a:xfrm>
          </p:grpSpPr>
          <p:sp>
            <p:nvSpPr>
              <p:cNvPr id="26" name="Freeform 32">
                <a:extLst>
                  <a:ext uri="{FF2B5EF4-FFF2-40B4-BE49-F238E27FC236}">
                    <a16:creationId xmlns:a16="http://schemas.microsoft.com/office/drawing/2014/main" id="{3F97310B-C50A-4ED9-95DB-BB34228B1A06}"/>
                  </a:ext>
                </a:extLst>
              </p:cNvPr>
              <p:cNvSpPr>
                <a:spLocks/>
              </p:cNvSpPr>
              <p:nvPr/>
            </p:nvSpPr>
            <p:spPr bwMode="auto">
              <a:xfrm>
                <a:off x="4585077" y="1387391"/>
                <a:ext cx="1505619" cy="1726870"/>
              </a:xfrm>
              <a:custGeom>
                <a:avLst/>
                <a:gdLst>
                  <a:gd name="T0" fmla="*/ 801 w 801"/>
                  <a:gd name="T1" fmla="*/ 0 h 901"/>
                  <a:gd name="T2" fmla="*/ 701 w 801"/>
                  <a:gd name="T3" fmla="*/ 901 h 901"/>
                  <a:gd name="T4" fmla="*/ 730 w 801"/>
                  <a:gd name="T5" fmla="*/ 901 h 901"/>
                  <a:gd name="T6" fmla="*/ 801 w 801"/>
                  <a:gd name="T7" fmla="*/ 0 h 901"/>
                </a:gdLst>
                <a:ahLst/>
                <a:cxnLst>
                  <a:cxn ang="0">
                    <a:pos x="T0" y="T1"/>
                  </a:cxn>
                  <a:cxn ang="0">
                    <a:pos x="T2" y="T3"/>
                  </a:cxn>
                  <a:cxn ang="0">
                    <a:pos x="T4" y="T5"/>
                  </a:cxn>
                  <a:cxn ang="0">
                    <a:pos x="T6" y="T7"/>
                  </a:cxn>
                </a:cxnLst>
                <a:rect l="0" t="0" r="r" b="b"/>
                <a:pathLst>
                  <a:path w="801" h="901">
                    <a:moveTo>
                      <a:pt x="801" y="0"/>
                    </a:moveTo>
                    <a:cubicBezTo>
                      <a:pt x="0" y="0"/>
                      <a:pt x="701" y="901"/>
                      <a:pt x="701" y="901"/>
                    </a:cubicBezTo>
                    <a:cubicBezTo>
                      <a:pt x="730" y="901"/>
                      <a:pt x="730" y="901"/>
                      <a:pt x="730" y="901"/>
                    </a:cubicBezTo>
                    <a:cubicBezTo>
                      <a:pt x="571" y="663"/>
                      <a:pt x="244" y="79"/>
                      <a:pt x="801" y="0"/>
                    </a:cubicBezTo>
                  </a:path>
                </a:pathLst>
              </a:custGeom>
              <a:solidFill>
                <a:srgbClr val="00BBD6">
                  <a:alpha val="7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33">
                <a:extLst>
                  <a:ext uri="{FF2B5EF4-FFF2-40B4-BE49-F238E27FC236}">
                    <a16:creationId xmlns:a16="http://schemas.microsoft.com/office/drawing/2014/main" id="{F48491AF-E5A9-4F4B-B3E7-B4966BDFD75C}"/>
                  </a:ext>
                </a:extLst>
              </p:cNvPr>
              <p:cNvSpPr>
                <a:spLocks/>
              </p:cNvSpPr>
              <p:nvPr/>
            </p:nvSpPr>
            <p:spPr bwMode="auto">
              <a:xfrm>
                <a:off x="5043516" y="1387391"/>
                <a:ext cx="1047179" cy="1726870"/>
              </a:xfrm>
              <a:custGeom>
                <a:avLst/>
                <a:gdLst>
                  <a:gd name="T0" fmla="*/ 557 w 557"/>
                  <a:gd name="T1" fmla="*/ 0 h 901"/>
                  <a:gd name="T2" fmla="*/ 486 w 557"/>
                  <a:gd name="T3" fmla="*/ 901 h 901"/>
                  <a:gd name="T4" fmla="*/ 506 w 557"/>
                  <a:gd name="T5" fmla="*/ 901 h 901"/>
                  <a:gd name="T6" fmla="*/ 557 w 557"/>
                  <a:gd name="T7" fmla="*/ 0 h 901"/>
                </a:gdLst>
                <a:ahLst/>
                <a:cxnLst>
                  <a:cxn ang="0">
                    <a:pos x="T0" y="T1"/>
                  </a:cxn>
                  <a:cxn ang="0">
                    <a:pos x="T2" y="T3"/>
                  </a:cxn>
                  <a:cxn ang="0">
                    <a:pos x="T4" y="T5"/>
                  </a:cxn>
                  <a:cxn ang="0">
                    <a:pos x="T6" y="T7"/>
                  </a:cxn>
                </a:cxnLst>
                <a:rect l="0" t="0" r="r" b="b"/>
                <a:pathLst>
                  <a:path w="557" h="901">
                    <a:moveTo>
                      <a:pt x="557" y="0"/>
                    </a:moveTo>
                    <a:cubicBezTo>
                      <a:pt x="0" y="79"/>
                      <a:pt x="327" y="663"/>
                      <a:pt x="486" y="901"/>
                    </a:cubicBezTo>
                    <a:cubicBezTo>
                      <a:pt x="506" y="901"/>
                      <a:pt x="506" y="901"/>
                      <a:pt x="506" y="901"/>
                    </a:cubicBezTo>
                    <a:cubicBezTo>
                      <a:pt x="393" y="663"/>
                      <a:pt x="159" y="79"/>
                      <a:pt x="557" y="0"/>
                    </a:cubicBezTo>
                  </a:path>
                </a:pathLst>
              </a:custGeom>
              <a:solidFill>
                <a:srgbClr val="F49D15">
                  <a:alpha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34">
                <a:extLst>
                  <a:ext uri="{FF2B5EF4-FFF2-40B4-BE49-F238E27FC236}">
                    <a16:creationId xmlns:a16="http://schemas.microsoft.com/office/drawing/2014/main" id="{96742004-1B24-4A07-B916-1CDC453E5F3A}"/>
                  </a:ext>
                </a:extLst>
              </p:cNvPr>
              <p:cNvSpPr>
                <a:spLocks/>
              </p:cNvSpPr>
              <p:nvPr/>
            </p:nvSpPr>
            <p:spPr bwMode="auto">
              <a:xfrm>
                <a:off x="5641791" y="1387391"/>
                <a:ext cx="448905" cy="1726870"/>
              </a:xfrm>
              <a:custGeom>
                <a:avLst/>
                <a:gdLst>
                  <a:gd name="T0" fmla="*/ 239 w 239"/>
                  <a:gd name="T1" fmla="*/ 0 h 901"/>
                  <a:gd name="T2" fmla="*/ 208 w 239"/>
                  <a:gd name="T3" fmla="*/ 901 h 901"/>
                  <a:gd name="T4" fmla="*/ 239 w 239"/>
                  <a:gd name="T5" fmla="*/ 901 h 901"/>
                  <a:gd name="T6" fmla="*/ 239 w 239"/>
                  <a:gd name="T7" fmla="*/ 0 h 901"/>
                </a:gdLst>
                <a:ahLst/>
                <a:cxnLst>
                  <a:cxn ang="0">
                    <a:pos x="T0" y="T1"/>
                  </a:cxn>
                  <a:cxn ang="0">
                    <a:pos x="T2" y="T3"/>
                  </a:cxn>
                  <a:cxn ang="0">
                    <a:pos x="T4" y="T5"/>
                  </a:cxn>
                  <a:cxn ang="0">
                    <a:pos x="T6" y="T7"/>
                  </a:cxn>
                </a:cxnLst>
                <a:rect l="0" t="0" r="r" b="b"/>
                <a:pathLst>
                  <a:path w="239" h="901">
                    <a:moveTo>
                      <a:pt x="239" y="0"/>
                    </a:moveTo>
                    <a:cubicBezTo>
                      <a:pt x="0" y="79"/>
                      <a:pt x="140" y="663"/>
                      <a:pt x="208" y="901"/>
                    </a:cubicBezTo>
                    <a:cubicBezTo>
                      <a:pt x="239" y="901"/>
                      <a:pt x="239" y="901"/>
                      <a:pt x="239" y="901"/>
                    </a:cubicBezTo>
                    <a:cubicBezTo>
                      <a:pt x="239" y="0"/>
                      <a:pt x="239" y="0"/>
                      <a:pt x="239" y="0"/>
                    </a:cubicBezTo>
                  </a:path>
                </a:pathLst>
              </a:custGeom>
              <a:solidFill>
                <a:srgbClr val="0EBEA9">
                  <a:alpha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35">
                <a:extLst>
                  <a:ext uri="{FF2B5EF4-FFF2-40B4-BE49-F238E27FC236}">
                    <a16:creationId xmlns:a16="http://schemas.microsoft.com/office/drawing/2014/main" id="{27126938-7B26-43AB-84FE-A9AA8F14F15D}"/>
                  </a:ext>
                </a:extLst>
              </p:cNvPr>
              <p:cNvSpPr>
                <a:spLocks/>
              </p:cNvSpPr>
              <p:nvPr/>
            </p:nvSpPr>
            <p:spPr bwMode="auto">
              <a:xfrm>
                <a:off x="5342256" y="1387391"/>
                <a:ext cx="748439" cy="1726870"/>
              </a:xfrm>
              <a:custGeom>
                <a:avLst/>
                <a:gdLst>
                  <a:gd name="T0" fmla="*/ 398 w 398"/>
                  <a:gd name="T1" fmla="*/ 0 h 901"/>
                  <a:gd name="T2" fmla="*/ 347 w 398"/>
                  <a:gd name="T3" fmla="*/ 901 h 901"/>
                  <a:gd name="T4" fmla="*/ 367 w 398"/>
                  <a:gd name="T5" fmla="*/ 901 h 901"/>
                  <a:gd name="T6" fmla="*/ 398 w 398"/>
                  <a:gd name="T7" fmla="*/ 0 h 901"/>
                </a:gdLst>
                <a:ahLst/>
                <a:cxnLst>
                  <a:cxn ang="0">
                    <a:pos x="T0" y="T1"/>
                  </a:cxn>
                  <a:cxn ang="0">
                    <a:pos x="T2" y="T3"/>
                  </a:cxn>
                  <a:cxn ang="0">
                    <a:pos x="T4" y="T5"/>
                  </a:cxn>
                  <a:cxn ang="0">
                    <a:pos x="T6" y="T7"/>
                  </a:cxn>
                </a:cxnLst>
                <a:rect l="0" t="0" r="r" b="b"/>
                <a:pathLst>
                  <a:path w="398" h="901">
                    <a:moveTo>
                      <a:pt x="398" y="0"/>
                    </a:moveTo>
                    <a:cubicBezTo>
                      <a:pt x="0" y="79"/>
                      <a:pt x="234" y="663"/>
                      <a:pt x="347" y="901"/>
                    </a:cubicBezTo>
                    <a:cubicBezTo>
                      <a:pt x="367" y="901"/>
                      <a:pt x="367" y="901"/>
                      <a:pt x="367" y="901"/>
                    </a:cubicBezTo>
                    <a:cubicBezTo>
                      <a:pt x="299" y="663"/>
                      <a:pt x="159" y="79"/>
                      <a:pt x="398" y="0"/>
                    </a:cubicBezTo>
                  </a:path>
                </a:pathLst>
              </a:custGeom>
              <a:solidFill>
                <a:srgbClr val="9BC319">
                  <a:alpha val="98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36">
                <a:extLst>
                  <a:ext uri="{FF2B5EF4-FFF2-40B4-BE49-F238E27FC236}">
                    <a16:creationId xmlns:a16="http://schemas.microsoft.com/office/drawing/2014/main" id="{5063A000-3BFB-46B8-BB53-B6498FF45EE6}"/>
                  </a:ext>
                </a:extLst>
              </p:cNvPr>
              <p:cNvSpPr>
                <a:spLocks/>
              </p:cNvSpPr>
              <p:nvPr/>
            </p:nvSpPr>
            <p:spPr bwMode="auto">
              <a:xfrm>
                <a:off x="6090695" y="1387391"/>
                <a:ext cx="1504824" cy="1726870"/>
              </a:xfrm>
              <a:custGeom>
                <a:avLst/>
                <a:gdLst>
                  <a:gd name="T0" fmla="*/ 0 w 801"/>
                  <a:gd name="T1" fmla="*/ 0 h 901"/>
                  <a:gd name="T2" fmla="*/ 100 w 801"/>
                  <a:gd name="T3" fmla="*/ 901 h 901"/>
                  <a:gd name="T4" fmla="*/ 71 w 801"/>
                  <a:gd name="T5" fmla="*/ 901 h 901"/>
                  <a:gd name="T6" fmla="*/ 0 w 801"/>
                  <a:gd name="T7" fmla="*/ 0 h 901"/>
                </a:gdLst>
                <a:ahLst/>
                <a:cxnLst>
                  <a:cxn ang="0">
                    <a:pos x="T0" y="T1"/>
                  </a:cxn>
                  <a:cxn ang="0">
                    <a:pos x="T2" y="T3"/>
                  </a:cxn>
                  <a:cxn ang="0">
                    <a:pos x="T4" y="T5"/>
                  </a:cxn>
                  <a:cxn ang="0">
                    <a:pos x="T6" y="T7"/>
                  </a:cxn>
                </a:cxnLst>
                <a:rect l="0" t="0" r="r" b="b"/>
                <a:pathLst>
                  <a:path w="801" h="901">
                    <a:moveTo>
                      <a:pt x="0" y="0"/>
                    </a:moveTo>
                    <a:cubicBezTo>
                      <a:pt x="801" y="0"/>
                      <a:pt x="100" y="901"/>
                      <a:pt x="100" y="901"/>
                    </a:cubicBezTo>
                    <a:cubicBezTo>
                      <a:pt x="71" y="901"/>
                      <a:pt x="71" y="901"/>
                      <a:pt x="71" y="901"/>
                    </a:cubicBezTo>
                    <a:cubicBezTo>
                      <a:pt x="229" y="663"/>
                      <a:pt x="556" y="79"/>
                      <a:pt x="0" y="0"/>
                    </a:cubicBezTo>
                  </a:path>
                </a:pathLst>
              </a:custGeom>
              <a:solidFill>
                <a:srgbClr val="AC59C1">
                  <a:alpha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7">
                <a:extLst>
                  <a:ext uri="{FF2B5EF4-FFF2-40B4-BE49-F238E27FC236}">
                    <a16:creationId xmlns:a16="http://schemas.microsoft.com/office/drawing/2014/main" id="{18F416FC-D508-47E1-A076-26D04D044557}"/>
                  </a:ext>
                </a:extLst>
              </p:cNvPr>
              <p:cNvSpPr>
                <a:spLocks/>
              </p:cNvSpPr>
              <p:nvPr/>
            </p:nvSpPr>
            <p:spPr bwMode="auto">
              <a:xfrm>
                <a:off x="6090695" y="1387391"/>
                <a:ext cx="1044796" cy="1726870"/>
              </a:xfrm>
              <a:custGeom>
                <a:avLst/>
                <a:gdLst>
                  <a:gd name="T0" fmla="*/ 0 w 556"/>
                  <a:gd name="T1" fmla="*/ 0 h 901"/>
                  <a:gd name="T2" fmla="*/ 71 w 556"/>
                  <a:gd name="T3" fmla="*/ 901 h 901"/>
                  <a:gd name="T4" fmla="*/ 50 w 556"/>
                  <a:gd name="T5" fmla="*/ 901 h 901"/>
                  <a:gd name="T6" fmla="*/ 0 w 556"/>
                  <a:gd name="T7" fmla="*/ 0 h 901"/>
                </a:gdLst>
                <a:ahLst/>
                <a:cxnLst>
                  <a:cxn ang="0">
                    <a:pos x="T0" y="T1"/>
                  </a:cxn>
                  <a:cxn ang="0">
                    <a:pos x="T2" y="T3"/>
                  </a:cxn>
                  <a:cxn ang="0">
                    <a:pos x="T4" y="T5"/>
                  </a:cxn>
                  <a:cxn ang="0">
                    <a:pos x="T6" y="T7"/>
                  </a:cxn>
                </a:cxnLst>
                <a:rect l="0" t="0" r="r" b="b"/>
                <a:pathLst>
                  <a:path w="556" h="901">
                    <a:moveTo>
                      <a:pt x="0" y="0"/>
                    </a:moveTo>
                    <a:cubicBezTo>
                      <a:pt x="556" y="79"/>
                      <a:pt x="229" y="663"/>
                      <a:pt x="71" y="901"/>
                    </a:cubicBezTo>
                    <a:cubicBezTo>
                      <a:pt x="50" y="901"/>
                      <a:pt x="50" y="901"/>
                      <a:pt x="50" y="901"/>
                    </a:cubicBezTo>
                    <a:cubicBezTo>
                      <a:pt x="164" y="663"/>
                      <a:pt x="397" y="79"/>
                      <a:pt x="0"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8">
                <a:extLst>
                  <a:ext uri="{FF2B5EF4-FFF2-40B4-BE49-F238E27FC236}">
                    <a16:creationId xmlns:a16="http://schemas.microsoft.com/office/drawing/2014/main" id="{13BDC51B-08B5-471F-9A09-3995B2DBE568}"/>
                  </a:ext>
                </a:extLst>
              </p:cNvPr>
              <p:cNvSpPr>
                <a:spLocks/>
              </p:cNvSpPr>
              <p:nvPr/>
            </p:nvSpPr>
            <p:spPr bwMode="auto">
              <a:xfrm>
                <a:off x="6090695" y="1387391"/>
                <a:ext cx="447316" cy="1726870"/>
              </a:xfrm>
              <a:custGeom>
                <a:avLst/>
                <a:gdLst>
                  <a:gd name="T0" fmla="*/ 0 w 238"/>
                  <a:gd name="T1" fmla="*/ 0 h 901"/>
                  <a:gd name="T2" fmla="*/ 30 w 238"/>
                  <a:gd name="T3" fmla="*/ 901 h 901"/>
                  <a:gd name="T4" fmla="*/ 0 w 238"/>
                  <a:gd name="T5" fmla="*/ 901 h 901"/>
                  <a:gd name="T6" fmla="*/ 0 w 238"/>
                  <a:gd name="T7" fmla="*/ 0 h 901"/>
                </a:gdLst>
                <a:ahLst/>
                <a:cxnLst>
                  <a:cxn ang="0">
                    <a:pos x="T0" y="T1"/>
                  </a:cxn>
                  <a:cxn ang="0">
                    <a:pos x="T2" y="T3"/>
                  </a:cxn>
                  <a:cxn ang="0">
                    <a:pos x="T4" y="T5"/>
                  </a:cxn>
                  <a:cxn ang="0">
                    <a:pos x="T6" y="T7"/>
                  </a:cxn>
                </a:cxnLst>
                <a:rect l="0" t="0" r="r" b="b"/>
                <a:pathLst>
                  <a:path w="238" h="901">
                    <a:moveTo>
                      <a:pt x="0" y="0"/>
                    </a:moveTo>
                    <a:cubicBezTo>
                      <a:pt x="238" y="79"/>
                      <a:pt x="98" y="663"/>
                      <a:pt x="30" y="901"/>
                    </a:cubicBezTo>
                    <a:cubicBezTo>
                      <a:pt x="0" y="901"/>
                      <a:pt x="0" y="901"/>
                      <a:pt x="0" y="901"/>
                    </a:cubicBezTo>
                    <a:cubicBezTo>
                      <a:pt x="0" y="0"/>
                      <a:pt x="0" y="0"/>
                      <a:pt x="0" y="0"/>
                    </a:cubicBezTo>
                  </a:path>
                </a:pathLst>
              </a:custGeom>
              <a:solidFill>
                <a:srgbClr val="F13B48">
                  <a:alpha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9">
                <a:extLst>
                  <a:ext uri="{FF2B5EF4-FFF2-40B4-BE49-F238E27FC236}">
                    <a16:creationId xmlns:a16="http://schemas.microsoft.com/office/drawing/2014/main" id="{B3B8653E-0A39-405D-9E8E-FF7B84B29F75}"/>
                  </a:ext>
                </a:extLst>
              </p:cNvPr>
              <p:cNvSpPr>
                <a:spLocks/>
              </p:cNvSpPr>
              <p:nvPr/>
            </p:nvSpPr>
            <p:spPr bwMode="auto">
              <a:xfrm>
                <a:off x="6090695" y="1387391"/>
                <a:ext cx="746056" cy="1726870"/>
              </a:xfrm>
              <a:custGeom>
                <a:avLst/>
                <a:gdLst>
                  <a:gd name="T0" fmla="*/ 0 w 397"/>
                  <a:gd name="T1" fmla="*/ 0 h 901"/>
                  <a:gd name="T2" fmla="*/ 50 w 397"/>
                  <a:gd name="T3" fmla="*/ 901 h 901"/>
                  <a:gd name="T4" fmla="*/ 30 w 397"/>
                  <a:gd name="T5" fmla="*/ 901 h 901"/>
                  <a:gd name="T6" fmla="*/ 0 w 397"/>
                  <a:gd name="T7" fmla="*/ 0 h 901"/>
                </a:gdLst>
                <a:ahLst/>
                <a:cxnLst>
                  <a:cxn ang="0">
                    <a:pos x="T0" y="T1"/>
                  </a:cxn>
                  <a:cxn ang="0">
                    <a:pos x="T2" y="T3"/>
                  </a:cxn>
                  <a:cxn ang="0">
                    <a:pos x="T4" y="T5"/>
                  </a:cxn>
                  <a:cxn ang="0">
                    <a:pos x="T6" y="T7"/>
                  </a:cxn>
                </a:cxnLst>
                <a:rect l="0" t="0" r="r" b="b"/>
                <a:pathLst>
                  <a:path w="397" h="901">
                    <a:moveTo>
                      <a:pt x="0" y="0"/>
                    </a:moveTo>
                    <a:cubicBezTo>
                      <a:pt x="397" y="79"/>
                      <a:pt x="164" y="663"/>
                      <a:pt x="50" y="901"/>
                    </a:cubicBezTo>
                    <a:cubicBezTo>
                      <a:pt x="30" y="901"/>
                      <a:pt x="30" y="901"/>
                      <a:pt x="30" y="901"/>
                    </a:cubicBezTo>
                    <a:cubicBezTo>
                      <a:pt x="98" y="663"/>
                      <a:pt x="238" y="79"/>
                      <a:pt x="0" y="0"/>
                    </a:cubicBezTo>
                  </a:path>
                </a:pathLst>
              </a:custGeom>
              <a:solidFill>
                <a:srgbClr val="937863">
                  <a:alpha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56">
                <a:extLst>
                  <a:ext uri="{FF2B5EF4-FFF2-40B4-BE49-F238E27FC236}">
                    <a16:creationId xmlns:a16="http://schemas.microsoft.com/office/drawing/2014/main" id="{88C25655-892C-4CD9-9A3A-5F63A915526A}"/>
                  </a:ext>
                </a:extLst>
              </p:cNvPr>
              <p:cNvSpPr>
                <a:spLocks noEditPoints="1"/>
              </p:cNvSpPr>
              <p:nvPr/>
            </p:nvSpPr>
            <p:spPr bwMode="auto">
              <a:xfrm>
                <a:off x="6278202" y="3111020"/>
                <a:ext cx="2384" cy="3241"/>
              </a:xfrm>
              <a:custGeom>
                <a:avLst/>
                <a:gdLst>
                  <a:gd name="T0" fmla="*/ 0 w 1"/>
                  <a:gd name="T1" fmla="*/ 2 h 2"/>
                  <a:gd name="T2" fmla="*/ 0 w 1"/>
                  <a:gd name="T3" fmla="*/ 2 h 2"/>
                  <a:gd name="T4" fmla="*/ 0 w 1"/>
                  <a:gd name="T5" fmla="*/ 2 h 2"/>
                  <a:gd name="T6" fmla="*/ 0 w 1"/>
                  <a:gd name="T7" fmla="*/ 2 h 2"/>
                  <a:gd name="T8" fmla="*/ 0 w 1"/>
                  <a:gd name="T9" fmla="*/ 2 h 2"/>
                  <a:gd name="T10" fmla="*/ 0 w 1"/>
                  <a:gd name="T11" fmla="*/ 2 h 2"/>
                  <a:gd name="T12" fmla="*/ 0 w 1"/>
                  <a:gd name="T13" fmla="*/ 2 h 2"/>
                  <a:gd name="T14" fmla="*/ 0 w 1"/>
                  <a:gd name="T15" fmla="*/ 2 h 2"/>
                  <a:gd name="T16" fmla="*/ 0 w 1"/>
                  <a:gd name="T17" fmla="*/ 2 h 2"/>
                  <a:gd name="T18" fmla="*/ 0 w 1"/>
                  <a:gd name="T19" fmla="*/ 2 h 2"/>
                  <a:gd name="T20" fmla="*/ 0 w 1"/>
                  <a:gd name="T21" fmla="*/ 2 h 2"/>
                  <a:gd name="T22" fmla="*/ 0 w 1"/>
                  <a:gd name="T23" fmla="*/ 2 h 2"/>
                  <a:gd name="T24" fmla="*/ 0 w 1"/>
                  <a:gd name="T25" fmla="*/ 2 h 2"/>
                  <a:gd name="T26" fmla="*/ 0 w 1"/>
                  <a:gd name="T27" fmla="*/ 2 h 2"/>
                  <a:gd name="T28" fmla="*/ 0 w 1"/>
                  <a:gd name="T29" fmla="*/ 2 h 2"/>
                  <a:gd name="T30" fmla="*/ 0 w 1"/>
                  <a:gd name="T31" fmla="*/ 1 h 2"/>
                  <a:gd name="T32" fmla="*/ 0 w 1"/>
                  <a:gd name="T33" fmla="*/ 2 h 2"/>
                  <a:gd name="T34" fmla="*/ 0 w 1"/>
                  <a:gd name="T35" fmla="*/ 1 h 2"/>
                  <a:gd name="T36" fmla="*/ 0 w 1"/>
                  <a:gd name="T37" fmla="*/ 1 h 2"/>
                  <a:gd name="T38" fmla="*/ 0 w 1"/>
                  <a:gd name="T39" fmla="*/ 1 h 2"/>
                  <a:gd name="T40" fmla="*/ 0 w 1"/>
                  <a:gd name="T41" fmla="*/ 1 h 2"/>
                  <a:gd name="T42" fmla="*/ 1 w 1"/>
                  <a:gd name="T43" fmla="*/ 1 h 2"/>
                  <a:gd name="T44" fmla="*/ 0 w 1"/>
                  <a:gd name="T45" fmla="*/ 1 h 2"/>
                  <a:gd name="T46" fmla="*/ 1 w 1"/>
                  <a:gd name="T47" fmla="*/ 1 h 2"/>
                  <a:gd name="T48" fmla="*/ 1 w 1"/>
                  <a:gd name="T49" fmla="*/ 0 h 2"/>
                  <a:gd name="T50" fmla="*/ 1 w 1"/>
                  <a:gd name="T51" fmla="*/ 0 h 2"/>
                  <a:gd name="T52" fmla="*/ 1 w 1"/>
                  <a:gd name="T53"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 h="2">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2"/>
                      <a:pt x="0" y="2"/>
                    </a:cubicBezTo>
                    <a:cubicBezTo>
                      <a:pt x="0" y="2"/>
                      <a:pt x="0" y="1"/>
                      <a:pt x="0" y="1"/>
                    </a:cubicBezTo>
                    <a:moveTo>
                      <a:pt x="0" y="1"/>
                    </a:moveTo>
                    <a:cubicBezTo>
                      <a:pt x="0" y="1"/>
                      <a:pt x="0" y="1"/>
                      <a:pt x="0" y="1"/>
                    </a:cubicBezTo>
                    <a:cubicBezTo>
                      <a:pt x="0" y="1"/>
                      <a:pt x="0" y="1"/>
                      <a:pt x="0" y="1"/>
                    </a:cubicBezTo>
                    <a:moveTo>
                      <a:pt x="1" y="1"/>
                    </a:moveTo>
                    <a:cubicBezTo>
                      <a:pt x="1" y="1"/>
                      <a:pt x="0" y="1"/>
                      <a:pt x="0" y="1"/>
                    </a:cubicBezTo>
                    <a:cubicBezTo>
                      <a:pt x="0" y="1"/>
                      <a:pt x="1" y="1"/>
                      <a:pt x="1" y="1"/>
                    </a:cubicBezTo>
                    <a:moveTo>
                      <a:pt x="1" y="0"/>
                    </a:moveTo>
                    <a:cubicBezTo>
                      <a:pt x="1" y="0"/>
                      <a:pt x="1" y="0"/>
                      <a:pt x="1" y="0"/>
                    </a:cubicBezTo>
                    <a:cubicBezTo>
                      <a:pt x="1" y="0"/>
                      <a:pt x="1" y="0"/>
                      <a:pt x="1" y="0"/>
                    </a:cubicBezTo>
                  </a:path>
                </a:pathLst>
              </a:custGeom>
              <a:solidFill>
                <a:srgbClr val="E7E8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57">
                <a:extLst>
                  <a:ext uri="{FF2B5EF4-FFF2-40B4-BE49-F238E27FC236}">
                    <a16:creationId xmlns:a16="http://schemas.microsoft.com/office/drawing/2014/main" id="{5EC1D9BA-8566-4F35-99BB-8E0CB3BF857F}"/>
                  </a:ext>
                </a:extLst>
              </p:cNvPr>
              <p:cNvSpPr>
                <a:spLocks/>
              </p:cNvSpPr>
              <p:nvPr/>
            </p:nvSpPr>
            <p:spPr bwMode="auto">
              <a:xfrm>
                <a:off x="6224175" y="2089160"/>
                <a:ext cx="567288" cy="1025101"/>
              </a:xfrm>
              <a:custGeom>
                <a:avLst/>
                <a:gdLst>
                  <a:gd name="T0" fmla="*/ 302 w 302"/>
                  <a:gd name="T1" fmla="*/ 0 h 535"/>
                  <a:gd name="T2" fmla="*/ 235 w 302"/>
                  <a:gd name="T3" fmla="*/ 11 h 535"/>
                  <a:gd name="T4" fmla="*/ 0 w 302"/>
                  <a:gd name="T5" fmla="*/ 535 h 535"/>
                  <a:gd name="T6" fmla="*/ 29 w 302"/>
                  <a:gd name="T7" fmla="*/ 535 h 535"/>
                  <a:gd name="T8" fmla="*/ 29 w 302"/>
                  <a:gd name="T9" fmla="*/ 535 h 535"/>
                  <a:gd name="T10" fmla="*/ 29 w 302"/>
                  <a:gd name="T11" fmla="*/ 535 h 535"/>
                  <a:gd name="T12" fmla="*/ 29 w 302"/>
                  <a:gd name="T13" fmla="*/ 535 h 535"/>
                  <a:gd name="T14" fmla="*/ 29 w 302"/>
                  <a:gd name="T15" fmla="*/ 535 h 535"/>
                  <a:gd name="T16" fmla="*/ 29 w 302"/>
                  <a:gd name="T17" fmla="*/ 535 h 535"/>
                  <a:gd name="T18" fmla="*/ 29 w 302"/>
                  <a:gd name="T19" fmla="*/ 535 h 535"/>
                  <a:gd name="T20" fmla="*/ 29 w 302"/>
                  <a:gd name="T21" fmla="*/ 535 h 535"/>
                  <a:gd name="T22" fmla="*/ 29 w 302"/>
                  <a:gd name="T23" fmla="*/ 535 h 535"/>
                  <a:gd name="T24" fmla="*/ 29 w 302"/>
                  <a:gd name="T25" fmla="*/ 535 h 535"/>
                  <a:gd name="T26" fmla="*/ 29 w 302"/>
                  <a:gd name="T27" fmla="*/ 535 h 535"/>
                  <a:gd name="T28" fmla="*/ 29 w 302"/>
                  <a:gd name="T29" fmla="*/ 535 h 535"/>
                  <a:gd name="T30" fmla="*/ 29 w 302"/>
                  <a:gd name="T31" fmla="*/ 534 h 535"/>
                  <a:gd name="T32" fmla="*/ 29 w 302"/>
                  <a:gd name="T33" fmla="*/ 534 h 535"/>
                  <a:gd name="T34" fmla="*/ 29 w 302"/>
                  <a:gd name="T35" fmla="*/ 534 h 535"/>
                  <a:gd name="T36" fmla="*/ 29 w 302"/>
                  <a:gd name="T37" fmla="*/ 534 h 535"/>
                  <a:gd name="T38" fmla="*/ 30 w 302"/>
                  <a:gd name="T39" fmla="*/ 534 h 535"/>
                  <a:gd name="T40" fmla="*/ 30 w 302"/>
                  <a:gd name="T41" fmla="*/ 533 h 535"/>
                  <a:gd name="T42" fmla="*/ 30 w 302"/>
                  <a:gd name="T43" fmla="*/ 533 h 535"/>
                  <a:gd name="T44" fmla="*/ 302 w 302"/>
                  <a:gd name="T45" fmla="*/ 0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2" h="535">
                    <a:moveTo>
                      <a:pt x="302" y="0"/>
                    </a:moveTo>
                    <a:cubicBezTo>
                      <a:pt x="280" y="3"/>
                      <a:pt x="257" y="7"/>
                      <a:pt x="235" y="11"/>
                    </a:cubicBezTo>
                    <a:cubicBezTo>
                      <a:pt x="207" y="200"/>
                      <a:pt x="81" y="413"/>
                      <a:pt x="0" y="535"/>
                    </a:cubicBezTo>
                    <a:cubicBezTo>
                      <a:pt x="29" y="535"/>
                      <a:pt x="29" y="535"/>
                      <a:pt x="29" y="535"/>
                    </a:cubicBezTo>
                    <a:cubicBezTo>
                      <a:pt x="29" y="535"/>
                      <a:pt x="29" y="535"/>
                      <a:pt x="29" y="535"/>
                    </a:cubicBezTo>
                    <a:cubicBezTo>
                      <a:pt x="29" y="535"/>
                      <a:pt x="29" y="535"/>
                      <a:pt x="29" y="535"/>
                    </a:cubicBezTo>
                    <a:cubicBezTo>
                      <a:pt x="29" y="535"/>
                      <a:pt x="29" y="535"/>
                      <a:pt x="29" y="535"/>
                    </a:cubicBezTo>
                    <a:cubicBezTo>
                      <a:pt x="29" y="535"/>
                      <a:pt x="29" y="535"/>
                      <a:pt x="29" y="535"/>
                    </a:cubicBezTo>
                    <a:cubicBezTo>
                      <a:pt x="29" y="535"/>
                      <a:pt x="29" y="535"/>
                      <a:pt x="29" y="535"/>
                    </a:cubicBezTo>
                    <a:cubicBezTo>
                      <a:pt x="29" y="535"/>
                      <a:pt x="29" y="535"/>
                      <a:pt x="29" y="535"/>
                    </a:cubicBezTo>
                    <a:cubicBezTo>
                      <a:pt x="29" y="535"/>
                      <a:pt x="29" y="535"/>
                      <a:pt x="29" y="535"/>
                    </a:cubicBezTo>
                    <a:cubicBezTo>
                      <a:pt x="29" y="535"/>
                      <a:pt x="29" y="535"/>
                      <a:pt x="29" y="535"/>
                    </a:cubicBezTo>
                    <a:cubicBezTo>
                      <a:pt x="29" y="535"/>
                      <a:pt x="29" y="535"/>
                      <a:pt x="29" y="535"/>
                    </a:cubicBezTo>
                    <a:cubicBezTo>
                      <a:pt x="29" y="535"/>
                      <a:pt x="29" y="535"/>
                      <a:pt x="29" y="535"/>
                    </a:cubicBezTo>
                    <a:cubicBezTo>
                      <a:pt x="29" y="535"/>
                      <a:pt x="29" y="535"/>
                      <a:pt x="29" y="535"/>
                    </a:cubicBezTo>
                    <a:cubicBezTo>
                      <a:pt x="29" y="535"/>
                      <a:pt x="29" y="534"/>
                      <a:pt x="29" y="534"/>
                    </a:cubicBezTo>
                    <a:cubicBezTo>
                      <a:pt x="29" y="534"/>
                      <a:pt x="29" y="534"/>
                      <a:pt x="29" y="534"/>
                    </a:cubicBezTo>
                    <a:cubicBezTo>
                      <a:pt x="29" y="534"/>
                      <a:pt x="29" y="534"/>
                      <a:pt x="29" y="534"/>
                    </a:cubicBezTo>
                    <a:cubicBezTo>
                      <a:pt x="29" y="534"/>
                      <a:pt x="29" y="534"/>
                      <a:pt x="29" y="534"/>
                    </a:cubicBezTo>
                    <a:cubicBezTo>
                      <a:pt x="29" y="534"/>
                      <a:pt x="30" y="534"/>
                      <a:pt x="30" y="534"/>
                    </a:cubicBezTo>
                    <a:cubicBezTo>
                      <a:pt x="30" y="534"/>
                      <a:pt x="30" y="533"/>
                      <a:pt x="30" y="533"/>
                    </a:cubicBezTo>
                    <a:cubicBezTo>
                      <a:pt x="30" y="533"/>
                      <a:pt x="30" y="533"/>
                      <a:pt x="30" y="533"/>
                    </a:cubicBezTo>
                    <a:cubicBezTo>
                      <a:pt x="49" y="508"/>
                      <a:pt x="253" y="238"/>
                      <a:pt x="302" y="0"/>
                    </a:cubicBezTo>
                  </a:path>
                </a:pathLst>
              </a:custGeom>
              <a:solidFill>
                <a:srgbClr val="AC59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58">
                <a:extLst>
                  <a:ext uri="{FF2B5EF4-FFF2-40B4-BE49-F238E27FC236}">
                    <a16:creationId xmlns:a16="http://schemas.microsoft.com/office/drawing/2014/main" id="{2AFFB45D-B965-4535-9969-7985A436760D}"/>
                  </a:ext>
                </a:extLst>
              </p:cNvPr>
              <p:cNvSpPr>
                <a:spLocks/>
              </p:cNvSpPr>
              <p:nvPr/>
            </p:nvSpPr>
            <p:spPr bwMode="auto">
              <a:xfrm>
                <a:off x="6184449" y="2110229"/>
                <a:ext cx="481480" cy="1004032"/>
              </a:xfrm>
              <a:custGeom>
                <a:avLst/>
                <a:gdLst>
                  <a:gd name="T0" fmla="*/ 256 w 256"/>
                  <a:gd name="T1" fmla="*/ 0 h 524"/>
                  <a:gd name="T2" fmla="*/ 166 w 256"/>
                  <a:gd name="T3" fmla="*/ 21 h 524"/>
                  <a:gd name="T4" fmla="*/ 0 w 256"/>
                  <a:gd name="T5" fmla="*/ 524 h 524"/>
                  <a:gd name="T6" fmla="*/ 21 w 256"/>
                  <a:gd name="T7" fmla="*/ 524 h 524"/>
                  <a:gd name="T8" fmla="*/ 256 w 256"/>
                  <a:gd name="T9" fmla="*/ 0 h 524"/>
                </a:gdLst>
                <a:ahLst/>
                <a:cxnLst>
                  <a:cxn ang="0">
                    <a:pos x="T0" y="T1"/>
                  </a:cxn>
                  <a:cxn ang="0">
                    <a:pos x="T2" y="T3"/>
                  </a:cxn>
                  <a:cxn ang="0">
                    <a:pos x="T4" y="T5"/>
                  </a:cxn>
                  <a:cxn ang="0">
                    <a:pos x="T6" y="T7"/>
                  </a:cxn>
                  <a:cxn ang="0">
                    <a:pos x="T8" y="T9"/>
                  </a:cxn>
                </a:cxnLst>
                <a:rect l="0" t="0" r="r" b="b"/>
                <a:pathLst>
                  <a:path w="256" h="524">
                    <a:moveTo>
                      <a:pt x="256" y="0"/>
                    </a:moveTo>
                    <a:cubicBezTo>
                      <a:pt x="226" y="6"/>
                      <a:pt x="196" y="13"/>
                      <a:pt x="166" y="21"/>
                    </a:cubicBezTo>
                    <a:cubicBezTo>
                      <a:pt x="142" y="205"/>
                      <a:pt x="56" y="407"/>
                      <a:pt x="0" y="524"/>
                    </a:cubicBezTo>
                    <a:cubicBezTo>
                      <a:pt x="21" y="524"/>
                      <a:pt x="21" y="524"/>
                      <a:pt x="21" y="524"/>
                    </a:cubicBezTo>
                    <a:cubicBezTo>
                      <a:pt x="102" y="402"/>
                      <a:pt x="228" y="189"/>
                      <a:pt x="256" y="0"/>
                    </a:cubicBezTo>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59">
                <a:extLst>
                  <a:ext uri="{FF2B5EF4-FFF2-40B4-BE49-F238E27FC236}">
                    <a16:creationId xmlns:a16="http://schemas.microsoft.com/office/drawing/2014/main" id="{DA72BD3D-4F09-4967-82E0-C9E5DDE0674F}"/>
                  </a:ext>
                </a:extLst>
              </p:cNvPr>
              <p:cNvSpPr>
                <a:spLocks noEditPoints="1"/>
              </p:cNvSpPr>
              <p:nvPr/>
            </p:nvSpPr>
            <p:spPr bwMode="auto">
              <a:xfrm>
                <a:off x="5900805" y="3114261"/>
                <a:ext cx="1589" cy="0"/>
              </a:xfrm>
              <a:custGeom>
                <a:avLst/>
                <a:gdLst>
                  <a:gd name="T0" fmla="*/ 1 w 1"/>
                  <a:gd name="T1" fmla="*/ 1 w 1"/>
                  <a:gd name="T2" fmla="*/ 1 w 1"/>
                  <a:gd name="T3" fmla="*/ 1 w 1"/>
                  <a:gd name="T4" fmla="*/ 1 w 1"/>
                  <a:gd name="T5" fmla="*/ 1 w 1"/>
                  <a:gd name="T6" fmla="*/ 1 w 1"/>
                  <a:gd name="T7" fmla="*/ 1 w 1"/>
                  <a:gd name="T8" fmla="*/ 1 w 1"/>
                  <a:gd name="T9" fmla="*/ 0 w 1"/>
                  <a:gd name="T10" fmla="*/ 1 w 1"/>
                  <a:gd name="T11" fmla="*/ 0 w 1"/>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Lst>
                <a:rect l="0" t="0" r="r" b="b"/>
                <a:pathLst>
                  <a:path w="1">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0" y="0"/>
                    </a:moveTo>
                    <a:cubicBezTo>
                      <a:pt x="0" y="0"/>
                      <a:pt x="1" y="0"/>
                      <a:pt x="1" y="0"/>
                    </a:cubicBezTo>
                    <a:cubicBezTo>
                      <a:pt x="1" y="0"/>
                      <a:pt x="1" y="0"/>
                      <a:pt x="0" y="0"/>
                    </a:cubicBezTo>
                  </a:path>
                </a:pathLst>
              </a:custGeom>
              <a:solidFill>
                <a:srgbClr val="E7E8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60">
                <a:extLst>
                  <a:ext uri="{FF2B5EF4-FFF2-40B4-BE49-F238E27FC236}">
                    <a16:creationId xmlns:a16="http://schemas.microsoft.com/office/drawing/2014/main" id="{57A51E7F-E5E7-41F8-95E6-235DD1F51790}"/>
                  </a:ext>
                </a:extLst>
              </p:cNvPr>
              <p:cNvSpPr>
                <a:spLocks/>
              </p:cNvSpPr>
              <p:nvPr/>
            </p:nvSpPr>
            <p:spPr bwMode="auto">
              <a:xfrm>
                <a:off x="5590941" y="2568081"/>
                <a:ext cx="366275" cy="546181"/>
              </a:xfrm>
              <a:custGeom>
                <a:avLst/>
                <a:gdLst>
                  <a:gd name="T0" fmla="*/ 35 w 195"/>
                  <a:gd name="T1" fmla="*/ 0 h 285"/>
                  <a:gd name="T2" fmla="*/ 0 w 195"/>
                  <a:gd name="T3" fmla="*/ 26 h 285"/>
                  <a:gd name="T4" fmla="*/ 165 w 195"/>
                  <a:gd name="T5" fmla="*/ 285 h 285"/>
                  <a:gd name="T6" fmla="*/ 166 w 195"/>
                  <a:gd name="T7" fmla="*/ 285 h 285"/>
                  <a:gd name="T8" fmla="*/ 166 w 195"/>
                  <a:gd name="T9" fmla="*/ 285 h 285"/>
                  <a:gd name="T10" fmla="*/ 166 w 195"/>
                  <a:gd name="T11" fmla="*/ 285 h 285"/>
                  <a:gd name="T12" fmla="*/ 166 w 195"/>
                  <a:gd name="T13" fmla="*/ 285 h 285"/>
                  <a:gd name="T14" fmla="*/ 166 w 195"/>
                  <a:gd name="T15" fmla="*/ 285 h 285"/>
                  <a:gd name="T16" fmla="*/ 166 w 195"/>
                  <a:gd name="T17" fmla="*/ 285 h 285"/>
                  <a:gd name="T18" fmla="*/ 166 w 195"/>
                  <a:gd name="T19" fmla="*/ 285 h 285"/>
                  <a:gd name="T20" fmla="*/ 166 w 195"/>
                  <a:gd name="T21" fmla="*/ 285 h 285"/>
                  <a:gd name="T22" fmla="*/ 195 w 195"/>
                  <a:gd name="T23" fmla="*/ 285 h 285"/>
                  <a:gd name="T24" fmla="*/ 35 w 195"/>
                  <a:gd name="T25" fmla="*/ 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5" h="285">
                    <a:moveTo>
                      <a:pt x="35" y="0"/>
                    </a:moveTo>
                    <a:cubicBezTo>
                      <a:pt x="23" y="8"/>
                      <a:pt x="11" y="17"/>
                      <a:pt x="0" y="26"/>
                    </a:cubicBezTo>
                    <a:cubicBezTo>
                      <a:pt x="76" y="169"/>
                      <a:pt x="162" y="280"/>
                      <a:pt x="165" y="285"/>
                    </a:cubicBezTo>
                    <a:cubicBezTo>
                      <a:pt x="166" y="285"/>
                      <a:pt x="166" y="285"/>
                      <a:pt x="166" y="285"/>
                    </a:cubicBezTo>
                    <a:cubicBezTo>
                      <a:pt x="166" y="285"/>
                      <a:pt x="166" y="285"/>
                      <a:pt x="166" y="285"/>
                    </a:cubicBezTo>
                    <a:cubicBezTo>
                      <a:pt x="166" y="285"/>
                      <a:pt x="166" y="285"/>
                      <a:pt x="166" y="285"/>
                    </a:cubicBezTo>
                    <a:cubicBezTo>
                      <a:pt x="166" y="285"/>
                      <a:pt x="166" y="285"/>
                      <a:pt x="166" y="285"/>
                    </a:cubicBezTo>
                    <a:cubicBezTo>
                      <a:pt x="166" y="285"/>
                      <a:pt x="166" y="285"/>
                      <a:pt x="166" y="285"/>
                    </a:cubicBezTo>
                    <a:cubicBezTo>
                      <a:pt x="166" y="285"/>
                      <a:pt x="166" y="285"/>
                      <a:pt x="166" y="285"/>
                    </a:cubicBezTo>
                    <a:cubicBezTo>
                      <a:pt x="166" y="285"/>
                      <a:pt x="166" y="285"/>
                      <a:pt x="166" y="285"/>
                    </a:cubicBezTo>
                    <a:cubicBezTo>
                      <a:pt x="166" y="285"/>
                      <a:pt x="166" y="285"/>
                      <a:pt x="166" y="285"/>
                    </a:cubicBezTo>
                    <a:cubicBezTo>
                      <a:pt x="195" y="285"/>
                      <a:pt x="195" y="285"/>
                      <a:pt x="195" y="285"/>
                    </a:cubicBezTo>
                    <a:cubicBezTo>
                      <a:pt x="147" y="213"/>
                      <a:pt x="84" y="111"/>
                      <a:pt x="35" y="0"/>
                    </a:cubicBezTo>
                  </a:path>
                </a:pathLst>
              </a:custGeom>
              <a:solidFill>
                <a:srgbClr val="00BB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61">
                <a:extLst>
                  <a:ext uri="{FF2B5EF4-FFF2-40B4-BE49-F238E27FC236}">
                    <a16:creationId xmlns:a16="http://schemas.microsoft.com/office/drawing/2014/main" id="{7DEEC0A2-C94A-4A94-9738-0B899C29A5F7}"/>
                  </a:ext>
                </a:extLst>
              </p:cNvPr>
              <p:cNvSpPr>
                <a:spLocks/>
              </p:cNvSpPr>
              <p:nvPr/>
            </p:nvSpPr>
            <p:spPr bwMode="auto">
              <a:xfrm>
                <a:off x="5656092" y="2493528"/>
                <a:ext cx="338466" cy="620733"/>
              </a:xfrm>
              <a:custGeom>
                <a:avLst/>
                <a:gdLst>
                  <a:gd name="T0" fmla="*/ 54 w 180"/>
                  <a:gd name="T1" fmla="*/ 0 h 324"/>
                  <a:gd name="T2" fmla="*/ 0 w 180"/>
                  <a:gd name="T3" fmla="*/ 39 h 324"/>
                  <a:gd name="T4" fmla="*/ 160 w 180"/>
                  <a:gd name="T5" fmla="*/ 324 h 324"/>
                  <a:gd name="T6" fmla="*/ 160 w 180"/>
                  <a:gd name="T7" fmla="*/ 324 h 324"/>
                  <a:gd name="T8" fmla="*/ 180 w 180"/>
                  <a:gd name="T9" fmla="*/ 324 h 324"/>
                  <a:gd name="T10" fmla="*/ 54 w 180"/>
                  <a:gd name="T11" fmla="*/ 0 h 324"/>
                </a:gdLst>
                <a:ahLst/>
                <a:cxnLst>
                  <a:cxn ang="0">
                    <a:pos x="T0" y="T1"/>
                  </a:cxn>
                  <a:cxn ang="0">
                    <a:pos x="T2" y="T3"/>
                  </a:cxn>
                  <a:cxn ang="0">
                    <a:pos x="T4" y="T5"/>
                  </a:cxn>
                  <a:cxn ang="0">
                    <a:pos x="T6" y="T7"/>
                  </a:cxn>
                  <a:cxn ang="0">
                    <a:pos x="T8" y="T9"/>
                  </a:cxn>
                  <a:cxn ang="0">
                    <a:pos x="T10" y="T11"/>
                  </a:cxn>
                </a:cxnLst>
                <a:rect l="0" t="0" r="r" b="b"/>
                <a:pathLst>
                  <a:path w="180" h="324">
                    <a:moveTo>
                      <a:pt x="54" y="0"/>
                    </a:moveTo>
                    <a:cubicBezTo>
                      <a:pt x="35" y="13"/>
                      <a:pt x="17" y="25"/>
                      <a:pt x="0" y="39"/>
                    </a:cubicBezTo>
                    <a:cubicBezTo>
                      <a:pt x="49" y="150"/>
                      <a:pt x="112" y="252"/>
                      <a:pt x="160" y="324"/>
                    </a:cubicBezTo>
                    <a:cubicBezTo>
                      <a:pt x="160" y="324"/>
                      <a:pt x="160" y="324"/>
                      <a:pt x="160" y="324"/>
                    </a:cubicBezTo>
                    <a:cubicBezTo>
                      <a:pt x="180" y="324"/>
                      <a:pt x="180" y="324"/>
                      <a:pt x="180" y="324"/>
                    </a:cubicBezTo>
                    <a:cubicBezTo>
                      <a:pt x="142" y="244"/>
                      <a:pt x="91" y="126"/>
                      <a:pt x="54" y="0"/>
                    </a:cubicBezTo>
                  </a:path>
                </a:pathLst>
              </a:custGeom>
              <a:solidFill>
                <a:srgbClr val="F49D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62">
                <a:extLst>
                  <a:ext uri="{FF2B5EF4-FFF2-40B4-BE49-F238E27FC236}">
                    <a16:creationId xmlns:a16="http://schemas.microsoft.com/office/drawing/2014/main" id="{53CD061B-927F-4EEB-815E-10CF4E4A7499}"/>
                  </a:ext>
                </a:extLst>
              </p:cNvPr>
              <p:cNvSpPr>
                <a:spLocks/>
              </p:cNvSpPr>
              <p:nvPr/>
            </p:nvSpPr>
            <p:spPr bwMode="auto">
              <a:xfrm>
                <a:off x="5878558" y="2303904"/>
                <a:ext cx="212138" cy="810357"/>
              </a:xfrm>
              <a:custGeom>
                <a:avLst/>
                <a:gdLst>
                  <a:gd name="T0" fmla="*/ 113 w 113"/>
                  <a:gd name="T1" fmla="*/ 0 h 423"/>
                  <a:gd name="T2" fmla="*/ 108 w 113"/>
                  <a:gd name="T3" fmla="*/ 2 h 423"/>
                  <a:gd name="T4" fmla="*/ 0 w 113"/>
                  <a:gd name="T5" fmla="*/ 59 h 423"/>
                  <a:gd name="T6" fmla="*/ 82 w 113"/>
                  <a:gd name="T7" fmla="*/ 423 h 423"/>
                  <a:gd name="T8" fmla="*/ 82 w 113"/>
                  <a:gd name="T9" fmla="*/ 423 h 423"/>
                  <a:gd name="T10" fmla="*/ 113 w 113"/>
                  <a:gd name="T11" fmla="*/ 423 h 423"/>
                  <a:gd name="T12" fmla="*/ 113 w 113"/>
                  <a:gd name="T13" fmla="*/ 0 h 423"/>
                </a:gdLst>
                <a:ahLst/>
                <a:cxnLst>
                  <a:cxn ang="0">
                    <a:pos x="T0" y="T1"/>
                  </a:cxn>
                  <a:cxn ang="0">
                    <a:pos x="T2" y="T3"/>
                  </a:cxn>
                  <a:cxn ang="0">
                    <a:pos x="T4" y="T5"/>
                  </a:cxn>
                  <a:cxn ang="0">
                    <a:pos x="T6" y="T7"/>
                  </a:cxn>
                  <a:cxn ang="0">
                    <a:pos x="T8" y="T9"/>
                  </a:cxn>
                  <a:cxn ang="0">
                    <a:pos x="T10" y="T11"/>
                  </a:cxn>
                  <a:cxn ang="0">
                    <a:pos x="T12" y="T13"/>
                  </a:cxn>
                </a:cxnLst>
                <a:rect l="0" t="0" r="r" b="b"/>
                <a:pathLst>
                  <a:path w="113" h="423">
                    <a:moveTo>
                      <a:pt x="113" y="0"/>
                    </a:moveTo>
                    <a:cubicBezTo>
                      <a:pt x="111" y="0"/>
                      <a:pt x="110" y="1"/>
                      <a:pt x="108" y="2"/>
                    </a:cubicBezTo>
                    <a:cubicBezTo>
                      <a:pt x="71" y="20"/>
                      <a:pt x="35" y="39"/>
                      <a:pt x="0" y="59"/>
                    </a:cubicBezTo>
                    <a:cubicBezTo>
                      <a:pt x="22" y="199"/>
                      <a:pt x="57" y="335"/>
                      <a:pt x="82" y="423"/>
                    </a:cubicBezTo>
                    <a:cubicBezTo>
                      <a:pt x="82" y="423"/>
                      <a:pt x="82" y="423"/>
                      <a:pt x="82" y="423"/>
                    </a:cubicBezTo>
                    <a:cubicBezTo>
                      <a:pt x="113" y="423"/>
                      <a:pt x="113" y="423"/>
                      <a:pt x="113" y="423"/>
                    </a:cubicBezTo>
                    <a:cubicBezTo>
                      <a:pt x="113" y="0"/>
                      <a:pt x="113" y="0"/>
                      <a:pt x="113" y="0"/>
                    </a:cubicBezTo>
                  </a:path>
                </a:pathLst>
              </a:custGeom>
              <a:solidFill>
                <a:srgbClr val="0EBE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63">
                <a:extLst>
                  <a:ext uri="{FF2B5EF4-FFF2-40B4-BE49-F238E27FC236}">
                    <a16:creationId xmlns:a16="http://schemas.microsoft.com/office/drawing/2014/main" id="{3E2FEEE0-02C5-4A7B-80A8-7635E575A100}"/>
                  </a:ext>
                </a:extLst>
              </p:cNvPr>
              <p:cNvSpPr>
                <a:spLocks/>
              </p:cNvSpPr>
              <p:nvPr/>
            </p:nvSpPr>
            <p:spPr bwMode="auto">
              <a:xfrm>
                <a:off x="5757791" y="2416544"/>
                <a:ext cx="274904" cy="697717"/>
              </a:xfrm>
              <a:custGeom>
                <a:avLst/>
                <a:gdLst>
                  <a:gd name="T0" fmla="*/ 64 w 146"/>
                  <a:gd name="T1" fmla="*/ 0 h 364"/>
                  <a:gd name="T2" fmla="*/ 0 w 146"/>
                  <a:gd name="T3" fmla="*/ 40 h 364"/>
                  <a:gd name="T4" fmla="*/ 126 w 146"/>
                  <a:gd name="T5" fmla="*/ 364 h 364"/>
                  <a:gd name="T6" fmla="*/ 126 w 146"/>
                  <a:gd name="T7" fmla="*/ 364 h 364"/>
                  <a:gd name="T8" fmla="*/ 146 w 146"/>
                  <a:gd name="T9" fmla="*/ 364 h 364"/>
                  <a:gd name="T10" fmla="*/ 64 w 146"/>
                  <a:gd name="T11" fmla="*/ 0 h 364"/>
                </a:gdLst>
                <a:ahLst/>
                <a:cxnLst>
                  <a:cxn ang="0">
                    <a:pos x="T0" y="T1"/>
                  </a:cxn>
                  <a:cxn ang="0">
                    <a:pos x="T2" y="T3"/>
                  </a:cxn>
                  <a:cxn ang="0">
                    <a:pos x="T4" y="T5"/>
                  </a:cxn>
                  <a:cxn ang="0">
                    <a:pos x="T6" y="T7"/>
                  </a:cxn>
                  <a:cxn ang="0">
                    <a:pos x="T8" y="T9"/>
                  </a:cxn>
                  <a:cxn ang="0">
                    <a:pos x="T10" y="T11"/>
                  </a:cxn>
                </a:cxnLst>
                <a:rect l="0" t="0" r="r" b="b"/>
                <a:pathLst>
                  <a:path w="146" h="364">
                    <a:moveTo>
                      <a:pt x="64" y="0"/>
                    </a:moveTo>
                    <a:cubicBezTo>
                      <a:pt x="42" y="13"/>
                      <a:pt x="21" y="26"/>
                      <a:pt x="0" y="40"/>
                    </a:cubicBezTo>
                    <a:cubicBezTo>
                      <a:pt x="37" y="166"/>
                      <a:pt x="88" y="284"/>
                      <a:pt x="126" y="364"/>
                    </a:cubicBezTo>
                    <a:cubicBezTo>
                      <a:pt x="126" y="364"/>
                      <a:pt x="126" y="364"/>
                      <a:pt x="126" y="364"/>
                    </a:cubicBezTo>
                    <a:cubicBezTo>
                      <a:pt x="146" y="364"/>
                      <a:pt x="146" y="364"/>
                      <a:pt x="146" y="364"/>
                    </a:cubicBezTo>
                    <a:cubicBezTo>
                      <a:pt x="121" y="276"/>
                      <a:pt x="86" y="140"/>
                      <a:pt x="64" y="0"/>
                    </a:cubicBezTo>
                  </a:path>
                </a:pathLst>
              </a:custGeom>
              <a:solidFill>
                <a:srgbClr val="9BC3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64">
                <a:extLst>
                  <a:ext uri="{FF2B5EF4-FFF2-40B4-BE49-F238E27FC236}">
                    <a16:creationId xmlns:a16="http://schemas.microsoft.com/office/drawing/2014/main" id="{715938E7-96A6-49C9-89F4-D90D62E27ADC}"/>
                  </a:ext>
                </a:extLst>
              </p:cNvPr>
              <p:cNvSpPr>
                <a:spLocks/>
              </p:cNvSpPr>
              <p:nvPr/>
            </p:nvSpPr>
            <p:spPr bwMode="auto">
              <a:xfrm>
                <a:off x="6090695" y="2204231"/>
                <a:ext cx="238356" cy="910031"/>
              </a:xfrm>
              <a:custGeom>
                <a:avLst/>
                <a:gdLst>
                  <a:gd name="T0" fmla="*/ 127 w 127"/>
                  <a:gd name="T1" fmla="*/ 0 h 475"/>
                  <a:gd name="T2" fmla="*/ 0 w 127"/>
                  <a:gd name="T3" fmla="*/ 52 h 475"/>
                  <a:gd name="T4" fmla="*/ 0 w 127"/>
                  <a:gd name="T5" fmla="*/ 475 h 475"/>
                  <a:gd name="T6" fmla="*/ 30 w 127"/>
                  <a:gd name="T7" fmla="*/ 475 h 475"/>
                  <a:gd name="T8" fmla="*/ 127 w 127"/>
                  <a:gd name="T9" fmla="*/ 0 h 475"/>
                </a:gdLst>
                <a:ahLst/>
                <a:cxnLst>
                  <a:cxn ang="0">
                    <a:pos x="T0" y="T1"/>
                  </a:cxn>
                  <a:cxn ang="0">
                    <a:pos x="T2" y="T3"/>
                  </a:cxn>
                  <a:cxn ang="0">
                    <a:pos x="T4" y="T5"/>
                  </a:cxn>
                  <a:cxn ang="0">
                    <a:pos x="T6" y="T7"/>
                  </a:cxn>
                  <a:cxn ang="0">
                    <a:pos x="T8" y="T9"/>
                  </a:cxn>
                </a:cxnLst>
                <a:rect l="0" t="0" r="r" b="b"/>
                <a:pathLst>
                  <a:path w="127" h="475">
                    <a:moveTo>
                      <a:pt x="127" y="0"/>
                    </a:moveTo>
                    <a:cubicBezTo>
                      <a:pt x="84" y="15"/>
                      <a:pt x="42" y="32"/>
                      <a:pt x="0" y="52"/>
                    </a:cubicBezTo>
                    <a:cubicBezTo>
                      <a:pt x="0" y="475"/>
                      <a:pt x="0" y="475"/>
                      <a:pt x="0" y="475"/>
                    </a:cubicBezTo>
                    <a:cubicBezTo>
                      <a:pt x="30" y="475"/>
                      <a:pt x="30" y="475"/>
                      <a:pt x="30" y="475"/>
                    </a:cubicBezTo>
                    <a:cubicBezTo>
                      <a:pt x="62" y="363"/>
                      <a:pt x="110" y="176"/>
                      <a:pt x="127" y="0"/>
                    </a:cubicBezTo>
                  </a:path>
                </a:pathLst>
              </a:custGeom>
              <a:solidFill>
                <a:srgbClr val="F13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65">
                <a:extLst>
                  <a:ext uri="{FF2B5EF4-FFF2-40B4-BE49-F238E27FC236}">
                    <a16:creationId xmlns:a16="http://schemas.microsoft.com/office/drawing/2014/main" id="{7C4BF8AB-E2C5-4B4F-9BEC-3DF447E29127}"/>
                  </a:ext>
                </a:extLst>
              </p:cNvPr>
              <p:cNvSpPr>
                <a:spLocks/>
              </p:cNvSpPr>
              <p:nvPr/>
            </p:nvSpPr>
            <p:spPr bwMode="auto">
              <a:xfrm>
                <a:off x="6147106" y="2149937"/>
                <a:ext cx="349589" cy="964325"/>
              </a:xfrm>
              <a:custGeom>
                <a:avLst/>
                <a:gdLst>
                  <a:gd name="T0" fmla="*/ 186 w 186"/>
                  <a:gd name="T1" fmla="*/ 0 h 503"/>
                  <a:gd name="T2" fmla="*/ 97 w 186"/>
                  <a:gd name="T3" fmla="*/ 28 h 503"/>
                  <a:gd name="T4" fmla="*/ 0 w 186"/>
                  <a:gd name="T5" fmla="*/ 503 h 503"/>
                  <a:gd name="T6" fmla="*/ 20 w 186"/>
                  <a:gd name="T7" fmla="*/ 503 h 503"/>
                  <a:gd name="T8" fmla="*/ 186 w 186"/>
                  <a:gd name="T9" fmla="*/ 0 h 503"/>
                </a:gdLst>
                <a:ahLst/>
                <a:cxnLst>
                  <a:cxn ang="0">
                    <a:pos x="T0" y="T1"/>
                  </a:cxn>
                  <a:cxn ang="0">
                    <a:pos x="T2" y="T3"/>
                  </a:cxn>
                  <a:cxn ang="0">
                    <a:pos x="T4" y="T5"/>
                  </a:cxn>
                  <a:cxn ang="0">
                    <a:pos x="T6" y="T7"/>
                  </a:cxn>
                  <a:cxn ang="0">
                    <a:pos x="T8" y="T9"/>
                  </a:cxn>
                </a:cxnLst>
                <a:rect l="0" t="0" r="r" b="b"/>
                <a:pathLst>
                  <a:path w="186" h="503">
                    <a:moveTo>
                      <a:pt x="186" y="0"/>
                    </a:moveTo>
                    <a:cubicBezTo>
                      <a:pt x="156" y="8"/>
                      <a:pt x="127" y="17"/>
                      <a:pt x="97" y="28"/>
                    </a:cubicBezTo>
                    <a:cubicBezTo>
                      <a:pt x="80" y="204"/>
                      <a:pt x="32" y="391"/>
                      <a:pt x="0" y="503"/>
                    </a:cubicBezTo>
                    <a:cubicBezTo>
                      <a:pt x="20" y="503"/>
                      <a:pt x="20" y="503"/>
                      <a:pt x="20" y="503"/>
                    </a:cubicBezTo>
                    <a:cubicBezTo>
                      <a:pt x="76" y="386"/>
                      <a:pt x="162" y="184"/>
                      <a:pt x="186" y="0"/>
                    </a:cubicBezTo>
                  </a:path>
                </a:pathLst>
              </a:custGeom>
              <a:solidFill>
                <a:srgbClr val="9378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71">
                <a:extLst>
                  <a:ext uri="{FF2B5EF4-FFF2-40B4-BE49-F238E27FC236}">
                    <a16:creationId xmlns:a16="http://schemas.microsoft.com/office/drawing/2014/main" id="{7BAFEB13-ADC5-4642-99CB-F2D254393BBD}"/>
                  </a:ext>
                </a:extLst>
              </p:cNvPr>
              <p:cNvSpPr>
                <a:spLocks/>
              </p:cNvSpPr>
              <p:nvPr/>
            </p:nvSpPr>
            <p:spPr bwMode="auto">
              <a:xfrm>
                <a:off x="5312859" y="1584308"/>
                <a:ext cx="162877" cy="761736"/>
              </a:xfrm>
              <a:custGeom>
                <a:avLst/>
                <a:gdLst>
                  <a:gd name="T0" fmla="*/ 87 w 87"/>
                  <a:gd name="T1" fmla="*/ 0 h 397"/>
                  <a:gd name="T2" fmla="*/ 82 w 87"/>
                  <a:gd name="T3" fmla="*/ 397 h 397"/>
                  <a:gd name="T4" fmla="*/ 82 w 87"/>
                  <a:gd name="T5" fmla="*/ 397 h 397"/>
                  <a:gd name="T6" fmla="*/ 87 w 87"/>
                  <a:gd name="T7" fmla="*/ 0 h 397"/>
                  <a:gd name="T8" fmla="*/ 87 w 87"/>
                  <a:gd name="T9" fmla="*/ 0 h 397"/>
                </a:gdLst>
                <a:ahLst/>
                <a:cxnLst>
                  <a:cxn ang="0">
                    <a:pos x="T0" y="T1"/>
                  </a:cxn>
                  <a:cxn ang="0">
                    <a:pos x="T2" y="T3"/>
                  </a:cxn>
                  <a:cxn ang="0">
                    <a:pos x="T4" y="T5"/>
                  </a:cxn>
                  <a:cxn ang="0">
                    <a:pos x="T6" y="T7"/>
                  </a:cxn>
                  <a:cxn ang="0">
                    <a:pos x="T8" y="T9"/>
                  </a:cxn>
                </a:cxnLst>
                <a:rect l="0" t="0" r="r" b="b"/>
                <a:pathLst>
                  <a:path w="87" h="397">
                    <a:moveTo>
                      <a:pt x="87" y="0"/>
                    </a:moveTo>
                    <a:cubicBezTo>
                      <a:pt x="0" y="98"/>
                      <a:pt x="24" y="251"/>
                      <a:pt x="82" y="397"/>
                    </a:cubicBezTo>
                    <a:cubicBezTo>
                      <a:pt x="82" y="397"/>
                      <a:pt x="82" y="397"/>
                      <a:pt x="82" y="397"/>
                    </a:cubicBezTo>
                    <a:cubicBezTo>
                      <a:pt x="24" y="251"/>
                      <a:pt x="0" y="98"/>
                      <a:pt x="87" y="0"/>
                    </a:cubicBezTo>
                    <a:cubicBezTo>
                      <a:pt x="87" y="0"/>
                      <a:pt x="87" y="0"/>
                      <a:pt x="87" y="0"/>
                    </a:cubicBezTo>
                  </a:path>
                </a:pathLst>
              </a:custGeom>
              <a:solidFill>
                <a:srgbClr val="A353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1" name="Freeform 46">
              <a:extLst>
                <a:ext uri="{FF2B5EF4-FFF2-40B4-BE49-F238E27FC236}">
                  <a16:creationId xmlns:a16="http://schemas.microsoft.com/office/drawing/2014/main" id="{A11835CD-0BD4-4A48-ABCA-2BCB634C5D4D}"/>
                </a:ext>
              </a:extLst>
            </p:cNvPr>
            <p:cNvSpPr>
              <a:spLocks/>
            </p:cNvSpPr>
            <p:nvPr/>
          </p:nvSpPr>
          <p:spPr bwMode="auto">
            <a:xfrm>
              <a:off x="5903651" y="3115443"/>
              <a:ext cx="342208" cy="142588"/>
            </a:xfrm>
            <a:custGeom>
              <a:avLst/>
              <a:gdLst>
                <a:gd name="T0" fmla="*/ 0 w 24"/>
                <a:gd name="T1" fmla="*/ 0 h 10"/>
                <a:gd name="T2" fmla="*/ 5 w 24"/>
                <a:gd name="T3" fmla="*/ 10 h 10"/>
                <a:gd name="T4" fmla="*/ 19 w 24"/>
                <a:gd name="T5" fmla="*/ 10 h 10"/>
                <a:gd name="T6" fmla="*/ 24 w 24"/>
                <a:gd name="T7" fmla="*/ 0 h 10"/>
                <a:gd name="T8" fmla="*/ 0 w 24"/>
                <a:gd name="T9" fmla="*/ 0 h 10"/>
              </a:gdLst>
              <a:ahLst/>
              <a:cxnLst>
                <a:cxn ang="0">
                  <a:pos x="T0" y="T1"/>
                </a:cxn>
                <a:cxn ang="0">
                  <a:pos x="T2" y="T3"/>
                </a:cxn>
                <a:cxn ang="0">
                  <a:pos x="T4" y="T5"/>
                </a:cxn>
                <a:cxn ang="0">
                  <a:pos x="T6" y="T7"/>
                </a:cxn>
                <a:cxn ang="0">
                  <a:pos x="T8" y="T9"/>
                </a:cxn>
              </a:cxnLst>
              <a:rect l="0" t="0" r="r" b="b"/>
              <a:pathLst>
                <a:path w="24" h="10">
                  <a:moveTo>
                    <a:pt x="0" y="0"/>
                  </a:moveTo>
                  <a:lnTo>
                    <a:pt x="5" y="10"/>
                  </a:lnTo>
                  <a:lnTo>
                    <a:pt x="19" y="10"/>
                  </a:lnTo>
                  <a:lnTo>
                    <a:pt x="2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49">
              <a:extLst>
                <a:ext uri="{FF2B5EF4-FFF2-40B4-BE49-F238E27FC236}">
                  <a16:creationId xmlns:a16="http://schemas.microsoft.com/office/drawing/2014/main" id="{166E3458-3B20-4753-ADEA-F41D335674AD}"/>
                </a:ext>
              </a:extLst>
            </p:cNvPr>
            <p:cNvSpPr>
              <a:spLocks noChangeArrowheads="1"/>
            </p:cNvSpPr>
            <p:nvPr/>
          </p:nvSpPr>
          <p:spPr bwMode="auto">
            <a:xfrm>
              <a:off x="5903644" y="3557464"/>
              <a:ext cx="342208" cy="42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50">
              <a:extLst>
                <a:ext uri="{FF2B5EF4-FFF2-40B4-BE49-F238E27FC236}">
                  <a16:creationId xmlns:a16="http://schemas.microsoft.com/office/drawing/2014/main" id="{32C8E92D-D2A8-404F-8B75-55543AAB6C26}"/>
                </a:ext>
              </a:extLst>
            </p:cNvPr>
            <p:cNvSpPr>
              <a:spLocks noChangeArrowheads="1"/>
            </p:cNvSpPr>
            <p:nvPr/>
          </p:nvSpPr>
          <p:spPr bwMode="auto">
            <a:xfrm>
              <a:off x="6074747" y="3258031"/>
              <a:ext cx="14258" cy="299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51">
              <a:extLst>
                <a:ext uri="{FF2B5EF4-FFF2-40B4-BE49-F238E27FC236}">
                  <a16:creationId xmlns:a16="http://schemas.microsoft.com/office/drawing/2014/main" id="{ECBABDCE-354B-4648-878F-5CDCEDC664A4}"/>
                </a:ext>
              </a:extLst>
            </p:cNvPr>
            <p:cNvSpPr>
              <a:spLocks/>
            </p:cNvSpPr>
            <p:nvPr/>
          </p:nvSpPr>
          <p:spPr bwMode="auto">
            <a:xfrm>
              <a:off x="5903643" y="3115442"/>
              <a:ext cx="186878" cy="155731"/>
            </a:xfrm>
            <a:custGeom>
              <a:avLst/>
              <a:gdLst>
                <a:gd name="T0" fmla="*/ 12 w 12"/>
                <a:gd name="T1" fmla="*/ 0 h 10"/>
                <a:gd name="T2" fmla="*/ 10 w 12"/>
                <a:gd name="T3" fmla="*/ 0 h 10"/>
                <a:gd name="T4" fmla="*/ 5 w 12"/>
                <a:gd name="T5" fmla="*/ 0 h 10"/>
                <a:gd name="T6" fmla="*/ 3 w 12"/>
                <a:gd name="T7" fmla="*/ 0 h 10"/>
                <a:gd name="T8" fmla="*/ 0 w 12"/>
                <a:gd name="T9" fmla="*/ 0 h 10"/>
                <a:gd name="T10" fmla="*/ 0 w 12"/>
                <a:gd name="T11" fmla="*/ 0 h 10"/>
                <a:gd name="T12" fmla="*/ 5 w 12"/>
                <a:gd name="T13" fmla="*/ 10 h 10"/>
                <a:gd name="T14" fmla="*/ 5 w 12"/>
                <a:gd name="T15" fmla="*/ 10 h 10"/>
                <a:gd name="T16" fmla="*/ 7 w 12"/>
                <a:gd name="T17" fmla="*/ 10 h 10"/>
                <a:gd name="T18" fmla="*/ 12 w 12"/>
                <a:gd name="T19" fmla="*/ 10 h 10"/>
                <a:gd name="T20" fmla="*/ 12 w 12"/>
                <a:gd name="T2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10">
                  <a:moveTo>
                    <a:pt x="12" y="0"/>
                  </a:moveTo>
                  <a:lnTo>
                    <a:pt x="10" y="0"/>
                  </a:lnTo>
                  <a:lnTo>
                    <a:pt x="5" y="0"/>
                  </a:lnTo>
                  <a:lnTo>
                    <a:pt x="3" y="0"/>
                  </a:lnTo>
                  <a:lnTo>
                    <a:pt x="0" y="0"/>
                  </a:lnTo>
                  <a:lnTo>
                    <a:pt x="0" y="0"/>
                  </a:lnTo>
                  <a:lnTo>
                    <a:pt x="5" y="10"/>
                  </a:lnTo>
                  <a:lnTo>
                    <a:pt x="5" y="10"/>
                  </a:lnTo>
                  <a:lnTo>
                    <a:pt x="7" y="10"/>
                  </a:lnTo>
                  <a:lnTo>
                    <a:pt x="12" y="10"/>
                  </a:lnTo>
                  <a:lnTo>
                    <a:pt x="12" y="0"/>
                  </a:lnTo>
                  <a:close/>
                </a:path>
              </a:pathLst>
            </a:custGeom>
            <a:solidFill>
              <a:srgbClr val="3E3F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52">
              <a:extLst>
                <a:ext uri="{FF2B5EF4-FFF2-40B4-BE49-F238E27FC236}">
                  <a16:creationId xmlns:a16="http://schemas.microsoft.com/office/drawing/2014/main" id="{E3CF02BA-CEFA-4795-9DDA-1237E0ADCB35}"/>
                </a:ext>
              </a:extLst>
            </p:cNvPr>
            <p:cNvSpPr>
              <a:spLocks/>
            </p:cNvSpPr>
            <p:nvPr/>
          </p:nvSpPr>
          <p:spPr bwMode="auto">
            <a:xfrm>
              <a:off x="5903634" y="3115442"/>
              <a:ext cx="171105" cy="142588"/>
            </a:xfrm>
            <a:custGeom>
              <a:avLst/>
              <a:gdLst>
                <a:gd name="T0" fmla="*/ 12 w 12"/>
                <a:gd name="T1" fmla="*/ 0 h 10"/>
                <a:gd name="T2" fmla="*/ 10 w 12"/>
                <a:gd name="T3" fmla="*/ 0 h 10"/>
                <a:gd name="T4" fmla="*/ 5 w 12"/>
                <a:gd name="T5" fmla="*/ 0 h 10"/>
                <a:gd name="T6" fmla="*/ 3 w 12"/>
                <a:gd name="T7" fmla="*/ 0 h 10"/>
                <a:gd name="T8" fmla="*/ 0 w 12"/>
                <a:gd name="T9" fmla="*/ 0 h 10"/>
                <a:gd name="T10" fmla="*/ 0 w 12"/>
                <a:gd name="T11" fmla="*/ 0 h 10"/>
                <a:gd name="T12" fmla="*/ 5 w 12"/>
                <a:gd name="T13" fmla="*/ 10 h 10"/>
                <a:gd name="T14" fmla="*/ 5 w 12"/>
                <a:gd name="T15" fmla="*/ 10 h 10"/>
                <a:gd name="T16" fmla="*/ 7 w 12"/>
                <a:gd name="T17" fmla="*/ 10 h 10"/>
                <a:gd name="T18" fmla="*/ 12 w 12"/>
                <a:gd name="T19" fmla="*/ 10 h 10"/>
                <a:gd name="T20" fmla="*/ 12 w 12"/>
                <a:gd name="T2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10">
                  <a:moveTo>
                    <a:pt x="12" y="0"/>
                  </a:moveTo>
                  <a:lnTo>
                    <a:pt x="10" y="0"/>
                  </a:lnTo>
                  <a:lnTo>
                    <a:pt x="5" y="0"/>
                  </a:lnTo>
                  <a:lnTo>
                    <a:pt x="3" y="0"/>
                  </a:lnTo>
                  <a:lnTo>
                    <a:pt x="0" y="0"/>
                  </a:lnTo>
                  <a:lnTo>
                    <a:pt x="0" y="0"/>
                  </a:lnTo>
                  <a:lnTo>
                    <a:pt x="5" y="10"/>
                  </a:lnTo>
                  <a:lnTo>
                    <a:pt x="5" y="10"/>
                  </a:lnTo>
                  <a:lnTo>
                    <a:pt x="7" y="10"/>
                  </a:lnTo>
                  <a:lnTo>
                    <a:pt x="12" y="10"/>
                  </a:lnTo>
                  <a:lnTo>
                    <a:pt x="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55">
              <a:extLst>
                <a:ext uri="{FF2B5EF4-FFF2-40B4-BE49-F238E27FC236}">
                  <a16:creationId xmlns:a16="http://schemas.microsoft.com/office/drawing/2014/main" id="{75D5E59A-1D5F-4287-9CFF-23C695739368}"/>
                </a:ext>
              </a:extLst>
            </p:cNvPr>
            <p:cNvSpPr>
              <a:spLocks/>
            </p:cNvSpPr>
            <p:nvPr/>
          </p:nvSpPr>
          <p:spPr bwMode="auto">
            <a:xfrm>
              <a:off x="5903620" y="3557499"/>
              <a:ext cx="171104" cy="42776"/>
            </a:xfrm>
            <a:custGeom>
              <a:avLst/>
              <a:gdLst>
                <a:gd name="T0" fmla="*/ 12 w 12"/>
                <a:gd name="T1" fmla="*/ 0 h 3"/>
                <a:gd name="T2" fmla="*/ 12 w 12"/>
                <a:gd name="T3" fmla="*/ 0 h 3"/>
                <a:gd name="T4" fmla="*/ 12 w 12"/>
                <a:gd name="T5" fmla="*/ 0 h 3"/>
                <a:gd name="T6" fmla="*/ 0 w 12"/>
                <a:gd name="T7" fmla="*/ 0 h 3"/>
                <a:gd name="T8" fmla="*/ 0 w 12"/>
                <a:gd name="T9" fmla="*/ 3 h 3"/>
                <a:gd name="T10" fmla="*/ 0 w 12"/>
                <a:gd name="T11" fmla="*/ 3 h 3"/>
                <a:gd name="T12" fmla="*/ 12 w 12"/>
                <a:gd name="T13" fmla="*/ 3 h 3"/>
                <a:gd name="T14" fmla="*/ 12 w 12"/>
                <a:gd name="T15" fmla="*/ 0 h 3"/>
                <a:gd name="T16" fmla="*/ 12 w 12"/>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3">
                  <a:moveTo>
                    <a:pt x="12" y="0"/>
                  </a:moveTo>
                  <a:lnTo>
                    <a:pt x="12" y="0"/>
                  </a:lnTo>
                  <a:lnTo>
                    <a:pt x="12" y="0"/>
                  </a:lnTo>
                  <a:lnTo>
                    <a:pt x="0" y="0"/>
                  </a:lnTo>
                  <a:lnTo>
                    <a:pt x="0" y="3"/>
                  </a:lnTo>
                  <a:lnTo>
                    <a:pt x="0" y="3"/>
                  </a:lnTo>
                  <a:lnTo>
                    <a:pt x="12" y="3"/>
                  </a:lnTo>
                  <a:lnTo>
                    <a:pt x="12" y="0"/>
                  </a:lnTo>
                  <a:lnTo>
                    <a:pt x="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7" name="Group 72">
              <a:extLst>
                <a:ext uri="{FF2B5EF4-FFF2-40B4-BE49-F238E27FC236}">
                  <a16:creationId xmlns:a16="http://schemas.microsoft.com/office/drawing/2014/main" id="{7B94C398-4528-4C8A-A8E9-2F61D6FEEF9E}"/>
                </a:ext>
              </a:extLst>
            </p:cNvPr>
            <p:cNvGrpSpPr/>
            <p:nvPr/>
          </p:nvGrpSpPr>
          <p:grpSpPr>
            <a:xfrm>
              <a:off x="5922661" y="3235013"/>
              <a:ext cx="342247" cy="581373"/>
              <a:chOff x="5922661" y="3235013"/>
              <a:chExt cx="342247" cy="581373"/>
            </a:xfrm>
          </p:grpSpPr>
          <p:grpSp>
            <p:nvGrpSpPr>
              <p:cNvPr id="19" name="Group 69">
                <a:extLst>
                  <a:ext uri="{FF2B5EF4-FFF2-40B4-BE49-F238E27FC236}">
                    <a16:creationId xmlns:a16="http://schemas.microsoft.com/office/drawing/2014/main" id="{76016C9A-498A-42B0-B3E1-B63FEA0BA773}"/>
                  </a:ext>
                </a:extLst>
              </p:cNvPr>
              <p:cNvGrpSpPr/>
              <p:nvPr/>
            </p:nvGrpSpPr>
            <p:grpSpPr>
              <a:xfrm>
                <a:off x="5922661" y="3235013"/>
                <a:ext cx="342247" cy="579783"/>
                <a:chOff x="5922661" y="3258031"/>
                <a:chExt cx="342247" cy="579783"/>
              </a:xfrm>
            </p:grpSpPr>
            <p:cxnSp>
              <p:nvCxnSpPr>
                <p:cNvPr id="21" name="Straight Connector 43">
                  <a:extLst>
                    <a:ext uri="{FF2B5EF4-FFF2-40B4-BE49-F238E27FC236}">
                      <a16:creationId xmlns:a16="http://schemas.microsoft.com/office/drawing/2014/main" id="{007435DC-BE03-4B67-8367-4F22AF89D6DD}"/>
                    </a:ext>
                  </a:extLst>
                </p:cNvPr>
                <p:cNvCxnSpPr/>
                <p:nvPr/>
              </p:nvCxnSpPr>
              <p:spPr>
                <a:xfrm>
                  <a:off x="6187638" y="3268792"/>
                  <a:ext cx="74884" cy="307679"/>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44">
                  <a:extLst>
                    <a:ext uri="{FF2B5EF4-FFF2-40B4-BE49-F238E27FC236}">
                      <a16:creationId xmlns:a16="http://schemas.microsoft.com/office/drawing/2014/main" id="{0B1B4ACD-8BB3-4F7F-AD31-6BFF6EAC3DF5}"/>
                    </a:ext>
                  </a:extLst>
                </p:cNvPr>
                <p:cNvCxnSpPr/>
                <p:nvPr/>
              </p:nvCxnSpPr>
              <p:spPr>
                <a:xfrm flipH="1">
                  <a:off x="6093805" y="3258031"/>
                  <a:ext cx="1" cy="299432"/>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3" name="Freeform 47">
                  <a:extLst>
                    <a:ext uri="{FF2B5EF4-FFF2-40B4-BE49-F238E27FC236}">
                      <a16:creationId xmlns:a16="http://schemas.microsoft.com/office/drawing/2014/main" id="{6D38C3B8-6425-4435-970A-2A171C7C51B2}"/>
                    </a:ext>
                  </a:extLst>
                </p:cNvPr>
                <p:cNvSpPr>
                  <a:spLocks/>
                </p:cNvSpPr>
                <p:nvPr/>
              </p:nvSpPr>
              <p:spPr bwMode="auto">
                <a:xfrm>
                  <a:off x="5922700" y="3566899"/>
                  <a:ext cx="342208" cy="270915"/>
                </a:xfrm>
                <a:custGeom>
                  <a:avLst/>
                  <a:gdLst>
                    <a:gd name="T0" fmla="*/ 5 w 10"/>
                    <a:gd name="T1" fmla="*/ 0 h 8"/>
                    <a:gd name="T2" fmla="*/ 5 w 10"/>
                    <a:gd name="T3" fmla="*/ 0 h 8"/>
                    <a:gd name="T4" fmla="*/ 5 w 10"/>
                    <a:gd name="T5" fmla="*/ 0 h 8"/>
                    <a:gd name="T6" fmla="*/ 5 w 10"/>
                    <a:gd name="T7" fmla="*/ 0 h 8"/>
                    <a:gd name="T8" fmla="*/ 5 w 10"/>
                    <a:gd name="T9" fmla="*/ 0 h 8"/>
                    <a:gd name="T10" fmla="*/ 0 w 10"/>
                    <a:gd name="T11" fmla="*/ 0 h 8"/>
                    <a:gd name="T12" fmla="*/ 1 w 10"/>
                    <a:gd name="T13" fmla="*/ 7 h 8"/>
                    <a:gd name="T14" fmla="*/ 3 w 10"/>
                    <a:gd name="T15" fmla="*/ 8 h 8"/>
                    <a:gd name="T16" fmla="*/ 5 w 10"/>
                    <a:gd name="T17" fmla="*/ 8 h 8"/>
                    <a:gd name="T18" fmla="*/ 5 w 10"/>
                    <a:gd name="T19" fmla="*/ 8 h 8"/>
                    <a:gd name="T20" fmla="*/ 7 w 10"/>
                    <a:gd name="T21" fmla="*/ 8 h 8"/>
                    <a:gd name="T22" fmla="*/ 9 w 10"/>
                    <a:gd name="T23" fmla="*/ 7 h 8"/>
                    <a:gd name="T24" fmla="*/ 10 w 10"/>
                    <a:gd name="T25" fmla="*/ 0 h 8"/>
                    <a:gd name="T26" fmla="*/ 5 w 10"/>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8">
                      <a:moveTo>
                        <a:pt x="5" y="0"/>
                      </a:moveTo>
                      <a:cubicBezTo>
                        <a:pt x="5" y="0"/>
                        <a:pt x="5" y="0"/>
                        <a:pt x="5" y="0"/>
                      </a:cubicBezTo>
                      <a:cubicBezTo>
                        <a:pt x="5" y="0"/>
                        <a:pt x="5" y="0"/>
                        <a:pt x="5" y="0"/>
                      </a:cubicBezTo>
                      <a:cubicBezTo>
                        <a:pt x="5" y="0"/>
                        <a:pt x="5" y="0"/>
                        <a:pt x="5" y="0"/>
                      </a:cubicBezTo>
                      <a:cubicBezTo>
                        <a:pt x="5" y="0"/>
                        <a:pt x="5" y="0"/>
                        <a:pt x="5" y="0"/>
                      </a:cubicBezTo>
                      <a:cubicBezTo>
                        <a:pt x="0" y="0"/>
                        <a:pt x="0" y="0"/>
                        <a:pt x="0" y="0"/>
                      </a:cubicBezTo>
                      <a:cubicBezTo>
                        <a:pt x="1" y="7"/>
                        <a:pt x="1" y="7"/>
                        <a:pt x="1" y="7"/>
                      </a:cubicBezTo>
                      <a:cubicBezTo>
                        <a:pt x="1" y="7"/>
                        <a:pt x="1" y="8"/>
                        <a:pt x="3" y="8"/>
                      </a:cubicBezTo>
                      <a:cubicBezTo>
                        <a:pt x="4" y="8"/>
                        <a:pt x="5" y="8"/>
                        <a:pt x="5" y="8"/>
                      </a:cubicBezTo>
                      <a:cubicBezTo>
                        <a:pt x="5" y="8"/>
                        <a:pt x="5" y="8"/>
                        <a:pt x="5" y="8"/>
                      </a:cubicBezTo>
                      <a:cubicBezTo>
                        <a:pt x="5" y="8"/>
                        <a:pt x="6" y="8"/>
                        <a:pt x="7" y="8"/>
                      </a:cubicBezTo>
                      <a:cubicBezTo>
                        <a:pt x="9" y="8"/>
                        <a:pt x="9" y="7"/>
                        <a:pt x="9" y="7"/>
                      </a:cubicBezTo>
                      <a:cubicBezTo>
                        <a:pt x="10" y="0"/>
                        <a:pt x="10" y="0"/>
                        <a:pt x="10" y="0"/>
                      </a:cubicBezTo>
                      <a:cubicBezTo>
                        <a:pt x="5" y="0"/>
                        <a:pt x="5" y="0"/>
                        <a:pt x="5" y="0"/>
                      </a:cubicBezTo>
                    </a:path>
                  </a:pathLst>
                </a:custGeom>
                <a:solidFill>
                  <a:schemeClr val="bg1">
                    <a:lumMod val="5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4" name="Rectangle 48">
                  <a:extLst>
                    <a:ext uri="{FF2B5EF4-FFF2-40B4-BE49-F238E27FC236}">
                      <a16:creationId xmlns:a16="http://schemas.microsoft.com/office/drawing/2014/main" id="{D7343E96-1A98-49B5-9E29-1B76E7D3FFA2}"/>
                    </a:ext>
                  </a:extLst>
                </p:cNvPr>
                <p:cNvSpPr>
                  <a:spLocks noChangeArrowheads="1"/>
                </p:cNvSpPr>
                <p:nvPr/>
              </p:nvSpPr>
              <p:spPr bwMode="auto">
                <a:xfrm>
                  <a:off x="5922695" y="3524123"/>
                  <a:ext cx="342208" cy="42776"/>
                </a:xfrm>
                <a:prstGeom prst="rect">
                  <a:avLst/>
                </a:prstGeom>
                <a:solidFill>
                  <a:schemeClr val="tx1">
                    <a:lumMod val="75000"/>
                    <a:lumOff val="2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5" name="Straight Connector 60">
                  <a:extLst>
                    <a:ext uri="{FF2B5EF4-FFF2-40B4-BE49-F238E27FC236}">
                      <a16:creationId xmlns:a16="http://schemas.microsoft.com/office/drawing/2014/main" id="{FF9E5BE7-52AD-4B76-8876-EC10E4BF8251}"/>
                    </a:ext>
                  </a:extLst>
                </p:cNvPr>
                <p:cNvCxnSpPr/>
                <p:nvPr/>
              </p:nvCxnSpPr>
              <p:spPr>
                <a:xfrm flipH="1">
                  <a:off x="5922661" y="3271173"/>
                  <a:ext cx="72552" cy="286279"/>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0" name="Freeform 53">
                <a:extLst>
                  <a:ext uri="{FF2B5EF4-FFF2-40B4-BE49-F238E27FC236}">
                    <a16:creationId xmlns:a16="http://schemas.microsoft.com/office/drawing/2014/main" id="{70C75824-8EAF-4782-B311-A71572BDEE51}"/>
                  </a:ext>
                </a:extLst>
              </p:cNvPr>
              <p:cNvSpPr>
                <a:spLocks/>
              </p:cNvSpPr>
              <p:nvPr/>
            </p:nvSpPr>
            <p:spPr bwMode="auto">
              <a:xfrm>
                <a:off x="5922672" y="3545471"/>
                <a:ext cx="171104" cy="270915"/>
              </a:xfrm>
              <a:custGeom>
                <a:avLst/>
                <a:gdLst>
                  <a:gd name="T0" fmla="*/ 5 w 5"/>
                  <a:gd name="T1" fmla="*/ 0 h 8"/>
                  <a:gd name="T2" fmla="*/ 0 w 5"/>
                  <a:gd name="T3" fmla="*/ 0 h 8"/>
                  <a:gd name="T4" fmla="*/ 1 w 5"/>
                  <a:gd name="T5" fmla="*/ 7 h 8"/>
                  <a:gd name="T6" fmla="*/ 3 w 5"/>
                  <a:gd name="T7" fmla="*/ 8 h 8"/>
                  <a:gd name="T8" fmla="*/ 5 w 5"/>
                  <a:gd name="T9" fmla="*/ 8 h 8"/>
                  <a:gd name="T10" fmla="*/ 5 w 5"/>
                  <a:gd name="T11" fmla="*/ 0 h 8"/>
                </a:gdLst>
                <a:ahLst/>
                <a:cxnLst>
                  <a:cxn ang="0">
                    <a:pos x="T0" y="T1"/>
                  </a:cxn>
                  <a:cxn ang="0">
                    <a:pos x="T2" y="T3"/>
                  </a:cxn>
                  <a:cxn ang="0">
                    <a:pos x="T4" y="T5"/>
                  </a:cxn>
                  <a:cxn ang="0">
                    <a:pos x="T6" y="T7"/>
                  </a:cxn>
                  <a:cxn ang="0">
                    <a:pos x="T8" y="T9"/>
                  </a:cxn>
                  <a:cxn ang="0">
                    <a:pos x="T10" y="T11"/>
                  </a:cxn>
                </a:cxnLst>
                <a:rect l="0" t="0" r="r" b="b"/>
                <a:pathLst>
                  <a:path w="5" h="8">
                    <a:moveTo>
                      <a:pt x="5" y="0"/>
                    </a:moveTo>
                    <a:cubicBezTo>
                      <a:pt x="0" y="0"/>
                      <a:pt x="0" y="0"/>
                      <a:pt x="0" y="0"/>
                    </a:cubicBezTo>
                    <a:cubicBezTo>
                      <a:pt x="1" y="7"/>
                      <a:pt x="1" y="7"/>
                      <a:pt x="1" y="7"/>
                    </a:cubicBezTo>
                    <a:cubicBezTo>
                      <a:pt x="1" y="7"/>
                      <a:pt x="1" y="8"/>
                      <a:pt x="3" y="8"/>
                    </a:cubicBezTo>
                    <a:cubicBezTo>
                      <a:pt x="4" y="8"/>
                      <a:pt x="4" y="8"/>
                      <a:pt x="5" y="8"/>
                    </a:cubicBezTo>
                    <a:cubicBezTo>
                      <a:pt x="5" y="0"/>
                      <a:pt x="5" y="0"/>
                      <a:pt x="5" y="0"/>
                    </a:cubicBezTo>
                  </a:path>
                </a:pathLst>
              </a:custGeom>
              <a:solidFill>
                <a:schemeClr val="bg1">
                  <a:lumMod val="65000"/>
                </a:schemeClr>
              </a:solidFill>
              <a:ln>
                <a:noFill/>
              </a:ln>
              <a:extLst/>
            </p:spPr>
            <p:txBody>
              <a:bodyPr vert="horz" wrap="square" lIns="91440" tIns="45720" rIns="91440" bIns="45720" numCol="1" anchor="t" anchorCtr="0" compatLnSpc="1">
                <a:prstTxWarp prst="textNoShape">
                  <a:avLst/>
                </a:prstTxWarp>
              </a:bodyPr>
              <a:lstStyle/>
              <a:p>
                <a:endParaRPr lang="en-US"/>
              </a:p>
            </p:txBody>
          </p:sp>
        </p:grpSp>
        <p:sp>
          <p:nvSpPr>
            <p:cNvPr id="18" name="Freeform 45">
              <a:extLst>
                <a:ext uri="{FF2B5EF4-FFF2-40B4-BE49-F238E27FC236}">
                  <a16:creationId xmlns:a16="http://schemas.microsoft.com/office/drawing/2014/main" id="{B7232A63-0C54-4517-A301-FE676B96A474}"/>
                </a:ext>
              </a:extLst>
            </p:cNvPr>
            <p:cNvSpPr>
              <a:spLocks/>
            </p:cNvSpPr>
            <p:nvPr/>
          </p:nvSpPr>
          <p:spPr bwMode="auto">
            <a:xfrm>
              <a:off x="5903654" y="3115443"/>
              <a:ext cx="373753" cy="155731"/>
            </a:xfrm>
            <a:custGeom>
              <a:avLst/>
              <a:gdLst>
                <a:gd name="T0" fmla="*/ 0 w 24"/>
                <a:gd name="T1" fmla="*/ 0 h 10"/>
                <a:gd name="T2" fmla="*/ 5 w 24"/>
                <a:gd name="T3" fmla="*/ 10 h 10"/>
                <a:gd name="T4" fmla="*/ 19 w 24"/>
                <a:gd name="T5" fmla="*/ 10 h 10"/>
                <a:gd name="T6" fmla="*/ 24 w 24"/>
                <a:gd name="T7" fmla="*/ 0 h 10"/>
                <a:gd name="T8" fmla="*/ 0 w 24"/>
                <a:gd name="T9" fmla="*/ 0 h 10"/>
              </a:gdLst>
              <a:ahLst/>
              <a:cxnLst>
                <a:cxn ang="0">
                  <a:pos x="T0" y="T1"/>
                </a:cxn>
                <a:cxn ang="0">
                  <a:pos x="T2" y="T3"/>
                </a:cxn>
                <a:cxn ang="0">
                  <a:pos x="T4" y="T5"/>
                </a:cxn>
                <a:cxn ang="0">
                  <a:pos x="T6" y="T7"/>
                </a:cxn>
                <a:cxn ang="0">
                  <a:pos x="T8" y="T9"/>
                </a:cxn>
              </a:cxnLst>
              <a:rect l="0" t="0" r="r" b="b"/>
              <a:pathLst>
                <a:path w="24" h="10">
                  <a:moveTo>
                    <a:pt x="0" y="0"/>
                  </a:moveTo>
                  <a:lnTo>
                    <a:pt x="5" y="10"/>
                  </a:lnTo>
                  <a:lnTo>
                    <a:pt x="19" y="10"/>
                  </a:lnTo>
                  <a:lnTo>
                    <a:pt x="24" y="0"/>
                  </a:lnTo>
                  <a:lnTo>
                    <a:pt x="0" y="0"/>
                  </a:lnTo>
                  <a:close/>
                </a:path>
              </a:pathLst>
            </a:custGeom>
            <a:solidFill>
              <a:srgbClr val="4C4C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786958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476E6079-F76F-40C0-992D-00C287A6E178}"/>
              </a:ext>
            </a:extLst>
          </p:cNvPr>
          <p:cNvSpPr>
            <a:spLocks noGrp="1"/>
          </p:cNvSpPr>
          <p:nvPr>
            <p:ph idx="1"/>
          </p:nvPr>
        </p:nvSpPr>
        <p:spPr/>
        <p:txBody>
          <a:bodyPr/>
          <a:lstStyle/>
          <a:p>
            <a:r>
              <a:rPr lang="zh-TW" altLang="en-US" dirty="0"/>
              <a:t>威科需要的是一個能將資源集中來支援動態知識分享的工具，使全公司的員工都能輕易地找到公司的相關資訊，並能隨著活動與專案的進行即時更新</a:t>
            </a:r>
            <a:endParaRPr lang="en-US" altLang="zh-TW" dirty="0"/>
          </a:p>
          <a:p>
            <a:r>
              <a:rPr lang="zh-TW" altLang="en-US" dirty="0"/>
              <a:t>威科決定導入微軟的</a:t>
            </a:r>
            <a:r>
              <a:rPr lang="en-US" altLang="zh-TW" dirty="0"/>
              <a:t>Yammer</a:t>
            </a:r>
            <a:r>
              <a:rPr lang="zh-TW" altLang="en-US" dirty="0"/>
              <a:t>，</a:t>
            </a:r>
            <a:r>
              <a:rPr lang="en-US" altLang="zh-TW" dirty="0"/>
              <a:t>Yammer </a:t>
            </a:r>
            <a:r>
              <a:rPr lang="zh-TW" altLang="en-US" dirty="0"/>
              <a:t>讓員工能針對專案建立群組，進行協同合作並分享與編修文件</a:t>
            </a:r>
            <a:endParaRPr lang="en-US" altLang="zh-TW" dirty="0"/>
          </a:p>
          <a:p>
            <a:r>
              <a:rPr lang="zh-TW" altLang="en-US" dirty="0"/>
              <a:t>超過八成的員工</a:t>
            </a:r>
            <a:r>
              <a:rPr lang="en-US" altLang="zh-TW" dirty="0"/>
              <a:t>(</a:t>
            </a:r>
            <a:r>
              <a:rPr lang="zh-TW" altLang="en-US" dirty="0"/>
              <a:t>包括管理者</a:t>
            </a:r>
            <a:r>
              <a:rPr lang="en-US" altLang="zh-TW" dirty="0"/>
              <a:t>) </a:t>
            </a:r>
            <a:r>
              <a:rPr lang="zh-TW" altLang="en-US" dirty="0"/>
              <a:t>會登入</a:t>
            </a:r>
            <a:r>
              <a:rPr lang="en-US" altLang="zh-TW" dirty="0"/>
              <a:t>Yammer </a:t>
            </a:r>
            <a:r>
              <a:rPr lang="zh-TW" altLang="en-US" dirty="0"/>
              <a:t>尋找與分享資訊，員工們會建立自己的工作空間與群組來匯聚知識與經驗</a:t>
            </a:r>
          </a:p>
        </p:txBody>
      </p:sp>
      <p:sp>
        <p:nvSpPr>
          <p:cNvPr id="3" name="投影片編號版面配置區 2">
            <a:extLst>
              <a:ext uri="{FF2B5EF4-FFF2-40B4-BE49-F238E27FC236}">
                <a16:creationId xmlns:a16="http://schemas.microsoft.com/office/drawing/2014/main" id="{8476BADE-485B-47E5-9D01-157D4DBE990C}"/>
              </a:ext>
            </a:extLst>
          </p:cNvPr>
          <p:cNvSpPr>
            <a:spLocks noGrp="1"/>
          </p:cNvSpPr>
          <p:nvPr>
            <p:ph type="sldNum" sz="quarter" idx="12"/>
          </p:nvPr>
        </p:nvSpPr>
        <p:spPr/>
        <p:txBody>
          <a:bodyPr/>
          <a:lstStyle/>
          <a:p>
            <a:fld id="{D55CB18B-31BB-4254-9559-1B86933C9FD7}" type="slidenum">
              <a:rPr lang="en-US" altLang="ko-KR" smtClean="0"/>
              <a:pPr/>
              <a:t>4</a:t>
            </a:fld>
            <a:endParaRPr lang="en-US" altLang="ko-KR"/>
          </a:p>
        </p:txBody>
      </p:sp>
      <p:sp>
        <p:nvSpPr>
          <p:cNvPr id="4" name="標題 3">
            <a:extLst>
              <a:ext uri="{FF2B5EF4-FFF2-40B4-BE49-F238E27FC236}">
                <a16:creationId xmlns:a16="http://schemas.microsoft.com/office/drawing/2014/main" id="{E6FF07CA-85BD-4C6A-9E7D-303CFF5D289D}"/>
              </a:ext>
            </a:extLst>
          </p:cNvPr>
          <p:cNvSpPr>
            <a:spLocks noGrp="1"/>
          </p:cNvSpPr>
          <p:nvPr>
            <p:ph type="title"/>
          </p:nvPr>
        </p:nvSpPr>
        <p:spPr/>
        <p:txBody>
          <a:bodyPr/>
          <a:lstStyle/>
          <a:p>
            <a:r>
              <a:rPr lang="zh-TW" altLang="en-US" dirty="0"/>
              <a:t>社群網路在威科集團展翅高飛 </a:t>
            </a:r>
            <a:r>
              <a:rPr lang="en-US" altLang="zh-TW" dirty="0"/>
              <a:t>(</a:t>
            </a:r>
            <a:r>
              <a:rPr lang="zh-TW" altLang="en-US" dirty="0"/>
              <a:t>一</a:t>
            </a:r>
            <a:r>
              <a:rPr lang="en-US" altLang="zh-TW" dirty="0"/>
              <a:t>)</a:t>
            </a:r>
            <a:endParaRPr lang="zh-TW" altLang="en-US" dirty="0"/>
          </a:p>
        </p:txBody>
      </p:sp>
      <p:pic>
        <p:nvPicPr>
          <p:cNvPr id="8" name="圖片 7">
            <a:extLst>
              <a:ext uri="{FF2B5EF4-FFF2-40B4-BE49-F238E27FC236}">
                <a16:creationId xmlns:a16="http://schemas.microsoft.com/office/drawing/2014/main" id="{5B0C1A18-0F4C-4D58-99AA-0A6D02789C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0488" y="5090120"/>
            <a:ext cx="1219200" cy="1219200"/>
          </a:xfrm>
          <a:prstGeom prst="rect">
            <a:avLst/>
          </a:prstGeom>
        </p:spPr>
      </p:pic>
    </p:spTree>
    <p:extLst>
      <p:ext uri="{BB962C8B-B14F-4D97-AF65-F5344CB8AC3E}">
        <p14:creationId xmlns:p14="http://schemas.microsoft.com/office/powerpoint/2010/main" val="131427014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53DBF315-BB37-4478-BE0F-1159DF0E52BC}"/>
              </a:ext>
            </a:extLst>
          </p:cNvPr>
          <p:cNvSpPr>
            <a:spLocks noGrp="1"/>
          </p:cNvSpPr>
          <p:nvPr>
            <p:ph type="sldNum" sz="quarter" idx="12"/>
          </p:nvPr>
        </p:nvSpPr>
        <p:spPr/>
        <p:txBody>
          <a:bodyPr/>
          <a:lstStyle/>
          <a:p>
            <a:fld id="{D55CB18B-31BB-4254-9559-1B86933C9FD7}" type="slidenum">
              <a:rPr lang="en-US" altLang="ko-KR" smtClean="0"/>
              <a:pPr/>
              <a:t>5</a:t>
            </a:fld>
            <a:endParaRPr lang="en-US" altLang="ko-KR" dirty="0"/>
          </a:p>
        </p:txBody>
      </p:sp>
      <p:pic>
        <p:nvPicPr>
          <p:cNvPr id="8" name="圖片 7">
            <a:extLst>
              <a:ext uri="{FF2B5EF4-FFF2-40B4-BE49-F238E27FC236}">
                <a16:creationId xmlns:a16="http://schemas.microsoft.com/office/drawing/2014/main" id="{65ED3753-E251-43B9-8110-88124D01E2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71"/>
            <a:ext cx="1219200" cy="1219200"/>
          </a:xfrm>
          <a:prstGeom prst="rect">
            <a:avLst/>
          </a:prstGeom>
        </p:spPr>
      </p:pic>
      <p:sp>
        <p:nvSpPr>
          <p:cNvPr id="12" name="標題 11">
            <a:extLst>
              <a:ext uri="{FF2B5EF4-FFF2-40B4-BE49-F238E27FC236}">
                <a16:creationId xmlns:a16="http://schemas.microsoft.com/office/drawing/2014/main" id="{B57F23D2-5D8E-4690-B2E9-FC48644A25A0}"/>
              </a:ext>
            </a:extLst>
          </p:cNvPr>
          <p:cNvSpPr>
            <a:spLocks noGrp="1"/>
          </p:cNvSpPr>
          <p:nvPr>
            <p:ph type="title"/>
          </p:nvPr>
        </p:nvSpPr>
        <p:spPr/>
        <p:txBody>
          <a:bodyPr/>
          <a:lstStyle/>
          <a:p>
            <a:r>
              <a:rPr lang="zh-TW" altLang="en-US" dirty="0"/>
              <a:t>社群網路在威科集團展翅高飛 </a:t>
            </a:r>
            <a:r>
              <a:rPr lang="en-US" altLang="zh-TW" dirty="0"/>
              <a:t>(</a:t>
            </a:r>
            <a:r>
              <a:rPr lang="zh-TW" altLang="en-US" dirty="0"/>
              <a:t>二</a:t>
            </a:r>
            <a:r>
              <a:rPr lang="en-US" altLang="zh-TW"/>
              <a:t>)</a:t>
            </a:r>
            <a:endParaRPr lang="zh-TW" altLang="en-US" dirty="0"/>
          </a:p>
        </p:txBody>
      </p:sp>
      <p:grpSp>
        <p:nvGrpSpPr>
          <p:cNvPr id="9" name="群組 8">
            <a:extLst>
              <a:ext uri="{FF2B5EF4-FFF2-40B4-BE49-F238E27FC236}">
                <a16:creationId xmlns:a16="http://schemas.microsoft.com/office/drawing/2014/main" id="{7F64C40B-B94E-455D-B321-61E4F43E448B}"/>
              </a:ext>
            </a:extLst>
          </p:cNvPr>
          <p:cNvGrpSpPr/>
          <p:nvPr/>
        </p:nvGrpSpPr>
        <p:grpSpPr>
          <a:xfrm>
            <a:off x="1186592" y="1556792"/>
            <a:ext cx="7633880" cy="3758600"/>
            <a:chOff x="1186592" y="1556792"/>
            <a:chExt cx="7633880" cy="3758600"/>
          </a:xfrm>
        </p:grpSpPr>
        <p:sp>
          <p:nvSpPr>
            <p:cNvPr id="10" name="矩形 9">
              <a:extLst>
                <a:ext uri="{FF2B5EF4-FFF2-40B4-BE49-F238E27FC236}">
                  <a16:creationId xmlns:a16="http://schemas.microsoft.com/office/drawing/2014/main" id="{C7CE7FAD-C4A7-4FEE-BD25-2AA6BD6CDF3B}"/>
                </a:ext>
              </a:extLst>
            </p:cNvPr>
            <p:cNvSpPr/>
            <p:nvPr/>
          </p:nvSpPr>
          <p:spPr>
            <a:xfrm>
              <a:off x="3419872" y="2420888"/>
              <a:ext cx="1152128" cy="57606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b="1" dirty="0"/>
                <a:t>管理</a:t>
              </a:r>
            </a:p>
          </p:txBody>
        </p:sp>
        <p:sp>
          <p:nvSpPr>
            <p:cNvPr id="11" name="矩形 10">
              <a:extLst>
                <a:ext uri="{FF2B5EF4-FFF2-40B4-BE49-F238E27FC236}">
                  <a16:creationId xmlns:a16="http://schemas.microsoft.com/office/drawing/2014/main" id="{46D2D7E6-9D8B-45F2-9945-DE96909F48F4}"/>
                </a:ext>
              </a:extLst>
            </p:cNvPr>
            <p:cNvSpPr/>
            <p:nvPr/>
          </p:nvSpPr>
          <p:spPr>
            <a:xfrm>
              <a:off x="3419872" y="3573017"/>
              <a:ext cx="1152128" cy="57606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b="1" dirty="0"/>
                <a:t>組織</a:t>
              </a:r>
            </a:p>
          </p:txBody>
        </p:sp>
        <p:sp>
          <p:nvSpPr>
            <p:cNvPr id="13" name="矩形 12">
              <a:extLst>
                <a:ext uri="{FF2B5EF4-FFF2-40B4-BE49-F238E27FC236}">
                  <a16:creationId xmlns:a16="http://schemas.microsoft.com/office/drawing/2014/main" id="{A8A84763-A7B9-4178-8CA7-7AD739A19AC6}"/>
                </a:ext>
              </a:extLst>
            </p:cNvPr>
            <p:cNvSpPr/>
            <p:nvPr/>
          </p:nvSpPr>
          <p:spPr>
            <a:xfrm>
              <a:off x="3419872" y="4739328"/>
              <a:ext cx="1152128" cy="57606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b="1" dirty="0"/>
                <a:t>科技</a:t>
              </a:r>
            </a:p>
          </p:txBody>
        </p:sp>
        <p:sp>
          <p:nvSpPr>
            <p:cNvPr id="14" name="矩形 13">
              <a:extLst>
                <a:ext uri="{FF2B5EF4-FFF2-40B4-BE49-F238E27FC236}">
                  <a16:creationId xmlns:a16="http://schemas.microsoft.com/office/drawing/2014/main" id="{65C6C350-02F1-4113-82E5-FC09C0A65878}"/>
                </a:ext>
              </a:extLst>
            </p:cNvPr>
            <p:cNvSpPr/>
            <p:nvPr/>
          </p:nvSpPr>
          <p:spPr>
            <a:xfrm>
              <a:off x="5220072" y="1556792"/>
              <a:ext cx="1152128" cy="57606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b="1" dirty="0"/>
                <a:t>企業挑戰</a:t>
              </a:r>
            </a:p>
          </p:txBody>
        </p:sp>
        <p:sp>
          <p:nvSpPr>
            <p:cNvPr id="15" name="矩形 14">
              <a:extLst>
                <a:ext uri="{FF2B5EF4-FFF2-40B4-BE49-F238E27FC236}">
                  <a16:creationId xmlns:a16="http://schemas.microsoft.com/office/drawing/2014/main" id="{506BC68E-C6C2-45E6-9F21-3CA877C6617B}"/>
                </a:ext>
              </a:extLst>
            </p:cNvPr>
            <p:cNvSpPr/>
            <p:nvPr/>
          </p:nvSpPr>
          <p:spPr>
            <a:xfrm>
              <a:off x="5220072" y="3573017"/>
              <a:ext cx="1152128" cy="57606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b="1" dirty="0"/>
                <a:t>資訊系統</a:t>
              </a:r>
            </a:p>
          </p:txBody>
        </p:sp>
        <p:sp>
          <p:nvSpPr>
            <p:cNvPr id="16" name="矩形 15">
              <a:extLst>
                <a:ext uri="{FF2B5EF4-FFF2-40B4-BE49-F238E27FC236}">
                  <a16:creationId xmlns:a16="http://schemas.microsoft.com/office/drawing/2014/main" id="{7D47AC4B-A33A-46E8-ABD5-C0BD1C9451D7}"/>
                </a:ext>
              </a:extLst>
            </p:cNvPr>
            <p:cNvSpPr/>
            <p:nvPr/>
          </p:nvSpPr>
          <p:spPr>
            <a:xfrm>
              <a:off x="7534672" y="3399729"/>
              <a:ext cx="1285800" cy="749351"/>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b="1" dirty="0"/>
                <a:t>企業</a:t>
              </a:r>
              <a:endParaRPr lang="en-US" altLang="zh-TW" b="1" dirty="0"/>
            </a:p>
            <a:p>
              <a:pPr algn="ctr"/>
              <a:r>
                <a:rPr lang="zh-TW" altLang="en-US" b="1" dirty="0"/>
                <a:t>解決方案</a:t>
              </a:r>
            </a:p>
          </p:txBody>
        </p:sp>
        <p:sp>
          <p:nvSpPr>
            <p:cNvPr id="17" name="文字方塊 16">
              <a:extLst>
                <a:ext uri="{FF2B5EF4-FFF2-40B4-BE49-F238E27FC236}">
                  <a16:creationId xmlns:a16="http://schemas.microsoft.com/office/drawing/2014/main" id="{9267D474-8FF8-4CBB-8386-B25AF1A57951}"/>
                </a:ext>
              </a:extLst>
            </p:cNvPr>
            <p:cNvSpPr txBox="1"/>
            <p:nvPr/>
          </p:nvSpPr>
          <p:spPr>
            <a:xfrm>
              <a:off x="5220072" y="2122195"/>
              <a:ext cx="1800493" cy="584775"/>
            </a:xfrm>
            <a:prstGeom prst="rect">
              <a:avLst/>
            </a:prstGeom>
            <a:noFill/>
          </p:spPr>
          <p:txBody>
            <a:bodyPr wrap="none" rtlCol="0">
              <a:spAutoFit/>
            </a:bodyPr>
            <a:lstStyle/>
            <a:p>
              <a:pPr marL="177800" indent="-177800">
                <a:buFont typeface="Arial" panose="020B0604020202020204" pitchFamily="34" charset="0"/>
                <a:buChar char="•"/>
              </a:pPr>
              <a:r>
                <a:rPr lang="zh-TW" altLang="en-US" sz="1600" dirty="0"/>
                <a:t>過時的靜態科技</a:t>
              </a:r>
            </a:p>
            <a:p>
              <a:pPr marL="177800" indent="-177800">
                <a:buFont typeface="Arial" panose="020B0604020202020204" pitchFamily="34" charset="0"/>
                <a:buChar char="•"/>
              </a:pPr>
              <a:r>
                <a:rPr lang="zh-TW" altLang="en-US" sz="1600" dirty="0"/>
                <a:t>分散各地的員工</a:t>
              </a:r>
            </a:p>
          </p:txBody>
        </p:sp>
        <p:sp>
          <p:nvSpPr>
            <p:cNvPr id="18" name="文字方塊 17">
              <a:extLst>
                <a:ext uri="{FF2B5EF4-FFF2-40B4-BE49-F238E27FC236}">
                  <a16:creationId xmlns:a16="http://schemas.microsoft.com/office/drawing/2014/main" id="{41637812-A0C0-4FE6-A2A2-D34BB62B75E4}"/>
                </a:ext>
              </a:extLst>
            </p:cNvPr>
            <p:cNvSpPr txBox="1"/>
            <p:nvPr/>
          </p:nvSpPr>
          <p:spPr>
            <a:xfrm>
              <a:off x="7501860" y="4202258"/>
              <a:ext cx="1184940" cy="584775"/>
            </a:xfrm>
            <a:prstGeom prst="rect">
              <a:avLst/>
            </a:prstGeom>
            <a:noFill/>
          </p:spPr>
          <p:txBody>
            <a:bodyPr wrap="none" rtlCol="0">
              <a:spAutoFit/>
            </a:bodyPr>
            <a:lstStyle/>
            <a:p>
              <a:pPr marL="177800" indent="-177800">
                <a:buFont typeface="Arial" panose="020B0604020202020204" pitchFamily="34" charset="0"/>
                <a:buChar char="•"/>
              </a:pPr>
              <a:r>
                <a:rPr lang="zh-TW" altLang="en-US" sz="1600" dirty="0"/>
                <a:t>改善服務</a:t>
              </a:r>
            </a:p>
            <a:p>
              <a:pPr marL="177800" indent="-177800">
                <a:buFont typeface="Arial" panose="020B0604020202020204" pitchFamily="34" charset="0"/>
                <a:buChar char="•"/>
              </a:pPr>
              <a:r>
                <a:rPr lang="zh-TW" altLang="en-US" sz="1600" dirty="0"/>
                <a:t>提高營收</a:t>
              </a:r>
            </a:p>
          </p:txBody>
        </p:sp>
        <p:sp>
          <p:nvSpPr>
            <p:cNvPr id="19" name="文字方塊 18">
              <a:extLst>
                <a:ext uri="{FF2B5EF4-FFF2-40B4-BE49-F238E27FC236}">
                  <a16:creationId xmlns:a16="http://schemas.microsoft.com/office/drawing/2014/main" id="{802DCE88-44B7-44C0-9DC3-0668B5588AC9}"/>
                </a:ext>
              </a:extLst>
            </p:cNvPr>
            <p:cNvSpPr txBox="1"/>
            <p:nvPr/>
          </p:nvSpPr>
          <p:spPr>
            <a:xfrm>
              <a:off x="5220072" y="4219637"/>
              <a:ext cx="1800493" cy="830997"/>
            </a:xfrm>
            <a:prstGeom prst="rect">
              <a:avLst/>
            </a:prstGeom>
            <a:noFill/>
          </p:spPr>
          <p:txBody>
            <a:bodyPr wrap="square" rtlCol="0">
              <a:spAutoFit/>
            </a:bodyPr>
            <a:lstStyle/>
            <a:p>
              <a:pPr marL="177800" indent="-177800">
                <a:buFont typeface="Arial" panose="020B0604020202020204" pitchFamily="34" charset="0"/>
                <a:buChar char="•"/>
              </a:pPr>
              <a:r>
                <a:rPr lang="zh-TW" altLang="en-US" sz="1600" dirty="0"/>
                <a:t>提供知識獲取、創新、與協同合作的新管道</a:t>
              </a:r>
            </a:p>
          </p:txBody>
        </p:sp>
        <p:sp>
          <p:nvSpPr>
            <p:cNvPr id="20" name="文字方塊 19">
              <a:extLst>
                <a:ext uri="{FF2B5EF4-FFF2-40B4-BE49-F238E27FC236}">
                  <a16:creationId xmlns:a16="http://schemas.microsoft.com/office/drawing/2014/main" id="{EFB121A2-5A29-4CE6-8DBF-9B8D6566BF3D}"/>
                </a:ext>
              </a:extLst>
            </p:cNvPr>
            <p:cNvSpPr txBox="1"/>
            <p:nvPr/>
          </p:nvSpPr>
          <p:spPr>
            <a:xfrm>
              <a:off x="1186592" y="2366273"/>
              <a:ext cx="2210863" cy="584775"/>
            </a:xfrm>
            <a:prstGeom prst="rect">
              <a:avLst/>
            </a:prstGeom>
            <a:noFill/>
          </p:spPr>
          <p:txBody>
            <a:bodyPr wrap="square" rtlCol="0">
              <a:spAutoFit/>
            </a:bodyPr>
            <a:lstStyle/>
            <a:p>
              <a:pPr marL="177800" indent="-177800">
                <a:buFont typeface="Arial" panose="020B0604020202020204" pitchFamily="34" charset="0"/>
                <a:buChar char="•"/>
              </a:pPr>
              <a:r>
                <a:rPr lang="zh-TW" altLang="en-US" sz="1600" dirty="0"/>
                <a:t>發展知識分享策略和目標</a:t>
              </a:r>
            </a:p>
          </p:txBody>
        </p:sp>
        <p:sp>
          <p:nvSpPr>
            <p:cNvPr id="21" name="文字方塊 20">
              <a:extLst>
                <a:ext uri="{FF2B5EF4-FFF2-40B4-BE49-F238E27FC236}">
                  <a16:creationId xmlns:a16="http://schemas.microsoft.com/office/drawing/2014/main" id="{D18D9E61-1495-4081-BFDA-7D8FF6CD23D8}"/>
                </a:ext>
              </a:extLst>
            </p:cNvPr>
            <p:cNvSpPr txBox="1"/>
            <p:nvPr/>
          </p:nvSpPr>
          <p:spPr>
            <a:xfrm>
              <a:off x="1186592" y="3508882"/>
              <a:ext cx="2233280" cy="830997"/>
            </a:xfrm>
            <a:prstGeom prst="rect">
              <a:avLst/>
            </a:prstGeom>
            <a:noFill/>
          </p:spPr>
          <p:txBody>
            <a:bodyPr wrap="square" rtlCol="0">
              <a:spAutoFit/>
            </a:bodyPr>
            <a:lstStyle/>
            <a:p>
              <a:pPr marL="177800" indent="-177800">
                <a:buFont typeface="Arial" panose="020B0604020202020204" pitchFamily="34" charset="0"/>
                <a:buChar char="•"/>
              </a:pPr>
              <a:r>
                <a:rPr lang="zh-TW" altLang="en-US" sz="1600" dirty="0"/>
                <a:t>改變知識與協同合作流程</a:t>
              </a:r>
            </a:p>
            <a:p>
              <a:pPr marL="177800" indent="-177800">
                <a:buFont typeface="Arial" panose="020B0604020202020204" pitchFamily="34" charset="0"/>
                <a:buChar char="•"/>
              </a:pPr>
              <a:r>
                <a:rPr lang="zh-TW" altLang="en-US" sz="1600" dirty="0"/>
                <a:t>改變組織文化</a:t>
              </a:r>
            </a:p>
          </p:txBody>
        </p:sp>
        <p:sp>
          <p:nvSpPr>
            <p:cNvPr id="22" name="文字方塊 21">
              <a:extLst>
                <a:ext uri="{FF2B5EF4-FFF2-40B4-BE49-F238E27FC236}">
                  <a16:creationId xmlns:a16="http://schemas.microsoft.com/office/drawing/2014/main" id="{1C49662E-7D3E-40F3-A3FB-01364E3C578E}"/>
                </a:ext>
              </a:extLst>
            </p:cNvPr>
            <p:cNvSpPr txBox="1"/>
            <p:nvPr/>
          </p:nvSpPr>
          <p:spPr>
            <a:xfrm>
              <a:off x="1191693" y="4656038"/>
              <a:ext cx="2205762" cy="338554"/>
            </a:xfrm>
            <a:prstGeom prst="rect">
              <a:avLst/>
            </a:prstGeom>
            <a:noFill/>
          </p:spPr>
          <p:txBody>
            <a:bodyPr wrap="square" rtlCol="0">
              <a:spAutoFit/>
            </a:bodyPr>
            <a:lstStyle/>
            <a:p>
              <a:pPr marL="177800" indent="-177800">
                <a:buFont typeface="Arial" panose="020B0604020202020204" pitchFamily="34" charset="0"/>
                <a:buChar char="•"/>
              </a:pPr>
              <a:r>
                <a:rPr lang="zh-TW" altLang="en-US" sz="1600" dirty="0"/>
                <a:t>部署 </a:t>
              </a:r>
              <a:r>
                <a:rPr lang="en-US" altLang="zh-TW" sz="1600" dirty="0"/>
                <a:t>Yammer</a:t>
              </a:r>
              <a:endParaRPr lang="zh-TW" altLang="en-US" sz="1600" dirty="0"/>
            </a:p>
          </p:txBody>
        </p:sp>
        <p:cxnSp>
          <p:nvCxnSpPr>
            <p:cNvPr id="23" name="接點: 肘形 22">
              <a:extLst>
                <a:ext uri="{FF2B5EF4-FFF2-40B4-BE49-F238E27FC236}">
                  <a16:creationId xmlns:a16="http://schemas.microsoft.com/office/drawing/2014/main" id="{7BB2130E-7E19-4E45-8D77-803F41886DD3}"/>
                </a:ext>
              </a:extLst>
            </p:cNvPr>
            <p:cNvCxnSpPr>
              <a:stCxn id="14" idx="1"/>
              <a:endCxn id="10" idx="0"/>
            </p:cNvCxnSpPr>
            <p:nvPr/>
          </p:nvCxnSpPr>
          <p:spPr>
            <a:xfrm rot="10800000" flipV="1">
              <a:off x="3995936" y="1844824"/>
              <a:ext cx="1224136" cy="576064"/>
            </a:xfrm>
            <a:prstGeom prst="bentConnector2">
              <a:avLst/>
            </a:prstGeom>
            <a:ln>
              <a:tailEnd type="triangle"/>
            </a:ln>
          </p:spPr>
          <p:style>
            <a:lnRef idx="2">
              <a:schemeClr val="dk1"/>
            </a:lnRef>
            <a:fillRef idx="0">
              <a:schemeClr val="dk1"/>
            </a:fillRef>
            <a:effectRef idx="1">
              <a:schemeClr val="dk1"/>
            </a:effectRef>
            <a:fontRef idx="minor">
              <a:schemeClr val="tx1"/>
            </a:fontRef>
          </p:style>
        </p:cxnSp>
        <p:cxnSp>
          <p:nvCxnSpPr>
            <p:cNvPr id="24" name="直線單箭頭接點 23">
              <a:extLst>
                <a:ext uri="{FF2B5EF4-FFF2-40B4-BE49-F238E27FC236}">
                  <a16:creationId xmlns:a16="http://schemas.microsoft.com/office/drawing/2014/main" id="{7C2B2833-6C64-4B58-AF0A-CA5DF56032BC}"/>
                </a:ext>
              </a:extLst>
            </p:cNvPr>
            <p:cNvCxnSpPr>
              <a:stCxn id="10" idx="3"/>
            </p:cNvCxnSpPr>
            <p:nvPr/>
          </p:nvCxnSpPr>
          <p:spPr>
            <a:xfrm>
              <a:off x="4572000" y="2708920"/>
              <a:ext cx="720080" cy="86409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5" name="直線單箭頭接點 24">
              <a:extLst>
                <a:ext uri="{FF2B5EF4-FFF2-40B4-BE49-F238E27FC236}">
                  <a16:creationId xmlns:a16="http://schemas.microsoft.com/office/drawing/2014/main" id="{060B1925-D853-4EBF-9879-23A9A96024E6}"/>
                </a:ext>
              </a:extLst>
            </p:cNvPr>
            <p:cNvCxnSpPr>
              <a:stCxn id="11" idx="3"/>
              <a:endCxn id="15" idx="1"/>
            </p:cNvCxnSpPr>
            <p:nvPr/>
          </p:nvCxnSpPr>
          <p:spPr>
            <a:xfrm>
              <a:off x="4572000" y="3861049"/>
              <a:ext cx="648072"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6" name="直線單箭頭接點 25">
              <a:extLst>
                <a:ext uri="{FF2B5EF4-FFF2-40B4-BE49-F238E27FC236}">
                  <a16:creationId xmlns:a16="http://schemas.microsoft.com/office/drawing/2014/main" id="{D346036B-9339-438B-A1B0-407D61544DF1}"/>
                </a:ext>
              </a:extLst>
            </p:cNvPr>
            <p:cNvCxnSpPr>
              <a:cxnSpLocks/>
              <a:stCxn id="13" idx="3"/>
            </p:cNvCxnSpPr>
            <p:nvPr/>
          </p:nvCxnSpPr>
          <p:spPr>
            <a:xfrm flipV="1">
              <a:off x="4572000" y="4149080"/>
              <a:ext cx="720080" cy="87828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7" name="接點: 肘形 26">
              <a:extLst>
                <a:ext uri="{FF2B5EF4-FFF2-40B4-BE49-F238E27FC236}">
                  <a16:creationId xmlns:a16="http://schemas.microsoft.com/office/drawing/2014/main" id="{30D37AD0-5146-4BB3-98B6-D66E2B26D451}"/>
                </a:ext>
              </a:extLst>
            </p:cNvPr>
            <p:cNvCxnSpPr>
              <a:stCxn id="16" idx="0"/>
              <a:endCxn id="14" idx="3"/>
            </p:cNvCxnSpPr>
            <p:nvPr/>
          </p:nvCxnSpPr>
          <p:spPr>
            <a:xfrm rot="16200000" flipV="1">
              <a:off x="6497434" y="1719591"/>
              <a:ext cx="1554905" cy="1805372"/>
            </a:xfrm>
            <a:prstGeom prst="bentConnector2">
              <a:avLst/>
            </a:prstGeom>
            <a:ln>
              <a:tailEnd type="triangle"/>
            </a:ln>
          </p:spPr>
          <p:style>
            <a:lnRef idx="2">
              <a:schemeClr val="dk1"/>
            </a:lnRef>
            <a:fillRef idx="0">
              <a:schemeClr val="dk1"/>
            </a:fillRef>
            <a:effectRef idx="1">
              <a:schemeClr val="dk1"/>
            </a:effectRef>
            <a:fontRef idx="minor">
              <a:schemeClr val="tx1"/>
            </a:fontRef>
          </p:style>
        </p:cxnSp>
        <p:cxnSp>
          <p:nvCxnSpPr>
            <p:cNvPr id="28" name="直線單箭頭接點 27">
              <a:extLst>
                <a:ext uri="{FF2B5EF4-FFF2-40B4-BE49-F238E27FC236}">
                  <a16:creationId xmlns:a16="http://schemas.microsoft.com/office/drawing/2014/main" id="{12C91CC3-0F7C-4080-8EA6-5636433ADE6C}"/>
                </a:ext>
              </a:extLst>
            </p:cNvPr>
            <p:cNvCxnSpPr>
              <a:stCxn id="15" idx="3"/>
            </p:cNvCxnSpPr>
            <p:nvPr/>
          </p:nvCxnSpPr>
          <p:spPr>
            <a:xfrm>
              <a:off x="6372200" y="3861049"/>
              <a:ext cx="118494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412375578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0E2EAE48-AB4F-4A71-8B53-34923F3992DA}"/>
              </a:ext>
            </a:extLst>
          </p:cNvPr>
          <p:cNvSpPr>
            <a:spLocks noGrp="1"/>
          </p:cNvSpPr>
          <p:nvPr>
            <p:ph idx="1"/>
          </p:nvPr>
        </p:nvSpPr>
        <p:spPr/>
        <p:txBody>
          <a:bodyPr/>
          <a:lstStyle/>
          <a:p>
            <a:r>
              <a:rPr lang="zh-TW" altLang="en-US" dirty="0"/>
              <a:t>企業流程</a:t>
            </a:r>
            <a:r>
              <a:rPr lang="en-US" altLang="zh-TW" dirty="0"/>
              <a:t>(business processes)</a:t>
            </a:r>
            <a:r>
              <a:rPr lang="zh-TW" altLang="en-US" dirty="0"/>
              <a:t>，是指具備組織化與協調性，並聚焦於生產有價值的產品和服務的工作方式</a:t>
            </a:r>
            <a:endParaRPr lang="en-US" altLang="zh-TW" dirty="0"/>
          </a:p>
          <a:p>
            <a:endParaRPr lang="en-US" altLang="zh-TW" dirty="0"/>
          </a:p>
          <a:p>
            <a:r>
              <a:rPr lang="zh-TW" altLang="en-US" dirty="0"/>
              <a:t>企業流程是生產產品或服務所需活動的集合</a:t>
            </a:r>
            <a:endParaRPr lang="en-US" altLang="zh-TW" dirty="0"/>
          </a:p>
          <a:p>
            <a:endParaRPr lang="en-US" altLang="zh-TW" dirty="0"/>
          </a:p>
          <a:p>
            <a:r>
              <a:rPr lang="zh-TW" altLang="en-US" dirty="0"/>
              <a:t>通常，公司的績效取決於其企業流程的設計與協調的優劣程度</a:t>
            </a:r>
          </a:p>
        </p:txBody>
      </p:sp>
      <p:sp>
        <p:nvSpPr>
          <p:cNvPr id="3" name="投影片編號版面配置區 2">
            <a:extLst>
              <a:ext uri="{FF2B5EF4-FFF2-40B4-BE49-F238E27FC236}">
                <a16:creationId xmlns:a16="http://schemas.microsoft.com/office/drawing/2014/main" id="{3D038155-86E7-48A3-9942-081E5E61E254}"/>
              </a:ext>
            </a:extLst>
          </p:cNvPr>
          <p:cNvSpPr>
            <a:spLocks noGrp="1"/>
          </p:cNvSpPr>
          <p:nvPr>
            <p:ph type="sldNum" sz="quarter" idx="12"/>
          </p:nvPr>
        </p:nvSpPr>
        <p:spPr/>
        <p:txBody>
          <a:bodyPr/>
          <a:lstStyle/>
          <a:p>
            <a:fld id="{D55CB18B-31BB-4254-9559-1B86933C9FD7}" type="slidenum">
              <a:rPr lang="en-US" altLang="ko-KR" smtClean="0"/>
              <a:pPr/>
              <a:t>6</a:t>
            </a:fld>
            <a:endParaRPr lang="en-US" altLang="ko-KR"/>
          </a:p>
        </p:txBody>
      </p:sp>
      <p:sp>
        <p:nvSpPr>
          <p:cNvPr id="4" name="標題 3">
            <a:extLst>
              <a:ext uri="{FF2B5EF4-FFF2-40B4-BE49-F238E27FC236}">
                <a16:creationId xmlns:a16="http://schemas.microsoft.com/office/drawing/2014/main" id="{E01A23B3-32C3-4362-8EB1-332616966B54}"/>
              </a:ext>
            </a:extLst>
          </p:cNvPr>
          <p:cNvSpPr>
            <a:spLocks noGrp="1"/>
          </p:cNvSpPr>
          <p:nvPr>
            <p:ph type="title"/>
          </p:nvPr>
        </p:nvSpPr>
        <p:spPr/>
        <p:txBody>
          <a:bodyPr/>
          <a:lstStyle/>
          <a:p>
            <a:r>
              <a:rPr lang="zh-TW" altLang="en-US" dirty="0"/>
              <a:t>企業流程</a:t>
            </a:r>
          </a:p>
        </p:txBody>
      </p:sp>
    </p:spTree>
    <p:extLst>
      <p:ext uri="{BB962C8B-B14F-4D97-AF65-F5344CB8AC3E}">
        <p14:creationId xmlns:p14="http://schemas.microsoft.com/office/powerpoint/2010/main" val="425038527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a16="http://schemas.microsoft.com/office/drawing/2014/main" id="{955099CB-B43F-4B54-9C29-895A35AE058A}"/>
              </a:ext>
            </a:extLst>
          </p:cNvPr>
          <p:cNvSpPr>
            <a:spLocks noGrp="1"/>
          </p:cNvSpPr>
          <p:nvPr>
            <p:ph type="title"/>
          </p:nvPr>
        </p:nvSpPr>
        <p:spPr/>
        <p:txBody>
          <a:bodyPr/>
          <a:lstStyle/>
          <a:p>
            <a:r>
              <a:rPr lang="zh-TW" altLang="en-US" dirty="0"/>
              <a:t>訂單履約流程</a:t>
            </a:r>
          </a:p>
        </p:txBody>
      </p:sp>
      <p:sp>
        <p:nvSpPr>
          <p:cNvPr id="3" name="投影片編號版面配置區 2">
            <a:extLst>
              <a:ext uri="{FF2B5EF4-FFF2-40B4-BE49-F238E27FC236}">
                <a16:creationId xmlns:a16="http://schemas.microsoft.com/office/drawing/2014/main" id="{DD8CAA69-5C03-4265-86F7-0A830D105573}"/>
              </a:ext>
            </a:extLst>
          </p:cNvPr>
          <p:cNvSpPr>
            <a:spLocks noGrp="1"/>
          </p:cNvSpPr>
          <p:nvPr>
            <p:ph type="sldNum" sz="quarter" idx="12"/>
          </p:nvPr>
        </p:nvSpPr>
        <p:spPr/>
        <p:txBody>
          <a:bodyPr/>
          <a:lstStyle/>
          <a:p>
            <a:fld id="{D55CB18B-31BB-4254-9559-1B86933C9FD7}" type="slidenum">
              <a:rPr lang="en-US" altLang="ko-KR" smtClean="0"/>
              <a:pPr/>
              <a:t>7</a:t>
            </a:fld>
            <a:endParaRPr lang="en-US" altLang="ko-KR"/>
          </a:p>
        </p:txBody>
      </p:sp>
      <p:grpSp>
        <p:nvGrpSpPr>
          <p:cNvPr id="28" name="群組 27">
            <a:extLst>
              <a:ext uri="{FF2B5EF4-FFF2-40B4-BE49-F238E27FC236}">
                <a16:creationId xmlns:a16="http://schemas.microsoft.com/office/drawing/2014/main" id="{0150FFAB-C1E3-4B15-9E50-15E287861B66}"/>
              </a:ext>
            </a:extLst>
          </p:cNvPr>
          <p:cNvGrpSpPr/>
          <p:nvPr/>
        </p:nvGrpSpPr>
        <p:grpSpPr>
          <a:xfrm>
            <a:off x="1287463" y="1457734"/>
            <a:ext cx="7652086" cy="4494593"/>
            <a:chOff x="1287463" y="1457734"/>
            <a:chExt cx="7652086" cy="4494593"/>
          </a:xfrm>
        </p:grpSpPr>
        <p:sp>
          <p:nvSpPr>
            <p:cNvPr id="2" name="橢圓 1">
              <a:extLst>
                <a:ext uri="{FF2B5EF4-FFF2-40B4-BE49-F238E27FC236}">
                  <a16:creationId xmlns:a16="http://schemas.microsoft.com/office/drawing/2014/main" id="{785406C3-7E0F-4616-B329-FCC1DC7B9811}"/>
                </a:ext>
              </a:extLst>
            </p:cNvPr>
            <p:cNvSpPr/>
            <p:nvPr/>
          </p:nvSpPr>
          <p:spPr>
            <a:xfrm>
              <a:off x="1287463" y="1457734"/>
              <a:ext cx="1484337" cy="1490234"/>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dirty="0"/>
                <a:t>銷售</a:t>
              </a:r>
            </a:p>
          </p:txBody>
        </p:sp>
        <p:sp>
          <p:nvSpPr>
            <p:cNvPr id="6" name="橢圓 5">
              <a:extLst>
                <a:ext uri="{FF2B5EF4-FFF2-40B4-BE49-F238E27FC236}">
                  <a16:creationId xmlns:a16="http://schemas.microsoft.com/office/drawing/2014/main" id="{974DCDD0-3EBB-4F29-B056-179FFBAEC96F}"/>
                </a:ext>
              </a:extLst>
            </p:cNvPr>
            <p:cNvSpPr/>
            <p:nvPr/>
          </p:nvSpPr>
          <p:spPr>
            <a:xfrm>
              <a:off x="1287463" y="2970992"/>
              <a:ext cx="1484337" cy="1490234"/>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zh-TW" altLang="en-US" dirty="0"/>
                <a:t>會計</a:t>
              </a:r>
            </a:p>
          </p:txBody>
        </p:sp>
        <p:sp>
          <p:nvSpPr>
            <p:cNvPr id="7" name="橢圓 6">
              <a:extLst>
                <a:ext uri="{FF2B5EF4-FFF2-40B4-BE49-F238E27FC236}">
                  <a16:creationId xmlns:a16="http://schemas.microsoft.com/office/drawing/2014/main" id="{DD392985-32F6-4C06-B629-29F7A636DE03}"/>
                </a:ext>
              </a:extLst>
            </p:cNvPr>
            <p:cNvSpPr/>
            <p:nvPr/>
          </p:nvSpPr>
          <p:spPr>
            <a:xfrm>
              <a:off x="1287463" y="4462093"/>
              <a:ext cx="1484337" cy="1490234"/>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zh-TW" altLang="en-US" dirty="0"/>
                <a:t>製造</a:t>
              </a:r>
            </a:p>
            <a:p>
              <a:pPr algn="ctr"/>
              <a:r>
                <a:rPr lang="zh-TW" altLang="en-US" dirty="0"/>
                <a:t>與</a:t>
              </a:r>
            </a:p>
            <a:p>
              <a:pPr algn="ctr"/>
              <a:r>
                <a:rPr lang="zh-TW" altLang="en-US" dirty="0"/>
                <a:t>生產</a:t>
              </a:r>
            </a:p>
          </p:txBody>
        </p:sp>
        <p:sp>
          <p:nvSpPr>
            <p:cNvPr id="8" name="箭號: 向右 7">
              <a:extLst>
                <a:ext uri="{FF2B5EF4-FFF2-40B4-BE49-F238E27FC236}">
                  <a16:creationId xmlns:a16="http://schemas.microsoft.com/office/drawing/2014/main" id="{61740121-804D-4DD0-AA21-5BD40F06C7B4}"/>
                </a:ext>
              </a:extLst>
            </p:cNvPr>
            <p:cNvSpPr/>
            <p:nvPr/>
          </p:nvSpPr>
          <p:spPr>
            <a:xfrm>
              <a:off x="3995936" y="1940024"/>
              <a:ext cx="504056" cy="336848"/>
            </a:xfrm>
            <a:prstGeom prst="rightArrow">
              <a:avLst/>
            </a:prstGeom>
            <a:solidFill>
              <a:schemeClr val="bg2">
                <a:lumMod val="60000"/>
                <a:lumOff val="4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dirty="0"/>
            </a:p>
          </p:txBody>
        </p:sp>
        <p:sp>
          <p:nvSpPr>
            <p:cNvPr id="14" name="矩形 13">
              <a:extLst>
                <a:ext uri="{FF2B5EF4-FFF2-40B4-BE49-F238E27FC236}">
                  <a16:creationId xmlns:a16="http://schemas.microsoft.com/office/drawing/2014/main" id="{AFC052DF-EB17-4736-A220-753F2284A88C}"/>
                </a:ext>
              </a:extLst>
            </p:cNvPr>
            <p:cNvSpPr/>
            <p:nvPr/>
          </p:nvSpPr>
          <p:spPr>
            <a:xfrm>
              <a:off x="7550800" y="4775817"/>
              <a:ext cx="1080120" cy="72008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zh-TW" altLang="en-US" sz="1600" dirty="0"/>
                <a:t>產品交運</a:t>
              </a:r>
            </a:p>
          </p:txBody>
        </p:sp>
        <p:sp>
          <p:nvSpPr>
            <p:cNvPr id="15" name="矩形 14">
              <a:extLst>
                <a:ext uri="{FF2B5EF4-FFF2-40B4-BE49-F238E27FC236}">
                  <a16:creationId xmlns:a16="http://schemas.microsoft.com/office/drawing/2014/main" id="{CEA8C189-153B-4293-AD37-690721045EC9}"/>
                </a:ext>
              </a:extLst>
            </p:cNvPr>
            <p:cNvSpPr/>
            <p:nvPr/>
          </p:nvSpPr>
          <p:spPr>
            <a:xfrm>
              <a:off x="7550800" y="3356069"/>
              <a:ext cx="1080120" cy="72008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TW" altLang="en-US" sz="1600" dirty="0"/>
                <a:t>產生發票</a:t>
              </a:r>
            </a:p>
          </p:txBody>
        </p:sp>
        <p:sp>
          <p:nvSpPr>
            <p:cNvPr id="17" name="箭號: 向右 16">
              <a:extLst>
                <a:ext uri="{FF2B5EF4-FFF2-40B4-BE49-F238E27FC236}">
                  <a16:creationId xmlns:a16="http://schemas.microsoft.com/office/drawing/2014/main" id="{9070ADC0-7CF3-4552-8324-159CBF991D64}"/>
                </a:ext>
              </a:extLst>
            </p:cNvPr>
            <p:cNvSpPr/>
            <p:nvPr/>
          </p:nvSpPr>
          <p:spPr>
            <a:xfrm>
              <a:off x="5545086" y="3572093"/>
              <a:ext cx="468054" cy="288032"/>
            </a:xfrm>
            <a:prstGeom prst="rightArrow">
              <a:avLst/>
            </a:prstGeom>
            <a:solidFill>
              <a:schemeClr val="bg2">
                <a:lumMod val="60000"/>
                <a:lumOff val="4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dirty="0"/>
            </a:p>
          </p:txBody>
        </p:sp>
        <p:sp>
          <p:nvSpPr>
            <p:cNvPr id="18" name="箭號: 向右 17">
              <a:extLst>
                <a:ext uri="{FF2B5EF4-FFF2-40B4-BE49-F238E27FC236}">
                  <a16:creationId xmlns:a16="http://schemas.microsoft.com/office/drawing/2014/main" id="{33E1483B-8297-4036-85C2-D04F19A72120}"/>
                </a:ext>
              </a:extLst>
            </p:cNvPr>
            <p:cNvSpPr/>
            <p:nvPr/>
          </p:nvSpPr>
          <p:spPr>
            <a:xfrm>
              <a:off x="7058234" y="3572093"/>
              <a:ext cx="468054" cy="288032"/>
            </a:xfrm>
            <a:prstGeom prst="rightArrow">
              <a:avLst/>
            </a:prstGeom>
            <a:solidFill>
              <a:schemeClr val="bg2">
                <a:lumMod val="60000"/>
                <a:lumOff val="4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dirty="0"/>
            </a:p>
          </p:txBody>
        </p:sp>
        <p:sp>
          <p:nvSpPr>
            <p:cNvPr id="19" name="箭號: 向右 18">
              <a:extLst>
                <a:ext uri="{FF2B5EF4-FFF2-40B4-BE49-F238E27FC236}">
                  <a16:creationId xmlns:a16="http://schemas.microsoft.com/office/drawing/2014/main" id="{27313623-BEEB-4B71-AD06-AA73C592748B}"/>
                </a:ext>
              </a:extLst>
            </p:cNvPr>
            <p:cNvSpPr/>
            <p:nvPr/>
          </p:nvSpPr>
          <p:spPr>
            <a:xfrm>
              <a:off x="7056274" y="5013176"/>
              <a:ext cx="468054" cy="288032"/>
            </a:xfrm>
            <a:prstGeom prst="rightArrow">
              <a:avLst/>
            </a:prstGeom>
            <a:solidFill>
              <a:schemeClr val="bg2">
                <a:lumMod val="60000"/>
                <a:lumOff val="4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dirty="0"/>
            </a:p>
          </p:txBody>
        </p:sp>
        <p:sp>
          <p:nvSpPr>
            <p:cNvPr id="13" name="矩形 12">
              <a:extLst>
                <a:ext uri="{FF2B5EF4-FFF2-40B4-BE49-F238E27FC236}">
                  <a16:creationId xmlns:a16="http://schemas.microsoft.com/office/drawing/2014/main" id="{93ECFDD6-C425-40E5-8118-DC01ECC0B3B2}"/>
                </a:ext>
              </a:extLst>
            </p:cNvPr>
            <p:cNvSpPr/>
            <p:nvPr/>
          </p:nvSpPr>
          <p:spPr>
            <a:xfrm>
              <a:off x="6013140" y="4775817"/>
              <a:ext cx="1080120" cy="72008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zh-TW" altLang="en-US" sz="1600" dirty="0"/>
                <a:t>產品組裝</a:t>
              </a:r>
            </a:p>
          </p:txBody>
        </p:sp>
        <p:cxnSp>
          <p:nvCxnSpPr>
            <p:cNvPr id="23" name="直線接點 22">
              <a:extLst>
                <a:ext uri="{FF2B5EF4-FFF2-40B4-BE49-F238E27FC236}">
                  <a16:creationId xmlns:a16="http://schemas.microsoft.com/office/drawing/2014/main" id="{2F46B9C0-8EF9-4FE4-8D87-CDC4BEF9F020}"/>
                </a:ext>
              </a:extLst>
            </p:cNvPr>
            <p:cNvCxnSpPr/>
            <p:nvPr/>
          </p:nvCxnSpPr>
          <p:spPr>
            <a:xfrm>
              <a:off x="2856554" y="2912074"/>
              <a:ext cx="6023733" cy="0"/>
            </a:xfrm>
            <a:prstGeom prst="line">
              <a:avLst/>
            </a:prstGeom>
            <a:ln>
              <a:prstDash val="sysDash"/>
            </a:ln>
          </p:spPr>
          <p:style>
            <a:lnRef idx="2">
              <a:schemeClr val="dk1"/>
            </a:lnRef>
            <a:fillRef idx="0">
              <a:schemeClr val="dk1"/>
            </a:fillRef>
            <a:effectRef idx="1">
              <a:schemeClr val="dk1"/>
            </a:effectRef>
            <a:fontRef idx="minor">
              <a:schemeClr val="tx1"/>
            </a:fontRef>
          </p:style>
        </p:cxnSp>
        <p:cxnSp>
          <p:nvCxnSpPr>
            <p:cNvPr id="24" name="直線接點 23">
              <a:extLst>
                <a:ext uri="{FF2B5EF4-FFF2-40B4-BE49-F238E27FC236}">
                  <a16:creationId xmlns:a16="http://schemas.microsoft.com/office/drawing/2014/main" id="{0587F080-1B64-4D5F-B4C5-245E57FAB68F}"/>
                </a:ext>
              </a:extLst>
            </p:cNvPr>
            <p:cNvCxnSpPr/>
            <p:nvPr/>
          </p:nvCxnSpPr>
          <p:spPr>
            <a:xfrm>
              <a:off x="2915816" y="4461226"/>
              <a:ext cx="6023733" cy="0"/>
            </a:xfrm>
            <a:prstGeom prst="line">
              <a:avLst/>
            </a:prstGeom>
            <a:ln>
              <a:prstDash val="sysDash"/>
            </a:ln>
          </p:spPr>
          <p:style>
            <a:lnRef idx="2">
              <a:schemeClr val="dk1"/>
            </a:lnRef>
            <a:fillRef idx="0">
              <a:schemeClr val="dk1"/>
            </a:fillRef>
            <a:effectRef idx="1">
              <a:schemeClr val="dk1"/>
            </a:effectRef>
            <a:fontRef idx="minor">
              <a:schemeClr val="tx1"/>
            </a:fontRef>
          </p:style>
        </p:cxnSp>
        <p:cxnSp>
          <p:nvCxnSpPr>
            <p:cNvPr id="25" name="直線接點 24">
              <a:extLst>
                <a:ext uri="{FF2B5EF4-FFF2-40B4-BE49-F238E27FC236}">
                  <a16:creationId xmlns:a16="http://schemas.microsoft.com/office/drawing/2014/main" id="{4B76DAB5-E868-43E8-8843-035FF1855699}"/>
                </a:ext>
              </a:extLst>
            </p:cNvPr>
            <p:cNvCxnSpPr/>
            <p:nvPr/>
          </p:nvCxnSpPr>
          <p:spPr>
            <a:xfrm>
              <a:off x="2856553" y="5877272"/>
              <a:ext cx="6023733" cy="0"/>
            </a:xfrm>
            <a:prstGeom prst="line">
              <a:avLst/>
            </a:prstGeom>
            <a:ln>
              <a:prstDash val="sysDash"/>
            </a:ln>
          </p:spPr>
          <p:style>
            <a:lnRef idx="2">
              <a:schemeClr val="dk1"/>
            </a:lnRef>
            <a:fillRef idx="0">
              <a:schemeClr val="dk1"/>
            </a:fillRef>
            <a:effectRef idx="1">
              <a:schemeClr val="dk1"/>
            </a:effectRef>
            <a:fontRef idx="minor">
              <a:schemeClr val="tx1"/>
            </a:fontRef>
          </p:style>
        </p:cxnSp>
        <p:sp>
          <p:nvSpPr>
            <p:cNvPr id="20" name="箭號: 向下 19">
              <a:extLst>
                <a:ext uri="{FF2B5EF4-FFF2-40B4-BE49-F238E27FC236}">
                  <a16:creationId xmlns:a16="http://schemas.microsoft.com/office/drawing/2014/main" id="{47E48A99-881E-4E46-BE05-67997DF5B136}"/>
                </a:ext>
              </a:extLst>
            </p:cNvPr>
            <p:cNvSpPr/>
            <p:nvPr/>
          </p:nvSpPr>
          <p:spPr>
            <a:xfrm>
              <a:off x="4860032" y="2492896"/>
              <a:ext cx="288032" cy="863173"/>
            </a:xfrm>
            <a:prstGeom prst="downArrow">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TW" altLang="en-US"/>
            </a:p>
          </p:txBody>
        </p:sp>
        <p:sp>
          <p:nvSpPr>
            <p:cNvPr id="9" name="矩形 8">
              <a:extLst>
                <a:ext uri="{FF2B5EF4-FFF2-40B4-BE49-F238E27FC236}">
                  <a16:creationId xmlns:a16="http://schemas.microsoft.com/office/drawing/2014/main" id="{1568C958-CC5F-4088-967D-BBA0275CBEFA}"/>
                </a:ext>
              </a:extLst>
            </p:cNvPr>
            <p:cNvSpPr/>
            <p:nvPr/>
          </p:nvSpPr>
          <p:spPr>
            <a:xfrm>
              <a:off x="4499992" y="1772816"/>
              <a:ext cx="1080120" cy="72008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TW" altLang="en-US" sz="1600" dirty="0"/>
                <a:t>送出訂單</a:t>
              </a:r>
            </a:p>
          </p:txBody>
        </p:sp>
        <p:sp>
          <p:nvSpPr>
            <p:cNvPr id="21" name="箭號: 向下 20">
              <a:extLst>
                <a:ext uri="{FF2B5EF4-FFF2-40B4-BE49-F238E27FC236}">
                  <a16:creationId xmlns:a16="http://schemas.microsoft.com/office/drawing/2014/main" id="{5B23A621-5A93-4CAE-A687-ABFAFF20202C}"/>
                </a:ext>
              </a:extLst>
            </p:cNvPr>
            <p:cNvSpPr/>
            <p:nvPr/>
          </p:nvSpPr>
          <p:spPr>
            <a:xfrm>
              <a:off x="6422932" y="3897513"/>
              <a:ext cx="288032" cy="863173"/>
            </a:xfrm>
            <a:prstGeom prst="downArrow">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TW" altLang="en-US"/>
            </a:p>
          </p:txBody>
        </p:sp>
        <p:sp>
          <p:nvSpPr>
            <p:cNvPr id="12" name="矩形 11">
              <a:extLst>
                <a:ext uri="{FF2B5EF4-FFF2-40B4-BE49-F238E27FC236}">
                  <a16:creationId xmlns:a16="http://schemas.microsoft.com/office/drawing/2014/main" id="{43B72E30-19D9-4D02-A8EB-95C959587637}"/>
                </a:ext>
              </a:extLst>
            </p:cNvPr>
            <p:cNvSpPr/>
            <p:nvPr/>
          </p:nvSpPr>
          <p:spPr>
            <a:xfrm>
              <a:off x="6013140" y="3356992"/>
              <a:ext cx="1080120" cy="72008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TW" altLang="en-US" sz="1600" dirty="0"/>
                <a:t>信用核准</a:t>
              </a:r>
            </a:p>
          </p:txBody>
        </p:sp>
        <p:sp>
          <p:nvSpPr>
            <p:cNvPr id="4" name="矩形 3">
              <a:extLst>
                <a:ext uri="{FF2B5EF4-FFF2-40B4-BE49-F238E27FC236}">
                  <a16:creationId xmlns:a16="http://schemas.microsoft.com/office/drawing/2014/main" id="{2DBDEC1F-CEB2-491A-8CD5-012ABDF17ACF}"/>
                </a:ext>
              </a:extLst>
            </p:cNvPr>
            <p:cNvSpPr/>
            <p:nvPr/>
          </p:nvSpPr>
          <p:spPr>
            <a:xfrm>
              <a:off x="2987824" y="1772816"/>
              <a:ext cx="1080120" cy="72008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TW" altLang="en-US" sz="1600" dirty="0"/>
                <a:t>產生訂單</a:t>
              </a:r>
            </a:p>
          </p:txBody>
        </p:sp>
        <p:sp>
          <p:nvSpPr>
            <p:cNvPr id="11" name="矩形 10">
              <a:extLst>
                <a:ext uri="{FF2B5EF4-FFF2-40B4-BE49-F238E27FC236}">
                  <a16:creationId xmlns:a16="http://schemas.microsoft.com/office/drawing/2014/main" id="{FE8AFB34-CF48-4877-B806-B21B26E66DF6}"/>
                </a:ext>
              </a:extLst>
            </p:cNvPr>
            <p:cNvSpPr/>
            <p:nvPr/>
          </p:nvSpPr>
          <p:spPr>
            <a:xfrm>
              <a:off x="4499992" y="3356069"/>
              <a:ext cx="1080120" cy="72008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TW" altLang="en-US" sz="1600" dirty="0"/>
                <a:t>信用稽核</a:t>
              </a:r>
            </a:p>
          </p:txBody>
        </p:sp>
      </p:grpSp>
    </p:spTree>
    <p:extLst>
      <p:ext uri="{BB962C8B-B14F-4D97-AF65-F5344CB8AC3E}">
        <p14:creationId xmlns:p14="http://schemas.microsoft.com/office/powerpoint/2010/main" val="219878525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B06D4A01-EDBC-4AF7-8736-B935062150DF}"/>
              </a:ext>
            </a:extLst>
          </p:cNvPr>
          <p:cNvSpPr>
            <a:spLocks noGrp="1"/>
          </p:cNvSpPr>
          <p:nvPr>
            <p:ph idx="1"/>
          </p:nvPr>
        </p:nvSpPr>
        <p:spPr/>
        <p:txBody>
          <a:bodyPr/>
          <a:lstStyle/>
          <a:p>
            <a:r>
              <a:rPr lang="zh-TW" altLang="en-US" dirty="0"/>
              <a:t>資訊系統將過去手動的企業流程步驟自動化</a:t>
            </a:r>
            <a:endParaRPr lang="en-US" altLang="zh-TW" dirty="0"/>
          </a:p>
          <a:p>
            <a:endParaRPr lang="en-US" altLang="zh-TW" dirty="0"/>
          </a:p>
          <a:p>
            <a:r>
              <a:rPr lang="zh-TW" altLang="en-US" dirty="0"/>
              <a:t>新科技其實可以改變資訊的流動，讓更多人得以存取與分享資訊，以同時進行取代循序處理，消除決策制定的延誤</a:t>
            </a:r>
          </a:p>
        </p:txBody>
      </p:sp>
      <p:sp>
        <p:nvSpPr>
          <p:cNvPr id="3" name="投影片編號版面配置區 2">
            <a:extLst>
              <a:ext uri="{FF2B5EF4-FFF2-40B4-BE49-F238E27FC236}">
                <a16:creationId xmlns:a16="http://schemas.microsoft.com/office/drawing/2014/main" id="{9A72A00D-37D7-413E-9FC3-0B5076A73F3A}"/>
              </a:ext>
            </a:extLst>
          </p:cNvPr>
          <p:cNvSpPr>
            <a:spLocks noGrp="1"/>
          </p:cNvSpPr>
          <p:nvPr>
            <p:ph type="sldNum" sz="quarter" idx="12"/>
          </p:nvPr>
        </p:nvSpPr>
        <p:spPr/>
        <p:txBody>
          <a:bodyPr/>
          <a:lstStyle/>
          <a:p>
            <a:fld id="{D55CB18B-31BB-4254-9559-1B86933C9FD7}" type="slidenum">
              <a:rPr lang="en-US" altLang="ko-KR" smtClean="0"/>
              <a:pPr/>
              <a:t>8</a:t>
            </a:fld>
            <a:endParaRPr lang="en-US" altLang="ko-KR"/>
          </a:p>
        </p:txBody>
      </p:sp>
      <p:sp>
        <p:nvSpPr>
          <p:cNvPr id="4" name="標題 3">
            <a:extLst>
              <a:ext uri="{FF2B5EF4-FFF2-40B4-BE49-F238E27FC236}">
                <a16:creationId xmlns:a16="http://schemas.microsoft.com/office/drawing/2014/main" id="{6F74470E-743D-44E4-BF67-83E32D474895}"/>
              </a:ext>
            </a:extLst>
          </p:cNvPr>
          <p:cNvSpPr>
            <a:spLocks noGrp="1"/>
          </p:cNvSpPr>
          <p:nvPr>
            <p:ph type="title"/>
          </p:nvPr>
        </p:nvSpPr>
        <p:spPr/>
        <p:txBody>
          <a:bodyPr/>
          <a:lstStyle/>
          <a:p>
            <a:r>
              <a:rPr lang="zh-TW" altLang="en-US" dirty="0"/>
              <a:t>如何利用資訊科技改善企業流程？</a:t>
            </a:r>
          </a:p>
        </p:txBody>
      </p:sp>
    </p:spTree>
    <p:extLst>
      <p:ext uri="{BB962C8B-B14F-4D97-AF65-F5344CB8AC3E}">
        <p14:creationId xmlns:p14="http://schemas.microsoft.com/office/powerpoint/2010/main" val="279513719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C39373D4-B987-46F3-B58B-DF8E6BBDD68F}"/>
              </a:ext>
            </a:extLst>
          </p:cNvPr>
          <p:cNvSpPr>
            <a:spLocks noGrp="1"/>
          </p:cNvSpPr>
          <p:nvPr>
            <p:ph idx="1"/>
          </p:nvPr>
        </p:nvSpPr>
        <p:spPr/>
        <p:txBody>
          <a:bodyPr/>
          <a:lstStyle/>
          <a:p>
            <a:r>
              <a:rPr lang="zh-TW" altLang="en-US" dirty="0"/>
              <a:t>交易處理系統是一個電腦化的系統，執行並記錄企業營運所需的日常交易</a:t>
            </a:r>
            <a:endParaRPr lang="en-US" altLang="zh-TW" dirty="0"/>
          </a:p>
          <a:p>
            <a:r>
              <a:rPr lang="zh-TW" altLang="en-US" dirty="0"/>
              <a:t>在作業層級，任務、資源和目標都是預先定義好且高度結構化</a:t>
            </a:r>
            <a:endParaRPr lang="en-US" altLang="zh-TW" dirty="0"/>
          </a:p>
          <a:p>
            <a:r>
              <a:rPr lang="zh-TW" altLang="en-US" dirty="0"/>
              <a:t>管理者需要</a:t>
            </a:r>
            <a:r>
              <a:rPr lang="en-US" altLang="zh-TW" dirty="0"/>
              <a:t>TPS </a:t>
            </a:r>
            <a:r>
              <a:rPr lang="zh-TW" altLang="en-US" dirty="0"/>
              <a:t>來監控內部營運以及公司與外部環境間的關係</a:t>
            </a:r>
            <a:endParaRPr lang="en-US" altLang="zh-TW" dirty="0"/>
          </a:p>
          <a:p>
            <a:r>
              <a:rPr lang="zh-TW" altLang="en-US" dirty="0"/>
              <a:t>交易處理系統對企業來說非常重要，因為若</a:t>
            </a:r>
            <a:r>
              <a:rPr lang="en-US" altLang="zh-TW" dirty="0"/>
              <a:t>TPS </a:t>
            </a:r>
            <a:r>
              <a:rPr lang="zh-TW" altLang="en-US" dirty="0"/>
              <a:t>當機幾個小時，公司可能就無法運作而讓對手取而代之</a:t>
            </a:r>
          </a:p>
        </p:txBody>
      </p:sp>
      <p:sp>
        <p:nvSpPr>
          <p:cNvPr id="3" name="投影片編號版面配置區 2">
            <a:extLst>
              <a:ext uri="{FF2B5EF4-FFF2-40B4-BE49-F238E27FC236}">
                <a16:creationId xmlns:a16="http://schemas.microsoft.com/office/drawing/2014/main" id="{3260B6D1-45FD-408D-8818-035BCD2FDCAA}"/>
              </a:ext>
            </a:extLst>
          </p:cNvPr>
          <p:cNvSpPr>
            <a:spLocks noGrp="1"/>
          </p:cNvSpPr>
          <p:nvPr>
            <p:ph type="sldNum" sz="quarter" idx="12"/>
          </p:nvPr>
        </p:nvSpPr>
        <p:spPr/>
        <p:txBody>
          <a:bodyPr/>
          <a:lstStyle/>
          <a:p>
            <a:fld id="{D55CB18B-31BB-4254-9559-1B86933C9FD7}" type="slidenum">
              <a:rPr lang="en-US" altLang="ko-KR" smtClean="0"/>
              <a:pPr/>
              <a:t>9</a:t>
            </a:fld>
            <a:endParaRPr lang="en-US" altLang="ko-KR"/>
          </a:p>
        </p:txBody>
      </p:sp>
      <p:sp>
        <p:nvSpPr>
          <p:cNvPr id="4" name="標題 3">
            <a:extLst>
              <a:ext uri="{FF2B5EF4-FFF2-40B4-BE49-F238E27FC236}">
                <a16:creationId xmlns:a16="http://schemas.microsoft.com/office/drawing/2014/main" id="{CB595766-30F5-4DB5-8D13-232CE6BAFAF6}"/>
              </a:ext>
            </a:extLst>
          </p:cNvPr>
          <p:cNvSpPr>
            <a:spLocks noGrp="1"/>
          </p:cNvSpPr>
          <p:nvPr>
            <p:ph type="title"/>
          </p:nvPr>
        </p:nvSpPr>
        <p:spPr/>
        <p:txBody>
          <a:bodyPr/>
          <a:lstStyle/>
          <a:p>
            <a:r>
              <a:rPr lang="zh-TW" altLang="en-US" dirty="0"/>
              <a:t>交易處理系統</a:t>
            </a:r>
          </a:p>
        </p:txBody>
      </p:sp>
    </p:spTree>
    <p:extLst>
      <p:ext uri="{BB962C8B-B14F-4D97-AF65-F5344CB8AC3E}">
        <p14:creationId xmlns:p14="http://schemas.microsoft.com/office/powerpoint/2010/main" val="2726041251"/>
      </p:ext>
    </p:extLst>
  </p:cSld>
  <p:clrMapOvr>
    <a:masterClrMapping/>
  </p:clrMapOvr>
  <p:transition>
    <p:fade/>
  </p:transition>
</p:sld>
</file>

<file path=ppt/theme/theme1.xml><?xml version="1.0" encoding="utf-8"?>
<a:theme xmlns:a="http://schemas.openxmlformats.org/drawingml/2006/main" name="MIS">
  <a:themeElements>
    <a:clrScheme name="기본 디자인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기본 디자인">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기본 디자인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기본 디자인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기본 디자인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기본 디자인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기본 디자인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기본 디자인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기본 디자인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기본 디자인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기본 디자인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기본 디자인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기본 디자인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IS.potx" id="{B9AEB58B-1C8A-479B-986E-4F1672570364}" vid="{EFFE7A77-DF96-4500-AAAF-5259FB7BFA2C}"/>
    </a:ext>
  </a:extLst>
</a:theme>
</file>

<file path=ppt/theme/theme2.xml><?xml version="1.0" encoding="utf-8"?>
<a:theme xmlns:a="http://schemas.openxmlformats.org/drawingml/2006/main" name="MIS2">
  <a:themeElements>
    <a:clrScheme name="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디자인 사용자 지정">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디자인 사용자 지정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디자인 사용자 지정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디자인 사용자 지정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디자인 사용자 지정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디자인 사용자 지정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디자인 사용자 지정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디자인 사용자 지정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디자인 사용자 지정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디자인 사용자 지정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디자인 사용자 지정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디자인 사용자 지정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IS.potx" id="{B9AEB58B-1C8A-479B-986E-4F1672570364}" vid="{0CADD972-561B-42FB-9511-5A65CE7A0097}"/>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MIS</Template>
  <TotalTime>135</TotalTime>
  <Words>2140</Words>
  <Application>Microsoft Office PowerPoint</Application>
  <PresentationFormat>如螢幕大小 (4:3)</PresentationFormat>
  <Paragraphs>230</Paragraphs>
  <Slides>37</Slides>
  <Notes>0</Notes>
  <HiddenSlides>0</HiddenSlides>
  <MMClips>0</MMClips>
  <ScaleCrop>false</ScaleCrop>
  <HeadingPairs>
    <vt:vector size="6" baseType="variant">
      <vt:variant>
        <vt:lpstr>使用字型</vt:lpstr>
      </vt:variant>
      <vt:variant>
        <vt:i4>9</vt:i4>
      </vt:variant>
      <vt:variant>
        <vt:lpstr>佈景主題</vt:lpstr>
      </vt:variant>
      <vt:variant>
        <vt:i4>2</vt:i4>
      </vt:variant>
      <vt:variant>
        <vt:lpstr>投影片標題</vt:lpstr>
      </vt:variant>
      <vt:variant>
        <vt:i4>37</vt:i4>
      </vt:variant>
    </vt:vector>
  </HeadingPairs>
  <TitlesOfParts>
    <vt:vector size="48" baseType="lpstr">
      <vt:lpstr>DFHei-Lt-HKP-BF</vt:lpstr>
      <vt:lpstr>DFHei-Md-HKP-BF</vt:lpstr>
      <vt:lpstr>굴림</vt:lpstr>
      <vt:lpstr>HY헤드라인M</vt:lpstr>
      <vt:lpstr>맑은 고딕</vt:lpstr>
      <vt:lpstr>Signika</vt:lpstr>
      <vt:lpstr>TimesNewRomanPSMT</vt:lpstr>
      <vt:lpstr>標楷體</vt:lpstr>
      <vt:lpstr>Arial</vt:lpstr>
      <vt:lpstr>MIS</vt:lpstr>
      <vt:lpstr>MIS2</vt:lpstr>
      <vt:lpstr>PowerPoint 簡報</vt:lpstr>
      <vt:lpstr>CHAPTER 2</vt:lpstr>
      <vt:lpstr>學習目標</vt:lpstr>
      <vt:lpstr>社群網路在威科集團展翅高飛 (一)</vt:lpstr>
      <vt:lpstr>社群網路在威科集團展翅高飛 (二)</vt:lpstr>
      <vt:lpstr>企業流程</vt:lpstr>
      <vt:lpstr>訂單履約流程</vt:lpstr>
      <vt:lpstr>如何利用資訊科技改善企業流程？</vt:lpstr>
      <vt:lpstr>交易處理系統</vt:lpstr>
      <vt:lpstr>薪資TPS</vt:lpstr>
      <vt:lpstr>企業智慧系統 (一)</vt:lpstr>
      <vt:lpstr>管理資訊系統如何從組織的TPS 取得所需的資料</vt:lpstr>
      <vt:lpstr>企業智慧系統 (二)</vt:lpstr>
      <vt:lpstr>航運估算決策支援系統</vt:lpstr>
      <vt:lpstr>互動個案：科技的觀點</vt:lpstr>
      <vt:lpstr>企業應用</vt:lpstr>
      <vt:lpstr>企業應用架構</vt:lpstr>
      <vt:lpstr>企業系統</vt:lpstr>
      <vt:lpstr>供應鏈管理系統</vt:lpstr>
      <vt:lpstr>客戶關係管理系統</vt:lpstr>
      <vt:lpstr>知識管理系統</vt:lpstr>
      <vt:lpstr>企業內部網路和企業間網路</vt:lpstr>
      <vt:lpstr>電子化企業、電子商務與電子化政府</vt:lpstr>
      <vt:lpstr>何謂協同合作？</vt:lpstr>
      <vt:lpstr>社群企業是什麼？</vt:lpstr>
      <vt:lpstr>社群企業的應用</vt:lpstr>
      <vt:lpstr>協同合作及社群企業的效益</vt:lpstr>
      <vt:lpstr>協同合作的必備條件</vt:lpstr>
      <vt:lpstr>建立企業協同合作文化及企業流程</vt:lpstr>
      <vt:lpstr>協同合作與社群企業所使用的工具與科技</vt:lpstr>
      <vt:lpstr>企業社群網路軟體的功能</vt:lpstr>
      <vt:lpstr>互動個案：管理的觀點</vt:lpstr>
      <vt:lpstr>資訊系統部門 (一)</vt:lpstr>
      <vt:lpstr>資訊系統部門 (二)</vt:lpstr>
      <vt:lpstr>資訊系統部門的編制</vt:lpstr>
      <vt:lpstr>個案研究：該用電腦來打成績嗎？</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dc:title>
  <dc:creator>圖書 鼎隆</dc:creator>
  <cp:lastModifiedBy>圖書 鼎隆</cp:lastModifiedBy>
  <cp:revision>39</cp:revision>
  <dcterms:created xsi:type="dcterms:W3CDTF">2017-10-31T08:37:11Z</dcterms:created>
  <dcterms:modified xsi:type="dcterms:W3CDTF">2018-02-02T08:01:08Z</dcterms:modified>
</cp:coreProperties>
</file>