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3" r:id="rId2"/>
  </p:sldMasterIdLst>
  <p:notesMasterIdLst>
    <p:notesMasterId r:id="rId43"/>
  </p:notesMasterIdLst>
  <p:handoutMasterIdLst>
    <p:handoutMasterId r:id="rId44"/>
  </p:handoutMasterIdLst>
  <p:sldIdLst>
    <p:sldId id="383" r:id="rId3"/>
    <p:sldId id="299" r:id="rId4"/>
    <p:sldId id="346" r:id="rId5"/>
    <p:sldId id="300" r:id="rId6"/>
    <p:sldId id="349" r:id="rId7"/>
    <p:sldId id="348" r:id="rId8"/>
    <p:sldId id="350" r:id="rId9"/>
    <p:sldId id="351" r:id="rId10"/>
    <p:sldId id="352" r:id="rId11"/>
    <p:sldId id="353" r:id="rId12"/>
    <p:sldId id="344" r:id="rId13"/>
    <p:sldId id="354" r:id="rId14"/>
    <p:sldId id="355" r:id="rId15"/>
    <p:sldId id="356" r:id="rId16"/>
    <p:sldId id="357" r:id="rId17"/>
    <p:sldId id="358" r:id="rId18"/>
    <p:sldId id="359" r:id="rId19"/>
    <p:sldId id="360" r:id="rId20"/>
    <p:sldId id="361" r:id="rId21"/>
    <p:sldId id="362" r:id="rId22"/>
    <p:sldId id="363" r:id="rId23"/>
    <p:sldId id="365" r:id="rId24"/>
    <p:sldId id="364" r:id="rId25"/>
    <p:sldId id="367" r:id="rId26"/>
    <p:sldId id="366" r:id="rId27"/>
    <p:sldId id="368" r:id="rId28"/>
    <p:sldId id="369" r:id="rId29"/>
    <p:sldId id="370" r:id="rId30"/>
    <p:sldId id="371" r:id="rId31"/>
    <p:sldId id="372" r:id="rId32"/>
    <p:sldId id="373" r:id="rId33"/>
    <p:sldId id="375" r:id="rId34"/>
    <p:sldId id="376" r:id="rId35"/>
    <p:sldId id="377" r:id="rId36"/>
    <p:sldId id="378" r:id="rId37"/>
    <p:sldId id="379" r:id="rId38"/>
    <p:sldId id="380" r:id="rId39"/>
    <p:sldId id="381" r:id="rId40"/>
    <p:sldId id="382" r:id="rId41"/>
    <p:sldId id="345" r:id="rId42"/>
  </p:sldIdLst>
  <p:sldSz cx="9144000" cy="6858000" type="screen4x3"/>
  <p:notesSz cx="6858000" cy="9144000"/>
  <p:defaultTextStyle>
    <a:defPPr>
      <a:defRPr lang="ko-KR"/>
    </a:defPPr>
    <a:lvl1pPr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1pPr>
    <a:lvl2pPr marL="4572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2pPr>
    <a:lvl3pPr marL="9144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3pPr>
    <a:lvl4pPr marL="13716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4pPr>
    <a:lvl5pPr marL="18288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5pPr>
    <a:lvl6pPr marL="22860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6pPr>
    <a:lvl7pPr marL="27432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7pPr>
    <a:lvl8pPr marL="32004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8pPr>
    <a:lvl9pPr marL="36576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FF"/>
    <a:srgbClr val="66CCFF"/>
    <a:srgbClr val="0000CC"/>
    <a:srgbClr val="101640"/>
    <a:srgbClr val="00132F"/>
    <a:srgbClr val="005EA4"/>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autoAdjust="0"/>
  </p:normalViewPr>
  <p:slideViewPr>
    <p:cSldViewPr>
      <p:cViewPr varScale="1">
        <p:scale>
          <a:sx n="86" d="100"/>
          <a:sy n="86" d="100"/>
        </p:scale>
        <p:origin x="978" y="108"/>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p:cViewPr varScale="1">
        <p:scale>
          <a:sx n="82" d="100"/>
          <a:sy n="82" d="100"/>
        </p:scale>
        <p:origin x="-201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459735-7751-463D-84BE-280061F3230A}" type="doc">
      <dgm:prSet loTypeId="urn:microsoft.com/office/officeart/2005/8/layout/StepDownProcess" loCatId="process" qsTypeId="urn:microsoft.com/office/officeart/2005/8/quickstyle/3d1" qsCatId="3D" csTypeId="urn:microsoft.com/office/officeart/2005/8/colors/accent2_2" csCatId="accent2" phldr="1"/>
      <dgm:spPr/>
      <dgm:t>
        <a:bodyPr/>
        <a:lstStyle/>
        <a:p>
          <a:endParaRPr lang="zh-TW" altLang="en-US"/>
        </a:p>
      </dgm:t>
    </dgm:pt>
    <dgm:pt modelId="{115ED0B9-03A1-488E-B56C-2F1B39913F05}">
      <dgm:prSet/>
      <dgm:spPr/>
      <dgm:t>
        <a:bodyPr/>
        <a:lstStyle/>
        <a:p>
          <a:r>
            <a:rPr kumimoji="1" lang="zh-TW" baseline="0" dirty="0"/>
            <a:t>系統分析</a:t>
          </a:r>
          <a:endParaRPr lang="zh-TW" dirty="0"/>
        </a:p>
      </dgm:t>
    </dgm:pt>
    <dgm:pt modelId="{3A7F1A25-F08C-493E-8795-6C2B3A8745ED}" type="parTrans" cxnId="{726DF0A9-B972-4464-B301-8894ED0388FB}">
      <dgm:prSet/>
      <dgm:spPr/>
      <dgm:t>
        <a:bodyPr/>
        <a:lstStyle/>
        <a:p>
          <a:endParaRPr lang="zh-TW" altLang="en-US"/>
        </a:p>
      </dgm:t>
    </dgm:pt>
    <dgm:pt modelId="{8253DACE-3F0F-435B-8C55-BD71241A9348}" type="sibTrans" cxnId="{726DF0A9-B972-4464-B301-8894ED0388FB}">
      <dgm:prSet/>
      <dgm:spPr/>
      <dgm:t>
        <a:bodyPr/>
        <a:lstStyle/>
        <a:p>
          <a:endParaRPr lang="zh-TW" altLang="en-US"/>
        </a:p>
      </dgm:t>
    </dgm:pt>
    <dgm:pt modelId="{72F30405-5939-4D06-9E82-10023B3DF3D2}">
      <dgm:prSet/>
      <dgm:spPr/>
      <dgm:t>
        <a:bodyPr/>
        <a:lstStyle/>
        <a:p>
          <a:r>
            <a:rPr kumimoji="1" lang="zh-TW" baseline="0"/>
            <a:t>系統設計</a:t>
          </a:r>
          <a:endParaRPr lang="zh-TW"/>
        </a:p>
      </dgm:t>
    </dgm:pt>
    <dgm:pt modelId="{85807962-B25B-4E2B-A5BD-B62964559302}" type="parTrans" cxnId="{8479A8F5-3C24-44AC-86C5-FC8F7626FD6A}">
      <dgm:prSet/>
      <dgm:spPr/>
      <dgm:t>
        <a:bodyPr/>
        <a:lstStyle/>
        <a:p>
          <a:endParaRPr lang="zh-TW" altLang="en-US"/>
        </a:p>
      </dgm:t>
    </dgm:pt>
    <dgm:pt modelId="{BD8E8036-971E-4546-B1F9-DEAEAAB9CCD9}" type="sibTrans" cxnId="{8479A8F5-3C24-44AC-86C5-FC8F7626FD6A}">
      <dgm:prSet/>
      <dgm:spPr/>
      <dgm:t>
        <a:bodyPr/>
        <a:lstStyle/>
        <a:p>
          <a:endParaRPr lang="zh-TW" altLang="en-US"/>
        </a:p>
      </dgm:t>
    </dgm:pt>
    <dgm:pt modelId="{BE9F6F65-C266-468E-90D6-36C82B2FF5D6}">
      <dgm:prSet/>
      <dgm:spPr/>
      <dgm:t>
        <a:bodyPr/>
        <a:lstStyle/>
        <a:p>
          <a:r>
            <a:rPr kumimoji="1" lang="zh-TW" baseline="0"/>
            <a:t>程式撰寫</a:t>
          </a:r>
          <a:endParaRPr lang="zh-TW"/>
        </a:p>
      </dgm:t>
    </dgm:pt>
    <dgm:pt modelId="{A2C629B5-69D0-4F41-ACAA-9D8495CBBFD0}" type="parTrans" cxnId="{7AC76996-A8B8-4F4B-AD86-AE82F20966E3}">
      <dgm:prSet/>
      <dgm:spPr/>
      <dgm:t>
        <a:bodyPr/>
        <a:lstStyle/>
        <a:p>
          <a:endParaRPr lang="zh-TW" altLang="en-US"/>
        </a:p>
      </dgm:t>
    </dgm:pt>
    <dgm:pt modelId="{43C8964F-8EC0-4F00-BAC2-C9D3B97EB1AC}" type="sibTrans" cxnId="{7AC76996-A8B8-4F4B-AD86-AE82F20966E3}">
      <dgm:prSet/>
      <dgm:spPr/>
      <dgm:t>
        <a:bodyPr/>
        <a:lstStyle/>
        <a:p>
          <a:endParaRPr lang="zh-TW" altLang="en-US"/>
        </a:p>
      </dgm:t>
    </dgm:pt>
    <dgm:pt modelId="{57B1EEDA-E105-4F56-81D9-80EC50F78E6C}">
      <dgm:prSet/>
      <dgm:spPr/>
      <dgm:t>
        <a:bodyPr/>
        <a:lstStyle/>
        <a:p>
          <a:r>
            <a:rPr kumimoji="1" lang="zh-TW" baseline="0"/>
            <a:t>測試</a:t>
          </a:r>
          <a:endParaRPr lang="zh-TW"/>
        </a:p>
      </dgm:t>
    </dgm:pt>
    <dgm:pt modelId="{75D82E33-26B3-4C32-B18C-C123047AF34D}" type="parTrans" cxnId="{5E816FB2-8930-484F-8D81-6DFEF0408CC7}">
      <dgm:prSet/>
      <dgm:spPr/>
      <dgm:t>
        <a:bodyPr/>
        <a:lstStyle/>
        <a:p>
          <a:endParaRPr lang="zh-TW" altLang="en-US"/>
        </a:p>
      </dgm:t>
    </dgm:pt>
    <dgm:pt modelId="{E907780E-E19D-413E-BEE1-B77E8DFC55FC}" type="sibTrans" cxnId="{5E816FB2-8930-484F-8D81-6DFEF0408CC7}">
      <dgm:prSet/>
      <dgm:spPr/>
      <dgm:t>
        <a:bodyPr/>
        <a:lstStyle/>
        <a:p>
          <a:endParaRPr lang="zh-TW" altLang="en-US"/>
        </a:p>
      </dgm:t>
    </dgm:pt>
    <dgm:pt modelId="{F7AC4320-569D-43A2-9866-C5A642AD9B3E}">
      <dgm:prSet/>
      <dgm:spPr/>
      <dgm:t>
        <a:bodyPr/>
        <a:lstStyle/>
        <a:p>
          <a:r>
            <a:rPr kumimoji="1" lang="zh-TW" baseline="0"/>
            <a:t>轉換</a:t>
          </a:r>
          <a:endParaRPr lang="zh-TW"/>
        </a:p>
      </dgm:t>
    </dgm:pt>
    <dgm:pt modelId="{95132D71-CD3E-47D4-9540-AC195D850F01}" type="parTrans" cxnId="{7671E994-EC21-4621-AE09-72F9E5C7BD17}">
      <dgm:prSet/>
      <dgm:spPr/>
      <dgm:t>
        <a:bodyPr/>
        <a:lstStyle/>
        <a:p>
          <a:endParaRPr lang="zh-TW" altLang="en-US"/>
        </a:p>
      </dgm:t>
    </dgm:pt>
    <dgm:pt modelId="{0AAFE837-A263-435A-A148-F7E4C4890281}" type="sibTrans" cxnId="{7671E994-EC21-4621-AE09-72F9E5C7BD17}">
      <dgm:prSet/>
      <dgm:spPr/>
      <dgm:t>
        <a:bodyPr/>
        <a:lstStyle/>
        <a:p>
          <a:endParaRPr lang="zh-TW" altLang="en-US"/>
        </a:p>
      </dgm:t>
    </dgm:pt>
    <dgm:pt modelId="{86384890-990C-4308-A16C-5C009372DD62}">
      <dgm:prSet/>
      <dgm:spPr/>
      <dgm:t>
        <a:bodyPr/>
        <a:lstStyle/>
        <a:p>
          <a:r>
            <a:rPr kumimoji="1" lang="zh-TW" baseline="0" dirty="0"/>
            <a:t>上線與維護</a:t>
          </a:r>
          <a:endParaRPr lang="zh-TW" dirty="0"/>
        </a:p>
      </dgm:t>
    </dgm:pt>
    <dgm:pt modelId="{C55D3014-B8CE-47B7-813C-6EEDFCBB870B}" type="parTrans" cxnId="{9F23AAEF-4B43-47B2-BA95-5F8DADA84A45}">
      <dgm:prSet/>
      <dgm:spPr/>
      <dgm:t>
        <a:bodyPr/>
        <a:lstStyle/>
        <a:p>
          <a:endParaRPr lang="zh-TW" altLang="en-US"/>
        </a:p>
      </dgm:t>
    </dgm:pt>
    <dgm:pt modelId="{6FAE3F35-D76D-4864-BEDB-9251E4D6A5C3}" type="sibTrans" cxnId="{9F23AAEF-4B43-47B2-BA95-5F8DADA84A45}">
      <dgm:prSet/>
      <dgm:spPr/>
      <dgm:t>
        <a:bodyPr/>
        <a:lstStyle/>
        <a:p>
          <a:endParaRPr lang="zh-TW" altLang="en-US"/>
        </a:p>
      </dgm:t>
    </dgm:pt>
    <dgm:pt modelId="{BA017CD5-3F99-4D0A-BDF5-B508FE39232A}" type="pres">
      <dgm:prSet presAssocID="{B7459735-7751-463D-84BE-280061F3230A}" presName="rootnode" presStyleCnt="0">
        <dgm:presLayoutVars>
          <dgm:chMax/>
          <dgm:chPref/>
          <dgm:dir/>
          <dgm:animLvl val="lvl"/>
        </dgm:presLayoutVars>
      </dgm:prSet>
      <dgm:spPr/>
    </dgm:pt>
    <dgm:pt modelId="{72FC4534-B3AA-44BE-9138-5C55F10A7FB7}" type="pres">
      <dgm:prSet presAssocID="{115ED0B9-03A1-488E-B56C-2F1B39913F05}" presName="composite" presStyleCnt="0"/>
      <dgm:spPr/>
    </dgm:pt>
    <dgm:pt modelId="{B96E4188-F24A-43BD-B34D-0958FB0C2305}" type="pres">
      <dgm:prSet presAssocID="{115ED0B9-03A1-488E-B56C-2F1B39913F05}" presName="bentUpArrow1" presStyleLbl="alignImgPlace1" presStyleIdx="0" presStyleCnt="5" custAng="5400000" custFlipHor="1" custScaleY="150659" custLinFactX="45403" custLinFactNeighborX="100000" custLinFactNeighborY="-68185"/>
      <dgm:spPr/>
    </dgm:pt>
    <dgm:pt modelId="{ECEE41EB-C9FC-4D18-868F-364326FC5AE5}" type="pres">
      <dgm:prSet presAssocID="{115ED0B9-03A1-488E-B56C-2F1B39913F05}" presName="ParentText" presStyleLbl="node1" presStyleIdx="0" presStyleCnt="6" custScaleX="162831">
        <dgm:presLayoutVars>
          <dgm:chMax val="1"/>
          <dgm:chPref val="1"/>
          <dgm:bulletEnabled val="1"/>
        </dgm:presLayoutVars>
      </dgm:prSet>
      <dgm:spPr/>
    </dgm:pt>
    <dgm:pt modelId="{9FACC77B-86D8-44D6-B8C6-A43FC684D49C}" type="pres">
      <dgm:prSet presAssocID="{115ED0B9-03A1-488E-B56C-2F1B39913F05}" presName="ChildText" presStyleLbl="revTx" presStyleIdx="0" presStyleCnt="5">
        <dgm:presLayoutVars>
          <dgm:chMax val="0"/>
          <dgm:chPref val="0"/>
          <dgm:bulletEnabled val="1"/>
        </dgm:presLayoutVars>
      </dgm:prSet>
      <dgm:spPr/>
    </dgm:pt>
    <dgm:pt modelId="{A72EACF8-AC93-483F-BAD6-0ED16B70C9FE}" type="pres">
      <dgm:prSet presAssocID="{8253DACE-3F0F-435B-8C55-BD71241A9348}" presName="sibTrans" presStyleCnt="0"/>
      <dgm:spPr/>
    </dgm:pt>
    <dgm:pt modelId="{BE52F79F-B7EC-4813-8CE6-D50C2CF40F43}" type="pres">
      <dgm:prSet presAssocID="{72F30405-5939-4D06-9E82-10023B3DF3D2}" presName="composite" presStyleCnt="0"/>
      <dgm:spPr/>
    </dgm:pt>
    <dgm:pt modelId="{C73378B5-6CF1-44AB-B3AD-51DBD05FDB6C}" type="pres">
      <dgm:prSet presAssocID="{72F30405-5939-4D06-9E82-10023B3DF3D2}" presName="bentUpArrow1" presStyleLbl="alignImgPlace1" presStyleIdx="1" presStyleCnt="5" custAng="5400000" custFlipHor="1" custScaleY="150659" custLinFactX="45403" custLinFactNeighborX="100000" custLinFactNeighborY="-68185"/>
      <dgm:spPr/>
    </dgm:pt>
    <dgm:pt modelId="{00D7C998-42A2-44B7-88CF-C5E29660B508}" type="pres">
      <dgm:prSet presAssocID="{72F30405-5939-4D06-9E82-10023B3DF3D2}" presName="ParentText" presStyleLbl="node1" presStyleIdx="1" presStyleCnt="6" custScaleX="162831">
        <dgm:presLayoutVars>
          <dgm:chMax val="1"/>
          <dgm:chPref val="1"/>
          <dgm:bulletEnabled val="1"/>
        </dgm:presLayoutVars>
      </dgm:prSet>
      <dgm:spPr/>
    </dgm:pt>
    <dgm:pt modelId="{68B34436-23BD-42A5-B189-E0733ABAC353}" type="pres">
      <dgm:prSet presAssocID="{72F30405-5939-4D06-9E82-10023B3DF3D2}" presName="ChildText" presStyleLbl="revTx" presStyleIdx="1" presStyleCnt="5">
        <dgm:presLayoutVars>
          <dgm:chMax val="0"/>
          <dgm:chPref val="0"/>
          <dgm:bulletEnabled val="1"/>
        </dgm:presLayoutVars>
      </dgm:prSet>
      <dgm:spPr/>
    </dgm:pt>
    <dgm:pt modelId="{34D3E374-9152-4BA5-9E26-EDE8A1DD5E6C}" type="pres">
      <dgm:prSet presAssocID="{BD8E8036-971E-4546-B1F9-DEAEAAB9CCD9}" presName="sibTrans" presStyleCnt="0"/>
      <dgm:spPr/>
    </dgm:pt>
    <dgm:pt modelId="{5C103C6F-1FAB-44C2-AAC2-D8E553ECEBE9}" type="pres">
      <dgm:prSet presAssocID="{BE9F6F65-C266-468E-90D6-36C82B2FF5D6}" presName="composite" presStyleCnt="0"/>
      <dgm:spPr/>
    </dgm:pt>
    <dgm:pt modelId="{7BC4CCED-5087-458B-9232-7C7F5E117D29}" type="pres">
      <dgm:prSet presAssocID="{BE9F6F65-C266-468E-90D6-36C82B2FF5D6}" presName="bentUpArrow1" presStyleLbl="alignImgPlace1" presStyleIdx="2" presStyleCnt="5" custAng="5400000" custFlipHor="1" custScaleY="150659" custLinFactX="45403" custLinFactNeighborX="100000" custLinFactNeighborY="-68185"/>
      <dgm:spPr/>
    </dgm:pt>
    <dgm:pt modelId="{CCDEE812-FBC6-40A7-B773-54DED2458A6B}" type="pres">
      <dgm:prSet presAssocID="{BE9F6F65-C266-468E-90D6-36C82B2FF5D6}" presName="ParentText" presStyleLbl="node1" presStyleIdx="2" presStyleCnt="6" custScaleX="162831">
        <dgm:presLayoutVars>
          <dgm:chMax val="1"/>
          <dgm:chPref val="1"/>
          <dgm:bulletEnabled val="1"/>
        </dgm:presLayoutVars>
      </dgm:prSet>
      <dgm:spPr/>
    </dgm:pt>
    <dgm:pt modelId="{7FDBB482-D271-428C-94A7-CD4C4CD507EC}" type="pres">
      <dgm:prSet presAssocID="{BE9F6F65-C266-468E-90D6-36C82B2FF5D6}" presName="ChildText" presStyleLbl="revTx" presStyleIdx="2" presStyleCnt="5">
        <dgm:presLayoutVars>
          <dgm:chMax val="0"/>
          <dgm:chPref val="0"/>
          <dgm:bulletEnabled val="1"/>
        </dgm:presLayoutVars>
      </dgm:prSet>
      <dgm:spPr/>
    </dgm:pt>
    <dgm:pt modelId="{CFB5972C-8B05-46C0-A76F-A16F0D0CFCDB}" type="pres">
      <dgm:prSet presAssocID="{43C8964F-8EC0-4F00-BAC2-C9D3B97EB1AC}" presName="sibTrans" presStyleCnt="0"/>
      <dgm:spPr/>
    </dgm:pt>
    <dgm:pt modelId="{B190B494-B723-45D6-A459-63C0B967E50D}" type="pres">
      <dgm:prSet presAssocID="{57B1EEDA-E105-4F56-81D9-80EC50F78E6C}" presName="composite" presStyleCnt="0"/>
      <dgm:spPr/>
    </dgm:pt>
    <dgm:pt modelId="{A48F5BF4-F967-4413-B532-F86EC218FD06}" type="pres">
      <dgm:prSet presAssocID="{57B1EEDA-E105-4F56-81D9-80EC50F78E6C}" presName="bentUpArrow1" presStyleLbl="alignImgPlace1" presStyleIdx="3" presStyleCnt="5" custAng="5400000" custFlipHor="1" custScaleY="150659" custLinFactX="45403" custLinFactNeighborX="100000" custLinFactNeighborY="-68185"/>
      <dgm:spPr/>
    </dgm:pt>
    <dgm:pt modelId="{E7AB07FB-12FE-4282-9F3D-212A91688033}" type="pres">
      <dgm:prSet presAssocID="{57B1EEDA-E105-4F56-81D9-80EC50F78E6C}" presName="ParentText" presStyleLbl="node1" presStyleIdx="3" presStyleCnt="6" custScaleX="162831">
        <dgm:presLayoutVars>
          <dgm:chMax val="1"/>
          <dgm:chPref val="1"/>
          <dgm:bulletEnabled val="1"/>
        </dgm:presLayoutVars>
      </dgm:prSet>
      <dgm:spPr/>
    </dgm:pt>
    <dgm:pt modelId="{E2762763-6A8E-482B-BC82-FF295CFB2993}" type="pres">
      <dgm:prSet presAssocID="{57B1EEDA-E105-4F56-81D9-80EC50F78E6C}" presName="ChildText" presStyleLbl="revTx" presStyleIdx="3" presStyleCnt="5">
        <dgm:presLayoutVars>
          <dgm:chMax val="0"/>
          <dgm:chPref val="0"/>
          <dgm:bulletEnabled val="1"/>
        </dgm:presLayoutVars>
      </dgm:prSet>
      <dgm:spPr/>
    </dgm:pt>
    <dgm:pt modelId="{2E79207B-074A-43F7-B04E-45DC03F39C31}" type="pres">
      <dgm:prSet presAssocID="{E907780E-E19D-413E-BEE1-B77E8DFC55FC}" presName="sibTrans" presStyleCnt="0"/>
      <dgm:spPr/>
    </dgm:pt>
    <dgm:pt modelId="{5D9EB262-2246-4244-8F93-FEF216EBFC22}" type="pres">
      <dgm:prSet presAssocID="{F7AC4320-569D-43A2-9866-C5A642AD9B3E}" presName="composite" presStyleCnt="0"/>
      <dgm:spPr/>
    </dgm:pt>
    <dgm:pt modelId="{33F26CAD-8A02-47DE-8578-95CD662B0E0E}" type="pres">
      <dgm:prSet presAssocID="{F7AC4320-569D-43A2-9866-C5A642AD9B3E}" presName="bentUpArrow1" presStyleLbl="alignImgPlace1" presStyleIdx="4" presStyleCnt="5" custAng="5400000" custFlipHor="1" custScaleY="150659" custLinFactX="45403" custLinFactNeighborX="100000" custLinFactNeighborY="-68185"/>
      <dgm:spPr/>
    </dgm:pt>
    <dgm:pt modelId="{9ABA44CE-3754-4033-B7D7-29CC3431C7BA}" type="pres">
      <dgm:prSet presAssocID="{F7AC4320-569D-43A2-9866-C5A642AD9B3E}" presName="ParentText" presStyleLbl="node1" presStyleIdx="4" presStyleCnt="6" custScaleX="162831">
        <dgm:presLayoutVars>
          <dgm:chMax val="1"/>
          <dgm:chPref val="1"/>
          <dgm:bulletEnabled val="1"/>
        </dgm:presLayoutVars>
      </dgm:prSet>
      <dgm:spPr/>
    </dgm:pt>
    <dgm:pt modelId="{C48FA81A-41C9-4268-9ADF-404E0F6F74AF}" type="pres">
      <dgm:prSet presAssocID="{F7AC4320-569D-43A2-9866-C5A642AD9B3E}" presName="ChildText" presStyleLbl="revTx" presStyleIdx="4" presStyleCnt="5">
        <dgm:presLayoutVars>
          <dgm:chMax val="0"/>
          <dgm:chPref val="0"/>
          <dgm:bulletEnabled val="1"/>
        </dgm:presLayoutVars>
      </dgm:prSet>
      <dgm:spPr/>
    </dgm:pt>
    <dgm:pt modelId="{9BE95619-15E0-4BD1-8F49-456D22F5B042}" type="pres">
      <dgm:prSet presAssocID="{0AAFE837-A263-435A-A148-F7E4C4890281}" presName="sibTrans" presStyleCnt="0"/>
      <dgm:spPr/>
    </dgm:pt>
    <dgm:pt modelId="{C3C47C6C-E0EC-430C-B4E7-7FC0FFCC2376}" type="pres">
      <dgm:prSet presAssocID="{86384890-990C-4308-A16C-5C009372DD62}" presName="composite" presStyleCnt="0"/>
      <dgm:spPr/>
    </dgm:pt>
    <dgm:pt modelId="{83317416-BED4-45DF-8F77-C93DD86BEC13}" type="pres">
      <dgm:prSet presAssocID="{86384890-990C-4308-A16C-5C009372DD62}" presName="ParentText" presStyleLbl="node1" presStyleIdx="5" presStyleCnt="6" custScaleX="162831">
        <dgm:presLayoutVars>
          <dgm:chMax val="1"/>
          <dgm:chPref val="1"/>
          <dgm:bulletEnabled val="1"/>
        </dgm:presLayoutVars>
      </dgm:prSet>
      <dgm:spPr/>
    </dgm:pt>
  </dgm:ptLst>
  <dgm:cxnLst>
    <dgm:cxn modelId="{8EFF6F04-CE7F-4EF7-B02C-6A8812B7B1A2}" type="presOf" srcId="{86384890-990C-4308-A16C-5C009372DD62}" destId="{83317416-BED4-45DF-8F77-C93DD86BEC13}" srcOrd="0" destOrd="0" presId="urn:microsoft.com/office/officeart/2005/8/layout/StepDownProcess"/>
    <dgm:cxn modelId="{E91E3270-BE40-44A5-94AE-C65B49E4BA0B}" type="presOf" srcId="{F7AC4320-569D-43A2-9866-C5A642AD9B3E}" destId="{9ABA44CE-3754-4033-B7D7-29CC3431C7BA}" srcOrd="0" destOrd="0" presId="urn:microsoft.com/office/officeart/2005/8/layout/StepDownProcess"/>
    <dgm:cxn modelId="{12C74C85-ABE1-4C7C-BF27-C70A0C300F9D}" type="presOf" srcId="{57B1EEDA-E105-4F56-81D9-80EC50F78E6C}" destId="{E7AB07FB-12FE-4282-9F3D-212A91688033}" srcOrd="0" destOrd="0" presId="urn:microsoft.com/office/officeart/2005/8/layout/StepDownProcess"/>
    <dgm:cxn modelId="{62BDFC85-AC4D-48EE-8E47-B0DBEFCA2FA0}" type="presOf" srcId="{72F30405-5939-4D06-9E82-10023B3DF3D2}" destId="{00D7C998-42A2-44B7-88CF-C5E29660B508}" srcOrd="0" destOrd="0" presId="urn:microsoft.com/office/officeart/2005/8/layout/StepDownProcess"/>
    <dgm:cxn modelId="{7671E994-EC21-4621-AE09-72F9E5C7BD17}" srcId="{B7459735-7751-463D-84BE-280061F3230A}" destId="{F7AC4320-569D-43A2-9866-C5A642AD9B3E}" srcOrd="4" destOrd="0" parTransId="{95132D71-CD3E-47D4-9540-AC195D850F01}" sibTransId="{0AAFE837-A263-435A-A148-F7E4C4890281}"/>
    <dgm:cxn modelId="{7AC76996-A8B8-4F4B-AD86-AE82F20966E3}" srcId="{B7459735-7751-463D-84BE-280061F3230A}" destId="{BE9F6F65-C266-468E-90D6-36C82B2FF5D6}" srcOrd="2" destOrd="0" parTransId="{A2C629B5-69D0-4F41-ACAA-9D8495CBBFD0}" sibTransId="{43C8964F-8EC0-4F00-BAC2-C9D3B97EB1AC}"/>
    <dgm:cxn modelId="{726DF0A9-B972-4464-B301-8894ED0388FB}" srcId="{B7459735-7751-463D-84BE-280061F3230A}" destId="{115ED0B9-03A1-488E-B56C-2F1B39913F05}" srcOrd="0" destOrd="0" parTransId="{3A7F1A25-F08C-493E-8795-6C2B3A8745ED}" sibTransId="{8253DACE-3F0F-435B-8C55-BD71241A9348}"/>
    <dgm:cxn modelId="{5E816FB2-8930-484F-8D81-6DFEF0408CC7}" srcId="{B7459735-7751-463D-84BE-280061F3230A}" destId="{57B1EEDA-E105-4F56-81D9-80EC50F78E6C}" srcOrd="3" destOrd="0" parTransId="{75D82E33-26B3-4C32-B18C-C123047AF34D}" sibTransId="{E907780E-E19D-413E-BEE1-B77E8DFC55FC}"/>
    <dgm:cxn modelId="{19789FBF-6F44-4E7F-A557-A4D304BD9971}" type="presOf" srcId="{BE9F6F65-C266-468E-90D6-36C82B2FF5D6}" destId="{CCDEE812-FBC6-40A7-B773-54DED2458A6B}" srcOrd="0" destOrd="0" presId="urn:microsoft.com/office/officeart/2005/8/layout/StepDownProcess"/>
    <dgm:cxn modelId="{8BE83FCC-1949-45E9-B0CB-74C3DC8B3D77}" type="presOf" srcId="{B7459735-7751-463D-84BE-280061F3230A}" destId="{BA017CD5-3F99-4D0A-BDF5-B508FE39232A}" srcOrd="0" destOrd="0" presId="urn:microsoft.com/office/officeart/2005/8/layout/StepDownProcess"/>
    <dgm:cxn modelId="{4AB468DA-23D1-4FAF-AEBD-06A812B289CC}" type="presOf" srcId="{115ED0B9-03A1-488E-B56C-2F1B39913F05}" destId="{ECEE41EB-C9FC-4D18-868F-364326FC5AE5}" srcOrd="0" destOrd="0" presId="urn:microsoft.com/office/officeart/2005/8/layout/StepDownProcess"/>
    <dgm:cxn modelId="{9F23AAEF-4B43-47B2-BA95-5F8DADA84A45}" srcId="{B7459735-7751-463D-84BE-280061F3230A}" destId="{86384890-990C-4308-A16C-5C009372DD62}" srcOrd="5" destOrd="0" parTransId="{C55D3014-B8CE-47B7-813C-6EEDFCBB870B}" sibTransId="{6FAE3F35-D76D-4864-BEDB-9251E4D6A5C3}"/>
    <dgm:cxn modelId="{8479A8F5-3C24-44AC-86C5-FC8F7626FD6A}" srcId="{B7459735-7751-463D-84BE-280061F3230A}" destId="{72F30405-5939-4D06-9E82-10023B3DF3D2}" srcOrd="1" destOrd="0" parTransId="{85807962-B25B-4E2B-A5BD-B62964559302}" sibTransId="{BD8E8036-971E-4546-B1F9-DEAEAAB9CCD9}"/>
    <dgm:cxn modelId="{B335F0DC-F52B-4373-B40E-1F152CCD0972}" type="presParOf" srcId="{BA017CD5-3F99-4D0A-BDF5-B508FE39232A}" destId="{72FC4534-B3AA-44BE-9138-5C55F10A7FB7}" srcOrd="0" destOrd="0" presId="urn:microsoft.com/office/officeart/2005/8/layout/StepDownProcess"/>
    <dgm:cxn modelId="{112A8E23-4F1F-445D-8B78-20A4D5F08EE2}" type="presParOf" srcId="{72FC4534-B3AA-44BE-9138-5C55F10A7FB7}" destId="{B96E4188-F24A-43BD-B34D-0958FB0C2305}" srcOrd="0" destOrd="0" presId="urn:microsoft.com/office/officeart/2005/8/layout/StepDownProcess"/>
    <dgm:cxn modelId="{EFACA33F-6F2A-4A0E-A2D7-66D44299ED7C}" type="presParOf" srcId="{72FC4534-B3AA-44BE-9138-5C55F10A7FB7}" destId="{ECEE41EB-C9FC-4D18-868F-364326FC5AE5}" srcOrd="1" destOrd="0" presId="urn:microsoft.com/office/officeart/2005/8/layout/StepDownProcess"/>
    <dgm:cxn modelId="{CCB726A6-62F9-4D51-BDC2-1BBC43DF5F87}" type="presParOf" srcId="{72FC4534-B3AA-44BE-9138-5C55F10A7FB7}" destId="{9FACC77B-86D8-44D6-B8C6-A43FC684D49C}" srcOrd="2" destOrd="0" presId="urn:microsoft.com/office/officeart/2005/8/layout/StepDownProcess"/>
    <dgm:cxn modelId="{CF901B40-8EB8-45EA-8513-4B09666FB6C0}" type="presParOf" srcId="{BA017CD5-3F99-4D0A-BDF5-B508FE39232A}" destId="{A72EACF8-AC93-483F-BAD6-0ED16B70C9FE}" srcOrd="1" destOrd="0" presId="urn:microsoft.com/office/officeart/2005/8/layout/StepDownProcess"/>
    <dgm:cxn modelId="{8FC3B104-23FD-4013-B88F-262168350891}" type="presParOf" srcId="{BA017CD5-3F99-4D0A-BDF5-B508FE39232A}" destId="{BE52F79F-B7EC-4813-8CE6-D50C2CF40F43}" srcOrd="2" destOrd="0" presId="urn:microsoft.com/office/officeart/2005/8/layout/StepDownProcess"/>
    <dgm:cxn modelId="{18D6CBA2-7960-4325-8833-D650C22F68C7}" type="presParOf" srcId="{BE52F79F-B7EC-4813-8CE6-D50C2CF40F43}" destId="{C73378B5-6CF1-44AB-B3AD-51DBD05FDB6C}" srcOrd="0" destOrd="0" presId="urn:microsoft.com/office/officeart/2005/8/layout/StepDownProcess"/>
    <dgm:cxn modelId="{5C930BA9-B8E9-4A0E-8BBD-A9B8FD119EF9}" type="presParOf" srcId="{BE52F79F-B7EC-4813-8CE6-D50C2CF40F43}" destId="{00D7C998-42A2-44B7-88CF-C5E29660B508}" srcOrd="1" destOrd="0" presId="urn:microsoft.com/office/officeart/2005/8/layout/StepDownProcess"/>
    <dgm:cxn modelId="{40C96AB0-D637-442C-A3FF-9B2EE8D0D11F}" type="presParOf" srcId="{BE52F79F-B7EC-4813-8CE6-D50C2CF40F43}" destId="{68B34436-23BD-42A5-B189-E0733ABAC353}" srcOrd="2" destOrd="0" presId="urn:microsoft.com/office/officeart/2005/8/layout/StepDownProcess"/>
    <dgm:cxn modelId="{329168F7-1C6B-4C93-8D5B-9C410EF063B7}" type="presParOf" srcId="{BA017CD5-3F99-4D0A-BDF5-B508FE39232A}" destId="{34D3E374-9152-4BA5-9E26-EDE8A1DD5E6C}" srcOrd="3" destOrd="0" presId="urn:microsoft.com/office/officeart/2005/8/layout/StepDownProcess"/>
    <dgm:cxn modelId="{28286FB8-11C5-45F0-9276-2C9FD5848BBE}" type="presParOf" srcId="{BA017CD5-3F99-4D0A-BDF5-B508FE39232A}" destId="{5C103C6F-1FAB-44C2-AAC2-D8E553ECEBE9}" srcOrd="4" destOrd="0" presId="urn:microsoft.com/office/officeart/2005/8/layout/StepDownProcess"/>
    <dgm:cxn modelId="{4CEF9875-3ADC-42BF-97DA-A50EE8077401}" type="presParOf" srcId="{5C103C6F-1FAB-44C2-AAC2-D8E553ECEBE9}" destId="{7BC4CCED-5087-458B-9232-7C7F5E117D29}" srcOrd="0" destOrd="0" presId="urn:microsoft.com/office/officeart/2005/8/layout/StepDownProcess"/>
    <dgm:cxn modelId="{8D06DAD8-4D8C-42BE-897A-84B2CF840D69}" type="presParOf" srcId="{5C103C6F-1FAB-44C2-AAC2-D8E553ECEBE9}" destId="{CCDEE812-FBC6-40A7-B773-54DED2458A6B}" srcOrd="1" destOrd="0" presId="urn:microsoft.com/office/officeart/2005/8/layout/StepDownProcess"/>
    <dgm:cxn modelId="{43ACC2B5-E314-4B38-B778-7B009C81A7A2}" type="presParOf" srcId="{5C103C6F-1FAB-44C2-AAC2-D8E553ECEBE9}" destId="{7FDBB482-D271-428C-94A7-CD4C4CD507EC}" srcOrd="2" destOrd="0" presId="urn:microsoft.com/office/officeart/2005/8/layout/StepDownProcess"/>
    <dgm:cxn modelId="{3F3207E4-A748-4F1B-B054-6719F83E72AD}" type="presParOf" srcId="{BA017CD5-3F99-4D0A-BDF5-B508FE39232A}" destId="{CFB5972C-8B05-46C0-A76F-A16F0D0CFCDB}" srcOrd="5" destOrd="0" presId="urn:microsoft.com/office/officeart/2005/8/layout/StepDownProcess"/>
    <dgm:cxn modelId="{E816731E-43A7-436D-A84E-39DC0BEB500F}" type="presParOf" srcId="{BA017CD5-3F99-4D0A-BDF5-B508FE39232A}" destId="{B190B494-B723-45D6-A459-63C0B967E50D}" srcOrd="6" destOrd="0" presId="urn:microsoft.com/office/officeart/2005/8/layout/StepDownProcess"/>
    <dgm:cxn modelId="{CE0F0C12-7EEB-4B10-AB01-AFE95EB03CB7}" type="presParOf" srcId="{B190B494-B723-45D6-A459-63C0B967E50D}" destId="{A48F5BF4-F967-4413-B532-F86EC218FD06}" srcOrd="0" destOrd="0" presId="urn:microsoft.com/office/officeart/2005/8/layout/StepDownProcess"/>
    <dgm:cxn modelId="{4CBF151E-CAC5-4579-9A01-75B3BC1065C8}" type="presParOf" srcId="{B190B494-B723-45D6-A459-63C0B967E50D}" destId="{E7AB07FB-12FE-4282-9F3D-212A91688033}" srcOrd="1" destOrd="0" presId="urn:microsoft.com/office/officeart/2005/8/layout/StepDownProcess"/>
    <dgm:cxn modelId="{0E41FB3C-1F16-4727-AC39-4573D3CD7987}" type="presParOf" srcId="{B190B494-B723-45D6-A459-63C0B967E50D}" destId="{E2762763-6A8E-482B-BC82-FF295CFB2993}" srcOrd="2" destOrd="0" presId="urn:microsoft.com/office/officeart/2005/8/layout/StepDownProcess"/>
    <dgm:cxn modelId="{4149D8BA-8489-4D02-B8A8-4571B497F2EB}" type="presParOf" srcId="{BA017CD5-3F99-4D0A-BDF5-B508FE39232A}" destId="{2E79207B-074A-43F7-B04E-45DC03F39C31}" srcOrd="7" destOrd="0" presId="urn:microsoft.com/office/officeart/2005/8/layout/StepDownProcess"/>
    <dgm:cxn modelId="{F4BBD34E-86DA-4816-AD83-C760E9925096}" type="presParOf" srcId="{BA017CD5-3F99-4D0A-BDF5-B508FE39232A}" destId="{5D9EB262-2246-4244-8F93-FEF216EBFC22}" srcOrd="8" destOrd="0" presId="urn:microsoft.com/office/officeart/2005/8/layout/StepDownProcess"/>
    <dgm:cxn modelId="{9C8AC193-1B7A-45A4-A493-E345F6B48ADB}" type="presParOf" srcId="{5D9EB262-2246-4244-8F93-FEF216EBFC22}" destId="{33F26CAD-8A02-47DE-8578-95CD662B0E0E}" srcOrd="0" destOrd="0" presId="urn:microsoft.com/office/officeart/2005/8/layout/StepDownProcess"/>
    <dgm:cxn modelId="{0B3FDB6B-061D-482A-9BA8-84FA6F308308}" type="presParOf" srcId="{5D9EB262-2246-4244-8F93-FEF216EBFC22}" destId="{9ABA44CE-3754-4033-B7D7-29CC3431C7BA}" srcOrd="1" destOrd="0" presId="urn:microsoft.com/office/officeart/2005/8/layout/StepDownProcess"/>
    <dgm:cxn modelId="{56754779-9AFC-4122-A475-1E5DA8C7125C}" type="presParOf" srcId="{5D9EB262-2246-4244-8F93-FEF216EBFC22}" destId="{C48FA81A-41C9-4268-9ADF-404E0F6F74AF}" srcOrd="2" destOrd="0" presId="urn:microsoft.com/office/officeart/2005/8/layout/StepDownProcess"/>
    <dgm:cxn modelId="{7BEB7798-A0BC-4703-BC29-736E0F2D5A0C}" type="presParOf" srcId="{BA017CD5-3F99-4D0A-BDF5-B508FE39232A}" destId="{9BE95619-15E0-4BD1-8F49-456D22F5B042}" srcOrd="9" destOrd="0" presId="urn:microsoft.com/office/officeart/2005/8/layout/StepDownProcess"/>
    <dgm:cxn modelId="{76FA1F18-9E31-4B70-93F7-067C9879A411}" type="presParOf" srcId="{BA017CD5-3F99-4D0A-BDF5-B508FE39232A}" destId="{C3C47C6C-E0EC-430C-B4E7-7FC0FFCC2376}" srcOrd="10" destOrd="0" presId="urn:microsoft.com/office/officeart/2005/8/layout/StepDownProcess"/>
    <dgm:cxn modelId="{F5067AA0-A9DB-4FE4-A58D-6E1801CF0797}" type="presParOf" srcId="{C3C47C6C-E0EC-430C-B4E7-7FC0FFCC2376}" destId="{83317416-BED4-45DF-8F77-C93DD86BEC13}"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E4188-F24A-43BD-B34D-0958FB0C2305}">
      <dsp:nvSpPr>
        <dsp:cNvPr id="0" name=""/>
        <dsp:cNvSpPr/>
      </dsp:nvSpPr>
      <dsp:spPr>
        <a:xfrm rot="10800000" flipH="1">
          <a:off x="1916356" y="273374"/>
          <a:ext cx="861622" cy="651090"/>
        </a:xfrm>
        <a:prstGeom prst="bentUpArrow">
          <a:avLst>
            <a:gd name="adj1" fmla="val 32840"/>
            <a:gd name="adj2" fmla="val 25000"/>
            <a:gd name="adj3" fmla="val 3578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ECEE41EB-C9FC-4D18-868F-364326FC5AE5}">
      <dsp:nvSpPr>
        <dsp:cNvPr id="0" name=""/>
        <dsp:cNvSpPr/>
      </dsp:nvSpPr>
      <dsp:spPr>
        <a:xfrm>
          <a:off x="660540" y="29360"/>
          <a:ext cx="1567650" cy="673891"/>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kumimoji="1" lang="zh-TW" sz="2100" kern="1200" baseline="0" dirty="0"/>
            <a:t>系統分析</a:t>
          </a:r>
          <a:endParaRPr lang="zh-TW" sz="2100" kern="1200" dirty="0"/>
        </a:p>
      </dsp:txBody>
      <dsp:txXfrm>
        <a:off x="693443" y="62263"/>
        <a:ext cx="1501844" cy="608085"/>
      </dsp:txXfrm>
    </dsp:sp>
    <dsp:sp modelId="{9FACC77B-86D8-44D6-B8C6-A43FC684D49C}">
      <dsp:nvSpPr>
        <dsp:cNvPr id="0" name=""/>
        <dsp:cNvSpPr/>
      </dsp:nvSpPr>
      <dsp:spPr>
        <a:xfrm>
          <a:off x="1925739" y="93631"/>
          <a:ext cx="700210" cy="544668"/>
        </a:xfrm>
        <a:prstGeom prst="rect">
          <a:avLst/>
        </a:prstGeom>
        <a:noFill/>
        <a:ln>
          <a:noFill/>
        </a:ln>
        <a:effectLst/>
      </dsp:spPr>
      <dsp:style>
        <a:lnRef idx="0">
          <a:scrgbClr r="0" g="0" b="0"/>
        </a:lnRef>
        <a:fillRef idx="0">
          <a:scrgbClr r="0" g="0" b="0"/>
        </a:fillRef>
        <a:effectRef idx="0">
          <a:scrgbClr r="0" g="0" b="0"/>
        </a:effectRef>
        <a:fontRef idx="minor"/>
      </dsp:style>
    </dsp:sp>
    <dsp:sp modelId="{C73378B5-6CF1-44AB-B3AD-51DBD05FDB6C}">
      <dsp:nvSpPr>
        <dsp:cNvPr id="0" name=""/>
        <dsp:cNvSpPr/>
      </dsp:nvSpPr>
      <dsp:spPr>
        <a:xfrm rot="10800000" flipH="1">
          <a:off x="2859752" y="1175236"/>
          <a:ext cx="861622" cy="651090"/>
        </a:xfrm>
        <a:prstGeom prst="bentUpArrow">
          <a:avLst>
            <a:gd name="adj1" fmla="val 32840"/>
            <a:gd name="adj2" fmla="val 25000"/>
            <a:gd name="adj3" fmla="val 3578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00D7C998-42A2-44B7-88CF-C5E29660B508}">
      <dsp:nvSpPr>
        <dsp:cNvPr id="0" name=""/>
        <dsp:cNvSpPr/>
      </dsp:nvSpPr>
      <dsp:spPr>
        <a:xfrm>
          <a:off x="1603936" y="931223"/>
          <a:ext cx="1567650" cy="673891"/>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kumimoji="1" lang="zh-TW" sz="2100" kern="1200" baseline="0"/>
            <a:t>系統設計</a:t>
          </a:r>
          <a:endParaRPr lang="zh-TW" sz="2100" kern="1200"/>
        </a:p>
      </dsp:txBody>
      <dsp:txXfrm>
        <a:off x="1636839" y="964126"/>
        <a:ext cx="1501844" cy="608085"/>
      </dsp:txXfrm>
    </dsp:sp>
    <dsp:sp modelId="{68B34436-23BD-42A5-B189-E0733ABAC353}">
      <dsp:nvSpPr>
        <dsp:cNvPr id="0" name=""/>
        <dsp:cNvSpPr/>
      </dsp:nvSpPr>
      <dsp:spPr>
        <a:xfrm>
          <a:off x="2869135" y="995494"/>
          <a:ext cx="700210" cy="544668"/>
        </a:xfrm>
        <a:prstGeom prst="rect">
          <a:avLst/>
        </a:prstGeom>
        <a:noFill/>
        <a:ln>
          <a:noFill/>
        </a:ln>
        <a:effectLst/>
      </dsp:spPr>
      <dsp:style>
        <a:lnRef idx="0">
          <a:scrgbClr r="0" g="0" b="0"/>
        </a:lnRef>
        <a:fillRef idx="0">
          <a:scrgbClr r="0" g="0" b="0"/>
        </a:fillRef>
        <a:effectRef idx="0">
          <a:scrgbClr r="0" g="0" b="0"/>
        </a:effectRef>
        <a:fontRef idx="minor"/>
      </dsp:style>
    </dsp:sp>
    <dsp:sp modelId="{7BC4CCED-5087-458B-9232-7C7F5E117D29}">
      <dsp:nvSpPr>
        <dsp:cNvPr id="0" name=""/>
        <dsp:cNvSpPr/>
      </dsp:nvSpPr>
      <dsp:spPr>
        <a:xfrm rot="10800000" flipH="1">
          <a:off x="3803149" y="2077099"/>
          <a:ext cx="861622" cy="651090"/>
        </a:xfrm>
        <a:prstGeom prst="bentUpArrow">
          <a:avLst>
            <a:gd name="adj1" fmla="val 32840"/>
            <a:gd name="adj2" fmla="val 25000"/>
            <a:gd name="adj3" fmla="val 3578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CDEE812-FBC6-40A7-B773-54DED2458A6B}">
      <dsp:nvSpPr>
        <dsp:cNvPr id="0" name=""/>
        <dsp:cNvSpPr/>
      </dsp:nvSpPr>
      <dsp:spPr>
        <a:xfrm>
          <a:off x="2547332" y="1833085"/>
          <a:ext cx="1567650" cy="673891"/>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kumimoji="1" lang="zh-TW" sz="2100" kern="1200" baseline="0"/>
            <a:t>程式撰寫</a:t>
          </a:r>
          <a:endParaRPr lang="zh-TW" sz="2100" kern="1200"/>
        </a:p>
      </dsp:txBody>
      <dsp:txXfrm>
        <a:off x="2580235" y="1865988"/>
        <a:ext cx="1501844" cy="608085"/>
      </dsp:txXfrm>
    </dsp:sp>
    <dsp:sp modelId="{7FDBB482-D271-428C-94A7-CD4C4CD507EC}">
      <dsp:nvSpPr>
        <dsp:cNvPr id="0" name=""/>
        <dsp:cNvSpPr/>
      </dsp:nvSpPr>
      <dsp:spPr>
        <a:xfrm>
          <a:off x="3812531" y="1897356"/>
          <a:ext cx="700210" cy="544668"/>
        </a:xfrm>
        <a:prstGeom prst="rect">
          <a:avLst/>
        </a:prstGeom>
        <a:noFill/>
        <a:ln>
          <a:noFill/>
        </a:ln>
        <a:effectLst/>
      </dsp:spPr>
      <dsp:style>
        <a:lnRef idx="0">
          <a:scrgbClr r="0" g="0" b="0"/>
        </a:lnRef>
        <a:fillRef idx="0">
          <a:scrgbClr r="0" g="0" b="0"/>
        </a:fillRef>
        <a:effectRef idx="0">
          <a:scrgbClr r="0" g="0" b="0"/>
        </a:effectRef>
        <a:fontRef idx="minor"/>
      </dsp:style>
    </dsp:sp>
    <dsp:sp modelId="{A48F5BF4-F967-4413-B532-F86EC218FD06}">
      <dsp:nvSpPr>
        <dsp:cNvPr id="0" name=""/>
        <dsp:cNvSpPr/>
      </dsp:nvSpPr>
      <dsp:spPr>
        <a:xfrm rot="10800000" flipH="1">
          <a:off x="4746545" y="2978961"/>
          <a:ext cx="861622" cy="651090"/>
        </a:xfrm>
        <a:prstGeom prst="bentUpArrow">
          <a:avLst>
            <a:gd name="adj1" fmla="val 32840"/>
            <a:gd name="adj2" fmla="val 25000"/>
            <a:gd name="adj3" fmla="val 3578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E7AB07FB-12FE-4282-9F3D-212A91688033}">
      <dsp:nvSpPr>
        <dsp:cNvPr id="0" name=""/>
        <dsp:cNvSpPr/>
      </dsp:nvSpPr>
      <dsp:spPr>
        <a:xfrm>
          <a:off x="3490729" y="2734947"/>
          <a:ext cx="1567650" cy="673891"/>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kumimoji="1" lang="zh-TW" sz="2100" kern="1200" baseline="0"/>
            <a:t>測試</a:t>
          </a:r>
          <a:endParaRPr lang="zh-TW" sz="2100" kern="1200"/>
        </a:p>
      </dsp:txBody>
      <dsp:txXfrm>
        <a:off x="3523632" y="2767850"/>
        <a:ext cx="1501844" cy="608085"/>
      </dsp:txXfrm>
    </dsp:sp>
    <dsp:sp modelId="{E2762763-6A8E-482B-BC82-FF295CFB2993}">
      <dsp:nvSpPr>
        <dsp:cNvPr id="0" name=""/>
        <dsp:cNvSpPr/>
      </dsp:nvSpPr>
      <dsp:spPr>
        <a:xfrm>
          <a:off x="4755927" y="2799218"/>
          <a:ext cx="700210" cy="544668"/>
        </a:xfrm>
        <a:prstGeom prst="rect">
          <a:avLst/>
        </a:prstGeom>
        <a:noFill/>
        <a:ln>
          <a:noFill/>
        </a:ln>
        <a:effectLst/>
      </dsp:spPr>
      <dsp:style>
        <a:lnRef idx="0">
          <a:scrgbClr r="0" g="0" b="0"/>
        </a:lnRef>
        <a:fillRef idx="0">
          <a:scrgbClr r="0" g="0" b="0"/>
        </a:fillRef>
        <a:effectRef idx="0">
          <a:scrgbClr r="0" g="0" b="0"/>
        </a:effectRef>
        <a:fontRef idx="minor"/>
      </dsp:style>
    </dsp:sp>
    <dsp:sp modelId="{33F26CAD-8A02-47DE-8578-95CD662B0E0E}">
      <dsp:nvSpPr>
        <dsp:cNvPr id="0" name=""/>
        <dsp:cNvSpPr/>
      </dsp:nvSpPr>
      <dsp:spPr>
        <a:xfrm rot="10800000" flipH="1">
          <a:off x="5689941" y="3880823"/>
          <a:ext cx="861622" cy="651090"/>
        </a:xfrm>
        <a:prstGeom prst="bentUpArrow">
          <a:avLst>
            <a:gd name="adj1" fmla="val 32840"/>
            <a:gd name="adj2" fmla="val 25000"/>
            <a:gd name="adj3" fmla="val 3578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ABA44CE-3754-4033-B7D7-29CC3431C7BA}">
      <dsp:nvSpPr>
        <dsp:cNvPr id="0" name=""/>
        <dsp:cNvSpPr/>
      </dsp:nvSpPr>
      <dsp:spPr>
        <a:xfrm>
          <a:off x="4434125" y="3636810"/>
          <a:ext cx="1567650" cy="673891"/>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kumimoji="1" lang="zh-TW" sz="2100" kern="1200" baseline="0"/>
            <a:t>轉換</a:t>
          </a:r>
          <a:endParaRPr lang="zh-TW" sz="2100" kern="1200"/>
        </a:p>
      </dsp:txBody>
      <dsp:txXfrm>
        <a:off x="4467028" y="3669713"/>
        <a:ext cx="1501844" cy="608085"/>
      </dsp:txXfrm>
    </dsp:sp>
    <dsp:sp modelId="{C48FA81A-41C9-4268-9ADF-404E0F6F74AF}">
      <dsp:nvSpPr>
        <dsp:cNvPr id="0" name=""/>
        <dsp:cNvSpPr/>
      </dsp:nvSpPr>
      <dsp:spPr>
        <a:xfrm>
          <a:off x="5699323" y="3701081"/>
          <a:ext cx="700210" cy="544668"/>
        </a:xfrm>
        <a:prstGeom prst="rect">
          <a:avLst/>
        </a:prstGeom>
        <a:noFill/>
        <a:ln>
          <a:noFill/>
        </a:ln>
        <a:effectLst/>
      </dsp:spPr>
      <dsp:style>
        <a:lnRef idx="0">
          <a:scrgbClr r="0" g="0" b="0"/>
        </a:lnRef>
        <a:fillRef idx="0">
          <a:scrgbClr r="0" g="0" b="0"/>
        </a:fillRef>
        <a:effectRef idx="0">
          <a:scrgbClr r="0" g="0" b="0"/>
        </a:effectRef>
        <a:fontRef idx="minor"/>
      </dsp:style>
    </dsp:sp>
    <dsp:sp modelId="{83317416-BED4-45DF-8F77-C93DD86BEC13}">
      <dsp:nvSpPr>
        <dsp:cNvPr id="0" name=""/>
        <dsp:cNvSpPr/>
      </dsp:nvSpPr>
      <dsp:spPr>
        <a:xfrm>
          <a:off x="5377521" y="4538672"/>
          <a:ext cx="1567650" cy="673891"/>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kumimoji="1" lang="zh-TW" sz="2100" kern="1200" baseline="0" dirty="0"/>
            <a:t>上線與維護</a:t>
          </a:r>
          <a:endParaRPr lang="zh-TW" sz="2100" kern="1200" dirty="0"/>
        </a:p>
      </dsp:txBody>
      <dsp:txXfrm>
        <a:off x="5410424" y="4571575"/>
        <a:ext cx="1501844" cy="60808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C154BD1A-B346-4E17-BDD2-37E5F27C55E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056E6765-CCBA-43A0-84A9-1C79921C2BC2}"/>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latinLnBrk="1" hangingPunct="1">
              <a:defRPr sz="1200">
                <a:latin typeface="굴림" charset="-127"/>
                <a:ea typeface="굴림" charset="-127"/>
              </a:defRPr>
            </a:lvl1pPr>
          </a:lstStyle>
          <a:p>
            <a:pPr>
              <a:defRPr/>
            </a:pPr>
            <a:fld id="{3797A758-0689-4C90-B8C3-4486E3AF2779}" type="datetimeFigureOut">
              <a:rPr lang="ko-KR" altLang="en-US"/>
              <a:pPr>
                <a:defRPr/>
              </a:pPr>
              <a:t>2018-02-23</a:t>
            </a:fld>
            <a:endParaRPr lang="ko-KR" altLang="en-US"/>
          </a:p>
        </p:txBody>
      </p:sp>
      <p:sp>
        <p:nvSpPr>
          <p:cNvPr id="4" name="바닥글 개체 틀 3">
            <a:extLst>
              <a:ext uri="{FF2B5EF4-FFF2-40B4-BE49-F238E27FC236}">
                <a16:creationId xmlns:a16="http://schemas.microsoft.com/office/drawing/2014/main" id="{CFCB2A09-A9EC-4AB8-AA35-E872B6F113D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latinLnBrk="1" hangingPunct="1">
              <a:defRPr sz="1200">
                <a:latin typeface="굴림" charset="-127"/>
                <a:ea typeface="굴림" charset="-127"/>
              </a:defRPr>
            </a:lvl1pPr>
          </a:lstStyle>
          <a:p>
            <a:pPr>
              <a:defRPr/>
            </a:pPr>
            <a:endParaRPr lang="ko-KR" altLang="en-US"/>
          </a:p>
        </p:txBody>
      </p:sp>
      <p:sp>
        <p:nvSpPr>
          <p:cNvPr id="5" name="슬라이드 번호 개체 틀 4">
            <a:extLst>
              <a:ext uri="{FF2B5EF4-FFF2-40B4-BE49-F238E27FC236}">
                <a16:creationId xmlns:a16="http://schemas.microsoft.com/office/drawing/2014/main" id="{F6C683D1-4D35-45C7-93BC-EDB54A04B1E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A019261E-6A37-42B9-8900-CB543352934E}" type="slidenum">
              <a:rPr lang="ko-KR" altLang="en-US"/>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3076F8E1-CAAE-4D86-A93E-0E89B300F2B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488266CA-689B-4A53-93E2-8C47978097D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latinLnBrk="1" hangingPunct="1">
              <a:defRPr sz="1200">
                <a:latin typeface="굴림" charset="-127"/>
                <a:ea typeface="굴림" charset="-127"/>
              </a:defRPr>
            </a:lvl1pPr>
          </a:lstStyle>
          <a:p>
            <a:pPr>
              <a:defRPr/>
            </a:pPr>
            <a:fld id="{B46D149F-83B5-4480-A29C-93D2DB52F443}" type="datetimeFigureOut">
              <a:rPr lang="ko-KR" altLang="en-US"/>
              <a:pPr>
                <a:defRPr/>
              </a:pPr>
              <a:t>2018-02-23</a:t>
            </a:fld>
            <a:endParaRPr lang="ko-KR" altLang="en-US"/>
          </a:p>
        </p:txBody>
      </p:sp>
      <p:sp>
        <p:nvSpPr>
          <p:cNvPr id="4" name="슬라이드 이미지 개체 틀 3">
            <a:extLst>
              <a:ext uri="{FF2B5EF4-FFF2-40B4-BE49-F238E27FC236}">
                <a16:creationId xmlns:a16="http://schemas.microsoft.com/office/drawing/2014/main" id="{24477762-FC64-4863-B094-088C5021DFD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a:extLst>
              <a:ext uri="{FF2B5EF4-FFF2-40B4-BE49-F238E27FC236}">
                <a16:creationId xmlns:a16="http://schemas.microsoft.com/office/drawing/2014/main" id="{3DB72EDA-41A6-4A4B-BA19-07EA6C7E887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a:extLst>
              <a:ext uri="{FF2B5EF4-FFF2-40B4-BE49-F238E27FC236}">
                <a16:creationId xmlns:a16="http://schemas.microsoft.com/office/drawing/2014/main" id="{1A84EBE1-5318-4F8F-94E7-5DBE8D45B43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latinLnBrk="1" hangingPunct="1">
              <a:defRPr sz="1200">
                <a:latin typeface="굴림" charset="-127"/>
                <a:ea typeface="굴림" charset="-127"/>
              </a:defRPr>
            </a:lvl1pPr>
          </a:lstStyle>
          <a:p>
            <a:pPr>
              <a:defRPr/>
            </a:pPr>
            <a:endParaRPr lang="ko-KR" altLang="en-US"/>
          </a:p>
        </p:txBody>
      </p:sp>
      <p:sp>
        <p:nvSpPr>
          <p:cNvPr id="7" name="슬라이드 번호 개체 틀 6">
            <a:extLst>
              <a:ext uri="{FF2B5EF4-FFF2-40B4-BE49-F238E27FC236}">
                <a16:creationId xmlns:a16="http://schemas.microsoft.com/office/drawing/2014/main" id="{C8288597-FD74-42E9-8B0A-9935D50D072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6566A276-DE23-4266-90FF-35B9F301E7AA}" type="slidenum">
              <a:rPr lang="ko-KR" altLang="en-US"/>
              <a:pPr/>
              <a:t>‹#›</a:t>
            </a:fld>
            <a:endParaRPr lang="ko-KR" altLang="en-US"/>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2.pn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標題">
    <p:spTree>
      <p:nvGrpSpPr>
        <p:cNvPr id="1" name=""/>
        <p:cNvGrpSpPr/>
        <p:nvPr/>
      </p:nvGrpSpPr>
      <p:grpSpPr>
        <a:xfrm>
          <a:off x="0" y="0"/>
          <a:ext cx="0" cy="0"/>
          <a:chOff x="0" y="0"/>
          <a:chExt cx="0" cy="0"/>
        </a:xfrm>
      </p:grpSpPr>
      <p:sp>
        <p:nvSpPr>
          <p:cNvPr id="2" name="직사각형 15">
            <a:extLst>
              <a:ext uri="{FF2B5EF4-FFF2-40B4-BE49-F238E27FC236}">
                <a16:creationId xmlns:a16="http://schemas.microsoft.com/office/drawing/2014/main" id="{F29FA3F0-DE40-4995-AFF8-D3D5D810F50B}"/>
              </a:ext>
            </a:extLst>
          </p:cNvPr>
          <p:cNvSpPr/>
          <p:nvPr userDrawn="1"/>
        </p:nvSpPr>
        <p:spPr>
          <a:xfrm>
            <a:off x="0" y="0"/>
            <a:ext cx="9144000" cy="4786313"/>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pic>
        <p:nvPicPr>
          <p:cNvPr id="3" name="그림 13" descr="지도.png">
            <a:extLst>
              <a:ext uri="{FF2B5EF4-FFF2-40B4-BE49-F238E27FC236}">
                <a16:creationId xmlns:a16="http://schemas.microsoft.com/office/drawing/2014/main" id="{7C5BE0C5-1CA5-4947-BD41-EF4A60F0CD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00588"/>
            <a:ext cx="914400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그림 14" descr="건물.png">
            <a:extLst>
              <a:ext uri="{FF2B5EF4-FFF2-40B4-BE49-F238E27FC236}">
                <a16:creationId xmlns:a16="http://schemas.microsoft.com/office/drawing/2014/main" id="{FBAAE247-0C7B-418B-BD21-5ED301E13F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286125"/>
            <a:ext cx="9144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그림 15" descr="vnf.png">
            <a:extLst>
              <a:ext uri="{FF2B5EF4-FFF2-40B4-BE49-F238E27FC236}">
                <a16:creationId xmlns:a16="http://schemas.microsoft.com/office/drawing/2014/main" id="{965127EA-C41B-4738-A89D-0242233798F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629150"/>
            <a:ext cx="91440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그림 18" descr="밤하늘별.png">
            <a:extLst>
              <a:ext uri="{FF2B5EF4-FFF2-40B4-BE49-F238E27FC236}">
                <a16:creationId xmlns:a16="http://schemas.microsoft.com/office/drawing/2014/main" id="{B9161EFD-5991-40A3-9A07-F81EF2824B0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2875" y="2601913"/>
            <a:ext cx="734377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19" descr="그림자.png">
            <a:extLst>
              <a:ext uri="{FF2B5EF4-FFF2-40B4-BE49-F238E27FC236}">
                <a16:creationId xmlns:a16="http://schemas.microsoft.com/office/drawing/2014/main" id="{3DAA80AC-DA99-47FC-A65B-A163AD4CC929}"/>
              </a:ext>
            </a:extLst>
          </p:cNvPr>
          <p:cNvPicPr>
            <a:picLocks noChangeAspect="1"/>
          </p:cNvPicPr>
          <p:nvPr userDrawn="1"/>
        </p:nvPicPr>
        <p:blipFill>
          <a:blip r:embed="rId6">
            <a:lum bright="18000"/>
            <a:extLst>
              <a:ext uri="{28A0092B-C50C-407E-A947-70E740481C1C}">
                <a14:useLocalDpi xmlns:a14="http://schemas.microsoft.com/office/drawing/2010/main" val="0"/>
              </a:ext>
            </a:extLst>
          </a:blip>
          <a:srcRect/>
          <a:stretch>
            <a:fillRect/>
          </a:stretch>
        </p:blipFill>
        <p:spPr bwMode="auto">
          <a:xfrm>
            <a:off x="2076450" y="4048125"/>
            <a:ext cx="70675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그림 20" descr="전구.png">
            <a:extLst>
              <a:ext uri="{FF2B5EF4-FFF2-40B4-BE49-F238E27FC236}">
                <a16:creationId xmlns:a16="http://schemas.microsoft.com/office/drawing/2014/main" id="{6181920C-66FF-4106-9996-8FA3B39E0AC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00625" y="0"/>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그림 21" descr="전구빤작이.png">
            <a:extLst>
              <a:ext uri="{FF2B5EF4-FFF2-40B4-BE49-F238E27FC236}">
                <a16:creationId xmlns:a16="http://schemas.microsoft.com/office/drawing/2014/main" id="{03893E13-00C5-4211-B263-880EE689C38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715000" y="1112838"/>
            <a:ext cx="2357438"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그림 25" descr="문서.png">
            <a:extLst>
              <a:ext uri="{FF2B5EF4-FFF2-40B4-BE49-F238E27FC236}">
                <a16:creationId xmlns:a16="http://schemas.microsoft.com/office/drawing/2014/main" id="{37386B02-6ED9-4E5B-A1F7-6ECCE133C8E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428875" y="5143500"/>
            <a:ext cx="1784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그림 31" descr="연두나비.png">
            <a:extLst>
              <a:ext uri="{FF2B5EF4-FFF2-40B4-BE49-F238E27FC236}">
                <a16:creationId xmlns:a16="http://schemas.microsoft.com/office/drawing/2014/main" id="{F852AEAF-F654-4DF2-95E8-894A0896AF6F}"/>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86688" y="1714500"/>
            <a:ext cx="6524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그림 33" descr="파란나비.png">
            <a:extLst>
              <a:ext uri="{FF2B5EF4-FFF2-40B4-BE49-F238E27FC236}">
                <a16:creationId xmlns:a16="http://schemas.microsoft.com/office/drawing/2014/main" id="{65FE3C27-29F0-498D-9A1E-9123882A9B7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286375" y="1647825"/>
            <a:ext cx="19621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그림 35" descr="컴퓨터.png">
            <a:extLst>
              <a:ext uri="{FF2B5EF4-FFF2-40B4-BE49-F238E27FC236}">
                <a16:creationId xmlns:a16="http://schemas.microsoft.com/office/drawing/2014/main" id="{9FBDB591-68FD-4D31-89A6-A745BD3D0DF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81038" y="3922713"/>
            <a:ext cx="253365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그림 36" descr="나비.png">
            <a:extLst>
              <a:ext uri="{FF2B5EF4-FFF2-40B4-BE49-F238E27FC236}">
                <a16:creationId xmlns:a16="http://schemas.microsoft.com/office/drawing/2014/main" id="{94EBA513-8E6B-46B7-8C71-74D095BB95C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1563" y="4500563"/>
            <a:ext cx="131286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그림 38" descr="str2.png">
            <a:extLst>
              <a:ext uri="{FF2B5EF4-FFF2-40B4-BE49-F238E27FC236}">
                <a16:creationId xmlns:a16="http://schemas.microsoft.com/office/drawing/2014/main" id="{10CDE048-B330-418D-B665-6D375A1314B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85938" y="2982913"/>
            <a:ext cx="558165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그림 39" descr="str.png">
            <a:extLst>
              <a:ext uri="{FF2B5EF4-FFF2-40B4-BE49-F238E27FC236}">
                <a16:creationId xmlns:a16="http://schemas.microsoft.com/office/drawing/2014/main" id="{2E859EDE-EB3E-42B3-9C77-5541108D9E9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851025" y="2849563"/>
            <a:ext cx="5668963"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a:extLst>
              <a:ext uri="{FF2B5EF4-FFF2-40B4-BE49-F238E27FC236}">
                <a16:creationId xmlns:a16="http://schemas.microsoft.com/office/drawing/2014/main" id="{ABE6E351-65F4-4847-A38D-1044C7786335}"/>
              </a:ext>
            </a:extLst>
          </p:cNvPr>
          <p:cNvSpPr>
            <a:spLocks noGrp="1" noChangeArrowheads="1"/>
          </p:cNvSpPr>
          <p:nvPr userDrawn="1"/>
        </p:nvSpPr>
        <p:spPr bwMode="auto">
          <a:xfrm>
            <a:off x="457200" y="1331913"/>
            <a:ext cx="8229600" cy="4525962"/>
          </a:xfrm>
          <a:prstGeom prst="rect">
            <a:avLst/>
          </a:prstGeom>
          <a:noFill/>
          <a:ln w="9525">
            <a:noFill/>
            <a:miter lim="800000"/>
            <a:headEnd/>
            <a:tailEnd/>
          </a:ln>
        </p:spPr>
        <p:txBody>
          <a:bodyPr/>
          <a:lstStyle/>
          <a:p>
            <a:pPr marL="342900" indent="-342900" latinLnBrk="1">
              <a:spcBef>
                <a:spcPct val="20000"/>
              </a:spcBef>
              <a:buFontTx/>
              <a:buChar char="•"/>
              <a:defRPr/>
            </a:pPr>
            <a:endParaRPr lang="ko-KR" altLang="en-US" sz="2000">
              <a:solidFill>
                <a:schemeClr val="bg1"/>
              </a:solidFill>
              <a:latin typeface="HY헤드라인M" pitchFamily="18" charset="-127"/>
              <a:ea typeface="HY헤드라인M" pitchFamily="18" charset="-127"/>
            </a:endParaRPr>
          </a:p>
        </p:txBody>
      </p:sp>
      <p:sp>
        <p:nvSpPr>
          <p:cNvPr id="21" name="Rectangle 6">
            <a:extLst>
              <a:ext uri="{FF2B5EF4-FFF2-40B4-BE49-F238E27FC236}">
                <a16:creationId xmlns:a16="http://schemas.microsoft.com/office/drawing/2014/main" id="{7BE820C8-2F6A-4D66-9172-0CC1519D0D7B}"/>
              </a:ext>
            </a:extLst>
          </p:cNvPr>
          <p:cNvSpPr>
            <a:spLocks noGrp="1" noChangeArrowheads="1"/>
          </p:cNvSpPr>
          <p:nvPr>
            <p:ph type="sldNum" sz="quarter" idx="10"/>
          </p:nvPr>
        </p:nvSpPr>
        <p:spPr/>
        <p:txBody>
          <a:bodyPr/>
          <a:lstStyle>
            <a:lvl1pPr>
              <a:defRPr/>
            </a:lvl1pPr>
          </a:lstStyle>
          <a:p>
            <a:fld id="{D02F2111-3328-428E-AF71-D7A4716169C8}" type="slidenum">
              <a:rPr lang="en-US" altLang="ko-KR"/>
              <a:pPr/>
              <a:t>‹#›</a:t>
            </a:fld>
            <a:endParaRPr lang="en-US" altLang="ko-KR"/>
          </a:p>
        </p:txBody>
      </p:sp>
      <p:sp>
        <p:nvSpPr>
          <p:cNvPr id="22" name="Rectangle 28">
            <a:extLst>
              <a:ext uri="{FF2B5EF4-FFF2-40B4-BE49-F238E27FC236}">
                <a16:creationId xmlns:a16="http://schemas.microsoft.com/office/drawing/2014/main" id="{5D30D93D-668B-4067-A61B-48A8D2064134}"/>
              </a:ext>
            </a:extLst>
          </p:cNvPr>
          <p:cNvSpPr>
            <a:spLocks noGrp="1" noChangeArrowheads="1"/>
          </p:cNvSpPr>
          <p:nvPr>
            <p:ph type="dt" sz="half" idx="11"/>
          </p:nvPr>
        </p:nvSpPr>
        <p:spPr/>
        <p:txBody>
          <a:bodyPr/>
          <a:lstStyle>
            <a:lvl1pPr eaLnBrk="0" hangingPunct="0">
              <a:defRPr>
                <a:latin typeface="굴림" charset="-127"/>
                <a:ea typeface="굴림" charset="-127"/>
              </a:defRPr>
            </a:lvl1pPr>
          </a:lstStyle>
          <a:p>
            <a:pPr>
              <a:defRPr/>
            </a:pPr>
            <a:endParaRPr lang="en-US" altLang="ko-KR"/>
          </a:p>
        </p:txBody>
      </p:sp>
      <p:sp>
        <p:nvSpPr>
          <p:cNvPr id="23" name="Rectangle 29">
            <a:extLst>
              <a:ext uri="{FF2B5EF4-FFF2-40B4-BE49-F238E27FC236}">
                <a16:creationId xmlns:a16="http://schemas.microsoft.com/office/drawing/2014/main" id="{B52BFAC4-9B6F-480A-83BE-18605EF7FDA9}"/>
              </a:ext>
            </a:extLst>
          </p:cNvPr>
          <p:cNvSpPr>
            <a:spLocks noGrp="1" noChangeArrowheads="1"/>
          </p:cNvSpPr>
          <p:nvPr>
            <p:ph type="ftr" sz="quarter" idx="12"/>
          </p:nvPr>
        </p:nvSpPr>
        <p:spPr/>
        <p:txBody>
          <a:bodyPr/>
          <a:lstStyle>
            <a:lvl1pPr>
              <a:defRPr/>
            </a:lvl1pPr>
          </a:lstStyle>
          <a:p>
            <a:pPr>
              <a:defRPr/>
            </a:pPr>
            <a:endParaRPr lang="en-US" altLang="ko-KR"/>
          </a:p>
        </p:txBody>
      </p:sp>
      <p:sp>
        <p:nvSpPr>
          <p:cNvPr id="24" name="標題 23">
            <a:extLst>
              <a:ext uri="{FF2B5EF4-FFF2-40B4-BE49-F238E27FC236}">
                <a16:creationId xmlns:a16="http://schemas.microsoft.com/office/drawing/2014/main" id="{173AB65D-B477-4B9F-974F-3347EFFE13DF}"/>
              </a:ext>
            </a:extLst>
          </p:cNvPr>
          <p:cNvSpPr>
            <a:spLocks noGrp="1"/>
          </p:cNvSpPr>
          <p:nvPr>
            <p:ph type="title"/>
          </p:nvPr>
        </p:nvSpPr>
        <p:spPr>
          <a:xfrm>
            <a:off x="700088" y="836712"/>
            <a:ext cx="8229600" cy="1091271"/>
          </a:xfrm>
        </p:spPr>
        <p:txBody>
          <a:bodyPr/>
          <a:lstStyle>
            <a:lvl1pPr algn="l">
              <a:defRPr sz="4400"/>
            </a:lvl1pPr>
          </a:lstStyle>
          <a:p>
            <a:r>
              <a:rPr lang="zh-TW" altLang="en-US"/>
              <a:t>按一下以編輯母片標題樣式</a:t>
            </a:r>
            <a:endParaRPr lang="zh-TW" altLang="en-US" dirty="0"/>
          </a:p>
        </p:txBody>
      </p:sp>
      <p:pic>
        <p:nvPicPr>
          <p:cNvPr id="28" name="圖片 27">
            <a:extLst>
              <a:ext uri="{FF2B5EF4-FFF2-40B4-BE49-F238E27FC236}">
                <a16:creationId xmlns:a16="http://schemas.microsoft.com/office/drawing/2014/main" id="{8A784D6A-00EC-4BDB-A4A4-EB64384D7EB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605212" y="5805264"/>
            <a:ext cx="1933575" cy="648229"/>
          </a:xfrm>
          <a:prstGeom prst="rect">
            <a:avLst/>
          </a:prstGeom>
        </p:spPr>
      </p:pic>
      <p:sp>
        <p:nvSpPr>
          <p:cNvPr id="25" name="矩形 24">
            <a:extLst>
              <a:ext uri="{FF2B5EF4-FFF2-40B4-BE49-F238E27FC236}">
                <a16:creationId xmlns:a16="http://schemas.microsoft.com/office/drawing/2014/main" id="{0C312F66-092D-42D3-8BB9-779B3751F02D}"/>
              </a:ext>
            </a:extLst>
          </p:cNvPr>
          <p:cNvSpPr/>
          <p:nvPr userDrawn="1"/>
        </p:nvSpPr>
        <p:spPr>
          <a:xfrm>
            <a:off x="2051720" y="6481142"/>
            <a:ext cx="6048672" cy="369332"/>
          </a:xfrm>
          <a:prstGeom prst="rect">
            <a:avLst/>
          </a:prstGeom>
        </p:spPr>
        <p:txBody>
          <a:bodyPr wrap="square">
            <a:spAutoFit/>
          </a:bodyPr>
          <a:lstStyle/>
          <a:p>
            <a:r>
              <a:rPr lang="zh-TW" altLang="en-US" dirty="0"/>
              <a:t>本內容僅供授課使用，禁止提供網路下載、重製或翻印。</a:t>
            </a:r>
          </a:p>
        </p:txBody>
      </p:sp>
    </p:spTree>
    <p:extLst>
      <p:ext uri="{BB962C8B-B14F-4D97-AF65-F5344CB8AC3E}">
        <p14:creationId xmlns:p14="http://schemas.microsoft.com/office/powerpoint/2010/main" val="4075614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1000"/>
                                        <p:tgtEl>
                                          <p:spTgt spid="19"/>
                                        </p:tgtEl>
                                      </p:cBhvr>
                                    </p:animEffect>
                                  </p:childTnLst>
                                </p:cTn>
                              </p:par>
                            </p:childTnLst>
                          </p:cTn>
                        </p:par>
                        <p:par>
                          <p:cTn id="23" fill="hold">
                            <p:stCondLst>
                              <p:cond delay="3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3"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0" presetClass="path" presetSubtype="0" accel="50000" decel="50000" fill="hold" nodeType="withEffect">
                                  <p:stCondLst>
                                    <p:cond delay="0"/>
                                  </p:stCondLst>
                                  <p:childTnLst>
                                    <p:animMotion origin="layout" path="M 0.59219 -0.33203 C 0.47031 -0.2844 0.34844 -0.23653 0.29531 -0.20509 C 0.24219 -0.17364 0.26805 -0.16948 0.27309 -0.14382 C 0.27812 -0.11815 0.33732 -0.07584 0.32552 -0.05087 C 0.31371 -0.0259 0.24166 0.00092 0.20173 0.00624 C 0.1618 0.01156 0.11944 -0.01827 0.08576 -0.01919 C 0.05208 -0.02012 0.01423 -0.00324 1.38889E-6 -6.35838E-7 " pathEditMode="relative" ptsTypes="aaaaaaA">
                                      <p:cBhvr>
                                        <p:cTn id="33" dur="500" fill="hold"/>
                                        <p:tgtEl>
                                          <p:spTgt spid="17"/>
                                        </p:tgtEl>
                                        <p:attrNameLst>
                                          <p:attrName>ppt_x</p:attrName>
                                          <p:attrName>ppt_y</p:attrName>
                                        </p:attrNameLst>
                                      </p:cBhvr>
                                    </p:animMotion>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par>
                                <p:cTn id="38" presetID="53"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animEffect transition="in" filter="fade">
                                      <p:cBhvr>
                                        <p:cTn id="42" dur="1000"/>
                                        <p:tgtEl>
                                          <p:spTgt spid="15"/>
                                        </p:tgtEl>
                                      </p:cBhvr>
                                    </p:animEffect>
                                  </p:childTnLst>
                                </p:cTn>
                              </p:par>
                              <p:par>
                                <p:cTn id="43" presetID="0" presetClass="path" presetSubtype="0" accel="50000" decel="50000" fill="hold" nodeType="withEffect">
                                  <p:stCondLst>
                                    <p:cond delay="0"/>
                                  </p:stCondLst>
                                  <p:childTnLst>
                                    <p:animMotion origin="layout" path="M -0.43802 0.15861 C -0.41354 0.13595 -0.38906 0.11329 -0.33958 0.10983 C -0.2901 0.10636 -0.19392 0.15237 -0.14132 0.13734 C -0.08871 0.12231 -0.04739 0.04185 -0.02378 0.01896 C -0.00017 -0.00393 -0.00017 -0.00208 -4.72222E-6 1.21387E-6 " pathEditMode="relative" ptsTypes="aaaaA">
                                      <p:cBhvr>
                                        <p:cTn id="44" dur="1000" fill="hold"/>
                                        <p:tgtEl>
                                          <p:spTgt spid="15"/>
                                        </p:tgtEl>
                                        <p:attrNameLst>
                                          <p:attrName>ppt_x</p:attrName>
                                          <p:attrName>ppt_y</p:attrName>
                                        </p:attrNameLst>
                                      </p:cBhvr>
                                    </p:animMotion>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childTnLst>
                                </p:cTn>
                              </p:par>
                              <p:par>
                                <p:cTn id="48" presetID="0" presetClass="path" presetSubtype="0" accel="50000" decel="50000" fill="hold" nodeType="withEffect">
                                  <p:stCondLst>
                                    <p:cond delay="0"/>
                                  </p:stCondLst>
                                  <p:childTnLst>
                                    <p:animMotion origin="layout" path="M 0.20643 0.19444 C 0.19202 0.15537 0.17778 0.11629 0.16667 0.09733 C 0.15556 0.07838 0.16268 0.08693 0.13976 0.08022 C 0.11685 0.07352 0.05192 0.07051 0.02865 0.0571 C 0.00539 0.04369 0.00469 0.01063 6.11111E-6 -7.63006E-6 " pathEditMode="relative" ptsTypes="aaaaA">
                                      <p:cBhvr>
                                        <p:cTn id="49" dur="1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內文">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08CAE9-BDD8-4B83-A912-A2EB0631190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6">
            <a:extLst>
              <a:ext uri="{FF2B5EF4-FFF2-40B4-BE49-F238E27FC236}">
                <a16:creationId xmlns:a16="http://schemas.microsoft.com/office/drawing/2014/main" id="{DAAE8F31-01B8-4A9B-BDED-5676633D7684}"/>
              </a:ext>
            </a:extLst>
          </p:cNvPr>
          <p:cNvSpPr>
            <a:spLocks noGrp="1" noChangeArrowheads="1"/>
          </p:cNvSpPr>
          <p:nvPr>
            <p:ph type="sldNum" sz="quarter" idx="11"/>
          </p:nvPr>
        </p:nvSpPr>
        <p:spPr>
          <a:ln/>
        </p:spPr>
        <p:txBody>
          <a:bodyPr/>
          <a:lstStyle>
            <a:lvl1pPr>
              <a:defRPr/>
            </a:lvl1pPr>
          </a:lstStyle>
          <a:p>
            <a:fld id="{11EAAEBC-C5C5-4637-938A-6F2616932A96}" type="slidenum">
              <a:rPr lang="en-US" altLang="ko-KR"/>
              <a:pPr/>
              <a:t>‹#›</a:t>
            </a:fld>
            <a:endParaRPr lang="en-US" altLang="ko-KR"/>
          </a:p>
        </p:txBody>
      </p:sp>
      <p:sp>
        <p:nvSpPr>
          <p:cNvPr id="4" name="Rectangle 23">
            <a:extLst>
              <a:ext uri="{FF2B5EF4-FFF2-40B4-BE49-F238E27FC236}">
                <a16:creationId xmlns:a16="http://schemas.microsoft.com/office/drawing/2014/main" id="{9CE8F9E4-4E7B-42A4-9371-70A3511B3A9D}"/>
              </a:ext>
            </a:extLst>
          </p:cNvPr>
          <p:cNvSpPr>
            <a:spLocks noGrp="1" noChangeArrowheads="1"/>
          </p:cNvSpPr>
          <p:nvPr>
            <p:ph type="ftr" sz="quarter" idx="12"/>
          </p:nvPr>
        </p:nvSpPr>
        <p:spPr>
          <a:ln/>
        </p:spPr>
        <p:txBody>
          <a:bodyPr/>
          <a:lstStyle>
            <a:lvl1pPr>
              <a:defRPr/>
            </a:lvl1pPr>
          </a:lstStyle>
          <a:p>
            <a:pPr>
              <a:defRPr/>
            </a:pPr>
            <a:endParaRPr lang="en-US" altLang="ko-KR"/>
          </a:p>
        </p:txBody>
      </p:sp>
      <p:sp>
        <p:nvSpPr>
          <p:cNvPr id="5" name="標題 4">
            <a:extLst>
              <a:ext uri="{FF2B5EF4-FFF2-40B4-BE49-F238E27FC236}">
                <a16:creationId xmlns:a16="http://schemas.microsoft.com/office/drawing/2014/main" id="{8B82CB64-B0C5-47B3-A5CD-0CCCABE2EEDF}"/>
              </a:ext>
            </a:extLst>
          </p:cNvPr>
          <p:cNvSpPr>
            <a:spLocks noGrp="1"/>
          </p:cNvSpPr>
          <p:nvPr>
            <p:ph type="title"/>
          </p:nvPr>
        </p:nvSpPr>
        <p:spPr/>
        <p:txBody>
          <a:bodyPr/>
          <a:lstStyle/>
          <a:p>
            <a:r>
              <a:rPr lang="zh-TW" altLang="en-US"/>
              <a:t>按一下以編輯母片標題樣式</a:t>
            </a:r>
            <a:endParaRPr lang="zh-TW" altLang="en-US" dirty="0"/>
          </a:p>
        </p:txBody>
      </p:sp>
      <p:sp>
        <p:nvSpPr>
          <p:cNvPr id="7" name="內容版面配置區 6">
            <a:extLst>
              <a:ext uri="{FF2B5EF4-FFF2-40B4-BE49-F238E27FC236}">
                <a16:creationId xmlns:a16="http://schemas.microsoft.com/office/drawing/2014/main" id="{BF900EB1-90B3-40BE-BE5D-9355E0BC73C6}"/>
              </a:ext>
            </a:extLst>
          </p:cNvPr>
          <p:cNvSpPr>
            <a:spLocks noGrp="1"/>
          </p:cNvSpPr>
          <p:nvPr>
            <p:ph sz="quarter" idx="13"/>
          </p:nvPr>
        </p:nvSpPr>
        <p:spPr>
          <a:xfrm>
            <a:off x="827088" y="1340767"/>
            <a:ext cx="3816350" cy="453650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9" name="內容版面配置區 8">
            <a:extLst>
              <a:ext uri="{FF2B5EF4-FFF2-40B4-BE49-F238E27FC236}">
                <a16:creationId xmlns:a16="http://schemas.microsoft.com/office/drawing/2014/main" id="{B58ABDA9-DA46-48C1-A8B0-E63AB6AEE08C}"/>
              </a:ext>
            </a:extLst>
          </p:cNvPr>
          <p:cNvSpPr>
            <a:spLocks noGrp="1"/>
          </p:cNvSpPr>
          <p:nvPr>
            <p:ph sz="quarter" idx="14"/>
          </p:nvPr>
        </p:nvSpPr>
        <p:spPr>
          <a:xfrm>
            <a:off x="4787900" y="1341438"/>
            <a:ext cx="4141788" cy="45354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197438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ko-KR" altLang="en-US"/>
          </a:p>
        </p:txBody>
      </p:sp>
      <p:sp>
        <p:nvSpPr>
          <p:cNvPr id="7" name="日期版面配置區 6">
            <a:extLst>
              <a:ext uri="{FF2B5EF4-FFF2-40B4-BE49-F238E27FC236}">
                <a16:creationId xmlns:a16="http://schemas.microsoft.com/office/drawing/2014/main" id="{6DFFAA28-0A1B-4C53-BDD8-DB00B6AC734A}"/>
              </a:ext>
            </a:extLst>
          </p:cNvPr>
          <p:cNvSpPr>
            <a:spLocks noGrp="1"/>
          </p:cNvSpPr>
          <p:nvPr>
            <p:ph type="dt" sz="half" idx="10"/>
          </p:nvPr>
        </p:nvSpPr>
        <p:spPr/>
        <p:txBody>
          <a:bodyPr/>
          <a:lstStyle/>
          <a:p>
            <a:pPr>
              <a:defRPr/>
            </a:pPr>
            <a:endParaRPr lang="en-US" altLang="ko-KR" dirty="0"/>
          </a:p>
        </p:txBody>
      </p:sp>
      <p:sp>
        <p:nvSpPr>
          <p:cNvPr id="8" name="頁尾版面配置區 7">
            <a:extLst>
              <a:ext uri="{FF2B5EF4-FFF2-40B4-BE49-F238E27FC236}">
                <a16:creationId xmlns:a16="http://schemas.microsoft.com/office/drawing/2014/main" id="{DC464E5E-D07F-43F7-8233-EDFE9135D440}"/>
              </a:ext>
            </a:extLst>
          </p:cNvPr>
          <p:cNvSpPr>
            <a:spLocks noGrp="1"/>
          </p:cNvSpPr>
          <p:nvPr>
            <p:ph type="ftr" sz="quarter" idx="11"/>
          </p:nvPr>
        </p:nvSpPr>
        <p:spPr/>
        <p:txBody>
          <a:bodyPr/>
          <a:lstStyle/>
          <a:p>
            <a:pPr>
              <a:defRPr/>
            </a:pPr>
            <a:endParaRPr lang="en-US" altLang="ko-KR"/>
          </a:p>
        </p:txBody>
      </p:sp>
      <p:sp>
        <p:nvSpPr>
          <p:cNvPr id="9" name="投影片編號版面配置區 8">
            <a:extLst>
              <a:ext uri="{FF2B5EF4-FFF2-40B4-BE49-F238E27FC236}">
                <a16:creationId xmlns:a16="http://schemas.microsoft.com/office/drawing/2014/main" id="{6F58F350-143D-4D5B-83F0-596644A88CD0}"/>
              </a:ext>
            </a:extLst>
          </p:cNvPr>
          <p:cNvSpPr>
            <a:spLocks noGrp="1"/>
          </p:cNvSpPr>
          <p:nvPr>
            <p:ph type="sldNum" sz="quarter" idx="12"/>
          </p:nvPr>
        </p:nvSpPr>
        <p:spPr/>
        <p:txBody>
          <a:bodyPr/>
          <a:lstStyle/>
          <a:p>
            <a:fld id="{D55CB18B-31BB-4254-9559-1B86933C9FD7}" type="slidenum">
              <a:rPr lang="en-US" altLang="ko-KR" smtClean="0"/>
              <a:pPr/>
              <a:t>‹#›</a:t>
            </a:fld>
            <a:endParaRPr lang="en-US" altLang="ko-KR"/>
          </a:p>
        </p:txBody>
      </p:sp>
      <p:sp>
        <p:nvSpPr>
          <p:cNvPr id="10" name="標題 9">
            <a:extLst>
              <a:ext uri="{FF2B5EF4-FFF2-40B4-BE49-F238E27FC236}">
                <a16:creationId xmlns:a16="http://schemas.microsoft.com/office/drawing/2014/main" id="{96C24A02-D6E1-4617-BD43-812E3E83CCCC}"/>
              </a:ext>
            </a:extLst>
          </p:cNvPr>
          <p:cNvSpPr>
            <a:spLocks noGrp="1"/>
          </p:cNvSpPr>
          <p:nvPr>
            <p:ph type="title"/>
          </p:nvPr>
        </p:nvSpPr>
        <p:spPr/>
        <p:txBody>
          <a:bodyPr/>
          <a:lstStyle>
            <a:lvl1pPr>
              <a:defRPr>
                <a:effectLst/>
              </a:defRPr>
            </a:lvl1pPr>
          </a:lstStyle>
          <a:p>
            <a:r>
              <a:rPr lang="zh-TW" altLang="en-US"/>
              <a:t>按一下以編輯母片標題樣式</a:t>
            </a:r>
            <a:endParaRPr lang="zh-TW" altLang="en-US" dirty="0"/>
          </a:p>
        </p:txBody>
      </p:sp>
    </p:spTree>
    <p:extLst>
      <p:ext uri="{BB962C8B-B14F-4D97-AF65-F5344CB8AC3E}">
        <p14:creationId xmlns:p14="http://schemas.microsoft.com/office/powerpoint/2010/main" val="41541554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spc="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505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7" name="標題 6">
            <a:extLst>
              <a:ext uri="{FF2B5EF4-FFF2-40B4-BE49-F238E27FC236}">
                <a16:creationId xmlns:a16="http://schemas.microsoft.com/office/drawing/2014/main" id="{676BE4DE-02B2-43E3-937C-29FC95D0AF5F}"/>
              </a:ext>
            </a:extLst>
          </p:cNvPr>
          <p:cNvSpPr>
            <a:spLocks noGrp="1"/>
          </p:cNvSpPr>
          <p:nvPr>
            <p:ph type="title"/>
          </p:nvPr>
        </p:nvSpPr>
        <p:spPr/>
        <p:txBody>
          <a:bodyPr/>
          <a:lstStyle/>
          <a:p>
            <a:r>
              <a:rPr lang="zh-TW" altLang="en-US" dirty="0"/>
              <a:t>按一下以編輯母片標題樣式</a:t>
            </a:r>
          </a:p>
        </p:txBody>
      </p:sp>
      <p:sp>
        <p:nvSpPr>
          <p:cNvPr id="8" name="日期版面配置區 7">
            <a:extLst>
              <a:ext uri="{FF2B5EF4-FFF2-40B4-BE49-F238E27FC236}">
                <a16:creationId xmlns:a16="http://schemas.microsoft.com/office/drawing/2014/main" id="{18872B26-DD7B-4559-B4AD-217C4DAB2004}"/>
              </a:ext>
            </a:extLst>
          </p:cNvPr>
          <p:cNvSpPr>
            <a:spLocks noGrp="1"/>
          </p:cNvSpPr>
          <p:nvPr>
            <p:ph type="dt" sz="half" idx="10"/>
          </p:nvPr>
        </p:nvSpPr>
        <p:spPr/>
        <p:txBody>
          <a:bodyPr/>
          <a:lstStyle/>
          <a:p>
            <a:pPr>
              <a:defRPr/>
            </a:pPr>
            <a:endParaRPr lang="en-US" altLang="ko-KR"/>
          </a:p>
        </p:txBody>
      </p:sp>
      <p:sp>
        <p:nvSpPr>
          <p:cNvPr id="9" name="頁尾版面配置區 8">
            <a:extLst>
              <a:ext uri="{FF2B5EF4-FFF2-40B4-BE49-F238E27FC236}">
                <a16:creationId xmlns:a16="http://schemas.microsoft.com/office/drawing/2014/main" id="{4A66AB43-F3B0-4816-9DFC-EDAFA110CFF8}"/>
              </a:ext>
            </a:extLst>
          </p:cNvPr>
          <p:cNvSpPr>
            <a:spLocks noGrp="1"/>
          </p:cNvSpPr>
          <p:nvPr>
            <p:ph type="ftr" sz="quarter" idx="11"/>
          </p:nvPr>
        </p:nvSpPr>
        <p:spPr/>
        <p:txBody>
          <a:bodyPr/>
          <a:lstStyle/>
          <a:p>
            <a:pPr>
              <a:defRPr/>
            </a:pPr>
            <a:endParaRPr lang="en-US" altLang="ko-KR"/>
          </a:p>
        </p:txBody>
      </p:sp>
      <p:sp>
        <p:nvSpPr>
          <p:cNvPr id="10" name="投影片編號版面配置區 9">
            <a:extLst>
              <a:ext uri="{FF2B5EF4-FFF2-40B4-BE49-F238E27FC236}">
                <a16:creationId xmlns:a16="http://schemas.microsoft.com/office/drawing/2014/main" id="{47D0E54C-36E3-4F0A-90F2-EE93018C8525}"/>
              </a:ext>
            </a:extLst>
          </p:cNvPr>
          <p:cNvSpPr>
            <a:spLocks noGrp="1"/>
          </p:cNvSpPr>
          <p:nvPr>
            <p:ph type="sldNum" sz="quarter" idx="12"/>
          </p:nvPr>
        </p:nvSpPr>
        <p:spPr/>
        <p:txBody>
          <a:bodyPr/>
          <a:lstStyle/>
          <a:p>
            <a:fld id="{1A39A694-C9D2-4A1F-B22B-D5A13C3121DA}" type="slidenum">
              <a:rPr lang="en-US" altLang="ko-KR" smtClean="0"/>
              <a:pPr/>
              <a:t>‹#›</a:t>
            </a:fld>
            <a:endParaRPr lang="en-US" altLang="ko-KR"/>
          </a:p>
        </p:txBody>
      </p:sp>
    </p:spTree>
    <p:extLst>
      <p:ext uri="{BB962C8B-B14F-4D97-AF65-F5344CB8AC3E}">
        <p14:creationId xmlns:p14="http://schemas.microsoft.com/office/powerpoint/2010/main" val="38978918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3.png"/><Relationship Id="rId10"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71DA9D9B-4034-4A66-9E10-3796E16B2930}"/>
              </a:ext>
            </a:extLst>
          </p:cNvPr>
          <p:cNvSpPr/>
          <p:nvPr/>
        </p:nvSpPr>
        <p:spPr>
          <a:xfrm>
            <a:off x="0" y="0"/>
            <a:ext cx="9144000" cy="7143750"/>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4" name="그룹 14">
            <a:extLst>
              <a:ext uri="{FF2B5EF4-FFF2-40B4-BE49-F238E27FC236}">
                <a16:creationId xmlns:a16="http://schemas.microsoft.com/office/drawing/2014/main" id="{9E8A2FA8-DE79-4414-95E1-BE2F760354D8}"/>
              </a:ext>
            </a:extLst>
          </p:cNvPr>
          <p:cNvGrpSpPr>
            <a:grpSpLocks/>
          </p:cNvGrpSpPr>
          <p:nvPr userDrawn="1"/>
        </p:nvGrpSpPr>
        <p:grpSpPr bwMode="auto">
          <a:xfrm>
            <a:off x="-285750" y="5877272"/>
            <a:ext cx="10001250" cy="2623791"/>
            <a:chOff x="-285784" y="5500688"/>
            <a:chExt cx="10001320" cy="3000375"/>
          </a:xfrm>
        </p:grpSpPr>
        <p:pic>
          <p:nvPicPr>
            <p:cNvPr id="5" name="그림 28" descr="건물.png">
              <a:extLst>
                <a:ext uri="{FF2B5EF4-FFF2-40B4-BE49-F238E27FC236}">
                  <a16:creationId xmlns:a16="http://schemas.microsoft.com/office/drawing/2014/main" id="{2ECC8577-5A92-413C-85CE-96FAC35DC41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500688"/>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그룹 13">
              <a:extLst>
                <a:ext uri="{FF2B5EF4-FFF2-40B4-BE49-F238E27FC236}">
                  <a16:creationId xmlns:a16="http://schemas.microsoft.com/office/drawing/2014/main" id="{4FD29314-DE0F-44BE-9178-D304AE560C14}"/>
                </a:ext>
              </a:extLst>
            </p:cNvPr>
            <p:cNvGrpSpPr>
              <a:grpSpLocks/>
            </p:cNvGrpSpPr>
            <p:nvPr userDrawn="1"/>
          </p:nvGrpSpPr>
          <p:grpSpPr bwMode="auto">
            <a:xfrm>
              <a:off x="-285784" y="6343650"/>
              <a:ext cx="10001320" cy="2157413"/>
              <a:chOff x="-285784" y="6343650"/>
              <a:chExt cx="10001320" cy="2157413"/>
            </a:xfrm>
          </p:grpSpPr>
          <p:sp>
            <p:nvSpPr>
              <p:cNvPr id="13" name="타원 12">
                <a:extLst>
                  <a:ext uri="{FF2B5EF4-FFF2-40B4-BE49-F238E27FC236}">
                    <a16:creationId xmlns:a16="http://schemas.microsoft.com/office/drawing/2014/main" id="{8C4FEFFA-637D-4CD6-8109-79FAED98C20F}"/>
                  </a:ext>
                </a:extLst>
              </p:cNvPr>
              <p:cNvSpPr/>
              <p:nvPr userDrawn="1"/>
            </p:nvSpPr>
            <p:spPr>
              <a:xfrm>
                <a:off x="-285784" y="6731000"/>
                <a:ext cx="10001320" cy="1000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2061" name="그룹 11">
                <a:extLst>
                  <a:ext uri="{FF2B5EF4-FFF2-40B4-BE49-F238E27FC236}">
                    <a16:creationId xmlns:a16="http://schemas.microsoft.com/office/drawing/2014/main" id="{FAD731D8-8C56-4320-846E-5CE98C00C822}"/>
                  </a:ext>
                </a:extLst>
              </p:cNvPr>
              <p:cNvGrpSpPr>
                <a:grpSpLocks/>
              </p:cNvGrpSpPr>
              <p:nvPr userDrawn="1"/>
            </p:nvGrpSpPr>
            <p:grpSpPr bwMode="auto">
              <a:xfrm>
                <a:off x="0" y="6343650"/>
                <a:ext cx="9144000" cy="2157413"/>
                <a:chOff x="0" y="6343650"/>
                <a:chExt cx="9144000" cy="2157413"/>
              </a:xfrm>
            </p:grpSpPr>
            <p:pic>
              <p:nvPicPr>
                <p:cNvPr id="2062" name="그림 27" descr="지도.png">
                  <a:extLst>
                    <a:ext uri="{FF2B5EF4-FFF2-40B4-BE49-F238E27FC236}">
                      <a16:creationId xmlns:a16="http://schemas.microsoft.com/office/drawing/2014/main" id="{A07B11EB-0A2E-4106-9F4D-24EE43157D6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230193">
                  <a:off x="0" y="6343650"/>
                  <a:ext cx="91440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그림 29" descr="vnf.png">
                  <a:extLst>
                    <a:ext uri="{FF2B5EF4-FFF2-40B4-BE49-F238E27FC236}">
                      <a16:creationId xmlns:a16="http://schemas.microsoft.com/office/drawing/2014/main" id="{306FE32A-6BC1-46AD-BC3C-93640FB1FA7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494463"/>
                  <a:ext cx="9144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 name="Rectangle 4">
            <a:extLst>
              <a:ext uri="{FF2B5EF4-FFF2-40B4-BE49-F238E27FC236}">
                <a16:creationId xmlns:a16="http://schemas.microsoft.com/office/drawing/2014/main" id="{41AE4E9B-8A92-4558-B8E6-DEB84B086847}"/>
              </a:ext>
            </a:extLst>
          </p:cNvPr>
          <p:cNvSpPr>
            <a:spLocks noGrp="1" noChangeArrowheads="1"/>
          </p:cNvSpPr>
          <p:nvPr>
            <p:ph type="dt" sz="half" idx="2"/>
          </p:nvPr>
        </p:nvSpPr>
        <p:spPr bwMode="auto">
          <a:xfrm>
            <a:off x="457200" y="648114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3" name="Rectangle 6">
            <a:extLst>
              <a:ext uri="{FF2B5EF4-FFF2-40B4-BE49-F238E27FC236}">
                <a16:creationId xmlns:a16="http://schemas.microsoft.com/office/drawing/2014/main" id="{6AC7B486-A84A-4F26-8E09-B7F0FE6BAA3F}"/>
              </a:ext>
            </a:extLst>
          </p:cNvPr>
          <p:cNvSpPr>
            <a:spLocks noGrp="1" noChangeArrowheads="1"/>
          </p:cNvSpPr>
          <p:nvPr>
            <p:ph type="sldNum" sz="quarter" idx="4"/>
          </p:nvPr>
        </p:nvSpPr>
        <p:spPr bwMode="auto">
          <a:xfrm>
            <a:off x="6553200" y="648114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1"/>
                </a:solidFill>
              </a:defRPr>
            </a:lvl1pPr>
          </a:lstStyle>
          <a:p>
            <a:fld id="{D55CB18B-31BB-4254-9559-1B86933C9FD7}" type="slidenum">
              <a:rPr lang="en-US" altLang="ko-KR" smtClean="0"/>
              <a:pPr/>
              <a:t>‹#›</a:t>
            </a:fld>
            <a:endParaRPr lang="en-US" altLang="ko-KR"/>
          </a:p>
        </p:txBody>
      </p:sp>
      <p:sp>
        <p:nvSpPr>
          <p:cNvPr id="2071" name="Rectangle 23">
            <a:extLst>
              <a:ext uri="{FF2B5EF4-FFF2-40B4-BE49-F238E27FC236}">
                <a16:creationId xmlns:a16="http://schemas.microsoft.com/office/drawing/2014/main" id="{583E748F-A412-47AC-B550-246EEF45D955}"/>
              </a:ext>
            </a:extLst>
          </p:cNvPr>
          <p:cNvSpPr>
            <a:spLocks noGrp="1" noChangeArrowheads="1"/>
          </p:cNvSpPr>
          <p:nvPr>
            <p:ph type="ftr" sz="quarter" idx="3"/>
          </p:nvPr>
        </p:nvSpPr>
        <p:spPr bwMode="auto">
          <a:xfrm>
            <a:off x="3124200" y="6481142"/>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latinLnBrk="1" hangingPunct="0">
              <a:defRPr sz="1400">
                <a:latin typeface="굴림" charset="-127"/>
                <a:ea typeface="굴림" charset="-127"/>
              </a:defRPr>
            </a:lvl1pPr>
          </a:lstStyle>
          <a:p>
            <a:pPr>
              <a:defRPr/>
            </a:pPr>
            <a:endParaRPr lang="en-US" altLang="ko-KR"/>
          </a:p>
        </p:txBody>
      </p:sp>
      <p:pic>
        <p:nvPicPr>
          <p:cNvPr id="2057" name="그림 30" descr="밤하늘별.png">
            <a:extLst>
              <a:ext uri="{FF2B5EF4-FFF2-40B4-BE49-F238E27FC236}">
                <a16:creationId xmlns:a16="http://schemas.microsoft.com/office/drawing/2014/main" id="{A4342B9A-8D21-4594-9BD2-99BAF87DDBA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00500" y="0"/>
            <a:ext cx="51435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그림 32" descr="전구.png">
            <a:extLst>
              <a:ext uri="{FF2B5EF4-FFF2-40B4-BE49-F238E27FC236}">
                <a16:creationId xmlns:a16="http://schemas.microsoft.com/office/drawing/2014/main" id="{A9CEFF85-9098-4EFD-BC7B-965E356D163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714375"/>
            <a:ext cx="22479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제목 개체 틀 21">
            <a:extLst>
              <a:ext uri="{FF2B5EF4-FFF2-40B4-BE49-F238E27FC236}">
                <a16:creationId xmlns:a16="http://schemas.microsoft.com/office/drawing/2014/main" id="{AB5307E4-F09F-48BE-B35F-D0D5DD33C2AF}"/>
              </a:ext>
            </a:extLst>
          </p:cNvPr>
          <p:cNvSpPr>
            <a:spLocks noGrp="1"/>
          </p:cNvSpPr>
          <p:nvPr>
            <p:ph type="title"/>
          </p:nvPr>
        </p:nvSpPr>
        <p:spPr bwMode="auto">
          <a:xfrm>
            <a:off x="827584" y="116632"/>
            <a:ext cx="8102104"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dirty="0"/>
              <a:t>마스터 제목 스타일 편집</a:t>
            </a:r>
          </a:p>
        </p:txBody>
      </p:sp>
      <p:sp>
        <p:nvSpPr>
          <p:cNvPr id="7" name="文字版面配置區 6">
            <a:extLst>
              <a:ext uri="{FF2B5EF4-FFF2-40B4-BE49-F238E27FC236}">
                <a16:creationId xmlns:a16="http://schemas.microsoft.com/office/drawing/2014/main" id="{380E1B18-E3D3-45CE-98AC-3C5CB946B8DC}"/>
              </a:ext>
            </a:extLst>
          </p:cNvPr>
          <p:cNvSpPr>
            <a:spLocks noGrp="1"/>
          </p:cNvSpPr>
          <p:nvPr>
            <p:ph type="body" idx="1"/>
          </p:nvPr>
        </p:nvSpPr>
        <p:spPr>
          <a:xfrm>
            <a:off x="395536" y="1324535"/>
            <a:ext cx="8534152" cy="4654366"/>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cSld>
  <p:clrMap bg1="lt1" tx1="dk1" bg2="lt2" tx2="dk2" accent1="accent1" accent2="accent2" accent3="accent3" accent4="accent4" accent5="accent5" accent6="accent6" hlink="hlink" folHlink="folHlink"/>
  <p:sldLayoutIdLst>
    <p:sldLayoutId id="2147484505" r:id="rId1"/>
    <p:sldLayoutId id="2147484500" r:id="rId2"/>
    <p:sldLayoutId id="2147484506" r:id="rId3"/>
    <p:sldLayoutId id="2147484507" r:id="rId4"/>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wipe(left)">
                                      <p:cBhvr>
                                        <p:cTn id="7" dur="1000"/>
                                        <p:tgtEl>
                                          <p:spTgt spid="2059"/>
                                        </p:tgtEl>
                                      </p:cBhvr>
                                    </p:animEffect>
                                  </p:childTnLst>
                                </p:cTn>
                              </p:par>
                              <p:par>
                                <p:cTn id="8" presetID="22" presetClass="entr" presetSubtype="8" fill="hold"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wipe(left)">
                                      <p:cBhvr>
                                        <p:cTn id="10" dur="1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Lst>
  </p:timing>
  <p:hf hdr="0" ftr="0" dt="0"/>
  <p:txStyles>
    <p:titleStyle>
      <a:lvl1pPr algn="ctr" rtl="0" eaLnBrk="1" fontAlgn="base" latinLnBrk="1" hangingPunct="1">
        <a:spcBef>
          <a:spcPct val="0"/>
        </a:spcBef>
        <a:spcAft>
          <a:spcPct val="0"/>
        </a:spcAft>
        <a:defRPr kumimoji="1" sz="3600" b="1" baseline="0">
          <a:solidFill>
            <a:srgbClr val="00FFFF"/>
          </a:solidFill>
          <a:latin typeface="Arial" panose="020B0604020202020204" pitchFamily="34" charset="0"/>
          <a:ea typeface="標楷體" panose="03000509000000000000" pitchFamily="65" charset="-120"/>
          <a:cs typeface="+mj-cs"/>
        </a:defRPr>
      </a:lvl1pPr>
      <a:lvl2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2pPr>
      <a:lvl3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3pPr>
      <a:lvl4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4pPr>
      <a:lvl5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6pPr>
      <a:lvl7pPr marL="9144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7pPr>
      <a:lvl8pPr marL="13716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8pPr>
      <a:lvl9pPr marL="18288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1" fontAlgn="base" latinLnBrk="0" hangingPunct="1">
        <a:spcBef>
          <a:spcPct val="20000"/>
        </a:spcBef>
        <a:spcAft>
          <a:spcPct val="0"/>
        </a:spcAft>
        <a:buChar char="•"/>
        <a:defRPr kumimoji="1" sz="2800" baseline="0">
          <a:solidFill>
            <a:schemeClr val="bg1"/>
          </a:solidFill>
          <a:latin typeface="Arial" panose="020B0604020202020204" pitchFamily="34" charset="0"/>
          <a:ea typeface="標楷體" panose="03000509000000000000" pitchFamily="65" charset="-120"/>
          <a:cs typeface="+mn-cs"/>
        </a:defRPr>
      </a:lvl1pPr>
      <a:lvl2pPr marL="742950" indent="-285750" algn="l" rtl="0" eaLnBrk="1" fontAlgn="base" latinLnBrk="0" hangingPunct="1">
        <a:spcBef>
          <a:spcPct val="20000"/>
        </a:spcBef>
        <a:spcAft>
          <a:spcPct val="0"/>
        </a:spcAft>
        <a:buChar char="–"/>
        <a:defRPr kumimoji="1" sz="2800" baseline="0">
          <a:solidFill>
            <a:schemeClr val="bg1"/>
          </a:solidFill>
          <a:latin typeface="Arial" panose="020B0604020202020204" pitchFamily="34" charset="0"/>
          <a:ea typeface="標楷體" panose="03000509000000000000" pitchFamily="65" charset="-120"/>
        </a:defRPr>
      </a:lvl2pPr>
      <a:lvl3pPr marL="1143000" indent="-228600" algn="l" rtl="0" eaLnBrk="1" fontAlgn="base" latinLnBrk="0" hangingPunct="1">
        <a:spcBef>
          <a:spcPct val="20000"/>
        </a:spcBef>
        <a:spcAft>
          <a:spcPct val="0"/>
        </a:spcAft>
        <a:buChar char="•"/>
        <a:defRPr kumimoji="1" sz="2400" baseline="0">
          <a:solidFill>
            <a:schemeClr val="bg1"/>
          </a:solidFill>
          <a:latin typeface="Arial" panose="020B0604020202020204" pitchFamily="34" charset="0"/>
          <a:ea typeface="標楷體" panose="03000509000000000000" pitchFamily="65" charset="-120"/>
        </a:defRPr>
      </a:lvl3pPr>
      <a:lvl4pPr marL="1600200" indent="-228600" algn="l" rtl="0" eaLnBrk="1" fontAlgn="base" latinLnBrk="0" hangingPunct="1">
        <a:spcBef>
          <a:spcPct val="20000"/>
        </a:spcBef>
        <a:spcAft>
          <a:spcPct val="0"/>
        </a:spcAft>
        <a:buChar char="–"/>
        <a:defRPr kumimoji="1" sz="2000" baseline="0">
          <a:solidFill>
            <a:schemeClr val="bg1"/>
          </a:solidFill>
          <a:latin typeface="Arial" panose="020B0604020202020204" pitchFamily="34" charset="0"/>
          <a:ea typeface="標楷體" panose="03000509000000000000" pitchFamily="65" charset="-120"/>
        </a:defRPr>
      </a:lvl4pPr>
      <a:lvl5pPr marL="2057400" indent="-228600" algn="l" rtl="0" eaLnBrk="1" fontAlgn="base" latinLnBrk="0" hangingPunct="1">
        <a:spcBef>
          <a:spcPct val="20000"/>
        </a:spcBef>
        <a:spcAft>
          <a:spcPct val="0"/>
        </a:spcAft>
        <a:buChar char="»"/>
        <a:defRPr kumimoji="1" sz="2000" baseline="0">
          <a:solidFill>
            <a:schemeClr val="bg1"/>
          </a:solidFill>
          <a:latin typeface="Arial" panose="020B0604020202020204" pitchFamily="34" charset="0"/>
          <a:ea typeface="標楷體" panose="03000509000000000000" pitchFamily="65" charset="-120"/>
        </a:defRPr>
      </a:lvl5pPr>
      <a:lvl6pPr marL="2514600" indent="-228600" algn="l" rtl="0" eaLnBrk="1" fontAlgn="base" latinLnBrk="1" hangingPunct="1">
        <a:spcBef>
          <a:spcPct val="20000"/>
        </a:spcBef>
        <a:spcAft>
          <a:spcPct val="0"/>
        </a:spcAft>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32F"/>
        </a:solidFill>
        <a:effectLst/>
      </p:bgPr>
    </p:bg>
    <p:spTree>
      <p:nvGrpSpPr>
        <p:cNvPr id="1" name=""/>
        <p:cNvGrpSpPr/>
        <p:nvPr/>
      </p:nvGrpSpPr>
      <p:grpSpPr>
        <a:xfrm>
          <a:off x="0" y="0"/>
          <a:ext cx="0" cy="0"/>
          <a:chOff x="0" y="0"/>
          <a:chExt cx="0" cy="0"/>
        </a:xfrm>
      </p:grpSpPr>
      <p:pic>
        <p:nvPicPr>
          <p:cNvPr id="5122" name="그림 26" descr="전구.png">
            <a:extLst>
              <a:ext uri="{FF2B5EF4-FFF2-40B4-BE49-F238E27FC236}">
                <a16:creationId xmlns:a16="http://schemas.microsoft.com/office/drawing/2014/main" id="{AB921955-ACCE-4294-A8A7-0DFFA4C63C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4704" y="-142875"/>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그림 24" descr="전구빤작이.png">
            <a:extLst>
              <a:ext uri="{FF2B5EF4-FFF2-40B4-BE49-F238E27FC236}">
                <a16:creationId xmlns:a16="http://schemas.microsoft.com/office/drawing/2014/main" id="{B921C91E-43EA-485F-A78F-11B5E8019E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214313"/>
            <a:ext cx="19399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그림 25" descr="연두나비.png">
            <a:extLst>
              <a:ext uri="{FF2B5EF4-FFF2-40B4-BE49-F238E27FC236}">
                <a16:creationId xmlns:a16="http://schemas.microsoft.com/office/drawing/2014/main" id="{AECC4969-F114-4997-B6FC-6CA2B23B3D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857375"/>
            <a:ext cx="6524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 descr="D:\김희숙\2006work\ppt코리아\ppt코리아작업\애니형\풍경_여행_p\p_00006\png\7.png">
            <a:extLst>
              <a:ext uri="{FF2B5EF4-FFF2-40B4-BE49-F238E27FC236}">
                <a16:creationId xmlns:a16="http://schemas.microsoft.com/office/drawing/2014/main" id="{3411D189-C04C-4570-A06B-E2509924A0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9313" y="4584700"/>
            <a:ext cx="448468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D:\김희숙\2006work\ppt코리아\ppt코리아작업\애니형\풍경_여행_p\p_00006\png\8.png">
            <a:extLst>
              <a:ext uri="{FF2B5EF4-FFF2-40B4-BE49-F238E27FC236}">
                <a16:creationId xmlns:a16="http://schemas.microsoft.com/office/drawing/2014/main" id="{3A3CC43C-4042-4492-BCEB-7AB599B98D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6050" y="357188"/>
            <a:ext cx="645795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4" descr="8">
            <a:extLst>
              <a:ext uri="{FF2B5EF4-FFF2-40B4-BE49-F238E27FC236}">
                <a16:creationId xmlns:a16="http://schemas.microsoft.com/office/drawing/2014/main" id="{2128A174-25CB-40B3-AEE4-42BF8FA007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15875"/>
            <a:ext cx="8101533"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3">
            <a:extLst>
              <a:ext uri="{FF2B5EF4-FFF2-40B4-BE49-F238E27FC236}">
                <a16:creationId xmlns:a16="http://schemas.microsoft.com/office/drawing/2014/main" id="{40656A74-EF19-492E-B3E8-2A833F1A648C}"/>
              </a:ext>
            </a:extLst>
          </p:cNvPr>
          <p:cNvSpPr>
            <a:spLocks noGrp="1" noChangeArrowheads="1"/>
          </p:cNvSpPr>
          <p:nvPr>
            <p:ph type="body" idx="1"/>
          </p:nvPr>
        </p:nvSpPr>
        <p:spPr bwMode="auto">
          <a:xfrm>
            <a:off x="1288208" y="1067397"/>
            <a:ext cx="7604272" cy="524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5129" name="Rectangle 2">
            <a:extLst>
              <a:ext uri="{FF2B5EF4-FFF2-40B4-BE49-F238E27FC236}">
                <a16:creationId xmlns:a16="http://schemas.microsoft.com/office/drawing/2014/main" id="{AE9B36B7-A915-4617-9A47-8633A50A3D8D}"/>
              </a:ext>
            </a:extLst>
          </p:cNvPr>
          <p:cNvSpPr>
            <a:spLocks noGrp="1" noChangeArrowheads="1"/>
          </p:cNvSpPr>
          <p:nvPr>
            <p:ph type="title"/>
          </p:nvPr>
        </p:nvSpPr>
        <p:spPr bwMode="auto">
          <a:xfrm>
            <a:off x="1288208" y="60325"/>
            <a:ext cx="7604272" cy="93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ko-KR" dirty="0"/>
          </a:p>
        </p:txBody>
      </p:sp>
      <p:sp>
        <p:nvSpPr>
          <p:cNvPr id="9220" name="Rectangle 4">
            <a:extLst>
              <a:ext uri="{FF2B5EF4-FFF2-40B4-BE49-F238E27FC236}">
                <a16:creationId xmlns:a16="http://schemas.microsoft.com/office/drawing/2014/main" id="{CEACD826-A38E-48AB-9141-C4C3E55BA686}"/>
              </a:ext>
            </a:extLst>
          </p:cNvPr>
          <p:cNvSpPr>
            <a:spLocks noGrp="1" noChangeArrowheads="1"/>
          </p:cNvSpPr>
          <p:nvPr>
            <p:ph type="dt" sz="half" idx="2"/>
          </p:nvPr>
        </p:nvSpPr>
        <p:spPr bwMode="auto">
          <a:xfrm>
            <a:off x="457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9221" name="Rectangle 5">
            <a:extLst>
              <a:ext uri="{FF2B5EF4-FFF2-40B4-BE49-F238E27FC236}">
                <a16:creationId xmlns:a16="http://schemas.microsoft.com/office/drawing/2014/main" id="{024564FB-DE6D-4F0E-867E-1309ED303A20}"/>
              </a:ext>
            </a:extLst>
          </p:cNvPr>
          <p:cNvSpPr>
            <a:spLocks noGrp="1" noChangeArrowheads="1"/>
          </p:cNvSpPr>
          <p:nvPr>
            <p:ph type="ftr" sz="quarter" idx="3"/>
          </p:nvPr>
        </p:nvSpPr>
        <p:spPr bwMode="auto">
          <a:xfrm>
            <a:off x="3124200" y="638132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tx1"/>
                </a:solidFill>
                <a:latin typeface="굴림" pitchFamily="50" charset="-127"/>
                <a:ea typeface="굴림" pitchFamily="50" charset="-127"/>
              </a:defRPr>
            </a:lvl1pPr>
          </a:lstStyle>
          <a:p>
            <a:pPr>
              <a:defRPr/>
            </a:pPr>
            <a:endParaRPr lang="en-US" altLang="ko-KR"/>
          </a:p>
        </p:txBody>
      </p:sp>
      <p:sp>
        <p:nvSpPr>
          <p:cNvPr id="9222" name="Rectangle 6">
            <a:extLst>
              <a:ext uri="{FF2B5EF4-FFF2-40B4-BE49-F238E27FC236}">
                <a16:creationId xmlns:a16="http://schemas.microsoft.com/office/drawing/2014/main" id="{D6D00C98-5287-498F-ABBD-DD94D9B95DD5}"/>
              </a:ext>
            </a:extLst>
          </p:cNvPr>
          <p:cNvSpPr>
            <a:spLocks noGrp="1" noChangeArrowheads="1"/>
          </p:cNvSpPr>
          <p:nvPr>
            <p:ph type="sldNum" sz="quarter" idx="4"/>
          </p:nvPr>
        </p:nvSpPr>
        <p:spPr bwMode="auto">
          <a:xfrm>
            <a:off x="6553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lvl1pPr>
          </a:lstStyle>
          <a:p>
            <a:fld id="{1A39A694-C9D2-4A1F-B22B-D5A13C3121DA}" type="slidenum">
              <a:rPr lang="en-US" altLang="ko-KR"/>
              <a:pPr/>
              <a:t>‹#›</a:t>
            </a:fld>
            <a:endParaRPr lang="en-US" altLang="ko-KR"/>
          </a:p>
        </p:txBody>
      </p:sp>
      <p:grpSp>
        <p:nvGrpSpPr>
          <p:cNvPr id="2" name="그룹 21">
            <a:extLst>
              <a:ext uri="{FF2B5EF4-FFF2-40B4-BE49-F238E27FC236}">
                <a16:creationId xmlns:a16="http://schemas.microsoft.com/office/drawing/2014/main" id="{F5AE30DE-5BC9-4974-BCC4-90C054626880}"/>
              </a:ext>
            </a:extLst>
          </p:cNvPr>
          <p:cNvGrpSpPr>
            <a:grpSpLocks/>
          </p:cNvGrpSpPr>
          <p:nvPr/>
        </p:nvGrpSpPr>
        <p:grpSpPr bwMode="auto">
          <a:xfrm>
            <a:off x="-468560" y="5143500"/>
            <a:ext cx="1571626" cy="1495425"/>
            <a:chOff x="1500166" y="2928934"/>
            <a:chExt cx="3525839" cy="3355976"/>
          </a:xfrm>
        </p:grpSpPr>
        <p:pic>
          <p:nvPicPr>
            <p:cNvPr id="5137" name="Picture 244" descr="7">
              <a:extLst>
                <a:ext uri="{FF2B5EF4-FFF2-40B4-BE49-F238E27FC236}">
                  <a16:creationId xmlns:a16="http://schemas.microsoft.com/office/drawing/2014/main" id="{F0529C67-B4E9-4532-B320-0453C9E1725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714480" y="2928934"/>
              <a:ext cx="33115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245" descr="8">
              <a:extLst>
                <a:ext uri="{FF2B5EF4-FFF2-40B4-BE49-F238E27FC236}">
                  <a16:creationId xmlns:a16="http://schemas.microsoft.com/office/drawing/2014/main" id="{5BFE663D-20B6-418D-9347-9EA2F4291A9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00166" y="3000372"/>
              <a:ext cx="2614613"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503"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5129"/>
                                        </p:tgtEl>
                                        <p:attrNameLst>
                                          <p:attrName>style.visibility</p:attrName>
                                        </p:attrNameLst>
                                      </p:cBhvr>
                                      <p:to>
                                        <p:strVal val="visible"/>
                                      </p:to>
                                    </p:set>
                                    <p:animEffect transition="in" filter="wipe(left)">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hf hdr="0" ftr="0" dt="0"/>
  <p:txStyles>
    <p:titleStyle>
      <a:lvl1pPr algn="ctr" rtl="0" eaLnBrk="0" fontAlgn="base" latinLnBrk="1" hangingPunct="0">
        <a:spcBef>
          <a:spcPct val="0"/>
        </a:spcBef>
        <a:spcAft>
          <a:spcPct val="0"/>
        </a:spcAft>
        <a:defRPr kumimoji="1" lang="en-US" altLang="ko-KR" sz="3600" b="1" baseline="0" dirty="0">
          <a:solidFill>
            <a:srgbClr val="002060"/>
          </a:solidFill>
          <a:latin typeface="Arial" panose="020B0604020202020204" pitchFamily="34" charset="0"/>
          <a:ea typeface="標楷體" panose="03000509000000000000" pitchFamily="65" charset="-120"/>
          <a:cs typeface="+mj-cs"/>
        </a:defRPr>
      </a:lvl1pPr>
      <a:lvl2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i="1">
          <a:solidFill>
            <a:schemeClr val="bg1"/>
          </a:solidFill>
          <a:latin typeface="굴림" pitchFamily="50" charset="-127"/>
          <a:ea typeface="굴림" pitchFamily="50" charset="-127"/>
        </a:defRPr>
      </a:lvl6pPr>
      <a:lvl7pPr marL="914400" algn="l" rtl="0" fontAlgn="base" latinLnBrk="1">
        <a:spcBef>
          <a:spcPct val="0"/>
        </a:spcBef>
        <a:spcAft>
          <a:spcPct val="0"/>
        </a:spcAft>
        <a:defRPr kumimoji="1" sz="3000" b="1" i="1">
          <a:solidFill>
            <a:schemeClr val="bg1"/>
          </a:solidFill>
          <a:latin typeface="굴림" pitchFamily="50" charset="-127"/>
          <a:ea typeface="굴림" pitchFamily="50" charset="-127"/>
        </a:defRPr>
      </a:lvl7pPr>
      <a:lvl8pPr marL="1371600" algn="l" rtl="0" fontAlgn="base" latinLnBrk="1">
        <a:spcBef>
          <a:spcPct val="0"/>
        </a:spcBef>
        <a:spcAft>
          <a:spcPct val="0"/>
        </a:spcAft>
        <a:defRPr kumimoji="1" sz="3000" b="1" i="1">
          <a:solidFill>
            <a:schemeClr val="bg1"/>
          </a:solidFill>
          <a:latin typeface="굴림" pitchFamily="50" charset="-127"/>
          <a:ea typeface="굴림" pitchFamily="50" charset="-127"/>
        </a:defRPr>
      </a:lvl8pPr>
      <a:lvl9pPr marL="1828800" algn="l" rtl="0" fontAlgn="base" latinLnBrk="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0" fontAlgn="base" latinLnBrk="0" hangingPunct="0">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cs typeface="+mn-cs"/>
        </a:defRPr>
      </a:lvl1pPr>
      <a:lvl2pPr marL="742950" indent="-285750" algn="l" rtl="0" eaLnBrk="0" fontAlgn="base" latinLnBrk="0" hangingPunct="0">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defRPr>
      </a:lvl2pPr>
      <a:lvl3pPr marL="1143000" indent="-228600" algn="l" rtl="0" eaLnBrk="0" fontAlgn="base" latinLnBrk="0" hangingPunct="0">
        <a:spcBef>
          <a:spcPct val="20000"/>
        </a:spcBef>
        <a:spcAft>
          <a:spcPct val="0"/>
        </a:spcAft>
        <a:buChar char="•"/>
        <a:defRPr kumimoji="1" sz="2400" baseline="0">
          <a:solidFill>
            <a:schemeClr val="tx1"/>
          </a:solidFill>
          <a:latin typeface="Arial" panose="020B0604020202020204" pitchFamily="34" charset="0"/>
          <a:ea typeface="標楷體" panose="03000509000000000000" pitchFamily="65" charset="-120"/>
        </a:defRPr>
      </a:lvl3pPr>
      <a:lvl4pPr marL="1600200" indent="-228600" algn="l" rtl="0" eaLnBrk="0" fontAlgn="base" latinLnBrk="0" hangingPunct="0">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4pPr>
      <a:lvl5pPr marL="2057400" indent="-228600" algn="l" rtl="0" eaLnBrk="0" fontAlgn="base" latinLnBrk="0" hangingPunct="0">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5pPr>
      <a:lvl6pPr marL="2514600" indent="-228600" algn="l" rtl="0" fontAlgn="base" latinLnBrk="1">
        <a:spcBef>
          <a:spcPct val="20000"/>
        </a:spcBef>
        <a:spcAft>
          <a:spcPct val="0"/>
        </a:spcAft>
        <a:buChar char="»"/>
        <a:defRPr kumimoji="1" sz="2000">
          <a:solidFill>
            <a:schemeClr val="bg1"/>
          </a:solidFill>
          <a:latin typeface="+mn-lt"/>
          <a:ea typeface="+mn-ea"/>
        </a:defRPr>
      </a:lvl6pPr>
      <a:lvl7pPr marL="2971800" indent="-228600" algn="l" rtl="0" fontAlgn="base" latinLnBrk="1">
        <a:spcBef>
          <a:spcPct val="20000"/>
        </a:spcBef>
        <a:spcAft>
          <a:spcPct val="0"/>
        </a:spcAft>
        <a:buChar char="»"/>
        <a:defRPr kumimoji="1" sz="2000">
          <a:solidFill>
            <a:schemeClr val="bg1"/>
          </a:solidFill>
          <a:latin typeface="+mn-lt"/>
          <a:ea typeface="+mn-ea"/>
        </a:defRPr>
      </a:lvl7pPr>
      <a:lvl8pPr marL="3429000" indent="-228600" algn="l" rtl="0" fontAlgn="base" latinLnBrk="1">
        <a:spcBef>
          <a:spcPct val="20000"/>
        </a:spcBef>
        <a:spcAft>
          <a:spcPct val="0"/>
        </a:spcAft>
        <a:buChar char="»"/>
        <a:defRPr kumimoji="1" sz="2000">
          <a:solidFill>
            <a:schemeClr val="bg1"/>
          </a:solidFill>
          <a:latin typeface="+mn-lt"/>
          <a:ea typeface="+mn-ea"/>
        </a:defRPr>
      </a:lvl8pPr>
      <a:lvl9pPr marL="3886200" indent="-228600" algn="l" rtl="0" fontAlgn="base" latinLnBrk="1">
        <a:spcBef>
          <a:spcPct val="20000"/>
        </a:spcBef>
        <a:spcAft>
          <a:spcPct val="0"/>
        </a:spcAft>
        <a:buChar char="»"/>
        <a:defRPr kumimoji="1" sz="2000">
          <a:solidFill>
            <a:schemeClr val="bg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4">
            <a:extLst>
              <a:ext uri="{FF2B5EF4-FFF2-40B4-BE49-F238E27FC236}">
                <a16:creationId xmlns:a16="http://schemas.microsoft.com/office/drawing/2014/main" id="{5E75D9F1-7A0F-40E0-9836-013A38796F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620688"/>
            <a:ext cx="3711633" cy="997527"/>
          </a:xfrm>
          <a:prstGeom prst="rect">
            <a:avLst/>
          </a:prstGeom>
        </p:spPr>
      </p:pic>
      <p:sp>
        <p:nvSpPr>
          <p:cNvPr id="6" name="文字方塊 2">
            <a:extLst>
              <a:ext uri="{FF2B5EF4-FFF2-40B4-BE49-F238E27FC236}">
                <a16:creationId xmlns:a16="http://schemas.microsoft.com/office/drawing/2014/main" id="{41AFDD60-174F-4449-BEA9-BAC4358A4816}"/>
              </a:ext>
            </a:extLst>
          </p:cNvPr>
          <p:cNvSpPr txBox="1"/>
          <p:nvPr/>
        </p:nvSpPr>
        <p:spPr>
          <a:xfrm>
            <a:off x="549966" y="2060848"/>
            <a:ext cx="8044068" cy="32624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mn-lt"/>
                <a:ea typeface="+mn-ea"/>
                <a:cs typeface="+mn-cs"/>
              </a:rPr>
              <a:t>本教學投影片係屬教科書著作之延伸，亦受著作權法之保護。</a:t>
            </a:r>
            <a:endParaRPr kumimoji="0" lang="en-US" altLang="zh-TW"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TW"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mn-lt"/>
                <a:ea typeface="+mn-ea"/>
                <a:cs typeface="+mn-cs"/>
              </a:rPr>
              <a:t>請依出版社授權使用規範利用本教學資源，非經授權許可不得以影印、拷貝、列印等方法進行重製，亦不得改作、公開展示著作內容，亦請勿對第三人公開傳輸、散布。</a:t>
            </a:r>
          </a:p>
        </p:txBody>
      </p:sp>
    </p:spTree>
    <p:extLst>
      <p:ext uri="{BB962C8B-B14F-4D97-AF65-F5344CB8AC3E}">
        <p14:creationId xmlns:p14="http://schemas.microsoft.com/office/powerpoint/2010/main" val="355607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內容版面配置區 11">
            <a:extLst>
              <a:ext uri="{FF2B5EF4-FFF2-40B4-BE49-F238E27FC236}">
                <a16:creationId xmlns:a16="http://schemas.microsoft.com/office/drawing/2014/main" id="{2FC25811-7403-497E-ADD8-1FD404446DD5}"/>
              </a:ext>
            </a:extLst>
          </p:cNvPr>
          <p:cNvSpPr>
            <a:spLocks noGrp="1"/>
          </p:cNvSpPr>
          <p:nvPr>
            <p:ph idx="1"/>
          </p:nvPr>
        </p:nvSpPr>
        <p:spPr>
          <a:xfrm>
            <a:off x="395536" y="1324534"/>
            <a:ext cx="8534152" cy="4984785"/>
          </a:xfrm>
        </p:spPr>
        <p:txBody>
          <a:bodyPr>
            <a:normAutofit/>
          </a:bodyPr>
          <a:lstStyle/>
          <a:p>
            <a:r>
              <a:rPr lang="zh-TW" altLang="en-US" dirty="0">
                <a:solidFill>
                  <a:srgbClr val="FFFF00"/>
                </a:solidFill>
              </a:rPr>
              <a:t>企業流程管理</a:t>
            </a:r>
            <a:r>
              <a:rPr lang="en-US" altLang="zh-TW" dirty="0">
                <a:solidFill>
                  <a:srgbClr val="FFFF00"/>
                </a:solidFill>
              </a:rPr>
              <a:t>(business process</a:t>
            </a:r>
            <a:r>
              <a:rPr lang="zh-TW" altLang="en-US" dirty="0">
                <a:solidFill>
                  <a:srgbClr val="FFFF00"/>
                </a:solidFill>
              </a:rPr>
              <a:t> </a:t>
            </a:r>
            <a:r>
              <a:rPr lang="en-US" altLang="zh-TW" dirty="0">
                <a:solidFill>
                  <a:srgbClr val="FFFF00"/>
                </a:solidFill>
              </a:rPr>
              <a:t>management, BPM) </a:t>
            </a:r>
            <a:r>
              <a:rPr lang="zh-TW" altLang="en-US" dirty="0"/>
              <a:t>提供多樣化的工具與方法論，來分析既有的流程、設計新的流程以及將流程最佳化。</a:t>
            </a:r>
            <a:r>
              <a:rPr lang="en-US" altLang="zh-TW" dirty="0"/>
              <a:t>BPM </a:t>
            </a:r>
            <a:r>
              <a:rPr lang="zh-TW" altLang="en-US" dirty="0"/>
              <a:t>永不停歇，因為流程改善需要持續的變革</a:t>
            </a:r>
            <a:endParaRPr lang="en-US" altLang="zh-TW" dirty="0"/>
          </a:p>
          <a:p>
            <a:r>
              <a:rPr lang="zh-TW" altLang="en-US" dirty="0"/>
              <a:t>公司透過以下的步驟進行企業流程管理：</a:t>
            </a:r>
          </a:p>
          <a:p>
            <a:pPr marL="971550" lvl="1" indent="-514350">
              <a:buFont typeface="+mj-lt"/>
              <a:buAutoNum type="arabicPeriod"/>
            </a:pPr>
            <a:r>
              <a:rPr lang="zh-TW" altLang="en-US" dirty="0"/>
              <a:t>確認要變革的流程</a:t>
            </a:r>
            <a:endParaRPr lang="en-US" altLang="zh-TW" dirty="0"/>
          </a:p>
          <a:p>
            <a:pPr marL="971550" lvl="1" indent="-514350">
              <a:buFont typeface="+mj-lt"/>
              <a:buAutoNum type="arabicPeriod"/>
            </a:pPr>
            <a:r>
              <a:rPr lang="zh-TW" altLang="en-US" dirty="0"/>
              <a:t>分析現有的流程</a:t>
            </a:r>
            <a:endParaRPr lang="en-US" altLang="zh-TW" dirty="0"/>
          </a:p>
          <a:p>
            <a:pPr marL="971550" lvl="1" indent="-514350">
              <a:buFont typeface="+mj-lt"/>
              <a:buAutoNum type="arabicPeriod"/>
            </a:pPr>
            <a:r>
              <a:rPr lang="zh-TW" altLang="en-US" dirty="0"/>
              <a:t>設計新的流程</a:t>
            </a:r>
            <a:endParaRPr lang="en-US" altLang="zh-TW" dirty="0"/>
          </a:p>
          <a:p>
            <a:pPr marL="971550" lvl="1" indent="-514350">
              <a:buFont typeface="+mj-lt"/>
              <a:buAutoNum type="arabicPeriod"/>
            </a:pPr>
            <a:r>
              <a:rPr lang="zh-TW" altLang="en-US" dirty="0"/>
              <a:t>導入新的流程</a:t>
            </a:r>
            <a:endParaRPr lang="en-US" altLang="zh-TW" dirty="0"/>
          </a:p>
          <a:p>
            <a:pPr marL="971550" lvl="1" indent="-514350">
              <a:buFont typeface="+mj-lt"/>
              <a:buAutoNum type="arabicPeriod"/>
            </a:pPr>
            <a:r>
              <a:rPr lang="zh-TW" altLang="en-US" dirty="0"/>
              <a:t>持續量測</a:t>
            </a:r>
            <a:endParaRPr lang="en-US" altLang="zh-TW" dirty="0"/>
          </a:p>
          <a:p>
            <a:pPr lvl="1"/>
            <a:endParaRPr lang="zh-TW" altLang="en-US" dirty="0"/>
          </a:p>
        </p:txBody>
      </p:sp>
      <p:sp>
        <p:nvSpPr>
          <p:cNvPr id="4" name="投影片編號版面配置區 3">
            <a:extLst>
              <a:ext uri="{FF2B5EF4-FFF2-40B4-BE49-F238E27FC236}">
                <a16:creationId xmlns:a16="http://schemas.microsoft.com/office/drawing/2014/main" id="{D5E0A43E-F0B7-4193-94AE-A06CE424FED9}"/>
              </a:ext>
            </a:extLst>
          </p:cNvPr>
          <p:cNvSpPr>
            <a:spLocks noGrp="1"/>
          </p:cNvSpPr>
          <p:nvPr>
            <p:ph type="sldNum" sz="quarter" idx="12"/>
          </p:nvPr>
        </p:nvSpPr>
        <p:spPr/>
        <p:txBody>
          <a:bodyPr/>
          <a:lstStyle/>
          <a:p>
            <a:fld id="{1A39A694-C9D2-4A1F-B22B-D5A13C3121DA}" type="slidenum">
              <a:rPr lang="en-US" altLang="ko-KR" smtClean="0"/>
              <a:pPr/>
              <a:t>10</a:t>
            </a:fld>
            <a:endParaRPr lang="en-US" altLang="ko-KR"/>
          </a:p>
        </p:txBody>
      </p:sp>
      <p:sp>
        <p:nvSpPr>
          <p:cNvPr id="5" name="標題 4">
            <a:extLst>
              <a:ext uri="{FF2B5EF4-FFF2-40B4-BE49-F238E27FC236}">
                <a16:creationId xmlns:a16="http://schemas.microsoft.com/office/drawing/2014/main" id="{7B297F8C-180E-4702-97DC-69D167372142}"/>
              </a:ext>
            </a:extLst>
          </p:cNvPr>
          <p:cNvSpPr>
            <a:spLocks noGrp="1"/>
          </p:cNvSpPr>
          <p:nvPr>
            <p:ph type="title"/>
          </p:nvPr>
        </p:nvSpPr>
        <p:spPr/>
        <p:txBody>
          <a:bodyPr/>
          <a:lstStyle/>
          <a:p>
            <a:r>
              <a:rPr lang="zh-TW" altLang="en-US"/>
              <a:t>企業流程再造</a:t>
            </a:r>
            <a:endParaRPr lang="zh-TW" altLang="en-US" dirty="0"/>
          </a:p>
        </p:txBody>
      </p:sp>
    </p:spTree>
    <p:extLst>
      <p:ext uri="{BB962C8B-B14F-4D97-AF65-F5344CB8AC3E}">
        <p14:creationId xmlns:p14="http://schemas.microsoft.com/office/powerpoint/2010/main" val="36294893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內容版面配置區 10">
            <a:extLst>
              <a:ext uri="{FF2B5EF4-FFF2-40B4-BE49-F238E27FC236}">
                <a16:creationId xmlns:a16="http://schemas.microsoft.com/office/drawing/2014/main" id="{2A368A40-2772-4DB3-B357-03ACF651472D}"/>
              </a:ext>
            </a:extLst>
          </p:cNvPr>
          <p:cNvSpPr>
            <a:spLocks noGrp="1"/>
          </p:cNvSpPr>
          <p:nvPr>
            <p:ph idx="1"/>
          </p:nvPr>
        </p:nvSpPr>
        <p:spPr/>
        <p:txBody>
          <a:bodyPr>
            <a:normAutofit fontScale="92500"/>
          </a:bodyPr>
          <a:lstStyle/>
          <a:p>
            <a:r>
              <a:rPr lang="en-US" altLang="zh-TW" dirty="0" err="1">
                <a:solidFill>
                  <a:srgbClr val="92D050"/>
                </a:solidFill>
              </a:rPr>
              <a:t>Datacard</a:t>
            </a:r>
            <a:r>
              <a:rPr lang="en-US" altLang="zh-TW" dirty="0">
                <a:solidFill>
                  <a:srgbClr val="92D050"/>
                </a:solidFill>
              </a:rPr>
              <a:t> Group </a:t>
            </a:r>
            <a:r>
              <a:rPr lang="zh-TW" altLang="en-US" dirty="0">
                <a:solidFill>
                  <a:srgbClr val="92D050"/>
                </a:solidFill>
              </a:rPr>
              <a:t>重新設計工作方式</a:t>
            </a:r>
            <a:endParaRPr lang="en-US" altLang="zh-TW" dirty="0">
              <a:solidFill>
                <a:srgbClr val="92D050"/>
              </a:solidFill>
            </a:endParaRPr>
          </a:p>
          <a:p>
            <a:r>
              <a:rPr lang="zh-TW" altLang="en-US" dirty="0"/>
              <a:t>個案研究問題</a:t>
            </a:r>
          </a:p>
          <a:p>
            <a:pPr marL="971550" lvl="1" indent="-514350">
              <a:buFont typeface="+mj-lt"/>
              <a:buAutoNum type="arabicPeriod"/>
            </a:pPr>
            <a:r>
              <a:rPr lang="en-US" altLang="zh-TW" dirty="0" err="1"/>
              <a:t>Datacard</a:t>
            </a:r>
            <a:r>
              <a:rPr lang="en-US" altLang="zh-TW" dirty="0"/>
              <a:t> </a:t>
            </a:r>
            <a:r>
              <a:rPr lang="zh-TW" altLang="en-US" dirty="0"/>
              <a:t>先前的企業流程如何影響公司的營運與決策？</a:t>
            </a:r>
          </a:p>
          <a:p>
            <a:pPr marL="971550" lvl="1" indent="-514350">
              <a:buFont typeface="+mj-lt"/>
              <a:buAutoNum type="arabicPeriod"/>
            </a:pPr>
            <a:r>
              <a:rPr lang="zh-TW" altLang="en-US" dirty="0"/>
              <a:t>哪些管理、組織和科技因素，造成</a:t>
            </a:r>
            <a:r>
              <a:rPr lang="en-US" altLang="zh-TW" dirty="0" err="1"/>
              <a:t>Datacard</a:t>
            </a:r>
            <a:r>
              <a:rPr lang="zh-TW" altLang="en-US" dirty="0"/>
              <a:t>集團企業流程上的問題？</a:t>
            </a:r>
          </a:p>
          <a:p>
            <a:pPr marL="971550" lvl="1" indent="-514350">
              <a:buFont typeface="+mj-lt"/>
              <a:buAutoNum type="arabicPeriod"/>
            </a:pPr>
            <a:r>
              <a:rPr lang="zh-TW" altLang="en-US" dirty="0"/>
              <a:t>畫出</a:t>
            </a:r>
            <a:r>
              <a:rPr lang="en-US" altLang="zh-TW" dirty="0" err="1"/>
              <a:t>Datacard</a:t>
            </a:r>
            <a:r>
              <a:rPr lang="en-US" altLang="zh-TW" dirty="0"/>
              <a:t> </a:t>
            </a:r>
            <a:r>
              <a:rPr lang="zh-TW" altLang="en-US" dirty="0"/>
              <a:t>舊有與重新設計後的定價企業流程。</a:t>
            </a:r>
          </a:p>
          <a:p>
            <a:pPr marL="971550" lvl="1" indent="-514350">
              <a:buFont typeface="+mj-lt"/>
              <a:buAutoNum type="arabicPeriod"/>
            </a:pPr>
            <a:r>
              <a:rPr lang="zh-TW" altLang="en-US" dirty="0"/>
              <a:t>說明技術在</a:t>
            </a:r>
            <a:r>
              <a:rPr lang="en-US" altLang="zh-TW" dirty="0" err="1"/>
              <a:t>Datacard</a:t>
            </a:r>
            <a:r>
              <a:rPr lang="en-US" altLang="zh-TW" dirty="0"/>
              <a:t> </a:t>
            </a:r>
            <a:r>
              <a:rPr lang="zh-TW" altLang="en-US" dirty="0"/>
              <a:t>企業流程再造中所扮演的角色。</a:t>
            </a:r>
          </a:p>
          <a:p>
            <a:pPr marL="971550" lvl="1" indent="-514350">
              <a:buFont typeface="+mj-lt"/>
              <a:buAutoNum type="arabicPeriod"/>
            </a:pPr>
            <a:r>
              <a:rPr lang="en-US" altLang="zh-TW" dirty="0" err="1"/>
              <a:t>Datacard</a:t>
            </a:r>
            <a:r>
              <a:rPr lang="en-US" altLang="zh-TW" dirty="0"/>
              <a:t> </a:t>
            </a:r>
            <a:r>
              <a:rPr lang="zh-TW" altLang="en-US" dirty="0"/>
              <a:t>的企業流程再造如何改變公司的工作方式？它們的企業影響是什麼？請解釋之。</a:t>
            </a:r>
          </a:p>
        </p:txBody>
      </p:sp>
      <p:sp>
        <p:nvSpPr>
          <p:cNvPr id="4" name="投影片編號版面配置區 3">
            <a:extLst>
              <a:ext uri="{FF2B5EF4-FFF2-40B4-BE49-F238E27FC236}">
                <a16:creationId xmlns:a16="http://schemas.microsoft.com/office/drawing/2014/main" id="{35C4D9D5-870C-4D81-A8A9-C907A7AC70C5}"/>
              </a:ext>
            </a:extLst>
          </p:cNvPr>
          <p:cNvSpPr>
            <a:spLocks noGrp="1"/>
          </p:cNvSpPr>
          <p:nvPr>
            <p:ph type="sldNum" sz="quarter" idx="12"/>
          </p:nvPr>
        </p:nvSpPr>
        <p:spPr/>
        <p:txBody>
          <a:bodyPr/>
          <a:lstStyle/>
          <a:p>
            <a:fld id="{1A39A694-C9D2-4A1F-B22B-D5A13C3121DA}" type="slidenum">
              <a:rPr lang="en-US" altLang="ko-KR" smtClean="0"/>
              <a:pPr/>
              <a:t>11</a:t>
            </a:fld>
            <a:endParaRPr lang="en-US" altLang="ko-KR"/>
          </a:p>
        </p:txBody>
      </p:sp>
      <p:sp>
        <p:nvSpPr>
          <p:cNvPr id="7" name="標題 6">
            <a:extLst>
              <a:ext uri="{FF2B5EF4-FFF2-40B4-BE49-F238E27FC236}">
                <a16:creationId xmlns:a16="http://schemas.microsoft.com/office/drawing/2014/main" id="{7A566DC1-5DA8-4317-81DE-4A8182E1C386}"/>
              </a:ext>
            </a:extLst>
          </p:cNvPr>
          <p:cNvSpPr>
            <a:spLocks noGrp="1"/>
          </p:cNvSpPr>
          <p:nvPr>
            <p:ph type="title"/>
          </p:nvPr>
        </p:nvSpPr>
        <p:spPr/>
        <p:txBody>
          <a:bodyPr/>
          <a:lstStyle/>
          <a:p>
            <a:r>
              <a:rPr lang="zh-TW" altLang="en-US"/>
              <a:t>互動個案：組織的觀點</a:t>
            </a:r>
            <a:endParaRPr lang="zh-TW" altLang="en-US" dirty="0"/>
          </a:p>
        </p:txBody>
      </p:sp>
      <p:pic>
        <p:nvPicPr>
          <p:cNvPr id="13" name="圖片 12">
            <a:extLst>
              <a:ext uri="{FF2B5EF4-FFF2-40B4-BE49-F238E27FC236}">
                <a16:creationId xmlns:a16="http://schemas.microsoft.com/office/drawing/2014/main" id="{B4E32BFD-2344-46EA-98D2-E07F6F65E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054" y="116632"/>
            <a:ext cx="1219200" cy="1219200"/>
          </a:xfrm>
          <a:prstGeom prst="rect">
            <a:avLst/>
          </a:prstGeom>
        </p:spPr>
      </p:pic>
    </p:spTree>
    <p:extLst>
      <p:ext uri="{BB962C8B-B14F-4D97-AF65-F5344CB8AC3E}">
        <p14:creationId xmlns:p14="http://schemas.microsoft.com/office/powerpoint/2010/main" val="394169345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6DAE44C8-EAE1-4528-8124-76D89B9200C1}"/>
              </a:ext>
            </a:extLst>
          </p:cNvPr>
          <p:cNvSpPr>
            <a:spLocks noGrp="1"/>
          </p:cNvSpPr>
          <p:nvPr>
            <p:ph idx="1"/>
          </p:nvPr>
        </p:nvSpPr>
        <p:spPr/>
        <p:txBody>
          <a:bodyPr/>
          <a:lstStyle/>
          <a:p>
            <a:r>
              <a:rPr lang="zh-TW" altLang="en-US" dirty="0"/>
              <a:t>針對組織所面臨的問題或機會，打造資訊系統解決方案所會經歷的活動，稱為</a:t>
            </a:r>
            <a:r>
              <a:rPr lang="zh-TW" altLang="en-US" dirty="0">
                <a:solidFill>
                  <a:srgbClr val="FFFF00"/>
                </a:solidFill>
              </a:rPr>
              <a:t>系統開發</a:t>
            </a:r>
            <a:r>
              <a:rPr lang="en-US" altLang="zh-TW" dirty="0">
                <a:solidFill>
                  <a:srgbClr val="FFFF00"/>
                </a:solidFill>
              </a:rPr>
              <a:t>(systems development)</a:t>
            </a:r>
          </a:p>
          <a:p>
            <a:endParaRPr lang="en-US" altLang="zh-TW" dirty="0"/>
          </a:p>
          <a:p>
            <a:r>
              <a:rPr lang="zh-TW" altLang="en-US" dirty="0"/>
              <a:t>系統開發使用特定的活動，透過結構化的方式來解決問題。這些活動包括系統分析、系統設計、程式撰寫、測試、轉換，以及上線與維護</a:t>
            </a:r>
          </a:p>
        </p:txBody>
      </p:sp>
      <p:sp>
        <p:nvSpPr>
          <p:cNvPr id="3" name="投影片編號版面配置區 2">
            <a:extLst>
              <a:ext uri="{FF2B5EF4-FFF2-40B4-BE49-F238E27FC236}">
                <a16:creationId xmlns:a16="http://schemas.microsoft.com/office/drawing/2014/main" id="{55F109B6-A8D3-4059-BBB2-01D1C49F2A93}"/>
              </a:ext>
            </a:extLst>
          </p:cNvPr>
          <p:cNvSpPr>
            <a:spLocks noGrp="1"/>
          </p:cNvSpPr>
          <p:nvPr>
            <p:ph type="sldNum" sz="quarter" idx="12"/>
          </p:nvPr>
        </p:nvSpPr>
        <p:spPr/>
        <p:txBody>
          <a:bodyPr/>
          <a:lstStyle/>
          <a:p>
            <a:fld id="{D55CB18B-31BB-4254-9559-1B86933C9FD7}" type="slidenum">
              <a:rPr lang="en-US" altLang="ko-KR" smtClean="0"/>
              <a:pPr/>
              <a:t>12</a:t>
            </a:fld>
            <a:endParaRPr lang="en-US" altLang="ko-KR"/>
          </a:p>
        </p:txBody>
      </p:sp>
      <p:sp>
        <p:nvSpPr>
          <p:cNvPr id="4" name="標題 3">
            <a:extLst>
              <a:ext uri="{FF2B5EF4-FFF2-40B4-BE49-F238E27FC236}">
                <a16:creationId xmlns:a16="http://schemas.microsoft.com/office/drawing/2014/main" id="{EF709C5A-44F8-456C-9EC5-25D2A91ACAC0}"/>
              </a:ext>
            </a:extLst>
          </p:cNvPr>
          <p:cNvSpPr>
            <a:spLocks noGrp="1"/>
          </p:cNvSpPr>
          <p:nvPr>
            <p:ph type="title"/>
          </p:nvPr>
        </p:nvSpPr>
        <p:spPr/>
        <p:txBody>
          <a:bodyPr/>
          <a:lstStyle/>
          <a:p>
            <a:r>
              <a:rPr lang="zh-TW" altLang="en-US" dirty="0"/>
              <a:t>系統開發流程的核心活動為何？</a:t>
            </a:r>
          </a:p>
        </p:txBody>
      </p:sp>
    </p:spTree>
    <p:extLst>
      <p:ext uri="{BB962C8B-B14F-4D97-AF65-F5344CB8AC3E}">
        <p14:creationId xmlns:p14="http://schemas.microsoft.com/office/powerpoint/2010/main" val="313537965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59CC3436-595E-4AD0-AC2D-E21FDFA40D86}"/>
              </a:ext>
            </a:extLst>
          </p:cNvPr>
          <p:cNvSpPr>
            <a:spLocks noGrp="1"/>
          </p:cNvSpPr>
          <p:nvPr>
            <p:ph idx="1"/>
          </p:nvPr>
        </p:nvSpPr>
        <p:spPr/>
        <p:txBody>
          <a:bodyPr/>
          <a:lstStyle/>
          <a:p>
            <a:r>
              <a:rPr lang="zh-TW" altLang="en-US" dirty="0">
                <a:solidFill>
                  <a:srgbClr val="FFFF00"/>
                </a:solidFill>
              </a:rPr>
              <a:t>系統分析</a:t>
            </a:r>
            <a:r>
              <a:rPr lang="en-US" altLang="zh-TW" dirty="0">
                <a:solidFill>
                  <a:srgbClr val="FFFF00"/>
                </a:solidFill>
              </a:rPr>
              <a:t>(systems analysis) </a:t>
            </a:r>
            <a:r>
              <a:rPr lang="zh-TW" altLang="en-US" dirty="0"/>
              <a:t>是組織嘗試透過資訊系統，來解決問題所進行的分析活動，它包括定義問題、辨識原因、提出解決方案，以及找出資訊系統解決方案所需的資訊</a:t>
            </a:r>
            <a:endParaRPr lang="en-US" altLang="zh-TW" dirty="0"/>
          </a:p>
          <a:p>
            <a:endParaRPr lang="en-US" altLang="zh-TW" dirty="0"/>
          </a:p>
          <a:p>
            <a:r>
              <a:rPr lang="zh-TW" altLang="en-US" dirty="0"/>
              <a:t>系統分析階段也包含了</a:t>
            </a:r>
            <a:r>
              <a:rPr lang="zh-TW" altLang="en-US" dirty="0">
                <a:solidFill>
                  <a:srgbClr val="FFFF00"/>
                </a:solidFill>
              </a:rPr>
              <a:t>可行性研究</a:t>
            </a:r>
            <a:r>
              <a:rPr lang="en-US" altLang="zh-TW" dirty="0">
                <a:solidFill>
                  <a:srgbClr val="FFFF00"/>
                </a:solidFill>
              </a:rPr>
              <a:t>(feasibility study)</a:t>
            </a:r>
            <a:r>
              <a:rPr lang="zh-TW" altLang="en-US" dirty="0"/>
              <a:t>，分別從財務、技術與組織的觀點來剖析解決方案是否能達成</a:t>
            </a:r>
          </a:p>
        </p:txBody>
      </p:sp>
      <p:sp>
        <p:nvSpPr>
          <p:cNvPr id="3" name="投影片編號版面配置區 2">
            <a:extLst>
              <a:ext uri="{FF2B5EF4-FFF2-40B4-BE49-F238E27FC236}">
                <a16:creationId xmlns:a16="http://schemas.microsoft.com/office/drawing/2014/main" id="{2A4DD442-6989-4507-88C1-F6509C375DA3}"/>
              </a:ext>
            </a:extLst>
          </p:cNvPr>
          <p:cNvSpPr>
            <a:spLocks noGrp="1"/>
          </p:cNvSpPr>
          <p:nvPr>
            <p:ph type="sldNum" sz="quarter" idx="12"/>
          </p:nvPr>
        </p:nvSpPr>
        <p:spPr/>
        <p:txBody>
          <a:bodyPr/>
          <a:lstStyle/>
          <a:p>
            <a:fld id="{D55CB18B-31BB-4254-9559-1B86933C9FD7}" type="slidenum">
              <a:rPr lang="en-US" altLang="ko-KR" smtClean="0"/>
              <a:pPr/>
              <a:t>13</a:t>
            </a:fld>
            <a:endParaRPr lang="en-US" altLang="ko-KR"/>
          </a:p>
        </p:txBody>
      </p:sp>
      <p:sp>
        <p:nvSpPr>
          <p:cNvPr id="4" name="標題 3">
            <a:extLst>
              <a:ext uri="{FF2B5EF4-FFF2-40B4-BE49-F238E27FC236}">
                <a16:creationId xmlns:a16="http://schemas.microsoft.com/office/drawing/2014/main" id="{F26CBB26-0CE0-4357-BAFC-783B1E1B027C}"/>
              </a:ext>
            </a:extLst>
          </p:cNvPr>
          <p:cNvSpPr>
            <a:spLocks noGrp="1"/>
          </p:cNvSpPr>
          <p:nvPr>
            <p:ph type="title"/>
          </p:nvPr>
        </p:nvSpPr>
        <p:spPr/>
        <p:txBody>
          <a:bodyPr/>
          <a:lstStyle/>
          <a:p>
            <a:r>
              <a:rPr lang="zh-TW" altLang="en-US"/>
              <a:t>系統分析</a:t>
            </a:r>
            <a:endParaRPr lang="zh-TW" altLang="en-US" dirty="0"/>
          </a:p>
        </p:txBody>
      </p:sp>
    </p:spTree>
    <p:extLst>
      <p:ext uri="{BB962C8B-B14F-4D97-AF65-F5344CB8AC3E}">
        <p14:creationId xmlns:p14="http://schemas.microsoft.com/office/powerpoint/2010/main" val="297321424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99844197-098C-4BB6-8708-18AFDDC3B020}"/>
              </a:ext>
            </a:extLst>
          </p:cNvPr>
          <p:cNvPicPr>
            <a:picLocks noGrp="1" noChangeAspect="1"/>
          </p:cNvPicPr>
          <p:nvPr>
            <p:ph idx="1"/>
          </p:nvPr>
        </p:nvPicPr>
        <p:blipFill>
          <a:blip r:embed="rId2"/>
          <a:stretch>
            <a:fillRect/>
          </a:stretch>
        </p:blipFill>
        <p:spPr>
          <a:xfrm>
            <a:off x="2436919" y="1066800"/>
            <a:ext cx="5306800" cy="5241925"/>
          </a:xfrm>
          <a:prstGeom prst="rect">
            <a:avLst/>
          </a:prstGeom>
        </p:spPr>
      </p:pic>
      <p:sp>
        <p:nvSpPr>
          <p:cNvPr id="5" name="標題 4">
            <a:extLst>
              <a:ext uri="{FF2B5EF4-FFF2-40B4-BE49-F238E27FC236}">
                <a16:creationId xmlns:a16="http://schemas.microsoft.com/office/drawing/2014/main" id="{F13FF1F6-FF8D-433B-9C60-9DB1255FFDC3}"/>
              </a:ext>
            </a:extLst>
          </p:cNvPr>
          <p:cNvSpPr>
            <a:spLocks noGrp="1"/>
          </p:cNvSpPr>
          <p:nvPr>
            <p:ph type="title"/>
          </p:nvPr>
        </p:nvSpPr>
        <p:spPr/>
        <p:txBody>
          <a:bodyPr/>
          <a:lstStyle/>
          <a:p>
            <a:r>
              <a:rPr lang="zh-TW" altLang="en-US" dirty="0"/>
              <a:t>系統開發流程</a:t>
            </a:r>
          </a:p>
        </p:txBody>
      </p:sp>
      <p:sp>
        <p:nvSpPr>
          <p:cNvPr id="3" name="投影片編號版面配置區 2">
            <a:extLst>
              <a:ext uri="{FF2B5EF4-FFF2-40B4-BE49-F238E27FC236}">
                <a16:creationId xmlns:a16="http://schemas.microsoft.com/office/drawing/2014/main" id="{24014C1E-1E6C-4E90-96FB-AB9AE9EEE081}"/>
              </a:ext>
            </a:extLst>
          </p:cNvPr>
          <p:cNvSpPr>
            <a:spLocks noGrp="1"/>
          </p:cNvSpPr>
          <p:nvPr>
            <p:ph type="sldNum" sz="quarter" idx="12"/>
          </p:nvPr>
        </p:nvSpPr>
        <p:spPr/>
        <p:txBody>
          <a:bodyPr/>
          <a:lstStyle/>
          <a:p>
            <a:fld id="{D55CB18B-31BB-4254-9559-1B86933C9FD7}" type="slidenum">
              <a:rPr lang="en-US" altLang="ko-KR" smtClean="0"/>
              <a:pPr/>
              <a:t>14</a:t>
            </a:fld>
            <a:endParaRPr lang="en-US" altLang="ko-KR"/>
          </a:p>
        </p:txBody>
      </p:sp>
    </p:spTree>
    <p:extLst>
      <p:ext uri="{BB962C8B-B14F-4D97-AF65-F5344CB8AC3E}">
        <p14:creationId xmlns:p14="http://schemas.microsoft.com/office/powerpoint/2010/main" val="52107033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FCD7F933-7181-4715-B8BB-72F8284BA5AB}"/>
              </a:ext>
            </a:extLst>
          </p:cNvPr>
          <p:cNvSpPr>
            <a:spLocks noGrp="1"/>
          </p:cNvSpPr>
          <p:nvPr>
            <p:ph idx="1"/>
          </p:nvPr>
        </p:nvSpPr>
        <p:spPr/>
        <p:txBody>
          <a:bodyPr/>
          <a:lstStyle/>
          <a:p>
            <a:endParaRPr lang="en-US" altLang="zh-TW" dirty="0"/>
          </a:p>
          <a:p>
            <a:r>
              <a:rPr lang="zh-TW" altLang="en-US" dirty="0"/>
              <a:t>新系統的</a:t>
            </a:r>
            <a:r>
              <a:rPr lang="zh-TW" altLang="en-US" dirty="0">
                <a:solidFill>
                  <a:srgbClr val="FFFF00"/>
                </a:solidFill>
              </a:rPr>
              <a:t>資訊需求</a:t>
            </a:r>
            <a:r>
              <a:rPr lang="en-US" altLang="zh-TW" dirty="0">
                <a:solidFill>
                  <a:srgbClr val="FFFF00"/>
                </a:solidFill>
              </a:rPr>
              <a:t>(information requirements) </a:t>
            </a:r>
            <a:r>
              <a:rPr lang="zh-TW" altLang="en-US" dirty="0"/>
              <a:t>分析至少必須要找出誰需要什麼資訊、何處需要、何時需要，以及如何使用</a:t>
            </a:r>
          </a:p>
        </p:txBody>
      </p:sp>
      <p:sp>
        <p:nvSpPr>
          <p:cNvPr id="4" name="投影片編號版面配置區 3">
            <a:extLst>
              <a:ext uri="{FF2B5EF4-FFF2-40B4-BE49-F238E27FC236}">
                <a16:creationId xmlns:a16="http://schemas.microsoft.com/office/drawing/2014/main" id="{8EE8997A-A0EE-42D7-8E08-56C856566210}"/>
              </a:ext>
            </a:extLst>
          </p:cNvPr>
          <p:cNvSpPr>
            <a:spLocks noGrp="1"/>
          </p:cNvSpPr>
          <p:nvPr>
            <p:ph type="sldNum" sz="quarter" idx="12"/>
          </p:nvPr>
        </p:nvSpPr>
        <p:spPr/>
        <p:txBody>
          <a:bodyPr/>
          <a:lstStyle/>
          <a:p>
            <a:fld id="{1A39A694-C9D2-4A1F-B22B-D5A13C3121DA}" type="slidenum">
              <a:rPr lang="en-US" altLang="ko-KR" smtClean="0"/>
              <a:pPr/>
              <a:t>15</a:t>
            </a:fld>
            <a:endParaRPr lang="en-US" altLang="ko-KR"/>
          </a:p>
        </p:txBody>
      </p:sp>
      <p:sp>
        <p:nvSpPr>
          <p:cNvPr id="5" name="標題 4">
            <a:extLst>
              <a:ext uri="{FF2B5EF4-FFF2-40B4-BE49-F238E27FC236}">
                <a16:creationId xmlns:a16="http://schemas.microsoft.com/office/drawing/2014/main" id="{0F68B507-290A-4860-BC49-3AA2B987B7E0}"/>
              </a:ext>
            </a:extLst>
          </p:cNvPr>
          <p:cNvSpPr>
            <a:spLocks noGrp="1"/>
          </p:cNvSpPr>
          <p:nvPr>
            <p:ph type="title"/>
          </p:nvPr>
        </p:nvSpPr>
        <p:spPr/>
        <p:txBody>
          <a:bodyPr/>
          <a:lstStyle/>
          <a:p>
            <a:r>
              <a:rPr lang="zh-TW" altLang="en-US" dirty="0"/>
              <a:t>建立資訊需求</a:t>
            </a:r>
          </a:p>
        </p:txBody>
      </p:sp>
    </p:spTree>
    <p:extLst>
      <p:ext uri="{BB962C8B-B14F-4D97-AF65-F5344CB8AC3E}">
        <p14:creationId xmlns:p14="http://schemas.microsoft.com/office/powerpoint/2010/main" val="98083227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AA4FFBFC-BA22-4344-9A4D-02E1817C1A89}"/>
              </a:ext>
            </a:extLst>
          </p:cNvPr>
          <p:cNvSpPr>
            <a:spLocks noGrp="1"/>
          </p:cNvSpPr>
          <p:nvPr>
            <p:ph idx="1"/>
          </p:nvPr>
        </p:nvSpPr>
        <p:spPr/>
        <p:txBody>
          <a:bodyPr/>
          <a:lstStyle/>
          <a:p>
            <a:r>
              <a:rPr lang="zh-TW" altLang="en-US" dirty="0">
                <a:solidFill>
                  <a:srgbClr val="FFFF00"/>
                </a:solidFill>
              </a:rPr>
              <a:t>系統設計</a:t>
            </a:r>
            <a:r>
              <a:rPr lang="en-US" altLang="zh-TW" dirty="0">
                <a:solidFill>
                  <a:srgbClr val="FFFF00"/>
                </a:solidFill>
              </a:rPr>
              <a:t>(systems design) </a:t>
            </a:r>
            <a:r>
              <a:rPr lang="zh-TW" altLang="en-US" dirty="0"/>
              <a:t>說明系統該如何達到這個目標</a:t>
            </a:r>
            <a:endParaRPr lang="en-US" altLang="zh-TW" dirty="0"/>
          </a:p>
          <a:p>
            <a:endParaRPr lang="en-US" altLang="zh-TW" dirty="0"/>
          </a:p>
          <a:p>
            <a:r>
              <a:rPr lang="zh-TW" altLang="en-US" dirty="0"/>
              <a:t>資訊系統設計是整體系統的規劃或模型。就像房子或建物的藍圖，它包含所有與系統相關的表單與架構的規格。</a:t>
            </a:r>
          </a:p>
        </p:txBody>
      </p:sp>
      <p:sp>
        <p:nvSpPr>
          <p:cNvPr id="3" name="投影片編號版面配置區 2">
            <a:extLst>
              <a:ext uri="{FF2B5EF4-FFF2-40B4-BE49-F238E27FC236}">
                <a16:creationId xmlns:a16="http://schemas.microsoft.com/office/drawing/2014/main" id="{B5BCD4D3-859A-4B39-B13E-D662772AB12B}"/>
              </a:ext>
            </a:extLst>
          </p:cNvPr>
          <p:cNvSpPr>
            <a:spLocks noGrp="1"/>
          </p:cNvSpPr>
          <p:nvPr>
            <p:ph type="sldNum" sz="quarter" idx="12"/>
          </p:nvPr>
        </p:nvSpPr>
        <p:spPr/>
        <p:txBody>
          <a:bodyPr/>
          <a:lstStyle/>
          <a:p>
            <a:fld id="{D55CB18B-31BB-4254-9559-1B86933C9FD7}" type="slidenum">
              <a:rPr lang="en-US" altLang="ko-KR" smtClean="0"/>
              <a:pPr/>
              <a:t>16</a:t>
            </a:fld>
            <a:endParaRPr lang="en-US" altLang="ko-KR"/>
          </a:p>
        </p:txBody>
      </p:sp>
      <p:sp>
        <p:nvSpPr>
          <p:cNvPr id="4" name="標題 3">
            <a:extLst>
              <a:ext uri="{FF2B5EF4-FFF2-40B4-BE49-F238E27FC236}">
                <a16:creationId xmlns:a16="http://schemas.microsoft.com/office/drawing/2014/main" id="{890FB9E2-E635-4114-B86E-457D91F4F80C}"/>
              </a:ext>
            </a:extLst>
          </p:cNvPr>
          <p:cNvSpPr>
            <a:spLocks noGrp="1"/>
          </p:cNvSpPr>
          <p:nvPr>
            <p:ph type="title"/>
          </p:nvPr>
        </p:nvSpPr>
        <p:spPr/>
        <p:txBody>
          <a:bodyPr/>
          <a:lstStyle/>
          <a:p>
            <a:r>
              <a:rPr lang="zh-TW" altLang="en-US" dirty="0"/>
              <a:t>系統設計</a:t>
            </a:r>
          </a:p>
        </p:txBody>
      </p:sp>
    </p:spTree>
    <p:extLst>
      <p:ext uri="{BB962C8B-B14F-4D97-AF65-F5344CB8AC3E}">
        <p14:creationId xmlns:p14="http://schemas.microsoft.com/office/powerpoint/2010/main" val="140826409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1ED38F64-F156-4B00-889D-8BF9E58637FA}"/>
              </a:ext>
            </a:extLst>
          </p:cNvPr>
          <p:cNvSpPr>
            <a:spLocks noGrp="1"/>
          </p:cNvSpPr>
          <p:nvPr>
            <p:ph idx="1"/>
          </p:nvPr>
        </p:nvSpPr>
        <p:spPr/>
        <p:txBody>
          <a:bodyPr/>
          <a:lstStyle/>
          <a:p>
            <a:r>
              <a:rPr lang="zh-TW" altLang="en-US" dirty="0">
                <a:solidFill>
                  <a:srgbClr val="FFFF00"/>
                </a:solidFill>
              </a:rPr>
              <a:t>程式設計</a:t>
            </a:r>
            <a:r>
              <a:rPr lang="en-US" altLang="zh-TW" dirty="0">
                <a:solidFill>
                  <a:srgbClr val="FFFF00"/>
                </a:solidFill>
              </a:rPr>
              <a:t>(programming) </a:t>
            </a:r>
            <a:r>
              <a:rPr lang="zh-TW" altLang="en-US" dirty="0"/>
              <a:t>階段，系統設計階段的成果</a:t>
            </a:r>
            <a:r>
              <a:rPr lang="en-US" altLang="zh-TW" dirty="0"/>
              <a:t>— </a:t>
            </a:r>
            <a:r>
              <a:rPr lang="zh-TW" altLang="en-US" dirty="0"/>
              <a:t>系統規格，會被轉譯為軟體程式碼</a:t>
            </a:r>
            <a:endParaRPr lang="en-US" altLang="zh-TW" dirty="0"/>
          </a:p>
          <a:p>
            <a:endParaRPr lang="en-US" altLang="zh-TW" dirty="0"/>
          </a:p>
          <a:p>
            <a:r>
              <a:rPr lang="zh-TW" altLang="en-US" dirty="0"/>
              <a:t>然而，現今許多組織已不再自己編寫新系統的程式，他們改而向外部廠商購買能滿足新系統需求的軟體</a:t>
            </a:r>
          </a:p>
        </p:txBody>
      </p:sp>
      <p:sp>
        <p:nvSpPr>
          <p:cNvPr id="3" name="投影片編號版面配置區 2">
            <a:extLst>
              <a:ext uri="{FF2B5EF4-FFF2-40B4-BE49-F238E27FC236}">
                <a16:creationId xmlns:a16="http://schemas.microsoft.com/office/drawing/2014/main" id="{9EB0743A-63A6-4EEE-BAF6-E7D5FC36E614}"/>
              </a:ext>
            </a:extLst>
          </p:cNvPr>
          <p:cNvSpPr>
            <a:spLocks noGrp="1"/>
          </p:cNvSpPr>
          <p:nvPr>
            <p:ph type="sldNum" sz="quarter" idx="12"/>
          </p:nvPr>
        </p:nvSpPr>
        <p:spPr/>
        <p:txBody>
          <a:bodyPr/>
          <a:lstStyle/>
          <a:p>
            <a:fld id="{D55CB18B-31BB-4254-9559-1B86933C9FD7}" type="slidenum">
              <a:rPr lang="en-US" altLang="ko-KR" smtClean="0"/>
              <a:pPr/>
              <a:t>17</a:t>
            </a:fld>
            <a:endParaRPr lang="en-US" altLang="ko-KR"/>
          </a:p>
        </p:txBody>
      </p:sp>
      <p:sp>
        <p:nvSpPr>
          <p:cNvPr id="4" name="標題 3">
            <a:extLst>
              <a:ext uri="{FF2B5EF4-FFF2-40B4-BE49-F238E27FC236}">
                <a16:creationId xmlns:a16="http://schemas.microsoft.com/office/drawing/2014/main" id="{750A3BE7-57E7-4B8C-BD49-6651E637F20C}"/>
              </a:ext>
            </a:extLst>
          </p:cNvPr>
          <p:cNvSpPr>
            <a:spLocks noGrp="1"/>
          </p:cNvSpPr>
          <p:nvPr>
            <p:ph type="title"/>
          </p:nvPr>
        </p:nvSpPr>
        <p:spPr/>
        <p:txBody>
          <a:bodyPr/>
          <a:lstStyle/>
          <a:p>
            <a:r>
              <a:rPr lang="zh-TW" altLang="en-US"/>
              <a:t>程式設計</a:t>
            </a:r>
            <a:endParaRPr lang="zh-TW" altLang="en-US" dirty="0"/>
          </a:p>
        </p:txBody>
      </p:sp>
    </p:spTree>
    <p:extLst>
      <p:ext uri="{BB962C8B-B14F-4D97-AF65-F5344CB8AC3E}">
        <p14:creationId xmlns:p14="http://schemas.microsoft.com/office/powerpoint/2010/main" val="39702514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DDD33FA1-32B1-4DA3-A94F-4E5CDB0654A3}"/>
              </a:ext>
            </a:extLst>
          </p:cNvPr>
          <p:cNvSpPr>
            <a:spLocks noGrp="1"/>
          </p:cNvSpPr>
          <p:nvPr>
            <p:ph idx="1"/>
          </p:nvPr>
        </p:nvSpPr>
        <p:spPr/>
        <p:txBody>
          <a:bodyPr/>
          <a:lstStyle/>
          <a:p>
            <a:r>
              <a:rPr lang="zh-TW" altLang="en-US" dirty="0"/>
              <a:t>徹底且完善的</a:t>
            </a:r>
            <a:r>
              <a:rPr lang="zh-TW" altLang="en-US" dirty="0">
                <a:solidFill>
                  <a:srgbClr val="FFFF00"/>
                </a:solidFill>
              </a:rPr>
              <a:t>測試</a:t>
            </a:r>
            <a:r>
              <a:rPr lang="en-US" altLang="zh-TW" dirty="0">
                <a:solidFill>
                  <a:srgbClr val="FFFF00"/>
                </a:solidFill>
              </a:rPr>
              <a:t>(testing) </a:t>
            </a:r>
            <a:r>
              <a:rPr lang="zh-TW" altLang="en-US" dirty="0"/>
              <a:t>才能確保系統的輸出結果正確無誤。測試回答這個問題：「此系統能在已知的狀態下，產生所要的結果嗎？」</a:t>
            </a:r>
            <a:endParaRPr lang="en-US" altLang="zh-TW" dirty="0"/>
          </a:p>
          <a:p>
            <a:r>
              <a:rPr lang="zh-TW" altLang="en-US" dirty="0">
                <a:solidFill>
                  <a:srgbClr val="FFFF00"/>
                </a:solidFill>
              </a:rPr>
              <a:t>系統測試</a:t>
            </a:r>
            <a:r>
              <a:rPr lang="en-US" altLang="zh-TW" dirty="0">
                <a:solidFill>
                  <a:srgbClr val="FFFF00"/>
                </a:solidFill>
              </a:rPr>
              <a:t>(system testing) </a:t>
            </a:r>
            <a:r>
              <a:rPr lang="zh-TW" altLang="en-US" dirty="0"/>
              <a:t>則是測試整個資訊系統的功能。它用來測試：在單一程式組件整合成一套系統後結果是否與規劃一致，以及系統實際運作和預期是否有落差</a:t>
            </a:r>
            <a:endParaRPr lang="en-US" altLang="zh-TW" dirty="0"/>
          </a:p>
          <a:p>
            <a:r>
              <a:rPr lang="zh-TW" altLang="en-US" dirty="0">
                <a:solidFill>
                  <a:srgbClr val="FFFF00"/>
                </a:solidFill>
              </a:rPr>
              <a:t>接受測試</a:t>
            </a:r>
            <a:r>
              <a:rPr lang="en-US" altLang="zh-TW" dirty="0">
                <a:solidFill>
                  <a:srgbClr val="FFFF00"/>
                </a:solidFill>
              </a:rPr>
              <a:t>(acceptance testing) </a:t>
            </a:r>
            <a:r>
              <a:rPr lang="zh-TW" altLang="en-US" dirty="0"/>
              <a:t>針對系統是否能在實地環境下運行做最後確認。系統測試由使用者進行評估且由管理者檢視</a:t>
            </a:r>
          </a:p>
        </p:txBody>
      </p:sp>
      <p:sp>
        <p:nvSpPr>
          <p:cNvPr id="3" name="投影片編號版面配置區 2">
            <a:extLst>
              <a:ext uri="{FF2B5EF4-FFF2-40B4-BE49-F238E27FC236}">
                <a16:creationId xmlns:a16="http://schemas.microsoft.com/office/drawing/2014/main" id="{BCC8EFE4-B133-424B-86B5-604C2CCAF894}"/>
              </a:ext>
            </a:extLst>
          </p:cNvPr>
          <p:cNvSpPr>
            <a:spLocks noGrp="1"/>
          </p:cNvSpPr>
          <p:nvPr>
            <p:ph type="sldNum" sz="quarter" idx="12"/>
          </p:nvPr>
        </p:nvSpPr>
        <p:spPr/>
        <p:txBody>
          <a:bodyPr/>
          <a:lstStyle/>
          <a:p>
            <a:fld id="{D55CB18B-31BB-4254-9559-1B86933C9FD7}" type="slidenum">
              <a:rPr lang="en-US" altLang="ko-KR" smtClean="0"/>
              <a:pPr/>
              <a:t>18</a:t>
            </a:fld>
            <a:endParaRPr lang="en-US" altLang="ko-KR"/>
          </a:p>
        </p:txBody>
      </p:sp>
      <p:sp>
        <p:nvSpPr>
          <p:cNvPr id="4" name="標題 3">
            <a:extLst>
              <a:ext uri="{FF2B5EF4-FFF2-40B4-BE49-F238E27FC236}">
                <a16:creationId xmlns:a16="http://schemas.microsoft.com/office/drawing/2014/main" id="{8B518CA8-AB62-44F7-AC42-4963A4062EF5}"/>
              </a:ext>
            </a:extLst>
          </p:cNvPr>
          <p:cNvSpPr>
            <a:spLocks noGrp="1"/>
          </p:cNvSpPr>
          <p:nvPr>
            <p:ph type="title"/>
          </p:nvPr>
        </p:nvSpPr>
        <p:spPr/>
        <p:txBody>
          <a:bodyPr/>
          <a:lstStyle/>
          <a:p>
            <a:r>
              <a:rPr lang="zh-TW" altLang="en-US"/>
              <a:t>測試</a:t>
            </a:r>
            <a:endParaRPr lang="zh-TW" altLang="en-US" dirty="0"/>
          </a:p>
        </p:txBody>
      </p:sp>
    </p:spTree>
    <p:extLst>
      <p:ext uri="{BB962C8B-B14F-4D97-AF65-F5344CB8AC3E}">
        <p14:creationId xmlns:p14="http://schemas.microsoft.com/office/powerpoint/2010/main" val="153055516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69D2EC2C-DB07-4103-9982-0A17F382812F}"/>
              </a:ext>
            </a:extLst>
          </p:cNvPr>
          <p:cNvSpPr>
            <a:spLocks noGrp="1"/>
          </p:cNvSpPr>
          <p:nvPr>
            <p:ph idx="1"/>
          </p:nvPr>
        </p:nvSpPr>
        <p:spPr/>
        <p:txBody>
          <a:bodyPr/>
          <a:lstStyle/>
          <a:p>
            <a:r>
              <a:rPr lang="zh-TW" altLang="en-US" dirty="0"/>
              <a:t>是從舊系統轉變到新系統的程序</a:t>
            </a:r>
            <a:endParaRPr lang="en-US" altLang="zh-TW" dirty="0"/>
          </a:p>
          <a:p>
            <a:endParaRPr lang="en-US" altLang="zh-TW" dirty="0"/>
          </a:p>
          <a:p>
            <a:r>
              <a:rPr lang="zh-TW" altLang="en-US" dirty="0"/>
              <a:t>常使用的轉換策略有四種：平行策略、直接切換策略、先導研究策略與階段轉換策略</a:t>
            </a:r>
          </a:p>
          <a:p>
            <a:pPr marL="971550" lvl="1" indent="-514350">
              <a:buFont typeface="+mj-lt"/>
              <a:buAutoNum type="arabicPeriod"/>
            </a:pPr>
            <a:r>
              <a:rPr lang="zh-TW" altLang="en-US" dirty="0">
                <a:solidFill>
                  <a:srgbClr val="FFFF00"/>
                </a:solidFill>
              </a:rPr>
              <a:t>平行策略</a:t>
            </a:r>
            <a:r>
              <a:rPr lang="en-US" altLang="zh-TW" dirty="0">
                <a:solidFill>
                  <a:srgbClr val="FFFF00"/>
                </a:solidFill>
              </a:rPr>
              <a:t>(parallel strategy)</a:t>
            </a:r>
            <a:r>
              <a:rPr lang="zh-TW" altLang="en-US" dirty="0"/>
              <a:t>：舊系統與將要取而代之的新系統會共同運作一段時間，直到每個人都確定新系統的功能正確無誤為止</a:t>
            </a:r>
          </a:p>
        </p:txBody>
      </p:sp>
      <p:sp>
        <p:nvSpPr>
          <p:cNvPr id="3" name="投影片編號版面配置區 2">
            <a:extLst>
              <a:ext uri="{FF2B5EF4-FFF2-40B4-BE49-F238E27FC236}">
                <a16:creationId xmlns:a16="http://schemas.microsoft.com/office/drawing/2014/main" id="{4D0299AE-9A2C-4980-9DD7-3FEAB6E6ADB5}"/>
              </a:ext>
            </a:extLst>
          </p:cNvPr>
          <p:cNvSpPr>
            <a:spLocks noGrp="1"/>
          </p:cNvSpPr>
          <p:nvPr>
            <p:ph type="sldNum" sz="quarter" idx="12"/>
          </p:nvPr>
        </p:nvSpPr>
        <p:spPr/>
        <p:txBody>
          <a:bodyPr/>
          <a:lstStyle/>
          <a:p>
            <a:fld id="{D55CB18B-31BB-4254-9559-1B86933C9FD7}" type="slidenum">
              <a:rPr lang="en-US" altLang="ko-KR" smtClean="0"/>
              <a:pPr/>
              <a:t>19</a:t>
            </a:fld>
            <a:endParaRPr lang="en-US" altLang="ko-KR"/>
          </a:p>
        </p:txBody>
      </p:sp>
      <p:sp>
        <p:nvSpPr>
          <p:cNvPr id="4" name="標題 3">
            <a:extLst>
              <a:ext uri="{FF2B5EF4-FFF2-40B4-BE49-F238E27FC236}">
                <a16:creationId xmlns:a16="http://schemas.microsoft.com/office/drawing/2014/main" id="{E91DC479-78D7-4D2E-93C9-902615303990}"/>
              </a:ext>
            </a:extLst>
          </p:cNvPr>
          <p:cNvSpPr>
            <a:spLocks noGrp="1"/>
          </p:cNvSpPr>
          <p:nvPr>
            <p:ph type="title"/>
          </p:nvPr>
        </p:nvSpPr>
        <p:spPr/>
        <p:txBody>
          <a:bodyPr/>
          <a:lstStyle/>
          <a:p>
            <a:r>
              <a:rPr lang="zh-TW" altLang="en-US" dirty="0"/>
              <a:t>轉換 </a:t>
            </a:r>
            <a:r>
              <a:rPr lang="en-US" altLang="zh-TW" dirty="0"/>
              <a:t>(</a:t>
            </a:r>
            <a:r>
              <a:rPr lang="zh-TW" altLang="en-US" dirty="0"/>
              <a:t>一</a:t>
            </a:r>
            <a:r>
              <a:rPr lang="en-US" altLang="zh-TW" dirty="0"/>
              <a:t>)</a:t>
            </a:r>
            <a:endParaRPr lang="zh-TW" altLang="en-US" dirty="0"/>
          </a:p>
        </p:txBody>
      </p:sp>
    </p:spTree>
    <p:extLst>
      <p:ext uri="{BB962C8B-B14F-4D97-AF65-F5344CB8AC3E}">
        <p14:creationId xmlns:p14="http://schemas.microsoft.com/office/powerpoint/2010/main" val="33258439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a:extLst>
              <a:ext uri="{FF2B5EF4-FFF2-40B4-BE49-F238E27FC236}">
                <a16:creationId xmlns:a16="http://schemas.microsoft.com/office/drawing/2014/main" id="{1B1FC4F7-4146-4FD2-BF6B-75A3C9AAD8C2}"/>
              </a:ext>
            </a:extLst>
          </p:cNvPr>
          <p:cNvSpPr>
            <a:spLocks noGrp="1"/>
          </p:cNvSpPr>
          <p:nvPr>
            <p:ph type="sldNum" sz="quarter" idx="10"/>
          </p:nvPr>
        </p:nvSpPr>
        <p:spPr/>
        <p:txBody>
          <a:bodyPr/>
          <a:lstStyle/>
          <a:p>
            <a:fld id="{D02F2111-3328-428E-AF71-D7A4716169C8}" type="slidenum">
              <a:rPr lang="en-US" altLang="ko-KR" smtClean="0"/>
              <a:pPr/>
              <a:t>2</a:t>
            </a:fld>
            <a:endParaRPr lang="en-US" altLang="ko-KR" dirty="0"/>
          </a:p>
        </p:txBody>
      </p:sp>
      <p:sp>
        <p:nvSpPr>
          <p:cNvPr id="6" name="標題 23">
            <a:extLst>
              <a:ext uri="{FF2B5EF4-FFF2-40B4-BE49-F238E27FC236}">
                <a16:creationId xmlns:a16="http://schemas.microsoft.com/office/drawing/2014/main" id="{46E5AC33-BD90-4090-A2E0-B4899C8E544F}"/>
              </a:ext>
            </a:extLst>
          </p:cNvPr>
          <p:cNvSpPr txBox="1">
            <a:spLocks/>
          </p:cNvSpPr>
          <p:nvPr/>
        </p:nvSpPr>
        <p:spPr bwMode="auto">
          <a:xfrm>
            <a:off x="700088" y="2007929"/>
            <a:ext cx="4952032" cy="149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latinLnBrk="1" hangingPunct="0">
              <a:spcBef>
                <a:spcPct val="0"/>
              </a:spcBef>
              <a:spcAft>
                <a:spcPct val="0"/>
              </a:spcAft>
              <a:defRPr kumimoji="1" sz="4400" baseline="0">
                <a:solidFill>
                  <a:srgbClr val="00FFFF"/>
                </a:solidFill>
                <a:latin typeface="Arial" panose="020B0604020202020204" pitchFamily="34" charset="0"/>
                <a:ea typeface="標楷體" panose="03000509000000000000" pitchFamily="65" charset="-120"/>
                <a:cs typeface="+mj-cs"/>
              </a:defRPr>
            </a:lvl1pPr>
            <a:lvl2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i="1">
                <a:solidFill>
                  <a:schemeClr val="bg1"/>
                </a:solidFill>
                <a:latin typeface="굴림" pitchFamily="50" charset="-127"/>
                <a:ea typeface="굴림" pitchFamily="50" charset="-127"/>
              </a:defRPr>
            </a:lvl6pPr>
            <a:lvl7pPr marL="914400" algn="l" rtl="0" fontAlgn="base" latinLnBrk="1">
              <a:spcBef>
                <a:spcPct val="0"/>
              </a:spcBef>
              <a:spcAft>
                <a:spcPct val="0"/>
              </a:spcAft>
              <a:defRPr kumimoji="1" sz="3000" b="1" i="1">
                <a:solidFill>
                  <a:schemeClr val="bg1"/>
                </a:solidFill>
                <a:latin typeface="굴림" pitchFamily="50" charset="-127"/>
                <a:ea typeface="굴림" pitchFamily="50" charset="-127"/>
              </a:defRPr>
            </a:lvl7pPr>
            <a:lvl8pPr marL="1371600" algn="l" rtl="0" fontAlgn="base" latinLnBrk="1">
              <a:spcBef>
                <a:spcPct val="0"/>
              </a:spcBef>
              <a:spcAft>
                <a:spcPct val="0"/>
              </a:spcAft>
              <a:defRPr kumimoji="1" sz="3000" b="1" i="1">
                <a:solidFill>
                  <a:schemeClr val="bg1"/>
                </a:solidFill>
                <a:latin typeface="굴림" pitchFamily="50" charset="-127"/>
                <a:ea typeface="굴림" pitchFamily="50" charset="-127"/>
              </a:defRPr>
            </a:lvl8pPr>
            <a:lvl9pPr marL="1828800" algn="l" rtl="0" fontAlgn="base" latinLnBrk="1">
              <a:spcBef>
                <a:spcPct val="0"/>
              </a:spcBef>
              <a:spcAft>
                <a:spcPct val="0"/>
              </a:spcAft>
              <a:defRPr kumimoji="1" sz="3000" b="1" i="1">
                <a:solidFill>
                  <a:schemeClr val="bg1"/>
                </a:solidFill>
                <a:latin typeface="굴림" pitchFamily="50" charset="-127"/>
                <a:ea typeface="굴림" pitchFamily="50" charset="-127"/>
              </a:defRPr>
            </a:lvl9pPr>
          </a:lstStyle>
          <a:p>
            <a:r>
              <a:rPr lang="zh-TW" altLang="en-US" sz="3600" kern="0" dirty="0">
                <a:solidFill>
                  <a:srgbClr val="FFC000"/>
                </a:solidFill>
              </a:rPr>
              <a:t>建立資訊系統</a:t>
            </a:r>
            <a:endParaRPr lang="zh-TW" altLang="en-US" sz="3600" kern="0" dirty="0">
              <a:solidFill>
                <a:srgbClr val="FFC000"/>
              </a:solidFill>
              <a:effectLst/>
            </a:endParaRPr>
          </a:p>
        </p:txBody>
      </p:sp>
      <p:sp>
        <p:nvSpPr>
          <p:cNvPr id="3" name="標題 2">
            <a:extLst>
              <a:ext uri="{FF2B5EF4-FFF2-40B4-BE49-F238E27FC236}">
                <a16:creationId xmlns:a16="http://schemas.microsoft.com/office/drawing/2014/main" id="{5C0A7E51-941C-4C37-A344-4984969849D4}"/>
              </a:ext>
            </a:extLst>
          </p:cNvPr>
          <p:cNvSpPr>
            <a:spLocks noGrp="1"/>
          </p:cNvSpPr>
          <p:nvPr>
            <p:ph type="title"/>
          </p:nvPr>
        </p:nvSpPr>
        <p:spPr/>
        <p:txBody>
          <a:bodyPr/>
          <a:lstStyle/>
          <a:p>
            <a:r>
              <a:rPr lang="en-US" altLang="zh-TW" dirty="0"/>
              <a:t>CHAPTER 13</a:t>
            </a:r>
            <a:endParaRPr lang="zh-TW" altLang="en-US" dirty="0"/>
          </a:p>
        </p:txBody>
      </p:sp>
    </p:spTree>
    <p:extLst>
      <p:ext uri="{BB962C8B-B14F-4D97-AF65-F5344CB8AC3E}">
        <p14:creationId xmlns:p14="http://schemas.microsoft.com/office/powerpoint/2010/main" val="72760319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95DBFA7-00CD-4617-A71E-3EBB173753BA}"/>
              </a:ext>
            </a:extLst>
          </p:cNvPr>
          <p:cNvSpPr>
            <a:spLocks noGrp="1"/>
          </p:cNvSpPr>
          <p:nvPr>
            <p:ph idx="1"/>
          </p:nvPr>
        </p:nvSpPr>
        <p:spPr/>
        <p:txBody>
          <a:bodyPr/>
          <a:lstStyle/>
          <a:p>
            <a:pPr marL="971550" lvl="1" indent="-514350">
              <a:buFont typeface="+mj-lt"/>
              <a:buAutoNum type="arabicPeriod" startAt="2"/>
            </a:pPr>
            <a:r>
              <a:rPr lang="zh-TW" altLang="en-US" dirty="0">
                <a:solidFill>
                  <a:srgbClr val="FFFF00"/>
                </a:solidFill>
              </a:rPr>
              <a:t>直接切換策略</a:t>
            </a:r>
            <a:r>
              <a:rPr lang="en-US" altLang="zh-TW" dirty="0">
                <a:solidFill>
                  <a:srgbClr val="FFFF00"/>
                </a:solidFill>
              </a:rPr>
              <a:t>(direct cutover strategy)</a:t>
            </a:r>
            <a:r>
              <a:rPr lang="zh-TW" altLang="en-US" dirty="0">
                <a:solidFill>
                  <a:srgbClr val="FFFF00"/>
                </a:solidFill>
              </a:rPr>
              <a:t>：</a:t>
            </a:r>
            <a:r>
              <a:rPr lang="zh-TW" altLang="en-US" dirty="0"/>
              <a:t>在指定的日期，用新系統完全取代舊系統</a:t>
            </a:r>
            <a:endParaRPr lang="en-US" altLang="zh-TW" dirty="0"/>
          </a:p>
          <a:p>
            <a:pPr marL="971550" lvl="1" indent="-514350">
              <a:buFont typeface="+mj-lt"/>
              <a:buAutoNum type="arabicPeriod" startAt="2"/>
            </a:pPr>
            <a:r>
              <a:rPr lang="zh-TW" altLang="en-US" dirty="0">
                <a:solidFill>
                  <a:srgbClr val="FFFF00"/>
                </a:solidFill>
              </a:rPr>
              <a:t>先導研究策略</a:t>
            </a:r>
            <a:r>
              <a:rPr lang="en-US" altLang="zh-TW" dirty="0">
                <a:solidFill>
                  <a:srgbClr val="FFFF00"/>
                </a:solidFill>
              </a:rPr>
              <a:t>(pilot study strategy)</a:t>
            </a:r>
            <a:r>
              <a:rPr lang="zh-TW" altLang="en-US" dirty="0">
                <a:solidFill>
                  <a:srgbClr val="FFFF00"/>
                </a:solidFill>
              </a:rPr>
              <a:t>：</a:t>
            </a:r>
            <a:r>
              <a:rPr lang="zh-TW" altLang="en-US" dirty="0"/>
              <a:t>組織內的特定區域</a:t>
            </a:r>
            <a:r>
              <a:rPr lang="en-US" altLang="zh-TW" dirty="0"/>
              <a:t>(</a:t>
            </a:r>
            <a:r>
              <a:rPr lang="zh-TW" altLang="en-US" dirty="0"/>
              <a:t>例如某一個部門或營運單位</a:t>
            </a:r>
            <a:r>
              <a:rPr lang="en-US" altLang="zh-TW" dirty="0"/>
              <a:t>) </a:t>
            </a:r>
            <a:r>
              <a:rPr lang="zh-TW" altLang="en-US" dirty="0"/>
              <a:t>使用新系統</a:t>
            </a:r>
            <a:endParaRPr lang="en-US" altLang="zh-TW" dirty="0"/>
          </a:p>
          <a:p>
            <a:pPr marL="971550" lvl="1" indent="-514350">
              <a:buFont typeface="+mj-lt"/>
              <a:buAutoNum type="arabicPeriod" startAt="2"/>
            </a:pPr>
            <a:r>
              <a:rPr lang="zh-TW" altLang="en-US" dirty="0">
                <a:solidFill>
                  <a:srgbClr val="FFFF00"/>
                </a:solidFill>
              </a:rPr>
              <a:t>階段轉換策略</a:t>
            </a:r>
            <a:r>
              <a:rPr lang="en-US" altLang="zh-TW" dirty="0">
                <a:solidFill>
                  <a:srgbClr val="FFFF00"/>
                </a:solidFill>
              </a:rPr>
              <a:t>(phased approach strategy)</a:t>
            </a:r>
            <a:r>
              <a:rPr lang="zh-TW" altLang="en-US" dirty="0">
                <a:solidFill>
                  <a:srgbClr val="FFFF00"/>
                </a:solidFill>
              </a:rPr>
              <a:t>：</a:t>
            </a:r>
            <a:r>
              <a:rPr lang="zh-TW" altLang="en-US" dirty="0"/>
              <a:t>以系統功能或組織單位為基準，分階段逐步引進新系統</a:t>
            </a:r>
          </a:p>
        </p:txBody>
      </p:sp>
      <p:sp>
        <p:nvSpPr>
          <p:cNvPr id="3" name="投影片編號版面配置區 2">
            <a:extLst>
              <a:ext uri="{FF2B5EF4-FFF2-40B4-BE49-F238E27FC236}">
                <a16:creationId xmlns:a16="http://schemas.microsoft.com/office/drawing/2014/main" id="{E8AE9279-532A-4A77-B5CE-062FF0A9DDEB}"/>
              </a:ext>
            </a:extLst>
          </p:cNvPr>
          <p:cNvSpPr>
            <a:spLocks noGrp="1"/>
          </p:cNvSpPr>
          <p:nvPr>
            <p:ph type="sldNum" sz="quarter" idx="12"/>
          </p:nvPr>
        </p:nvSpPr>
        <p:spPr/>
        <p:txBody>
          <a:bodyPr/>
          <a:lstStyle/>
          <a:p>
            <a:fld id="{D55CB18B-31BB-4254-9559-1B86933C9FD7}" type="slidenum">
              <a:rPr lang="en-US" altLang="ko-KR" smtClean="0"/>
              <a:pPr/>
              <a:t>20</a:t>
            </a:fld>
            <a:endParaRPr lang="en-US" altLang="ko-KR"/>
          </a:p>
        </p:txBody>
      </p:sp>
      <p:sp>
        <p:nvSpPr>
          <p:cNvPr id="7" name="標題 6">
            <a:extLst>
              <a:ext uri="{FF2B5EF4-FFF2-40B4-BE49-F238E27FC236}">
                <a16:creationId xmlns:a16="http://schemas.microsoft.com/office/drawing/2014/main" id="{C73CC126-C133-40FC-9FA7-28F443C8BB4B}"/>
              </a:ext>
            </a:extLst>
          </p:cNvPr>
          <p:cNvSpPr>
            <a:spLocks noGrp="1"/>
          </p:cNvSpPr>
          <p:nvPr>
            <p:ph type="title"/>
          </p:nvPr>
        </p:nvSpPr>
        <p:spPr/>
        <p:txBody>
          <a:bodyPr/>
          <a:lstStyle/>
          <a:p>
            <a:r>
              <a:rPr lang="zh-TW" altLang="en-US" dirty="0"/>
              <a:t>轉換 </a:t>
            </a:r>
            <a:r>
              <a:rPr lang="en-US" altLang="zh-TW" dirty="0"/>
              <a:t>(</a:t>
            </a:r>
            <a:r>
              <a:rPr lang="zh-TW" altLang="en-US" dirty="0"/>
              <a:t>二</a:t>
            </a:r>
            <a:r>
              <a:rPr lang="en-US" altLang="zh-TW" dirty="0"/>
              <a:t>)</a:t>
            </a:r>
            <a:endParaRPr lang="zh-TW" altLang="en-US" dirty="0"/>
          </a:p>
        </p:txBody>
      </p:sp>
    </p:spTree>
    <p:extLst>
      <p:ext uri="{BB962C8B-B14F-4D97-AF65-F5344CB8AC3E}">
        <p14:creationId xmlns:p14="http://schemas.microsoft.com/office/powerpoint/2010/main" val="215156279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EB74BCB4-02D8-42F0-B8A2-F5DF012A0EC8}"/>
              </a:ext>
            </a:extLst>
          </p:cNvPr>
          <p:cNvSpPr>
            <a:spLocks noGrp="1"/>
          </p:cNvSpPr>
          <p:nvPr>
            <p:ph idx="1"/>
          </p:nvPr>
        </p:nvSpPr>
        <p:spPr/>
        <p:txBody>
          <a:bodyPr/>
          <a:lstStyle/>
          <a:p>
            <a:r>
              <a:rPr lang="zh-TW" altLang="en-US" dirty="0"/>
              <a:t>當系統安裝且轉換完成後，系統便處於</a:t>
            </a:r>
            <a:r>
              <a:rPr lang="zh-TW" altLang="en-US" dirty="0">
                <a:solidFill>
                  <a:srgbClr val="FFFF00"/>
                </a:solidFill>
              </a:rPr>
              <a:t>上線</a:t>
            </a:r>
            <a:r>
              <a:rPr lang="en-US" altLang="zh-TW" dirty="0">
                <a:solidFill>
                  <a:srgbClr val="FFFF00"/>
                </a:solidFill>
              </a:rPr>
              <a:t>(production)</a:t>
            </a:r>
            <a:r>
              <a:rPr lang="en-US" altLang="zh-TW" dirty="0"/>
              <a:t> </a:t>
            </a:r>
            <a:r>
              <a:rPr lang="zh-TW" altLang="en-US" dirty="0"/>
              <a:t>狀態</a:t>
            </a:r>
            <a:endParaRPr lang="en-US" altLang="zh-TW" dirty="0"/>
          </a:p>
          <a:p>
            <a:endParaRPr lang="en-US" altLang="zh-TW" dirty="0"/>
          </a:p>
          <a:p>
            <a:r>
              <a:rPr lang="zh-TW" altLang="en-US" dirty="0"/>
              <a:t>在某些情況下，組織會準備正式的</a:t>
            </a:r>
            <a:r>
              <a:rPr lang="zh-TW" altLang="en-US" dirty="0">
                <a:solidFill>
                  <a:srgbClr val="FFFF00"/>
                </a:solidFill>
              </a:rPr>
              <a:t>導入後稽核</a:t>
            </a:r>
            <a:r>
              <a:rPr lang="en-US" altLang="zh-TW" dirty="0">
                <a:solidFill>
                  <a:srgbClr val="FFFF00"/>
                </a:solidFill>
              </a:rPr>
              <a:t>(post-implementation audit) </a:t>
            </a:r>
            <a:r>
              <a:rPr lang="zh-TW" altLang="en-US" dirty="0"/>
              <a:t>文件</a:t>
            </a:r>
            <a:endParaRPr lang="en-US" altLang="zh-TW" dirty="0"/>
          </a:p>
          <a:p>
            <a:endParaRPr lang="en-US" altLang="zh-TW" dirty="0"/>
          </a:p>
          <a:p>
            <a:r>
              <a:rPr lang="zh-TW" altLang="en-US" dirty="0"/>
              <a:t>改變上線系統的軟硬體、文件或程序，以修正錯誤、達成新目標或強化處理效率，則被稱為</a:t>
            </a:r>
            <a:r>
              <a:rPr lang="zh-TW" altLang="en-US" dirty="0">
                <a:solidFill>
                  <a:srgbClr val="FFFF00"/>
                </a:solidFill>
              </a:rPr>
              <a:t>維護</a:t>
            </a:r>
            <a:r>
              <a:rPr lang="en-US" altLang="zh-TW" dirty="0">
                <a:solidFill>
                  <a:srgbClr val="FFFF00"/>
                </a:solidFill>
              </a:rPr>
              <a:t>(maintenance)</a:t>
            </a:r>
            <a:endParaRPr lang="zh-TW" altLang="en-US" dirty="0">
              <a:solidFill>
                <a:srgbClr val="FFFF00"/>
              </a:solidFill>
            </a:endParaRPr>
          </a:p>
        </p:txBody>
      </p:sp>
      <p:sp>
        <p:nvSpPr>
          <p:cNvPr id="3" name="投影片編號版面配置區 2">
            <a:extLst>
              <a:ext uri="{FF2B5EF4-FFF2-40B4-BE49-F238E27FC236}">
                <a16:creationId xmlns:a16="http://schemas.microsoft.com/office/drawing/2014/main" id="{7EF0CEE9-A758-4419-BAA0-86A0C4E2BD83}"/>
              </a:ext>
            </a:extLst>
          </p:cNvPr>
          <p:cNvSpPr>
            <a:spLocks noGrp="1"/>
          </p:cNvSpPr>
          <p:nvPr>
            <p:ph type="sldNum" sz="quarter" idx="12"/>
          </p:nvPr>
        </p:nvSpPr>
        <p:spPr/>
        <p:txBody>
          <a:bodyPr/>
          <a:lstStyle/>
          <a:p>
            <a:fld id="{D55CB18B-31BB-4254-9559-1B86933C9FD7}" type="slidenum">
              <a:rPr lang="en-US" altLang="ko-KR" smtClean="0"/>
              <a:pPr/>
              <a:t>21</a:t>
            </a:fld>
            <a:endParaRPr lang="en-US" altLang="ko-KR"/>
          </a:p>
        </p:txBody>
      </p:sp>
      <p:sp>
        <p:nvSpPr>
          <p:cNvPr id="4" name="標題 3">
            <a:extLst>
              <a:ext uri="{FF2B5EF4-FFF2-40B4-BE49-F238E27FC236}">
                <a16:creationId xmlns:a16="http://schemas.microsoft.com/office/drawing/2014/main" id="{D61C72AF-ACE0-4126-AE29-23E0A008F08E}"/>
              </a:ext>
            </a:extLst>
          </p:cNvPr>
          <p:cNvSpPr>
            <a:spLocks noGrp="1"/>
          </p:cNvSpPr>
          <p:nvPr>
            <p:ph type="title"/>
          </p:nvPr>
        </p:nvSpPr>
        <p:spPr/>
        <p:txBody>
          <a:bodyPr/>
          <a:lstStyle/>
          <a:p>
            <a:r>
              <a:rPr lang="zh-TW" altLang="en-US"/>
              <a:t>上線與維護</a:t>
            </a:r>
            <a:endParaRPr lang="zh-TW" altLang="en-US" dirty="0"/>
          </a:p>
        </p:txBody>
      </p:sp>
    </p:spTree>
    <p:extLst>
      <p:ext uri="{BB962C8B-B14F-4D97-AF65-F5344CB8AC3E}">
        <p14:creationId xmlns:p14="http://schemas.microsoft.com/office/powerpoint/2010/main" val="375650992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83E86785-D307-4B63-9F3D-967306EAE174}"/>
              </a:ext>
            </a:extLst>
          </p:cNvPr>
          <p:cNvPicPr>
            <a:picLocks noGrp="1" noChangeAspect="1"/>
          </p:cNvPicPr>
          <p:nvPr>
            <p:ph idx="1"/>
          </p:nvPr>
        </p:nvPicPr>
        <p:blipFill>
          <a:blip r:embed="rId2"/>
          <a:stretch>
            <a:fillRect/>
          </a:stretch>
        </p:blipFill>
        <p:spPr>
          <a:xfrm>
            <a:off x="1872620" y="1066800"/>
            <a:ext cx="6435398" cy="5241925"/>
          </a:xfrm>
          <a:prstGeom prst="rect">
            <a:avLst/>
          </a:prstGeom>
        </p:spPr>
      </p:pic>
      <p:sp>
        <p:nvSpPr>
          <p:cNvPr id="5" name="標題 4">
            <a:extLst>
              <a:ext uri="{FF2B5EF4-FFF2-40B4-BE49-F238E27FC236}">
                <a16:creationId xmlns:a16="http://schemas.microsoft.com/office/drawing/2014/main" id="{6894B623-6648-4B00-A0ED-B0135218E3B3}"/>
              </a:ext>
            </a:extLst>
          </p:cNvPr>
          <p:cNvSpPr>
            <a:spLocks noGrp="1"/>
          </p:cNvSpPr>
          <p:nvPr>
            <p:ph type="title"/>
          </p:nvPr>
        </p:nvSpPr>
        <p:spPr/>
        <p:txBody>
          <a:bodyPr/>
          <a:lstStyle/>
          <a:p>
            <a:r>
              <a:rPr lang="zh-TW" altLang="en-US" dirty="0"/>
              <a:t>系統開發</a:t>
            </a:r>
          </a:p>
        </p:txBody>
      </p:sp>
      <p:sp>
        <p:nvSpPr>
          <p:cNvPr id="3" name="投影片編號版面配置區 2">
            <a:extLst>
              <a:ext uri="{FF2B5EF4-FFF2-40B4-BE49-F238E27FC236}">
                <a16:creationId xmlns:a16="http://schemas.microsoft.com/office/drawing/2014/main" id="{693F3C4F-E133-4A04-8F11-BAB38CF10DA6}"/>
              </a:ext>
            </a:extLst>
          </p:cNvPr>
          <p:cNvSpPr>
            <a:spLocks noGrp="1"/>
          </p:cNvSpPr>
          <p:nvPr>
            <p:ph type="sldNum" sz="quarter" idx="12"/>
          </p:nvPr>
        </p:nvSpPr>
        <p:spPr/>
        <p:txBody>
          <a:bodyPr/>
          <a:lstStyle/>
          <a:p>
            <a:fld id="{D55CB18B-31BB-4254-9559-1B86933C9FD7}" type="slidenum">
              <a:rPr lang="en-US" altLang="ko-KR" smtClean="0"/>
              <a:pPr/>
              <a:t>22</a:t>
            </a:fld>
            <a:endParaRPr lang="en-US" altLang="ko-KR"/>
          </a:p>
        </p:txBody>
      </p:sp>
    </p:spTree>
    <p:extLst>
      <p:ext uri="{BB962C8B-B14F-4D97-AF65-F5344CB8AC3E}">
        <p14:creationId xmlns:p14="http://schemas.microsoft.com/office/powerpoint/2010/main" val="209811268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C93349F6-9CBA-4F37-B67F-FC707332F20A}"/>
              </a:ext>
            </a:extLst>
          </p:cNvPr>
          <p:cNvSpPr>
            <a:spLocks noGrp="1"/>
          </p:cNvSpPr>
          <p:nvPr>
            <p:ph idx="1"/>
          </p:nvPr>
        </p:nvSpPr>
        <p:spPr/>
        <p:txBody>
          <a:bodyPr/>
          <a:lstStyle/>
          <a:p>
            <a:r>
              <a:rPr lang="zh-TW" altLang="en-US" dirty="0">
                <a:solidFill>
                  <a:srgbClr val="FFFF00"/>
                </a:solidFill>
              </a:rPr>
              <a:t>結構化</a:t>
            </a:r>
            <a:r>
              <a:rPr lang="en-US" altLang="zh-TW" dirty="0">
                <a:solidFill>
                  <a:srgbClr val="FFFF00"/>
                </a:solidFill>
              </a:rPr>
              <a:t>(structured) </a:t>
            </a:r>
            <a:r>
              <a:rPr lang="zh-TW" altLang="en-US" dirty="0"/>
              <a:t>是一種依序逐步完成的技術，每一步驟都必須以上一步驟為基礎。結構化方法論採由上而下的方式，先從最高、最抽象的層級著手處理，進而到最低、最詳盡的層級，範圍則是從一般化再到特定對象</a:t>
            </a:r>
            <a:endParaRPr lang="en-US" altLang="zh-TW" dirty="0"/>
          </a:p>
          <a:p>
            <a:endParaRPr lang="en-US" altLang="zh-TW" dirty="0">
              <a:solidFill>
                <a:srgbClr val="FFFF00"/>
              </a:solidFill>
            </a:endParaRPr>
          </a:p>
          <a:p>
            <a:r>
              <a:rPr lang="zh-TW" altLang="en-US" dirty="0">
                <a:solidFill>
                  <a:srgbClr val="FFFF00"/>
                </a:solidFill>
              </a:rPr>
              <a:t>資料流程圖</a:t>
            </a:r>
            <a:r>
              <a:rPr lang="en-US" altLang="zh-TW" dirty="0">
                <a:solidFill>
                  <a:srgbClr val="FFFF00"/>
                </a:solidFill>
              </a:rPr>
              <a:t>(data flow diagram, </a:t>
            </a:r>
            <a:r>
              <a:rPr lang="en-US" altLang="zh-TW" dirty="0" err="1">
                <a:solidFill>
                  <a:srgbClr val="FFFF00"/>
                </a:solidFill>
              </a:rPr>
              <a:t>DFD</a:t>
            </a:r>
            <a:r>
              <a:rPr lang="en-US" altLang="zh-TW" dirty="0">
                <a:solidFill>
                  <a:srgbClr val="FFFF00"/>
                </a:solidFill>
              </a:rPr>
              <a:t>) </a:t>
            </a:r>
            <a:r>
              <a:rPr lang="zh-TW" altLang="en-US" dirty="0"/>
              <a:t>為描繪系統處理元件與資料流關係的主要工具</a:t>
            </a:r>
            <a:endParaRPr lang="en-US" altLang="zh-TW" dirty="0"/>
          </a:p>
        </p:txBody>
      </p:sp>
      <p:sp>
        <p:nvSpPr>
          <p:cNvPr id="3" name="投影片編號版面配置區 2">
            <a:extLst>
              <a:ext uri="{FF2B5EF4-FFF2-40B4-BE49-F238E27FC236}">
                <a16:creationId xmlns:a16="http://schemas.microsoft.com/office/drawing/2014/main" id="{F89D3BF0-D315-4089-98D1-EF887F0C4E81}"/>
              </a:ext>
            </a:extLst>
          </p:cNvPr>
          <p:cNvSpPr>
            <a:spLocks noGrp="1"/>
          </p:cNvSpPr>
          <p:nvPr>
            <p:ph type="sldNum" sz="quarter" idx="12"/>
          </p:nvPr>
        </p:nvSpPr>
        <p:spPr/>
        <p:txBody>
          <a:bodyPr/>
          <a:lstStyle/>
          <a:p>
            <a:fld id="{D55CB18B-31BB-4254-9559-1B86933C9FD7}" type="slidenum">
              <a:rPr lang="en-US" altLang="ko-KR" smtClean="0"/>
              <a:pPr/>
              <a:t>23</a:t>
            </a:fld>
            <a:endParaRPr lang="en-US" altLang="ko-KR"/>
          </a:p>
        </p:txBody>
      </p:sp>
      <p:sp>
        <p:nvSpPr>
          <p:cNvPr id="4" name="標題 3">
            <a:extLst>
              <a:ext uri="{FF2B5EF4-FFF2-40B4-BE49-F238E27FC236}">
                <a16:creationId xmlns:a16="http://schemas.microsoft.com/office/drawing/2014/main" id="{912BD7BD-01A5-4F06-AF64-5CF845C09497}"/>
              </a:ext>
            </a:extLst>
          </p:cNvPr>
          <p:cNvSpPr>
            <a:spLocks noGrp="1"/>
          </p:cNvSpPr>
          <p:nvPr>
            <p:ph type="title"/>
          </p:nvPr>
        </p:nvSpPr>
        <p:spPr/>
        <p:txBody>
          <a:bodyPr/>
          <a:lstStyle/>
          <a:p>
            <a:r>
              <a:rPr lang="zh-TW" altLang="en-US" dirty="0"/>
              <a:t>結構化方法論 </a:t>
            </a:r>
            <a:r>
              <a:rPr lang="en-US" altLang="zh-TW" dirty="0"/>
              <a:t>(</a:t>
            </a:r>
            <a:r>
              <a:rPr lang="zh-TW" altLang="en-US" dirty="0"/>
              <a:t>一</a:t>
            </a:r>
            <a:r>
              <a:rPr lang="en-US" altLang="zh-TW" dirty="0"/>
              <a:t>)</a:t>
            </a:r>
            <a:endParaRPr lang="zh-TW" altLang="en-US" dirty="0"/>
          </a:p>
        </p:txBody>
      </p:sp>
    </p:spTree>
    <p:extLst>
      <p:ext uri="{BB962C8B-B14F-4D97-AF65-F5344CB8AC3E}">
        <p14:creationId xmlns:p14="http://schemas.microsoft.com/office/powerpoint/2010/main" val="248451450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22CBC595-74F6-4DB1-AA72-9B6A22845F2C}"/>
              </a:ext>
            </a:extLst>
          </p:cNvPr>
          <p:cNvPicPr>
            <a:picLocks noGrp="1" noChangeAspect="1"/>
          </p:cNvPicPr>
          <p:nvPr>
            <p:ph idx="1"/>
          </p:nvPr>
        </p:nvPicPr>
        <p:blipFill>
          <a:blip r:embed="rId2"/>
          <a:stretch>
            <a:fillRect/>
          </a:stretch>
        </p:blipFill>
        <p:spPr>
          <a:xfrm>
            <a:off x="1287463" y="1516125"/>
            <a:ext cx="7605712" cy="4343274"/>
          </a:xfrm>
          <a:prstGeom prst="rect">
            <a:avLst/>
          </a:prstGeom>
        </p:spPr>
      </p:pic>
      <p:sp>
        <p:nvSpPr>
          <p:cNvPr id="5" name="標題 4">
            <a:extLst>
              <a:ext uri="{FF2B5EF4-FFF2-40B4-BE49-F238E27FC236}">
                <a16:creationId xmlns:a16="http://schemas.microsoft.com/office/drawing/2014/main" id="{B51952F3-7832-4028-9CF6-48CC3C93D17F}"/>
              </a:ext>
            </a:extLst>
          </p:cNvPr>
          <p:cNvSpPr>
            <a:spLocks noGrp="1"/>
          </p:cNvSpPr>
          <p:nvPr>
            <p:ph type="title"/>
          </p:nvPr>
        </p:nvSpPr>
        <p:spPr/>
        <p:txBody>
          <a:bodyPr/>
          <a:lstStyle/>
          <a:p>
            <a:r>
              <a:rPr lang="zh-TW" altLang="en-US" dirty="0"/>
              <a:t>大學選課系統的資料流程圖</a:t>
            </a:r>
          </a:p>
        </p:txBody>
      </p:sp>
      <p:sp>
        <p:nvSpPr>
          <p:cNvPr id="3" name="投影片編號版面配置區 2">
            <a:extLst>
              <a:ext uri="{FF2B5EF4-FFF2-40B4-BE49-F238E27FC236}">
                <a16:creationId xmlns:a16="http://schemas.microsoft.com/office/drawing/2014/main" id="{309D4DD9-2110-4262-87B7-F17D44CF1A4A}"/>
              </a:ext>
            </a:extLst>
          </p:cNvPr>
          <p:cNvSpPr>
            <a:spLocks noGrp="1"/>
          </p:cNvSpPr>
          <p:nvPr>
            <p:ph type="sldNum" sz="quarter" idx="12"/>
          </p:nvPr>
        </p:nvSpPr>
        <p:spPr/>
        <p:txBody>
          <a:bodyPr/>
          <a:lstStyle/>
          <a:p>
            <a:fld id="{D55CB18B-31BB-4254-9559-1B86933C9FD7}" type="slidenum">
              <a:rPr lang="en-US" altLang="ko-KR" smtClean="0"/>
              <a:pPr/>
              <a:t>24</a:t>
            </a:fld>
            <a:endParaRPr lang="en-US" altLang="ko-KR"/>
          </a:p>
        </p:txBody>
      </p:sp>
    </p:spTree>
    <p:extLst>
      <p:ext uri="{BB962C8B-B14F-4D97-AF65-F5344CB8AC3E}">
        <p14:creationId xmlns:p14="http://schemas.microsoft.com/office/powerpoint/2010/main" val="421103185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BA38ECC-464C-4F3E-B53E-43B2BE7A19F2}"/>
              </a:ext>
            </a:extLst>
          </p:cNvPr>
          <p:cNvSpPr>
            <a:spLocks noGrp="1"/>
          </p:cNvSpPr>
          <p:nvPr>
            <p:ph idx="1"/>
          </p:nvPr>
        </p:nvSpPr>
        <p:spPr/>
        <p:txBody>
          <a:bodyPr/>
          <a:lstStyle/>
          <a:p>
            <a:r>
              <a:rPr lang="zh-TW" altLang="en-US" dirty="0">
                <a:solidFill>
                  <a:srgbClr val="FFFF00"/>
                </a:solidFill>
              </a:rPr>
              <a:t>處理流程規格書</a:t>
            </a:r>
            <a:r>
              <a:rPr lang="en-US" altLang="zh-TW" dirty="0">
                <a:solidFill>
                  <a:srgbClr val="FFFF00"/>
                </a:solidFill>
              </a:rPr>
              <a:t>(process specifications) </a:t>
            </a:r>
            <a:r>
              <a:rPr lang="zh-TW" altLang="en-US" dirty="0"/>
              <a:t>描述了最底層</a:t>
            </a:r>
            <a:r>
              <a:rPr lang="en-US" altLang="zh-TW" dirty="0" err="1"/>
              <a:t>DFD</a:t>
            </a:r>
            <a:r>
              <a:rPr lang="en-US" altLang="zh-TW" dirty="0"/>
              <a:t> </a:t>
            </a:r>
            <a:r>
              <a:rPr lang="zh-TW" altLang="en-US" dirty="0"/>
              <a:t>所會進行的處理轉換</a:t>
            </a:r>
          </a:p>
          <a:p>
            <a:endParaRPr lang="en-US" altLang="zh-TW" dirty="0">
              <a:solidFill>
                <a:srgbClr val="FFFF00"/>
              </a:solidFill>
            </a:endParaRPr>
          </a:p>
          <a:p>
            <a:r>
              <a:rPr lang="zh-TW" altLang="en-US" dirty="0">
                <a:solidFill>
                  <a:srgbClr val="FFFF00"/>
                </a:solidFill>
              </a:rPr>
              <a:t>結構圖</a:t>
            </a:r>
            <a:r>
              <a:rPr lang="en-US" altLang="zh-TW" dirty="0">
                <a:solidFill>
                  <a:srgbClr val="FFFF00"/>
                </a:solidFill>
              </a:rPr>
              <a:t>(structure</a:t>
            </a:r>
            <a:r>
              <a:rPr lang="zh-TW" altLang="en-US" dirty="0">
                <a:solidFill>
                  <a:srgbClr val="FFFF00"/>
                </a:solidFill>
              </a:rPr>
              <a:t> </a:t>
            </a:r>
            <a:r>
              <a:rPr lang="en-US" altLang="zh-TW" dirty="0">
                <a:solidFill>
                  <a:srgbClr val="FFFF00"/>
                </a:solidFill>
              </a:rPr>
              <a:t>chart) </a:t>
            </a:r>
            <a:r>
              <a:rPr lang="zh-TW" altLang="en-US" dirty="0"/>
              <a:t>為一由上而下的圖，顯示每一階層的設計、與其他層級的關係，以及它在整體設計架構中的位置</a:t>
            </a:r>
          </a:p>
        </p:txBody>
      </p:sp>
      <p:sp>
        <p:nvSpPr>
          <p:cNvPr id="3" name="投影片編號版面配置區 2">
            <a:extLst>
              <a:ext uri="{FF2B5EF4-FFF2-40B4-BE49-F238E27FC236}">
                <a16:creationId xmlns:a16="http://schemas.microsoft.com/office/drawing/2014/main" id="{338DD796-B0E7-4F99-B4E9-084D3CFA8D2D}"/>
              </a:ext>
            </a:extLst>
          </p:cNvPr>
          <p:cNvSpPr>
            <a:spLocks noGrp="1"/>
          </p:cNvSpPr>
          <p:nvPr>
            <p:ph type="sldNum" sz="quarter" idx="12"/>
          </p:nvPr>
        </p:nvSpPr>
        <p:spPr/>
        <p:txBody>
          <a:bodyPr/>
          <a:lstStyle/>
          <a:p>
            <a:fld id="{D55CB18B-31BB-4254-9559-1B86933C9FD7}" type="slidenum">
              <a:rPr lang="en-US" altLang="ko-KR" smtClean="0"/>
              <a:pPr/>
              <a:t>25</a:t>
            </a:fld>
            <a:endParaRPr lang="en-US" altLang="ko-KR"/>
          </a:p>
        </p:txBody>
      </p:sp>
      <p:sp>
        <p:nvSpPr>
          <p:cNvPr id="4" name="標題 3">
            <a:extLst>
              <a:ext uri="{FF2B5EF4-FFF2-40B4-BE49-F238E27FC236}">
                <a16:creationId xmlns:a16="http://schemas.microsoft.com/office/drawing/2014/main" id="{5AA1D847-5E91-4761-AE47-9FC19489B0B6}"/>
              </a:ext>
            </a:extLst>
          </p:cNvPr>
          <p:cNvSpPr>
            <a:spLocks noGrp="1"/>
          </p:cNvSpPr>
          <p:nvPr>
            <p:ph type="title"/>
          </p:nvPr>
        </p:nvSpPr>
        <p:spPr/>
        <p:txBody>
          <a:bodyPr/>
          <a:lstStyle/>
          <a:p>
            <a:r>
              <a:rPr lang="zh-TW" altLang="en-US" dirty="0"/>
              <a:t>結構化方法論 </a:t>
            </a:r>
            <a:r>
              <a:rPr lang="en-US" altLang="zh-TW" dirty="0"/>
              <a:t>(</a:t>
            </a:r>
            <a:r>
              <a:rPr lang="zh-TW" altLang="en-US" dirty="0"/>
              <a:t>二</a:t>
            </a:r>
            <a:r>
              <a:rPr lang="en-US" altLang="zh-TW" dirty="0"/>
              <a:t>)</a:t>
            </a:r>
            <a:endParaRPr lang="zh-TW" altLang="en-US" dirty="0"/>
          </a:p>
        </p:txBody>
      </p:sp>
    </p:spTree>
    <p:extLst>
      <p:ext uri="{BB962C8B-B14F-4D97-AF65-F5344CB8AC3E}">
        <p14:creationId xmlns:p14="http://schemas.microsoft.com/office/powerpoint/2010/main" val="153886491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EF08A6A2-4830-4634-8C68-520DE5FF5A0E}"/>
              </a:ext>
            </a:extLst>
          </p:cNvPr>
          <p:cNvSpPr>
            <a:spLocks noGrp="1"/>
          </p:cNvSpPr>
          <p:nvPr>
            <p:ph idx="1"/>
          </p:nvPr>
        </p:nvSpPr>
        <p:spPr/>
        <p:txBody>
          <a:bodyPr/>
          <a:lstStyle/>
          <a:p>
            <a:r>
              <a:rPr lang="zh-TW" altLang="en-US" dirty="0"/>
              <a:t>結構化方法對於流程的塑模非常有用，但卻無法有效地處理資料塑模</a:t>
            </a:r>
            <a:endParaRPr lang="en-US" altLang="zh-TW" dirty="0"/>
          </a:p>
          <a:p>
            <a:r>
              <a:rPr lang="zh-TW" altLang="en-US" dirty="0">
                <a:solidFill>
                  <a:srgbClr val="FFFF00"/>
                </a:solidFill>
              </a:rPr>
              <a:t>物件導向開發</a:t>
            </a:r>
            <a:r>
              <a:rPr lang="en-US" altLang="zh-TW" dirty="0">
                <a:solidFill>
                  <a:srgbClr val="FFFF00"/>
                </a:solidFill>
              </a:rPr>
              <a:t>(object-oriented development) </a:t>
            </a:r>
            <a:r>
              <a:rPr lang="zh-TW" altLang="en-US" dirty="0"/>
              <a:t>則試著解決這些問題。物件導向開發把物件</a:t>
            </a:r>
            <a:r>
              <a:rPr lang="en-US" altLang="zh-TW" dirty="0"/>
              <a:t>(object) </a:t>
            </a:r>
            <a:r>
              <a:rPr lang="zh-TW" altLang="en-US" dirty="0"/>
              <a:t>做為系統分析與設計的基本單元</a:t>
            </a:r>
            <a:endParaRPr lang="en-US" altLang="zh-TW" dirty="0"/>
          </a:p>
          <a:p>
            <a:r>
              <a:rPr lang="zh-TW" altLang="en-US" dirty="0"/>
              <a:t>唯有透過與物件結合在一起的操作</a:t>
            </a:r>
            <a:r>
              <a:rPr lang="en-US" altLang="zh-TW" dirty="0"/>
              <a:t>(operations) </a:t>
            </a:r>
            <a:r>
              <a:rPr lang="zh-TW" altLang="en-US" dirty="0"/>
              <a:t>或是方法</a:t>
            </a:r>
            <a:r>
              <a:rPr lang="en-US" altLang="zh-TW" dirty="0"/>
              <a:t>(methods)</a:t>
            </a:r>
            <a:r>
              <a:rPr lang="zh-TW" altLang="en-US" dirty="0"/>
              <a:t>，才能對封裝在物件中的資料進行存取和修改</a:t>
            </a:r>
            <a:endParaRPr lang="en-US" altLang="zh-TW" dirty="0"/>
          </a:p>
          <a:p>
            <a:r>
              <a:rPr lang="zh-TW" altLang="en-US" dirty="0"/>
              <a:t>物件導向塑模是以</a:t>
            </a:r>
            <a:r>
              <a:rPr lang="zh-TW" altLang="en-US" i="1" dirty="0"/>
              <a:t>類別</a:t>
            </a:r>
            <a:r>
              <a:rPr lang="en-US" altLang="zh-TW" i="1" dirty="0"/>
              <a:t>(class) </a:t>
            </a:r>
            <a:r>
              <a:rPr lang="zh-TW" altLang="en-US" dirty="0"/>
              <a:t>和</a:t>
            </a:r>
            <a:r>
              <a:rPr lang="zh-TW" altLang="en-US" i="1" dirty="0"/>
              <a:t>繼承</a:t>
            </a:r>
            <a:r>
              <a:rPr lang="en-US" altLang="zh-TW" i="1" dirty="0"/>
              <a:t>(inheritance) </a:t>
            </a:r>
            <a:r>
              <a:rPr lang="zh-TW" altLang="en-US" dirty="0"/>
              <a:t>的概念為基礎</a:t>
            </a:r>
          </a:p>
        </p:txBody>
      </p:sp>
      <p:sp>
        <p:nvSpPr>
          <p:cNvPr id="3" name="投影片編號版面配置區 2">
            <a:extLst>
              <a:ext uri="{FF2B5EF4-FFF2-40B4-BE49-F238E27FC236}">
                <a16:creationId xmlns:a16="http://schemas.microsoft.com/office/drawing/2014/main" id="{CEA33F23-136E-4608-9988-789FEBEF2276}"/>
              </a:ext>
            </a:extLst>
          </p:cNvPr>
          <p:cNvSpPr>
            <a:spLocks noGrp="1"/>
          </p:cNvSpPr>
          <p:nvPr>
            <p:ph type="sldNum" sz="quarter" idx="12"/>
          </p:nvPr>
        </p:nvSpPr>
        <p:spPr/>
        <p:txBody>
          <a:bodyPr/>
          <a:lstStyle/>
          <a:p>
            <a:fld id="{D55CB18B-31BB-4254-9559-1B86933C9FD7}" type="slidenum">
              <a:rPr lang="en-US" altLang="ko-KR" smtClean="0"/>
              <a:pPr/>
              <a:t>26</a:t>
            </a:fld>
            <a:endParaRPr lang="en-US" altLang="ko-KR"/>
          </a:p>
        </p:txBody>
      </p:sp>
      <p:sp>
        <p:nvSpPr>
          <p:cNvPr id="4" name="標題 3">
            <a:extLst>
              <a:ext uri="{FF2B5EF4-FFF2-40B4-BE49-F238E27FC236}">
                <a16:creationId xmlns:a16="http://schemas.microsoft.com/office/drawing/2014/main" id="{9F15E212-696A-49A0-B0F7-595E39FF7E1E}"/>
              </a:ext>
            </a:extLst>
          </p:cNvPr>
          <p:cNvSpPr>
            <a:spLocks noGrp="1"/>
          </p:cNvSpPr>
          <p:nvPr>
            <p:ph type="title"/>
          </p:nvPr>
        </p:nvSpPr>
        <p:spPr/>
        <p:txBody>
          <a:bodyPr/>
          <a:lstStyle/>
          <a:p>
            <a:r>
              <a:rPr lang="zh-TW" altLang="en-US" dirty="0"/>
              <a:t>物件導向開發</a:t>
            </a:r>
          </a:p>
        </p:txBody>
      </p:sp>
    </p:spTree>
    <p:extLst>
      <p:ext uri="{BB962C8B-B14F-4D97-AF65-F5344CB8AC3E}">
        <p14:creationId xmlns:p14="http://schemas.microsoft.com/office/powerpoint/2010/main" val="32196000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C68B8AF8-3FC6-4F6F-968B-C420B9C93B97}"/>
              </a:ext>
            </a:extLst>
          </p:cNvPr>
          <p:cNvPicPr>
            <a:picLocks noGrp="1" noChangeAspect="1"/>
          </p:cNvPicPr>
          <p:nvPr>
            <p:ph idx="1"/>
          </p:nvPr>
        </p:nvPicPr>
        <p:blipFill>
          <a:blip r:embed="rId2"/>
          <a:stretch>
            <a:fillRect/>
          </a:stretch>
        </p:blipFill>
        <p:spPr>
          <a:xfrm>
            <a:off x="1646465" y="1066800"/>
            <a:ext cx="6887707" cy="5241925"/>
          </a:xfrm>
          <a:prstGeom prst="rect">
            <a:avLst/>
          </a:prstGeom>
        </p:spPr>
      </p:pic>
      <p:sp>
        <p:nvSpPr>
          <p:cNvPr id="5" name="標題 4">
            <a:extLst>
              <a:ext uri="{FF2B5EF4-FFF2-40B4-BE49-F238E27FC236}">
                <a16:creationId xmlns:a16="http://schemas.microsoft.com/office/drawing/2014/main" id="{3BAE2C00-87A0-4ADE-AF6C-5F7AE92082E8}"/>
              </a:ext>
            </a:extLst>
          </p:cNvPr>
          <p:cNvSpPr>
            <a:spLocks noGrp="1"/>
          </p:cNvSpPr>
          <p:nvPr>
            <p:ph type="title"/>
          </p:nvPr>
        </p:nvSpPr>
        <p:spPr/>
        <p:txBody>
          <a:bodyPr/>
          <a:lstStyle/>
          <a:p>
            <a:r>
              <a:rPr lang="zh-TW" altLang="en-US" dirty="0"/>
              <a:t>類別與繼承</a:t>
            </a:r>
          </a:p>
        </p:txBody>
      </p:sp>
      <p:sp>
        <p:nvSpPr>
          <p:cNvPr id="3" name="投影片編號版面配置區 2">
            <a:extLst>
              <a:ext uri="{FF2B5EF4-FFF2-40B4-BE49-F238E27FC236}">
                <a16:creationId xmlns:a16="http://schemas.microsoft.com/office/drawing/2014/main" id="{FED3FBE3-4298-4274-A1F7-9AECF4255A8E}"/>
              </a:ext>
            </a:extLst>
          </p:cNvPr>
          <p:cNvSpPr>
            <a:spLocks noGrp="1"/>
          </p:cNvSpPr>
          <p:nvPr>
            <p:ph type="sldNum" sz="quarter" idx="12"/>
          </p:nvPr>
        </p:nvSpPr>
        <p:spPr/>
        <p:txBody>
          <a:bodyPr/>
          <a:lstStyle/>
          <a:p>
            <a:fld id="{D55CB18B-31BB-4254-9559-1B86933C9FD7}" type="slidenum">
              <a:rPr lang="en-US" altLang="ko-KR" smtClean="0"/>
              <a:pPr/>
              <a:t>27</a:t>
            </a:fld>
            <a:endParaRPr lang="en-US" altLang="ko-KR"/>
          </a:p>
        </p:txBody>
      </p:sp>
    </p:spTree>
    <p:extLst>
      <p:ext uri="{BB962C8B-B14F-4D97-AF65-F5344CB8AC3E}">
        <p14:creationId xmlns:p14="http://schemas.microsoft.com/office/powerpoint/2010/main" val="194929983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C2C0E8A4-C576-483A-A308-AA9466FFA888}"/>
              </a:ext>
            </a:extLst>
          </p:cNvPr>
          <p:cNvSpPr>
            <a:spLocks noGrp="1"/>
          </p:cNvSpPr>
          <p:nvPr>
            <p:ph idx="1"/>
          </p:nvPr>
        </p:nvSpPr>
        <p:spPr/>
        <p:txBody>
          <a:bodyPr/>
          <a:lstStyle/>
          <a:p>
            <a:endParaRPr lang="en-US" altLang="zh-TW" dirty="0">
              <a:solidFill>
                <a:srgbClr val="FFFF00"/>
              </a:solidFill>
            </a:endParaRPr>
          </a:p>
          <a:p>
            <a:r>
              <a:rPr lang="zh-TW" altLang="en-US" dirty="0">
                <a:solidFill>
                  <a:srgbClr val="FFFF00"/>
                </a:solidFill>
              </a:rPr>
              <a:t>電腦輔助軟體工程</a:t>
            </a:r>
            <a:r>
              <a:rPr lang="en-US" altLang="zh-TW" dirty="0">
                <a:solidFill>
                  <a:srgbClr val="FFFF00"/>
                </a:solidFill>
              </a:rPr>
              <a:t>(computer-aided software engineering, CASE) </a:t>
            </a:r>
            <a:r>
              <a:rPr lang="zh-TW" altLang="en-US" dirty="0"/>
              <a:t>有時被稱為</a:t>
            </a:r>
            <a:r>
              <a:rPr lang="zh-TW" altLang="en-US" i="1" dirty="0"/>
              <a:t>電腦輔助系統工程</a:t>
            </a:r>
            <a:r>
              <a:rPr lang="en-US" altLang="zh-TW" i="1" dirty="0"/>
              <a:t>(computer-aided systems engineering) </a:t>
            </a:r>
            <a:r>
              <a:rPr lang="zh-TW" altLang="en-US" dirty="0"/>
              <a:t>，它提供軟體工具，將上述的開發方法論予以自動化，減少系統開發者的重複性工作</a:t>
            </a:r>
          </a:p>
        </p:txBody>
      </p:sp>
      <p:sp>
        <p:nvSpPr>
          <p:cNvPr id="4" name="投影片編號版面配置區 3">
            <a:extLst>
              <a:ext uri="{FF2B5EF4-FFF2-40B4-BE49-F238E27FC236}">
                <a16:creationId xmlns:a16="http://schemas.microsoft.com/office/drawing/2014/main" id="{776B1875-23FC-47E3-99EB-6FF04C1CDB34}"/>
              </a:ext>
            </a:extLst>
          </p:cNvPr>
          <p:cNvSpPr>
            <a:spLocks noGrp="1"/>
          </p:cNvSpPr>
          <p:nvPr>
            <p:ph type="sldNum" sz="quarter" idx="12"/>
          </p:nvPr>
        </p:nvSpPr>
        <p:spPr/>
        <p:txBody>
          <a:bodyPr/>
          <a:lstStyle/>
          <a:p>
            <a:fld id="{1A39A694-C9D2-4A1F-B22B-D5A13C3121DA}" type="slidenum">
              <a:rPr lang="en-US" altLang="ko-KR" smtClean="0"/>
              <a:pPr/>
              <a:t>28</a:t>
            </a:fld>
            <a:endParaRPr lang="en-US" altLang="ko-KR"/>
          </a:p>
        </p:txBody>
      </p:sp>
      <p:sp>
        <p:nvSpPr>
          <p:cNvPr id="5" name="標題 4">
            <a:extLst>
              <a:ext uri="{FF2B5EF4-FFF2-40B4-BE49-F238E27FC236}">
                <a16:creationId xmlns:a16="http://schemas.microsoft.com/office/drawing/2014/main" id="{A9334E86-961C-47B5-9253-DD83312D64C8}"/>
              </a:ext>
            </a:extLst>
          </p:cNvPr>
          <p:cNvSpPr>
            <a:spLocks noGrp="1"/>
          </p:cNvSpPr>
          <p:nvPr>
            <p:ph type="title"/>
          </p:nvPr>
        </p:nvSpPr>
        <p:spPr/>
        <p:txBody>
          <a:bodyPr/>
          <a:lstStyle/>
          <a:p>
            <a:r>
              <a:rPr lang="zh-TW" altLang="en-US"/>
              <a:t>電腦輔助軟體工程</a:t>
            </a:r>
            <a:endParaRPr lang="zh-TW" altLang="en-US" dirty="0"/>
          </a:p>
        </p:txBody>
      </p:sp>
    </p:spTree>
    <p:extLst>
      <p:ext uri="{BB962C8B-B14F-4D97-AF65-F5344CB8AC3E}">
        <p14:creationId xmlns:p14="http://schemas.microsoft.com/office/powerpoint/2010/main" val="196392641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7F672FBE-233D-44D2-94FE-851859BAED45}"/>
              </a:ext>
            </a:extLst>
          </p:cNvPr>
          <p:cNvSpPr>
            <a:spLocks noGrp="1"/>
          </p:cNvSpPr>
          <p:nvPr>
            <p:ph idx="1"/>
          </p:nvPr>
        </p:nvSpPr>
        <p:spPr/>
        <p:txBody>
          <a:bodyPr/>
          <a:lstStyle/>
          <a:p>
            <a:endParaRPr lang="en-US" altLang="zh-TW" dirty="0">
              <a:solidFill>
                <a:srgbClr val="FFFF00"/>
              </a:solidFill>
            </a:endParaRPr>
          </a:p>
          <a:p>
            <a:r>
              <a:rPr lang="zh-TW" altLang="en-US" dirty="0">
                <a:solidFill>
                  <a:srgbClr val="FFFF00"/>
                </a:solidFill>
              </a:rPr>
              <a:t>系統生命週期法</a:t>
            </a:r>
            <a:r>
              <a:rPr lang="en-US" altLang="zh-TW" dirty="0">
                <a:solidFill>
                  <a:srgbClr val="FFFF00"/>
                </a:solidFill>
              </a:rPr>
              <a:t>(systems life cycle) </a:t>
            </a:r>
            <a:r>
              <a:rPr lang="zh-TW" altLang="en-US" dirty="0"/>
              <a:t>是歷史最久的系統建置方法。生命週期法將建置系統予以階段化，分割系統開發為數個正式的步驟</a:t>
            </a:r>
          </a:p>
        </p:txBody>
      </p:sp>
      <p:sp>
        <p:nvSpPr>
          <p:cNvPr id="3" name="投影片編號版面配置區 2">
            <a:extLst>
              <a:ext uri="{FF2B5EF4-FFF2-40B4-BE49-F238E27FC236}">
                <a16:creationId xmlns:a16="http://schemas.microsoft.com/office/drawing/2014/main" id="{D0988035-18C4-46A7-BB08-CE193339BA72}"/>
              </a:ext>
            </a:extLst>
          </p:cNvPr>
          <p:cNvSpPr>
            <a:spLocks noGrp="1"/>
          </p:cNvSpPr>
          <p:nvPr>
            <p:ph type="sldNum" sz="quarter" idx="12"/>
          </p:nvPr>
        </p:nvSpPr>
        <p:spPr/>
        <p:txBody>
          <a:bodyPr/>
          <a:lstStyle/>
          <a:p>
            <a:fld id="{D55CB18B-31BB-4254-9559-1B86933C9FD7}" type="slidenum">
              <a:rPr lang="en-US" altLang="ko-KR" smtClean="0"/>
              <a:pPr/>
              <a:t>29</a:t>
            </a:fld>
            <a:endParaRPr lang="en-US" altLang="ko-KR"/>
          </a:p>
        </p:txBody>
      </p:sp>
      <p:sp>
        <p:nvSpPr>
          <p:cNvPr id="4" name="標題 3">
            <a:extLst>
              <a:ext uri="{FF2B5EF4-FFF2-40B4-BE49-F238E27FC236}">
                <a16:creationId xmlns:a16="http://schemas.microsoft.com/office/drawing/2014/main" id="{500BDDF0-E6AC-44E7-B38A-F7CD700428A7}"/>
              </a:ext>
            </a:extLst>
          </p:cNvPr>
          <p:cNvSpPr>
            <a:spLocks noGrp="1"/>
          </p:cNvSpPr>
          <p:nvPr>
            <p:ph type="title"/>
          </p:nvPr>
        </p:nvSpPr>
        <p:spPr/>
        <p:txBody>
          <a:bodyPr/>
          <a:lstStyle/>
          <a:p>
            <a:r>
              <a:rPr lang="zh-TW" altLang="en-US" dirty="0"/>
              <a:t>傳統的系統生命週期法</a:t>
            </a:r>
          </a:p>
        </p:txBody>
      </p:sp>
    </p:spTree>
    <p:extLst>
      <p:ext uri="{BB962C8B-B14F-4D97-AF65-F5344CB8AC3E}">
        <p14:creationId xmlns:p14="http://schemas.microsoft.com/office/powerpoint/2010/main" val="5688835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a:extLst>
              <a:ext uri="{FF2B5EF4-FFF2-40B4-BE49-F238E27FC236}">
                <a16:creationId xmlns:a16="http://schemas.microsoft.com/office/drawing/2014/main" id="{747A58C0-B052-4375-8619-7B6078DE12CC}"/>
              </a:ext>
            </a:extLst>
          </p:cNvPr>
          <p:cNvSpPr>
            <a:spLocks noGrp="1"/>
          </p:cNvSpPr>
          <p:nvPr>
            <p:ph idx="1"/>
          </p:nvPr>
        </p:nvSpPr>
        <p:spPr/>
        <p:txBody>
          <a:bodyPr/>
          <a:lstStyle/>
          <a:p>
            <a:r>
              <a:rPr lang="zh-TW" altLang="en-US" dirty="0">
                <a:solidFill>
                  <a:srgbClr val="92D050"/>
                </a:solidFill>
              </a:rPr>
              <a:t>在閱讀完本章後，你將能夠回答下列的問題：</a:t>
            </a:r>
          </a:p>
          <a:p>
            <a:pPr marL="971550" lvl="1" indent="-514350">
              <a:buFont typeface="+mj-lt"/>
              <a:buAutoNum type="arabicPeriod"/>
            </a:pPr>
            <a:r>
              <a:rPr lang="zh-TW" altLang="en-US" dirty="0"/>
              <a:t>建置新系統如何造成組織變革？</a:t>
            </a:r>
          </a:p>
          <a:p>
            <a:pPr marL="971550" lvl="1" indent="-514350">
              <a:buFont typeface="+mj-lt"/>
              <a:buAutoNum type="arabicPeriod"/>
            </a:pPr>
            <a:r>
              <a:rPr lang="zh-TW" altLang="en-US" dirty="0"/>
              <a:t>系統開發流程的核心活動為何？</a:t>
            </a:r>
          </a:p>
          <a:p>
            <a:pPr marL="971550" lvl="1" indent="-514350">
              <a:buFont typeface="+mj-lt"/>
              <a:buAutoNum type="arabicPeriod"/>
            </a:pPr>
            <a:r>
              <a:rPr lang="zh-TW" altLang="en-US" dirty="0"/>
              <a:t>系統塑模與設計的主要方法論為何？</a:t>
            </a:r>
          </a:p>
          <a:p>
            <a:pPr marL="971550" lvl="1" indent="-514350">
              <a:buFont typeface="+mj-lt"/>
              <a:buAutoNum type="arabicPeriod"/>
            </a:pPr>
            <a:r>
              <a:rPr lang="zh-TW" altLang="en-US" dirty="0"/>
              <a:t>建置資訊系統有哪些方法？</a:t>
            </a:r>
          </a:p>
          <a:p>
            <a:pPr marL="971550" lvl="1" indent="-514350">
              <a:buFont typeface="+mj-lt"/>
              <a:buAutoNum type="arabicPeriod"/>
            </a:pPr>
            <a:r>
              <a:rPr lang="zh-TW" altLang="en-US" dirty="0"/>
              <a:t>在數位化公司時代，系統建置的新方法為何？</a:t>
            </a:r>
          </a:p>
        </p:txBody>
      </p:sp>
      <p:sp>
        <p:nvSpPr>
          <p:cNvPr id="2" name="投影片編號版面配置區 1">
            <a:extLst>
              <a:ext uri="{FF2B5EF4-FFF2-40B4-BE49-F238E27FC236}">
                <a16:creationId xmlns:a16="http://schemas.microsoft.com/office/drawing/2014/main" id="{634D3A65-8F50-4969-956F-21E479B5AD86}"/>
              </a:ext>
            </a:extLst>
          </p:cNvPr>
          <p:cNvSpPr>
            <a:spLocks noGrp="1"/>
          </p:cNvSpPr>
          <p:nvPr>
            <p:ph type="sldNum" sz="quarter" idx="12"/>
          </p:nvPr>
        </p:nvSpPr>
        <p:spPr/>
        <p:txBody>
          <a:bodyPr/>
          <a:lstStyle/>
          <a:p>
            <a:fld id="{11EAAEBC-C5C5-4637-938A-6F2616932A96}" type="slidenum">
              <a:rPr lang="en-US" altLang="ko-KR" smtClean="0"/>
              <a:pPr/>
              <a:t>3</a:t>
            </a:fld>
            <a:endParaRPr lang="en-US" altLang="ko-KR"/>
          </a:p>
        </p:txBody>
      </p:sp>
      <p:sp>
        <p:nvSpPr>
          <p:cNvPr id="6" name="標題 5">
            <a:extLst>
              <a:ext uri="{FF2B5EF4-FFF2-40B4-BE49-F238E27FC236}">
                <a16:creationId xmlns:a16="http://schemas.microsoft.com/office/drawing/2014/main" id="{CCFC2771-0ADA-4997-8A7E-FD00BA7AEE64}"/>
              </a:ext>
            </a:extLst>
          </p:cNvPr>
          <p:cNvSpPr>
            <a:spLocks noGrp="1"/>
          </p:cNvSpPr>
          <p:nvPr>
            <p:ph type="title"/>
          </p:nvPr>
        </p:nvSpPr>
        <p:spPr/>
        <p:txBody>
          <a:bodyPr/>
          <a:lstStyle/>
          <a:p>
            <a:r>
              <a:rPr lang="zh-TW" altLang="en-US" dirty="0"/>
              <a:t>學習目標</a:t>
            </a:r>
          </a:p>
        </p:txBody>
      </p:sp>
    </p:spTree>
    <p:extLst>
      <p:ext uri="{BB962C8B-B14F-4D97-AF65-F5344CB8AC3E}">
        <p14:creationId xmlns:p14="http://schemas.microsoft.com/office/powerpoint/2010/main" val="245658280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123F87EC-4C07-474B-A44E-720B0EA08180}"/>
              </a:ext>
            </a:extLst>
          </p:cNvPr>
          <p:cNvSpPr>
            <a:spLocks noGrp="1"/>
          </p:cNvSpPr>
          <p:nvPr>
            <p:ph type="title"/>
          </p:nvPr>
        </p:nvSpPr>
        <p:spPr/>
        <p:txBody>
          <a:bodyPr/>
          <a:lstStyle/>
          <a:p>
            <a:r>
              <a:rPr lang="zh-TW" altLang="en-US" dirty="0"/>
              <a:t>傳統的系統生命週期法</a:t>
            </a:r>
          </a:p>
        </p:txBody>
      </p:sp>
      <p:sp>
        <p:nvSpPr>
          <p:cNvPr id="3" name="投影片編號版面配置區 2">
            <a:extLst>
              <a:ext uri="{FF2B5EF4-FFF2-40B4-BE49-F238E27FC236}">
                <a16:creationId xmlns:a16="http://schemas.microsoft.com/office/drawing/2014/main" id="{F1C90873-6450-49E2-92D6-8AFF9FDA63F8}"/>
              </a:ext>
            </a:extLst>
          </p:cNvPr>
          <p:cNvSpPr>
            <a:spLocks noGrp="1"/>
          </p:cNvSpPr>
          <p:nvPr>
            <p:ph type="sldNum" sz="quarter" idx="12"/>
          </p:nvPr>
        </p:nvSpPr>
        <p:spPr/>
        <p:txBody>
          <a:bodyPr/>
          <a:lstStyle/>
          <a:p>
            <a:fld id="{D55CB18B-31BB-4254-9559-1B86933C9FD7}" type="slidenum">
              <a:rPr lang="en-US" altLang="ko-KR" smtClean="0"/>
              <a:pPr/>
              <a:t>30</a:t>
            </a:fld>
            <a:endParaRPr lang="en-US" altLang="ko-KR"/>
          </a:p>
        </p:txBody>
      </p:sp>
      <p:graphicFrame>
        <p:nvGraphicFramePr>
          <p:cNvPr id="8" name="內容版面配置區 4">
            <a:extLst>
              <a:ext uri="{FF2B5EF4-FFF2-40B4-BE49-F238E27FC236}">
                <a16:creationId xmlns:a16="http://schemas.microsoft.com/office/drawing/2014/main" id="{4E663112-7E5C-4315-91F1-A6658EFB528F}"/>
              </a:ext>
            </a:extLst>
          </p:cNvPr>
          <p:cNvGraphicFramePr>
            <a:graphicFrameLocks noGrp="1"/>
          </p:cNvGraphicFramePr>
          <p:nvPr>
            <p:ph idx="1"/>
            <p:extLst>
              <p:ext uri="{D42A27DB-BD31-4B8C-83A1-F6EECF244321}">
                <p14:modId xmlns:p14="http://schemas.microsoft.com/office/powerpoint/2010/main" val="884196384"/>
              </p:ext>
            </p:extLst>
          </p:nvPr>
        </p:nvGraphicFramePr>
        <p:xfrm>
          <a:off x="1287463" y="1066800"/>
          <a:ext cx="7605712" cy="5241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28813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7D25644D-1178-4B94-9682-49D74899CB07}"/>
              </a:ext>
            </a:extLst>
          </p:cNvPr>
          <p:cNvSpPr>
            <a:spLocks noGrp="1"/>
          </p:cNvSpPr>
          <p:nvPr>
            <p:ph idx="1"/>
          </p:nvPr>
        </p:nvSpPr>
        <p:spPr/>
        <p:txBody>
          <a:bodyPr/>
          <a:lstStyle/>
          <a:p>
            <a:r>
              <a:rPr lang="zh-TW" altLang="en-US" dirty="0">
                <a:solidFill>
                  <a:srgbClr val="FFFF00"/>
                </a:solidFill>
              </a:rPr>
              <a:t>雛形法</a:t>
            </a:r>
            <a:r>
              <a:rPr lang="en-US" altLang="zh-TW" dirty="0">
                <a:solidFill>
                  <a:srgbClr val="FFFF00"/>
                </a:solidFill>
              </a:rPr>
              <a:t>(prototyping) </a:t>
            </a:r>
            <a:r>
              <a:rPr lang="zh-TW" altLang="en-US" dirty="0"/>
              <a:t>以快速且低成本的方式建立實驗系統，讓終端使用者試用評估。透過與雛形互動，使用者對他們的資訊需求會有更好的想法</a:t>
            </a:r>
            <a:endParaRPr lang="en-US" altLang="zh-TW" dirty="0"/>
          </a:p>
          <a:p>
            <a:endParaRPr lang="en-US" altLang="zh-TW" dirty="0">
              <a:solidFill>
                <a:srgbClr val="FFFF00"/>
              </a:solidFill>
            </a:endParaRPr>
          </a:p>
          <a:p>
            <a:r>
              <a:rPr lang="zh-TW" altLang="en-US" dirty="0">
                <a:solidFill>
                  <a:srgbClr val="FFFF00"/>
                </a:solidFill>
              </a:rPr>
              <a:t>雛形</a:t>
            </a:r>
            <a:r>
              <a:rPr lang="en-US" altLang="zh-TW" dirty="0">
                <a:solidFill>
                  <a:srgbClr val="FFFF00"/>
                </a:solidFill>
              </a:rPr>
              <a:t>(prototype) </a:t>
            </a:r>
            <a:r>
              <a:rPr lang="zh-TW" altLang="en-US" dirty="0"/>
              <a:t>是資訊系統或部分系統的運作版本，但它只是一個初步模型</a:t>
            </a:r>
          </a:p>
        </p:txBody>
      </p:sp>
      <p:sp>
        <p:nvSpPr>
          <p:cNvPr id="4" name="投影片編號版面配置區 3">
            <a:extLst>
              <a:ext uri="{FF2B5EF4-FFF2-40B4-BE49-F238E27FC236}">
                <a16:creationId xmlns:a16="http://schemas.microsoft.com/office/drawing/2014/main" id="{6A5BD1C6-2920-4D8B-9999-B926EB64BD62}"/>
              </a:ext>
            </a:extLst>
          </p:cNvPr>
          <p:cNvSpPr>
            <a:spLocks noGrp="1"/>
          </p:cNvSpPr>
          <p:nvPr>
            <p:ph type="sldNum" sz="quarter" idx="12"/>
          </p:nvPr>
        </p:nvSpPr>
        <p:spPr/>
        <p:txBody>
          <a:bodyPr/>
          <a:lstStyle/>
          <a:p>
            <a:fld id="{1A39A694-C9D2-4A1F-B22B-D5A13C3121DA}" type="slidenum">
              <a:rPr lang="en-US" altLang="ko-KR" smtClean="0"/>
              <a:pPr/>
              <a:t>31</a:t>
            </a:fld>
            <a:endParaRPr lang="en-US" altLang="ko-KR"/>
          </a:p>
        </p:txBody>
      </p:sp>
      <p:sp>
        <p:nvSpPr>
          <p:cNvPr id="5" name="標題 4">
            <a:extLst>
              <a:ext uri="{FF2B5EF4-FFF2-40B4-BE49-F238E27FC236}">
                <a16:creationId xmlns:a16="http://schemas.microsoft.com/office/drawing/2014/main" id="{D56D186A-F547-4CB7-80FB-2079F1D055CD}"/>
              </a:ext>
            </a:extLst>
          </p:cNvPr>
          <p:cNvSpPr>
            <a:spLocks noGrp="1"/>
          </p:cNvSpPr>
          <p:nvPr>
            <p:ph type="title"/>
          </p:nvPr>
        </p:nvSpPr>
        <p:spPr/>
        <p:txBody>
          <a:bodyPr/>
          <a:lstStyle/>
          <a:p>
            <a:r>
              <a:rPr lang="zh-TW" altLang="en-US"/>
              <a:t>雛形法</a:t>
            </a:r>
            <a:endParaRPr lang="zh-TW" altLang="en-US" dirty="0"/>
          </a:p>
        </p:txBody>
      </p:sp>
    </p:spTree>
    <p:extLst>
      <p:ext uri="{BB962C8B-B14F-4D97-AF65-F5344CB8AC3E}">
        <p14:creationId xmlns:p14="http://schemas.microsoft.com/office/powerpoint/2010/main" val="365467765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50E44918-FD9E-40DC-A72B-813AB6AFE971}"/>
              </a:ext>
            </a:extLst>
          </p:cNvPr>
          <p:cNvSpPr>
            <a:spLocks noGrp="1"/>
          </p:cNvSpPr>
          <p:nvPr>
            <p:ph idx="1"/>
          </p:nvPr>
        </p:nvSpPr>
        <p:spPr/>
        <p:txBody>
          <a:bodyPr/>
          <a:lstStyle/>
          <a:p>
            <a:r>
              <a:rPr lang="zh-TW" altLang="en-US" dirty="0"/>
              <a:t>當需求或設計解決方案有許多不確定性時，雛形法是最有用的，而且常被用來設計資訊系統的</a:t>
            </a:r>
            <a:r>
              <a:rPr lang="zh-TW" altLang="en-US" dirty="0">
                <a:solidFill>
                  <a:srgbClr val="FFFF00"/>
                </a:solidFill>
              </a:rPr>
              <a:t>終端使用者介面</a:t>
            </a:r>
            <a:r>
              <a:rPr lang="en-US" altLang="zh-TW" dirty="0">
                <a:solidFill>
                  <a:srgbClr val="FFFF00"/>
                </a:solidFill>
              </a:rPr>
              <a:t>(end-user interface) </a:t>
            </a:r>
          </a:p>
          <a:p>
            <a:endParaRPr lang="en-US" altLang="zh-TW" dirty="0"/>
          </a:p>
          <a:p>
            <a:r>
              <a:rPr lang="zh-TW" altLang="en-US" dirty="0"/>
              <a:t>快速開發的雛形法可能忽略了許多系統開發的基本步驟</a:t>
            </a:r>
          </a:p>
        </p:txBody>
      </p:sp>
      <p:sp>
        <p:nvSpPr>
          <p:cNvPr id="4" name="投影片編號版面配置區 3">
            <a:extLst>
              <a:ext uri="{FF2B5EF4-FFF2-40B4-BE49-F238E27FC236}">
                <a16:creationId xmlns:a16="http://schemas.microsoft.com/office/drawing/2014/main" id="{5DF8D1C9-3ED3-450E-9E1D-3B28DB76B852}"/>
              </a:ext>
            </a:extLst>
          </p:cNvPr>
          <p:cNvSpPr>
            <a:spLocks noGrp="1"/>
          </p:cNvSpPr>
          <p:nvPr>
            <p:ph type="sldNum" sz="quarter" idx="12"/>
          </p:nvPr>
        </p:nvSpPr>
        <p:spPr/>
        <p:txBody>
          <a:bodyPr/>
          <a:lstStyle/>
          <a:p>
            <a:fld id="{1A39A694-C9D2-4A1F-B22B-D5A13C3121DA}" type="slidenum">
              <a:rPr lang="en-US" altLang="ko-KR" smtClean="0"/>
              <a:pPr/>
              <a:t>32</a:t>
            </a:fld>
            <a:endParaRPr lang="en-US" altLang="ko-KR"/>
          </a:p>
        </p:txBody>
      </p:sp>
      <p:sp>
        <p:nvSpPr>
          <p:cNvPr id="5" name="標題 4">
            <a:extLst>
              <a:ext uri="{FF2B5EF4-FFF2-40B4-BE49-F238E27FC236}">
                <a16:creationId xmlns:a16="http://schemas.microsoft.com/office/drawing/2014/main" id="{20AB80F9-4624-4EAB-ACE0-82A69883F3C7}"/>
              </a:ext>
            </a:extLst>
          </p:cNvPr>
          <p:cNvSpPr>
            <a:spLocks noGrp="1"/>
          </p:cNvSpPr>
          <p:nvPr>
            <p:ph type="title"/>
          </p:nvPr>
        </p:nvSpPr>
        <p:spPr/>
        <p:txBody>
          <a:bodyPr/>
          <a:lstStyle/>
          <a:p>
            <a:r>
              <a:rPr lang="zh-TW" altLang="en-US"/>
              <a:t>雛形法的優缺點</a:t>
            </a:r>
            <a:endParaRPr lang="zh-TW" altLang="en-US" dirty="0"/>
          </a:p>
        </p:txBody>
      </p:sp>
    </p:spTree>
    <p:extLst>
      <p:ext uri="{BB962C8B-B14F-4D97-AF65-F5344CB8AC3E}">
        <p14:creationId xmlns:p14="http://schemas.microsoft.com/office/powerpoint/2010/main" val="215113060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EBAA0F38-CE13-4F52-B8F8-56DA044535D3}"/>
              </a:ext>
            </a:extLst>
          </p:cNvPr>
          <p:cNvSpPr>
            <a:spLocks noGrp="1"/>
          </p:cNvSpPr>
          <p:nvPr>
            <p:ph idx="1"/>
          </p:nvPr>
        </p:nvSpPr>
        <p:spPr/>
        <p:txBody>
          <a:bodyPr/>
          <a:lstStyle/>
          <a:p>
            <a:r>
              <a:rPr lang="zh-TW" altLang="en-US" dirty="0">
                <a:solidFill>
                  <a:srgbClr val="FFFF00"/>
                </a:solidFill>
              </a:rPr>
              <a:t>終端使用者自建</a:t>
            </a:r>
            <a:r>
              <a:rPr lang="en-US" altLang="zh-TW" dirty="0">
                <a:solidFill>
                  <a:srgbClr val="FFFF00"/>
                </a:solidFill>
              </a:rPr>
              <a:t>(end-user development) </a:t>
            </a:r>
            <a:r>
              <a:rPr lang="zh-TW" altLang="en-US" dirty="0"/>
              <a:t>讓終端使用者在</a:t>
            </a:r>
            <a:r>
              <a:rPr lang="en-US" altLang="zh-TW" dirty="0"/>
              <a:t>IT </a:t>
            </a:r>
            <a:r>
              <a:rPr lang="zh-TW" altLang="en-US" dirty="0"/>
              <a:t>人員些許、甚或沒有協助下，自行開發簡單的資訊系統，降低取得所需系統的步驟與時間。</a:t>
            </a:r>
            <a:endParaRPr lang="en-US" altLang="zh-TW" dirty="0"/>
          </a:p>
          <a:p>
            <a:endParaRPr lang="en-US" altLang="zh-TW" dirty="0"/>
          </a:p>
          <a:p>
            <a:r>
              <a:rPr lang="zh-TW" altLang="en-US" dirty="0"/>
              <a:t>透過使用者友善</a:t>
            </a:r>
            <a:r>
              <a:rPr lang="en-US" altLang="zh-TW" dirty="0"/>
              <a:t>(user-friendly) </a:t>
            </a:r>
            <a:r>
              <a:rPr lang="zh-TW" altLang="en-US" dirty="0"/>
              <a:t>的查詢語言與報表工具、網站開發、圖形，和</a:t>
            </a:r>
            <a:r>
              <a:rPr lang="en-US" altLang="zh-TW" dirty="0"/>
              <a:t>PC </a:t>
            </a:r>
            <a:r>
              <a:rPr lang="zh-TW" altLang="en-US" dirty="0"/>
              <a:t>軟體工具，終端使用者可以存取資料、建立報表，並自行開發簡單的系統</a:t>
            </a:r>
          </a:p>
        </p:txBody>
      </p:sp>
      <p:sp>
        <p:nvSpPr>
          <p:cNvPr id="3" name="投影片編號版面配置區 2">
            <a:extLst>
              <a:ext uri="{FF2B5EF4-FFF2-40B4-BE49-F238E27FC236}">
                <a16:creationId xmlns:a16="http://schemas.microsoft.com/office/drawing/2014/main" id="{B433CEE7-B5D8-40A5-AF03-3AA2F20B5095}"/>
              </a:ext>
            </a:extLst>
          </p:cNvPr>
          <p:cNvSpPr>
            <a:spLocks noGrp="1"/>
          </p:cNvSpPr>
          <p:nvPr>
            <p:ph type="sldNum" sz="quarter" idx="12"/>
          </p:nvPr>
        </p:nvSpPr>
        <p:spPr/>
        <p:txBody>
          <a:bodyPr/>
          <a:lstStyle/>
          <a:p>
            <a:fld id="{D55CB18B-31BB-4254-9559-1B86933C9FD7}" type="slidenum">
              <a:rPr lang="en-US" altLang="ko-KR" smtClean="0"/>
              <a:pPr/>
              <a:t>33</a:t>
            </a:fld>
            <a:endParaRPr lang="en-US" altLang="ko-KR"/>
          </a:p>
        </p:txBody>
      </p:sp>
      <p:sp>
        <p:nvSpPr>
          <p:cNvPr id="4" name="標題 3">
            <a:extLst>
              <a:ext uri="{FF2B5EF4-FFF2-40B4-BE49-F238E27FC236}">
                <a16:creationId xmlns:a16="http://schemas.microsoft.com/office/drawing/2014/main" id="{8D9E7DBD-75B2-4CF5-8C8A-44407E394A88}"/>
              </a:ext>
            </a:extLst>
          </p:cNvPr>
          <p:cNvSpPr>
            <a:spLocks noGrp="1"/>
          </p:cNvSpPr>
          <p:nvPr>
            <p:ph type="title"/>
          </p:nvPr>
        </p:nvSpPr>
        <p:spPr/>
        <p:txBody>
          <a:bodyPr/>
          <a:lstStyle/>
          <a:p>
            <a:r>
              <a:rPr lang="zh-TW" altLang="en-US"/>
              <a:t>終端使用者自建</a:t>
            </a:r>
            <a:endParaRPr lang="zh-TW" altLang="en-US" dirty="0"/>
          </a:p>
        </p:txBody>
      </p:sp>
    </p:spTree>
    <p:extLst>
      <p:ext uri="{BB962C8B-B14F-4D97-AF65-F5344CB8AC3E}">
        <p14:creationId xmlns:p14="http://schemas.microsoft.com/office/powerpoint/2010/main" val="267606609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9E6C7A57-3ED1-447F-A760-24F39EFB3E97}"/>
              </a:ext>
            </a:extLst>
          </p:cNvPr>
          <p:cNvSpPr>
            <a:spLocks noGrp="1"/>
          </p:cNvSpPr>
          <p:nvPr>
            <p:ph idx="1"/>
          </p:nvPr>
        </p:nvSpPr>
        <p:spPr/>
        <p:txBody>
          <a:bodyPr>
            <a:normAutofit/>
          </a:bodyPr>
          <a:lstStyle/>
          <a:p>
            <a:r>
              <a:rPr lang="zh-TW" altLang="en-US" dirty="0"/>
              <a:t>對企業組織來說，很多應用系統都是通用的</a:t>
            </a:r>
            <a:endParaRPr lang="en-US" altLang="zh-TW" dirty="0"/>
          </a:p>
          <a:p>
            <a:r>
              <a:rPr lang="zh-TW" altLang="en-US" dirty="0"/>
              <a:t>像這種不會隨著時間而有重大改變且具有標準流程的通用功能，一般的系統就可以滿足許多組織的需求</a:t>
            </a:r>
            <a:endParaRPr lang="en-US" altLang="zh-TW" dirty="0"/>
          </a:p>
          <a:p>
            <a:r>
              <a:rPr lang="zh-TW" altLang="en-US" dirty="0">
                <a:solidFill>
                  <a:srgbClr val="FFFF00"/>
                </a:solidFill>
              </a:rPr>
              <a:t>客製化</a:t>
            </a:r>
            <a:r>
              <a:rPr lang="en-US" altLang="zh-TW" dirty="0">
                <a:solidFill>
                  <a:srgbClr val="FFFF00"/>
                </a:solidFill>
              </a:rPr>
              <a:t>(customization) </a:t>
            </a:r>
            <a:r>
              <a:rPr lang="zh-TW" altLang="en-US" dirty="0"/>
              <a:t>能讓組織在不破壞套裝軟體整體性的情況下，修改套裝軟體以滿足其獨特的需求</a:t>
            </a:r>
            <a:endParaRPr lang="en-US" altLang="zh-TW" dirty="0"/>
          </a:p>
          <a:p>
            <a:r>
              <a:rPr lang="zh-TW" altLang="en-US" dirty="0">
                <a:solidFill>
                  <a:srgbClr val="FFFF00"/>
                </a:solidFill>
              </a:rPr>
              <a:t>需求建議書</a:t>
            </a:r>
            <a:r>
              <a:rPr lang="en-US" altLang="zh-TW" dirty="0">
                <a:solidFill>
                  <a:srgbClr val="FFFF00"/>
                </a:solidFill>
              </a:rPr>
              <a:t>(Request for Proposal, RFP) </a:t>
            </a:r>
            <a:r>
              <a:rPr lang="zh-TW" altLang="en-US" dirty="0"/>
              <a:t>詳細列出客戶的問題並提供給套裝軟體供應商參考</a:t>
            </a:r>
          </a:p>
        </p:txBody>
      </p:sp>
      <p:sp>
        <p:nvSpPr>
          <p:cNvPr id="3" name="投影片編號版面配置區 2">
            <a:extLst>
              <a:ext uri="{FF2B5EF4-FFF2-40B4-BE49-F238E27FC236}">
                <a16:creationId xmlns:a16="http://schemas.microsoft.com/office/drawing/2014/main" id="{7415B32A-E8F3-4078-9F73-F7A87C32AE34}"/>
              </a:ext>
            </a:extLst>
          </p:cNvPr>
          <p:cNvSpPr>
            <a:spLocks noGrp="1"/>
          </p:cNvSpPr>
          <p:nvPr>
            <p:ph type="sldNum" sz="quarter" idx="12"/>
          </p:nvPr>
        </p:nvSpPr>
        <p:spPr/>
        <p:txBody>
          <a:bodyPr/>
          <a:lstStyle/>
          <a:p>
            <a:fld id="{D55CB18B-31BB-4254-9559-1B86933C9FD7}" type="slidenum">
              <a:rPr lang="en-US" altLang="ko-KR" smtClean="0"/>
              <a:pPr/>
              <a:t>34</a:t>
            </a:fld>
            <a:endParaRPr lang="en-US" altLang="ko-KR"/>
          </a:p>
        </p:txBody>
      </p:sp>
      <p:sp>
        <p:nvSpPr>
          <p:cNvPr id="4" name="標題 3">
            <a:extLst>
              <a:ext uri="{FF2B5EF4-FFF2-40B4-BE49-F238E27FC236}">
                <a16:creationId xmlns:a16="http://schemas.microsoft.com/office/drawing/2014/main" id="{402CF62D-DB6B-4CFE-8ACF-3309B17B3FD3}"/>
              </a:ext>
            </a:extLst>
          </p:cNvPr>
          <p:cNvSpPr>
            <a:spLocks noGrp="1"/>
          </p:cNvSpPr>
          <p:nvPr>
            <p:ph type="title"/>
          </p:nvPr>
        </p:nvSpPr>
        <p:spPr/>
        <p:txBody>
          <a:bodyPr/>
          <a:lstStyle/>
          <a:p>
            <a:r>
              <a:rPr lang="zh-TW" altLang="en-US"/>
              <a:t>應用套裝軟體</a:t>
            </a:r>
            <a:endParaRPr lang="zh-TW" altLang="en-US" dirty="0"/>
          </a:p>
        </p:txBody>
      </p:sp>
    </p:spTree>
    <p:extLst>
      <p:ext uri="{BB962C8B-B14F-4D97-AF65-F5344CB8AC3E}">
        <p14:creationId xmlns:p14="http://schemas.microsoft.com/office/powerpoint/2010/main" val="180555576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0F58228C-BD98-4A84-9583-5BC4FD021411}"/>
              </a:ext>
            </a:extLst>
          </p:cNvPr>
          <p:cNvSpPr>
            <a:spLocks noGrp="1"/>
          </p:cNvSpPr>
          <p:nvPr>
            <p:ph idx="1"/>
          </p:nvPr>
        </p:nvSpPr>
        <p:spPr/>
        <p:txBody>
          <a:bodyPr/>
          <a:lstStyle/>
          <a:p>
            <a:r>
              <a:rPr lang="zh-TW" altLang="en-US" dirty="0"/>
              <a:t>如果一間公司不想使用它的內部資源來開發或營運資訊系統，它可以將上述工作委外</a:t>
            </a:r>
            <a:r>
              <a:rPr lang="en-US" altLang="zh-TW" dirty="0"/>
              <a:t>(outsourcing) </a:t>
            </a:r>
            <a:r>
              <a:rPr lang="zh-TW" altLang="en-US" dirty="0"/>
              <a:t>給專門提供這些服務的外部組織</a:t>
            </a:r>
            <a:endParaRPr lang="en-US" altLang="zh-TW" dirty="0"/>
          </a:p>
          <a:p>
            <a:endParaRPr lang="en-US" altLang="zh-TW" dirty="0"/>
          </a:p>
          <a:p>
            <a:r>
              <a:rPr lang="zh-TW" altLang="en-US" dirty="0"/>
              <a:t>成本考量是採取</a:t>
            </a:r>
            <a:r>
              <a:rPr lang="zh-TW" altLang="en-US" dirty="0">
                <a:solidFill>
                  <a:srgbClr val="FFFF00"/>
                </a:solidFill>
              </a:rPr>
              <a:t>跨國委外</a:t>
            </a:r>
            <a:r>
              <a:rPr lang="en-US" altLang="zh-TW" dirty="0">
                <a:solidFill>
                  <a:srgbClr val="FFFF00"/>
                </a:solidFill>
              </a:rPr>
              <a:t>(offshore outsourcing) </a:t>
            </a:r>
            <a:r>
              <a:rPr lang="zh-TW" altLang="en-US" dirty="0"/>
              <a:t>的最關鍵因素</a:t>
            </a:r>
          </a:p>
        </p:txBody>
      </p:sp>
      <p:sp>
        <p:nvSpPr>
          <p:cNvPr id="3" name="投影片編號版面配置區 2">
            <a:extLst>
              <a:ext uri="{FF2B5EF4-FFF2-40B4-BE49-F238E27FC236}">
                <a16:creationId xmlns:a16="http://schemas.microsoft.com/office/drawing/2014/main" id="{ED10978A-A1C7-4602-82CE-F4B59B9A6368}"/>
              </a:ext>
            </a:extLst>
          </p:cNvPr>
          <p:cNvSpPr>
            <a:spLocks noGrp="1"/>
          </p:cNvSpPr>
          <p:nvPr>
            <p:ph type="sldNum" sz="quarter" idx="12"/>
          </p:nvPr>
        </p:nvSpPr>
        <p:spPr/>
        <p:txBody>
          <a:bodyPr/>
          <a:lstStyle/>
          <a:p>
            <a:fld id="{D55CB18B-31BB-4254-9559-1B86933C9FD7}" type="slidenum">
              <a:rPr lang="en-US" altLang="ko-KR" smtClean="0"/>
              <a:pPr/>
              <a:t>35</a:t>
            </a:fld>
            <a:endParaRPr lang="en-US" altLang="ko-KR"/>
          </a:p>
        </p:txBody>
      </p:sp>
      <p:sp>
        <p:nvSpPr>
          <p:cNvPr id="4" name="標題 3">
            <a:extLst>
              <a:ext uri="{FF2B5EF4-FFF2-40B4-BE49-F238E27FC236}">
                <a16:creationId xmlns:a16="http://schemas.microsoft.com/office/drawing/2014/main" id="{C299C5AF-0BB8-4530-9FD9-25D4AF5A6F5B}"/>
              </a:ext>
            </a:extLst>
          </p:cNvPr>
          <p:cNvSpPr>
            <a:spLocks noGrp="1"/>
          </p:cNvSpPr>
          <p:nvPr>
            <p:ph type="title"/>
          </p:nvPr>
        </p:nvSpPr>
        <p:spPr/>
        <p:txBody>
          <a:bodyPr/>
          <a:lstStyle/>
          <a:p>
            <a:r>
              <a:rPr lang="zh-TW" altLang="en-US" dirty="0"/>
              <a:t>委外</a:t>
            </a:r>
          </a:p>
        </p:txBody>
      </p:sp>
    </p:spTree>
    <p:extLst>
      <p:ext uri="{BB962C8B-B14F-4D97-AF65-F5344CB8AC3E}">
        <p14:creationId xmlns:p14="http://schemas.microsoft.com/office/powerpoint/2010/main" val="146001225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669815FF-5AD4-44B1-80E3-E187A238043B}"/>
              </a:ext>
            </a:extLst>
          </p:cNvPr>
          <p:cNvSpPr>
            <a:spLocks noGrp="1"/>
          </p:cNvSpPr>
          <p:nvPr>
            <p:ph idx="1"/>
          </p:nvPr>
        </p:nvSpPr>
        <p:spPr/>
        <p:txBody>
          <a:bodyPr/>
          <a:lstStyle/>
          <a:p>
            <a:r>
              <a:rPr lang="zh-TW" altLang="en-US" dirty="0">
                <a:solidFill>
                  <a:srgbClr val="FFFF00"/>
                </a:solidFill>
              </a:rPr>
              <a:t>快速應用系統開發</a:t>
            </a:r>
            <a:r>
              <a:rPr lang="en-US" altLang="zh-TW" dirty="0">
                <a:solidFill>
                  <a:srgbClr val="FFFF00"/>
                </a:solidFill>
              </a:rPr>
              <a:t>(rapid</a:t>
            </a:r>
            <a:r>
              <a:rPr lang="zh-TW" altLang="en-US" dirty="0">
                <a:solidFill>
                  <a:srgbClr val="FFFF00"/>
                </a:solidFill>
              </a:rPr>
              <a:t> </a:t>
            </a:r>
            <a:r>
              <a:rPr lang="en-US" altLang="zh-TW" dirty="0">
                <a:solidFill>
                  <a:srgbClr val="FFFF00"/>
                </a:solidFill>
              </a:rPr>
              <a:t>application development, RAD)</a:t>
            </a:r>
            <a:r>
              <a:rPr lang="en-US" altLang="zh-TW" dirty="0"/>
              <a:t> </a:t>
            </a:r>
            <a:r>
              <a:rPr lang="zh-TW" altLang="en-US" dirty="0"/>
              <a:t>意指在非常短的時間內，創造出可運作系統的流程</a:t>
            </a:r>
            <a:endParaRPr lang="en-US" altLang="zh-TW" dirty="0"/>
          </a:p>
          <a:p>
            <a:r>
              <a:rPr lang="zh-TW" altLang="en-US" dirty="0">
                <a:solidFill>
                  <a:srgbClr val="FFFF00"/>
                </a:solidFill>
              </a:rPr>
              <a:t>聯合應用系統設計</a:t>
            </a:r>
            <a:r>
              <a:rPr lang="en-US" altLang="zh-TW" dirty="0">
                <a:solidFill>
                  <a:srgbClr val="FFFF00"/>
                </a:solidFill>
              </a:rPr>
              <a:t>(joint application design, </a:t>
            </a:r>
            <a:r>
              <a:rPr lang="en-US" altLang="zh-TW" dirty="0" err="1">
                <a:solidFill>
                  <a:srgbClr val="FFFF00"/>
                </a:solidFill>
              </a:rPr>
              <a:t>JAD</a:t>
            </a:r>
            <a:r>
              <a:rPr lang="en-US" altLang="zh-TW" dirty="0">
                <a:solidFill>
                  <a:srgbClr val="FFFF00"/>
                </a:solidFill>
              </a:rPr>
              <a:t>) </a:t>
            </a:r>
            <a:r>
              <a:rPr lang="zh-TW" altLang="en-US" dirty="0"/>
              <a:t>技術會被用來加快資訊需求擷取與發展初版的系統</a:t>
            </a:r>
            <a:endParaRPr lang="en-US" altLang="zh-TW" dirty="0"/>
          </a:p>
          <a:p>
            <a:r>
              <a:rPr lang="zh-TW" altLang="en-US" dirty="0">
                <a:solidFill>
                  <a:srgbClr val="FFFF00"/>
                </a:solidFill>
              </a:rPr>
              <a:t>敏捷式開發</a:t>
            </a:r>
            <a:r>
              <a:rPr lang="en-US" altLang="zh-TW" dirty="0">
                <a:solidFill>
                  <a:srgbClr val="FFFF00"/>
                </a:solidFill>
              </a:rPr>
              <a:t>(agile development) </a:t>
            </a:r>
            <a:r>
              <a:rPr lang="zh-TW" altLang="en-US" dirty="0"/>
              <a:t>致力於快速產出可運作的軟體，它將大型專案拆解成一系列可以在短期內透過反覆開發和持續回饋所完成的小型子專案</a:t>
            </a:r>
          </a:p>
        </p:txBody>
      </p:sp>
      <p:sp>
        <p:nvSpPr>
          <p:cNvPr id="3" name="投影片編號版面配置區 2">
            <a:extLst>
              <a:ext uri="{FF2B5EF4-FFF2-40B4-BE49-F238E27FC236}">
                <a16:creationId xmlns:a16="http://schemas.microsoft.com/office/drawing/2014/main" id="{EA22A2EE-E3B5-41AE-B47E-4720645AB981}"/>
              </a:ext>
            </a:extLst>
          </p:cNvPr>
          <p:cNvSpPr>
            <a:spLocks noGrp="1"/>
          </p:cNvSpPr>
          <p:nvPr>
            <p:ph type="sldNum" sz="quarter" idx="12"/>
          </p:nvPr>
        </p:nvSpPr>
        <p:spPr/>
        <p:txBody>
          <a:bodyPr/>
          <a:lstStyle/>
          <a:p>
            <a:fld id="{D55CB18B-31BB-4254-9559-1B86933C9FD7}" type="slidenum">
              <a:rPr lang="en-US" altLang="ko-KR" smtClean="0"/>
              <a:pPr/>
              <a:t>36</a:t>
            </a:fld>
            <a:endParaRPr lang="en-US" altLang="ko-KR"/>
          </a:p>
        </p:txBody>
      </p:sp>
      <p:sp>
        <p:nvSpPr>
          <p:cNvPr id="4" name="標題 3">
            <a:extLst>
              <a:ext uri="{FF2B5EF4-FFF2-40B4-BE49-F238E27FC236}">
                <a16:creationId xmlns:a16="http://schemas.microsoft.com/office/drawing/2014/main" id="{22B42722-E722-4A7E-8268-FD505695F45B}"/>
              </a:ext>
            </a:extLst>
          </p:cNvPr>
          <p:cNvSpPr>
            <a:spLocks noGrp="1"/>
          </p:cNvSpPr>
          <p:nvPr>
            <p:ph type="title"/>
          </p:nvPr>
        </p:nvSpPr>
        <p:spPr/>
        <p:txBody>
          <a:bodyPr/>
          <a:lstStyle/>
          <a:p>
            <a:r>
              <a:rPr lang="zh-TW" altLang="en-US" dirty="0"/>
              <a:t>快速應用系統開發</a:t>
            </a:r>
          </a:p>
        </p:txBody>
      </p:sp>
    </p:spTree>
    <p:extLst>
      <p:ext uri="{BB962C8B-B14F-4D97-AF65-F5344CB8AC3E}">
        <p14:creationId xmlns:p14="http://schemas.microsoft.com/office/powerpoint/2010/main" val="395415005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6D126BEF-CCA2-4F32-9937-1BB6F776E2C8}"/>
              </a:ext>
            </a:extLst>
          </p:cNvPr>
          <p:cNvSpPr>
            <a:spLocks noGrp="1"/>
          </p:cNvSpPr>
          <p:nvPr>
            <p:ph idx="1"/>
          </p:nvPr>
        </p:nvSpPr>
        <p:spPr/>
        <p:txBody>
          <a:bodyPr/>
          <a:lstStyle/>
          <a:p>
            <a:endParaRPr lang="en-US" altLang="zh-TW" dirty="0">
              <a:solidFill>
                <a:srgbClr val="FFFF00"/>
              </a:solidFill>
            </a:endParaRPr>
          </a:p>
          <a:p>
            <a:r>
              <a:rPr lang="zh-TW" altLang="en-US" dirty="0">
                <a:solidFill>
                  <a:srgbClr val="FFFF00"/>
                </a:solidFill>
              </a:rPr>
              <a:t>以元件為基礎的開發</a:t>
            </a:r>
            <a:r>
              <a:rPr lang="en-US" altLang="zh-TW" dirty="0">
                <a:solidFill>
                  <a:srgbClr val="FFFF00"/>
                </a:solidFill>
              </a:rPr>
              <a:t>(component-based development)</a:t>
            </a:r>
            <a:r>
              <a:rPr lang="zh-TW" altLang="en-US" dirty="0"/>
              <a:t>，它讓系統建置得以透過組裝與整合現有軟體元件來完成</a:t>
            </a:r>
          </a:p>
        </p:txBody>
      </p:sp>
      <p:sp>
        <p:nvSpPr>
          <p:cNvPr id="3" name="投影片編號版面配置區 2">
            <a:extLst>
              <a:ext uri="{FF2B5EF4-FFF2-40B4-BE49-F238E27FC236}">
                <a16:creationId xmlns:a16="http://schemas.microsoft.com/office/drawing/2014/main" id="{A3EBECD1-4E25-45E1-B485-196E6628EC52}"/>
              </a:ext>
            </a:extLst>
          </p:cNvPr>
          <p:cNvSpPr>
            <a:spLocks noGrp="1"/>
          </p:cNvSpPr>
          <p:nvPr>
            <p:ph type="sldNum" sz="quarter" idx="12"/>
          </p:nvPr>
        </p:nvSpPr>
        <p:spPr/>
        <p:txBody>
          <a:bodyPr/>
          <a:lstStyle/>
          <a:p>
            <a:fld id="{D55CB18B-31BB-4254-9559-1B86933C9FD7}" type="slidenum">
              <a:rPr lang="en-US" altLang="ko-KR" smtClean="0"/>
              <a:pPr/>
              <a:t>37</a:t>
            </a:fld>
            <a:endParaRPr lang="en-US" altLang="ko-KR"/>
          </a:p>
        </p:txBody>
      </p:sp>
      <p:sp>
        <p:nvSpPr>
          <p:cNvPr id="4" name="標題 3">
            <a:extLst>
              <a:ext uri="{FF2B5EF4-FFF2-40B4-BE49-F238E27FC236}">
                <a16:creationId xmlns:a16="http://schemas.microsoft.com/office/drawing/2014/main" id="{2ACFDD62-A7CF-4EDD-A3DD-897CF6E59CFB}"/>
              </a:ext>
            </a:extLst>
          </p:cNvPr>
          <p:cNvSpPr>
            <a:spLocks noGrp="1"/>
          </p:cNvSpPr>
          <p:nvPr>
            <p:ph type="title"/>
          </p:nvPr>
        </p:nvSpPr>
        <p:spPr/>
        <p:txBody>
          <a:bodyPr/>
          <a:lstStyle/>
          <a:p>
            <a:r>
              <a:rPr lang="zh-TW" altLang="en-US" dirty="0"/>
              <a:t>以元件為基礎的開發和網站服務</a:t>
            </a:r>
          </a:p>
        </p:txBody>
      </p:sp>
    </p:spTree>
    <p:extLst>
      <p:ext uri="{BB962C8B-B14F-4D97-AF65-F5344CB8AC3E}">
        <p14:creationId xmlns:p14="http://schemas.microsoft.com/office/powerpoint/2010/main" val="21688583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F70978AF-6E13-4B52-99D1-E3C094903555}"/>
              </a:ext>
            </a:extLst>
          </p:cNvPr>
          <p:cNvSpPr>
            <a:spLocks noGrp="1"/>
          </p:cNvSpPr>
          <p:nvPr>
            <p:ph idx="1"/>
          </p:nvPr>
        </p:nvSpPr>
        <p:spPr/>
        <p:txBody>
          <a:bodyPr>
            <a:normAutofit/>
          </a:bodyPr>
          <a:lstStyle/>
          <a:p>
            <a:r>
              <a:rPr lang="zh-TW" altLang="en-US" dirty="0">
                <a:solidFill>
                  <a:srgbClr val="FFFF00"/>
                </a:solidFill>
              </a:rPr>
              <a:t>行動網站</a:t>
            </a:r>
            <a:r>
              <a:rPr lang="en-US" altLang="zh-TW" dirty="0">
                <a:solidFill>
                  <a:srgbClr val="FFFF00"/>
                </a:solidFill>
              </a:rPr>
              <a:t>(mobile Web site) </a:t>
            </a:r>
            <a:r>
              <a:rPr lang="zh-TW" altLang="en-US" dirty="0"/>
              <a:t>將常規網站的內容和瀏覽頁面縮小，以方便行動裝置的小螢幕存取與搜尋</a:t>
            </a:r>
          </a:p>
          <a:p>
            <a:r>
              <a:rPr lang="zh-TW" altLang="en-US" dirty="0">
                <a:solidFill>
                  <a:srgbClr val="FFFF00"/>
                </a:solidFill>
              </a:rPr>
              <a:t>行動網站</a:t>
            </a:r>
            <a:r>
              <a:rPr lang="en-US" altLang="zh-TW" dirty="0">
                <a:solidFill>
                  <a:srgbClr val="FFFF00"/>
                </a:solidFill>
              </a:rPr>
              <a:t>app (mobile Web app) </a:t>
            </a:r>
            <a:r>
              <a:rPr lang="zh-TW" altLang="en-US" dirty="0"/>
              <a:t>透過網際網路來連接使用，內建為行動裝置所撰寫的特定功能</a:t>
            </a:r>
            <a:endParaRPr lang="en-US" altLang="zh-TW" dirty="0"/>
          </a:p>
          <a:p>
            <a:r>
              <a:rPr lang="zh-TW" altLang="en-US" dirty="0">
                <a:solidFill>
                  <a:srgbClr val="FFFF00"/>
                </a:solidFill>
              </a:rPr>
              <a:t>原生</a:t>
            </a:r>
            <a:r>
              <a:rPr lang="en-US" altLang="zh-TW" dirty="0">
                <a:solidFill>
                  <a:srgbClr val="FFFF00"/>
                </a:solidFill>
              </a:rPr>
              <a:t>app (native app) </a:t>
            </a:r>
            <a:r>
              <a:rPr lang="zh-TW" altLang="en-US" dirty="0"/>
              <a:t>則是獨立的應用，設計來在特定的平台或裝置上運行</a:t>
            </a:r>
            <a:endParaRPr lang="en-US" altLang="zh-TW" dirty="0"/>
          </a:p>
          <a:p>
            <a:r>
              <a:rPr lang="zh-TW" altLang="en-US" dirty="0">
                <a:solidFill>
                  <a:srgbClr val="FFFF00"/>
                </a:solidFill>
              </a:rPr>
              <a:t>適應性網站設計</a:t>
            </a:r>
            <a:r>
              <a:rPr lang="en-US" altLang="zh-TW" dirty="0">
                <a:solidFill>
                  <a:srgbClr val="FFFF00"/>
                </a:solidFill>
              </a:rPr>
              <a:t>(responsive Web design) </a:t>
            </a:r>
            <a:r>
              <a:rPr lang="zh-TW" altLang="en-US" dirty="0"/>
              <a:t>為多網站問題的解決方法之一</a:t>
            </a:r>
          </a:p>
        </p:txBody>
      </p:sp>
      <p:sp>
        <p:nvSpPr>
          <p:cNvPr id="3" name="投影片編號版面配置區 2">
            <a:extLst>
              <a:ext uri="{FF2B5EF4-FFF2-40B4-BE49-F238E27FC236}">
                <a16:creationId xmlns:a16="http://schemas.microsoft.com/office/drawing/2014/main" id="{A051B086-0224-4D8A-9B03-28C7FAF9875A}"/>
              </a:ext>
            </a:extLst>
          </p:cNvPr>
          <p:cNvSpPr>
            <a:spLocks noGrp="1"/>
          </p:cNvSpPr>
          <p:nvPr>
            <p:ph type="sldNum" sz="quarter" idx="12"/>
          </p:nvPr>
        </p:nvSpPr>
        <p:spPr/>
        <p:txBody>
          <a:bodyPr/>
          <a:lstStyle/>
          <a:p>
            <a:fld id="{D55CB18B-31BB-4254-9559-1B86933C9FD7}" type="slidenum">
              <a:rPr lang="en-US" altLang="ko-KR" smtClean="0"/>
              <a:pPr/>
              <a:t>38</a:t>
            </a:fld>
            <a:endParaRPr lang="en-US" altLang="ko-KR"/>
          </a:p>
        </p:txBody>
      </p:sp>
      <p:sp>
        <p:nvSpPr>
          <p:cNvPr id="4" name="標題 3">
            <a:extLst>
              <a:ext uri="{FF2B5EF4-FFF2-40B4-BE49-F238E27FC236}">
                <a16:creationId xmlns:a16="http://schemas.microsoft.com/office/drawing/2014/main" id="{C48AD53B-E920-4374-884C-F3A70D951673}"/>
              </a:ext>
            </a:extLst>
          </p:cNvPr>
          <p:cNvSpPr>
            <a:spLocks noGrp="1"/>
          </p:cNvSpPr>
          <p:nvPr>
            <p:ph type="title"/>
          </p:nvPr>
        </p:nvSpPr>
        <p:spPr/>
        <p:txBody>
          <a:bodyPr/>
          <a:lstStyle/>
          <a:p>
            <a:r>
              <a:rPr lang="zh-TW" altLang="en-US"/>
              <a:t>行動應用開發：為多螢幕的世界設計系統</a:t>
            </a:r>
            <a:endParaRPr lang="zh-TW" altLang="en-US" dirty="0"/>
          </a:p>
        </p:txBody>
      </p:sp>
    </p:spTree>
    <p:extLst>
      <p:ext uri="{BB962C8B-B14F-4D97-AF65-F5344CB8AC3E}">
        <p14:creationId xmlns:p14="http://schemas.microsoft.com/office/powerpoint/2010/main" val="378921561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A5F69A59-D6CE-440D-8969-952B57E2ADE8}"/>
              </a:ext>
            </a:extLst>
          </p:cNvPr>
          <p:cNvSpPr>
            <a:spLocks noGrp="1"/>
          </p:cNvSpPr>
          <p:nvPr>
            <p:ph idx="1"/>
          </p:nvPr>
        </p:nvSpPr>
        <p:spPr/>
        <p:txBody>
          <a:bodyPr/>
          <a:lstStyle/>
          <a:p>
            <a:r>
              <a:rPr lang="zh-TW" altLang="en-US" dirty="0">
                <a:solidFill>
                  <a:srgbClr val="92D050"/>
                </a:solidFill>
              </a:rPr>
              <a:t>行動應用開發所遭遇到的挑戰</a:t>
            </a:r>
            <a:endParaRPr lang="en-US" altLang="zh-TW" dirty="0">
              <a:solidFill>
                <a:srgbClr val="92D050"/>
              </a:solidFill>
            </a:endParaRPr>
          </a:p>
          <a:p>
            <a:r>
              <a:rPr lang="zh-TW" altLang="en-US" dirty="0"/>
              <a:t>個案研究問題</a:t>
            </a:r>
          </a:p>
          <a:p>
            <a:pPr marL="971550" lvl="1" indent="-514350">
              <a:buFont typeface="+mj-lt"/>
              <a:buAutoNum type="arabicPeriod"/>
            </a:pPr>
            <a:r>
              <a:rPr lang="zh-TW" altLang="en-US" dirty="0"/>
              <a:t>建置行動</a:t>
            </a:r>
            <a:r>
              <a:rPr lang="en-US" altLang="zh-TW" dirty="0"/>
              <a:t>app </a:t>
            </a:r>
            <a:r>
              <a:rPr lang="zh-TW" altLang="en-US" dirty="0"/>
              <a:t>時，需要解決哪些管理、組織，以及科技上的議題？</a:t>
            </a:r>
          </a:p>
          <a:p>
            <a:pPr marL="971550" lvl="1" indent="-514350">
              <a:buFont typeface="+mj-lt"/>
              <a:buAutoNum type="arabicPeriod"/>
            </a:pPr>
            <a:r>
              <a:rPr lang="zh-TW" altLang="en-US" dirty="0"/>
              <a:t>行動應用的使用者需求定義和傳統系統分析的使用者需求定義有何不同？</a:t>
            </a:r>
          </a:p>
          <a:p>
            <a:pPr marL="971550" lvl="1" indent="-514350">
              <a:buFont typeface="+mj-lt"/>
              <a:buAutoNum type="arabicPeriod"/>
            </a:pPr>
            <a:r>
              <a:rPr lang="zh-TW" altLang="en-US" dirty="0"/>
              <a:t>描述</a:t>
            </a:r>
            <a:r>
              <a:rPr lang="en-US" altLang="zh-TW" dirty="0"/>
              <a:t>Alex and Ani </a:t>
            </a:r>
            <a:r>
              <a:rPr lang="zh-TW" altLang="en-US" dirty="0"/>
              <a:t>在部署行動</a:t>
            </a:r>
            <a:r>
              <a:rPr lang="en-US" altLang="zh-TW" dirty="0"/>
              <a:t>app </a:t>
            </a:r>
            <a:r>
              <a:rPr lang="zh-TW" altLang="en-US" dirty="0"/>
              <a:t>前後的銷售流程變化。</a:t>
            </a:r>
          </a:p>
        </p:txBody>
      </p:sp>
      <p:sp>
        <p:nvSpPr>
          <p:cNvPr id="3" name="投影片編號版面配置區 2">
            <a:extLst>
              <a:ext uri="{FF2B5EF4-FFF2-40B4-BE49-F238E27FC236}">
                <a16:creationId xmlns:a16="http://schemas.microsoft.com/office/drawing/2014/main" id="{87BECBCD-DDCC-4D72-AFF8-D734F6DB78D5}"/>
              </a:ext>
            </a:extLst>
          </p:cNvPr>
          <p:cNvSpPr>
            <a:spLocks noGrp="1"/>
          </p:cNvSpPr>
          <p:nvPr>
            <p:ph type="sldNum" sz="quarter" idx="12"/>
          </p:nvPr>
        </p:nvSpPr>
        <p:spPr/>
        <p:txBody>
          <a:bodyPr/>
          <a:lstStyle/>
          <a:p>
            <a:fld id="{D55CB18B-31BB-4254-9559-1B86933C9FD7}" type="slidenum">
              <a:rPr lang="en-US" altLang="ko-KR" smtClean="0"/>
              <a:pPr/>
              <a:t>39</a:t>
            </a:fld>
            <a:endParaRPr lang="en-US" altLang="ko-KR"/>
          </a:p>
        </p:txBody>
      </p:sp>
      <p:sp>
        <p:nvSpPr>
          <p:cNvPr id="4" name="標題 3">
            <a:extLst>
              <a:ext uri="{FF2B5EF4-FFF2-40B4-BE49-F238E27FC236}">
                <a16:creationId xmlns:a16="http://schemas.microsoft.com/office/drawing/2014/main" id="{F479C2AC-6A04-4052-BA93-557E00579FE8}"/>
              </a:ext>
            </a:extLst>
          </p:cNvPr>
          <p:cNvSpPr>
            <a:spLocks noGrp="1"/>
          </p:cNvSpPr>
          <p:nvPr>
            <p:ph type="title"/>
          </p:nvPr>
        </p:nvSpPr>
        <p:spPr/>
        <p:txBody>
          <a:bodyPr/>
          <a:lstStyle/>
          <a:p>
            <a:r>
              <a:rPr lang="zh-TW" altLang="en-US" dirty="0"/>
              <a:t>互動個案：科技的觀點</a:t>
            </a:r>
          </a:p>
        </p:txBody>
      </p:sp>
      <p:pic>
        <p:nvPicPr>
          <p:cNvPr id="8" name="圖片 7">
            <a:extLst>
              <a:ext uri="{FF2B5EF4-FFF2-40B4-BE49-F238E27FC236}">
                <a16:creationId xmlns:a16="http://schemas.microsoft.com/office/drawing/2014/main" id="{ED49A03D-3B06-40D0-B741-20FDAD7AE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054" y="116632"/>
            <a:ext cx="1219200" cy="1219200"/>
          </a:xfrm>
          <a:prstGeom prst="rect">
            <a:avLst/>
          </a:prstGeom>
        </p:spPr>
      </p:pic>
    </p:spTree>
    <p:extLst>
      <p:ext uri="{BB962C8B-B14F-4D97-AF65-F5344CB8AC3E}">
        <p14:creationId xmlns:p14="http://schemas.microsoft.com/office/powerpoint/2010/main" val="14544130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33E4C11A-3134-470E-B8EC-85951E9FBAFE}"/>
              </a:ext>
            </a:extLst>
          </p:cNvPr>
          <p:cNvSpPr>
            <a:spLocks noGrp="1"/>
          </p:cNvSpPr>
          <p:nvPr>
            <p:ph idx="1"/>
          </p:nvPr>
        </p:nvSpPr>
        <p:spPr/>
        <p:txBody>
          <a:bodyPr/>
          <a:lstStyle/>
          <a:p>
            <a:r>
              <a:rPr lang="zh-TW" altLang="en-US" dirty="0"/>
              <a:t>位於俄亥俄州歐斯德蘭</a:t>
            </a:r>
            <a:r>
              <a:rPr lang="en-US" altLang="zh-TW" dirty="0"/>
              <a:t>(North Olmsted) </a:t>
            </a:r>
            <a:r>
              <a:rPr lang="zh-TW" altLang="en-US" dirty="0"/>
              <a:t>的莫恩公司生產各式各樣的廚房與浴室產品，包括水槽、蓮蓬頭等附件</a:t>
            </a:r>
            <a:endParaRPr lang="en-US" altLang="zh-TW" dirty="0"/>
          </a:p>
          <a:p>
            <a:r>
              <a:rPr lang="zh-TW" altLang="en-US" dirty="0"/>
              <a:t>莫恩發起資本預算需求</a:t>
            </a:r>
            <a:r>
              <a:rPr lang="en-US" altLang="zh-TW" dirty="0"/>
              <a:t>(</a:t>
            </a:r>
            <a:r>
              <a:rPr lang="en-US" altLang="zh-TW" dirty="0" err="1"/>
              <a:t>CER</a:t>
            </a:r>
            <a:r>
              <a:rPr lang="en-US" altLang="zh-TW" dirty="0"/>
              <a:t>) </a:t>
            </a:r>
            <a:r>
              <a:rPr lang="zh-TW" altLang="en-US" dirty="0"/>
              <a:t>的流程相當仰賴人力介入</a:t>
            </a:r>
            <a:endParaRPr lang="en-US" altLang="zh-TW" dirty="0"/>
          </a:p>
        </p:txBody>
      </p:sp>
      <p:sp>
        <p:nvSpPr>
          <p:cNvPr id="12" name="標題 11">
            <a:extLst>
              <a:ext uri="{FF2B5EF4-FFF2-40B4-BE49-F238E27FC236}">
                <a16:creationId xmlns:a16="http://schemas.microsoft.com/office/drawing/2014/main" id="{B57F23D2-5D8E-4690-B2E9-FC48644A25A0}"/>
              </a:ext>
            </a:extLst>
          </p:cNvPr>
          <p:cNvSpPr>
            <a:spLocks noGrp="1"/>
          </p:cNvSpPr>
          <p:nvPr>
            <p:ph type="title"/>
          </p:nvPr>
        </p:nvSpPr>
        <p:spPr/>
        <p:txBody>
          <a:bodyPr/>
          <a:lstStyle/>
          <a:p>
            <a:r>
              <a:rPr lang="zh-TW" altLang="en-US"/>
              <a:t>新系統讓莫恩公司的工作流程更順暢 </a:t>
            </a:r>
            <a:r>
              <a:rPr lang="en-US" altLang="zh-TW"/>
              <a:t>(</a:t>
            </a:r>
            <a:r>
              <a:rPr lang="zh-TW" altLang="en-US"/>
              <a:t>一</a:t>
            </a:r>
            <a:r>
              <a:rPr lang="en-US" altLang="zh-TW"/>
              <a:t>)</a:t>
            </a:r>
            <a:endParaRPr lang="zh-TW" altLang="en-US" dirty="0"/>
          </a:p>
        </p:txBody>
      </p:sp>
      <p:sp>
        <p:nvSpPr>
          <p:cNvPr id="3" name="投影片編號版面配置區 2">
            <a:extLst>
              <a:ext uri="{FF2B5EF4-FFF2-40B4-BE49-F238E27FC236}">
                <a16:creationId xmlns:a16="http://schemas.microsoft.com/office/drawing/2014/main" id="{53DBF315-BB37-4478-BE0F-1159DF0E52BC}"/>
              </a:ext>
            </a:extLst>
          </p:cNvPr>
          <p:cNvSpPr>
            <a:spLocks noGrp="1"/>
          </p:cNvSpPr>
          <p:nvPr>
            <p:ph type="sldNum" sz="quarter" idx="12"/>
          </p:nvPr>
        </p:nvSpPr>
        <p:spPr/>
        <p:txBody>
          <a:bodyPr/>
          <a:lstStyle/>
          <a:p>
            <a:fld id="{D55CB18B-31BB-4254-9559-1B86933C9FD7}" type="slidenum">
              <a:rPr lang="en-US" altLang="ko-KR" smtClean="0"/>
              <a:pPr/>
              <a:t>4</a:t>
            </a:fld>
            <a:endParaRPr lang="en-US" altLang="ko-KR" dirty="0"/>
          </a:p>
        </p:txBody>
      </p:sp>
      <p:pic>
        <p:nvPicPr>
          <p:cNvPr id="8" name="圖片 7">
            <a:extLst>
              <a:ext uri="{FF2B5EF4-FFF2-40B4-BE49-F238E27FC236}">
                <a16:creationId xmlns:a16="http://schemas.microsoft.com/office/drawing/2014/main" id="{65ED3753-E251-43B9-8110-88124D01E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pic>
        <p:nvPicPr>
          <p:cNvPr id="4" name="圖片 3">
            <a:extLst>
              <a:ext uri="{FF2B5EF4-FFF2-40B4-BE49-F238E27FC236}">
                <a16:creationId xmlns:a16="http://schemas.microsoft.com/office/drawing/2014/main" id="{440D3FEA-CEA9-4D85-9916-5B4F9D53A63D}"/>
              </a:ext>
            </a:extLst>
          </p:cNvPr>
          <p:cNvPicPr>
            <a:picLocks noChangeAspect="1"/>
          </p:cNvPicPr>
          <p:nvPr/>
        </p:nvPicPr>
        <p:blipFill>
          <a:blip r:embed="rId3"/>
          <a:stretch>
            <a:fillRect/>
          </a:stretch>
        </p:blipFill>
        <p:spPr>
          <a:xfrm>
            <a:off x="3563888" y="3501008"/>
            <a:ext cx="4298103" cy="3168352"/>
          </a:xfrm>
          <a:prstGeom prst="rect">
            <a:avLst/>
          </a:prstGeom>
        </p:spPr>
      </p:pic>
    </p:spTree>
    <p:extLst>
      <p:ext uri="{BB962C8B-B14F-4D97-AF65-F5344CB8AC3E}">
        <p14:creationId xmlns:p14="http://schemas.microsoft.com/office/powerpoint/2010/main" val="412375578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9982648D-F1F4-47CA-BD82-D777E7ABE338}"/>
              </a:ext>
            </a:extLst>
          </p:cNvPr>
          <p:cNvSpPr>
            <a:spLocks noGrp="1"/>
          </p:cNvSpPr>
          <p:nvPr>
            <p:ph type="sldNum" sz="quarter" idx="12"/>
          </p:nvPr>
        </p:nvSpPr>
        <p:spPr/>
        <p:txBody>
          <a:bodyPr/>
          <a:lstStyle/>
          <a:p>
            <a:fld id="{D55CB18B-31BB-4254-9559-1B86933C9FD7}" type="slidenum">
              <a:rPr lang="en-US" altLang="ko-KR" smtClean="0"/>
              <a:pPr/>
              <a:t>40</a:t>
            </a:fld>
            <a:endParaRPr lang="en-US" altLang="ko-KR"/>
          </a:p>
        </p:txBody>
      </p:sp>
      <p:sp>
        <p:nvSpPr>
          <p:cNvPr id="6" name="Rectangle 3">
            <a:extLst>
              <a:ext uri="{FF2B5EF4-FFF2-40B4-BE49-F238E27FC236}">
                <a16:creationId xmlns:a16="http://schemas.microsoft.com/office/drawing/2014/main" id="{878E9B5E-D140-4383-9BD4-684CA1D46884}"/>
              </a:ext>
            </a:extLst>
          </p:cNvPr>
          <p:cNvSpPr/>
          <p:nvPr/>
        </p:nvSpPr>
        <p:spPr>
          <a:xfrm>
            <a:off x="2034177" y="3873361"/>
            <a:ext cx="5001463" cy="72422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ignika" panose="02010003020600000004" pitchFamily="50" charset="0"/>
              </a:rPr>
              <a:t>THANKS FOR WATCHING</a:t>
            </a:r>
          </a:p>
        </p:txBody>
      </p:sp>
      <p:grpSp>
        <p:nvGrpSpPr>
          <p:cNvPr id="7" name="Group 76">
            <a:extLst>
              <a:ext uri="{FF2B5EF4-FFF2-40B4-BE49-F238E27FC236}">
                <a16:creationId xmlns:a16="http://schemas.microsoft.com/office/drawing/2014/main" id="{BD1C7305-024E-4639-B6C9-50EAB9AAA763}"/>
              </a:ext>
            </a:extLst>
          </p:cNvPr>
          <p:cNvGrpSpPr/>
          <p:nvPr/>
        </p:nvGrpSpPr>
        <p:grpSpPr>
          <a:xfrm>
            <a:off x="3059832" y="815665"/>
            <a:ext cx="3010442" cy="2428995"/>
            <a:chOff x="4585077" y="1387391"/>
            <a:chExt cx="3010442" cy="2428995"/>
          </a:xfrm>
        </p:grpSpPr>
        <p:sp>
          <p:nvSpPr>
            <p:cNvPr id="8" name="Rectangle 29">
              <a:extLst>
                <a:ext uri="{FF2B5EF4-FFF2-40B4-BE49-F238E27FC236}">
                  <a16:creationId xmlns:a16="http://schemas.microsoft.com/office/drawing/2014/main" id="{EAE3324B-7B40-40D5-BCB9-854C6BD94AAF}"/>
                </a:ext>
              </a:extLst>
            </p:cNvPr>
            <p:cNvSpPr>
              <a:spLocks noChangeArrowheads="1"/>
            </p:cNvSpPr>
            <p:nvPr/>
          </p:nvSpPr>
          <p:spPr bwMode="auto">
            <a:xfrm>
              <a:off x="5906366" y="3114261"/>
              <a:ext cx="9534" cy="1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31">
              <a:extLst>
                <a:ext uri="{FF2B5EF4-FFF2-40B4-BE49-F238E27FC236}">
                  <a16:creationId xmlns:a16="http://schemas.microsoft.com/office/drawing/2014/main" id="{4B148985-1A51-4264-AA62-33EAE8B080EF}"/>
                </a:ext>
              </a:extLst>
            </p:cNvPr>
            <p:cNvSpPr>
              <a:spLocks noChangeArrowheads="1"/>
            </p:cNvSpPr>
            <p:nvPr/>
          </p:nvSpPr>
          <p:spPr bwMode="auto">
            <a:xfrm>
              <a:off x="6263107" y="3114261"/>
              <a:ext cx="9534" cy="1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71">
              <a:extLst>
                <a:ext uri="{FF2B5EF4-FFF2-40B4-BE49-F238E27FC236}">
                  <a16:creationId xmlns:a16="http://schemas.microsoft.com/office/drawing/2014/main" id="{FE5B4B9D-A72E-4533-8AD9-87AF274E2268}"/>
                </a:ext>
              </a:extLst>
            </p:cNvPr>
            <p:cNvGrpSpPr/>
            <p:nvPr/>
          </p:nvGrpSpPr>
          <p:grpSpPr>
            <a:xfrm>
              <a:off x="4585077" y="1387391"/>
              <a:ext cx="3010442" cy="1726871"/>
              <a:chOff x="4585077" y="1387391"/>
              <a:chExt cx="3010442" cy="1726871"/>
            </a:xfrm>
          </p:grpSpPr>
          <p:sp>
            <p:nvSpPr>
              <p:cNvPr id="26" name="Freeform 32">
                <a:extLst>
                  <a:ext uri="{FF2B5EF4-FFF2-40B4-BE49-F238E27FC236}">
                    <a16:creationId xmlns:a16="http://schemas.microsoft.com/office/drawing/2014/main" id="{3F97310B-C50A-4ED9-95DB-BB34228B1A06}"/>
                  </a:ext>
                </a:extLst>
              </p:cNvPr>
              <p:cNvSpPr>
                <a:spLocks/>
              </p:cNvSpPr>
              <p:nvPr/>
            </p:nvSpPr>
            <p:spPr bwMode="auto">
              <a:xfrm>
                <a:off x="4585077" y="1387391"/>
                <a:ext cx="1505619" cy="1726870"/>
              </a:xfrm>
              <a:custGeom>
                <a:avLst/>
                <a:gdLst>
                  <a:gd name="T0" fmla="*/ 801 w 801"/>
                  <a:gd name="T1" fmla="*/ 0 h 901"/>
                  <a:gd name="T2" fmla="*/ 701 w 801"/>
                  <a:gd name="T3" fmla="*/ 901 h 901"/>
                  <a:gd name="T4" fmla="*/ 730 w 801"/>
                  <a:gd name="T5" fmla="*/ 901 h 901"/>
                  <a:gd name="T6" fmla="*/ 801 w 801"/>
                  <a:gd name="T7" fmla="*/ 0 h 901"/>
                </a:gdLst>
                <a:ahLst/>
                <a:cxnLst>
                  <a:cxn ang="0">
                    <a:pos x="T0" y="T1"/>
                  </a:cxn>
                  <a:cxn ang="0">
                    <a:pos x="T2" y="T3"/>
                  </a:cxn>
                  <a:cxn ang="0">
                    <a:pos x="T4" y="T5"/>
                  </a:cxn>
                  <a:cxn ang="0">
                    <a:pos x="T6" y="T7"/>
                  </a:cxn>
                </a:cxnLst>
                <a:rect l="0" t="0" r="r" b="b"/>
                <a:pathLst>
                  <a:path w="801" h="901">
                    <a:moveTo>
                      <a:pt x="801" y="0"/>
                    </a:moveTo>
                    <a:cubicBezTo>
                      <a:pt x="0" y="0"/>
                      <a:pt x="701" y="901"/>
                      <a:pt x="701" y="901"/>
                    </a:cubicBezTo>
                    <a:cubicBezTo>
                      <a:pt x="730" y="901"/>
                      <a:pt x="730" y="901"/>
                      <a:pt x="730" y="901"/>
                    </a:cubicBezTo>
                    <a:cubicBezTo>
                      <a:pt x="571" y="663"/>
                      <a:pt x="244" y="79"/>
                      <a:pt x="801" y="0"/>
                    </a:cubicBezTo>
                  </a:path>
                </a:pathLst>
              </a:custGeom>
              <a:solidFill>
                <a:srgbClr val="00BBD6">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a:extLst>
                  <a:ext uri="{FF2B5EF4-FFF2-40B4-BE49-F238E27FC236}">
                    <a16:creationId xmlns:a16="http://schemas.microsoft.com/office/drawing/2014/main" id="{F48491AF-E5A9-4F4B-B3E7-B4966BDFD75C}"/>
                  </a:ext>
                </a:extLst>
              </p:cNvPr>
              <p:cNvSpPr>
                <a:spLocks/>
              </p:cNvSpPr>
              <p:nvPr/>
            </p:nvSpPr>
            <p:spPr bwMode="auto">
              <a:xfrm>
                <a:off x="5043516" y="1387391"/>
                <a:ext cx="1047179" cy="1726870"/>
              </a:xfrm>
              <a:custGeom>
                <a:avLst/>
                <a:gdLst>
                  <a:gd name="T0" fmla="*/ 557 w 557"/>
                  <a:gd name="T1" fmla="*/ 0 h 901"/>
                  <a:gd name="T2" fmla="*/ 486 w 557"/>
                  <a:gd name="T3" fmla="*/ 901 h 901"/>
                  <a:gd name="T4" fmla="*/ 506 w 557"/>
                  <a:gd name="T5" fmla="*/ 901 h 901"/>
                  <a:gd name="T6" fmla="*/ 557 w 557"/>
                  <a:gd name="T7" fmla="*/ 0 h 901"/>
                </a:gdLst>
                <a:ahLst/>
                <a:cxnLst>
                  <a:cxn ang="0">
                    <a:pos x="T0" y="T1"/>
                  </a:cxn>
                  <a:cxn ang="0">
                    <a:pos x="T2" y="T3"/>
                  </a:cxn>
                  <a:cxn ang="0">
                    <a:pos x="T4" y="T5"/>
                  </a:cxn>
                  <a:cxn ang="0">
                    <a:pos x="T6" y="T7"/>
                  </a:cxn>
                </a:cxnLst>
                <a:rect l="0" t="0" r="r" b="b"/>
                <a:pathLst>
                  <a:path w="557" h="901">
                    <a:moveTo>
                      <a:pt x="557" y="0"/>
                    </a:moveTo>
                    <a:cubicBezTo>
                      <a:pt x="0" y="79"/>
                      <a:pt x="327" y="663"/>
                      <a:pt x="486" y="901"/>
                    </a:cubicBezTo>
                    <a:cubicBezTo>
                      <a:pt x="506" y="901"/>
                      <a:pt x="506" y="901"/>
                      <a:pt x="506" y="901"/>
                    </a:cubicBezTo>
                    <a:cubicBezTo>
                      <a:pt x="393" y="663"/>
                      <a:pt x="159" y="79"/>
                      <a:pt x="557" y="0"/>
                    </a:cubicBezTo>
                  </a:path>
                </a:pathLst>
              </a:custGeom>
              <a:solidFill>
                <a:srgbClr val="F49D15">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4">
                <a:extLst>
                  <a:ext uri="{FF2B5EF4-FFF2-40B4-BE49-F238E27FC236}">
                    <a16:creationId xmlns:a16="http://schemas.microsoft.com/office/drawing/2014/main" id="{96742004-1B24-4A07-B916-1CDC453E5F3A}"/>
                  </a:ext>
                </a:extLst>
              </p:cNvPr>
              <p:cNvSpPr>
                <a:spLocks/>
              </p:cNvSpPr>
              <p:nvPr/>
            </p:nvSpPr>
            <p:spPr bwMode="auto">
              <a:xfrm>
                <a:off x="5641791" y="1387391"/>
                <a:ext cx="448905" cy="1726870"/>
              </a:xfrm>
              <a:custGeom>
                <a:avLst/>
                <a:gdLst>
                  <a:gd name="T0" fmla="*/ 239 w 239"/>
                  <a:gd name="T1" fmla="*/ 0 h 901"/>
                  <a:gd name="T2" fmla="*/ 208 w 239"/>
                  <a:gd name="T3" fmla="*/ 901 h 901"/>
                  <a:gd name="T4" fmla="*/ 239 w 239"/>
                  <a:gd name="T5" fmla="*/ 901 h 901"/>
                  <a:gd name="T6" fmla="*/ 239 w 239"/>
                  <a:gd name="T7" fmla="*/ 0 h 901"/>
                </a:gdLst>
                <a:ahLst/>
                <a:cxnLst>
                  <a:cxn ang="0">
                    <a:pos x="T0" y="T1"/>
                  </a:cxn>
                  <a:cxn ang="0">
                    <a:pos x="T2" y="T3"/>
                  </a:cxn>
                  <a:cxn ang="0">
                    <a:pos x="T4" y="T5"/>
                  </a:cxn>
                  <a:cxn ang="0">
                    <a:pos x="T6" y="T7"/>
                  </a:cxn>
                </a:cxnLst>
                <a:rect l="0" t="0" r="r" b="b"/>
                <a:pathLst>
                  <a:path w="239" h="901">
                    <a:moveTo>
                      <a:pt x="239" y="0"/>
                    </a:moveTo>
                    <a:cubicBezTo>
                      <a:pt x="0" y="79"/>
                      <a:pt x="140" y="663"/>
                      <a:pt x="208" y="901"/>
                    </a:cubicBezTo>
                    <a:cubicBezTo>
                      <a:pt x="239" y="901"/>
                      <a:pt x="239" y="901"/>
                      <a:pt x="239" y="901"/>
                    </a:cubicBezTo>
                    <a:cubicBezTo>
                      <a:pt x="239" y="0"/>
                      <a:pt x="239" y="0"/>
                      <a:pt x="239" y="0"/>
                    </a:cubicBezTo>
                  </a:path>
                </a:pathLst>
              </a:custGeom>
              <a:solidFill>
                <a:srgbClr val="0EBEA9">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5">
                <a:extLst>
                  <a:ext uri="{FF2B5EF4-FFF2-40B4-BE49-F238E27FC236}">
                    <a16:creationId xmlns:a16="http://schemas.microsoft.com/office/drawing/2014/main" id="{27126938-7B26-43AB-84FE-A9AA8F14F15D}"/>
                  </a:ext>
                </a:extLst>
              </p:cNvPr>
              <p:cNvSpPr>
                <a:spLocks/>
              </p:cNvSpPr>
              <p:nvPr/>
            </p:nvSpPr>
            <p:spPr bwMode="auto">
              <a:xfrm>
                <a:off x="5342256" y="1387391"/>
                <a:ext cx="748439" cy="1726870"/>
              </a:xfrm>
              <a:custGeom>
                <a:avLst/>
                <a:gdLst>
                  <a:gd name="T0" fmla="*/ 398 w 398"/>
                  <a:gd name="T1" fmla="*/ 0 h 901"/>
                  <a:gd name="T2" fmla="*/ 347 w 398"/>
                  <a:gd name="T3" fmla="*/ 901 h 901"/>
                  <a:gd name="T4" fmla="*/ 367 w 398"/>
                  <a:gd name="T5" fmla="*/ 901 h 901"/>
                  <a:gd name="T6" fmla="*/ 398 w 398"/>
                  <a:gd name="T7" fmla="*/ 0 h 901"/>
                </a:gdLst>
                <a:ahLst/>
                <a:cxnLst>
                  <a:cxn ang="0">
                    <a:pos x="T0" y="T1"/>
                  </a:cxn>
                  <a:cxn ang="0">
                    <a:pos x="T2" y="T3"/>
                  </a:cxn>
                  <a:cxn ang="0">
                    <a:pos x="T4" y="T5"/>
                  </a:cxn>
                  <a:cxn ang="0">
                    <a:pos x="T6" y="T7"/>
                  </a:cxn>
                </a:cxnLst>
                <a:rect l="0" t="0" r="r" b="b"/>
                <a:pathLst>
                  <a:path w="398" h="901">
                    <a:moveTo>
                      <a:pt x="398" y="0"/>
                    </a:moveTo>
                    <a:cubicBezTo>
                      <a:pt x="0" y="79"/>
                      <a:pt x="234" y="663"/>
                      <a:pt x="347" y="901"/>
                    </a:cubicBezTo>
                    <a:cubicBezTo>
                      <a:pt x="367" y="901"/>
                      <a:pt x="367" y="901"/>
                      <a:pt x="367" y="901"/>
                    </a:cubicBezTo>
                    <a:cubicBezTo>
                      <a:pt x="299" y="663"/>
                      <a:pt x="159" y="79"/>
                      <a:pt x="398" y="0"/>
                    </a:cubicBezTo>
                  </a:path>
                </a:pathLst>
              </a:custGeom>
              <a:solidFill>
                <a:srgbClr val="9BC319">
                  <a:alpha val="9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a:extLst>
                  <a:ext uri="{FF2B5EF4-FFF2-40B4-BE49-F238E27FC236}">
                    <a16:creationId xmlns:a16="http://schemas.microsoft.com/office/drawing/2014/main" id="{5063A000-3BFB-46B8-BB53-B6498FF45EE6}"/>
                  </a:ext>
                </a:extLst>
              </p:cNvPr>
              <p:cNvSpPr>
                <a:spLocks/>
              </p:cNvSpPr>
              <p:nvPr/>
            </p:nvSpPr>
            <p:spPr bwMode="auto">
              <a:xfrm>
                <a:off x="6090695" y="1387391"/>
                <a:ext cx="1504824" cy="1726870"/>
              </a:xfrm>
              <a:custGeom>
                <a:avLst/>
                <a:gdLst>
                  <a:gd name="T0" fmla="*/ 0 w 801"/>
                  <a:gd name="T1" fmla="*/ 0 h 901"/>
                  <a:gd name="T2" fmla="*/ 100 w 801"/>
                  <a:gd name="T3" fmla="*/ 901 h 901"/>
                  <a:gd name="T4" fmla="*/ 71 w 801"/>
                  <a:gd name="T5" fmla="*/ 901 h 901"/>
                  <a:gd name="T6" fmla="*/ 0 w 801"/>
                  <a:gd name="T7" fmla="*/ 0 h 901"/>
                </a:gdLst>
                <a:ahLst/>
                <a:cxnLst>
                  <a:cxn ang="0">
                    <a:pos x="T0" y="T1"/>
                  </a:cxn>
                  <a:cxn ang="0">
                    <a:pos x="T2" y="T3"/>
                  </a:cxn>
                  <a:cxn ang="0">
                    <a:pos x="T4" y="T5"/>
                  </a:cxn>
                  <a:cxn ang="0">
                    <a:pos x="T6" y="T7"/>
                  </a:cxn>
                </a:cxnLst>
                <a:rect l="0" t="0" r="r" b="b"/>
                <a:pathLst>
                  <a:path w="801" h="901">
                    <a:moveTo>
                      <a:pt x="0" y="0"/>
                    </a:moveTo>
                    <a:cubicBezTo>
                      <a:pt x="801" y="0"/>
                      <a:pt x="100" y="901"/>
                      <a:pt x="100" y="901"/>
                    </a:cubicBezTo>
                    <a:cubicBezTo>
                      <a:pt x="71" y="901"/>
                      <a:pt x="71" y="901"/>
                      <a:pt x="71" y="901"/>
                    </a:cubicBezTo>
                    <a:cubicBezTo>
                      <a:pt x="229" y="663"/>
                      <a:pt x="556" y="79"/>
                      <a:pt x="0" y="0"/>
                    </a:cubicBezTo>
                  </a:path>
                </a:pathLst>
              </a:custGeom>
              <a:solidFill>
                <a:srgbClr val="AC59C1">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7">
                <a:extLst>
                  <a:ext uri="{FF2B5EF4-FFF2-40B4-BE49-F238E27FC236}">
                    <a16:creationId xmlns:a16="http://schemas.microsoft.com/office/drawing/2014/main" id="{18F416FC-D508-47E1-A076-26D04D044557}"/>
                  </a:ext>
                </a:extLst>
              </p:cNvPr>
              <p:cNvSpPr>
                <a:spLocks/>
              </p:cNvSpPr>
              <p:nvPr/>
            </p:nvSpPr>
            <p:spPr bwMode="auto">
              <a:xfrm>
                <a:off x="6090695" y="1387391"/>
                <a:ext cx="1044796" cy="1726870"/>
              </a:xfrm>
              <a:custGeom>
                <a:avLst/>
                <a:gdLst>
                  <a:gd name="T0" fmla="*/ 0 w 556"/>
                  <a:gd name="T1" fmla="*/ 0 h 901"/>
                  <a:gd name="T2" fmla="*/ 71 w 556"/>
                  <a:gd name="T3" fmla="*/ 901 h 901"/>
                  <a:gd name="T4" fmla="*/ 50 w 556"/>
                  <a:gd name="T5" fmla="*/ 901 h 901"/>
                  <a:gd name="T6" fmla="*/ 0 w 556"/>
                  <a:gd name="T7" fmla="*/ 0 h 901"/>
                </a:gdLst>
                <a:ahLst/>
                <a:cxnLst>
                  <a:cxn ang="0">
                    <a:pos x="T0" y="T1"/>
                  </a:cxn>
                  <a:cxn ang="0">
                    <a:pos x="T2" y="T3"/>
                  </a:cxn>
                  <a:cxn ang="0">
                    <a:pos x="T4" y="T5"/>
                  </a:cxn>
                  <a:cxn ang="0">
                    <a:pos x="T6" y="T7"/>
                  </a:cxn>
                </a:cxnLst>
                <a:rect l="0" t="0" r="r" b="b"/>
                <a:pathLst>
                  <a:path w="556" h="901">
                    <a:moveTo>
                      <a:pt x="0" y="0"/>
                    </a:moveTo>
                    <a:cubicBezTo>
                      <a:pt x="556" y="79"/>
                      <a:pt x="229" y="663"/>
                      <a:pt x="71" y="901"/>
                    </a:cubicBezTo>
                    <a:cubicBezTo>
                      <a:pt x="50" y="901"/>
                      <a:pt x="50" y="901"/>
                      <a:pt x="50" y="901"/>
                    </a:cubicBezTo>
                    <a:cubicBezTo>
                      <a:pt x="164" y="663"/>
                      <a:pt x="397" y="79"/>
                      <a:pt x="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8">
                <a:extLst>
                  <a:ext uri="{FF2B5EF4-FFF2-40B4-BE49-F238E27FC236}">
                    <a16:creationId xmlns:a16="http://schemas.microsoft.com/office/drawing/2014/main" id="{13BDC51B-08B5-471F-9A09-3995B2DBE568}"/>
                  </a:ext>
                </a:extLst>
              </p:cNvPr>
              <p:cNvSpPr>
                <a:spLocks/>
              </p:cNvSpPr>
              <p:nvPr/>
            </p:nvSpPr>
            <p:spPr bwMode="auto">
              <a:xfrm>
                <a:off x="6090695" y="1387391"/>
                <a:ext cx="447316" cy="1726870"/>
              </a:xfrm>
              <a:custGeom>
                <a:avLst/>
                <a:gdLst>
                  <a:gd name="T0" fmla="*/ 0 w 238"/>
                  <a:gd name="T1" fmla="*/ 0 h 901"/>
                  <a:gd name="T2" fmla="*/ 30 w 238"/>
                  <a:gd name="T3" fmla="*/ 901 h 901"/>
                  <a:gd name="T4" fmla="*/ 0 w 238"/>
                  <a:gd name="T5" fmla="*/ 901 h 901"/>
                  <a:gd name="T6" fmla="*/ 0 w 238"/>
                  <a:gd name="T7" fmla="*/ 0 h 901"/>
                </a:gdLst>
                <a:ahLst/>
                <a:cxnLst>
                  <a:cxn ang="0">
                    <a:pos x="T0" y="T1"/>
                  </a:cxn>
                  <a:cxn ang="0">
                    <a:pos x="T2" y="T3"/>
                  </a:cxn>
                  <a:cxn ang="0">
                    <a:pos x="T4" y="T5"/>
                  </a:cxn>
                  <a:cxn ang="0">
                    <a:pos x="T6" y="T7"/>
                  </a:cxn>
                </a:cxnLst>
                <a:rect l="0" t="0" r="r" b="b"/>
                <a:pathLst>
                  <a:path w="238" h="901">
                    <a:moveTo>
                      <a:pt x="0" y="0"/>
                    </a:moveTo>
                    <a:cubicBezTo>
                      <a:pt x="238" y="79"/>
                      <a:pt x="98" y="663"/>
                      <a:pt x="30" y="901"/>
                    </a:cubicBezTo>
                    <a:cubicBezTo>
                      <a:pt x="0" y="901"/>
                      <a:pt x="0" y="901"/>
                      <a:pt x="0" y="901"/>
                    </a:cubicBezTo>
                    <a:cubicBezTo>
                      <a:pt x="0" y="0"/>
                      <a:pt x="0" y="0"/>
                      <a:pt x="0" y="0"/>
                    </a:cubicBezTo>
                  </a:path>
                </a:pathLst>
              </a:custGeom>
              <a:solidFill>
                <a:srgbClr val="F13B48">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9">
                <a:extLst>
                  <a:ext uri="{FF2B5EF4-FFF2-40B4-BE49-F238E27FC236}">
                    <a16:creationId xmlns:a16="http://schemas.microsoft.com/office/drawing/2014/main" id="{B3B8653E-0A39-405D-9E8E-FF7B84B29F75}"/>
                  </a:ext>
                </a:extLst>
              </p:cNvPr>
              <p:cNvSpPr>
                <a:spLocks/>
              </p:cNvSpPr>
              <p:nvPr/>
            </p:nvSpPr>
            <p:spPr bwMode="auto">
              <a:xfrm>
                <a:off x="6090695" y="1387391"/>
                <a:ext cx="746056" cy="1726870"/>
              </a:xfrm>
              <a:custGeom>
                <a:avLst/>
                <a:gdLst>
                  <a:gd name="T0" fmla="*/ 0 w 397"/>
                  <a:gd name="T1" fmla="*/ 0 h 901"/>
                  <a:gd name="T2" fmla="*/ 50 w 397"/>
                  <a:gd name="T3" fmla="*/ 901 h 901"/>
                  <a:gd name="T4" fmla="*/ 30 w 397"/>
                  <a:gd name="T5" fmla="*/ 901 h 901"/>
                  <a:gd name="T6" fmla="*/ 0 w 397"/>
                  <a:gd name="T7" fmla="*/ 0 h 901"/>
                </a:gdLst>
                <a:ahLst/>
                <a:cxnLst>
                  <a:cxn ang="0">
                    <a:pos x="T0" y="T1"/>
                  </a:cxn>
                  <a:cxn ang="0">
                    <a:pos x="T2" y="T3"/>
                  </a:cxn>
                  <a:cxn ang="0">
                    <a:pos x="T4" y="T5"/>
                  </a:cxn>
                  <a:cxn ang="0">
                    <a:pos x="T6" y="T7"/>
                  </a:cxn>
                </a:cxnLst>
                <a:rect l="0" t="0" r="r" b="b"/>
                <a:pathLst>
                  <a:path w="397" h="901">
                    <a:moveTo>
                      <a:pt x="0" y="0"/>
                    </a:moveTo>
                    <a:cubicBezTo>
                      <a:pt x="397" y="79"/>
                      <a:pt x="164" y="663"/>
                      <a:pt x="50" y="901"/>
                    </a:cubicBezTo>
                    <a:cubicBezTo>
                      <a:pt x="30" y="901"/>
                      <a:pt x="30" y="901"/>
                      <a:pt x="30" y="901"/>
                    </a:cubicBezTo>
                    <a:cubicBezTo>
                      <a:pt x="98" y="663"/>
                      <a:pt x="238" y="79"/>
                      <a:pt x="0" y="0"/>
                    </a:cubicBezTo>
                  </a:path>
                </a:pathLst>
              </a:custGeom>
              <a:solidFill>
                <a:srgbClr val="937863">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6">
                <a:extLst>
                  <a:ext uri="{FF2B5EF4-FFF2-40B4-BE49-F238E27FC236}">
                    <a16:creationId xmlns:a16="http://schemas.microsoft.com/office/drawing/2014/main" id="{88C25655-892C-4CD9-9A3A-5F63A915526A}"/>
                  </a:ext>
                </a:extLst>
              </p:cNvPr>
              <p:cNvSpPr>
                <a:spLocks noEditPoints="1"/>
              </p:cNvSpPr>
              <p:nvPr/>
            </p:nvSpPr>
            <p:spPr bwMode="auto">
              <a:xfrm>
                <a:off x="6278202" y="3111020"/>
                <a:ext cx="2384" cy="3241"/>
              </a:xfrm>
              <a:custGeom>
                <a:avLst/>
                <a:gdLst>
                  <a:gd name="T0" fmla="*/ 0 w 1"/>
                  <a:gd name="T1" fmla="*/ 2 h 2"/>
                  <a:gd name="T2" fmla="*/ 0 w 1"/>
                  <a:gd name="T3" fmla="*/ 2 h 2"/>
                  <a:gd name="T4" fmla="*/ 0 w 1"/>
                  <a:gd name="T5" fmla="*/ 2 h 2"/>
                  <a:gd name="T6" fmla="*/ 0 w 1"/>
                  <a:gd name="T7" fmla="*/ 2 h 2"/>
                  <a:gd name="T8" fmla="*/ 0 w 1"/>
                  <a:gd name="T9" fmla="*/ 2 h 2"/>
                  <a:gd name="T10" fmla="*/ 0 w 1"/>
                  <a:gd name="T11" fmla="*/ 2 h 2"/>
                  <a:gd name="T12" fmla="*/ 0 w 1"/>
                  <a:gd name="T13" fmla="*/ 2 h 2"/>
                  <a:gd name="T14" fmla="*/ 0 w 1"/>
                  <a:gd name="T15" fmla="*/ 2 h 2"/>
                  <a:gd name="T16" fmla="*/ 0 w 1"/>
                  <a:gd name="T17" fmla="*/ 2 h 2"/>
                  <a:gd name="T18" fmla="*/ 0 w 1"/>
                  <a:gd name="T19" fmla="*/ 2 h 2"/>
                  <a:gd name="T20" fmla="*/ 0 w 1"/>
                  <a:gd name="T21" fmla="*/ 2 h 2"/>
                  <a:gd name="T22" fmla="*/ 0 w 1"/>
                  <a:gd name="T23" fmla="*/ 2 h 2"/>
                  <a:gd name="T24" fmla="*/ 0 w 1"/>
                  <a:gd name="T25" fmla="*/ 2 h 2"/>
                  <a:gd name="T26" fmla="*/ 0 w 1"/>
                  <a:gd name="T27" fmla="*/ 2 h 2"/>
                  <a:gd name="T28" fmla="*/ 0 w 1"/>
                  <a:gd name="T29" fmla="*/ 2 h 2"/>
                  <a:gd name="T30" fmla="*/ 0 w 1"/>
                  <a:gd name="T31" fmla="*/ 1 h 2"/>
                  <a:gd name="T32" fmla="*/ 0 w 1"/>
                  <a:gd name="T33" fmla="*/ 2 h 2"/>
                  <a:gd name="T34" fmla="*/ 0 w 1"/>
                  <a:gd name="T35" fmla="*/ 1 h 2"/>
                  <a:gd name="T36" fmla="*/ 0 w 1"/>
                  <a:gd name="T37" fmla="*/ 1 h 2"/>
                  <a:gd name="T38" fmla="*/ 0 w 1"/>
                  <a:gd name="T39" fmla="*/ 1 h 2"/>
                  <a:gd name="T40" fmla="*/ 0 w 1"/>
                  <a:gd name="T41" fmla="*/ 1 h 2"/>
                  <a:gd name="T42" fmla="*/ 1 w 1"/>
                  <a:gd name="T43" fmla="*/ 1 h 2"/>
                  <a:gd name="T44" fmla="*/ 0 w 1"/>
                  <a:gd name="T45" fmla="*/ 1 h 2"/>
                  <a:gd name="T46" fmla="*/ 1 w 1"/>
                  <a:gd name="T47" fmla="*/ 1 h 2"/>
                  <a:gd name="T48" fmla="*/ 1 w 1"/>
                  <a:gd name="T49" fmla="*/ 0 h 2"/>
                  <a:gd name="T50" fmla="*/ 1 w 1"/>
                  <a:gd name="T51" fmla="*/ 0 h 2"/>
                  <a:gd name="T52" fmla="*/ 1 w 1"/>
                  <a:gd name="T5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 h="2">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1" y="1"/>
                    </a:moveTo>
                    <a:cubicBezTo>
                      <a:pt x="1" y="1"/>
                      <a:pt x="0" y="1"/>
                      <a:pt x="0" y="1"/>
                    </a:cubicBezTo>
                    <a:cubicBezTo>
                      <a:pt x="0" y="1"/>
                      <a:pt x="1" y="1"/>
                      <a:pt x="1" y="1"/>
                    </a:cubicBezTo>
                    <a:moveTo>
                      <a:pt x="1" y="0"/>
                    </a:moveTo>
                    <a:cubicBezTo>
                      <a:pt x="1" y="0"/>
                      <a:pt x="1" y="0"/>
                      <a:pt x="1" y="0"/>
                    </a:cubicBezTo>
                    <a:cubicBezTo>
                      <a:pt x="1" y="0"/>
                      <a:pt x="1" y="0"/>
                      <a:pt x="1" y="0"/>
                    </a:cubicBezTo>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
                <a:extLst>
                  <a:ext uri="{FF2B5EF4-FFF2-40B4-BE49-F238E27FC236}">
                    <a16:creationId xmlns:a16="http://schemas.microsoft.com/office/drawing/2014/main" id="{5EC1D9BA-8566-4F35-99BB-8E0CB3BF857F}"/>
                  </a:ext>
                </a:extLst>
              </p:cNvPr>
              <p:cNvSpPr>
                <a:spLocks/>
              </p:cNvSpPr>
              <p:nvPr/>
            </p:nvSpPr>
            <p:spPr bwMode="auto">
              <a:xfrm>
                <a:off x="6224175" y="2089160"/>
                <a:ext cx="567288" cy="1025101"/>
              </a:xfrm>
              <a:custGeom>
                <a:avLst/>
                <a:gdLst>
                  <a:gd name="T0" fmla="*/ 302 w 302"/>
                  <a:gd name="T1" fmla="*/ 0 h 535"/>
                  <a:gd name="T2" fmla="*/ 235 w 302"/>
                  <a:gd name="T3" fmla="*/ 11 h 535"/>
                  <a:gd name="T4" fmla="*/ 0 w 302"/>
                  <a:gd name="T5" fmla="*/ 535 h 535"/>
                  <a:gd name="T6" fmla="*/ 29 w 302"/>
                  <a:gd name="T7" fmla="*/ 535 h 535"/>
                  <a:gd name="T8" fmla="*/ 29 w 302"/>
                  <a:gd name="T9" fmla="*/ 535 h 535"/>
                  <a:gd name="T10" fmla="*/ 29 w 302"/>
                  <a:gd name="T11" fmla="*/ 535 h 535"/>
                  <a:gd name="T12" fmla="*/ 29 w 302"/>
                  <a:gd name="T13" fmla="*/ 535 h 535"/>
                  <a:gd name="T14" fmla="*/ 29 w 302"/>
                  <a:gd name="T15" fmla="*/ 535 h 535"/>
                  <a:gd name="T16" fmla="*/ 29 w 302"/>
                  <a:gd name="T17" fmla="*/ 535 h 535"/>
                  <a:gd name="T18" fmla="*/ 29 w 302"/>
                  <a:gd name="T19" fmla="*/ 535 h 535"/>
                  <a:gd name="T20" fmla="*/ 29 w 302"/>
                  <a:gd name="T21" fmla="*/ 535 h 535"/>
                  <a:gd name="T22" fmla="*/ 29 w 302"/>
                  <a:gd name="T23" fmla="*/ 535 h 535"/>
                  <a:gd name="T24" fmla="*/ 29 w 302"/>
                  <a:gd name="T25" fmla="*/ 535 h 535"/>
                  <a:gd name="T26" fmla="*/ 29 w 302"/>
                  <a:gd name="T27" fmla="*/ 535 h 535"/>
                  <a:gd name="T28" fmla="*/ 29 w 302"/>
                  <a:gd name="T29" fmla="*/ 535 h 535"/>
                  <a:gd name="T30" fmla="*/ 29 w 302"/>
                  <a:gd name="T31" fmla="*/ 534 h 535"/>
                  <a:gd name="T32" fmla="*/ 29 w 302"/>
                  <a:gd name="T33" fmla="*/ 534 h 535"/>
                  <a:gd name="T34" fmla="*/ 29 w 302"/>
                  <a:gd name="T35" fmla="*/ 534 h 535"/>
                  <a:gd name="T36" fmla="*/ 29 w 302"/>
                  <a:gd name="T37" fmla="*/ 534 h 535"/>
                  <a:gd name="T38" fmla="*/ 30 w 302"/>
                  <a:gd name="T39" fmla="*/ 534 h 535"/>
                  <a:gd name="T40" fmla="*/ 30 w 302"/>
                  <a:gd name="T41" fmla="*/ 533 h 535"/>
                  <a:gd name="T42" fmla="*/ 30 w 302"/>
                  <a:gd name="T43" fmla="*/ 533 h 535"/>
                  <a:gd name="T44" fmla="*/ 302 w 302"/>
                  <a:gd name="T45"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535">
                    <a:moveTo>
                      <a:pt x="302" y="0"/>
                    </a:moveTo>
                    <a:cubicBezTo>
                      <a:pt x="280" y="3"/>
                      <a:pt x="257" y="7"/>
                      <a:pt x="235" y="11"/>
                    </a:cubicBezTo>
                    <a:cubicBezTo>
                      <a:pt x="207" y="200"/>
                      <a:pt x="81" y="413"/>
                      <a:pt x="0"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4"/>
                      <a:pt x="29" y="534"/>
                    </a:cubicBezTo>
                    <a:cubicBezTo>
                      <a:pt x="29" y="534"/>
                      <a:pt x="29" y="534"/>
                      <a:pt x="29" y="534"/>
                    </a:cubicBezTo>
                    <a:cubicBezTo>
                      <a:pt x="29" y="534"/>
                      <a:pt x="29" y="534"/>
                      <a:pt x="29" y="534"/>
                    </a:cubicBezTo>
                    <a:cubicBezTo>
                      <a:pt x="29" y="534"/>
                      <a:pt x="29" y="534"/>
                      <a:pt x="29" y="534"/>
                    </a:cubicBezTo>
                    <a:cubicBezTo>
                      <a:pt x="29" y="534"/>
                      <a:pt x="30" y="534"/>
                      <a:pt x="30" y="534"/>
                    </a:cubicBezTo>
                    <a:cubicBezTo>
                      <a:pt x="30" y="534"/>
                      <a:pt x="30" y="533"/>
                      <a:pt x="30" y="533"/>
                    </a:cubicBezTo>
                    <a:cubicBezTo>
                      <a:pt x="30" y="533"/>
                      <a:pt x="30" y="533"/>
                      <a:pt x="30" y="533"/>
                    </a:cubicBezTo>
                    <a:cubicBezTo>
                      <a:pt x="49" y="508"/>
                      <a:pt x="253" y="238"/>
                      <a:pt x="302" y="0"/>
                    </a:cubicBezTo>
                  </a:path>
                </a:pathLst>
              </a:custGeom>
              <a:solidFill>
                <a:srgbClr val="AC5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8">
                <a:extLst>
                  <a:ext uri="{FF2B5EF4-FFF2-40B4-BE49-F238E27FC236}">
                    <a16:creationId xmlns:a16="http://schemas.microsoft.com/office/drawing/2014/main" id="{2AFFB45D-B965-4535-9969-7985A436760D}"/>
                  </a:ext>
                </a:extLst>
              </p:cNvPr>
              <p:cNvSpPr>
                <a:spLocks/>
              </p:cNvSpPr>
              <p:nvPr/>
            </p:nvSpPr>
            <p:spPr bwMode="auto">
              <a:xfrm>
                <a:off x="6184449" y="2110229"/>
                <a:ext cx="481480" cy="1004032"/>
              </a:xfrm>
              <a:custGeom>
                <a:avLst/>
                <a:gdLst>
                  <a:gd name="T0" fmla="*/ 256 w 256"/>
                  <a:gd name="T1" fmla="*/ 0 h 524"/>
                  <a:gd name="T2" fmla="*/ 166 w 256"/>
                  <a:gd name="T3" fmla="*/ 21 h 524"/>
                  <a:gd name="T4" fmla="*/ 0 w 256"/>
                  <a:gd name="T5" fmla="*/ 524 h 524"/>
                  <a:gd name="T6" fmla="*/ 21 w 256"/>
                  <a:gd name="T7" fmla="*/ 524 h 524"/>
                  <a:gd name="T8" fmla="*/ 256 w 256"/>
                  <a:gd name="T9" fmla="*/ 0 h 524"/>
                </a:gdLst>
                <a:ahLst/>
                <a:cxnLst>
                  <a:cxn ang="0">
                    <a:pos x="T0" y="T1"/>
                  </a:cxn>
                  <a:cxn ang="0">
                    <a:pos x="T2" y="T3"/>
                  </a:cxn>
                  <a:cxn ang="0">
                    <a:pos x="T4" y="T5"/>
                  </a:cxn>
                  <a:cxn ang="0">
                    <a:pos x="T6" y="T7"/>
                  </a:cxn>
                  <a:cxn ang="0">
                    <a:pos x="T8" y="T9"/>
                  </a:cxn>
                </a:cxnLst>
                <a:rect l="0" t="0" r="r" b="b"/>
                <a:pathLst>
                  <a:path w="256" h="524">
                    <a:moveTo>
                      <a:pt x="256" y="0"/>
                    </a:moveTo>
                    <a:cubicBezTo>
                      <a:pt x="226" y="6"/>
                      <a:pt x="196" y="13"/>
                      <a:pt x="166" y="21"/>
                    </a:cubicBezTo>
                    <a:cubicBezTo>
                      <a:pt x="142" y="205"/>
                      <a:pt x="56" y="407"/>
                      <a:pt x="0" y="524"/>
                    </a:cubicBezTo>
                    <a:cubicBezTo>
                      <a:pt x="21" y="524"/>
                      <a:pt x="21" y="524"/>
                      <a:pt x="21" y="524"/>
                    </a:cubicBezTo>
                    <a:cubicBezTo>
                      <a:pt x="102" y="402"/>
                      <a:pt x="228" y="189"/>
                      <a:pt x="256"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9">
                <a:extLst>
                  <a:ext uri="{FF2B5EF4-FFF2-40B4-BE49-F238E27FC236}">
                    <a16:creationId xmlns:a16="http://schemas.microsoft.com/office/drawing/2014/main" id="{DA72BD3D-4F09-4967-82E0-C9E5DDE0674F}"/>
                  </a:ext>
                </a:extLst>
              </p:cNvPr>
              <p:cNvSpPr>
                <a:spLocks noEditPoints="1"/>
              </p:cNvSpPr>
              <p:nvPr/>
            </p:nvSpPr>
            <p:spPr bwMode="auto">
              <a:xfrm>
                <a:off x="5900805" y="3114261"/>
                <a:ext cx="1589" cy="0"/>
              </a:xfrm>
              <a:custGeom>
                <a:avLst/>
                <a:gdLst>
                  <a:gd name="T0" fmla="*/ 1 w 1"/>
                  <a:gd name="T1" fmla="*/ 1 w 1"/>
                  <a:gd name="T2" fmla="*/ 1 w 1"/>
                  <a:gd name="T3" fmla="*/ 1 w 1"/>
                  <a:gd name="T4" fmla="*/ 1 w 1"/>
                  <a:gd name="T5" fmla="*/ 1 w 1"/>
                  <a:gd name="T6" fmla="*/ 1 w 1"/>
                  <a:gd name="T7" fmla="*/ 1 w 1"/>
                  <a:gd name="T8" fmla="*/ 1 w 1"/>
                  <a:gd name="T9" fmla="*/ 0 w 1"/>
                  <a:gd name="T10" fmla="*/ 1 w 1"/>
                  <a:gd name="T11"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1" y="0"/>
                      <a:pt x="1" y="0"/>
                    </a:cubicBezTo>
                    <a:cubicBezTo>
                      <a:pt x="1" y="0"/>
                      <a:pt x="1" y="0"/>
                      <a:pt x="0" y="0"/>
                    </a:cubicBezTo>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0">
                <a:extLst>
                  <a:ext uri="{FF2B5EF4-FFF2-40B4-BE49-F238E27FC236}">
                    <a16:creationId xmlns:a16="http://schemas.microsoft.com/office/drawing/2014/main" id="{57A51E7F-E5E7-41F8-95E6-235DD1F51790}"/>
                  </a:ext>
                </a:extLst>
              </p:cNvPr>
              <p:cNvSpPr>
                <a:spLocks/>
              </p:cNvSpPr>
              <p:nvPr/>
            </p:nvSpPr>
            <p:spPr bwMode="auto">
              <a:xfrm>
                <a:off x="5590941" y="2568081"/>
                <a:ext cx="366275" cy="546181"/>
              </a:xfrm>
              <a:custGeom>
                <a:avLst/>
                <a:gdLst>
                  <a:gd name="T0" fmla="*/ 35 w 195"/>
                  <a:gd name="T1" fmla="*/ 0 h 285"/>
                  <a:gd name="T2" fmla="*/ 0 w 195"/>
                  <a:gd name="T3" fmla="*/ 26 h 285"/>
                  <a:gd name="T4" fmla="*/ 165 w 195"/>
                  <a:gd name="T5" fmla="*/ 285 h 285"/>
                  <a:gd name="T6" fmla="*/ 166 w 195"/>
                  <a:gd name="T7" fmla="*/ 285 h 285"/>
                  <a:gd name="T8" fmla="*/ 166 w 195"/>
                  <a:gd name="T9" fmla="*/ 285 h 285"/>
                  <a:gd name="T10" fmla="*/ 166 w 195"/>
                  <a:gd name="T11" fmla="*/ 285 h 285"/>
                  <a:gd name="T12" fmla="*/ 166 w 195"/>
                  <a:gd name="T13" fmla="*/ 285 h 285"/>
                  <a:gd name="T14" fmla="*/ 166 w 195"/>
                  <a:gd name="T15" fmla="*/ 285 h 285"/>
                  <a:gd name="T16" fmla="*/ 166 w 195"/>
                  <a:gd name="T17" fmla="*/ 285 h 285"/>
                  <a:gd name="T18" fmla="*/ 166 w 195"/>
                  <a:gd name="T19" fmla="*/ 285 h 285"/>
                  <a:gd name="T20" fmla="*/ 166 w 195"/>
                  <a:gd name="T21" fmla="*/ 285 h 285"/>
                  <a:gd name="T22" fmla="*/ 195 w 195"/>
                  <a:gd name="T23" fmla="*/ 285 h 285"/>
                  <a:gd name="T24" fmla="*/ 35 w 195"/>
                  <a:gd name="T2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285">
                    <a:moveTo>
                      <a:pt x="35" y="0"/>
                    </a:moveTo>
                    <a:cubicBezTo>
                      <a:pt x="23" y="8"/>
                      <a:pt x="11" y="17"/>
                      <a:pt x="0" y="26"/>
                    </a:cubicBezTo>
                    <a:cubicBezTo>
                      <a:pt x="76" y="169"/>
                      <a:pt x="162" y="280"/>
                      <a:pt x="165"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95" y="285"/>
                      <a:pt x="195" y="285"/>
                      <a:pt x="195" y="285"/>
                    </a:cubicBezTo>
                    <a:cubicBezTo>
                      <a:pt x="147" y="213"/>
                      <a:pt x="84" y="111"/>
                      <a:pt x="35" y="0"/>
                    </a:cubicBezTo>
                  </a:path>
                </a:pathLst>
              </a:custGeom>
              <a:solidFill>
                <a:srgbClr val="00B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1">
                <a:extLst>
                  <a:ext uri="{FF2B5EF4-FFF2-40B4-BE49-F238E27FC236}">
                    <a16:creationId xmlns:a16="http://schemas.microsoft.com/office/drawing/2014/main" id="{7DEEC0A2-C94A-4A94-9738-0B899C29A5F7}"/>
                  </a:ext>
                </a:extLst>
              </p:cNvPr>
              <p:cNvSpPr>
                <a:spLocks/>
              </p:cNvSpPr>
              <p:nvPr/>
            </p:nvSpPr>
            <p:spPr bwMode="auto">
              <a:xfrm>
                <a:off x="5656092" y="2493528"/>
                <a:ext cx="338466" cy="620733"/>
              </a:xfrm>
              <a:custGeom>
                <a:avLst/>
                <a:gdLst>
                  <a:gd name="T0" fmla="*/ 54 w 180"/>
                  <a:gd name="T1" fmla="*/ 0 h 324"/>
                  <a:gd name="T2" fmla="*/ 0 w 180"/>
                  <a:gd name="T3" fmla="*/ 39 h 324"/>
                  <a:gd name="T4" fmla="*/ 160 w 180"/>
                  <a:gd name="T5" fmla="*/ 324 h 324"/>
                  <a:gd name="T6" fmla="*/ 160 w 180"/>
                  <a:gd name="T7" fmla="*/ 324 h 324"/>
                  <a:gd name="T8" fmla="*/ 180 w 180"/>
                  <a:gd name="T9" fmla="*/ 324 h 324"/>
                  <a:gd name="T10" fmla="*/ 54 w 180"/>
                  <a:gd name="T11" fmla="*/ 0 h 324"/>
                </a:gdLst>
                <a:ahLst/>
                <a:cxnLst>
                  <a:cxn ang="0">
                    <a:pos x="T0" y="T1"/>
                  </a:cxn>
                  <a:cxn ang="0">
                    <a:pos x="T2" y="T3"/>
                  </a:cxn>
                  <a:cxn ang="0">
                    <a:pos x="T4" y="T5"/>
                  </a:cxn>
                  <a:cxn ang="0">
                    <a:pos x="T6" y="T7"/>
                  </a:cxn>
                  <a:cxn ang="0">
                    <a:pos x="T8" y="T9"/>
                  </a:cxn>
                  <a:cxn ang="0">
                    <a:pos x="T10" y="T11"/>
                  </a:cxn>
                </a:cxnLst>
                <a:rect l="0" t="0" r="r" b="b"/>
                <a:pathLst>
                  <a:path w="180" h="324">
                    <a:moveTo>
                      <a:pt x="54" y="0"/>
                    </a:moveTo>
                    <a:cubicBezTo>
                      <a:pt x="35" y="13"/>
                      <a:pt x="17" y="25"/>
                      <a:pt x="0" y="39"/>
                    </a:cubicBezTo>
                    <a:cubicBezTo>
                      <a:pt x="49" y="150"/>
                      <a:pt x="112" y="252"/>
                      <a:pt x="160" y="324"/>
                    </a:cubicBezTo>
                    <a:cubicBezTo>
                      <a:pt x="160" y="324"/>
                      <a:pt x="160" y="324"/>
                      <a:pt x="160" y="324"/>
                    </a:cubicBezTo>
                    <a:cubicBezTo>
                      <a:pt x="180" y="324"/>
                      <a:pt x="180" y="324"/>
                      <a:pt x="180" y="324"/>
                    </a:cubicBezTo>
                    <a:cubicBezTo>
                      <a:pt x="142" y="244"/>
                      <a:pt x="91" y="126"/>
                      <a:pt x="54" y="0"/>
                    </a:cubicBezTo>
                  </a:path>
                </a:pathLst>
              </a:custGeom>
              <a:solidFill>
                <a:srgbClr val="F49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2">
                <a:extLst>
                  <a:ext uri="{FF2B5EF4-FFF2-40B4-BE49-F238E27FC236}">
                    <a16:creationId xmlns:a16="http://schemas.microsoft.com/office/drawing/2014/main" id="{53CD061B-927F-4EEB-815E-10CF4E4A7499}"/>
                  </a:ext>
                </a:extLst>
              </p:cNvPr>
              <p:cNvSpPr>
                <a:spLocks/>
              </p:cNvSpPr>
              <p:nvPr/>
            </p:nvSpPr>
            <p:spPr bwMode="auto">
              <a:xfrm>
                <a:off x="5878558" y="2303904"/>
                <a:ext cx="212138" cy="810357"/>
              </a:xfrm>
              <a:custGeom>
                <a:avLst/>
                <a:gdLst>
                  <a:gd name="T0" fmla="*/ 113 w 113"/>
                  <a:gd name="T1" fmla="*/ 0 h 423"/>
                  <a:gd name="T2" fmla="*/ 108 w 113"/>
                  <a:gd name="T3" fmla="*/ 2 h 423"/>
                  <a:gd name="T4" fmla="*/ 0 w 113"/>
                  <a:gd name="T5" fmla="*/ 59 h 423"/>
                  <a:gd name="T6" fmla="*/ 82 w 113"/>
                  <a:gd name="T7" fmla="*/ 423 h 423"/>
                  <a:gd name="T8" fmla="*/ 82 w 113"/>
                  <a:gd name="T9" fmla="*/ 423 h 423"/>
                  <a:gd name="T10" fmla="*/ 113 w 113"/>
                  <a:gd name="T11" fmla="*/ 423 h 423"/>
                  <a:gd name="T12" fmla="*/ 113 w 113"/>
                  <a:gd name="T13" fmla="*/ 0 h 423"/>
                </a:gdLst>
                <a:ahLst/>
                <a:cxnLst>
                  <a:cxn ang="0">
                    <a:pos x="T0" y="T1"/>
                  </a:cxn>
                  <a:cxn ang="0">
                    <a:pos x="T2" y="T3"/>
                  </a:cxn>
                  <a:cxn ang="0">
                    <a:pos x="T4" y="T5"/>
                  </a:cxn>
                  <a:cxn ang="0">
                    <a:pos x="T6" y="T7"/>
                  </a:cxn>
                  <a:cxn ang="0">
                    <a:pos x="T8" y="T9"/>
                  </a:cxn>
                  <a:cxn ang="0">
                    <a:pos x="T10" y="T11"/>
                  </a:cxn>
                  <a:cxn ang="0">
                    <a:pos x="T12" y="T13"/>
                  </a:cxn>
                </a:cxnLst>
                <a:rect l="0" t="0" r="r" b="b"/>
                <a:pathLst>
                  <a:path w="113" h="423">
                    <a:moveTo>
                      <a:pt x="113" y="0"/>
                    </a:moveTo>
                    <a:cubicBezTo>
                      <a:pt x="111" y="0"/>
                      <a:pt x="110" y="1"/>
                      <a:pt x="108" y="2"/>
                    </a:cubicBezTo>
                    <a:cubicBezTo>
                      <a:pt x="71" y="20"/>
                      <a:pt x="35" y="39"/>
                      <a:pt x="0" y="59"/>
                    </a:cubicBezTo>
                    <a:cubicBezTo>
                      <a:pt x="22" y="199"/>
                      <a:pt x="57" y="335"/>
                      <a:pt x="82" y="423"/>
                    </a:cubicBezTo>
                    <a:cubicBezTo>
                      <a:pt x="82" y="423"/>
                      <a:pt x="82" y="423"/>
                      <a:pt x="82" y="423"/>
                    </a:cubicBezTo>
                    <a:cubicBezTo>
                      <a:pt x="113" y="423"/>
                      <a:pt x="113" y="423"/>
                      <a:pt x="113" y="423"/>
                    </a:cubicBezTo>
                    <a:cubicBezTo>
                      <a:pt x="113" y="0"/>
                      <a:pt x="113" y="0"/>
                      <a:pt x="113" y="0"/>
                    </a:cubicBezTo>
                  </a:path>
                </a:pathLst>
              </a:custGeom>
              <a:solidFill>
                <a:srgbClr val="0EB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63">
                <a:extLst>
                  <a:ext uri="{FF2B5EF4-FFF2-40B4-BE49-F238E27FC236}">
                    <a16:creationId xmlns:a16="http://schemas.microsoft.com/office/drawing/2014/main" id="{3E2FEEE0-02C5-4A7B-80A8-7635E575A100}"/>
                  </a:ext>
                </a:extLst>
              </p:cNvPr>
              <p:cNvSpPr>
                <a:spLocks/>
              </p:cNvSpPr>
              <p:nvPr/>
            </p:nvSpPr>
            <p:spPr bwMode="auto">
              <a:xfrm>
                <a:off x="5757791" y="2416544"/>
                <a:ext cx="274904" cy="697717"/>
              </a:xfrm>
              <a:custGeom>
                <a:avLst/>
                <a:gdLst>
                  <a:gd name="T0" fmla="*/ 64 w 146"/>
                  <a:gd name="T1" fmla="*/ 0 h 364"/>
                  <a:gd name="T2" fmla="*/ 0 w 146"/>
                  <a:gd name="T3" fmla="*/ 40 h 364"/>
                  <a:gd name="T4" fmla="*/ 126 w 146"/>
                  <a:gd name="T5" fmla="*/ 364 h 364"/>
                  <a:gd name="T6" fmla="*/ 126 w 146"/>
                  <a:gd name="T7" fmla="*/ 364 h 364"/>
                  <a:gd name="T8" fmla="*/ 146 w 146"/>
                  <a:gd name="T9" fmla="*/ 364 h 364"/>
                  <a:gd name="T10" fmla="*/ 64 w 146"/>
                  <a:gd name="T11" fmla="*/ 0 h 364"/>
                </a:gdLst>
                <a:ahLst/>
                <a:cxnLst>
                  <a:cxn ang="0">
                    <a:pos x="T0" y="T1"/>
                  </a:cxn>
                  <a:cxn ang="0">
                    <a:pos x="T2" y="T3"/>
                  </a:cxn>
                  <a:cxn ang="0">
                    <a:pos x="T4" y="T5"/>
                  </a:cxn>
                  <a:cxn ang="0">
                    <a:pos x="T6" y="T7"/>
                  </a:cxn>
                  <a:cxn ang="0">
                    <a:pos x="T8" y="T9"/>
                  </a:cxn>
                  <a:cxn ang="0">
                    <a:pos x="T10" y="T11"/>
                  </a:cxn>
                </a:cxnLst>
                <a:rect l="0" t="0" r="r" b="b"/>
                <a:pathLst>
                  <a:path w="146" h="364">
                    <a:moveTo>
                      <a:pt x="64" y="0"/>
                    </a:moveTo>
                    <a:cubicBezTo>
                      <a:pt x="42" y="13"/>
                      <a:pt x="21" y="26"/>
                      <a:pt x="0" y="40"/>
                    </a:cubicBezTo>
                    <a:cubicBezTo>
                      <a:pt x="37" y="166"/>
                      <a:pt x="88" y="284"/>
                      <a:pt x="126" y="364"/>
                    </a:cubicBezTo>
                    <a:cubicBezTo>
                      <a:pt x="126" y="364"/>
                      <a:pt x="126" y="364"/>
                      <a:pt x="126" y="364"/>
                    </a:cubicBezTo>
                    <a:cubicBezTo>
                      <a:pt x="146" y="364"/>
                      <a:pt x="146" y="364"/>
                      <a:pt x="146" y="364"/>
                    </a:cubicBezTo>
                    <a:cubicBezTo>
                      <a:pt x="121" y="276"/>
                      <a:pt x="86" y="140"/>
                      <a:pt x="64" y="0"/>
                    </a:cubicBezTo>
                  </a:path>
                </a:pathLst>
              </a:custGeom>
              <a:solidFill>
                <a:srgbClr val="9BC3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4">
                <a:extLst>
                  <a:ext uri="{FF2B5EF4-FFF2-40B4-BE49-F238E27FC236}">
                    <a16:creationId xmlns:a16="http://schemas.microsoft.com/office/drawing/2014/main" id="{715938E7-96A6-49C9-89F4-D90D62E27ADC}"/>
                  </a:ext>
                </a:extLst>
              </p:cNvPr>
              <p:cNvSpPr>
                <a:spLocks/>
              </p:cNvSpPr>
              <p:nvPr/>
            </p:nvSpPr>
            <p:spPr bwMode="auto">
              <a:xfrm>
                <a:off x="6090695" y="2204231"/>
                <a:ext cx="238356" cy="910031"/>
              </a:xfrm>
              <a:custGeom>
                <a:avLst/>
                <a:gdLst>
                  <a:gd name="T0" fmla="*/ 127 w 127"/>
                  <a:gd name="T1" fmla="*/ 0 h 475"/>
                  <a:gd name="T2" fmla="*/ 0 w 127"/>
                  <a:gd name="T3" fmla="*/ 52 h 475"/>
                  <a:gd name="T4" fmla="*/ 0 w 127"/>
                  <a:gd name="T5" fmla="*/ 475 h 475"/>
                  <a:gd name="T6" fmla="*/ 30 w 127"/>
                  <a:gd name="T7" fmla="*/ 475 h 475"/>
                  <a:gd name="T8" fmla="*/ 127 w 127"/>
                  <a:gd name="T9" fmla="*/ 0 h 475"/>
                </a:gdLst>
                <a:ahLst/>
                <a:cxnLst>
                  <a:cxn ang="0">
                    <a:pos x="T0" y="T1"/>
                  </a:cxn>
                  <a:cxn ang="0">
                    <a:pos x="T2" y="T3"/>
                  </a:cxn>
                  <a:cxn ang="0">
                    <a:pos x="T4" y="T5"/>
                  </a:cxn>
                  <a:cxn ang="0">
                    <a:pos x="T6" y="T7"/>
                  </a:cxn>
                  <a:cxn ang="0">
                    <a:pos x="T8" y="T9"/>
                  </a:cxn>
                </a:cxnLst>
                <a:rect l="0" t="0" r="r" b="b"/>
                <a:pathLst>
                  <a:path w="127" h="475">
                    <a:moveTo>
                      <a:pt x="127" y="0"/>
                    </a:moveTo>
                    <a:cubicBezTo>
                      <a:pt x="84" y="15"/>
                      <a:pt x="42" y="32"/>
                      <a:pt x="0" y="52"/>
                    </a:cubicBezTo>
                    <a:cubicBezTo>
                      <a:pt x="0" y="475"/>
                      <a:pt x="0" y="475"/>
                      <a:pt x="0" y="475"/>
                    </a:cubicBezTo>
                    <a:cubicBezTo>
                      <a:pt x="30" y="475"/>
                      <a:pt x="30" y="475"/>
                      <a:pt x="30" y="475"/>
                    </a:cubicBezTo>
                    <a:cubicBezTo>
                      <a:pt x="62" y="363"/>
                      <a:pt x="110" y="176"/>
                      <a:pt x="127" y="0"/>
                    </a:cubicBezTo>
                  </a:path>
                </a:pathLst>
              </a:custGeom>
              <a:solidFill>
                <a:srgbClr val="F13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5">
                <a:extLst>
                  <a:ext uri="{FF2B5EF4-FFF2-40B4-BE49-F238E27FC236}">
                    <a16:creationId xmlns:a16="http://schemas.microsoft.com/office/drawing/2014/main" id="{7C4BF8AB-E2C5-4B4F-9BEC-3DF447E29127}"/>
                  </a:ext>
                </a:extLst>
              </p:cNvPr>
              <p:cNvSpPr>
                <a:spLocks/>
              </p:cNvSpPr>
              <p:nvPr/>
            </p:nvSpPr>
            <p:spPr bwMode="auto">
              <a:xfrm>
                <a:off x="6147106" y="2149937"/>
                <a:ext cx="349589" cy="964325"/>
              </a:xfrm>
              <a:custGeom>
                <a:avLst/>
                <a:gdLst>
                  <a:gd name="T0" fmla="*/ 186 w 186"/>
                  <a:gd name="T1" fmla="*/ 0 h 503"/>
                  <a:gd name="T2" fmla="*/ 97 w 186"/>
                  <a:gd name="T3" fmla="*/ 28 h 503"/>
                  <a:gd name="T4" fmla="*/ 0 w 186"/>
                  <a:gd name="T5" fmla="*/ 503 h 503"/>
                  <a:gd name="T6" fmla="*/ 20 w 186"/>
                  <a:gd name="T7" fmla="*/ 503 h 503"/>
                  <a:gd name="T8" fmla="*/ 186 w 186"/>
                  <a:gd name="T9" fmla="*/ 0 h 503"/>
                </a:gdLst>
                <a:ahLst/>
                <a:cxnLst>
                  <a:cxn ang="0">
                    <a:pos x="T0" y="T1"/>
                  </a:cxn>
                  <a:cxn ang="0">
                    <a:pos x="T2" y="T3"/>
                  </a:cxn>
                  <a:cxn ang="0">
                    <a:pos x="T4" y="T5"/>
                  </a:cxn>
                  <a:cxn ang="0">
                    <a:pos x="T6" y="T7"/>
                  </a:cxn>
                  <a:cxn ang="0">
                    <a:pos x="T8" y="T9"/>
                  </a:cxn>
                </a:cxnLst>
                <a:rect l="0" t="0" r="r" b="b"/>
                <a:pathLst>
                  <a:path w="186" h="503">
                    <a:moveTo>
                      <a:pt x="186" y="0"/>
                    </a:moveTo>
                    <a:cubicBezTo>
                      <a:pt x="156" y="8"/>
                      <a:pt x="127" y="17"/>
                      <a:pt x="97" y="28"/>
                    </a:cubicBezTo>
                    <a:cubicBezTo>
                      <a:pt x="80" y="204"/>
                      <a:pt x="32" y="391"/>
                      <a:pt x="0" y="503"/>
                    </a:cubicBezTo>
                    <a:cubicBezTo>
                      <a:pt x="20" y="503"/>
                      <a:pt x="20" y="503"/>
                      <a:pt x="20" y="503"/>
                    </a:cubicBezTo>
                    <a:cubicBezTo>
                      <a:pt x="76" y="386"/>
                      <a:pt x="162" y="184"/>
                      <a:pt x="186" y="0"/>
                    </a:cubicBezTo>
                  </a:path>
                </a:pathLst>
              </a:custGeom>
              <a:solidFill>
                <a:srgbClr val="937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1">
                <a:extLst>
                  <a:ext uri="{FF2B5EF4-FFF2-40B4-BE49-F238E27FC236}">
                    <a16:creationId xmlns:a16="http://schemas.microsoft.com/office/drawing/2014/main" id="{7BAFEB13-ADC5-4642-99CB-F2D254393BBD}"/>
                  </a:ext>
                </a:extLst>
              </p:cNvPr>
              <p:cNvSpPr>
                <a:spLocks/>
              </p:cNvSpPr>
              <p:nvPr/>
            </p:nvSpPr>
            <p:spPr bwMode="auto">
              <a:xfrm>
                <a:off x="5312859" y="1584308"/>
                <a:ext cx="162877" cy="761736"/>
              </a:xfrm>
              <a:custGeom>
                <a:avLst/>
                <a:gdLst>
                  <a:gd name="T0" fmla="*/ 87 w 87"/>
                  <a:gd name="T1" fmla="*/ 0 h 397"/>
                  <a:gd name="T2" fmla="*/ 82 w 87"/>
                  <a:gd name="T3" fmla="*/ 397 h 397"/>
                  <a:gd name="T4" fmla="*/ 82 w 87"/>
                  <a:gd name="T5" fmla="*/ 397 h 397"/>
                  <a:gd name="T6" fmla="*/ 87 w 87"/>
                  <a:gd name="T7" fmla="*/ 0 h 397"/>
                  <a:gd name="T8" fmla="*/ 87 w 87"/>
                  <a:gd name="T9" fmla="*/ 0 h 397"/>
                </a:gdLst>
                <a:ahLst/>
                <a:cxnLst>
                  <a:cxn ang="0">
                    <a:pos x="T0" y="T1"/>
                  </a:cxn>
                  <a:cxn ang="0">
                    <a:pos x="T2" y="T3"/>
                  </a:cxn>
                  <a:cxn ang="0">
                    <a:pos x="T4" y="T5"/>
                  </a:cxn>
                  <a:cxn ang="0">
                    <a:pos x="T6" y="T7"/>
                  </a:cxn>
                  <a:cxn ang="0">
                    <a:pos x="T8" y="T9"/>
                  </a:cxn>
                </a:cxnLst>
                <a:rect l="0" t="0" r="r" b="b"/>
                <a:pathLst>
                  <a:path w="87" h="397">
                    <a:moveTo>
                      <a:pt x="87" y="0"/>
                    </a:moveTo>
                    <a:cubicBezTo>
                      <a:pt x="0" y="98"/>
                      <a:pt x="24" y="251"/>
                      <a:pt x="82" y="397"/>
                    </a:cubicBezTo>
                    <a:cubicBezTo>
                      <a:pt x="82" y="397"/>
                      <a:pt x="82" y="397"/>
                      <a:pt x="82" y="397"/>
                    </a:cubicBezTo>
                    <a:cubicBezTo>
                      <a:pt x="24" y="251"/>
                      <a:pt x="0" y="98"/>
                      <a:pt x="87" y="0"/>
                    </a:cubicBezTo>
                    <a:cubicBezTo>
                      <a:pt x="87" y="0"/>
                      <a:pt x="87" y="0"/>
                      <a:pt x="87" y="0"/>
                    </a:cubicBezTo>
                  </a:path>
                </a:pathLst>
              </a:custGeom>
              <a:solidFill>
                <a:srgbClr val="A35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reeform 46">
              <a:extLst>
                <a:ext uri="{FF2B5EF4-FFF2-40B4-BE49-F238E27FC236}">
                  <a16:creationId xmlns:a16="http://schemas.microsoft.com/office/drawing/2014/main" id="{A11835CD-0BD4-4A48-ABCA-2BCB634C5D4D}"/>
                </a:ext>
              </a:extLst>
            </p:cNvPr>
            <p:cNvSpPr>
              <a:spLocks/>
            </p:cNvSpPr>
            <p:nvPr/>
          </p:nvSpPr>
          <p:spPr bwMode="auto">
            <a:xfrm>
              <a:off x="5903651" y="3115443"/>
              <a:ext cx="342208" cy="142588"/>
            </a:xfrm>
            <a:custGeom>
              <a:avLst/>
              <a:gdLst>
                <a:gd name="T0" fmla="*/ 0 w 24"/>
                <a:gd name="T1" fmla="*/ 0 h 10"/>
                <a:gd name="T2" fmla="*/ 5 w 24"/>
                <a:gd name="T3" fmla="*/ 10 h 10"/>
                <a:gd name="T4" fmla="*/ 19 w 24"/>
                <a:gd name="T5" fmla="*/ 10 h 10"/>
                <a:gd name="T6" fmla="*/ 24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5" y="10"/>
                  </a:lnTo>
                  <a:lnTo>
                    <a:pt x="19" y="10"/>
                  </a:lnTo>
                  <a:lnTo>
                    <a:pt x="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49">
              <a:extLst>
                <a:ext uri="{FF2B5EF4-FFF2-40B4-BE49-F238E27FC236}">
                  <a16:creationId xmlns:a16="http://schemas.microsoft.com/office/drawing/2014/main" id="{166E3458-3B20-4753-ADEA-F41D335674AD}"/>
                </a:ext>
              </a:extLst>
            </p:cNvPr>
            <p:cNvSpPr>
              <a:spLocks noChangeArrowheads="1"/>
            </p:cNvSpPr>
            <p:nvPr/>
          </p:nvSpPr>
          <p:spPr bwMode="auto">
            <a:xfrm>
              <a:off x="5903644" y="3557464"/>
              <a:ext cx="342208" cy="4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50">
              <a:extLst>
                <a:ext uri="{FF2B5EF4-FFF2-40B4-BE49-F238E27FC236}">
                  <a16:creationId xmlns:a16="http://schemas.microsoft.com/office/drawing/2014/main" id="{32C8E92D-D2A8-404F-8B75-55543AAB6C26}"/>
                </a:ext>
              </a:extLst>
            </p:cNvPr>
            <p:cNvSpPr>
              <a:spLocks noChangeArrowheads="1"/>
            </p:cNvSpPr>
            <p:nvPr/>
          </p:nvSpPr>
          <p:spPr bwMode="auto">
            <a:xfrm>
              <a:off x="6074747" y="3258031"/>
              <a:ext cx="14258" cy="29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51">
              <a:extLst>
                <a:ext uri="{FF2B5EF4-FFF2-40B4-BE49-F238E27FC236}">
                  <a16:creationId xmlns:a16="http://schemas.microsoft.com/office/drawing/2014/main" id="{ECBABDCE-354B-4648-878F-5CDCEDC664A4}"/>
                </a:ext>
              </a:extLst>
            </p:cNvPr>
            <p:cNvSpPr>
              <a:spLocks/>
            </p:cNvSpPr>
            <p:nvPr/>
          </p:nvSpPr>
          <p:spPr bwMode="auto">
            <a:xfrm>
              <a:off x="5903643" y="3115442"/>
              <a:ext cx="186878" cy="155731"/>
            </a:xfrm>
            <a:custGeom>
              <a:avLst/>
              <a:gdLst>
                <a:gd name="T0" fmla="*/ 12 w 12"/>
                <a:gd name="T1" fmla="*/ 0 h 10"/>
                <a:gd name="T2" fmla="*/ 10 w 12"/>
                <a:gd name="T3" fmla="*/ 0 h 10"/>
                <a:gd name="T4" fmla="*/ 5 w 12"/>
                <a:gd name="T5" fmla="*/ 0 h 10"/>
                <a:gd name="T6" fmla="*/ 3 w 12"/>
                <a:gd name="T7" fmla="*/ 0 h 10"/>
                <a:gd name="T8" fmla="*/ 0 w 12"/>
                <a:gd name="T9" fmla="*/ 0 h 10"/>
                <a:gd name="T10" fmla="*/ 0 w 12"/>
                <a:gd name="T11" fmla="*/ 0 h 10"/>
                <a:gd name="T12" fmla="*/ 5 w 12"/>
                <a:gd name="T13" fmla="*/ 10 h 10"/>
                <a:gd name="T14" fmla="*/ 5 w 12"/>
                <a:gd name="T15" fmla="*/ 10 h 10"/>
                <a:gd name="T16" fmla="*/ 7 w 12"/>
                <a:gd name="T17" fmla="*/ 10 h 10"/>
                <a:gd name="T18" fmla="*/ 12 w 12"/>
                <a:gd name="T19" fmla="*/ 10 h 10"/>
                <a:gd name="T20" fmla="*/ 12 w 1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2" y="0"/>
                  </a:moveTo>
                  <a:lnTo>
                    <a:pt x="10" y="0"/>
                  </a:lnTo>
                  <a:lnTo>
                    <a:pt x="5" y="0"/>
                  </a:lnTo>
                  <a:lnTo>
                    <a:pt x="3" y="0"/>
                  </a:lnTo>
                  <a:lnTo>
                    <a:pt x="0" y="0"/>
                  </a:lnTo>
                  <a:lnTo>
                    <a:pt x="0" y="0"/>
                  </a:lnTo>
                  <a:lnTo>
                    <a:pt x="5" y="10"/>
                  </a:lnTo>
                  <a:lnTo>
                    <a:pt x="5" y="10"/>
                  </a:lnTo>
                  <a:lnTo>
                    <a:pt x="7" y="10"/>
                  </a:lnTo>
                  <a:lnTo>
                    <a:pt x="12" y="10"/>
                  </a:lnTo>
                  <a:lnTo>
                    <a:pt x="12" y="0"/>
                  </a:lnTo>
                  <a:close/>
                </a:path>
              </a:pathLst>
            </a:custGeom>
            <a:solidFill>
              <a:srgbClr val="3E3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2">
              <a:extLst>
                <a:ext uri="{FF2B5EF4-FFF2-40B4-BE49-F238E27FC236}">
                  <a16:creationId xmlns:a16="http://schemas.microsoft.com/office/drawing/2014/main" id="{E3CF02BA-CEFA-4795-9DDA-1237E0ADCB35}"/>
                </a:ext>
              </a:extLst>
            </p:cNvPr>
            <p:cNvSpPr>
              <a:spLocks/>
            </p:cNvSpPr>
            <p:nvPr/>
          </p:nvSpPr>
          <p:spPr bwMode="auto">
            <a:xfrm>
              <a:off x="5903634" y="3115442"/>
              <a:ext cx="171105" cy="142588"/>
            </a:xfrm>
            <a:custGeom>
              <a:avLst/>
              <a:gdLst>
                <a:gd name="T0" fmla="*/ 12 w 12"/>
                <a:gd name="T1" fmla="*/ 0 h 10"/>
                <a:gd name="T2" fmla="*/ 10 w 12"/>
                <a:gd name="T3" fmla="*/ 0 h 10"/>
                <a:gd name="T4" fmla="*/ 5 w 12"/>
                <a:gd name="T5" fmla="*/ 0 h 10"/>
                <a:gd name="T6" fmla="*/ 3 w 12"/>
                <a:gd name="T7" fmla="*/ 0 h 10"/>
                <a:gd name="T8" fmla="*/ 0 w 12"/>
                <a:gd name="T9" fmla="*/ 0 h 10"/>
                <a:gd name="T10" fmla="*/ 0 w 12"/>
                <a:gd name="T11" fmla="*/ 0 h 10"/>
                <a:gd name="T12" fmla="*/ 5 w 12"/>
                <a:gd name="T13" fmla="*/ 10 h 10"/>
                <a:gd name="T14" fmla="*/ 5 w 12"/>
                <a:gd name="T15" fmla="*/ 10 h 10"/>
                <a:gd name="T16" fmla="*/ 7 w 12"/>
                <a:gd name="T17" fmla="*/ 10 h 10"/>
                <a:gd name="T18" fmla="*/ 12 w 12"/>
                <a:gd name="T19" fmla="*/ 10 h 10"/>
                <a:gd name="T20" fmla="*/ 12 w 1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2" y="0"/>
                  </a:moveTo>
                  <a:lnTo>
                    <a:pt x="10" y="0"/>
                  </a:lnTo>
                  <a:lnTo>
                    <a:pt x="5" y="0"/>
                  </a:lnTo>
                  <a:lnTo>
                    <a:pt x="3" y="0"/>
                  </a:lnTo>
                  <a:lnTo>
                    <a:pt x="0" y="0"/>
                  </a:lnTo>
                  <a:lnTo>
                    <a:pt x="0" y="0"/>
                  </a:lnTo>
                  <a:lnTo>
                    <a:pt x="5" y="10"/>
                  </a:lnTo>
                  <a:lnTo>
                    <a:pt x="5" y="10"/>
                  </a:lnTo>
                  <a:lnTo>
                    <a:pt x="7" y="10"/>
                  </a:lnTo>
                  <a:lnTo>
                    <a:pt x="12" y="1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5">
              <a:extLst>
                <a:ext uri="{FF2B5EF4-FFF2-40B4-BE49-F238E27FC236}">
                  <a16:creationId xmlns:a16="http://schemas.microsoft.com/office/drawing/2014/main" id="{75D5E59A-1D5F-4287-9CFF-23C695739368}"/>
                </a:ext>
              </a:extLst>
            </p:cNvPr>
            <p:cNvSpPr>
              <a:spLocks/>
            </p:cNvSpPr>
            <p:nvPr/>
          </p:nvSpPr>
          <p:spPr bwMode="auto">
            <a:xfrm>
              <a:off x="5903620" y="3557499"/>
              <a:ext cx="171104" cy="42776"/>
            </a:xfrm>
            <a:custGeom>
              <a:avLst/>
              <a:gdLst>
                <a:gd name="T0" fmla="*/ 12 w 12"/>
                <a:gd name="T1" fmla="*/ 0 h 3"/>
                <a:gd name="T2" fmla="*/ 12 w 12"/>
                <a:gd name="T3" fmla="*/ 0 h 3"/>
                <a:gd name="T4" fmla="*/ 12 w 12"/>
                <a:gd name="T5" fmla="*/ 0 h 3"/>
                <a:gd name="T6" fmla="*/ 0 w 12"/>
                <a:gd name="T7" fmla="*/ 0 h 3"/>
                <a:gd name="T8" fmla="*/ 0 w 12"/>
                <a:gd name="T9" fmla="*/ 3 h 3"/>
                <a:gd name="T10" fmla="*/ 0 w 12"/>
                <a:gd name="T11" fmla="*/ 3 h 3"/>
                <a:gd name="T12" fmla="*/ 12 w 12"/>
                <a:gd name="T13" fmla="*/ 3 h 3"/>
                <a:gd name="T14" fmla="*/ 12 w 12"/>
                <a:gd name="T15" fmla="*/ 0 h 3"/>
                <a:gd name="T16" fmla="*/ 12 w 1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
                  <a:moveTo>
                    <a:pt x="12" y="0"/>
                  </a:moveTo>
                  <a:lnTo>
                    <a:pt x="12" y="0"/>
                  </a:lnTo>
                  <a:lnTo>
                    <a:pt x="12" y="0"/>
                  </a:lnTo>
                  <a:lnTo>
                    <a:pt x="0" y="0"/>
                  </a:lnTo>
                  <a:lnTo>
                    <a:pt x="0" y="3"/>
                  </a:lnTo>
                  <a:lnTo>
                    <a:pt x="0" y="3"/>
                  </a:lnTo>
                  <a:lnTo>
                    <a:pt x="12" y="3"/>
                  </a:lnTo>
                  <a:lnTo>
                    <a:pt x="12"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72">
              <a:extLst>
                <a:ext uri="{FF2B5EF4-FFF2-40B4-BE49-F238E27FC236}">
                  <a16:creationId xmlns:a16="http://schemas.microsoft.com/office/drawing/2014/main" id="{7B94C398-4528-4C8A-A8E9-2F61D6FEEF9E}"/>
                </a:ext>
              </a:extLst>
            </p:cNvPr>
            <p:cNvGrpSpPr/>
            <p:nvPr/>
          </p:nvGrpSpPr>
          <p:grpSpPr>
            <a:xfrm>
              <a:off x="5922661" y="3235013"/>
              <a:ext cx="342247" cy="581373"/>
              <a:chOff x="5922661" y="3235013"/>
              <a:chExt cx="342247" cy="581373"/>
            </a:xfrm>
          </p:grpSpPr>
          <p:grpSp>
            <p:nvGrpSpPr>
              <p:cNvPr id="19" name="Group 69">
                <a:extLst>
                  <a:ext uri="{FF2B5EF4-FFF2-40B4-BE49-F238E27FC236}">
                    <a16:creationId xmlns:a16="http://schemas.microsoft.com/office/drawing/2014/main" id="{76016C9A-498A-42B0-B3E1-B63FEA0BA773}"/>
                  </a:ext>
                </a:extLst>
              </p:cNvPr>
              <p:cNvGrpSpPr/>
              <p:nvPr/>
            </p:nvGrpSpPr>
            <p:grpSpPr>
              <a:xfrm>
                <a:off x="5922661" y="3235013"/>
                <a:ext cx="342247" cy="579783"/>
                <a:chOff x="5922661" y="3258031"/>
                <a:chExt cx="342247" cy="579783"/>
              </a:xfrm>
            </p:grpSpPr>
            <p:cxnSp>
              <p:nvCxnSpPr>
                <p:cNvPr id="21" name="Straight Connector 43">
                  <a:extLst>
                    <a:ext uri="{FF2B5EF4-FFF2-40B4-BE49-F238E27FC236}">
                      <a16:creationId xmlns:a16="http://schemas.microsoft.com/office/drawing/2014/main" id="{007435DC-BE03-4B67-8367-4F22AF89D6DD}"/>
                    </a:ext>
                  </a:extLst>
                </p:cNvPr>
                <p:cNvCxnSpPr/>
                <p:nvPr/>
              </p:nvCxnSpPr>
              <p:spPr>
                <a:xfrm>
                  <a:off x="6187638" y="3268792"/>
                  <a:ext cx="74884" cy="3076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44">
                  <a:extLst>
                    <a:ext uri="{FF2B5EF4-FFF2-40B4-BE49-F238E27FC236}">
                      <a16:creationId xmlns:a16="http://schemas.microsoft.com/office/drawing/2014/main" id="{0B1B4ACD-8BB3-4F7F-AD31-6BFF6EAC3DF5}"/>
                    </a:ext>
                  </a:extLst>
                </p:cNvPr>
                <p:cNvCxnSpPr/>
                <p:nvPr/>
              </p:nvCxnSpPr>
              <p:spPr>
                <a:xfrm flipH="1">
                  <a:off x="6093805" y="3258031"/>
                  <a:ext cx="1" cy="29943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Freeform 47">
                  <a:extLst>
                    <a:ext uri="{FF2B5EF4-FFF2-40B4-BE49-F238E27FC236}">
                      <a16:creationId xmlns:a16="http://schemas.microsoft.com/office/drawing/2014/main" id="{6D38C3B8-6425-4435-970A-2A171C7C51B2}"/>
                    </a:ext>
                  </a:extLst>
                </p:cNvPr>
                <p:cNvSpPr>
                  <a:spLocks/>
                </p:cNvSpPr>
                <p:nvPr/>
              </p:nvSpPr>
              <p:spPr bwMode="auto">
                <a:xfrm>
                  <a:off x="5922700" y="3566899"/>
                  <a:ext cx="342208" cy="270915"/>
                </a:xfrm>
                <a:custGeom>
                  <a:avLst/>
                  <a:gdLst>
                    <a:gd name="T0" fmla="*/ 5 w 10"/>
                    <a:gd name="T1" fmla="*/ 0 h 8"/>
                    <a:gd name="T2" fmla="*/ 5 w 10"/>
                    <a:gd name="T3" fmla="*/ 0 h 8"/>
                    <a:gd name="T4" fmla="*/ 5 w 10"/>
                    <a:gd name="T5" fmla="*/ 0 h 8"/>
                    <a:gd name="T6" fmla="*/ 5 w 10"/>
                    <a:gd name="T7" fmla="*/ 0 h 8"/>
                    <a:gd name="T8" fmla="*/ 5 w 10"/>
                    <a:gd name="T9" fmla="*/ 0 h 8"/>
                    <a:gd name="T10" fmla="*/ 0 w 10"/>
                    <a:gd name="T11" fmla="*/ 0 h 8"/>
                    <a:gd name="T12" fmla="*/ 1 w 10"/>
                    <a:gd name="T13" fmla="*/ 7 h 8"/>
                    <a:gd name="T14" fmla="*/ 3 w 10"/>
                    <a:gd name="T15" fmla="*/ 8 h 8"/>
                    <a:gd name="T16" fmla="*/ 5 w 10"/>
                    <a:gd name="T17" fmla="*/ 8 h 8"/>
                    <a:gd name="T18" fmla="*/ 5 w 10"/>
                    <a:gd name="T19" fmla="*/ 8 h 8"/>
                    <a:gd name="T20" fmla="*/ 7 w 10"/>
                    <a:gd name="T21" fmla="*/ 8 h 8"/>
                    <a:gd name="T22" fmla="*/ 9 w 10"/>
                    <a:gd name="T23" fmla="*/ 7 h 8"/>
                    <a:gd name="T24" fmla="*/ 10 w 10"/>
                    <a:gd name="T25" fmla="*/ 0 h 8"/>
                    <a:gd name="T26" fmla="*/ 5 w 10"/>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5" y="0"/>
                      </a:moveTo>
                      <a:cubicBezTo>
                        <a:pt x="5" y="0"/>
                        <a:pt x="5" y="0"/>
                        <a:pt x="5" y="0"/>
                      </a:cubicBezTo>
                      <a:cubicBezTo>
                        <a:pt x="5" y="0"/>
                        <a:pt x="5" y="0"/>
                        <a:pt x="5" y="0"/>
                      </a:cubicBezTo>
                      <a:cubicBezTo>
                        <a:pt x="5" y="0"/>
                        <a:pt x="5" y="0"/>
                        <a:pt x="5" y="0"/>
                      </a:cubicBezTo>
                      <a:cubicBezTo>
                        <a:pt x="5" y="0"/>
                        <a:pt x="5" y="0"/>
                        <a:pt x="5" y="0"/>
                      </a:cubicBezTo>
                      <a:cubicBezTo>
                        <a:pt x="0" y="0"/>
                        <a:pt x="0" y="0"/>
                        <a:pt x="0" y="0"/>
                      </a:cubicBezTo>
                      <a:cubicBezTo>
                        <a:pt x="1" y="7"/>
                        <a:pt x="1" y="7"/>
                        <a:pt x="1" y="7"/>
                      </a:cubicBezTo>
                      <a:cubicBezTo>
                        <a:pt x="1" y="7"/>
                        <a:pt x="1" y="8"/>
                        <a:pt x="3" y="8"/>
                      </a:cubicBezTo>
                      <a:cubicBezTo>
                        <a:pt x="4" y="8"/>
                        <a:pt x="5" y="8"/>
                        <a:pt x="5" y="8"/>
                      </a:cubicBezTo>
                      <a:cubicBezTo>
                        <a:pt x="5" y="8"/>
                        <a:pt x="5" y="8"/>
                        <a:pt x="5" y="8"/>
                      </a:cubicBezTo>
                      <a:cubicBezTo>
                        <a:pt x="5" y="8"/>
                        <a:pt x="6" y="8"/>
                        <a:pt x="7" y="8"/>
                      </a:cubicBezTo>
                      <a:cubicBezTo>
                        <a:pt x="9" y="8"/>
                        <a:pt x="9" y="7"/>
                        <a:pt x="9" y="7"/>
                      </a:cubicBezTo>
                      <a:cubicBezTo>
                        <a:pt x="10" y="0"/>
                        <a:pt x="10" y="0"/>
                        <a:pt x="10" y="0"/>
                      </a:cubicBezTo>
                      <a:cubicBezTo>
                        <a:pt x="5" y="0"/>
                        <a:pt x="5" y="0"/>
                        <a:pt x="5" y="0"/>
                      </a:cubicBezTo>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Rectangle 48">
                  <a:extLst>
                    <a:ext uri="{FF2B5EF4-FFF2-40B4-BE49-F238E27FC236}">
                      <a16:creationId xmlns:a16="http://schemas.microsoft.com/office/drawing/2014/main" id="{D7343E96-1A98-49B5-9E29-1B76E7D3FFA2}"/>
                    </a:ext>
                  </a:extLst>
                </p:cNvPr>
                <p:cNvSpPr>
                  <a:spLocks noChangeArrowheads="1"/>
                </p:cNvSpPr>
                <p:nvPr/>
              </p:nvSpPr>
              <p:spPr bwMode="auto">
                <a:xfrm>
                  <a:off x="5922695" y="3524123"/>
                  <a:ext cx="342208" cy="42776"/>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5" name="Straight Connector 60">
                  <a:extLst>
                    <a:ext uri="{FF2B5EF4-FFF2-40B4-BE49-F238E27FC236}">
                      <a16:creationId xmlns:a16="http://schemas.microsoft.com/office/drawing/2014/main" id="{FF9E5BE7-52AD-4B76-8876-EC10E4BF8251}"/>
                    </a:ext>
                  </a:extLst>
                </p:cNvPr>
                <p:cNvCxnSpPr/>
                <p:nvPr/>
              </p:nvCxnSpPr>
              <p:spPr>
                <a:xfrm flipH="1">
                  <a:off x="5922661" y="3271173"/>
                  <a:ext cx="72552" cy="2862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Freeform 53">
                <a:extLst>
                  <a:ext uri="{FF2B5EF4-FFF2-40B4-BE49-F238E27FC236}">
                    <a16:creationId xmlns:a16="http://schemas.microsoft.com/office/drawing/2014/main" id="{70C75824-8EAF-4782-B311-A71572BDEE51}"/>
                  </a:ext>
                </a:extLst>
              </p:cNvPr>
              <p:cNvSpPr>
                <a:spLocks/>
              </p:cNvSpPr>
              <p:nvPr/>
            </p:nvSpPr>
            <p:spPr bwMode="auto">
              <a:xfrm>
                <a:off x="5922672" y="3545471"/>
                <a:ext cx="171104" cy="270915"/>
              </a:xfrm>
              <a:custGeom>
                <a:avLst/>
                <a:gdLst>
                  <a:gd name="T0" fmla="*/ 5 w 5"/>
                  <a:gd name="T1" fmla="*/ 0 h 8"/>
                  <a:gd name="T2" fmla="*/ 0 w 5"/>
                  <a:gd name="T3" fmla="*/ 0 h 8"/>
                  <a:gd name="T4" fmla="*/ 1 w 5"/>
                  <a:gd name="T5" fmla="*/ 7 h 8"/>
                  <a:gd name="T6" fmla="*/ 3 w 5"/>
                  <a:gd name="T7" fmla="*/ 8 h 8"/>
                  <a:gd name="T8" fmla="*/ 5 w 5"/>
                  <a:gd name="T9" fmla="*/ 8 h 8"/>
                  <a:gd name="T10" fmla="*/ 5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5" y="0"/>
                    </a:moveTo>
                    <a:cubicBezTo>
                      <a:pt x="0" y="0"/>
                      <a:pt x="0" y="0"/>
                      <a:pt x="0" y="0"/>
                    </a:cubicBezTo>
                    <a:cubicBezTo>
                      <a:pt x="1" y="7"/>
                      <a:pt x="1" y="7"/>
                      <a:pt x="1" y="7"/>
                    </a:cubicBezTo>
                    <a:cubicBezTo>
                      <a:pt x="1" y="7"/>
                      <a:pt x="1" y="8"/>
                      <a:pt x="3" y="8"/>
                    </a:cubicBezTo>
                    <a:cubicBezTo>
                      <a:pt x="4" y="8"/>
                      <a:pt x="4" y="8"/>
                      <a:pt x="5" y="8"/>
                    </a:cubicBezTo>
                    <a:cubicBezTo>
                      <a:pt x="5" y="0"/>
                      <a:pt x="5" y="0"/>
                      <a:pt x="5" y="0"/>
                    </a:cubicBezTo>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8" name="Freeform 45">
              <a:extLst>
                <a:ext uri="{FF2B5EF4-FFF2-40B4-BE49-F238E27FC236}">
                  <a16:creationId xmlns:a16="http://schemas.microsoft.com/office/drawing/2014/main" id="{B7232A63-0C54-4517-A301-FE676B96A474}"/>
                </a:ext>
              </a:extLst>
            </p:cNvPr>
            <p:cNvSpPr>
              <a:spLocks/>
            </p:cNvSpPr>
            <p:nvPr/>
          </p:nvSpPr>
          <p:spPr bwMode="auto">
            <a:xfrm>
              <a:off x="5903654" y="3115443"/>
              <a:ext cx="373753" cy="155731"/>
            </a:xfrm>
            <a:custGeom>
              <a:avLst/>
              <a:gdLst>
                <a:gd name="T0" fmla="*/ 0 w 24"/>
                <a:gd name="T1" fmla="*/ 0 h 10"/>
                <a:gd name="T2" fmla="*/ 5 w 24"/>
                <a:gd name="T3" fmla="*/ 10 h 10"/>
                <a:gd name="T4" fmla="*/ 19 w 24"/>
                <a:gd name="T5" fmla="*/ 10 h 10"/>
                <a:gd name="T6" fmla="*/ 24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5" y="10"/>
                  </a:lnTo>
                  <a:lnTo>
                    <a:pt x="19" y="10"/>
                  </a:lnTo>
                  <a:lnTo>
                    <a:pt x="24" y="0"/>
                  </a:lnTo>
                  <a:lnTo>
                    <a:pt x="0" y="0"/>
                  </a:lnTo>
                  <a:close/>
                </a:path>
              </a:pathLst>
            </a:custGeom>
            <a:solidFill>
              <a:srgbClr val="4C4C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78695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33E4C11A-3134-470E-B8EC-85951E9FBAFE}"/>
              </a:ext>
            </a:extLst>
          </p:cNvPr>
          <p:cNvSpPr>
            <a:spLocks noGrp="1"/>
          </p:cNvSpPr>
          <p:nvPr>
            <p:ph idx="1"/>
          </p:nvPr>
        </p:nvSpPr>
        <p:spPr/>
        <p:txBody>
          <a:bodyPr/>
          <a:lstStyle/>
          <a:p>
            <a:r>
              <a:rPr lang="zh-TW" altLang="en-US" dirty="0"/>
              <a:t>莫恩公司需要一個解決方案，能將企業表格的開發與傳遞全面自動化，且能輕易地與它的全球</a:t>
            </a:r>
            <a:r>
              <a:rPr lang="en-US" altLang="zh-TW" dirty="0"/>
              <a:t>SAP</a:t>
            </a:r>
            <a:r>
              <a:rPr lang="zh-TW" altLang="en-US" dirty="0"/>
              <a:t> </a:t>
            </a:r>
            <a:r>
              <a:rPr lang="en-US" altLang="zh-TW" dirty="0"/>
              <a:t>ERP</a:t>
            </a:r>
            <a:r>
              <a:rPr lang="zh-TW" altLang="en-US" dirty="0"/>
              <a:t>系統整合，並支援</a:t>
            </a:r>
            <a:r>
              <a:rPr lang="en-US" altLang="zh-TW" dirty="0"/>
              <a:t>SAP </a:t>
            </a:r>
            <a:r>
              <a:rPr lang="zh-TW" altLang="en-US" dirty="0"/>
              <a:t>軟體每年的升級</a:t>
            </a:r>
            <a:endParaRPr lang="en-US" altLang="zh-TW" dirty="0"/>
          </a:p>
          <a:p>
            <a:r>
              <a:rPr lang="zh-TW" altLang="en-US" dirty="0"/>
              <a:t>在自動化前，</a:t>
            </a:r>
            <a:r>
              <a:rPr lang="en-US" altLang="zh-TW" dirty="0" err="1"/>
              <a:t>CER</a:t>
            </a:r>
            <a:r>
              <a:rPr lang="en-US" altLang="zh-TW" dirty="0"/>
              <a:t> </a:t>
            </a:r>
            <a:r>
              <a:rPr lang="zh-TW" altLang="en-US" dirty="0"/>
              <a:t>視所需的簽核數，整個流程走完要花</a:t>
            </a:r>
            <a:r>
              <a:rPr lang="en-US" altLang="zh-TW" dirty="0"/>
              <a:t>4</a:t>
            </a:r>
            <a:r>
              <a:rPr lang="zh-TW" altLang="en-US" dirty="0"/>
              <a:t>～</a:t>
            </a:r>
            <a:r>
              <a:rPr lang="en-US" altLang="zh-TW" dirty="0"/>
              <a:t>10 </a:t>
            </a:r>
            <a:r>
              <a:rPr lang="zh-TW" altLang="en-US" dirty="0"/>
              <a:t>個工作日，但是在導入</a:t>
            </a:r>
            <a:r>
              <a:rPr lang="en-US" altLang="zh-TW" dirty="0" err="1"/>
              <a:t>Winshuttle</a:t>
            </a:r>
            <a:r>
              <a:rPr lang="en-US" altLang="zh-TW" dirty="0"/>
              <a:t> </a:t>
            </a:r>
            <a:r>
              <a:rPr lang="zh-TW" altLang="en-US" dirty="0"/>
              <a:t>後，即便是複雜需要多個單位簽核的</a:t>
            </a:r>
            <a:r>
              <a:rPr lang="en-US" altLang="zh-TW" dirty="0" err="1"/>
              <a:t>CER</a:t>
            </a:r>
            <a:r>
              <a:rPr lang="zh-TW" altLang="en-US" dirty="0"/>
              <a:t>，亦能在</a:t>
            </a:r>
            <a:r>
              <a:rPr lang="en-US" altLang="zh-TW" dirty="0"/>
              <a:t>1</a:t>
            </a:r>
            <a:r>
              <a:rPr lang="zh-TW" altLang="en-US" dirty="0"/>
              <a:t>～</a:t>
            </a:r>
            <a:r>
              <a:rPr lang="en-US" altLang="zh-TW" dirty="0"/>
              <a:t>2 </a:t>
            </a:r>
            <a:r>
              <a:rPr lang="zh-TW" altLang="en-US" dirty="0"/>
              <a:t>個工作日內處理完成</a:t>
            </a:r>
          </a:p>
        </p:txBody>
      </p:sp>
      <p:sp>
        <p:nvSpPr>
          <p:cNvPr id="12" name="標題 11">
            <a:extLst>
              <a:ext uri="{FF2B5EF4-FFF2-40B4-BE49-F238E27FC236}">
                <a16:creationId xmlns:a16="http://schemas.microsoft.com/office/drawing/2014/main" id="{B57F23D2-5D8E-4690-B2E9-FC48644A25A0}"/>
              </a:ext>
            </a:extLst>
          </p:cNvPr>
          <p:cNvSpPr>
            <a:spLocks noGrp="1"/>
          </p:cNvSpPr>
          <p:nvPr>
            <p:ph type="title"/>
          </p:nvPr>
        </p:nvSpPr>
        <p:spPr/>
        <p:txBody>
          <a:bodyPr/>
          <a:lstStyle/>
          <a:p>
            <a:r>
              <a:rPr lang="zh-TW" altLang="en-US" dirty="0"/>
              <a:t>新系統讓莫恩公司的工作流程更順暢 </a:t>
            </a:r>
            <a:r>
              <a:rPr lang="en-US" altLang="zh-TW" dirty="0"/>
              <a:t>(</a:t>
            </a:r>
            <a:r>
              <a:rPr lang="zh-TW" altLang="en-US" dirty="0"/>
              <a:t>二</a:t>
            </a:r>
            <a:r>
              <a:rPr lang="en-US" altLang="zh-TW" dirty="0"/>
              <a:t>)</a:t>
            </a:r>
            <a:endParaRPr lang="zh-TW" altLang="en-US" dirty="0"/>
          </a:p>
        </p:txBody>
      </p:sp>
      <p:sp>
        <p:nvSpPr>
          <p:cNvPr id="3" name="投影片編號版面配置區 2">
            <a:extLst>
              <a:ext uri="{FF2B5EF4-FFF2-40B4-BE49-F238E27FC236}">
                <a16:creationId xmlns:a16="http://schemas.microsoft.com/office/drawing/2014/main" id="{53DBF315-BB37-4478-BE0F-1159DF0E52BC}"/>
              </a:ext>
            </a:extLst>
          </p:cNvPr>
          <p:cNvSpPr>
            <a:spLocks noGrp="1"/>
          </p:cNvSpPr>
          <p:nvPr>
            <p:ph type="sldNum" sz="quarter" idx="12"/>
          </p:nvPr>
        </p:nvSpPr>
        <p:spPr/>
        <p:txBody>
          <a:bodyPr/>
          <a:lstStyle/>
          <a:p>
            <a:fld id="{D55CB18B-31BB-4254-9559-1B86933C9FD7}" type="slidenum">
              <a:rPr lang="en-US" altLang="ko-KR" smtClean="0"/>
              <a:pPr/>
              <a:t>5</a:t>
            </a:fld>
            <a:endParaRPr lang="en-US" altLang="ko-KR" dirty="0"/>
          </a:p>
        </p:txBody>
      </p:sp>
      <p:pic>
        <p:nvPicPr>
          <p:cNvPr id="8" name="圖片 7">
            <a:extLst>
              <a:ext uri="{FF2B5EF4-FFF2-40B4-BE49-F238E27FC236}">
                <a16:creationId xmlns:a16="http://schemas.microsoft.com/office/drawing/2014/main" id="{65ED3753-E251-43B9-8110-88124D01E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spTree>
    <p:extLst>
      <p:ext uri="{BB962C8B-B14F-4D97-AF65-F5344CB8AC3E}">
        <p14:creationId xmlns:p14="http://schemas.microsoft.com/office/powerpoint/2010/main" val="23265090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53DBF315-BB37-4478-BE0F-1159DF0E52BC}"/>
              </a:ext>
            </a:extLst>
          </p:cNvPr>
          <p:cNvSpPr>
            <a:spLocks noGrp="1"/>
          </p:cNvSpPr>
          <p:nvPr>
            <p:ph type="sldNum" sz="quarter" idx="12"/>
          </p:nvPr>
        </p:nvSpPr>
        <p:spPr/>
        <p:txBody>
          <a:bodyPr/>
          <a:lstStyle/>
          <a:p>
            <a:fld id="{D55CB18B-31BB-4254-9559-1B86933C9FD7}" type="slidenum">
              <a:rPr lang="en-US" altLang="ko-KR" smtClean="0"/>
              <a:pPr/>
              <a:t>6</a:t>
            </a:fld>
            <a:endParaRPr lang="en-US" altLang="ko-KR" dirty="0"/>
          </a:p>
        </p:txBody>
      </p:sp>
      <p:pic>
        <p:nvPicPr>
          <p:cNvPr id="8" name="圖片 7">
            <a:extLst>
              <a:ext uri="{FF2B5EF4-FFF2-40B4-BE49-F238E27FC236}">
                <a16:creationId xmlns:a16="http://schemas.microsoft.com/office/drawing/2014/main" id="{65ED3753-E251-43B9-8110-88124D01E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sp>
        <p:nvSpPr>
          <p:cNvPr id="12" name="標題 11">
            <a:extLst>
              <a:ext uri="{FF2B5EF4-FFF2-40B4-BE49-F238E27FC236}">
                <a16:creationId xmlns:a16="http://schemas.microsoft.com/office/drawing/2014/main" id="{B57F23D2-5D8E-4690-B2E9-FC48644A25A0}"/>
              </a:ext>
            </a:extLst>
          </p:cNvPr>
          <p:cNvSpPr>
            <a:spLocks noGrp="1"/>
          </p:cNvSpPr>
          <p:nvPr>
            <p:ph type="title"/>
          </p:nvPr>
        </p:nvSpPr>
        <p:spPr/>
        <p:txBody>
          <a:bodyPr/>
          <a:lstStyle/>
          <a:p>
            <a:r>
              <a:rPr lang="zh-TW" altLang="en-US" dirty="0"/>
              <a:t>新系統讓莫恩公司的工作流程更順暢 </a:t>
            </a:r>
            <a:r>
              <a:rPr lang="en-US" altLang="zh-TW" dirty="0"/>
              <a:t>(</a:t>
            </a:r>
            <a:r>
              <a:rPr lang="zh-TW" altLang="en-US" dirty="0"/>
              <a:t>三</a:t>
            </a:r>
            <a:r>
              <a:rPr lang="en-US" altLang="zh-TW" dirty="0"/>
              <a:t>)</a:t>
            </a:r>
            <a:endParaRPr lang="zh-TW" altLang="en-US" dirty="0"/>
          </a:p>
        </p:txBody>
      </p:sp>
      <p:grpSp>
        <p:nvGrpSpPr>
          <p:cNvPr id="9" name="群組 8">
            <a:extLst>
              <a:ext uri="{FF2B5EF4-FFF2-40B4-BE49-F238E27FC236}">
                <a16:creationId xmlns:a16="http://schemas.microsoft.com/office/drawing/2014/main" id="{73B02AA5-0009-4B16-BB7F-F2F5E1F39AAF}"/>
              </a:ext>
            </a:extLst>
          </p:cNvPr>
          <p:cNvGrpSpPr/>
          <p:nvPr/>
        </p:nvGrpSpPr>
        <p:grpSpPr>
          <a:xfrm>
            <a:off x="1186592" y="1556792"/>
            <a:ext cx="7705888" cy="3758600"/>
            <a:chOff x="1186592" y="1556792"/>
            <a:chExt cx="7705888" cy="3758600"/>
          </a:xfrm>
        </p:grpSpPr>
        <p:sp>
          <p:nvSpPr>
            <p:cNvPr id="10" name="矩形 9">
              <a:extLst>
                <a:ext uri="{FF2B5EF4-FFF2-40B4-BE49-F238E27FC236}">
                  <a16:creationId xmlns:a16="http://schemas.microsoft.com/office/drawing/2014/main" id="{6A605CB8-43FF-41C2-A8A2-6CCB8ABC4DCD}"/>
                </a:ext>
              </a:extLst>
            </p:cNvPr>
            <p:cNvSpPr/>
            <p:nvPr/>
          </p:nvSpPr>
          <p:spPr>
            <a:xfrm>
              <a:off x="3419872" y="2420888"/>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管理</a:t>
              </a:r>
            </a:p>
          </p:txBody>
        </p:sp>
        <p:sp>
          <p:nvSpPr>
            <p:cNvPr id="11" name="矩形 10">
              <a:extLst>
                <a:ext uri="{FF2B5EF4-FFF2-40B4-BE49-F238E27FC236}">
                  <a16:creationId xmlns:a16="http://schemas.microsoft.com/office/drawing/2014/main" id="{4DDA96ED-8686-4C58-8CE9-398D7EF4C31A}"/>
                </a:ext>
              </a:extLst>
            </p:cNvPr>
            <p:cNvSpPr/>
            <p:nvPr/>
          </p:nvSpPr>
          <p:spPr>
            <a:xfrm>
              <a:off x="3419872" y="3573017"/>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組織</a:t>
              </a:r>
            </a:p>
          </p:txBody>
        </p:sp>
        <p:sp>
          <p:nvSpPr>
            <p:cNvPr id="13" name="矩形 12">
              <a:extLst>
                <a:ext uri="{FF2B5EF4-FFF2-40B4-BE49-F238E27FC236}">
                  <a16:creationId xmlns:a16="http://schemas.microsoft.com/office/drawing/2014/main" id="{87E9812C-BA80-4316-96F1-A387735420D1}"/>
                </a:ext>
              </a:extLst>
            </p:cNvPr>
            <p:cNvSpPr/>
            <p:nvPr/>
          </p:nvSpPr>
          <p:spPr>
            <a:xfrm>
              <a:off x="3419872" y="4739328"/>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科技</a:t>
              </a:r>
            </a:p>
          </p:txBody>
        </p:sp>
        <p:sp>
          <p:nvSpPr>
            <p:cNvPr id="14" name="矩形 13">
              <a:extLst>
                <a:ext uri="{FF2B5EF4-FFF2-40B4-BE49-F238E27FC236}">
                  <a16:creationId xmlns:a16="http://schemas.microsoft.com/office/drawing/2014/main" id="{FA4320A4-5024-4742-86AA-6AAC71948EF5}"/>
                </a:ext>
              </a:extLst>
            </p:cNvPr>
            <p:cNvSpPr/>
            <p:nvPr/>
          </p:nvSpPr>
          <p:spPr>
            <a:xfrm>
              <a:off x="5220072" y="1556792"/>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企業挑戰</a:t>
              </a:r>
            </a:p>
          </p:txBody>
        </p:sp>
        <p:sp>
          <p:nvSpPr>
            <p:cNvPr id="15" name="矩形 14">
              <a:extLst>
                <a:ext uri="{FF2B5EF4-FFF2-40B4-BE49-F238E27FC236}">
                  <a16:creationId xmlns:a16="http://schemas.microsoft.com/office/drawing/2014/main" id="{18D73394-3327-4CAE-B6D6-F1E6D7D70909}"/>
                </a:ext>
              </a:extLst>
            </p:cNvPr>
            <p:cNvSpPr/>
            <p:nvPr/>
          </p:nvSpPr>
          <p:spPr>
            <a:xfrm>
              <a:off x="5220072" y="3573017"/>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資訊系統</a:t>
              </a:r>
            </a:p>
          </p:txBody>
        </p:sp>
        <p:sp>
          <p:nvSpPr>
            <p:cNvPr id="16" name="矩形 15">
              <a:extLst>
                <a:ext uri="{FF2B5EF4-FFF2-40B4-BE49-F238E27FC236}">
                  <a16:creationId xmlns:a16="http://schemas.microsoft.com/office/drawing/2014/main" id="{71F3BAB9-057E-4884-8D7A-37D15DE436D5}"/>
                </a:ext>
              </a:extLst>
            </p:cNvPr>
            <p:cNvSpPr/>
            <p:nvPr/>
          </p:nvSpPr>
          <p:spPr>
            <a:xfrm>
              <a:off x="7534672" y="3399729"/>
              <a:ext cx="1285800" cy="74935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t>企業</a:t>
              </a:r>
              <a:endParaRPr lang="en-US" altLang="zh-TW" b="1" dirty="0"/>
            </a:p>
            <a:p>
              <a:pPr algn="ctr"/>
              <a:r>
                <a:rPr lang="zh-TW" altLang="en-US" b="1" dirty="0"/>
                <a:t>解決方案</a:t>
              </a:r>
            </a:p>
          </p:txBody>
        </p:sp>
        <p:sp>
          <p:nvSpPr>
            <p:cNvPr id="17" name="文字方塊 16">
              <a:extLst>
                <a:ext uri="{FF2B5EF4-FFF2-40B4-BE49-F238E27FC236}">
                  <a16:creationId xmlns:a16="http://schemas.microsoft.com/office/drawing/2014/main" id="{0E44DFC3-D27C-400D-AA0D-1FF142027D9B}"/>
                </a:ext>
              </a:extLst>
            </p:cNvPr>
            <p:cNvSpPr txBox="1"/>
            <p:nvPr/>
          </p:nvSpPr>
          <p:spPr>
            <a:xfrm>
              <a:off x="5220072" y="2122195"/>
              <a:ext cx="2314600" cy="338554"/>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人工處理效率低落</a:t>
              </a:r>
            </a:p>
          </p:txBody>
        </p:sp>
        <p:sp>
          <p:nvSpPr>
            <p:cNvPr id="18" name="文字方塊 17">
              <a:extLst>
                <a:ext uri="{FF2B5EF4-FFF2-40B4-BE49-F238E27FC236}">
                  <a16:creationId xmlns:a16="http://schemas.microsoft.com/office/drawing/2014/main" id="{0A5200B5-D244-4B90-9B80-C6457A6BAB77}"/>
                </a:ext>
              </a:extLst>
            </p:cNvPr>
            <p:cNvSpPr txBox="1"/>
            <p:nvPr/>
          </p:nvSpPr>
          <p:spPr>
            <a:xfrm>
              <a:off x="7501860" y="4202258"/>
              <a:ext cx="1390620" cy="584775"/>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節省時間</a:t>
              </a:r>
            </a:p>
            <a:p>
              <a:pPr marL="177800" indent="-177800">
                <a:buFont typeface="Arial" panose="020B0604020202020204" pitchFamily="34" charset="0"/>
                <a:buChar char="•"/>
              </a:pPr>
              <a:r>
                <a:rPr lang="zh-TW" altLang="en-US" sz="1600" dirty="0"/>
                <a:t>降低成本</a:t>
              </a:r>
            </a:p>
          </p:txBody>
        </p:sp>
        <p:sp>
          <p:nvSpPr>
            <p:cNvPr id="19" name="文字方塊 18">
              <a:extLst>
                <a:ext uri="{FF2B5EF4-FFF2-40B4-BE49-F238E27FC236}">
                  <a16:creationId xmlns:a16="http://schemas.microsoft.com/office/drawing/2014/main" id="{C9AC0719-D72F-47E5-B6D7-96555E6EFDF8}"/>
                </a:ext>
              </a:extLst>
            </p:cNvPr>
            <p:cNvSpPr txBox="1"/>
            <p:nvPr/>
          </p:nvSpPr>
          <p:spPr>
            <a:xfrm>
              <a:off x="5220072" y="4219637"/>
              <a:ext cx="2133600" cy="584775"/>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迅速執行 </a:t>
              </a:r>
              <a:r>
                <a:rPr lang="en-US" altLang="zh-TW" sz="1600" dirty="0" err="1"/>
                <a:t>CER</a:t>
              </a:r>
              <a:r>
                <a:rPr lang="zh-TW" altLang="en-US" sz="1600" dirty="0"/>
                <a:t>流程</a:t>
              </a:r>
            </a:p>
            <a:p>
              <a:pPr marL="177800" indent="-177800">
                <a:buFont typeface="Arial" panose="020B0604020202020204" pitchFamily="34" charset="0"/>
                <a:buChar char="•"/>
              </a:pPr>
              <a:r>
                <a:rPr lang="zh-TW" altLang="en-US" sz="1600" dirty="0"/>
                <a:t>支援新產品</a:t>
              </a:r>
            </a:p>
          </p:txBody>
        </p:sp>
        <p:sp>
          <p:nvSpPr>
            <p:cNvPr id="20" name="文字方塊 19">
              <a:extLst>
                <a:ext uri="{FF2B5EF4-FFF2-40B4-BE49-F238E27FC236}">
                  <a16:creationId xmlns:a16="http://schemas.microsoft.com/office/drawing/2014/main" id="{A7F8EF23-4BA3-485C-88F0-FC381F018C42}"/>
                </a:ext>
              </a:extLst>
            </p:cNvPr>
            <p:cNvSpPr txBox="1"/>
            <p:nvPr/>
          </p:nvSpPr>
          <p:spPr>
            <a:xfrm>
              <a:off x="1186592" y="2366273"/>
              <a:ext cx="2210863" cy="584775"/>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選擇系統解決方案</a:t>
              </a:r>
            </a:p>
            <a:p>
              <a:pPr marL="177800" indent="-177800">
                <a:buFont typeface="Arial" panose="020B0604020202020204" pitchFamily="34" charset="0"/>
                <a:buChar char="•"/>
              </a:pPr>
              <a:r>
                <a:rPr lang="zh-TW" altLang="en-US" sz="1600" dirty="0"/>
                <a:t>監督專案</a:t>
              </a:r>
            </a:p>
          </p:txBody>
        </p:sp>
        <p:sp>
          <p:nvSpPr>
            <p:cNvPr id="21" name="文字方塊 20">
              <a:extLst>
                <a:ext uri="{FF2B5EF4-FFF2-40B4-BE49-F238E27FC236}">
                  <a16:creationId xmlns:a16="http://schemas.microsoft.com/office/drawing/2014/main" id="{090B0BD7-92CB-44B9-9685-B7077F97C663}"/>
                </a:ext>
              </a:extLst>
            </p:cNvPr>
            <p:cNvSpPr txBox="1"/>
            <p:nvPr/>
          </p:nvSpPr>
          <p:spPr>
            <a:xfrm>
              <a:off x="1186592" y="3508882"/>
              <a:ext cx="2233280" cy="1077218"/>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重新設計 </a:t>
              </a:r>
              <a:r>
                <a:rPr lang="en-US" altLang="zh-TW" sz="1600" dirty="0" err="1"/>
                <a:t>CER</a:t>
              </a:r>
              <a:r>
                <a:rPr lang="zh-TW" altLang="en-US" sz="1600" dirty="0"/>
                <a:t>流程</a:t>
              </a:r>
            </a:p>
            <a:p>
              <a:pPr marL="177800" indent="-177800">
                <a:buFont typeface="Arial" panose="020B0604020202020204" pitchFamily="34" charset="0"/>
                <a:buChar char="•"/>
              </a:pPr>
              <a:r>
                <a:rPr lang="zh-TW" altLang="en-US" sz="1600" dirty="0"/>
                <a:t>重新設計工作</a:t>
              </a:r>
            </a:p>
            <a:p>
              <a:pPr marL="177800" indent="-177800">
                <a:buFont typeface="Arial" panose="020B0604020202020204" pitchFamily="34" charset="0"/>
                <a:buChar char="•"/>
              </a:pPr>
              <a:r>
                <a:rPr lang="zh-TW" altLang="en-US" sz="1600" dirty="0"/>
                <a:t>訓練員工</a:t>
              </a:r>
            </a:p>
            <a:p>
              <a:pPr marL="177800" indent="-177800">
                <a:buFont typeface="Arial" panose="020B0604020202020204" pitchFamily="34" charset="0"/>
                <a:buChar char="•"/>
              </a:pPr>
              <a:r>
                <a:rPr lang="zh-TW" altLang="en-US" sz="1600" dirty="0"/>
                <a:t>公司文化變革</a:t>
              </a:r>
            </a:p>
          </p:txBody>
        </p:sp>
        <p:sp>
          <p:nvSpPr>
            <p:cNvPr id="22" name="文字方塊 21">
              <a:extLst>
                <a:ext uri="{FF2B5EF4-FFF2-40B4-BE49-F238E27FC236}">
                  <a16:creationId xmlns:a16="http://schemas.microsoft.com/office/drawing/2014/main" id="{0FCF87A2-B291-4F92-BCBA-590387C65658}"/>
                </a:ext>
              </a:extLst>
            </p:cNvPr>
            <p:cNvSpPr txBox="1"/>
            <p:nvPr/>
          </p:nvSpPr>
          <p:spPr>
            <a:xfrm>
              <a:off x="1191693" y="4656038"/>
              <a:ext cx="2205762" cy="584775"/>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部署 </a:t>
              </a:r>
              <a:r>
                <a:rPr lang="en-US" altLang="zh-TW" sz="1600" dirty="0" err="1"/>
                <a:t>Winshuttle</a:t>
              </a:r>
              <a:r>
                <a:rPr lang="zh-TW" altLang="en-US" sz="1600" dirty="0"/>
                <a:t>工作流程軟體</a:t>
              </a:r>
            </a:p>
          </p:txBody>
        </p:sp>
        <p:cxnSp>
          <p:nvCxnSpPr>
            <p:cNvPr id="23" name="接點: 肘形 22">
              <a:extLst>
                <a:ext uri="{FF2B5EF4-FFF2-40B4-BE49-F238E27FC236}">
                  <a16:creationId xmlns:a16="http://schemas.microsoft.com/office/drawing/2014/main" id="{6F3D6CAD-9DAB-4178-A5CA-C41653C19A1E}"/>
                </a:ext>
              </a:extLst>
            </p:cNvPr>
            <p:cNvCxnSpPr>
              <a:stCxn id="14" idx="1"/>
              <a:endCxn id="10" idx="0"/>
            </p:cNvCxnSpPr>
            <p:nvPr/>
          </p:nvCxnSpPr>
          <p:spPr>
            <a:xfrm rot="10800000" flipV="1">
              <a:off x="3995936" y="1844824"/>
              <a:ext cx="1224136" cy="57606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4" name="直線單箭頭接點 23">
              <a:extLst>
                <a:ext uri="{FF2B5EF4-FFF2-40B4-BE49-F238E27FC236}">
                  <a16:creationId xmlns:a16="http://schemas.microsoft.com/office/drawing/2014/main" id="{4158B311-8DF2-4670-AEE1-588F71D9CEF7}"/>
                </a:ext>
              </a:extLst>
            </p:cNvPr>
            <p:cNvCxnSpPr>
              <a:stCxn id="10" idx="3"/>
            </p:cNvCxnSpPr>
            <p:nvPr/>
          </p:nvCxnSpPr>
          <p:spPr>
            <a:xfrm>
              <a:off x="4572000" y="2708920"/>
              <a:ext cx="720080" cy="8640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直線單箭頭接點 24">
              <a:extLst>
                <a:ext uri="{FF2B5EF4-FFF2-40B4-BE49-F238E27FC236}">
                  <a16:creationId xmlns:a16="http://schemas.microsoft.com/office/drawing/2014/main" id="{C9AADE31-7F1D-4654-B0D3-55D4F86BC256}"/>
                </a:ext>
              </a:extLst>
            </p:cNvPr>
            <p:cNvCxnSpPr>
              <a:stCxn id="11" idx="3"/>
              <a:endCxn id="15" idx="1"/>
            </p:cNvCxnSpPr>
            <p:nvPr/>
          </p:nvCxnSpPr>
          <p:spPr>
            <a:xfrm>
              <a:off x="4572000" y="3861049"/>
              <a:ext cx="6480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直線單箭頭接點 25">
              <a:extLst>
                <a:ext uri="{FF2B5EF4-FFF2-40B4-BE49-F238E27FC236}">
                  <a16:creationId xmlns:a16="http://schemas.microsoft.com/office/drawing/2014/main" id="{AB4547B2-292F-49D7-A137-6AC9C70E9BD8}"/>
                </a:ext>
              </a:extLst>
            </p:cNvPr>
            <p:cNvCxnSpPr>
              <a:cxnSpLocks/>
              <a:stCxn id="13" idx="3"/>
            </p:cNvCxnSpPr>
            <p:nvPr/>
          </p:nvCxnSpPr>
          <p:spPr>
            <a:xfrm flipV="1">
              <a:off x="4572000" y="4149080"/>
              <a:ext cx="720080" cy="8782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接點: 肘形 26">
              <a:extLst>
                <a:ext uri="{FF2B5EF4-FFF2-40B4-BE49-F238E27FC236}">
                  <a16:creationId xmlns:a16="http://schemas.microsoft.com/office/drawing/2014/main" id="{31AA6A2D-401E-4A92-94C8-D7A0952A2B60}"/>
                </a:ext>
              </a:extLst>
            </p:cNvPr>
            <p:cNvCxnSpPr>
              <a:stCxn id="16" idx="0"/>
              <a:endCxn id="14" idx="3"/>
            </p:cNvCxnSpPr>
            <p:nvPr/>
          </p:nvCxnSpPr>
          <p:spPr>
            <a:xfrm rot="16200000" flipV="1">
              <a:off x="6497434" y="1719591"/>
              <a:ext cx="1554905" cy="180537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8" name="直線單箭頭接點 27">
              <a:extLst>
                <a:ext uri="{FF2B5EF4-FFF2-40B4-BE49-F238E27FC236}">
                  <a16:creationId xmlns:a16="http://schemas.microsoft.com/office/drawing/2014/main" id="{7CE3DA08-795B-4074-B75D-8DD988D77678}"/>
                </a:ext>
              </a:extLst>
            </p:cNvPr>
            <p:cNvCxnSpPr>
              <a:stCxn id="15" idx="3"/>
            </p:cNvCxnSpPr>
            <p:nvPr/>
          </p:nvCxnSpPr>
          <p:spPr>
            <a:xfrm>
              <a:off x="6372200" y="3861049"/>
              <a:ext cx="11849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50926149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C47CF1FE-B5BC-4D11-B4E0-1EB45B1450D6}"/>
              </a:ext>
            </a:extLst>
          </p:cNvPr>
          <p:cNvSpPr>
            <a:spLocks noGrp="1"/>
          </p:cNvSpPr>
          <p:nvPr>
            <p:ph idx="1"/>
          </p:nvPr>
        </p:nvSpPr>
        <p:spPr/>
        <p:txBody>
          <a:bodyPr/>
          <a:lstStyle/>
          <a:p>
            <a:r>
              <a:rPr lang="zh-TW" altLang="en-US" dirty="0"/>
              <a:t>最常由</a:t>
            </a:r>
            <a:r>
              <a:rPr lang="en-US" altLang="zh-TW" dirty="0"/>
              <a:t>IT </a:t>
            </a:r>
            <a:r>
              <a:rPr lang="zh-TW" altLang="en-US" dirty="0"/>
              <a:t>觸發的組織變革類型就是</a:t>
            </a:r>
            <a:r>
              <a:rPr lang="zh-TW" altLang="en-US" dirty="0">
                <a:solidFill>
                  <a:srgbClr val="FFFF00"/>
                </a:solidFill>
              </a:rPr>
              <a:t>自動化</a:t>
            </a:r>
            <a:r>
              <a:rPr lang="en-US" altLang="zh-TW" dirty="0">
                <a:solidFill>
                  <a:srgbClr val="FFFF00"/>
                </a:solidFill>
              </a:rPr>
              <a:t>(automation)</a:t>
            </a:r>
          </a:p>
          <a:p>
            <a:endParaRPr lang="en-US" altLang="zh-TW" dirty="0"/>
          </a:p>
          <a:p>
            <a:r>
              <a:rPr lang="zh-TW" altLang="en-US" dirty="0"/>
              <a:t>更進一步的組織變革則是，緊跟著早期自動化的</a:t>
            </a:r>
            <a:r>
              <a:rPr lang="zh-TW" altLang="en-US" dirty="0">
                <a:solidFill>
                  <a:srgbClr val="FFFF00"/>
                </a:solidFill>
              </a:rPr>
              <a:t>流程合理化</a:t>
            </a:r>
            <a:r>
              <a:rPr lang="en-US" altLang="zh-TW" dirty="0">
                <a:solidFill>
                  <a:srgbClr val="FFFF00"/>
                </a:solidFill>
              </a:rPr>
              <a:t>(rationalization of</a:t>
            </a:r>
            <a:r>
              <a:rPr lang="zh-TW" altLang="en-US" dirty="0">
                <a:solidFill>
                  <a:srgbClr val="FFFF00"/>
                </a:solidFill>
              </a:rPr>
              <a:t> </a:t>
            </a:r>
            <a:r>
              <a:rPr lang="en-US" altLang="zh-TW" dirty="0">
                <a:solidFill>
                  <a:srgbClr val="FFFF00"/>
                </a:solidFill>
              </a:rPr>
              <a:t>procedures)</a:t>
            </a:r>
          </a:p>
          <a:p>
            <a:endParaRPr lang="zh-TW" altLang="en-US" dirty="0"/>
          </a:p>
        </p:txBody>
      </p:sp>
      <p:sp>
        <p:nvSpPr>
          <p:cNvPr id="4" name="投影片編號版面配置區 3">
            <a:extLst>
              <a:ext uri="{FF2B5EF4-FFF2-40B4-BE49-F238E27FC236}">
                <a16:creationId xmlns:a16="http://schemas.microsoft.com/office/drawing/2014/main" id="{39376265-A3AA-451F-996C-8190BCECBB1A}"/>
              </a:ext>
            </a:extLst>
          </p:cNvPr>
          <p:cNvSpPr>
            <a:spLocks noGrp="1"/>
          </p:cNvSpPr>
          <p:nvPr>
            <p:ph type="sldNum" sz="quarter" idx="12"/>
          </p:nvPr>
        </p:nvSpPr>
        <p:spPr/>
        <p:txBody>
          <a:bodyPr/>
          <a:lstStyle/>
          <a:p>
            <a:fld id="{1A39A694-C9D2-4A1F-B22B-D5A13C3121DA}" type="slidenum">
              <a:rPr lang="en-US" altLang="ko-KR" smtClean="0"/>
              <a:pPr/>
              <a:t>7</a:t>
            </a:fld>
            <a:endParaRPr lang="en-US" altLang="ko-KR"/>
          </a:p>
        </p:txBody>
      </p:sp>
      <p:sp>
        <p:nvSpPr>
          <p:cNvPr id="5" name="標題 4">
            <a:extLst>
              <a:ext uri="{FF2B5EF4-FFF2-40B4-BE49-F238E27FC236}">
                <a16:creationId xmlns:a16="http://schemas.microsoft.com/office/drawing/2014/main" id="{717EA5B7-2985-4AE6-8B54-3A1860DF25A2}"/>
              </a:ext>
            </a:extLst>
          </p:cNvPr>
          <p:cNvSpPr>
            <a:spLocks noGrp="1"/>
          </p:cNvSpPr>
          <p:nvPr>
            <p:ph type="title"/>
          </p:nvPr>
        </p:nvSpPr>
        <p:spPr/>
        <p:txBody>
          <a:bodyPr/>
          <a:lstStyle/>
          <a:p>
            <a:r>
              <a:rPr lang="zh-TW" altLang="en-US" dirty="0"/>
              <a:t>系統開發與組織變革 </a:t>
            </a:r>
            <a:r>
              <a:rPr lang="en-US" altLang="zh-TW" dirty="0"/>
              <a:t>(</a:t>
            </a:r>
            <a:r>
              <a:rPr lang="zh-TW" altLang="en-US" dirty="0"/>
              <a:t>一</a:t>
            </a:r>
            <a:r>
              <a:rPr lang="en-US" altLang="zh-TW" dirty="0"/>
              <a:t>)</a:t>
            </a:r>
            <a:endParaRPr lang="zh-TW" altLang="en-US" dirty="0"/>
          </a:p>
        </p:txBody>
      </p:sp>
    </p:spTree>
    <p:extLst>
      <p:ext uri="{BB962C8B-B14F-4D97-AF65-F5344CB8AC3E}">
        <p14:creationId xmlns:p14="http://schemas.microsoft.com/office/powerpoint/2010/main" val="321313885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CB571C9-863C-4431-921F-1A781C06C0AF}"/>
              </a:ext>
            </a:extLst>
          </p:cNvPr>
          <p:cNvSpPr>
            <a:spLocks noGrp="1"/>
          </p:cNvSpPr>
          <p:nvPr>
            <p:ph idx="1"/>
          </p:nvPr>
        </p:nvSpPr>
        <p:spPr/>
        <p:txBody>
          <a:bodyPr/>
          <a:lstStyle/>
          <a:p>
            <a:r>
              <a:rPr lang="zh-TW" altLang="en-US" dirty="0"/>
              <a:t>透過分析、簡化與重新設計企業流程的更強大組織變革形式，稱為</a:t>
            </a:r>
            <a:r>
              <a:rPr lang="zh-TW" altLang="en-US" dirty="0">
                <a:solidFill>
                  <a:srgbClr val="FFFF00"/>
                </a:solidFill>
              </a:rPr>
              <a:t>企業流程再造</a:t>
            </a:r>
            <a:r>
              <a:rPr lang="en-US" altLang="zh-TW" dirty="0">
                <a:solidFill>
                  <a:srgbClr val="FFFF00"/>
                </a:solidFill>
              </a:rPr>
              <a:t>(business process redesign)</a:t>
            </a:r>
          </a:p>
          <a:p>
            <a:r>
              <a:rPr lang="zh-TW" altLang="en-US" dirty="0"/>
              <a:t>這種更激進的變革形式稱為</a:t>
            </a:r>
            <a:r>
              <a:rPr lang="zh-TW" altLang="en-US" dirty="0">
                <a:solidFill>
                  <a:srgbClr val="FFFF00"/>
                </a:solidFill>
              </a:rPr>
              <a:t>典範轉移</a:t>
            </a:r>
            <a:r>
              <a:rPr lang="en-US" altLang="zh-TW" dirty="0">
                <a:solidFill>
                  <a:srgbClr val="FFFF00"/>
                </a:solidFill>
              </a:rPr>
              <a:t>(paradigm shift)</a:t>
            </a:r>
            <a:r>
              <a:rPr lang="zh-TW" altLang="en-US" dirty="0"/>
              <a:t>。典範轉移涉及了重新思考企業與組織的本質</a:t>
            </a:r>
            <a:endParaRPr lang="en-US" altLang="zh-TW" dirty="0"/>
          </a:p>
          <a:p>
            <a:r>
              <a:rPr lang="zh-TW" altLang="en-US" dirty="0"/>
              <a:t>典範轉移和企業流程再造經常失敗，肇因於大規模的組織變革難以協調</a:t>
            </a:r>
          </a:p>
        </p:txBody>
      </p:sp>
      <p:sp>
        <p:nvSpPr>
          <p:cNvPr id="3" name="投影片編號版面配置區 2">
            <a:extLst>
              <a:ext uri="{FF2B5EF4-FFF2-40B4-BE49-F238E27FC236}">
                <a16:creationId xmlns:a16="http://schemas.microsoft.com/office/drawing/2014/main" id="{A1547EC1-677E-4A75-AE78-410B39966FF5}"/>
              </a:ext>
            </a:extLst>
          </p:cNvPr>
          <p:cNvSpPr>
            <a:spLocks noGrp="1"/>
          </p:cNvSpPr>
          <p:nvPr>
            <p:ph type="sldNum" sz="quarter" idx="12"/>
          </p:nvPr>
        </p:nvSpPr>
        <p:spPr/>
        <p:txBody>
          <a:bodyPr/>
          <a:lstStyle/>
          <a:p>
            <a:fld id="{D55CB18B-31BB-4254-9559-1B86933C9FD7}" type="slidenum">
              <a:rPr lang="en-US" altLang="ko-KR" smtClean="0"/>
              <a:pPr/>
              <a:t>8</a:t>
            </a:fld>
            <a:endParaRPr lang="en-US" altLang="ko-KR"/>
          </a:p>
        </p:txBody>
      </p:sp>
      <p:sp>
        <p:nvSpPr>
          <p:cNvPr id="4" name="標題 3">
            <a:extLst>
              <a:ext uri="{FF2B5EF4-FFF2-40B4-BE49-F238E27FC236}">
                <a16:creationId xmlns:a16="http://schemas.microsoft.com/office/drawing/2014/main" id="{B91E6F96-0C06-44AA-85D9-57AF994FB481}"/>
              </a:ext>
            </a:extLst>
          </p:cNvPr>
          <p:cNvSpPr>
            <a:spLocks noGrp="1"/>
          </p:cNvSpPr>
          <p:nvPr>
            <p:ph type="title"/>
          </p:nvPr>
        </p:nvSpPr>
        <p:spPr/>
        <p:txBody>
          <a:bodyPr/>
          <a:lstStyle/>
          <a:p>
            <a:r>
              <a:rPr lang="zh-TW" altLang="en-US"/>
              <a:t>系統開發與組織變革 </a:t>
            </a:r>
            <a:r>
              <a:rPr lang="en-US" altLang="zh-TW"/>
              <a:t>(</a:t>
            </a:r>
            <a:r>
              <a:rPr lang="zh-TW" altLang="en-US"/>
              <a:t>二</a:t>
            </a:r>
            <a:r>
              <a:rPr lang="en-US" altLang="zh-TW"/>
              <a:t>)</a:t>
            </a:r>
            <a:endParaRPr lang="zh-TW" altLang="en-US" dirty="0"/>
          </a:p>
        </p:txBody>
      </p:sp>
    </p:spTree>
    <p:extLst>
      <p:ext uri="{BB962C8B-B14F-4D97-AF65-F5344CB8AC3E}">
        <p14:creationId xmlns:p14="http://schemas.microsoft.com/office/powerpoint/2010/main" val="23213804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F00764E6-E841-4185-A262-4CE45631F148}"/>
              </a:ext>
            </a:extLst>
          </p:cNvPr>
          <p:cNvPicPr>
            <a:picLocks noGrp="1" noChangeAspect="1"/>
          </p:cNvPicPr>
          <p:nvPr>
            <p:ph idx="1"/>
          </p:nvPr>
        </p:nvPicPr>
        <p:blipFill>
          <a:blip r:embed="rId2"/>
          <a:stretch>
            <a:fillRect/>
          </a:stretch>
        </p:blipFill>
        <p:spPr>
          <a:xfrm>
            <a:off x="2332820" y="1066800"/>
            <a:ext cx="5514997" cy="5241925"/>
          </a:xfrm>
          <a:prstGeom prst="rect">
            <a:avLst/>
          </a:prstGeom>
        </p:spPr>
      </p:pic>
      <p:sp>
        <p:nvSpPr>
          <p:cNvPr id="5" name="標題 4">
            <a:extLst>
              <a:ext uri="{FF2B5EF4-FFF2-40B4-BE49-F238E27FC236}">
                <a16:creationId xmlns:a16="http://schemas.microsoft.com/office/drawing/2014/main" id="{7EC0C067-41C1-4E96-B56E-04AF2BE74120}"/>
              </a:ext>
            </a:extLst>
          </p:cNvPr>
          <p:cNvSpPr>
            <a:spLocks noGrp="1"/>
          </p:cNvSpPr>
          <p:nvPr>
            <p:ph type="title"/>
          </p:nvPr>
        </p:nvSpPr>
        <p:spPr/>
        <p:txBody>
          <a:bodyPr/>
          <a:lstStyle/>
          <a:p>
            <a:r>
              <a:rPr lang="zh-TW" altLang="en-US" dirty="0"/>
              <a:t>組織變革所帶來的風險與報酬</a:t>
            </a:r>
          </a:p>
        </p:txBody>
      </p:sp>
      <p:sp>
        <p:nvSpPr>
          <p:cNvPr id="3" name="投影片編號版面配置區 2">
            <a:extLst>
              <a:ext uri="{FF2B5EF4-FFF2-40B4-BE49-F238E27FC236}">
                <a16:creationId xmlns:a16="http://schemas.microsoft.com/office/drawing/2014/main" id="{148A4EA0-68E3-4FB2-8E0B-5384394A7914}"/>
              </a:ext>
            </a:extLst>
          </p:cNvPr>
          <p:cNvSpPr>
            <a:spLocks noGrp="1"/>
          </p:cNvSpPr>
          <p:nvPr>
            <p:ph type="sldNum" sz="quarter" idx="12"/>
          </p:nvPr>
        </p:nvSpPr>
        <p:spPr/>
        <p:txBody>
          <a:bodyPr/>
          <a:lstStyle/>
          <a:p>
            <a:fld id="{D55CB18B-31BB-4254-9559-1B86933C9FD7}" type="slidenum">
              <a:rPr lang="en-US" altLang="ko-KR" smtClean="0"/>
              <a:pPr/>
              <a:t>9</a:t>
            </a:fld>
            <a:endParaRPr lang="en-US" altLang="ko-KR"/>
          </a:p>
        </p:txBody>
      </p:sp>
    </p:spTree>
    <p:extLst>
      <p:ext uri="{BB962C8B-B14F-4D97-AF65-F5344CB8AC3E}">
        <p14:creationId xmlns:p14="http://schemas.microsoft.com/office/powerpoint/2010/main" val="1951113928"/>
      </p:ext>
    </p:extLst>
  </p:cSld>
  <p:clrMapOvr>
    <a:masterClrMapping/>
  </p:clrMapOvr>
  <p:transition>
    <p:fade/>
  </p:transition>
</p:sld>
</file>

<file path=ppt/theme/theme1.xml><?xml version="1.0" encoding="utf-8"?>
<a:theme xmlns:a="http://schemas.openxmlformats.org/drawingml/2006/main" name="MIS">
  <a:themeElements>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416927D1-18BA-4B17-9EBD-E7CAD22096FA}" vid="{BCC0314B-B499-4F2A-8C86-7538A676D67A}"/>
    </a:ext>
  </a:extLst>
</a:theme>
</file>

<file path=ppt/theme/theme2.xml><?xml version="1.0" encoding="utf-8"?>
<a:theme xmlns:a="http://schemas.openxmlformats.org/drawingml/2006/main" name="MIS2">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416927D1-18BA-4B17-9EBD-E7CAD22096FA}" vid="{38106089-8A2D-46B9-9AF7-6C416BD34ADB}"/>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MIS</Template>
  <TotalTime>214</TotalTime>
  <Words>2269</Words>
  <Application>Microsoft Office PowerPoint</Application>
  <PresentationFormat>如螢幕大小 (4:3)</PresentationFormat>
  <Paragraphs>210</Paragraphs>
  <Slides>40</Slides>
  <Notes>0</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40</vt:i4>
      </vt:variant>
    </vt:vector>
  </HeadingPairs>
  <TitlesOfParts>
    <vt:vector size="48" baseType="lpstr">
      <vt:lpstr>굴림</vt:lpstr>
      <vt:lpstr>HY헤드라인M</vt:lpstr>
      <vt:lpstr>맑은 고딕</vt:lpstr>
      <vt:lpstr>Signika</vt:lpstr>
      <vt:lpstr>標楷體</vt:lpstr>
      <vt:lpstr>Arial</vt:lpstr>
      <vt:lpstr>MIS</vt:lpstr>
      <vt:lpstr>MIS2</vt:lpstr>
      <vt:lpstr>PowerPoint 簡報</vt:lpstr>
      <vt:lpstr>CHAPTER 13</vt:lpstr>
      <vt:lpstr>學習目標</vt:lpstr>
      <vt:lpstr>新系統讓莫恩公司的工作流程更順暢 (一)</vt:lpstr>
      <vt:lpstr>新系統讓莫恩公司的工作流程更順暢 (二)</vt:lpstr>
      <vt:lpstr>新系統讓莫恩公司的工作流程更順暢 (三)</vt:lpstr>
      <vt:lpstr>系統開發與組織變革 (一)</vt:lpstr>
      <vt:lpstr>系統開發與組織變革 (二)</vt:lpstr>
      <vt:lpstr>組織變革所帶來的風險與報酬</vt:lpstr>
      <vt:lpstr>企業流程再造</vt:lpstr>
      <vt:lpstr>互動個案：組織的觀點</vt:lpstr>
      <vt:lpstr>系統開發流程的核心活動為何？</vt:lpstr>
      <vt:lpstr>系統分析</vt:lpstr>
      <vt:lpstr>系統開發流程</vt:lpstr>
      <vt:lpstr>建立資訊需求</vt:lpstr>
      <vt:lpstr>系統設計</vt:lpstr>
      <vt:lpstr>程式設計</vt:lpstr>
      <vt:lpstr>測試</vt:lpstr>
      <vt:lpstr>轉換 (一)</vt:lpstr>
      <vt:lpstr>轉換 (二)</vt:lpstr>
      <vt:lpstr>上線與維護</vt:lpstr>
      <vt:lpstr>系統開發</vt:lpstr>
      <vt:lpstr>結構化方法論 (一)</vt:lpstr>
      <vt:lpstr>大學選課系統的資料流程圖</vt:lpstr>
      <vt:lpstr>結構化方法論 (二)</vt:lpstr>
      <vt:lpstr>物件導向開發</vt:lpstr>
      <vt:lpstr>類別與繼承</vt:lpstr>
      <vt:lpstr>電腦輔助軟體工程</vt:lpstr>
      <vt:lpstr>傳統的系統生命週期法</vt:lpstr>
      <vt:lpstr>傳統的系統生命週期法</vt:lpstr>
      <vt:lpstr>雛形法</vt:lpstr>
      <vt:lpstr>雛形法的優缺點</vt:lpstr>
      <vt:lpstr>終端使用者自建</vt:lpstr>
      <vt:lpstr>應用套裝軟體</vt:lpstr>
      <vt:lpstr>委外</vt:lpstr>
      <vt:lpstr>快速應用系統開發</vt:lpstr>
      <vt:lpstr>以元件為基礎的開發和網站服務</vt:lpstr>
      <vt:lpstr>行動應用開發：為多螢幕的世界設計系統</vt:lpstr>
      <vt:lpstr>互動個案：科技的觀點</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creator>圖書 鼎隆</dc:creator>
  <cp:lastModifiedBy>圖書 鼎隆</cp:lastModifiedBy>
  <cp:revision>23</cp:revision>
  <dcterms:created xsi:type="dcterms:W3CDTF">2017-11-03T02:54:17Z</dcterms:created>
  <dcterms:modified xsi:type="dcterms:W3CDTF">2018-02-23T07:21:06Z</dcterms:modified>
</cp:coreProperties>
</file>