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923" r:id="rId2"/>
  </p:sldMasterIdLst>
  <p:notesMasterIdLst>
    <p:notesMasterId r:id="rId30"/>
  </p:notesMasterIdLst>
  <p:handoutMasterIdLst>
    <p:handoutMasterId r:id="rId31"/>
  </p:handoutMasterIdLst>
  <p:sldIdLst>
    <p:sldId id="368" r:id="rId3"/>
    <p:sldId id="299" r:id="rId4"/>
    <p:sldId id="346" r:id="rId5"/>
    <p:sldId id="347" r:id="rId6"/>
    <p:sldId id="300" r:id="rId7"/>
    <p:sldId id="350" r:id="rId8"/>
    <p:sldId id="351" r:id="rId9"/>
    <p:sldId id="353" r:id="rId10"/>
    <p:sldId id="354" r:id="rId11"/>
    <p:sldId id="355" r:id="rId12"/>
    <p:sldId id="357" r:id="rId13"/>
    <p:sldId id="358" r:id="rId14"/>
    <p:sldId id="360" r:id="rId15"/>
    <p:sldId id="361" r:id="rId16"/>
    <p:sldId id="362" r:id="rId17"/>
    <p:sldId id="363" r:id="rId18"/>
    <p:sldId id="364" r:id="rId19"/>
    <p:sldId id="365" r:id="rId20"/>
    <p:sldId id="369" r:id="rId21"/>
    <p:sldId id="370" r:id="rId22"/>
    <p:sldId id="371" r:id="rId23"/>
    <p:sldId id="372" r:id="rId24"/>
    <p:sldId id="373" r:id="rId25"/>
    <p:sldId id="374" r:id="rId26"/>
    <p:sldId id="375" r:id="rId27"/>
    <p:sldId id="376" r:id="rId28"/>
    <p:sldId id="345" r:id="rId29"/>
  </p:sldIdLst>
  <p:sldSz cx="9144000" cy="6858000" type="screen4x3"/>
  <p:notesSz cx="6858000" cy="9144000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굴림" panose="020B0600000101010101" pitchFamily="34" charset="-127"/>
        <a:ea typeface="굴림" panose="020B0600000101010101" pitchFamily="34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FF"/>
    <a:srgbClr val="FFFFFF"/>
    <a:srgbClr val="66CCFF"/>
    <a:srgbClr val="0000CC"/>
    <a:srgbClr val="101640"/>
    <a:srgbClr val="00132F"/>
    <a:srgbClr val="005EA4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 autoAdjust="0"/>
  </p:normalViewPr>
  <p:slideViewPr>
    <p:cSldViewPr>
      <p:cViewPr varScale="1">
        <p:scale>
          <a:sx n="86" d="100"/>
          <a:sy n="86" d="100"/>
        </p:scale>
        <p:origin x="100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50" d="100"/>
        <a:sy n="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2016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C154BD1A-B346-4E17-BDD2-37E5F27C55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056E6765-CCBA-43A0-84A9-1C79921C2B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3797A758-0689-4C90-B8C3-4486E3AF2779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CFCB2A09-A9EC-4AB8-AA35-E872B6F113D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F6C683D1-4D35-45C7-93BC-EDB54A04B1E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A019261E-6A37-42B9-8900-CB543352934E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>
            <a:extLst>
              <a:ext uri="{FF2B5EF4-FFF2-40B4-BE49-F238E27FC236}">
                <a16:creationId xmlns:a16="http://schemas.microsoft.com/office/drawing/2014/main" id="{3076F8E1-CAAE-4D86-A93E-0E89B300F2B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488266CA-689B-4A53-93E2-8C47978097D7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fld id="{B46D149F-83B5-4480-A29C-93D2DB52F443}" type="datetimeFigureOut">
              <a:rPr lang="ko-KR" altLang="en-US"/>
              <a:pPr>
                <a:defRPr/>
              </a:pPr>
              <a:t>2018-02-23</a:t>
            </a:fld>
            <a:endParaRPr lang="ko-KR" altLang="en-US"/>
          </a:p>
        </p:txBody>
      </p:sp>
      <p:sp>
        <p:nvSpPr>
          <p:cNvPr id="4" name="슬라이드 이미지 개체 틀 3">
            <a:extLst>
              <a:ext uri="{FF2B5EF4-FFF2-40B4-BE49-F238E27FC236}">
                <a16:creationId xmlns:a16="http://schemas.microsoft.com/office/drawing/2014/main" id="{24477762-FC64-4863-B094-088C5021DFD2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/>
          </a:p>
        </p:txBody>
      </p:sp>
      <p:sp>
        <p:nvSpPr>
          <p:cNvPr id="5" name="슬라이드 노트 개체 틀 4">
            <a:extLst>
              <a:ext uri="{FF2B5EF4-FFF2-40B4-BE49-F238E27FC236}">
                <a16:creationId xmlns:a16="http://schemas.microsoft.com/office/drawing/2014/main" id="{3DB72EDA-41A6-4A4B-BA19-07EA6C7E887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noProof="0"/>
              <a:t>마스터 텍스트 스타일을 편집합니다</a:t>
            </a:r>
          </a:p>
          <a:p>
            <a:pPr lvl="1"/>
            <a:r>
              <a:rPr lang="ko-KR" altLang="en-US" noProof="0"/>
              <a:t>둘째 수준</a:t>
            </a:r>
          </a:p>
          <a:p>
            <a:pPr lvl="2"/>
            <a:r>
              <a:rPr lang="ko-KR" altLang="en-US" noProof="0"/>
              <a:t>셋째 수준</a:t>
            </a:r>
          </a:p>
          <a:p>
            <a:pPr lvl="3"/>
            <a:r>
              <a:rPr lang="ko-KR" altLang="en-US" noProof="0"/>
              <a:t>넷째 수준</a:t>
            </a:r>
          </a:p>
          <a:p>
            <a:pPr lvl="4"/>
            <a:r>
              <a:rPr lang="ko-KR" altLang="en-US" noProof="0"/>
              <a:t>다섯째 수준</a:t>
            </a:r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1A84EBE1-5318-4F8F-94E7-5DBE8D45B430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C8288597-FD74-42E9-8B0A-9935D50D072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fld id="{6566A276-DE23-4266-90FF-35B9F301E7AA}" type="slidenum">
              <a:rPr lang="ko-KR" altLang="en-US"/>
              <a:pPr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2" Type="http://schemas.openxmlformats.org/officeDocument/2006/relationships/image" Target="../media/image2.png"/><Relationship Id="rId16" Type="http://schemas.openxmlformats.org/officeDocument/2006/relationships/image" Target="../media/image19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preserve="1" userDrawn="1">
  <p:cSld name="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5">
            <a:extLst>
              <a:ext uri="{FF2B5EF4-FFF2-40B4-BE49-F238E27FC236}">
                <a16:creationId xmlns:a16="http://schemas.microsoft.com/office/drawing/2014/main" id="{F29FA3F0-DE40-4995-AFF8-D3D5D810F50B}"/>
              </a:ext>
            </a:extLst>
          </p:cNvPr>
          <p:cNvSpPr/>
          <p:nvPr userDrawn="1"/>
        </p:nvSpPr>
        <p:spPr>
          <a:xfrm>
            <a:off x="0" y="0"/>
            <a:ext cx="9144000" cy="4786313"/>
          </a:xfrm>
          <a:prstGeom prst="rect">
            <a:avLst/>
          </a:prstGeom>
          <a:solidFill>
            <a:srgbClr val="001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pic>
        <p:nvPicPr>
          <p:cNvPr id="3" name="그림 13" descr="지도.png">
            <a:extLst>
              <a:ext uri="{FF2B5EF4-FFF2-40B4-BE49-F238E27FC236}">
                <a16:creationId xmlns:a16="http://schemas.microsoft.com/office/drawing/2014/main" id="{7C5BE0C5-1CA5-4947-BD41-EF4A60F0CDE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700588"/>
            <a:ext cx="9144000" cy="2157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그림 14" descr="건물.png">
            <a:extLst>
              <a:ext uri="{FF2B5EF4-FFF2-40B4-BE49-F238E27FC236}">
                <a16:creationId xmlns:a16="http://schemas.microsoft.com/office/drawing/2014/main" id="{FBAAE247-0C7B-418B-BD21-5ED301E13F8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286125"/>
            <a:ext cx="9144000" cy="349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15" descr="vnf.png">
            <a:extLst>
              <a:ext uri="{FF2B5EF4-FFF2-40B4-BE49-F238E27FC236}">
                <a16:creationId xmlns:a16="http://schemas.microsoft.com/office/drawing/2014/main" id="{965127EA-C41B-4738-A89D-0242233798F8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629150"/>
            <a:ext cx="9144000" cy="728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그림 18" descr="밤하늘별.png">
            <a:extLst>
              <a:ext uri="{FF2B5EF4-FFF2-40B4-BE49-F238E27FC236}">
                <a16:creationId xmlns:a16="http://schemas.microsoft.com/office/drawing/2014/main" id="{B9161EFD-5991-40A3-9A07-F81EF2824B0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601913"/>
            <a:ext cx="7343775" cy="1398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그림 19" descr="그림자.png">
            <a:extLst>
              <a:ext uri="{FF2B5EF4-FFF2-40B4-BE49-F238E27FC236}">
                <a16:creationId xmlns:a16="http://schemas.microsoft.com/office/drawing/2014/main" id="{3DAA80AC-DA99-47FC-A65B-A163AD4CC929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lum brigh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76450" y="4048125"/>
            <a:ext cx="7067550" cy="302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그림 20" descr="전구.png">
            <a:extLst>
              <a:ext uri="{FF2B5EF4-FFF2-40B4-BE49-F238E27FC236}">
                <a16:creationId xmlns:a16="http://schemas.microsoft.com/office/drawing/2014/main" id="{6181920C-66FF-4106-9996-8FA3B39E0ACB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0"/>
            <a:ext cx="4265613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그림 21" descr="전구빤작이.png">
            <a:extLst>
              <a:ext uri="{FF2B5EF4-FFF2-40B4-BE49-F238E27FC236}">
                <a16:creationId xmlns:a16="http://schemas.microsoft.com/office/drawing/2014/main" id="{03893E13-00C5-4211-B263-880EE689C38E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12838"/>
            <a:ext cx="2357438" cy="295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25" descr="문서.png">
            <a:extLst>
              <a:ext uri="{FF2B5EF4-FFF2-40B4-BE49-F238E27FC236}">
                <a16:creationId xmlns:a16="http://schemas.microsoft.com/office/drawing/2014/main" id="{37386B02-6ED9-4E5B-A1F7-6ECCE133C8EE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8875" y="5143500"/>
            <a:ext cx="1784350" cy="946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31" descr="연두나비.png">
            <a:extLst>
              <a:ext uri="{FF2B5EF4-FFF2-40B4-BE49-F238E27FC236}">
                <a16:creationId xmlns:a16="http://schemas.microsoft.com/office/drawing/2014/main" id="{F852AEAF-F654-4DF2-95E8-894A0896AF6F}"/>
              </a:ext>
            </a:extLst>
          </p:cNvPr>
          <p:cNvPicPr>
            <a:picLocks noChangeAspect="1"/>
          </p:cNvPicPr>
          <p:nvPr userDrawn="1"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86688" y="1714500"/>
            <a:ext cx="652462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33" descr="파란나비.png">
            <a:extLst>
              <a:ext uri="{FF2B5EF4-FFF2-40B4-BE49-F238E27FC236}">
                <a16:creationId xmlns:a16="http://schemas.microsoft.com/office/drawing/2014/main" id="{65FE3C27-29F0-498D-9A1E-9123882A9B79}"/>
              </a:ext>
            </a:extLst>
          </p:cNvPr>
          <p:cNvPicPr>
            <a:picLocks noChangeAspect="1"/>
          </p:cNvPicPr>
          <p:nvPr userDrawn="1"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375" y="1647825"/>
            <a:ext cx="196215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그림 35" descr="컴퓨터.png">
            <a:extLst>
              <a:ext uri="{FF2B5EF4-FFF2-40B4-BE49-F238E27FC236}">
                <a16:creationId xmlns:a16="http://schemas.microsoft.com/office/drawing/2014/main" id="{9FBDB591-68FD-4D31-89A6-A745BD3D0DF9}"/>
              </a:ext>
            </a:extLst>
          </p:cNvPr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038" y="3922713"/>
            <a:ext cx="2533650" cy="2792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그림 36" descr="나비.png">
            <a:extLst>
              <a:ext uri="{FF2B5EF4-FFF2-40B4-BE49-F238E27FC236}">
                <a16:creationId xmlns:a16="http://schemas.microsoft.com/office/drawing/2014/main" id="{94EBA513-8E6B-46B7-8C71-74D095BB95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500563"/>
            <a:ext cx="1312862" cy="1427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그림 38" descr="str2.png">
            <a:extLst>
              <a:ext uri="{FF2B5EF4-FFF2-40B4-BE49-F238E27FC236}">
                <a16:creationId xmlns:a16="http://schemas.microsoft.com/office/drawing/2014/main" id="{10CDE048-B330-418D-B665-6D375A1314B8}"/>
              </a:ext>
            </a:extLst>
          </p:cNvPr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5938" y="2982913"/>
            <a:ext cx="5581650" cy="1684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그림 39" descr="str.png">
            <a:extLst>
              <a:ext uri="{FF2B5EF4-FFF2-40B4-BE49-F238E27FC236}">
                <a16:creationId xmlns:a16="http://schemas.microsoft.com/office/drawing/2014/main" id="{2E859EDE-EB3E-42B3-9C77-5541108D9E93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1025" y="2849563"/>
            <a:ext cx="5668963" cy="243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 3">
            <a:extLst>
              <a:ext uri="{FF2B5EF4-FFF2-40B4-BE49-F238E27FC236}">
                <a16:creationId xmlns:a16="http://schemas.microsoft.com/office/drawing/2014/main" id="{ABE6E351-65F4-4847-A38D-1044C7786335}"/>
              </a:ext>
            </a:extLst>
          </p:cNvPr>
          <p:cNvSpPr>
            <a:spLocks noGrp="1" noChangeArrowheads="1"/>
          </p:cNvSpPr>
          <p:nvPr userDrawn="1"/>
        </p:nvSpPr>
        <p:spPr bwMode="auto">
          <a:xfrm>
            <a:off x="457200" y="1331913"/>
            <a:ext cx="8229600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latinLnBrk="1">
              <a:spcBef>
                <a:spcPct val="20000"/>
              </a:spcBef>
              <a:buFontTx/>
              <a:buChar char="•"/>
              <a:defRPr/>
            </a:pPr>
            <a:endParaRPr lang="ko-KR" altLang="en-US" sz="2000">
              <a:solidFill>
                <a:schemeClr val="bg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7BE820C8-2F6A-4D66-9172-0CC1519D0D7B}"/>
              </a:ext>
            </a:extLst>
          </p:cNvPr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fld id="{D02F2111-3328-428E-AF71-D7A4716169C8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22" name="Rectangle 28">
            <a:extLst>
              <a:ext uri="{FF2B5EF4-FFF2-40B4-BE49-F238E27FC236}">
                <a16:creationId xmlns:a16="http://schemas.microsoft.com/office/drawing/2014/main" id="{5D30D93D-668B-4067-A61B-48A8D2064134}"/>
              </a:ext>
            </a:extLst>
          </p:cNvPr>
          <p:cNvSpPr>
            <a:spLocks noGrp="1" noChangeArrowheads="1"/>
          </p:cNvSpPr>
          <p:nvPr>
            <p:ph type="dt" sz="half" idx="11"/>
          </p:nvPr>
        </p:nvSpPr>
        <p:spPr/>
        <p:txBody>
          <a:bodyPr/>
          <a:lstStyle>
            <a:lvl1pPr eaLnBrk="0" hangingPunct="0">
              <a:defRPr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3" name="Rectangle 29">
            <a:extLst>
              <a:ext uri="{FF2B5EF4-FFF2-40B4-BE49-F238E27FC236}">
                <a16:creationId xmlns:a16="http://schemas.microsoft.com/office/drawing/2014/main" id="{B52BFAC4-9B6F-480A-83BE-18605EF7FDA9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24" name="標題 23">
            <a:extLst>
              <a:ext uri="{FF2B5EF4-FFF2-40B4-BE49-F238E27FC236}">
                <a16:creationId xmlns:a16="http://schemas.microsoft.com/office/drawing/2014/main" id="{173AB65D-B477-4B9F-974F-3347EFFE13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8" y="836712"/>
            <a:ext cx="8229600" cy="1091271"/>
          </a:xfrm>
        </p:spPr>
        <p:txBody>
          <a:bodyPr/>
          <a:lstStyle>
            <a:lvl1pPr algn="l">
              <a:defRPr sz="4400"/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pic>
        <p:nvPicPr>
          <p:cNvPr id="28" name="圖片 27">
            <a:extLst>
              <a:ext uri="{FF2B5EF4-FFF2-40B4-BE49-F238E27FC236}">
                <a16:creationId xmlns:a16="http://schemas.microsoft.com/office/drawing/2014/main" id="{8A784D6A-00EC-4BDB-A4A4-EB64384D7EB1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5212" y="5805264"/>
            <a:ext cx="1933575" cy="648229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0C312F66-092D-42D3-8BB9-779B3751F02D}"/>
              </a:ext>
            </a:extLst>
          </p:cNvPr>
          <p:cNvSpPr/>
          <p:nvPr userDrawn="1"/>
        </p:nvSpPr>
        <p:spPr>
          <a:xfrm>
            <a:off x="2051720" y="6481142"/>
            <a:ext cx="60486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dirty="0"/>
              <a:t>本內容僅供授課使用，禁止提供網路下載、重製或翻印。</a:t>
            </a:r>
          </a:p>
        </p:txBody>
      </p:sp>
    </p:spTree>
    <p:extLst>
      <p:ext uri="{BB962C8B-B14F-4D97-AF65-F5344CB8AC3E}">
        <p14:creationId xmlns:p14="http://schemas.microsoft.com/office/powerpoint/2010/main" val="407561447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3000"/>
                            </p:stCondLst>
                            <p:childTnLst>
                              <p:par>
                                <p:cTn id="2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59219 -0.33203 C 0.47031 -0.2844 0.34844 -0.23653 0.29531 -0.20509 C 0.24219 -0.17364 0.26805 -0.16948 0.27309 -0.14382 C 0.27812 -0.11815 0.33732 -0.07584 0.32552 -0.05087 C 0.31371 -0.0259 0.24166 0.00092 0.20173 0.00624 C 0.1618 0.01156 0.11944 -0.01827 0.08576 -0.01919 C 0.05208 -0.02012 0.01423 -0.00324 1.38889E-6 -6.35838E-7 " pathEditMode="relative" ptsTypes="aaaaaaA">
                                      <p:cBhvr>
                                        <p:cTn id="3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3802 0.15861 C -0.41354 0.13595 -0.38906 0.11329 -0.33958 0.10983 C -0.2901 0.10636 -0.19392 0.15237 -0.14132 0.13734 C -0.08871 0.12231 -0.04739 0.04185 -0.02378 0.01896 C -0.00017 -0.00393 -0.00017 -0.00208 -4.72222E-6 1.21387E-6 " pathEditMode="relative" ptsTypes="aaaaA">
                                      <p:cBhvr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20643 0.19444 C 0.19202 0.15537 0.17778 0.11629 0.16667 0.09733 C 0.15556 0.07838 0.16268 0.08693 0.13976 0.08022 C 0.11685 0.07352 0.05192 0.07051 0.02865 0.0571 C 0.00539 0.04369 0.00469 0.01063 6.11111E-6 -7.63006E-6 " pathEditMode="relative" ptsTypes="aaaaA">
                                      <p:cBhvr>
                                        <p:cTn id="4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內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908CAE9-BDD8-4B83-A912-A2EB0631190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DAAE8F31-01B8-4A9B-BDED-5676633D7684}"/>
              </a:ext>
            </a:extLst>
          </p:cNvPr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1EAAEBC-C5C5-4637-938A-6F2616932A96}" type="slidenum">
              <a:rPr lang="en-US" altLang="ko-KR"/>
              <a:pPr/>
              <a:t>‹#›</a:t>
            </a:fld>
            <a:endParaRPr lang="en-US" altLang="ko-KR"/>
          </a:p>
        </p:txBody>
      </p:sp>
      <p:sp>
        <p:nvSpPr>
          <p:cNvPr id="4" name="Rectangle 23">
            <a:extLst>
              <a:ext uri="{FF2B5EF4-FFF2-40B4-BE49-F238E27FC236}">
                <a16:creationId xmlns:a16="http://schemas.microsoft.com/office/drawing/2014/main" id="{9CE8F9E4-4E7B-42A4-9371-70A3511B3A9D}"/>
              </a:ext>
            </a:extLst>
          </p:cNvPr>
          <p:cNvSpPr>
            <a:spLocks noGrp="1" noChangeArrowheads="1"/>
          </p:cNvSpPr>
          <p:nvPr>
            <p:ph type="ftr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8B82CB64-B0C5-47B3-A5CD-0CCCABE2EE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BF900EB1-90B3-40BE-BE5D-9355E0BC73C6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27088" y="1340767"/>
            <a:ext cx="3816350" cy="4536505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TW" altLang="en-US" dirty="0"/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B58ABDA9-DA46-48C1-A8B0-E63AB6AEE08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787900" y="1341438"/>
            <a:ext cx="4141788" cy="4535487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</p:spTree>
    <p:extLst>
      <p:ext uri="{BB962C8B-B14F-4D97-AF65-F5344CB8AC3E}">
        <p14:creationId xmlns:p14="http://schemas.microsoft.com/office/powerpoint/2010/main" val="2619743882"/>
      </p:ext>
    </p:extLst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ko-KR" altLang="en-US"/>
          </a:p>
        </p:txBody>
      </p:sp>
      <p:sp>
        <p:nvSpPr>
          <p:cNvPr id="7" name="日期版面配置區 6">
            <a:extLst>
              <a:ext uri="{FF2B5EF4-FFF2-40B4-BE49-F238E27FC236}">
                <a16:creationId xmlns:a16="http://schemas.microsoft.com/office/drawing/2014/main" id="{6DFFAA28-0A1B-4C53-BDD8-DB00B6AC73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 dirty="0"/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DC464E5E-D07F-43F7-8233-EDFE9135D4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6F58F350-143D-4D5B-83F0-596644A88C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10" name="標題 9">
            <a:extLst>
              <a:ext uri="{FF2B5EF4-FFF2-40B4-BE49-F238E27FC236}">
                <a16:creationId xmlns:a16="http://schemas.microsoft.com/office/drawing/2014/main" id="{96C24A02-D6E1-4617-BD43-812E3E83CC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effectLst/>
              </a:defRPr>
            </a:lvl1pPr>
          </a:lstStyle>
          <a:p>
            <a:r>
              <a:rPr lang="zh-TW" altLang="en-US"/>
              <a:t>按一下以編輯母片標題樣式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54155463"/>
      </p:ext>
    </p:extLst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spc="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75639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676BE4DE-02B2-43E3-937C-29FC95D0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18872B26-DD7B-4559-B4AD-217C4DAB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4A66AB43-F3B0-4816-9DFC-EDAFA110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47D0E54C-36E3-4F0A-90F2-EE93018C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4047244518"/>
      </p:ext>
    </p:extLst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7" name="標題 6">
            <a:extLst>
              <a:ext uri="{FF2B5EF4-FFF2-40B4-BE49-F238E27FC236}">
                <a16:creationId xmlns:a16="http://schemas.microsoft.com/office/drawing/2014/main" id="{676BE4DE-02B2-43E3-937C-29FC95D0AF5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8" name="日期版面配置區 7">
            <a:extLst>
              <a:ext uri="{FF2B5EF4-FFF2-40B4-BE49-F238E27FC236}">
                <a16:creationId xmlns:a16="http://schemas.microsoft.com/office/drawing/2014/main" id="{18872B26-DD7B-4559-B4AD-217C4DAB20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9" name="頁尾版面配置區 8">
            <a:extLst>
              <a:ext uri="{FF2B5EF4-FFF2-40B4-BE49-F238E27FC236}">
                <a16:creationId xmlns:a16="http://schemas.microsoft.com/office/drawing/2014/main" id="{4A66AB43-F3B0-4816-9DFC-EDAFA110C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ko-KR"/>
          </a:p>
        </p:txBody>
      </p:sp>
      <p:sp>
        <p:nvSpPr>
          <p:cNvPr id="10" name="投影片編號版面配置區 9">
            <a:extLst>
              <a:ext uri="{FF2B5EF4-FFF2-40B4-BE49-F238E27FC236}">
                <a16:creationId xmlns:a16="http://schemas.microsoft.com/office/drawing/2014/main" id="{47D0E54C-36E3-4F0A-90F2-EE93018C85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‹#›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389789180"/>
      </p:ext>
    </p:extLst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image" Target="../media/image10.png"/><Relationship Id="rId7" Type="http://schemas.openxmlformats.org/officeDocument/2006/relationships/image" Target="../media/image2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0.png"/><Relationship Id="rId5" Type="http://schemas.openxmlformats.org/officeDocument/2006/relationships/image" Target="../media/image13.png"/><Relationship Id="rId10" Type="http://schemas.openxmlformats.org/officeDocument/2006/relationships/image" Target="../media/image24.png"/><Relationship Id="rId4" Type="http://schemas.openxmlformats.org/officeDocument/2006/relationships/image" Target="../media/image11.png"/><Relationship Id="rId9" Type="http://schemas.openxmlformats.org/officeDocument/2006/relationships/image" Target="../media/image2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직사각형 26">
            <a:extLst>
              <a:ext uri="{FF2B5EF4-FFF2-40B4-BE49-F238E27FC236}">
                <a16:creationId xmlns:a16="http://schemas.microsoft.com/office/drawing/2014/main" id="{71DA9D9B-4034-4A66-9E10-3796E16B2930}"/>
              </a:ext>
            </a:extLst>
          </p:cNvPr>
          <p:cNvSpPr/>
          <p:nvPr/>
        </p:nvSpPr>
        <p:spPr>
          <a:xfrm>
            <a:off x="0" y="0"/>
            <a:ext cx="9144000" cy="7143750"/>
          </a:xfrm>
          <a:prstGeom prst="rect">
            <a:avLst/>
          </a:prstGeom>
          <a:solidFill>
            <a:srgbClr val="0013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1" hangingPunct="1">
              <a:defRPr/>
            </a:pPr>
            <a:endParaRPr lang="ko-KR" altLang="en-US"/>
          </a:p>
        </p:txBody>
      </p:sp>
      <p:grpSp>
        <p:nvGrpSpPr>
          <p:cNvPr id="4" name="그룹 14">
            <a:extLst>
              <a:ext uri="{FF2B5EF4-FFF2-40B4-BE49-F238E27FC236}">
                <a16:creationId xmlns:a16="http://schemas.microsoft.com/office/drawing/2014/main" id="{9E8A2FA8-DE79-4414-95E1-BE2F760354D8}"/>
              </a:ext>
            </a:extLst>
          </p:cNvPr>
          <p:cNvGrpSpPr>
            <a:grpSpLocks/>
          </p:cNvGrpSpPr>
          <p:nvPr userDrawn="1"/>
        </p:nvGrpSpPr>
        <p:grpSpPr bwMode="auto">
          <a:xfrm>
            <a:off x="-285750" y="5877272"/>
            <a:ext cx="10001250" cy="2623791"/>
            <a:chOff x="-285784" y="5500688"/>
            <a:chExt cx="10001320" cy="3000375"/>
          </a:xfrm>
        </p:grpSpPr>
        <p:pic>
          <p:nvPicPr>
            <p:cNvPr id="5" name="그림 28" descr="건물.png">
              <a:extLst>
                <a:ext uri="{FF2B5EF4-FFF2-40B4-BE49-F238E27FC236}">
                  <a16:creationId xmlns:a16="http://schemas.microsoft.com/office/drawing/2014/main" id="{2ECC8577-5A92-413C-85CE-96FAC35DC411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500688"/>
              <a:ext cx="9144000" cy="28575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그룹 13">
              <a:extLst>
                <a:ext uri="{FF2B5EF4-FFF2-40B4-BE49-F238E27FC236}">
                  <a16:creationId xmlns:a16="http://schemas.microsoft.com/office/drawing/2014/main" id="{4FD29314-DE0F-44BE-9178-D304AE560C14}"/>
                </a:ext>
              </a:extLst>
            </p:cNvPr>
            <p:cNvGrpSpPr>
              <a:grpSpLocks/>
            </p:cNvGrpSpPr>
            <p:nvPr userDrawn="1"/>
          </p:nvGrpSpPr>
          <p:grpSpPr bwMode="auto">
            <a:xfrm>
              <a:off x="-285784" y="6343650"/>
              <a:ext cx="10001320" cy="2157413"/>
              <a:chOff x="-285784" y="6343650"/>
              <a:chExt cx="10001320" cy="2157413"/>
            </a:xfrm>
          </p:grpSpPr>
          <p:sp>
            <p:nvSpPr>
              <p:cNvPr id="13" name="타원 12">
                <a:extLst>
                  <a:ext uri="{FF2B5EF4-FFF2-40B4-BE49-F238E27FC236}">
                    <a16:creationId xmlns:a16="http://schemas.microsoft.com/office/drawing/2014/main" id="{8C4FEFFA-637D-4CD6-8109-79FAED98C20F}"/>
                  </a:ext>
                </a:extLst>
              </p:cNvPr>
              <p:cNvSpPr/>
              <p:nvPr userDrawn="1"/>
            </p:nvSpPr>
            <p:spPr>
              <a:xfrm>
                <a:off x="-285784" y="6731000"/>
                <a:ext cx="10001320" cy="1000125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 eaLnBrk="1" latinLnBrk="1" hangingPunct="1">
                  <a:defRPr/>
                </a:pPr>
                <a:endParaRPr lang="ko-KR" altLang="en-US"/>
              </a:p>
            </p:txBody>
          </p:sp>
          <p:grpSp>
            <p:nvGrpSpPr>
              <p:cNvPr id="2061" name="그룹 11">
                <a:extLst>
                  <a:ext uri="{FF2B5EF4-FFF2-40B4-BE49-F238E27FC236}">
                    <a16:creationId xmlns:a16="http://schemas.microsoft.com/office/drawing/2014/main" id="{FAD731D8-8C56-4320-846E-5CE98C00C822}"/>
                  </a:ext>
                </a:extLst>
              </p:cNvPr>
              <p:cNvGrpSpPr>
                <a:grpSpLocks/>
              </p:cNvGrpSpPr>
              <p:nvPr userDrawn="1"/>
            </p:nvGrpSpPr>
            <p:grpSpPr bwMode="auto">
              <a:xfrm>
                <a:off x="0" y="6343650"/>
                <a:ext cx="9144000" cy="2157413"/>
                <a:chOff x="0" y="6343650"/>
                <a:chExt cx="9144000" cy="2157413"/>
              </a:xfrm>
            </p:grpSpPr>
            <p:pic>
              <p:nvPicPr>
                <p:cNvPr id="2062" name="그림 27" descr="지도.png">
                  <a:extLst>
                    <a:ext uri="{FF2B5EF4-FFF2-40B4-BE49-F238E27FC236}">
                      <a16:creationId xmlns:a16="http://schemas.microsoft.com/office/drawing/2014/main" id="{A07B11EB-0A2E-4106-9F4D-24EE43157D6E}"/>
                    </a:ext>
                  </a:extLst>
                </p:cNvPr>
                <p:cNvPicPr>
                  <a:picLocks noChangeAspect="1"/>
                </p:cNvPicPr>
                <p:nvPr userDrawn="1"/>
              </p:nvPicPr>
              <p:blipFill>
                <a:blip r:embed="rId8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 rot="230193">
                  <a:off x="0" y="6343650"/>
                  <a:ext cx="9144000" cy="215741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pic>
              <p:nvPicPr>
                <p:cNvPr id="2063" name="그림 29" descr="vnf.png">
                  <a:extLst>
                    <a:ext uri="{FF2B5EF4-FFF2-40B4-BE49-F238E27FC236}">
                      <a16:creationId xmlns:a16="http://schemas.microsoft.com/office/drawing/2014/main" id="{306FE32A-6BC1-46AD-BC3C-93640FB1FA7E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9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0" y="6494463"/>
                  <a:ext cx="9144000" cy="728662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</p:grpSp>
        </p:grpSp>
      </p:grpSp>
      <p:sp>
        <p:nvSpPr>
          <p:cNvPr id="2" name="Rectangle 4">
            <a:extLst>
              <a:ext uri="{FF2B5EF4-FFF2-40B4-BE49-F238E27FC236}">
                <a16:creationId xmlns:a16="http://schemas.microsoft.com/office/drawing/2014/main" id="{41AE4E9B-8A92-4558-B8E6-DEB84B08684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3" name="Rectangle 6">
            <a:extLst>
              <a:ext uri="{FF2B5EF4-FFF2-40B4-BE49-F238E27FC236}">
                <a16:creationId xmlns:a16="http://schemas.microsoft.com/office/drawing/2014/main" id="{6AC7B486-A84A-4F26-8E09-B7F0FE6BAA3F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81142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>
                <a:solidFill>
                  <a:schemeClr val="bg1"/>
                </a:solidFill>
              </a:defRPr>
            </a:lvl1pPr>
          </a:lstStyle>
          <a:p>
            <a:fld id="{D55CB18B-31BB-4254-9559-1B86933C9FD7}" type="slidenum">
              <a:rPr lang="en-US" altLang="ko-KR" smtClean="0"/>
              <a:pPr/>
              <a:t>‹#›</a:t>
            </a:fld>
            <a:endParaRPr lang="en-US" altLang="ko-KR"/>
          </a:p>
        </p:txBody>
      </p:sp>
      <p:sp>
        <p:nvSpPr>
          <p:cNvPr id="2071" name="Rectangle 23">
            <a:extLst>
              <a:ext uri="{FF2B5EF4-FFF2-40B4-BE49-F238E27FC236}">
                <a16:creationId xmlns:a16="http://schemas.microsoft.com/office/drawing/2014/main" id="{583E748F-A412-47AC-B550-246EEF45D95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81142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latinLnBrk="1" hangingPunct="0">
              <a:defRPr sz="1400">
                <a:latin typeface="굴림" charset="-127"/>
                <a:ea typeface="굴림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pic>
        <p:nvPicPr>
          <p:cNvPr id="2057" name="그림 30" descr="밤하늘별.png">
            <a:extLst>
              <a:ext uri="{FF2B5EF4-FFF2-40B4-BE49-F238E27FC236}">
                <a16:creationId xmlns:a16="http://schemas.microsoft.com/office/drawing/2014/main" id="{A4342B9A-8D21-4594-9BD2-99BAF87DDBA0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0500" y="0"/>
            <a:ext cx="5143500" cy="1357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8" name="그림 32" descr="전구.png">
            <a:extLst>
              <a:ext uri="{FF2B5EF4-FFF2-40B4-BE49-F238E27FC236}">
                <a16:creationId xmlns:a16="http://schemas.microsoft.com/office/drawing/2014/main" id="{A9CEFF85-9098-4EFD-BC7B-965E356D163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43000" y="-714375"/>
            <a:ext cx="2247900" cy="304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9" name="제목 개체 틀 21">
            <a:extLst>
              <a:ext uri="{FF2B5EF4-FFF2-40B4-BE49-F238E27FC236}">
                <a16:creationId xmlns:a16="http://schemas.microsoft.com/office/drawing/2014/main" id="{AB5307E4-F09F-48BE-B35F-D0D5DD33C2AF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27584" y="116632"/>
            <a:ext cx="8102104" cy="11521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제목 스타일 편집</a:t>
            </a:r>
          </a:p>
        </p:txBody>
      </p:sp>
      <p:sp>
        <p:nvSpPr>
          <p:cNvPr id="7" name="文字版面配置區 6">
            <a:extLst>
              <a:ext uri="{FF2B5EF4-FFF2-40B4-BE49-F238E27FC236}">
                <a16:creationId xmlns:a16="http://schemas.microsoft.com/office/drawing/2014/main" id="{380E1B18-E3D3-45CE-98AC-3C5CB946B8D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95536" y="1324535"/>
            <a:ext cx="8534152" cy="465436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5" r:id="rId1"/>
    <p:sldLayoutId id="2147484500" r:id="rId2"/>
    <p:sldLayoutId id="2147484506" r:id="rId3"/>
    <p:sldLayoutId id="2147484507" r:id="rId4"/>
    <p:sldLayoutId id="2147484508" r:id="rId5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20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/>
    </p:bldLst>
  </p:timing>
  <p:hf hdr="0" ftr="0" dt="0"/>
  <p:txStyles>
    <p:titleStyle>
      <a:lvl1pPr algn="ctr" rtl="0" eaLnBrk="1" fontAlgn="base" latinLnBrk="1" hangingPunct="1">
        <a:spcBef>
          <a:spcPct val="0"/>
        </a:spcBef>
        <a:spcAft>
          <a:spcPct val="0"/>
        </a:spcAft>
        <a:defRPr kumimoji="1" sz="3600" b="1" baseline="0">
          <a:solidFill>
            <a:srgbClr val="00FFFF"/>
          </a:solidFill>
          <a:latin typeface="Arial" panose="020B0604020202020204" pitchFamily="34" charset="0"/>
          <a:ea typeface="標楷體" panose="03000509000000000000" pitchFamily="65" charset="-120"/>
          <a:cs typeface="+mj-cs"/>
        </a:defRPr>
      </a:lvl1pPr>
      <a:lvl2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2pPr>
      <a:lvl3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3pPr>
      <a:lvl4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4pPr>
      <a:lvl5pPr algn="l" rtl="0" eaLnBrk="1" fontAlgn="base" latinLnBrk="1" hangingPunct="1">
        <a:spcBef>
          <a:spcPct val="0"/>
        </a:spcBef>
        <a:spcAft>
          <a:spcPct val="0"/>
        </a:spcAft>
        <a:defRPr kumimoji="1" sz="3600">
          <a:solidFill>
            <a:schemeClr val="bg1"/>
          </a:solidFill>
          <a:latin typeface="HY헤드라인M" pitchFamily="18" charset="-127"/>
          <a:ea typeface="HY헤드라인M" pitchFamily="18" charset="-127"/>
        </a:defRPr>
      </a:lvl5pPr>
      <a:lvl6pPr marL="4572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l" rtl="0" eaLnBrk="1" fontAlgn="base" latinLnBrk="1" hangingPunct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8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  <a:cs typeface="+mn-cs"/>
        </a:defRPr>
      </a:lvl1pPr>
      <a:lvl2pPr marL="742950" indent="-285750" algn="l" rtl="0" eaLnBrk="1" fontAlgn="base" latinLnBrk="0" hangingPunct="1">
        <a:spcBef>
          <a:spcPct val="20000"/>
        </a:spcBef>
        <a:spcAft>
          <a:spcPct val="0"/>
        </a:spcAft>
        <a:buChar char="–"/>
        <a:defRPr kumimoji="1" sz="28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marL="1143000" indent="-228600" algn="l" rtl="0" eaLnBrk="1" fontAlgn="base" latinLnBrk="0" hangingPunct="1">
        <a:spcBef>
          <a:spcPct val="20000"/>
        </a:spcBef>
        <a:spcAft>
          <a:spcPct val="0"/>
        </a:spcAft>
        <a:buChar char="•"/>
        <a:defRPr kumimoji="1" sz="24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marL="1600200" indent="-228600" algn="l" rtl="0" eaLnBrk="1" fontAlgn="base" latinLnBrk="0" hangingPunct="1"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marL="2057400" indent="-228600" algn="l" rtl="0" eaLnBrk="1" fontAlgn="base" latinLnBrk="0" hangingPunct="1">
        <a:spcBef>
          <a:spcPct val="20000"/>
        </a:spcBef>
        <a:spcAft>
          <a:spcPct val="0"/>
        </a:spcAft>
        <a:buChar char="»"/>
        <a:defRPr kumimoji="1" sz="2000" baseline="0">
          <a:solidFill>
            <a:schemeClr val="bg1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25146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latinLnBrk="1" hangingPunct="1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00132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그림 26" descr="전구.png">
            <a:extLst>
              <a:ext uri="{FF2B5EF4-FFF2-40B4-BE49-F238E27FC236}">
                <a16:creationId xmlns:a16="http://schemas.microsoft.com/office/drawing/2014/main" id="{AB921955-ACCE-4294-A8A7-0DFFA4C63C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64704" y="-142875"/>
            <a:ext cx="4265613" cy="5778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그림 24" descr="전구빤작이.png">
            <a:extLst>
              <a:ext uri="{FF2B5EF4-FFF2-40B4-BE49-F238E27FC236}">
                <a16:creationId xmlns:a16="http://schemas.microsoft.com/office/drawing/2014/main" id="{B921C91E-43EA-485F-A78F-11B5E8019E4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42875" y="214313"/>
            <a:ext cx="1939925" cy="2435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그림 25" descr="연두나비.png">
            <a:extLst>
              <a:ext uri="{FF2B5EF4-FFF2-40B4-BE49-F238E27FC236}">
                <a16:creationId xmlns:a16="http://schemas.microsoft.com/office/drawing/2014/main" id="{AECC4969-F114-4997-B6FC-6CA2B23B3D0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57375"/>
            <a:ext cx="652463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1" descr="D:\김희숙\2006work\ppt코리아\ppt코리아작업\애니형\풍경_여행_p\p_00006\png\7.png">
            <a:extLst>
              <a:ext uri="{FF2B5EF4-FFF2-40B4-BE49-F238E27FC236}">
                <a16:creationId xmlns:a16="http://schemas.microsoft.com/office/drawing/2014/main" id="{3411D189-C04C-4570-A06B-E2509924A0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9313" y="4584700"/>
            <a:ext cx="4484687" cy="2273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12" descr="D:\김희숙\2006work\ppt코리아\ppt코리아작업\애니형\풍경_여행_p\p_00006\png\8.png">
            <a:extLst>
              <a:ext uri="{FF2B5EF4-FFF2-40B4-BE49-F238E27FC236}">
                <a16:creationId xmlns:a16="http://schemas.microsoft.com/office/drawing/2014/main" id="{3A3CC43C-4042-4492-BCEB-7AB599B98D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050" y="357188"/>
            <a:ext cx="6457950" cy="4810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7" name="Picture 24" descr="8">
            <a:extLst>
              <a:ext uri="{FF2B5EF4-FFF2-40B4-BE49-F238E27FC236}">
                <a16:creationId xmlns:a16="http://schemas.microsoft.com/office/drawing/2014/main" id="{2128A174-25CB-40B3-AEE4-42BF8FA007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-15875"/>
            <a:ext cx="8101533" cy="687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8" name="Rectangle 3">
            <a:extLst>
              <a:ext uri="{FF2B5EF4-FFF2-40B4-BE49-F238E27FC236}">
                <a16:creationId xmlns:a16="http://schemas.microsoft.com/office/drawing/2014/main" id="{40656A74-EF19-492E-B3E8-2A833F1A648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1288208" y="1067397"/>
            <a:ext cx="7604272" cy="52419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/>
              <a:t>마스터 텍스트 스타일을 편집합니다</a:t>
            </a:r>
          </a:p>
          <a:p>
            <a:pPr lvl="1"/>
            <a:r>
              <a:rPr lang="ko-KR" altLang="en-US" dirty="0"/>
              <a:t>둘째 수준</a:t>
            </a:r>
          </a:p>
          <a:p>
            <a:pPr lvl="2"/>
            <a:r>
              <a:rPr lang="ko-KR" altLang="en-US" dirty="0"/>
              <a:t>셋째 수준</a:t>
            </a:r>
          </a:p>
          <a:p>
            <a:pPr lvl="3"/>
            <a:r>
              <a:rPr lang="ko-KR" altLang="en-US" dirty="0"/>
              <a:t>넷째 수준</a:t>
            </a:r>
          </a:p>
          <a:p>
            <a:pPr lvl="4"/>
            <a:r>
              <a:rPr lang="ko-KR" altLang="en-US" dirty="0"/>
              <a:t>다섯째 수준</a:t>
            </a:r>
          </a:p>
        </p:txBody>
      </p:sp>
      <p:sp>
        <p:nvSpPr>
          <p:cNvPr id="5129" name="Rectangle 2">
            <a:extLst>
              <a:ext uri="{FF2B5EF4-FFF2-40B4-BE49-F238E27FC236}">
                <a16:creationId xmlns:a16="http://schemas.microsoft.com/office/drawing/2014/main" id="{AE9B36B7-A915-4617-9A47-8633A50A3D8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1288208" y="60325"/>
            <a:ext cx="7604272" cy="9350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altLang="ko-KR" dirty="0"/>
          </a:p>
        </p:txBody>
      </p:sp>
      <p:sp>
        <p:nvSpPr>
          <p:cNvPr id="9220" name="Rectangle 4">
            <a:extLst>
              <a:ext uri="{FF2B5EF4-FFF2-40B4-BE49-F238E27FC236}">
                <a16:creationId xmlns:a16="http://schemas.microsoft.com/office/drawing/2014/main" id="{CEACD826-A38E-48AB-9141-C4C3E55BA686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8132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 dirty="0"/>
          </a:p>
        </p:txBody>
      </p:sp>
      <p:sp>
        <p:nvSpPr>
          <p:cNvPr id="9221" name="Rectangle 5">
            <a:extLst>
              <a:ext uri="{FF2B5EF4-FFF2-40B4-BE49-F238E27FC236}">
                <a16:creationId xmlns:a16="http://schemas.microsoft.com/office/drawing/2014/main" id="{024564FB-DE6D-4F0E-867E-1309ED303A20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81328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latinLnBrk="1" hangingPunct="1">
              <a:defRPr sz="1400">
                <a:solidFill>
                  <a:schemeClr val="tx1"/>
                </a:solidFill>
                <a:latin typeface="굴림" pitchFamily="50" charset="-127"/>
                <a:ea typeface="굴림" pitchFamily="50" charset="-127"/>
              </a:defRPr>
            </a:lvl1pPr>
          </a:lstStyle>
          <a:p>
            <a:pPr>
              <a:defRPr/>
            </a:pPr>
            <a:endParaRPr lang="en-US" altLang="ko-KR"/>
          </a:p>
        </p:txBody>
      </p:sp>
      <p:sp>
        <p:nvSpPr>
          <p:cNvPr id="9222" name="Rectangle 6">
            <a:extLst>
              <a:ext uri="{FF2B5EF4-FFF2-40B4-BE49-F238E27FC236}">
                <a16:creationId xmlns:a16="http://schemas.microsoft.com/office/drawing/2014/main" id="{D6D00C98-5287-498F-ABBD-DD94D9B95DD5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81328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400"/>
            </a:lvl1pPr>
          </a:lstStyle>
          <a:p>
            <a:fld id="{1A39A694-C9D2-4A1F-B22B-D5A13C3121DA}" type="slidenum">
              <a:rPr lang="en-US" altLang="ko-KR"/>
              <a:pPr/>
              <a:t>‹#›</a:t>
            </a:fld>
            <a:endParaRPr lang="en-US" altLang="ko-KR"/>
          </a:p>
        </p:txBody>
      </p:sp>
      <p:grpSp>
        <p:nvGrpSpPr>
          <p:cNvPr id="2" name="그룹 21">
            <a:extLst>
              <a:ext uri="{FF2B5EF4-FFF2-40B4-BE49-F238E27FC236}">
                <a16:creationId xmlns:a16="http://schemas.microsoft.com/office/drawing/2014/main" id="{F5AE30DE-5BC9-4974-BCC4-90C054626880}"/>
              </a:ext>
            </a:extLst>
          </p:cNvPr>
          <p:cNvGrpSpPr>
            <a:grpSpLocks/>
          </p:cNvGrpSpPr>
          <p:nvPr/>
        </p:nvGrpSpPr>
        <p:grpSpPr bwMode="auto">
          <a:xfrm>
            <a:off x="-468560" y="5143500"/>
            <a:ext cx="1571626" cy="1495425"/>
            <a:chOff x="1500166" y="2928934"/>
            <a:chExt cx="3525839" cy="3355976"/>
          </a:xfrm>
        </p:grpSpPr>
        <p:pic>
          <p:nvPicPr>
            <p:cNvPr id="5137" name="Picture 244" descr="7">
              <a:extLst>
                <a:ext uri="{FF2B5EF4-FFF2-40B4-BE49-F238E27FC236}">
                  <a16:creationId xmlns:a16="http://schemas.microsoft.com/office/drawing/2014/main" id="{F0529C67-B4E9-4532-B320-0453C9E17258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14480" y="2928934"/>
              <a:ext cx="3311525" cy="3311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5138" name="Picture 245" descr="8">
              <a:extLst>
                <a:ext uri="{FF2B5EF4-FFF2-40B4-BE49-F238E27FC236}">
                  <a16:creationId xmlns:a16="http://schemas.microsoft.com/office/drawing/2014/main" id="{5BFE663D-20B6-418D-9347-9EA2F4291A9F}"/>
                </a:ext>
              </a:extLst>
            </p:cNvPr>
            <p:cNvPicPr>
              <a:picLocks noChangeAspect="1" noChangeArrowheads="1"/>
            </p:cNvPicPr>
            <p:nvPr userDrawn="1"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00166" y="3000372"/>
              <a:ext cx="2614613" cy="328453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4503" r:id="rId1"/>
  </p:sldLayoutIdLst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9" grpId="0"/>
    </p:bld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kumimoji="1" lang="en-US" altLang="ko-KR" sz="3600" b="1" baseline="0" dirty="0">
          <a:solidFill>
            <a:srgbClr val="002060"/>
          </a:solidFill>
          <a:latin typeface="Arial" panose="020B0604020202020204" pitchFamily="34" charset="0"/>
          <a:ea typeface="標楷體" panose="03000509000000000000" pitchFamily="65" charset="-120"/>
          <a:cs typeface="+mj-cs"/>
        </a:defRPr>
      </a:lvl1pPr>
      <a:lvl2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2pPr>
      <a:lvl3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3pPr>
      <a:lvl4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4pPr>
      <a:lvl5pPr algn="l" rtl="0" eaLnBrk="0" fontAlgn="base" latinLnBrk="1" hangingPunct="0">
        <a:spcBef>
          <a:spcPct val="0"/>
        </a:spcBef>
        <a:spcAft>
          <a:spcPct val="0"/>
        </a:spcAft>
        <a:defRPr kumimoji="1" sz="3600">
          <a:solidFill>
            <a:srgbClr val="0070C0"/>
          </a:solidFill>
          <a:latin typeface="HY헤드라인M" pitchFamily="18" charset="-127"/>
          <a:ea typeface="HY헤드라인M" pitchFamily="18" charset="-127"/>
        </a:defRPr>
      </a:lvl5pPr>
      <a:lvl6pPr marL="4572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6pPr>
      <a:lvl7pPr marL="9144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7pPr>
      <a:lvl8pPr marL="13716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8pPr>
      <a:lvl9pPr marL="1828800" algn="l" rtl="0" fontAlgn="base" latinLnBrk="1">
        <a:spcBef>
          <a:spcPct val="0"/>
        </a:spcBef>
        <a:spcAft>
          <a:spcPct val="0"/>
        </a:spcAft>
        <a:defRPr kumimoji="1" sz="3000" b="1" i="1">
          <a:solidFill>
            <a:schemeClr val="bg1"/>
          </a:solidFill>
          <a:latin typeface="굴림" pitchFamily="50" charset="-127"/>
          <a:ea typeface="굴림" pitchFamily="50" charset="-127"/>
        </a:defRPr>
      </a:lvl9pPr>
    </p:titleStyle>
    <p:bodyStyle>
      <a:lvl1pPr marL="342900" indent="-342900" algn="l" rtl="0" eaLnBrk="0" fontAlgn="base" latinLnBrk="0" hangingPunct="0">
        <a:spcBef>
          <a:spcPct val="20000"/>
        </a:spcBef>
        <a:spcAft>
          <a:spcPct val="0"/>
        </a:spcAft>
        <a:buChar char="•"/>
        <a:defRPr kumimoji="1" sz="28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  <a:cs typeface="+mn-cs"/>
        </a:defRPr>
      </a:lvl1pPr>
      <a:lvl2pPr marL="742950" indent="-285750" algn="l" rtl="0" eaLnBrk="0" fontAlgn="base" latinLnBrk="0" hangingPunct="0">
        <a:spcBef>
          <a:spcPct val="20000"/>
        </a:spcBef>
        <a:spcAft>
          <a:spcPct val="0"/>
        </a:spcAft>
        <a:buChar char="–"/>
        <a:defRPr kumimoji="1" sz="28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2pPr>
      <a:lvl3pPr marL="1143000" indent="-228600" algn="l" rtl="0" eaLnBrk="0" fontAlgn="base" latinLnBrk="0" hangingPunct="0">
        <a:spcBef>
          <a:spcPct val="20000"/>
        </a:spcBef>
        <a:spcAft>
          <a:spcPct val="0"/>
        </a:spcAft>
        <a:buChar char="•"/>
        <a:defRPr kumimoji="1" sz="24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3pPr>
      <a:lvl4pPr marL="1600200" indent="-228600" algn="l" rtl="0" eaLnBrk="0" fontAlgn="base" latinLnBrk="0" hangingPunct="0">
        <a:spcBef>
          <a:spcPct val="20000"/>
        </a:spcBef>
        <a:spcAft>
          <a:spcPct val="0"/>
        </a:spcAft>
        <a:buChar char="–"/>
        <a:defRPr kumimoji="1" sz="20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4pPr>
      <a:lvl5pPr marL="2057400" indent="-228600" algn="l" rtl="0" eaLnBrk="0" fontAlgn="base" latinLnBrk="0" hangingPunct="0">
        <a:spcBef>
          <a:spcPct val="20000"/>
        </a:spcBef>
        <a:spcAft>
          <a:spcPct val="0"/>
        </a:spcAft>
        <a:buChar char="»"/>
        <a:defRPr kumimoji="1" sz="2000" baseline="0">
          <a:solidFill>
            <a:schemeClr val="tx1"/>
          </a:solidFill>
          <a:latin typeface="Arial" panose="020B0604020202020204" pitchFamily="34" charset="0"/>
          <a:ea typeface="標楷體" panose="03000509000000000000" pitchFamily="65" charset="-120"/>
        </a:defRPr>
      </a:lvl5pPr>
      <a:lvl6pPr marL="25146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6pPr>
      <a:lvl7pPr marL="29718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7pPr>
      <a:lvl8pPr marL="34290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8pPr>
      <a:lvl9pPr marL="3886200" indent="-228600" algn="l" rtl="0" fontAlgn="base" latinLnBrk="1">
        <a:spcBef>
          <a:spcPct val="20000"/>
        </a:spcBef>
        <a:spcAft>
          <a:spcPct val="0"/>
        </a:spcAft>
        <a:buChar char="»"/>
        <a:defRPr kumimoji="1" sz="2000">
          <a:solidFill>
            <a:schemeClr val="bg1"/>
          </a:solidFill>
          <a:latin typeface="+mn-lt"/>
          <a:ea typeface="+mn-ea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片 4">
            <a:extLst>
              <a:ext uri="{FF2B5EF4-FFF2-40B4-BE49-F238E27FC236}">
                <a16:creationId xmlns:a16="http://schemas.microsoft.com/office/drawing/2014/main" id="{5E75D9F1-7A0F-40E0-9836-013A38796F0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620688"/>
            <a:ext cx="3711633" cy="997527"/>
          </a:xfrm>
          <a:prstGeom prst="rect">
            <a:avLst/>
          </a:prstGeom>
        </p:spPr>
      </p:pic>
      <p:sp>
        <p:nvSpPr>
          <p:cNvPr id="6" name="文字方塊 2">
            <a:extLst>
              <a:ext uri="{FF2B5EF4-FFF2-40B4-BE49-F238E27FC236}">
                <a16:creationId xmlns:a16="http://schemas.microsoft.com/office/drawing/2014/main" id="{41AFDD60-174F-4449-BEA9-BAC4358A4816}"/>
              </a:ext>
            </a:extLst>
          </p:cNvPr>
          <p:cNvSpPr txBox="1"/>
          <p:nvPr/>
        </p:nvSpPr>
        <p:spPr>
          <a:xfrm>
            <a:off x="549966" y="2060848"/>
            <a:ext cx="8044068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本教學投影片係屬教科書著作之延伸，亦受著作權法之保護。</a:t>
            </a: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en-US" altLang="zh-TW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zh-TW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請依出版社授權使用規範利用本教學資源，非經授權許可不得以影印、拷貝、列印等方法進行重製，亦不得改作、公開展示著作內容，亦請勿對第三人公開傳輸、散布。</a:t>
            </a:r>
          </a:p>
        </p:txBody>
      </p:sp>
    </p:spTree>
    <p:extLst>
      <p:ext uri="{BB962C8B-B14F-4D97-AF65-F5344CB8AC3E}">
        <p14:creationId xmlns:p14="http://schemas.microsoft.com/office/powerpoint/2010/main" val="355607562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C02ACCB3-691D-464A-96F0-1859E758AE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35696" y="1556792"/>
            <a:ext cx="6193383" cy="3643166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6AC22C97-4DFB-481F-A09C-14FC580076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系統的投資組合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B332FBE-39B2-42BC-89A9-8737FF89FC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10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93034133"/>
      </p:ext>
    </p:extLst>
  </p:cSld>
  <p:clrMapOvr>
    <a:masterClrMapping/>
  </p:clrMapOvr>
  <p:transition>
    <p:fade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ACB38520-6A75-46DA-94D0-86DA3EF19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有形效益</a:t>
            </a:r>
            <a:r>
              <a:rPr lang="en-US" altLang="zh-TW" dirty="0">
                <a:solidFill>
                  <a:srgbClr val="FFFF00"/>
                </a:solidFill>
              </a:rPr>
              <a:t>(tangible benefits) </a:t>
            </a:r>
            <a:r>
              <a:rPr lang="zh-TW" altLang="en-US" dirty="0"/>
              <a:t>可以被量化並以貨幣價值來估算</a:t>
            </a:r>
            <a:endParaRPr lang="en-US" altLang="zh-TW" dirty="0"/>
          </a:p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無形效益</a:t>
            </a:r>
            <a:r>
              <a:rPr lang="en-US" altLang="zh-TW" dirty="0">
                <a:solidFill>
                  <a:srgbClr val="FFFF00"/>
                </a:solidFill>
              </a:rPr>
              <a:t>(intangible benefits)</a:t>
            </a:r>
            <a:r>
              <a:rPr lang="zh-TW" altLang="en-US" dirty="0"/>
              <a:t>，像是更有效率的客戶服務或強化決策制定，沒有辦法被立即量化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4C9C0FC7-4F16-4CE1-B002-9A8B2F4483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11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FBA7B601-FAB0-4B65-A73E-22922A9549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資訊系統的成本與效益</a:t>
            </a:r>
          </a:p>
        </p:txBody>
      </p:sp>
    </p:spTree>
    <p:extLst>
      <p:ext uri="{BB962C8B-B14F-4D97-AF65-F5344CB8AC3E}">
        <p14:creationId xmlns:p14="http://schemas.microsoft.com/office/powerpoint/2010/main" val="2410149789"/>
      </p:ext>
    </p:extLst>
  </p:cSld>
  <p:clrMapOvr>
    <a:masterClrMapping/>
  </p:clrMapOvr>
  <p:transition>
    <p:fade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C3523B9B-30E9-40DD-8B93-DD02EAC86F6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資本預算</a:t>
            </a:r>
            <a:r>
              <a:rPr lang="en-US" altLang="zh-TW" dirty="0">
                <a:solidFill>
                  <a:srgbClr val="FFFF00"/>
                </a:solidFill>
              </a:rPr>
              <a:t>(capital budgeting) </a:t>
            </a:r>
            <a:r>
              <a:rPr lang="zh-TW" altLang="en-US" dirty="0"/>
              <a:t>模型是一種衡量長期資本投資專案能創造多少價值的技術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用來評估</a:t>
            </a:r>
            <a:r>
              <a:rPr lang="en-US" altLang="zh-TW" dirty="0"/>
              <a:t>IT </a:t>
            </a:r>
            <a:r>
              <a:rPr lang="zh-TW" altLang="en-US" dirty="0"/>
              <a:t>專案的資本預算模型主要有：還本期限法</a:t>
            </a:r>
            <a:r>
              <a:rPr lang="en-US" altLang="zh-TW" dirty="0"/>
              <a:t>(the payback method)</a:t>
            </a:r>
            <a:r>
              <a:rPr lang="zh-TW" altLang="en-US" dirty="0"/>
              <a:t>、會計投資報酬率</a:t>
            </a:r>
            <a:r>
              <a:rPr lang="en-US" altLang="zh-TW" dirty="0"/>
              <a:t>(the accounting rate of return on investment, ROI)</a:t>
            </a:r>
            <a:r>
              <a:rPr lang="zh-TW" altLang="en-US" dirty="0"/>
              <a:t>、淨現值</a:t>
            </a:r>
            <a:r>
              <a:rPr lang="en-US" altLang="zh-TW" dirty="0"/>
              <a:t>(net present value) </a:t>
            </a:r>
            <a:r>
              <a:rPr lang="zh-TW" altLang="en-US" dirty="0"/>
              <a:t>與內部報酬率</a:t>
            </a:r>
            <a:r>
              <a:rPr lang="en-US" altLang="zh-TW" dirty="0"/>
              <a:t>(the internal rate of return, IRR)</a:t>
            </a:r>
            <a:endParaRPr lang="zh-TW" altLang="en-US" dirty="0"/>
          </a:p>
          <a:p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1003112-E4B6-4320-AC51-CF2D19114B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12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41E55DC3-5F76-43FC-B87D-2BBD505120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資訊系統的資本預算</a:t>
            </a:r>
          </a:p>
        </p:txBody>
      </p:sp>
    </p:spTree>
    <p:extLst>
      <p:ext uri="{BB962C8B-B14F-4D97-AF65-F5344CB8AC3E}">
        <p14:creationId xmlns:p14="http://schemas.microsoft.com/office/powerpoint/2010/main" val="1317167519"/>
      </p:ext>
    </p:extLst>
  </p:cSld>
  <p:clrMapOvr>
    <a:masterClrMapping/>
  </p:clrMapOvr>
  <p:transition>
    <p:fade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040C55C7-441E-4373-B19F-EFBB92F6884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系統因為大小、範疇、複雜度以及組織和技術的元件而有所不同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專案大小、專案結構，以及資訊系統人員和專案團隊的技術專精度，都會影響專案風險的程度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F93C8D16-C3A5-4884-AE13-95C135DB8B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13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8567F33-F186-4857-98EC-34564FC8B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專案風險的構面</a:t>
            </a:r>
          </a:p>
        </p:txBody>
      </p:sp>
    </p:spTree>
    <p:extLst>
      <p:ext uri="{BB962C8B-B14F-4D97-AF65-F5344CB8AC3E}">
        <p14:creationId xmlns:p14="http://schemas.microsoft.com/office/powerpoint/2010/main" val="2392655355"/>
      </p:ext>
    </p:extLst>
  </p:cSld>
  <p:clrMapOvr>
    <a:masterClrMapping/>
  </p:clrMapOvr>
  <p:transition>
    <p:fade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258FE12D-579B-44F7-B1B3-917397A6EC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成功的系統建置需要謹慎的</a:t>
            </a:r>
            <a:r>
              <a:rPr lang="zh-TW" altLang="en-US" dirty="0">
                <a:solidFill>
                  <a:srgbClr val="FFFF00"/>
                </a:solidFill>
              </a:rPr>
              <a:t>變革管理</a:t>
            </a:r>
            <a:r>
              <a:rPr lang="en-US" altLang="zh-TW" dirty="0">
                <a:solidFill>
                  <a:srgbClr val="FFFF00"/>
                </a:solidFill>
              </a:rPr>
              <a:t>(change management)</a:t>
            </a:r>
          </a:p>
          <a:p>
            <a:endParaRPr lang="en-US" altLang="zh-TW" dirty="0">
              <a:solidFill>
                <a:srgbClr val="FFFF00"/>
              </a:solidFill>
            </a:endParaRPr>
          </a:p>
          <a:p>
            <a:r>
              <a:rPr lang="zh-TW" altLang="en-US" dirty="0">
                <a:solidFill>
                  <a:srgbClr val="FFFF00"/>
                </a:solidFill>
              </a:rPr>
              <a:t>導入</a:t>
            </a:r>
            <a:r>
              <a:rPr lang="en-US" altLang="zh-TW" dirty="0">
                <a:solidFill>
                  <a:srgbClr val="FFFF00"/>
                </a:solidFill>
              </a:rPr>
              <a:t>(implementation) </a:t>
            </a:r>
            <a:r>
              <a:rPr lang="zh-TW" altLang="en-US" dirty="0"/>
              <a:t>意指創新</a:t>
            </a:r>
            <a:r>
              <a:rPr lang="en-US" altLang="zh-TW" dirty="0"/>
              <a:t>(</a:t>
            </a:r>
            <a:r>
              <a:rPr lang="zh-TW" altLang="en-US" dirty="0"/>
              <a:t>例如新系統</a:t>
            </a:r>
            <a:r>
              <a:rPr lang="en-US" altLang="zh-TW" dirty="0"/>
              <a:t>) </a:t>
            </a:r>
            <a:r>
              <a:rPr lang="zh-TW" altLang="en-US" dirty="0"/>
              <a:t>在採用、管理與例行化時所伴隨的全部組織活動。在導入的過程中，系統分析師扮演</a:t>
            </a:r>
            <a:r>
              <a:rPr lang="zh-TW" altLang="en-US" dirty="0">
                <a:solidFill>
                  <a:srgbClr val="FFFF00"/>
                </a:solidFill>
              </a:rPr>
              <a:t>變革代理人</a:t>
            </a:r>
            <a:r>
              <a:rPr lang="en-US" altLang="zh-TW" dirty="0">
                <a:solidFill>
                  <a:srgbClr val="FFFF00"/>
                </a:solidFill>
              </a:rPr>
              <a:t>(change agent) </a:t>
            </a:r>
            <a:r>
              <a:rPr lang="zh-TW" altLang="en-US" dirty="0"/>
              <a:t>的角色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224572C-394D-4239-8047-F409F8054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14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264D9969-168A-437E-924A-CF07FD8703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變革管理與導入的概念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558508828"/>
      </p:ext>
    </p:extLst>
  </p:cSld>
  <p:clrMapOvr>
    <a:masterClrMapping/>
  </p:clrMapOvr>
  <p:transition>
    <p:fade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5F1BF881-84EA-41B0-9B4B-6FD911FAED0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使用者及管理者的高度支持和參與，對系統導入將會有莫大的幫助</a:t>
            </a:r>
            <a:endParaRPr lang="en-US" altLang="zh-TW" dirty="0"/>
          </a:p>
          <a:p>
            <a:endParaRPr lang="zh-TW" altLang="en-US" dirty="0"/>
          </a:p>
          <a:p>
            <a:r>
              <a:rPr lang="zh-TW" altLang="en-US" dirty="0"/>
              <a:t>如果有來自不同位階管理者的支持和承諾，使用者與技術人員將會對資訊系統專案抱持更正面的想法</a:t>
            </a:r>
            <a:endParaRPr lang="en-US" altLang="zh-TW" dirty="0"/>
          </a:p>
          <a:p>
            <a:endParaRPr lang="en-US" altLang="zh-TW"/>
          </a:p>
          <a:p>
            <a:r>
              <a:rPr lang="zh-TW" altLang="en-US"/>
              <a:t>考量</a:t>
            </a:r>
            <a:r>
              <a:rPr lang="zh-TW" altLang="en-US" dirty="0"/>
              <a:t>創新與導入將帶來衝擊的情況下，企業應用與企業流程再造</a:t>
            </a:r>
            <a:r>
              <a:rPr lang="en-US" altLang="zh-TW" dirty="0"/>
              <a:t>(</a:t>
            </a:r>
            <a:r>
              <a:rPr lang="en-US" altLang="zh-TW" dirty="0" err="1"/>
              <a:t>BPR</a:t>
            </a:r>
            <a:r>
              <a:rPr lang="en-US" altLang="zh-TW" dirty="0"/>
              <a:t>) </a:t>
            </a:r>
            <a:r>
              <a:rPr lang="zh-TW" altLang="en-US" dirty="0"/>
              <a:t>的專案失敗率非常高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0F1164DC-95EA-4DDB-AF2F-F100E56F63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15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79A6FCF3-2BFC-42C7-AEB9-297E4C7C34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變革管理與導入的概念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9597282"/>
      </p:ext>
    </p:extLst>
  </p:cSld>
  <p:clrMapOvr>
    <a:masterClrMapping/>
  </p:clrMapOvr>
  <p:transition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639F1E69-ADDA-4CE2-ADFF-F4F5D702C66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找出專案所面對的風險本質與程度，是管理專案風險的第一步</a:t>
            </a:r>
            <a:endParaRPr lang="en-US" altLang="zh-TW" dirty="0"/>
          </a:p>
          <a:p>
            <a:r>
              <a:rPr lang="zh-TW" altLang="en-US" dirty="0"/>
              <a:t>在處理兼具挑戰性與複雜科技專案時，使用者可以透過</a:t>
            </a:r>
            <a:r>
              <a:rPr lang="zh-TW" altLang="en-US" dirty="0">
                <a:solidFill>
                  <a:srgbClr val="FFFF00"/>
                </a:solidFill>
              </a:rPr>
              <a:t>內部整合工具</a:t>
            </a:r>
            <a:r>
              <a:rPr lang="en-US" altLang="zh-TW" dirty="0">
                <a:solidFill>
                  <a:srgbClr val="FFFF00"/>
                </a:solidFill>
              </a:rPr>
              <a:t>(internal</a:t>
            </a: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en-US" altLang="zh-TW" dirty="0">
                <a:solidFill>
                  <a:srgbClr val="FFFF00"/>
                </a:solidFill>
              </a:rPr>
              <a:t>integration tools) </a:t>
            </a:r>
            <a:r>
              <a:rPr lang="zh-TW" altLang="en-US" dirty="0"/>
              <a:t>將利益最大化</a:t>
            </a:r>
            <a:endParaRPr lang="en-US" altLang="zh-TW" dirty="0"/>
          </a:p>
          <a:p>
            <a:r>
              <a:rPr lang="zh-TW" altLang="en-US" dirty="0"/>
              <a:t>對大型專案來說，適當地使用</a:t>
            </a:r>
            <a:r>
              <a:rPr lang="zh-TW" altLang="en-US" dirty="0">
                <a:solidFill>
                  <a:srgbClr val="FFFF00"/>
                </a:solidFill>
              </a:rPr>
              <a:t>正式規劃工具</a:t>
            </a:r>
            <a:r>
              <a:rPr lang="en-US" altLang="zh-TW" dirty="0">
                <a:solidFill>
                  <a:srgbClr val="FFFF00"/>
                </a:solidFill>
              </a:rPr>
              <a:t>(formal planning tools) </a:t>
            </a:r>
            <a:r>
              <a:rPr lang="zh-TW" altLang="en-US" dirty="0"/>
              <a:t>與</a:t>
            </a:r>
            <a:r>
              <a:rPr lang="zh-TW" altLang="en-US" dirty="0">
                <a:solidFill>
                  <a:srgbClr val="FFFF00"/>
                </a:solidFill>
              </a:rPr>
              <a:t>正式控制工具</a:t>
            </a:r>
            <a:r>
              <a:rPr lang="en-US" altLang="zh-TW" dirty="0">
                <a:solidFill>
                  <a:srgbClr val="FFFF00"/>
                </a:solidFill>
              </a:rPr>
              <a:t>(formal control tools) </a:t>
            </a:r>
            <a:r>
              <a:rPr lang="zh-TW" altLang="en-US" dirty="0"/>
              <a:t>來記錄與監控專案計畫，將能帶來可觀的效益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CC28D947-94C8-4E32-B613-B55903638C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16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C4A7F227-1D4B-4C97-A00A-243F024388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控制風險因素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944861751"/>
      </p:ext>
    </p:extLst>
  </p:cSld>
  <p:clrMapOvr>
    <a:masterClrMapping/>
  </p:clrMapOvr>
  <p:transition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85F6279-0384-4608-BFBA-1D9B24D530F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甘特圖</a:t>
            </a:r>
            <a:r>
              <a:rPr lang="en-US" altLang="zh-TW" dirty="0">
                <a:solidFill>
                  <a:srgbClr val="FFFF00"/>
                </a:solidFill>
              </a:rPr>
              <a:t>(Gantt chart) </a:t>
            </a:r>
            <a:r>
              <a:rPr lang="zh-TW" altLang="en-US" dirty="0"/>
              <a:t>列出專案活動及其起訖時間，以視覺化的方式呈現不同任務在專案中的時間、期間以及人力資源需求</a:t>
            </a:r>
          </a:p>
          <a:p>
            <a:r>
              <a:rPr lang="en-US" altLang="zh-TW" dirty="0">
                <a:solidFill>
                  <a:srgbClr val="FFFF00"/>
                </a:solidFill>
              </a:rPr>
              <a:t>PERT </a:t>
            </a:r>
            <a:r>
              <a:rPr lang="zh-TW" altLang="en-US" dirty="0">
                <a:solidFill>
                  <a:srgbClr val="FFFF00"/>
                </a:solidFill>
              </a:rPr>
              <a:t>圖</a:t>
            </a:r>
            <a:r>
              <a:rPr lang="en-US" altLang="zh-TW" dirty="0">
                <a:solidFill>
                  <a:srgbClr val="FFFF00"/>
                </a:solidFill>
              </a:rPr>
              <a:t>(PERT charts) </a:t>
            </a:r>
            <a:r>
              <a:rPr lang="zh-TW" altLang="en-US" dirty="0"/>
              <a:t>是計畫評核技術</a:t>
            </a:r>
            <a:r>
              <a:rPr lang="en-US" altLang="zh-TW" dirty="0"/>
              <a:t>(Program Evaluation and Review Technique, PERT) </a:t>
            </a:r>
            <a:r>
              <a:rPr lang="zh-TW" altLang="en-US" dirty="0"/>
              <a:t>的簡寫，以圖形化的方式，描述專案工作及其彼此的互動關係。</a:t>
            </a:r>
            <a:r>
              <a:rPr lang="en-US" altLang="zh-TW" dirty="0"/>
              <a:t>PERT </a:t>
            </a:r>
            <a:r>
              <a:rPr lang="zh-TW" altLang="en-US" dirty="0"/>
              <a:t>圖列出組成專案的所有活動，以及在特定活動開始前所必須完成的活動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B463DBB5-2848-4A96-B64D-420818247E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17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D6018FD5-7ECA-409E-97BE-D71EF174E1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控制風險因素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3410929"/>
      </p:ext>
    </p:extLst>
  </p:cSld>
  <p:clrMapOvr>
    <a:masterClrMapping/>
  </p:clrMapOvr>
  <p:transition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6C8DDC84-D62C-4E0C-AC5D-AFD4E85F6FD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較不結構化且有較多未定義需求的專案，必須讓使用者全程參與。使用者必須支持眾多可行方案中的其中一個方案，並對單一設計維持其承諾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外部整合工具</a:t>
            </a:r>
            <a:r>
              <a:rPr lang="en-US" altLang="zh-TW" dirty="0">
                <a:solidFill>
                  <a:srgbClr val="FFFF00"/>
                </a:solidFill>
              </a:rPr>
              <a:t>(external </a:t>
            </a:r>
            <a:r>
              <a:rPr lang="en-US" altLang="zh-TW" dirty="0" err="1">
                <a:solidFill>
                  <a:srgbClr val="FFFF00"/>
                </a:solidFill>
              </a:rPr>
              <a:t>integrationtools</a:t>
            </a:r>
            <a:r>
              <a:rPr lang="en-US" altLang="zh-TW" dirty="0">
                <a:solidFill>
                  <a:srgbClr val="FFFF00"/>
                </a:solidFill>
              </a:rPr>
              <a:t>) </a:t>
            </a:r>
            <a:r>
              <a:rPr lang="zh-TW" altLang="en-US" dirty="0"/>
              <a:t>包括連結導入團隊的工作以及組織所有階層使用者的方法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反對導入</a:t>
            </a:r>
            <a:r>
              <a:rPr lang="en-US" altLang="zh-TW" dirty="0">
                <a:solidFill>
                  <a:srgbClr val="FFFF00"/>
                </a:solidFill>
              </a:rPr>
              <a:t>(</a:t>
            </a:r>
            <a:r>
              <a:rPr lang="en-US" altLang="zh-TW" dirty="0" err="1">
                <a:solidFill>
                  <a:srgbClr val="FFFF00"/>
                </a:solidFill>
              </a:rPr>
              <a:t>counterimplementation</a:t>
            </a:r>
            <a:r>
              <a:rPr lang="en-US" altLang="zh-TW" dirty="0">
                <a:solidFill>
                  <a:srgbClr val="FFFF00"/>
                </a:solidFill>
              </a:rPr>
              <a:t>) </a:t>
            </a:r>
            <a:r>
              <a:rPr lang="zh-TW" altLang="en-US" dirty="0"/>
              <a:t>是一種蓄意的策略，用來阻撓組織的資訊系統或創新的導入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D28AFD5A-B23F-43B7-822D-76B11ECC79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18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0949F72-8686-486B-B109-3213CA7152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提高使用者參與及克服使用者抗拒</a:t>
            </a:r>
          </a:p>
        </p:txBody>
      </p:sp>
    </p:spTree>
    <p:extLst>
      <p:ext uri="{BB962C8B-B14F-4D97-AF65-F5344CB8AC3E}">
        <p14:creationId xmlns:p14="http://schemas.microsoft.com/office/powerpoint/2010/main" val="4033692165"/>
      </p:ext>
    </p:extLst>
  </p:cSld>
  <p:clrMapOvr>
    <a:masterClrMapping/>
  </p:clrMapOvr>
  <p:transition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587DFE26-F717-4BB7-ADA1-9873756C94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4534"/>
            <a:ext cx="8534152" cy="5156607"/>
          </a:xfrm>
        </p:spPr>
        <p:txBody>
          <a:bodyPr>
            <a:normAutofit lnSpcReduction="10000"/>
          </a:bodyPr>
          <a:lstStyle/>
          <a:p>
            <a:r>
              <a:rPr lang="zh-TW" altLang="en-US" dirty="0">
                <a:solidFill>
                  <a:srgbClr val="FFFF00"/>
                </a:solidFill>
              </a:rPr>
              <a:t>境內出口商</a:t>
            </a:r>
            <a:r>
              <a:rPr lang="en-US" altLang="zh-TW" dirty="0">
                <a:solidFill>
                  <a:srgbClr val="FFFF00"/>
                </a:solidFill>
              </a:rPr>
              <a:t>(domestic exporter) </a:t>
            </a:r>
            <a:r>
              <a:rPr lang="zh-TW" altLang="en-US" dirty="0"/>
              <a:t>策略，將公司的活動大幅度地集中在發源母國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多國</a:t>
            </a:r>
            <a:r>
              <a:rPr lang="en-US" altLang="zh-TW" dirty="0">
                <a:solidFill>
                  <a:srgbClr val="FFFF00"/>
                </a:solidFill>
              </a:rPr>
              <a:t>(multinational) </a:t>
            </a:r>
            <a:r>
              <a:rPr lang="zh-TW" altLang="en-US" dirty="0"/>
              <a:t>策略強調母國集中管控財務會計，但將生產、銷售與行銷等營運分權給國外單位負責</a:t>
            </a:r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特許經營</a:t>
            </a:r>
            <a:r>
              <a:rPr lang="en-US" altLang="zh-TW" dirty="0">
                <a:solidFill>
                  <a:srgbClr val="FFFF00"/>
                </a:solidFill>
              </a:rPr>
              <a:t>(franchisers) </a:t>
            </a:r>
            <a:r>
              <a:rPr lang="zh-TW" altLang="en-US" dirty="0"/>
              <a:t>是個有趣的新舊組合。一方面，產品在母國被創造、設計、融資並進行最初的生產，然而因為產品特性的緣故，必須大幅依賴國外人員進行進一步的生產、行銷與人力資源管理</a:t>
            </a:r>
            <a:endParaRPr lang="en-US" altLang="zh-TW" dirty="0"/>
          </a:p>
          <a:p>
            <a:r>
              <a:rPr lang="zh-TW" altLang="en-US" dirty="0"/>
              <a:t>在</a:t>
            </a:r>
            <a:r>
              <a:rPr lang="zh-TW" altLang="en-US" dirty="0">
                <a:solidFill>
                  <a:srgbClr val="FFFF00"/>
                </a:solidFill>
              </a:rPr>
              <a:t>跨國</a:t>
            </a:r>
            <a:r>
              <a:rPr lang="en-US" altLang="zh-TW" dirty="0">
                <a:solidFill>
                  <a:srgbClr val="FFFF00"/>
                </a:solidFill>
              </a:rPr>
              <a:t>(transnational) </a:t>
            </a:r>
            <a:r>
              <a:rPr lang="zh-TW" altLang="en-US" dirty="0"/>
              <a:t>策略中，幾乎所有的加值活動都以全球化的觀點來管理，不考慮疆界的問題，試著將供應與需求最佳化，並善用地區優勢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16C982F5-25B6-445F-B959-D326EEC24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19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0C83A258-1F99-4A4A-9132-B73D40718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發展全球化企業有哪些可行的策略？</a:t>
            </a:r>
          </a:p>
        </p:txBody>
      </p:sp>
    </p:spTree>
    <p:extLst>
      <p:ext uri="{BB962C8B-B14F-4D97-AF65-F5344CB8AC3E}">
        <p14:creationId xmlns:p14="http://schemas.microsoft.com/office/powerpoint/2010/main" val="3334105210"/>
      </p:ext>
    </p:extLst>
  </p:cSld>
  <p:clrMapOvr>
    <a:masterClrMapping/>
  </p:clrMapOvr>
  <p:transition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B1FC4F7-4146-4FD2-BF6B-75A3C9AAD8C2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02F2111-3328-428E-AF71-D7A4716169C8}" type="slidenum">
              <a:rPr lang="en-US" altLang="ko-KR" smtClean="0"/>
              <a:pPr/>
              <a:t>2</a:t>
            </a:fld>
            <a:endParaRPr lang="en-US" altLang="ko-KR" dirty="0"/>
          </a:p>
        </p:txBody>
      </p:sp>
      <p:sp>
        <p:nvSpPr>
          <p:cNvPr id="6" name="標題 23">
            <a:extLst>
              <a:ext uri="{FF2B5EF4-FFF2-40B4-BE49-F238E27FC236}">
                <a16:creationId xmlns:a16="http://schemas.microsoft.com/office/drawing/2014/main" id="{46E5AC33-BD90-4090-A2E0-B4899C8E544F}"/>
              </a:ext>
            </a:extLst>
          </p:cNvPr>
          <p:cNvSpPr txBox="1">
            <a:spLocks/>
          </p:cNvSpPr>
          <p:nvPr/>
        </p:nvSpPr>
        <p:spPr bwMode="auto">
          <a:xfrm>
            <a:off x="700088" y="2007929"/>
            <a:ext cx="4952032" cy="14930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4400" baseline="0">
                <a:solidFill>
                  <a:srgbClr val="00FFFF"/>
                </a:solidFill>
                <a:latin typeface="Arial" panose="020B0604020202020204" pitchFamily="34" charset="0"/>
                <a:ea typeface="標楷體" panose="03000509000000000000" pitchFamily="65" charset="-120"/>
                <a:cs typeface="+mj-cs"/>
              </a:defRPr>
            </a:lvl1pPr>
            <a:lvl2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2pPr>
            <a:lvl3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3pPr>
            <a:lvl4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4pPr>
            <a:lvl5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kumimoji="1" sz="360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</a:defRPr>
            </a:lvl5pPr>
            <a:lvl6pPr marL="4572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6pPr>
            <a:lvl7pPr marL="9144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7pPr>
            <a:lvl8pPr marL="13716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8pPr>
            <a:lvl9pPr marL="1828800" algn="l" rtl="0" fontAlgn="base" latinLnBrk="1">
              <a:spcBef>
                <a:spcPct val="0"/>
              </a:spcBef>
              <a:spcAft>
                <a:spcPct val="0"/>
              </a:spcAft>
              <a:defRPr kumimoji="1" sz="3000" b="1" i="1">
                <a:solidFill>
                  <a:schemeClr val="bg1"/>
                </a:solidFill>
                <a:latin typeface="굴림" pitchFamily="50" charset="-127"/>
                <a:ea typeface="굴림" pitchFamily="50" charset="-127"/>
              </a:defRPr>
            </a:lvl9pPr>
          </a:lstStyle>
          <a:p>
            <a:r>
              <a:rPr lang="zh-TW" altLang="en-US" sz="3600" kern="0" dirty="0">
                <a:solidFill>
                  <a:srgbClr val="FFC000"/>
                </a:solidFill>
              </a:rPr>
              <a:t>管理專案</a:t>
            </a:r>
            <a:endParaRPr lang="zh-TW" altLang="en-US" sz="3600" kern="0" dirty="0">
              <a:solidFill>
                <a:srgbClr val="FFC000"/>
              </a:solidFill>
              <a:effectLst/>
            </a:endParaRPr>
          </a:p>
        </p:txBody>
      </p:sp>
      <p:sp>
        <p:nvSpPr>
          <p:cNvPr id="3" name="標題 2">
            <a:extLst>
              <a:ext uri="{FF2B5EF4-FFF2-40B4-BE49-F238E27FC236}">
                <a16:creationId xmlns:a16="http://schemas.microsoft.com/office/drawing/2014/main" id="{5C0A7E51-941C-4C37-A344-498496984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CHAPTER 14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27603198"/>
      </p:ext>
    </p:extLst>
  </p:cSld>
  <p:clrMapOvr>
    <a:masterClrMapping/>
  </p:clrMapOvr>
  <p:transition>
    <p:fade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34EB5F5-4B39-437B-96B9-4DA23C29E9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20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A683065-FBCA-49AB-8749-51D74B23D8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全球企業策略與結構</a:t>
            </a:r>
          </a:p>
        </p:txBody>
      </p:sp>
      <p:pic>
        <p:nvPicPr>
          <p:cNvPr id="11" name="內容版面配置區 10">
            <a:extLst>
              <a:ext uri="{FF2B5EF4-FFF2-40B4-BE49-F238E27FC236}">
                <a16:creationId xmlns:a16="http://schemas.microsoft.com/office/drawing/2014/main" id="{B4F93A84-B321-48FF-9E41-91EE743FDA1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23528" y="1988840"/>
            <a:ext cx="8534400" cy="23098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800410"/>
      </p:ext>
    </p:extLst>
  </p:cSld>
  <p:clrMapOvr>
    <a:masterClrMapping/>
  </p:clrMapOvr>
  <p:transition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FE5BB250-9FE8-4372-884F-26D3DC1F46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4534"/>
            <a:ext cx="8534152" cy="5272818"/>
          </a:xfrm>
        </p:spPr>
        <p:txBody>
          <a:bodyPr>
            <a:normAutofit/>
          </a:bodyPr>
          <a:lstStyle/>
          <a:p>
            <a:r>
              <a:rPr lang="zh-TW" altLang="en-US" dirty="0"/>
              <a:t>這裡所稱的</a:t>
            </a:r>
            <a:r>
              <a:rPr lang="zh-TW" altLang="en-US" i="1" dirty="0"/>
              <a:t>系統</a:t>
            </a:r>
            <a:r>
              <a:rPr lang="en-US" altLang="zh-TW" i="1" dirty="0"/>
              <a:t>(systems) </a:t>
            </a:r>
            <a:r>
              <a:rPr lang="zh-TW" altLang="en-US" dirty="0"/>
              <a:t>，我們指的是建立與運作資訊系統時所有的活動</a:t>
            </a:r>
          </a:p>
          <a:p>
            <a:r>
              <a:rPr lang="zh-TW" altLang="en-US" i="1" dirty="0"/>
              <a:t>集中式的系統</a:t>
            </a:r>
            <a:r>
              <a:rPr lang="en-US" altLang="zh-TW" i="1" dirty="0"/>
              <a:t>(centralized systems) </a:t>
            </a:r>
            <a:r>
              <a:rPr lang="zh-TW" altLang="en-US" dirty="0"/>
              <a:t>為不論是開發還是營運都在母公司進行的系統</a:t>
            </a:r>
            <a:endParaRPr lang="en-US" altLang="zh-TW" dirty="0"/>
          </a:p>
          <a:p>
            <a:r>
              <a:rPr lang="zh-TW" altLang="en-US" i="1" dirty="0"/>
              <a:t>複製式的系統</a:t>
            </a:r>
            <a:r>
              <a:rPr lang="en-US" altLang="zh-TW" i="1" dirty="0"/>
              <a:t>(duplicated systems) </a:t>
            </a:r>
            <a:r>
              <a:rPr lang="zh-TW" altLang="en-US" dirty="0"/>
              <a:t>則是在母公司開發，但在境外各單位自主營運</a:t>
            </a:r>
            <a:endParaRPr lang="en-US" altLang="zh-TW" dirty="0"/>
          </a:p>
          <a:p>
            <a:r>
              <a:rPr lang="zh-TW" altLang="en-US" i="1" dirty="0"/>
              <a:t>分權式的系統</a:t>
            </a:r>
            <a:r>
              <a:rPr lang="en-US" altLang="zh-TW" i="1" dirty="0"/>
              <a:t>(decentralized systems) </a:t>
            </a:r>
            <a:r>
              <a:rPr lang="zh-TW" altLang="en-US" dirty="0"/>
              <a:t>為境外單位自行設計所要的解決方案與系統</a:t>
            </a:r>
            <a:endParaRPr lang="en-US" altLang="zh-TW" dirty="0"/>
          </a:p>
          <a:p>
            <a:r>
              <a:rPr lang="zh-TW" altLang="en-US" i="1" dirty="0"/>
              <a:t>網路式的系統</a:t>
            </a:r>
            <a:r>
              <a:rPr lang="en-US" altLang="zh-TW" i="1" dirty="0"/>
              <a:t>(networked systems) </a:t>
            </a:r>
            <a:r>
              <a:rPr lang="zh-TW" altLang="en-US" dirty="0"/>
              <a:t>則是採整合的方式來開發與營運系統，橫跨所有的單位進行協同運作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72B71BE7-8CE1-4144-8E83-7398F2E50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21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4200D98-7A5F-4A1B-A196-D2557D88E4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配合策略的全球系統</a:t>
            </a:r>
          </a:p>
        </p:txBody>
      </p:sp>
    </p:spTree>
    <p:extLst>
      <p:ext uri="{BB962C8B-B14F-4D97-AF65-F5344CB8AC3E}">
        <p14:creationId xmlns:p14="http://schemas.microsoft.com/office/powerpoint/2010/main" val="1689207801"/>
      </p:ext>
    </p:extLst>
  </p:cSld>
  <p:clrMapOvr>
    <a:masterClrMapping/>
  </p:clrMapOvr>
  <p:transition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69261BA8-AC35-472C-8136-C44D3D3AF6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16CF00DF-919C-4E0E-A1D1-B8149AD25A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全球策略與系統配置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6CF554E8-7077-42EE-BC28-528FF913D6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22</a:t>
            </a:fld>
            <a:endParaRPr lang="en-US" altLang="ko-KR"/>
          </a:p>
        </p:txBody>
      </p:sp>
      <p:pic>
        <p:nvPicPr>
          <p:cNvPr id="6" name="內容版面配置區 9">
            <a:extLst>
              <a:ext uri="{FF2B5EF4-FFF2-40B4-BE49-F238E27FC236}">
                <a16:creationId xmlns:a16="http://schemas.microsoft.com/office/drawing/2014/main" id="{B1D21D63-DC86-4E6A-BB3C-6632D40755D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2773" y="1844824"/>
            <a:ext cx="7605712" cy="24631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5745849"/>
      </p:ext>
    </p:extLst>
  </p:cSld>
  <p:clrMapOvr>
    <a:masterClrMapping/>
  </p:clrMapOvr>
  <p:transition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E20D0994-7437-46AF-9774-A082D77D2B5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為了發展全球化的公司與資訊系統支援架構，公司需要依循下列的準則：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以獲取競爭優勢為目的來組織加值活動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在公司活動的每個層級</a:t>
            </a:r>
            <a:r>
              <a:rPr lang="en-US" altLang="zh-TW" dirty="0"/>
              <a:t>(</a:t>
            </a:r>
            <a:r>
              <a:rPr lang="zh-TW" altLang="en-US" dirty="0"/>
              <a:t>地區、國家與國際</a:t>
            </a:r>
            <a:r>
              <a:rPr lang="en-US" altLang="zh-TW" dirty="0"/>
              <a:t>)</a:t>
            </a:r>
            <a:r>
              <a:rPr lang="zh-TW" altLang="en-US" dirty="0"/>
              <a:t>，開發與營運系統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在全球總部建立單一辦公室，負責開發國際系統，並由全球資訊長負責領導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B7B4055-9089-4600-AE25-21561DCA4F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23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2FB8AE88-A742-425E-AC0D-47A44D95E0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企業重建</a:t>
            </a:r>
          </a:p>
        </p:txBody>
      </p:sp>
    </p:spTree>
    <p:extLst>
      <p:ext uri="{BB962C8B-B14F-4D97-AF65-F5344CB8AC3E}">
        <p14:creationId xmlns:p14="http://schemas.microsoft.com/office/powerpoint/2010/main" val="3485442150"/>
      </p:ext>
    </p:extLst>
  </p:cSld>
  <p:clrMapOvr>
    <a:masterClrMapping/>
  </p:clrMapOvr>
  <p:transition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32113749-BA66-4B29-8BA6-D7B08D52615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</a:rPr>
              <a:t>俄羅斯風格的電子商務</a:t>
            </a:r>
            <a:endParaRPr lang="en-US" altLang="zh-TW" dirty="0">
              <a:solidFill>
                <a:srgbClr val="92D050"/>
              </a:solidFill>
            </a:endParaRPr>
          </a:p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請描述電子商務在俄羅斯成長的科技和組織障礙。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這些科技和組織因素，如何阻礙公司在俄羅斯經營生意或建立俄羅斯電子商務網站？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像是</a:t>
            </a:r>
            <a:r>
              <a:rPr lang="en-US" altLang="zh-TW" dirty="0" err="1"/>
              <a:t>amazon.com</a:t>
            </a:r>
            <a:r>
              <a:rPr lang="en-US" altLang="zh-TW" dirty="0"/>
              <a:t> </a:t>
            </a:r>
            <a:r>
              <a:rPr lang="zh-TW" altLang="en-US" dirty="0"/>
              <a:t>和</a:t>
            </a:r>
            <a:r>
              <a:rPr lang="en-US" altLang="zh-TW" dirty="0"/>
              <a:t>eBay </a:t>
            </a:r>
            <a:r>
              <a:rPr lang="zh-TW" altLang="en-US" dirty="0"/>
              <a:t>等非俄羅斯的公司，有機會在俄羅斯蓬勃發展嗎？請解釋之。</a:t>
            </a: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83FFD7D8-EFC5-43EA-888D-0B7642C06A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24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9E4E7039-FE68-42F0-A981-185D696101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互動個案：組織的觀點</a:t>
            </a:r>
            <a:endParaRPr lang="zh-TW" altLang="en-US" dirty="0"/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9BCE7FBE-F9A7-4BD9-AE70-0C7C8713B49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06" y="11663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4108031"/>
      </p:ext>
    </p:extLst>
  </p:cSld>
  <p:clrMapOvr>
    <a:masterClrMapping/>
  </p:clrMapOvr>
  <p:transition>
    <p:fade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9F75BC9C-617D-45F2-ACE1-2BC1BAB361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</a:rPr>
              <a:t>南韓寸步難行的網路</a:t>
            </a:r>
            <a:endParaRPr lang="en-US" altLang="zh-TW" dirty="0">
              <a:solidFill>
                <a:srgbClr val="92D050"/>
              </a:solidFill>
            </a:endParaRPr>
          </a:p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為什麼網路會在南韓受到限制？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南韓的網路限制對在南韓做生意的國際公司有什麼影響？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在南韓市場發展電子商務時，有哪些管理、組織，以及科技的因素需要納入考量？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FBFACF6-18BD-4DA3-B36A-0CD8D82476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25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D4EE418-5448-4809-BF83-7F4BB0C88D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互動個案：管理的觀點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35CE2B86-EEBF-4571-B2B7-8D7058A65F3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7306" y="11663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5197446"/>
      </p:ext>
    </p:extLst>
  </p:cSld>
  <p:clrMapOvr>
    <a:masterClrMapping/>
  </p:clrMapOvr>
  <p:transition>
    <p:fade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1BDBAC76-D783-41CF-A166-29E9BAE66A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5536" y="1324534"/>
            <a:ext cx="8534152" cy="4912777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個案研究問題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聯合利華經歷了哪些全球系統的典型管理問題？有什麼管理、組織以及科技因素需要對這些問題負責？</a:t>
            </a:r>
            <a:endParaRPr lang="en-US" altLang="zh-TW" dirty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聯合利華的新系統和</a:t>
            </a:r>
            <a:r>
              <a:rPr lang="en-US" altLang="zh-TW" dirty="0"/>
              <a:t>SAP HANA </a:t>
            </a:r>
            <a:r>
              <a:rPr lang="zh-TW" altLang="en-US" dirty="0"/>
              <a:t>的使用如何支援自身的競爭策略？公司所選擇的解決方案效率如何？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聯合利華的新系統如何改善經營和管理決策？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全球企業環境會對像是聯合利華的企業造成什麼影響？而這又會如何影響到企業對於系統的選擇？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3E7E1FD8-DDCA-4A6B-B380-294C13765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26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4B39170E-C82D-4162-96CF-6D24542993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個案研究：聯合利華邁向全球統一系統</a:t>
            </a:r>
            <a:endParaRPr lang="zh-TW" altLang="en-US" dirty="0"/>
          </a:p>
        </p:txBody>
      </p:sp>
      <p:pic>
        <p:nvPicPr>
          <p:cNvPr id="5" name="圖片 4">
            <a:extLst>
              <a:ext uri="{FF2B5EF4-FFF2-40B4-BE49-F238E27FC236}">
                <a16:creationId xmlns:a16="http://schemas.microsoft.com/office/drawing/2014/main" id="{58535029-EB5A-4C57-BFAE-0C945BA3B54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5787270"/>
      </p:ext>
    </p:extLst>
  </p:cSld>
  <p:clrMapOvr>
    <a:masterClrMapping/>
  </p:clrMapOvr>
  <p:transition>
    <p:fade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9982648D-F1F4-47CA-BD82-D777E7ABE3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27</a:t>
            </a:fld>
            <a:endParaRPr lang="en-US" altLang="ko-KR"/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878E9B5E-D140-4383-9BD4-684CA1D46884}"/>
              </a:ext>
            </a:extLst>
          </p:cNvPr>
          <p:cNvSpPr/>
          <p:nvPr/>
        </p:nvSpPr>
        <p:spPr>
          <a:xfrm>
            <a:off x="2034177" y="3873361"/>
            <a:ext cx="5001463" cy="724224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Signika" panose="02010003020600000004" pitchFamily="50" charset="0"/>
              </a:rPr>
              <a:t>THANKS FOR WATCHING</a:t>
            </a:r>
          </a:p>
        </p:txBody>
      </p:sp>
      <p:grpSp>
        <p:nvGrpSpPr>
          <p:cNvPr id="7" name="Group 76">
            <a:extLst>
              <a:ext uri="{FF2B5EF4-FFF2-40B4-BE49-F238E27FC236}">
                <a16:creationId xmlns:a16="http://schemas.microsoft.com/office/drawing/2014/main" id="{BD1C7305-024E-4639-B6C9-50EAB9AAA763}"/>
              </a:ext>
            </a:extLst>
          </p:cNvPr>
          <p:cNvGrpSpPr/>
          <p:nvPr/>
        </p:nvGrpSpPr>
        <p:grpSpPr>
          <a:xfrm>
            <a:off x="3059832" y="815665"/>
            <a:ext cx="3010442" cy="2428995"/>
            <a:chOff x="4585077" y="1387391"/>
            <a:chExt cx="3010442" cy="2428995"/>
          </a:xfrm>
        </p:grpSpPr>
        <p:sp>
          <p:nvSpPr>
            <p:cNvPr id="8" name="Rectangle 29">
              <a:extLst>
                <a:ext uri="{FF2B5EF4-FFF2-40B4-BE49-F238E27FC236}">
                  <a16:creationId xmlns:a16="http://schemas.microsoft.com/office/drawing/2014/main" id="{EAE3324B-7B40-40D5-BCB9-854C6BD94A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6366" y="3114261"/>
              <a:ext cx="9534" cy="19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Rectangle 31">
              <a:extLst>
                <a:ext uri="{FF2B5EF4-FFF2-40B4-BE49-F238E27FC236}">
                  <a16:creationId xmlns:a16="http://schemas.microsoft.com/office/drawing/2014/main" id="{4B148985-1A51-4264-AA62-33EAE8B080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63107" y="3114261"/>
              <a:ext cx="9534" cy="1920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0" name="Group 71">
              <a:extLst>
                <a:ext uri="{FF2B5EF4-FFF2-40B4-BE49-F238E27FC236}">
                  <a16:creationId xmlns:a16="http://schemas.microsoft.com/office/drawing/2014/main" id="{FE5B4B9D-A72E-4533-8AD9-87AF274E2268}"/>
                </a:ext>
              </a:extLst>
            </p:cNvPr>
            <p:cNvGrpSpPr/>
            <p:nvPr/>
          </p:nvGrpSpPr>
          <p:grpSpPr>
            <a:xfrm>
              <a:off x="4585077" y="1387391"/>
              <a:ext cx="3010442" cy="1726871"/>
              <a:chOff x="4585077" y="1387391"/>
              <a:chExt cx="3010442" cy="1726871"/>
            </a:xfrm>
          </p:grpSpPr>
          <p:sp>
            <p:nvSpPr>
              <p:cNvPr id="26" name="Freeform 32">
                <a:extLst>
                  <a:ext uri="{FF2B5EF4-FFF2-40B4-BE49-F238E27FC236}">
                    <a16:creationId xmlns:a16="http://schemas.microsoft.com/office/drawing/2014/main" id="{3F97310B-C50A-4ED9-95DB-BB34228B1A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85077" y="1387391"/>
                <a:ext cx="1505619" cy="1726870"/>
              </a:xfrm>
              <a:custGeom>
                <a:avLst/>
                <a:gdLst>
                  <a:gd name="T0" fmla="*/ 801 w 801"/>
                  <a:gd name="T1" fmla="*/ 0 h 901"/>
                  <a:gd name="T2" fmla="*/ 701 w 801"/>
                  <a:gd name="T3" fmla="*/ 901 h 901"/>
                  <a:gd name="T4" fmla="*/ 730 w 801"/>
                  <a:gd name="T5" fmla="*/ 901 h 901"/>
                  <a:gd name="T6" fmla="*/ 801 w 801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1" h="901">
                    <a:moveTo>
                      <a:pt x="801" y="0"/>
                    </a:moveTo>
                    <a:cubicBezTo>
                      <a:pt x="0" y="0"/>
                      <a:pt x="701" y="901"/>
                      <a:pt x="701" y="901"/>
                    </a:cubicBezTo>
                    <a:cubicBezTo>
                      <a:pt x="730" y="901"/>
                      <a:pt x="730" y="901"/>
                      <a:pt x="730" y="901"/>
                    </a:cubicBezTo>
                    <a:cubicBezTo>
                      <a:pt x="571" y="663"/>
                      <a:pt x="244" y="79"/>
                      <a:pt x="801" y="0"/>
                    </a:cubicBezTo>
                  </a:path>
                </a:pathLst>
              </a:custGeom>
              <a:solidFill>
                <a:srgbClr val="00BBD6">
                  <a:alpha val="76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7" name="Freeform 33">
                <a:extLst>
                  <a:ext uri="{FF2B5EF4-FFF2-40B4-BE49-F238E27FC236}">
                    <a16:creationId xmlns:a16="http://schemas.microsoft.com/office/drawing/2014/main" id="{F48491AF-E5A9-4F4B-B3E7-B4966BDFD7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043516" y="1387391"/>
                <a:ext cx="1047179" cy="1726870"/>
              </a:xfrm>
              <a:custGeom>
                <a:avLst/>
                <a:gdLst>
                  <a:gd name="T0" fmla="*/ 557 w 557"/>
                  <a:gd name="T1" fmla="*/ 0 h 901"/>
                  <a:gd name="T2" fmla="*/ 486 w 557"/>
                  <a:gd name="T3" fmla="*/ 901 h 901"/>
                  <a:gd name="T4" fmla="*/ 506 w 557"/>
                  <a:gd name="T5" fmla="*/ 901 h 901"/>
                  <a:gd name="T6" fmla="*/ 557 w 557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7" h="901">
                    <a:moveTo>
                      <a:pt x="557" y="0"/>
                    </a:moveTo>
                    <a:cubicBezTo>
                      <a:pt x="0" y="79"/>
                      <a:pt x="327" y="663"/>
                      <a:pt x="486" y="901"/>
                    </a:cubicBezTo>
                    <a:cubicBezTo>
                      <a:pt x="506" y="901"/>
                      <a:pt x="506" y="901"/>
                      <a:pt x="506" y="901"/>
                    </a:cubicBezTo>
                    <a:cubicBezTo>
                      <a:pt x="393" y="663"/>
                      <a:pt x="159" y="79"/>
                      <a:pt x="557" y="0"/>
                    </a:cubicBezTo>
                  </a:path>
                </a:pathLst>
              </a:custGeom>
              <a:solidFill>
                <a:srgbClr val="F49D15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8" name="Freeform 34">
                <a:extLst>
                  <a:ext uri="{FF2B5EF4-FFF2-40B4-BE49-F238E27FC236}">
                    <a16:creationId xmlns:a16="http://schemas.microsoft.com/office/drawing/2014/main" id="{96742004-1B24-4A07-B916-1CDC453E5F3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41791" y="1387391"/>
                <a:ext cx="448905" cy="1726870"/>
              </a:xfrm>
              <a:custGeom>
                <a:avLst/>
                <a:gdLst>
                  <a:gd name="T0" fmla="*/ 239 w 239"/>
                  <a:gd name="T1" fmla="*/ 0 h 901"/>
                  <a:gd name="T2" fmla="*/ 208 w 239"/>
                  <a:gd name="T3" fmla="*/ 901 h 901"/>
                  <a:gd name="T4" fmla="*/ 239 w 239"/>
                  <a:gd name="T5" fmla="*/ 901 h 901"/>
                  <a:gd name="T6" fmla="*/ 239 w 239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9" h="901">
                    <a:moveTo>
                      <a:pt x="239" y="0"/>
                    </a:moveTo>
                    <a:cubicBezTo>
                      <a:pt x="0" y="79"/>
                      <a:pt x="140" y="663"/>
                      <a:pt x="208" y="901"/>
                    </a:cubicBezTo>
                    <a:cubicBezTo>
                      <a:pt x="239" y="901"/>
                      <a:pt x="239" y="901"/>
                      <a:pt x="239" y="901"/>
                    </a:cubicBezTo>
                    <a:cubicBezTo>
                      <a:pt x="239" y="0"/>
                      <a:pt x="239" y="0"/>
                      <a:pt x="239" y="0"/>
                    </a:cubicBezTo>
                  </a:path>
                </a:pathLst>
              </a:custGeom>
              <a:solidFill>
                <a:srgbClr val="0EBEA9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29" name="Freeform 35">
                <a:extLst>
                  <a:ext uri="{FF2B5EF4-FFF2-40B4-BE49-F238E27FC236}">
                    <a16:creationId xmlns:a16="http://schemas.microsoft.com/office/drawing/2014/main" id="{27126938-7B26-43AB-84FE-A9AA8F14F15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42256" y="1387391"/>
                <a:ext cx="748439" cy="1726870"/>
              </a:xfrm>
              <a:custGeom>
                <a:avLst/>
                <a:gdLst>
                  <a:gd name="T0" fmla="*/ 398 w 398"/>
                  <a:gd name="T1" fmla="*/ 0 h 901"/>
                  <a:gd name="T2" fmla="*/ 347 w 398"/>
                  <a:gd name="T3" fmla="*/ 901 h 901"/>
                  <a:gd name="T4" fmla="*/ 367 w 398"/>
                  <a:gd name="T5" fmla="*/ 901 h 901"/>
                  <a:gd name="T6" fmla="*/ 398 w 398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8" h="901">
                    <a:moveTo>
                      <a:pt x="398" y="0"/>
                    </a:moveTo>
                    <a:cubicBezTo>
                      <a:pt x="0" y="79"/>
                      <a:pt x="234" y="663"/>
                      <a:pt x="347" y="901"/>
                    </a:cubicBezTo>
                    <a:cubicBezTo>
                      <a:pt x="367" y="901"/>
                      <a:pt x="367" y="901"/>
                      <a:pt x="367" y="901"/>
                    </a:cubicBezTo>
                    <a:cubicBezTo>
                      <a:pt x="299" y="663"/>
                      <a:pt x="159" y="79"/>
                      <a:pt x="398" y="0"/>
                    </a:cubicBezTo>
                  </a:path>
                </a:pathLst>
              </a:custGeom>
              <a:solidFill>
                <a:srgbClr val="9BC319">
                  <a:alpha val="98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0" name="Freeform 36">
                <a:extLst>
                  <a:ext uri="{FF2B5EF4-FFF2-40B4-BE49-F238E27FC236}">
                    <a16:creationId xmlns:a16="http://schemas.microsoft.com/office/drawing/2014/main" id="{5063A000-3BFB-46B8-BB53-B6498FF45E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1504824" cy="1726870"/>
              </a:xfrm>
              <a:custGeom>
                <a:avLst/>
                <a:gdLst>
                  <a:gd name="T0" fmla="*/ 0 w 801"/>
                  <a:gd name="T1" fmla="*/ 0 h 901"/>
                  <a:gd name="T2" fmla="*/ 100 w 801"/>
                  <a:gd name="T3" fmla="*/ 901 h 901"/>
                  <a:gd name="T4" fmla="*/ 71 w 801"/>
                  <a:gd name="T5" fmla="*/ 901 h 901"/>
                  <a:gd name="T6" fmla="*/ 0 w 801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801" h="901">
                    <a:moveTo>
                      <a:pt x="0" y="0"/>
                    </a:moveTo>
                    <a:cubicBezTo>
                      <a:pt x="801" y="0"/>
                      <a:pt x="100" y="901"/>
                      <a:pt x="100" y="901"/>
                    </a:cubicBezTo>
                    <a:cubicBezTo>
                      <a:pt x="71" y="901"/>
                      <a:pt x="71" y="901"/>
                      <a:pt x="71" y="901"/>
                    </a:cubicBezTo>
                    <a:cubicBezTo>
                      <a:pt x="229" y="663"/>
                      <a:pt x="556" y="79"/>
                      <a:pt x="0" y="0"/>
                    </a:cubicBezTo>
                  </a:path>
                </a:pathLst>
              </a:custGeom>
              <a:solidFill>
                <a:srgbClr val="AC59C1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id="{18F416FC-D508-47E1-A076-26D04D0445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1044796" cy="1726870"/>
              </a:xfrm>
              <a:custGeom>
                <a:avLst/>
                <a:gdLst>
                  <a:gd name="T0" fmla="*/ 0 w 556"/>
                  <a:gd name="T1" fmla="*/ 0 h 901"/>
                  <a:gd name="T2" fmla="*/ 71 w 556"/>
                  <a:gd name="T3" fmla="*/ 901 h 901"/>
                  <a:gd name="T4" fmla="*/ 50 w 556"/>
                  <a:gd name="T5" fmla="*/ 901 h 901"/>
                  <a:gd name="T6" fmla="*/ 0 w 556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556" h="901">
                    <a:moveTo>
                      <a:pt x="0" y="0"/>
                    </a:moveTo>
                    <a:cubicBezTo>
                      <a:pt x="556" y="79"/>
                      <a:pt x="229" y="663"/>
                      <a:pt x="71" y="901"/>
                    </a:cubicBezTo>
                    <a:cubicBezTo>
                      <a:pt x="50" y="901"/>
                      <a:pt x="50" y="901"/>
                      <a:pt x="50" y="901"/>
                    </a:cubicBezTo>
                    <a:cubicBezTo>
                      <a:pt x="164" y="663"/>
                      <a:pt x="397" y="79"/>
                      <a:pt x="0" y="0"/>
                    </a:cubicBezTo>
                  </a:path>
                </a:pathLst>
              </a:custGeom>
              <a:solidFill>
                <a:schemeClr val="tx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13BDC51B-08B5-471F-9A09-3995B2DBE56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447316" cy="1726870"/>
              </a:xfrm>
              <a:custGeom>
                <a:avLst/>
                <a:gdLst>
                  <a:gd name="T0" fmla="*/ 0 w 238"/>
                  <a:gd name="T1" fmla="*/ 0 h 901"/>
                  <a:gd name="T2" fmla="*/ 30 w 238"/>
                  <a:gd name="T3" fmla="*/ 901 h 901"/>
                  <a:gd name="T4" fmla="*/ 0 w 238"/>
                  <a:gd name="T5" fmla="*/ 901 h 901"/>
                  <a:gd name="T6" fmla="*/ 0 w 238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238" h="901">
                    <a:moveTo>
                      <a:pt x="0" y="0"/>
                    </a:moveTo>
                    <a:cubicBezTo>
                      <a:pt x="238" y="79"/>
                      <a:pt x="98" y="663"/>
                      <a:pt x="30" y="901"/>
                    </a:cubicBezTo>
                    <a:cubicBezTo>
                      <a:pt x="0" y="901"/>
                      <a:pt x="0" y="901"/>
                      <a:pt x="0" y="901"/>
                    </a:cubicBezTo>
                    <a:cubicBezTo>
                      <a:pt x="0" y="0"/>
                      <a:pt x="0" y="0"/>
                      <a:pt x="0" y="0"/>
                    </a:cubicBezTo>
                  </a:path>
                </a:pathLst>
              </a:custGeom>
              <a:solidFill>
                <a:srgbClr val="F13B48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3" name="Freeform 39">
                <a:extLst>
                  <a:ext uri="{FF2B5EF4-FFF2-40B4-BE49-F238E27FC236}">
                    <a16:creationId xmlns:a16="http://schemas.microsoft.com/office/drawing/2014/main" id="{B3B8653E-0A39-405D-9E8E-FF7B84B29F7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1387391"/>
                <a:ext cx="746056" cy="1726870"/>
              </a:xfrm>
              <a:custGeom>
                <a:avLst/>
                <a:gdLst>
                  <a:gd name="T0" fmla="*/ 0 w 397"/>
                  <a:gd name="T1" fmla="*/ 0 h 901"/>
                  <a:gd name="T2" fmla="*/ 50 w 397"/>
                  <a:gd name="T3" fmla="*/ 901 h 901"/>
                  <a:gd name="T4" fmla="*/ 30 w 397"/>
                  <a:gd name="T5" fmla="*/ 901 h 901"/>
                  <a:gd name="T6" fmla="*/ 0 w 397"/>
                  <a:gd name="T7" fmla="*/ 0 h 9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397" h="901">
                    <a:moveTo>
                      <a:pt x="0" y="0"/>
                    </a:moveTo>
                    <a:cubicBezTo>
                      <a:pt x="397" y="79"/>
                      <a:pt x="164" y="663"/>
                      <a:pt x="50" y="901"/>
                    </a:cubicBezTo>
                    <a:cubicBezTo>
                      <a:pt x="30" y="901"/>
                      <a:pt x="30" y="901"/>
                      <a:pt x="30" y="901"/>
                    </a:cubicBezTo>
                    <a:cubicBezTo>
                      <a:pt x="98" y="663"/>
                      <a:pt x="238" y="79"/>
                      <a:pt x="0" y="0"/>
                    </a:cubicBezTo>
                  </a:path>
                </a:pathLst>
              </a:custGeom>
              <a:solidFill>
                <a:srgbClr val="937863">
                  <a:alpha val="75000"/>
                </a:srgb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4" name="Freeform 56">
                <a:extLst>
                  <a:ext uri="{FF2B5EF4-FFF2-40B4-BE49-F238E27FC236}">
                    <a16:creationId xmlns:a16="http://schemas.microsoft.com/office/drawing/2014/main" id="{88C25655-892C-4CD9-9A3A-5F63A915526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78202" y="3111020"/>
                <a:ext cx="2384" cy="3241"/>
              </a:xfrm>
              <a:custGeom>
                <a:avLst/>
                <a:gdLst>
                  <a:gd name="T0" fmla="*/ 0 w 1"/>
                  <a:gd name="T1" fmla="*/ 2 h 2"/>
                  <a:gd name="T2" fmla="*/ 0 w 1"/>
                  <a:gd name="T3" fmla="*/ 2 h 2"/>
                  <a:gd name="T4" fmla="*/ 0 w 1"/>
                  <a:gd name="T5" fmla="*/ 2 h 2"/>
                  <a:gd name="T6" fmla="*/ 0 w 1"/>
                  <a:gd name="T7" fmla="*/ 2 h 2"/>
                  <a:gd name="T8" fmla="*/ 0 w 1"/>
                  <a:gd name="T9" fmla="*/ 2 h 2"/>
                  <a:gd name="T10" fmla="*/ 0 w 1"/>
                  <a:gd name="T11" fmla="*/ 2 h 2"/>
                  <a:gd name="T12" fmla="*/ 0 w 1"/>
                  <a:gd name="T13" fmla="*/ 2 h 2"/>
                  <a:gd name="T14" fmla="*/ 0 w 1"/>
                  <a:gd name="T15" fmla="*/ 2 h 2"/>
                  <a:gd name="T16" fmla="*/ 0 w 1"/>
                  <a:gd name="T17" fmla="*/ 2 h 2"/>
                  <a:gd name="T18" fmla="*/ 0 w 1"/>
                  <a:gd name="T19" fmla="*/ 2 h 2"/>
                  <a:gd name="T20" fmla="*/ 0 w 1"/>
                  <a:gd name="T21" fmla="*/ 2 h 2"/>
                  <a:gd name="T22" fmla="*/ 0 w 1"/>
                  <a:gd name="T23" fmla="*/ 2 h 2"/>
                  <a:gd name="T24" fmla="*/ 0 w 1"/>
                  <a:gd name="T25" fmla="*/ 2 h 2"/>
                  <a:gd name="T26" fmla="*/ 0 w 1"/>
                  <a:gd name="T27" fmla="*/ 2 h 2"/>
                  <a:gd name="T28" fmla="*/ 0 w 1"/>
                  <a:gd name="T29" fmla="*/ 2 h 2"/>
                  <a:gd name="T30" fmla="*/ 0 w 1"/>
                  <a:gd name="T31" fmla="*/ 1 h 2"/>
                  <a:gd name="T32" fmla="*/ 0 w 1"/>
                  <a:gd name="T33" fmla="*/ 2 h 2"/>
                  <a:gd name="T34" fmla="*/ 0 w 1"/>
                  <a:gd name="T35" fmla="*/ 1 h 2"/>
                  <a:gd name="T36" fmla="*/ 0 w 1"/>
                  <a:gd name="T37" fmla="*/ 1 h 2"/>
                  <a:gd name="T38" fmla="*/ 0 w 1"/>
                  <a:gd name="T39" fmla="*/ 1 h 2"/>
                  <a:gd name="T40" fmla="*/ 0 w 1"/>
                  <a:gd name="T41" fmla="*/ 1 h 2"/>
                  <a:gd name="T42" fmla="*/ 1 w 1"/>
                  <a:gd name="T43" fmla="*/ 1 h 2"/>
                  <a:gd name="T44" fmla="*/ 0 w 1"/>
                  <a:gd name="T45" fmla="*/ 1 h 2"/>
                  <a:gd name="T46" fmla="*/ 1 w 1"/>
                  <a:gd name="T47" fmla="*/ 1 h 2"/>
                  <a:gd name="T48" fmla="*/ 1 w 1"/>
                  <a:gd name="T49" fmla="*/ 0 h 2"/>
                  <a:gd name="T50" fmla="*/ 1 w 1"/>
                  <a:gd name="T51" fmla="*/ 0 h 2"/>
                  <a:gd name="T52" fmla="*/ 1 w 1"/>
                  <a:gd name="T53" fmla="*/ 0 h 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1" h="2"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2"/>
                    </a:moveTo>
                    <a:cubicBezTo>
                      <a:pt x="0" y="2"/>
                      <a:pt x="0" y="2"/>
                      <a:pt x="0" y="2"/>
                    </a:cubicBezTo>
                    <a:cubicBezTo>
                      <a:pt x="0" y="2"/>
                      <a:pt x="0" y="2"/>
                      <a:pt x="0" y="2"/>
                    </a:cubicBezTo>
                    <a:moveTo>
                      <a:pt x="0" y="1"/>
                    </a:moveTo>
                    <a:cubicBezTo>
                      <a:pt x="0" y="1"/>
                      <a:pt x="0" y="2"/>
                      <a:pt x="0" y="2"/>
                    </a:cubicBezTo>
                    <a:cubicBezTo>
                      <a:pt x="0" y="2"/>
                      <a:pt x="0" y="1"/>
                      <a:pt x="0" y="1"/>
                    </a:cubicBezTo>
                    <a:moveTo>
                      <a:pt x="0" y="1"/>
                    </a:moveTo>
                    <a:cubicBezTo>
                      <a:pt x="0" y="1"/>
                      <a:pt x="0" y="1"/>
                      <a:pt x="0" y="1"/>
                    </a:cubicBezTo>
                    <a:cubicBezTo>
                      <a:pt x="0" y="1"/>
                      <a:pt x="0" y="1"/>
                      <a:pt x="0" y="1"/>
                    </a:cubicBezTo>
                    <a:moveTo>
                      <a:pt x="1" y="1"/>
                    </a:moveTo>
                    <a:cubicBezTo>
                      <a:pt x="1" y="1"/>
                      <a:pt x="0" y="1"/>
                      <a:pt x="0" y="1"/>
                    </a:cubicBezTo>
                    <a:cubicBezTo>
                      <a:pt x="0" y="1"/>
                      <a:pt x="1" y="1"/>
                      <a:pt x="1" y="1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</a:path>
                </a:pathLst>
              </a:custGeom>
              <a:solidFill>
                <a:srgbClr val="E7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5" name="Freeform 57">
                <a:extLst>
                  <a:ext uri="{FF2B5EF4-FFF2-40B4-BE49-F238E27FC236}">
                    <a16:creationId xmlns:a16="http://schemas.microsoft.com/office/drawing/2014/main" id="{5EC1D9BA-8566-4F35-99BB-8E0CB3BF85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224175" y="2089160"/>
                <a:ext cx="567288" cy="1025101"/>
              </a:xfrm>
              <a:custGeom>
                <a:avLst/>
                <a:gdLst>
                  <a:gd name="T0" fmla="*/ 302 w 302"/>
                  <a:gd name="T1" fmla="*/ 0 h 535"/>
                  <a:gd name="T2" fmla="*/ 235 w 302"/>
                  <a:gd name="T3" fmla="*/ 11 h 535"/>
                  <a:gd name="T4" fmla="*/ 0 w 302"/>
                  <a:gd name="T5" fmla="*/ 535 h 535"/>
                  <a:gd name="T6" fmla="*/ 29 w 302"/>
                  <a:gd name="T7" fmla="*/ 535 h 535"/>
                  <a:gd name="T8" fmla="*/ 29 w 302"/>
                  <a:gd name="T9" fmla="*/ 535 h 535"/>
                  <a:gd name="T10" fmla="*/ 29 w 302"/>
                  <a:gd name="T11" fmla="*/ 535 h 535"/>
                  <a:gd name="T12" fmla="*/ 29 w 302"/>
                  <a:gd name="T13" fmla="*/ 535 h 535"/>
                  <a:gd name="T14" fmla="*/ 29 w 302"/>
                  <a:gd name="T15" fmla="*/ 535 h 535"/>
                  <a:gd name="T16" fmla="*/ 29 w 302"/>
                  <a:gd name="T17" fmla="*/ 535 h 535"/>
                  <a:gd name="T18" fmla="*/ 29 w 302"/>
                  <a:gd name="T19" fmla="*/ 535 h 535"/>
                  <a:gd name="T20" fmla="*/ 29 w 302"/>
                  <a:gd name="T21" fmla="*/ 535 h 535"/>
                  <a:gd name="T22" fmla="*/ 29 w 302"/>
                  <a:gd name="T23" fmla="*/ 535 h 535"/>
                  <a:gd name="T24" fmla="*/ 29 w 302"/>
                  <a:gd name="T25" fmla="*/ 535 h 535"/>
                  <a:gd name="T26" fmla="*/ 29 w 302"/>
                  <a:gd name="T27" fmla="*/ 535 h 535"/>
                  <a:gd name="T28" fmla="*/ 29 w 302"/>
                  <a:gd name="T29" fmla="*/ 535 h 535"/>
                  <a:gd name="T30" fmla="*/ 29 w 302"/>
                  <a:gd name="T31" fmla="*/ 534 h 535"/>
                  <a:gd name="T32" fmla="*/ 29 w 302"/>
                  <a:gd name="T33" fmla="*/ 534 h 535"/>
                  <a:gd name="T34" fmla="*/ 29 w 302"/>
                  <a:gd name="T35" fmla="*/ 534 h 535"/>
                  <a:gd name="T36" fmla="*/ 29 w 302"/>
                  <a:gd name="T37" fmla="*/ 534 h 535"/>
                  <a:gd name="T38" fmla="*/ 30 w 302"/>
                  <a:gd name="T39" fmla="*/ 534 h 535"/>
                  <a:gd name="T40" fmla="*/ 30 w 302"/>
                  <a:gd name="T41" fmla="*/ 533 h 535"/>
                  <a:gd name="T42" fmla="*/ 30 w 302"/>
                  <a:gd name="T43" fmla="*/ 533 h 535"/>
                  <a:gd name="T44" fmla="*/ 302 w 302"/>
                  <a:gd name="T45" fmla="*/ 0 h 53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02" h="535">
                    <a:moveTo>
                      <a:pt x="302" y="0"/>
                    </a:moveTo>
                    <a:cubicBezTo>
                      <a:pt x="280" y="3"/>
                      <a:pt x="257" y="7"/>
                      <a:pt x="235" y="11"/>
                    </a:cubicBezTo>
                    <a:cubicBezTo>
                      <a:pt x="207" y="200"/>
                      <a:pt x="81" y="413"/>
                      <a:pt x="0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5"/>
                      <a:pt x="29" y="535"/>
                    </a:cubicBezTo>
                    <a:cubicBezTo>
                      <a:pt x="29" y="535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29" y="534"/>
                      <a:pt x="29" y="534"/>
                    </a:cubicBezTo>
                    <a:cubicBezTo>
                      <a:pt x="29" y="534"/>
                      <a:pt x="30" y="534"/>
                      <a:pt x="30" y="534"/>
                    </a:cubicBezTo>
                    <a:cubicBezTo>
                      <a:pt x="30" y="534"/>
                      <a:pt x="30" y="533"/>
                      <a:pt x="30" y="533"/>
                    </a:cubicBezTo>
                    <a:cubicBezTo>
                      <a:pt x="30" y="533"/>
                      <a:pt x="30" y="533"/>
                      <a:pt x="30" y="533"/>
                    </a:cubicBezTo>
                    <a:cubicBezTo>
                      <a:pt x="49" y="508"/>
                      <a:pt x="253" y="238"/>
                      <a:pt x="302" y="0"/>
                    </a:cubicBezTo>
                  </a:path>
                </a:pathLst>
              </a:custGeom>
              <a:solidFill>
                <a:srgbClr val="AC59C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6" name="Freeform 58">
                <a:extLst>
                  <a:ext uri="{FF2B5EF4-FFF2-40B4-BE49-F238E27FC236}">
                    <a16:creationId xmlns:a16="http://schemas.microsoft.com/office/drawing/2014/main" id="{2AFFB45D-B965-4535-9969-7985A436760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84449" y="2110229"/>
                <a:ext cx="481480" cy="1004032"/>
              </a:xfrm>
              <a:custGeom>
                <a:avLst/>
                <a:gdLst>
                  <a:gd name="T0" fmla="*/ 256 w 256"/>
                  <a:gd name="T1" fmla="*/ 0 h 524"/>
                  <a:gd name="T2" fmla="*/ 166 w 256"/>
                  <a:gd name="T3" fmla="*/ 21 h 524"/>
                  <a:gd name="T4" fmla="*/ 0 w 256"/>
                  <a:gd name="T5" fmla="*/ 524 h 524"/>
                  <a:gd name="T6" fmla="*/ 21 w 256"/>
                  <a:gd name="T7" fmla="*/ 524 h 524"/>
                  <a:gd name="T8" fmla="*/ 256 w 256"/>
                  <a:gd name="T9" fmla="*/ 0 h 5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56" h="524">
                    <a:moveTo>
                      <a:pt x="256" y="0"/>
                    </a:moveTo>
                    <a:cubicBezTo>
                      <a:pt x="226" y="6"/>
                      <a:pt x="196" y="13"/>
                      <a:pt x="166" y="21"/>
                    </a:cubicBezTo>
                    <a:cubicBezTo>
                      <a:pt x="142" y="205"/>
                      <a:pt x="56" y="407"/>
                      <a:pt x="0" y="524"/>
                    </a:cubicBezTo>
                    <a:cubicBezTo>
                      <a:pt x="21" y="524"/>
                      <a:pt x="21" y="524"/>
                      <a:pt x="21" y="524"/>
                    </a:cubicBezTo>
                    <a:cubicBezTo>
                      <a:pt x="102" y="402"/>
                      <a:pt x="228" y="189"/>
                      <a:pt x="256" y="0"/>
                    </a:cubicBezTo>
                  </a:path>
                </a:pathLst>
              </a:custGeom>
              <a:solidFill>
                <a:schemeClr val="tx2">
                  <a:lumMod val="75000"/>
                </a:schemeClr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7" name="Freeform 59">
                <a:extLst>
                  <a:ext uri="{FF2B5EF4-FFF2-40B4-BE49-F238E27FC236}">
                    <a16:creationId xmlns:a16="http://schemas.microsoft.com/office/drawing/2014/main" id="{DA72BD3D-4F09-4967-82E0-C9E5DDE0674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900805" y="3114261"/>
                <a:ext cx="1589" cy="0"/>
              </a:xfrm>
              <a:custGeom>
                <a:avLst/>
                <a:gdLst>
                  <a:gd name="T0" fmla="*/ 1 w 1"/>
                  <a:gd name="T1" fmla="*/ 1 w 1"/>
                  <a:gd name="T2" fmla="*/ 1 w 1"/>
                  <a:gd name="T3" fmla="*/ 1 w 1"/>
                  <a:gd name="T4" fmla="*/ 1 w 1"/>
                  <a:gd name="T5" fmla="*/ 1 w 1"/>
                  <a:gd name="T6" fmla="*/ 1 w 1"/>
                  <a:gd name="T7" fmla="*/ 1 w 1"/>
                  <a:gd name="T8" fmla="*/ 1 w 1"/>
                  <a:gd name="T9" fmla="*/ 0 w 1"/>
                  <a:gd name="T10" fmla="*/ 1 w 1"/>
                  <a:gd name="T11" fmla="*/ 0 w 1"/>
                </a:gdLst>
                <a:ahLst/>
                <a:cxnLst>
                  <a:cxn ang="0">
                    <a:pos x="T0" y="0"/>
                  </a:cxn>
                  <a:cxn ang="0">
                    <a:pos x="T1" y="0"/>
                  </a:cxn>
                  <a:cxn ang="0">
                    <a:pos x="T2" y="0"/>
                  </a:cxn>
                  <a:cxn ang="0">
                    <a:pos x="T3" y="0"/>
                  </a:cxn>
                  <a:cxn ang="0">
                    <a:pos x="T4" y="0"/>
                  </a:cxn>
                  <a:cxn ang="0">
                    <a:pos x="T5" y="0"/>
                  </a:cxn>
                  <a:cxn ang="0">
                    <a:pos x="T6" y="0"/>
                  </a:cxn>
                  <a:cxn ang="0">
                    <a:pos x="T7" y="0"/>
                  </a:cxn>
                  <a:cxn ang="0">
                    <a:pos x="T8" y="0"/>
                  </a:cxn>
                  <a:cxn ang="0">
                    <a:pos x="T9" y="0"/>
                  </a:cxn>
                  <a:cxn ang="0">
                    <a:pos x="T10" y="0"/>
                  </a:cxn>
                  <a:cxn ang="0">
                    <a:pos x="T11" y="0"/>
                  </a:cxn>
                </a:cxnLst>
                <a:rect l="0" t="0" r="r" b="b"/>
                <a:pathLst>
                  <a:path w="1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1" y="0"/>
                    </a:cubicBezTo>
                    <a:moveTo>
                      <a:pt x="0" y="0"/>
                    </a:moveTo>
                    <a:cubicBezTo>
                      <a:pt x="0" y="0"/>
                      <a:pt x="1" y="0"/>
                      <a:pt x="1" y="0"/>
                    </a:cubicBezTo>
                    <a:cubicBezTo>
                      <a:pt x="1" y="0"/>
                      <a:pt x="1" y="0"/>
                      <a:pt x="0" y="0"/>
                    </a:cubicBezTo>
                  </a:path>
                </a:pathLst>
              </a:custGeom>
              <a:solidFill>
                <a:srgbClr val="E7E8E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8" name="Freeform 60">
                <a:extLst>
                  <a:ext uri="{FF2B5EF4-FFF2-40B4-BE49-F238E27FC236}">
                    <a16:creationId xmlns:a16="http://schemas.microsoft.com/office/drawing/2014/main" id="{57A51E7F-E5E7-41F8-95E6-235DD1F517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590941" y="2568081"/>
                <a:ext cx="366275" cy="546181"/>
              </a:xfrm>
              <a:custGeom>
                <a:avLst/>
                <a:gdLst>
                  <a:gd name="T0" fmla="*/ 35 w 195"/>
                  <a:gd name="T1" fmla="*/ 0 h 285"/>
                  <a:gd name="T2" fmla="*/ 0 w 195"/>
                  <a:gd name="T3" fmla="*/ 26 h 285"/>
                  <a:gd name="T4" fmla="*/ 165 w 195"/>
                  <a:gd name="T5" fmla="*/ 285 h 285"/>
                  <a:gd name="T6" fmla="*/ 166 w 195"/>
                  <a:gd name="T7" fmla="*/ 285 h 285"/>
                  <a:gd name="T8" fmla="*/ 166 w 195"/>
                  <a:gd name="T9" fmla="*/ 285 h 285"/>
                  <a:gd name="T10" fmla="*/ 166 w 195"/>
                  <a:gd name="T11" fmla="*/ 285 h 285"/>
                  <a:gd name="T12" fmla="*/ 166 w 195"/>
                  <a:gd name="T13" fmla="*/ 285 h 285"/>
                  <a:gd name="T14" fmla="*/ 166 w 195"/>
                  <a:gd name="T15" fmla="*/ 285 h 285"/>
                  <a:gd name="T16" fmla="*/ 166 w 195"/>
                  <a:gd name="T17" fmla="*/ 285 h 285"/>
                  <a:gd name="T18" fmla="*/ 166 w 195"/>
                  <a:gd name="T19" fmla="*/ 285 h 285"/>
                  <a:gd name="T20" fmla="*/ 166 w 195"/>
                  <a:gd name="T21" fmla="*/ 285 h 285"/>
                  <a:gd name="T22" fmla="*/ 195 w 195"/>
                  <a:gd name="T23" fmla="*/ 285 h 285"/>
                  <a:gd name="T24" fmla="*/ 35 w 195"/>
                  <a:gd name="T25" fmla="*/ 0 h 28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95" h="285">
                    <a:moveTo>
                      <a:pt x="35" y="0"/>
                    </a:moveTo>
                    <a:cubicBezTo>
                      <a:pt x="23" y="8"/>
                      <a:pt x="11" y="17"/>
                      <a:pt x="0" y="26"/>
                    </a:cubicBezTo>
                    <a:cubicBezTo>
                      <a:pt x="76" y="169"/>
                      <a:pt x="162" y="280"/>
                      <a:pt x="165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66" y="285"/>
                      <a:pt x="166" y="285"/>
                      <a:pt x="166" y="285"/>
                    </a:cubicBezTo>
                    <a:cubicBezTo>
                      <a:pt x="195" y="285"/>
                      <a:pt x="195" y="285"/>
                      <a:pt x="195" y="285"/>
                    </a:cubicBezTo>
                    <a:cubicBezTo>
                      <a:pt x="147" y="213"/>
                      <a:pt x="84" y="111"/>
                      <a:pt x="35" y="0"/>
                    </a:cubicBezTo>
                  </a:path>
                </a:pathLst>
              </a:custGeom>
              <a:solidFill>
                <a:srgbClr val="00BBD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39" name="Freeform 61">
                <a:extLst>
                  <a:ext uri="{FF2B5EF4-FFF2-40B4-BE49-F238E27FC236}">
                    <a16:creationId xmlns:a16="http://schemas.microsoft.com/office/drawing/2014/main" id="{7DEEC0A2-C94A-4A94-9738-0B899C29A5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56092" y="2493528"/>
                <a:ext cx="338466" cy="620733"/>
              </a:xfrm>
              <a:custGeom>
                <a:avLst/>
                <a:gdLst>
                  <a:gd name="T0" fmla="*/ 54 w 180"/>
                  <a:gd name="T1" fmla="*/ 0 h 324"/>
                  <a:gd name="T2" fmla="*/ 0 w 180"/>
                  <a:gd name="T3" fmla="*/ 39 h 324"/>
                  <a:gd name="T4" fmla="*/ 160 w 180"/>
                  <a:gd name="T5" fmla="*/ 324 h 324"/>
                  <a:gd name="T6" fmla="*/ 160 w 180"/>
                  <a:gd name="T7" fmla="*/ 324 h 324"/>
                  <a:gd name="T8" fmla="*/ 180 w 180"/>
                  <a:gd name="T9" fmla="*/ 324 h 324"/>
                  <a:gd name="T10" fmla="*/ 54 w 180"/>
                  <a:gd name="T11" fmla="*/ 0 h 3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80" h="324">
                    <a:moveTo>
                      <a:pt x="54" y="0"/>
                    </a:moveTo>
                    <a:cubicBezTo>
                      <a:pt x="35" y="13"/>
                      <a:pt x="17" y="25"/>
                      <a:pt x="0" y="39"/>
                    </a:cubicBezTo>
                    <a:cubicBezTo>
                      <a:pt x="49" y="150"/>
                      <a:pt x="112" y="252"/>
                      <a:pt x="160" y="324"/>
                    </a:cubicBezTo>
                    <a:cubicBezTo>
                      <a:pt x="160" y="324"/>
                      <a:pt x="160" y="324"/>
                      <a:pt x="160" y="324"/>
                    </a:cubicBezTo>
                    <a:cubicBezTo>
                      <a:pt x="180" y="324"/>
                      <a:pt x="180" y="324"/>
                      <a:pt x="180" y="324"/>
                    </a:cubicBezTo>
                    <a:cubicBezTo>
                      <a:pt x="142" y="244"/>
                      <a:pt x="91" y="126"/>
                      <a:pt x="54" y="0"/>
                    </a:cubicBezTo>
                  </a:path>
                </a:pathLst>
              </a:custGeom>
              <a:solidFill>
                <a:srgbClr val="F49D1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0" name="Freeform 62">
                <a:extLst>
                  <a:ext uri="{FF2B5EF4-FFF2-40B4-BE49-F238E27FC236}">
                    <a16:creationId xmlns:a16="http://schemas.microsoft.com/office/drawing/2014/main" id="{53CD061B-927F-4EEB-815E-10CF4E4A749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878558" y="2303904"/>
                <a:ext cx="212138" cy="810357"/>
              </a:xfrm>
              <a:custGeom>
                <a:avLst/>
                <a:gdLst>
                  <a:gd name="T0" fmla="*/ 113 w 113"/>
                  <a:gd name="T1" fmla="*/ 0 h 423"/>
                  <a:gd name="T2" fmla="*/ 108 w 113"/>
                  <a:gd name="T3" fmla="*/ 2 h 423"/>
                  <a:gd name="T4" fmla="*/ 0 w 113"/>
                  <a:gd name="T5" fmla="*/ 59 h 423"/>
                  <a:gd name="T6" fmla="*/ 82 w 113"/>
                  <a:gd name="T7" fmla="*/ 423 h 423"/>
                  <a:gd name="T8" fmla="*/ 82 w 113"/>
                  <a:gd name="T9" fmla="*/ 423 h 423"/>
                  <a:gd name="T10" fmla="*/ 113 w 113"/>
                  <a:gd name="T11" fmla="*/ 423 h 423"/>
                  <a:gd name="T12" fmla="*/ 113 w 113"/>
                  <a:gd name="T13" fmla="*/ 0 h 4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13" h="423">
                    <a:moveTo>
                      <a:pt x="113" y="0"/>
                    </a:moveTo>
                    <a:cubicBezTo>
                      <a:pt x="111" y="0"/>
                      <a:pt x="110" y="1"/>
                      <a:pt x="108" y="2"/>
                    </a:cubicBezTo>
                    <a:cubicBezTo>
                      <a:pt x="71" y="20"/>
                      <a:pt x="35" y="39"/>
                      <a:pt x="0" y="59"/>
                    </a:cubicBezTo>
                    <a:cubicBezTo>
                      <a:pt x="22" y="199"/>
                      <a:pt x="57" y="335"/>
                      <a:pt x="82" y="423"/>
                    </a:cubicBezTo>
                    <a:cubicBezTo>
                      <a:pt x="82" y="423"/>
                      <a:pt x="82" y="423"/>
                      <a:pt x="82" y="423"/>
                    </a:cubicBezTo>
                    <a:cubicBezTo>
                      <a:pt x="113" y="423"/>
                      <a:pt x="113" y="423"/>
                      <a:pt x="113" y="423"/>
                    </a:cubicBezTo>
                    <a:cubicBezTo>
                      <a:pt x="113" y="0"/>
                      <a:pt x="113" y="0"/>
                      <a:pt x="113" y="0"/>
                    </a:cubicBezTo>
                  </a:path>
                </a:pathLst>
              </a:custGeom>
              <a:solidFill>
                <a:srgbClr val="0EBEA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1" name="Freeform 63">
                <a:extLst>
                  <a:ext uri="{FF2B5EF4-FFF2-40B4-BE49-F238E27FC236}">
                    <a16:creationId xmlns:a16="http://schemas.microsoft.com/office/drawing/2014/main" id="{3E2FEEE0-02C5-4A7B-80A8-7635E575A10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757791" y="2416544"/>
                <a:ext cx="274904" cy="697717"/>
              </a:xfrm>
              <a:custGeom>
                <a:avLst/>
                <a:gdLst>
                  <a:gd name="T0" fmla="*/ 64 w 146"/>
                  <a:gd name="T1" fmla="*/ 0 h 364"/>
                  <a:gd name="T2" fmla="*/ 0 w 146"/>
                  <a:gd name="T3" fmla="*/ 40 h 364"/>
                  <a:gd name="T4" fmla="*/ 126 w 146"/>
                  <a:gd name="T5" fmla="*/ 364 h 364"/>
                  <a:gd name="T6" fmla="*/ 126 w 146"/>
                  <a:gd name="T7" fmla="*/ 364 h 364"/>
                  <a:gd name="T8" fmla="*/ 146 w 146"/>
                  <a:gd name="T9" fmla="*/ 364 h 364"/>
                  <a:gd name="T10" fmla="*/ 64 w 146"/>
                  <a:gd name="T11" fmla="*/ 0 h 3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146" h="364">
                    <a:moveTo>
                      <a:pt x="64" y="0"/>
                    </a:moveTo>
                    <a:cubicBezTo>
                      <a:pt x="42" y="13"/>
                      <a:pt x="21" y="26"/>
                      <a:pt x="0" y="40"/>
                    </a:cubicBezTo>
                    <a:cubicBezTo>
                      <a:pt x="37" y="166"/>
                      <a:pt x="88" y="284"/>
                      <a:pt x="126" y="364"/>
                    </a:cubicBezTo>
                    <a:cubicBezTo>
                      <a:pt x="126" y="364"/>
                      <a:pt x="126" y="364"/>
                      <a:pt x="126" y="364"/>
                    </a:cubicBezTo>
                    <a:cubicBezTo>
                      <a:pt x="146" y="364"/>
                      <a:pt x="146" y="364"/>
                      <a:pt x="146" y="364"/>
                    </a:cubicBezTo>
                    <a:cubicBezTo>
                      <a:pt x="121" y="276"/>
                      <a:pt x="86" y="140"/>
                      <a:pt x="64" y="0"/>
                    </a:cubicBezTo>
                  </a:path>
                </a:pathLst>
              </a:custGeom>
              <a:solidFill>
                <a:srgbClr val="9BC31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2" name="Freeform 64">
                <a:extLst>
                  <a:ext uri="{FF2B5EF4-FFF2-40B4-BE49-F238E27FC236}">
                    <a16:creationId xmlns:a16="http://schemas.microsoft.com/office/drawing/2014/main" id="{715938E7-96A6-49C9-89F4-D90D62E27A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90695" y="2204231"/>
                <a:ext cx="238356" cy="910031"/>
              </a:xfrm>
              <a:custGeom>
                <a:avLst/>
                <a:gdLst>
                  <a:gd name="T0" fmla="*/ 127 w 127"/>
                  <a:gd name="T1" fmla="*/ 0 h 475"/>
                  <a:gd name="T2" fmla="*/ 0 w 127"/>
                  <a:gd name="T3" fmla="*/ 52 h 475"/>
                  <a:gd name="T4" fmla="*/ 0 w 127"/>
                  <a:gd name="T5" fmla="*/ 475 h 475"/>
                  <a:gd name="T6" fmla="*/ 30 w 127"/>
                  <a:gd name="T7" fmla="*/ 475 h 475"/>
                  <a:gd name="T8" fmla="*/ 127 w 127"/>
                  <a:gd name="T9" fmla="*/ 0 h 4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27" h="475">
                    <a:moveTo>
                      <a:pt x="127" y="0"/>
                    </a:moveTo>
                    <a:cubicBezTo>
                      <a:pt x="84" y="15"/>
                      <a:pt x="42" y="32"/>
                      <a:pt x="0" y="52"/>
                    </a:cubicBezTo>
                    <a:cubicBezTo>
                      <a:pt x="0" y="475"/>
                      <a:pt x="0" y="475"/>
                      <a:pt x="0" y="475"/>
                    </a:cubicBezTo>
                    <a:cubicBezTo>
                      <a:pt x="30" y="475"/>
                      <a:pt x="30" y="475"/>
                      <a:pt x="30" y="475"/>
                    </a:cubicBezTo>
                    <a:cubicBezTo>
                      <a:pt x="62" y="363"/>
                      <a:pt x="110" y="176"/>
                      <a:pt x="127" y="0"/>
                    </a:cubicBezTo>
                  </a:path>
                </a:pathLst>
              </a:custGeom>
              <a:solidFill>
                <a:srgbClr val="F13B48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3" name="Freeform 65">
                <a:extLst>
                  <a:ext uri="{FF2B5EF4-FFF2-40B4-BE49-F238E27FC236}">
                    <a16:creationId xmlns:a16="http://schemas.microsoft.com/office/drawing/2014/main" id="{7C4BF8AB-E2C5-4B4F-9BEC-3DF447E2912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147106" y="2149937"/>
                <a:ext cx="349589" cy="964325"/>
              </a:xfrm>
              <a:custGeom>
                <a:avLst/>
                <a:gdLst>
                  <a:gd name="T0" fmla="*/ 186 w 186"/>
                  <a:gd name="T1" fmla="*/ 0 h 503"/>
                  <a:gd name="T2" fmla="*/ 97 w 186"/>
                  <a:gd name="T3" fmla="*/ 28 h 503"/>
                  <a:gd name="T4" fmla="*/ 0 w 186"/>
                  <a:gd name="T5" fmla="*/ 503 h 503"/>
                  <a:gd name="T6" fmla="*/ 20 w 186"/>
                  <a:gd name="T7" fmla="*/ 503 h 503"/>
                  <a:gd name="T8" fmla="*/ 186 w 186"/>
                  <a:gd name="T9" fmla="*/ 0 h 5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86" h="503">
                    <a:moveTo>
                      <a:pt x="186" y="0"/>
                    </a:moveTo>
                    <a:cubicBezTo>
                      <a:pt x="156" y="8"/>
                      <a:pt x="127" y="17"/>
                      <a:pt x="97" y="28"/>
                    </a:cubicBezTo>
                    <a:cubicBezTo>
                      <a:pt x="80" y="204"/>
                      <a:pt x="32" y="391"/>
                      <a:pt x="0" y="503"/>
                    </a:cubicBezTo>
                    <a:cubicBezTo>
                      <a:pt x="20" y="503"/>
                      <a:pt x="20" y="503"/>
                      <a:pt x="20" y="503"/>
                    </a:cubicBezTo>
                    <a:cubicBezTo>
                      <a:pt x="76" y="386"/>
                      <a:pt x="162" y="184"/>
                      <a:pt x="186" y="0"/>
                    </a:cubicBezTo>
                  </a:path>
                </a:pathLst>
              </a:custGeom>
              <a:solidFill>
                <a:srgbClr val="937863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  <p:sp>
            <p:nvSpPr>
              <p:cNvPr id="44" name="Freeform 71">
                <a:extLst>
                  <a:ext uri="{FF2B5EF4-FFF2-40B4-BE49-F238E27FC236}">
                    <a16:creationId xmlns:a16="http://schemas.microsoft.com/office/drawing/2014/main" id="{7BAFEB13-ADC5-4642-99CB-F2D254393B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12859" y="1584308"/>
                <a:ext cx="162877" cy="761736"/>
              </a:xfrm>
              <a:custGeom>
                <a:avLst/>
                <a:gdLst>
                  <a:gd name="T0" fmla="*/ 87 w 87"/>
                  <a:gd name="T1" fmla="*/ 0 h 397"/>
                  <a:gd name="T2" fmla="*/ 82 w 87"/>
                  <a:gd name="T3" fmla="*/ 397 h 397"/>
                  <a:gd name="T4" fmla="*/ 82 w 87"/>
                  <a:gd name="T5" fmla="*/ 397 h 397"/>
                  <a:gd name="T6" fmla="*/ 87 w 87"/>
                  <a:gd name="T7" fmla="*/ 0 h 397"/>
                  <a:gd name="T8" fmla="*/ 87 w 87"/>
                  <a:gd name="T9" fmla="*/ 0 h 39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7" h="397">
                    <a:moveTo>
                      <a:pt x="87" y="0"/>
                    </a:moveTo>
                    <a:cubicBezTo>
                      <a:pt x="0" y="98"/>
                      <a:pt x="24" y="251"/>
                      <a:pt x="82" y="397"/>
                    </a:cubicBezTo>
                    <a:cubicBezTo>
                      <a:pt x="82" y="397"/>
                      <a:pt x="82" y="397"/>
                      <a:pt x="82" y="397"/>
                    </a:cubicBezTo>
                    <a:cubicBezTo>
                      <a:pt x="24" y="251"/>
                      <a:pt x="0" y="98"/>
                      <a:pt x="87" y="0"/>
                    </a:cubicBezTo>
                    <a:cubicBezTo>
                      <a:pt x="87" y="0"/>
                      <a:pt x="87" y="0"/>
                      <a:pt x="87" y="0"/>
                    </a:cubicBezTo>
                  </a:path>
                </a:pathLst>
              </a:custGeom>
              <a:solidFill>
                <a:srgbClr val="A3537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1" name="Freeform 46">
              <a:extLst>
                <a:ext uri="{FF2B5EF4-FFF2-40B4-BE49-F238E27FC236}">
                  <a16:creationId xmlns:a16="http://schemas.microsoft.com/office/drawing/2014/main" id="{A11835CD-0BD4-4A48-ABCA-2BCB634C5D4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51" y="3115443"/>
              <a:ext cx="342208" cy="142588"/>
            </a:xfrm>
            <a:custGeom>
              <a:avLst/>
              <a:gdLst>
                <a:gd name="T0" fmla="*/ 0 w 24"/>
                <a:gd name="T1" fmla="*/ 0 h 10"/>
                <a:gd name="T2" fmla="*/ 5 w 24"/>
                <a:gd name="T3" fmla="*/ 10 h 10"/>
                <a:gd name="T4" fmla="*/ 19 w 24"/>
                <a:gd name="T5" fmla="*/ 10 h 10"/>
                <a:gd name="T6" fmla="*/ 24 w 24"/>
                <a:gd name="T7" fmla="*/ 0 h 10"/>
                <a:gd name="T8" fmla="*/ 0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5" y="10"/>
                  </a:lnTo>
                  <a:lnTo>
                    <a:pt x="19" y="10"/>
                  </a:lnTo>
                  <a:lnTo>
                    <a:pt x="24" y="0"/>
                  </a:lnTo>
                  <a:lnTo>
                    <a:pt x="0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Rectangle 49">
              <a:extLst>
                <a:ext uri="{FF2B5EF4-FFF2-40B4-BE49-F238E27FC236}">
                  <a16:creationId xmlns:a16="http://schemas.microsoft.com/office/drawing/2014/main" id="{166E3458-3B20-4753-ADEA-F41D335674A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903644" y="3557464"/>
              <a:ext cx="342208" cy="4277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Rectangle 50">
              <a:extLst>
                <a:ext uri="{FF2B5EF4-FFF2-40B4-BE49-F238E27FC236}">
                  <a16:creationId xmlns:a16="http://schemas.microsoft.com/office/drawing/2014/main" id="{32C8E92D-D2A8-404F-8B75-55543AAB6C2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74747" y="3258031"/>
              <a:ext cx="14258" cy="299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51">
              <a:extLst>
                <a:ext uri="{FF2B5EF4-FFF2-40B4-BE49-F238E27FC236}">
                  <a16:creationId xmlns:a16="http://schemas.microsoft.com/office/drawing/2014/main" id="{ECBABDCE-354B-4648-878F-5CDCEDC664A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43" y="3115442"/>
              <a:ext cx="186878" cy="155731"/>
            </a:xfrm>
            <a:custGeom>
              <a:avLst/>
              <a:gdLst>
                <a:gd name="T0" fmla="*/ 12 w 12"/>
                <a:gd name="T1" fmla="*/ 0 h 10"/>
                <a:gd name="T2" fmla="*/ 10 w 12"/>
                <a:gd name="T3" fmla="*/ 0 h 10"/>
                <a:gd name="T4" fmla="*/ 5 w 12"/>
                <a:gd name="T5" fmla="*/ 0 h 10"/>
                <a:gd name="T6" fmla="*/ 3 w 12"/>
                <a:gd name="T7" fmla="*/ 0 h 10"/>
                <a:gd name="T8" fmla="*/ 0 w 12"/>
                <a:gd name="T9" fmla="*/ 0 h 10"/>
                <a:gd name="T10" fmla="*/ 0 w 12"/>
                <a:gd name="T11" fmla="*/ 0 h 10"/>
                <a:gd name="T12" fmla="*/ 5 w 12"/>
                <a:gd name="T13" fmla="*/ 10 h 10"/>
                <a:gd name="T14" fmla="*/ 5 w 12"/>
                <a:gd name="T15" fmla="*/ 10 h 10"/>
                <a:gd name="T16" fmla="*/ 7 w 12"/>
                <a:gd name="T17" fmla="*/ 10 h 10"/>
                <a:gd name="T18" fmla="*/ 12 w 12"/>
                <a:gd name="T19" fmla="*/ 10 h 10"/>
                <a:gd name="T20" fmla="*/ 12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2" y="0"/>
                  </a:lnTo>
                  <a:close/>
                </a:path>
              </a:pathLst>
            </a:custGeom>
            <a:solidFill>
              <a:srgbClr val="3E3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5" name="Freeform 52">
              <a:extLst>
                <a:ext uri="{FF2B5EF4-FFF2-40B4-BE49-F238E27FC236}">
                  <a16:creationId xmlns:a16="http://schemas.microsoft.com/office/drawing/2014/main" id="{E3CF02BA-CEFA-4795-9DDA-1237E0ADC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34" y="3115442"/>
              <a:ext cx="171105" cy="142588"/>
            </a:xfrm>
            <a:custGeom>
              <a:avLst/>
              <a:gdLst>
                <a:gd name="T0" fmla="*/ 12 w 12"/>
                <a:gd name="T1" fmla="*/ 0 h 10"/>
                <a:gd name="T2" fmla="*/ 10 w 12"/>
                <a:gd name="T3" fmla="*/ 0 h 10"/>
                <a:gd name="T4" fmla="*/ 5 w 12"/>
                <a:gd name="T5" fmla="*/ 0 h 10"/>
                <a:gd name="T6" fmla="*/ 3 w 12"/>
                <a:gd name="T7" fmla="*/ 0 h 10"/>
                <a:gd name="T8" fmla="*/ 0 w 12"/>
                <a:gd name="T9" fmla="*/ 0 h 10"/>
                <a:gd name="T10" fmla="*/ 0 w 12"/>
                <a:gd name="T11" fmla="*/ 0 h 10"/>
                <a:gd name="T12" fmla="*/ 5 w 12"/>
                <a:gd name="T13" fmla="*/ 10 h 10"/>
                <a:gd name="T14" fmla="*/ 5 w 12"/>
                <a:gd name="T15" fmla="*/ 10 h 10"/>
                <a:gd name="T16" fmla="*/ 7 w 12"/>
                <a:gd name="T17" fmla="*/ 10 h 10"/>
                <a:gd name="T18" fmla="*/ 12 w 12"/>
                <a:gd name="T19" fmla="*/ 10 h 10"/>
                <a:gd name="T20" fmla="*/ 12 w 12"/>
                <a:gd name="T21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2" h="10">
                  <a:moveTo>
                    <a:pt x="12" y="0"/>
                  </a:moveTo>
                  <a:lnTo>
                    <a:pt x="10" y="0"/>
                  </a:lnTo>
                  <a:lnTo>
                    <a:pt x="5" y="0"/>
                  </a:lnTo>
                  <a:lnTo>
                    <a:pt x="3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5" y="10"/>
                  </a:lnTo>
                  <a:lnTo>
                    <a:pt x="5" y="10"/>
                  </a:lnTo>
                  <a:lnTo>
                    <a:pt x="7" y="10"/>
                  </a:lnTo>
                  <a:lnTo>
                    <a:pt x="12" y="1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" name="Freeform 55">
              <a:extLst>
                <a:ext uri="{FF2B5EF4-FFF2-40B4-BE49-F238E27FC236}">
                  <a16:creationId xmlns:a16="http://schemas.microsoft.com/office/drawing/2014/main" id="{75D5E59A-1D5F-4287-9CFF-23C6957393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20" y="3557499"/>
              <a:ext cx="171104" cy="42776"/>
            </a:xfrm>
            <a:custGeom>
              <a:avLst/>
              <a:gdLst>
                <a:gd name="T0" fmla="*/ 12 w 12"/>
                <a:gd name="T1" fmla="*/ 0 h 3"/>
                <a:gd name="T2" fmla="*/ 12 w 12"/>
                <a:gd name="T3" fmla="*/ 0 h 3"/>
                <a:gd name="T4" fmla="*/ 12 w 12"/>
                <a:gd name="T5" fmla="*/ 0 h 3"/>
                <a:gd name="T6" fmla="*/ 0 w 12"/>
                <a:gd name="T7" fmla="*/ 0 h 3"/>
                <a:gd name="T8" fmla="*/ 0 w 12"/>
                <a:gd name="T9" fmla="*/ 3 h 3"/>
                <a:gd name="T10" fmla="*/ 0 w 12"/>
                <a:gd name="T11" fmla="*/ 3 h 3"/>
                <a:gd name="T12" fmla="*/ 12 w 12"/>
                <a:gd name="T13" fmla="*/ 3 h 3"/>
                <a:gd name="T14" fmla="*/ 12 w 12"/>
                <a:gd name="T15" fmla="*/ 0 h 3"/>
                <a:gd name="T16" fmla="*/ 12 w 12"/>
                <a:gd name="T17" fmla="*/ 0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2" h="3">
                  <a:moveTo>
                    <a:pt x="12" y="0"/>
                  </a:moveTo>
                  <a:lnTo>
                    <a:pt x="12" y="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12" y="3"/>
                  </a:lnTo>
                  <a:lnTo>
                    <a:pt x="12" y="0"/>
                  </a:lnTo>
                  <a:lnTo>
                    <a:pt x="12" y="0"/>
                  </a:lnTo>
                </a:path>
              </a:pathLst>
            </a:cu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grpSp>
          <p:nvGrpSpPr>
            <p:cNvPr id="17" name="Group 72">
              <a:extLst>
                <a:ext uri="{FF2B5EF4-FFF2-40B4-BE49-F238E27FC236}">
                  <a16:creationId xmlns:a16="http://schemas.microsoft.com/office/drawing/2014/main" id="{7B94C398-4528-4C8A-A8E9-2F61D6FEEF9E}"/>
                </a:ext>
              </a:extLst>
            </p:cNvPr>
            <p:cNvGrpSpPr/>
            <p:nvPr/>
          </p:nvGrpSpPr>
          <p:grpSpPr>
            <a:xfrm>
              <a:off x="5922661" y="3235013"/>
              <a:ext cx="342247" cy="581373"/>
              <a:chOff x="5922661" y="3235013"/>
              <a:chExt cx="342247" cy="581373"/>
            </a:xfrm>
          </p:grpSpPr>
          <p:grpSp>
            <p:nvGrpSpPr>
              <p:cNvPr id="19" name="Group 69">
                <a:extLst>
                  <a:ext uri="{FF2B5EF4-FFF2-40B4-BE49-F238E27FC236}">
                    <a16:creationId xmlns:a16="http://schemas.microsoft.com/office/drawing/2014/main" id="{76016C9A-498A-42B0-B3E1-B63FEA0BA773}"/>
                  </a:ext>
                </a:extLst>
              </p:cNvPr>
              <p:cNvGrpSpPr/>
              <p:nvPr/>
            </p:nvGrpSpPr>
            <p:grpSpPr>
              <a:xfrm>
                <a:off x="5922661" y="3235013"/>
                <a:ext cx="342247" cy="579783"/>
                <a:chOff x="5922661" y="3258031"/>
                <a:chExt cx="342247" cy="579783"/>
              </a:xfrm>
            </p:grpSpPr>
            <p:cxnSp>
              <p:nvCxnSpPr>
                <p:cNvPr id="21" name="Straight Connector 43">
                  <a:extLst>
                    <a:ext uri="{FF2B5EF4-FFF2-40B4-BE49-F238E27FC236}">
                      <a16:creationId xmlns:a16="http://schemas.microsoft.com/office/drawing/2014/main" id="{007435DC-BE03-4B67-8367-4F22AF89D6DD}"/>
                    </a:ext>
                  </a:extLst>
                </p:cNvPr>
                <p:cNvCxnSpPr/>
                <p:nvPr/>
              </p:nvCxnSpPr>
              <p:spPr>
                <a:xfrm>
                  <a:off x="6187638" y="3268792"/>
                  <a:ext cx="74884" cy="30767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44">
                  <a:extLst>
                    <a:ext uri="{FF2B5EF4-FFF2-40B4-BE49-F238E27FC236}">
                      <a16:creationId xmlns:a16="http://schemas.microsoft.com/office/drawing/2014/main" id="{0B1B4ACD-8BB3-4F7F-AD31-6BFF6EAC3DF5}"/>
                    </a:ext>
                  </a:extLst>
                </p:cNvPr>
                <p:cNvCxnSpPr/>
                <p:nvPr/>
              </p:nvCxnSpPr>
              <p:spPr>
                <a:xfrm flipH="1">
                  <a:off x="6093805" y="3258031"/>
                  <a:ext cx="1" cy="299432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3" name="Freeform 47">
                  <a:extLst>
                    <a:ext uri="{FF2B5EF4-FFF2-40B4-BE49-F238E27FC236}">
                      <a16:creationId xmlns:a16="http://schemas.microsoft.com/office/drawing/2014/main" id="{6D38C3B8-6425-4435-970A-2A171C7C51B2}"/>
                    </a:ext>
                  </a:extLst>
                </p:cNvPr>
                <p:cNvSpPr>
                  <a:spLocks/>
                </p:cNvSpPr>
                <p:nvPr/>
              </p:nvSpPr>
              <p:spPr bwMode="auto">
                <a:xfrm>
                  <a:off x="5922700" y="3566899"/>
                  <a:ext cx="342208" cy="270915"/>
                </a:xfrm>
                <a:custGeom>
                  <a:avLst/>
                  <a:gdLst>
                    <a:gd name="T0" fmla="*/ 5 w 10"/>
                    <a:gd name="T1" fmla="*/ 0 h 8"/>
                    <a:gd name="T2" fmla="*/ 5 w 10"/>
                    <a:gd name="T3" fmla="*/ 0 h 8"/>
                    <a:gd name="T4" fmla="*/ 5 w 10"/>
                    <a:gd name="T5" fmla="*/ 0 h 8"/>
                    <a:gd name="T6" fmla="*/ 5 w 10"/>
                    <a:gd name="T7" fmla="*/ 0 h 8"/>
                    <a:gd name="T8" fmla="*/ 5 w 10"/>
                    <a:gd name="T9" fmla="*/ 0 h 8"/>
                    <a:gd name="T10" fmla="*/ 0 w 10"/>
                    <a:gd name="T11" fmla="*/ 0 h 8"/>
                    <a:gd name="T12" fmla="*/ 1 w 10"/>
                    <a:gd name="T13" fmla="*/ 7 h 8"/>
                    <a:gd name="T14" fmla="*/ 3 w 10"/>
                    <a:gd name="T15" fmla="*/ 8 h 8"/>
                    <a:gd name="T16" fmla="*/ 5 w 10"/>
                    <a:gd name="T17" fmla="*/ 8 h 8"/>
                    <a:gd name="T18" fmla="*/ 5 w 10"/>
                    <a:gd name="T19" fmla="*/ 8 h 8"/>
                    <a:gd name="T20" fmla="*/ 7 w 10"/>
                    <a:gd name="T21" fmla="*/ 8 h 8"/>
                    <a:gd name="T22" fmla="*/ 9 w 10"/>
                    <a:gd name="T23" fmla="*/ 7 h 8"/>
                    <a:gd name="T24" fmla="*/ 10 w 10"/>
                    <a:gd name="T25" fmla="*/ 0 h 8"/>
                    <a:gd name="T26" fmla="*/ 5 w 10"/>
                    <a:gd name="T27" fmla="*/ 0 h 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</a:cxnLst>
                  <a:rect l="0" t="0" r="r" b="b"/>
                  <a:pathLst>
                    <a:path w="10" h="8">
                      <a:moveTo>
                        <a:pt x="5" y="0"/>
                      </a:move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5" y="0"/>
                        <a:pt x="5" y="0"/>
                        <a:pt x="5" y="0"/>
                      </a:cubicBezTo>
                      <a:cubicBezTo>
                        <a:pt x="0" y="0"/>
                        <a:pt x="0" y="0"/>
                        <a:pt x="0" y="0"/>
                      </a:cubicBezTo>
                      <a:cubicBezTo>
                        <a:pt x="1" y="7"/>
                        <a:pt x="1" y="7"/>
                        <a:pt x="1" y="7"/>
                      </a:cubicBezTo>
                      <a:cubicBezTo>
                        <a:pt x="1" y="7"/>
                        <a:pt x="1" y="8"/>
                        <a:pt x="3" y="8"/>
                      </a:cubicBezTo>
                      <a:cubicBezTo>
                        <a:pt x="4" y="8"/>
                        <a:pt x="5" y="8"/>
                        <a:pt x="5" y="8"/>
                      </a:cubicBezTo>
                      <a:cubicBezTo>
                        <a:pt x="5" y="8"/>
                        <a:pt x="5" y="8"/>
                        <a:pt x="5" y="8"/>
                      </a:cubicBezTo>
                      <a:cubicBezTo>
                        <a:pt x="5" y="8"/>
                        <a:pt x="6" y="8"/>
                        <a:pt x="7" y="8"/>
                      </a:cubicBezTo>
                      <a:cubicBezTo>
                        <a:pt x="9" y="8"/>
                        <a:pt x="9" y="7"/>
                        <a:pt x="9" y="7"/>
                      </a:cubicBezTo>
                      <a:cubicBezTo>
                        <a:pt x="10" y="0"/>
                        <a:pt x="10" y="0"/>
                        <a:pt x="10" y="0"/>
                      </a:cubicBezTo>
                      <a:cubicBezTo>
                        <a:pt x="5" y="0"/>
                        <a:pt x="5" y="0"/>
                        <a:pt x="5" y="0"/>
                      </a:cubicBezTo>
                    </a:path>
                  </a:pathLst>
                </a:custGeom>
                <a:solidFill>
                  <a:schemeClr val="bg1">
                    <a:lumMod val="50000"/>
                  </a:schemeClr>
                </a:solidFill>
                <a:ln>
                  <a:noFill/>
                </a:ln>
                <a:extLst/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sp>
              <p:nvSpPr>
                <p:cNvPr id="24" name="Rectangle 48">
                  <a:extLst>
                    <a:ext uri="{FF2B5EF4-FFF2-40B4-BE49-F238E27FC236}">
                      <a16:creationId xmlns:a16="http://schemas.microsoft.com/office/drawing/2014/main" id="{D7343E96-1A98-49B5-9E29-1B76E7D3FF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922695" y="3524123"/>
                  <a:ext cx="342208" cy="42776"/>
                </a:xfrm>
                <a:prstGeom prst="rect">
                  <a:avLst/>
                </a:prstGeom>
                <a:solidFill>
                  <a:schemeClr val="tx1">
                    <a:lumMod val="75000"/>
                    <a:lumOff val="2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en-US"/>
                </a:p>
              </p:txBody>
            </p:sp>
            <p:cxnSp>
              <p:nvCxnSpPr>
                <p:cNvPr id="25" name="Straight Connector 60">
                  <a:extLst>
                    <a:ext uri="{FF2B5EF4-FFF2-40B4-BE49-F238E27FC236}">
                      <a16:creationId xmlns:a16="http://schemas.microsoft.com/office/drawing/2014/main" id="{FF9E5BE7-52AD-4B76-8876-EC10E4BF8251}"/>
                    </a:ext>
                  </a:extLst>
                </p:cNvPr>
                <p:cNvCxnSpPr/>
                <p:nvPr/>
              </p:nvCxnSpPr>
              <p:spPr>
                <a:xfrm flipH="1">
                  <a:off x="5922661" y="3271173"/>
                  <a:ext cx="72552" cy="286279"/>
                </a:xfrm>
                <a:prstGeom prst="line">
                  <a:avLst/>
                </a:prstGeom>
                <a:ln w="12700">
                  <a:solidFill>
                    <a:schemeClr val="bg1">
                      <a:lumMod val="5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20" name="Freeform 53">
                <a:extLst>
                  <a:ext uri="{FF2B5EF4-FFF2-40B4-BE49-F238E27FC236}">
                    <a16:creationId xmlns:a16="http://schemas.microsoft.com/office/drawing/2014/main" id="{70C75824-8EAF-4782-B311-A71572BDEE5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22672" y="3545471"/>
                <a:ext cx="171104" cy="270915"/>
              </a:xfrm>
              <a:custGeom>
                <a:avLst/>
                <a:gdLst>
                  <a:gd name="T0" fmla="*/ 5 w 5"/>
                  <a:gd name="T1" fmla="*/ 0 h 8"/>
                  <a:gd name="T2" fmla="*/ 0 w 5"/>
                  <a:gd name="T3" fmla="*/ 0 h 8"/>
                  <a:gd name="T4" fmla="*/ 1 w 5"/>
                  <a:gd name="T5" fmla="*/ 7 h 8"/>
                  <a:gd name="T6" fmla="*/ 3 w 5"/>
                  <a:gd name="T7" fmla="*/ 8 h 8"/>
                  <a:gd name="T8" fmla="*/ 5 w 5"/>
                  <a:gd name="T9" fmla="*/ 8 h 8"/>
                  <a:gd name="T10" fmla="*/ 5 w 5"/>
                  <a:gd name="T11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5" h="8">
                    <a:moveTo>
                      <a:pt x="5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1" y="7"/>
                      <a:pt x="1" y="7"/>
                      <a:pt x="1" y="7"/>
                    </a:cubicBezTo>
                    <a:cubicBezTo>
                      <a:pt x="1" y="7"/>
                      <a:pt x="1" y="8"/>
                      <a:pt x="3" y="8"/>
                    </a:cubicBezTo>
                    <a:cubicBezTo>
                      <a:pt x="4" y="8"/>
                      <a:pt x="4" y="8"/>
                      <a:pt x="5" y="8"/>
                    </a:cubicBezTo>
                    <a:cubicBezTo>
                      <a:pt x="5" y="0"/>
                      <a:pt x="5" y="0"/>
                      <a:pt x="5" y="0"/>
                    </a:cubicBezTo>
                  </a:path>
                </a:pathLst>
              </a:custGeom>
              <a:solidFill>
                <a:schemeClr val="bg1">
                  <a:lumMod val="65000"/>
                </a:schemeClr>
              </a:solidFill>
              <a:ln>
                <a:noFill/>
              </a:ln>
              <a:extLst/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US"/>
              </a:p>
            </p:txBody>
          </p:sp>
        </p:grpSp>
        <p:sp>
          <p:nvSpPr>
            <p:cNvPr id="18" name="Freeform 45">
              <a:extLst>
                <a:ext uri="{FF2B5EF4-FFF2-40B4-BE49-F238E27FC236}">
                  <a16:creationId xmlns:a16="http://schemas.microsoft.com/office/drawing/2014/main" id="{B7232A63-0C54-4517-A301-FE676B96A47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3654" y="3115443"/>
              <a:ext cx="373753" cy="155731"/>
            </a:xfrm>
            <a:custGeom>
              <a:avLst/>
              <a:gdLst>
                <a:gd name="T0" fmla="*/ 0 w 24"/>
                <a:gd name="T1" fmla="*/ 0 h 10"/>
                <a:gd name="T2" fmla="*/ 5 w 24"/>
                <a:gd name="T3" fmla="*/ 10 h 10"/>
                <a:gd name="T4" fmla="*/ 19 w 24"/>
                <a:gd name="T5" fmla="*/ 10 h 10"/>
                <a:gd name="T6" fmla="*/ 24 w 24"/>
                <a:gd name="T7" fmla="*/ 0 h 10"/>
                <a:gd name="T8" fmla="*/ 0 w 24"/>
                <a:gd name="T9" fmla="*/ 0 h 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" h="10">
                  <a:moveTo>
                    <a:pt x="0" y="0"/>
                  </a:moveTo>
                  <a:lnTo>
                    <a:pt x="5" y="10"/>
                  </a:lnTo>
                  <a:lnTo>
                    <a:pt x="19" y="10"/>
                  </a:lnTo>
                  <a:lnTo>
                    <a:pt x="2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4C4C4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87869584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61BBEA42-D389-4182-A9FD-9750233B65B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92D050"/>
                </a:solidFill>
              </a:rPr>
              <a:t>在閱讀完本章後，你將能夠回答下列的問題：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專案管理的目的為何？為什麼它在開發資訊系統的過程中如此重要？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有哪些方法可以用來選擇與評估資訊系統專案，以及校正它們來與企業目標一致？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公司如何評估資訊系統專案的企業價值？</a:t>
            </a:r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/>
              <a:t>資訊系統專案的主要風險因素為何？以及該如何管理？</a:t>
            </a:r>
          </a:p>
        </p:txBody>
      </p:sp>
      <p:sp>
        <p:nvSpPr>
          <p:cNvPr id="2" name="投影片編號版面配置區 1">
            <a:extLst>
              <a:ext uri="{FF2B5EF4-FFF2-40B4-BE49-F238E27FC236}">
                <a16:creationId xmlns:a16="http://schemas.microsoft.com/office/drawing/2014/main" id="{634D3A65-8F50-4969-956F-21E479B5AD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EAAEBC-C5C5-4637-938A-6F2616932A96}" type="slidenum">
              <a:rPr lang="en-US" altLang="ko-KR" smtClean="0"/>
              <a:pPr/>
              <a:t>3</a:t>
            </a:fld>
            <a:endParaRPr lang="en-US" altLang="ko-KR"/>
          </a:p>
        </p:txBody>
      </p:sp>
      <p:sp>
        <p:nvSpPr>
          <p:cNvPr id="6" name="標題 5">
            <a:extLst>
              <a:ext uri="{FF2B5EF4-FFF2-40B4-BE49-F238E27FC236}">
                <a16:creationId xmlns:a16="http://schemas.microsoft.com/office/drawing/2014/main" id="{CCFC2771-0ADA-4997-8A7E-FD00BA7AEE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學習目標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56582805"/>
      </p:ext>
    </p:extLst>
  </p:cSld>
  <p:clrMapOvr>
    <a:masterClrMapping/>
  </p:clrMapOvr>
  <p:transition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792A1BB3-7B5F-4BC3-B718-4829C05643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88208" y="1067397"/>
            <a:ext cx="7604272" cy="5601963"/>
          </a:xfrm>
        </p:spPr>
        <p:txBody>
          <a:bodyPr>
            <a:normAutofit lnSpcReduction="10000"/>
          </a:bodyPr>
          <a:lstStyle/>
          <a:p>
            <a:r>
              <a:rPr lang="zh-TW" altLang="en-US" dirty="0"/>
              <a:t>位於美國北卡羅萊納州切羅基</a:t>
            </a:r>
            <a:r>
              <a:rPr lang="en-US" altLang="zh-TW" dirty="0"/>
              <a:t>(Cherokee, North Carolina) </a:t>
            </a:r>
            <a:r>
              <a:rPr lang="zh-TW" altLang="en-US" dirty="0"/>
              <a:t>的哈拉斯切羅基賭場是少數在</a:t>
            </a:r>
            <a:r>
              <a:rPr lang="en-US" altLang="zh-TW" dirty="0"/>
              <a:t>2008 </a:t>
            </a:r>
            <a:r>
              <a:rPr lang="zh-TW" altLang="en-US" dirty="0"/>
              <a:t>年經濟風暴下仍能安然度過表現良好的賭場之一</a:t>
            </a:r>
            <a:endParaRPr lang="en-US" altLang="zh-TW" dirty="0"/>
          </a:p>
          <a:p>
            <a:r>
              <a:rPr lang="zh-TW" altLang="en-US" dirty="0"/>
              <a:t>透過優異的專案管理，團隊一開始就正確地定義專案範圍、組織專案團隊領導者，並與關鍵使用者們密切合作以清楚地了解企業需求</a:t>
            </a:r>
            <a:endParaRPr lang="en-US" altLang="zh-TW" dirty="0"/>
          </a:p>
          <a:p>
            <a:r>
              <a:rPr lang="zh-TW" altLang="en-US" dirty="0"/>
              <a:t>雖然</a:t>
            </a:r>
            <a:r>
              <a:rPr lang="en-US" altLang="zh-TW" dirty="0"/>
              <a:t>Pages </a:t>
            </a:r>
            <a:r>
              <a:rPr lang="zh-TW" altLang="en-US" dirty="0"/>
              <a:t>的效益清</a:t>
            </a:r>
            <a:br>
              <a:rPr lang="en-US" altLang="zh-TW" dirty="0"/>
            </a:br>
            <a:r>
              <a:rPr lang="zh-TW" altLang="en-US" dirty="0"/>
              <a:t>楚易見，但新系統必</a:t>
            </a:r>
            <a:br>
              <a:rPr lang="en-US" altLang="zh-TW" dirty="0"/>
            </a:br>
            <a:r>
              <a:rPr lang="zh-TW" altLang="en-US" dirty="0"/>
              <a:t>定伴隨著變革，而員</a:t>
            </a:r>
            <a:br>
              <a:rPr lang="en-US" altLang="zh-TW" dirty="0"/>
            </a:br>
            <a:r>
              <a:rPr lang="zh-TW" altLang="en-US" dirty="0"/>
              <a:t>工也經常抗拒新系統</a:t>
            </a:r>
            <a:br>
              <a:rPr lang="en-US" altLang="zh-TW" dirty="0"/>
            </a:br>
            <a:r>
              <a:rPr lang="zh-TW" altLang="en-US" dirty="0"/>
              <a:t>所帶來的改變</a:t>
            </a:r>
          </a:p>
        </p:txBody>
      </p:sp>
      <p:sp>
        <p:nvSpPr>
          <p:cNvPr id="12" name="標題 11">
            <a:extLst>
              <a:ext uri="{FF2B5EF4-FFF2-40B4-BE49-F238E27FC236}">
                <a16:creationId xmlns:a16="http://schemas.microsoft.com/office/drawing/2014/main" id="{B57F23D2-5D8E-4690-B2E9-FC48644A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哈拉斯切羅基賭場運用優異的專案管理來獲取勝利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3DBF315-BB37-4478-BE0F-1159DF0E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4</a:t>
            </a:fld>
            <a:endParaRPr lang="en-US" altLang="ko-KR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ED3753-E251-43B9-8110-88124D01E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1"/>
            <a:ext cx="1219200" cy="1219200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BEFA064A-EC2C-478D-B6F7-493E930BD1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7049" y="4019846"/>
            <a:ext cx="3494403" cy="2326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142703"/>
      </p:ext>
    </p:extLst>
  </p:cSld>
  <p:clrMapOvr>
    <a:masterClrMapping/>
  </p:clrMapOvr>
  <p:transition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3DBF315-BB37-4478-BE0F-1159DF0E52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5</a:t>
            </a:fld>
            <a:endParaRPr lang="en-US" altLang="ko-KR" dirty="0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65ED3753-E251-43B9-8110-88124D01E2E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5471"/>
            <a:ext cx="1219200" cy="1219200"/>
          </a:xfrm>
          <a:prstGeom prst="rect">
            <a:avLst/>
          </a:prstGeom>
        </p:spPr>
      </p:pic>
      <p:sp>
        <p:nvSpPr>
          <p:cNvPr id="12" name="標題 11">
            <a:extLst>
              <a:ext uri="{FF2B5EF4-FFF2-40B4-BE49-F238E27FC236}">
                <a16:creationId xmlns:a16="http://schemas.microsoft.com/office/drawing/2014/main" id="{B57F23D2-5D8E-4690-B2E9-FC48644A25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哈拉斯切羅基賭場運用優異的專案管理來獲取勝利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  <p:grpSp>
        <p:nvGrpSpPr>
          <p:cNvPr id="9" name="群組 8">
            <a:extLst>
              <a:ext uri="{FF2B5EF4-FFF2-40B4-BE49-F238E27FC236}">
                <a16:creationId xmlns:a16="http://schemas.microsoft.com/office/drawing/2014/main" id="{17C99984-7EC3-47C2-B9A2-FF2183F93D9B}"/>
              </a:ext>
            </a:extLst>
          </p:cNvPr>
          <p:cNvGrpSpPr/>
          <p:nvPr/>
        </p:nvGrpSpPr>
        <p:grpSpPr>
          <a:xfrm>
            <a:off x="1186592" y="1556792"/>
            <a:ext cx="7705888" cy="4422685"/>
            <a:chOff x="1186592" y="1556792"/>
            <a:chExt cx="7705888" cy="4422685"/>
          </a:xfrm>
        </p:grpSpPr>
        <p:sp>
          <p:nvSpPr>
            <p:cNvPr id="10" name="矩形 9">
              <a:extLst>
                <a:ext uri="{FF2B5EF4-FFF2-40B4-BE49-F238E27FC236}">
                  <a16:creationId xmlns:a16="http://schemas.microsoft.com/office/drawing/2014/main" id="{9ACFA8D3-CD9A-43F6-8AE7-303BCB241490}"/>
                </a:ext>
              </a:extLst>
            </p:cNvPr>
            <p:cNvSpPr/>
            <p:nvPr/>
          </p:nvSpPr>
          <p:spPr>
            <a:xfrm>
              <a:off x="3419872" y="2420888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管理</a:t>
              </a:r>
            </a:p>
          </p:txBody>
        </p:sp>
        <p:sp>
          <p:nvSpPr>
            <p:cNvPr id="11" name="矩形 10">
              <a:extLst>
                <a:ext uri="{FF2B5EF4-FFF2-40B4-BE49-F238E27FC236}">
                  <a16:creationId xmlns:a16="http://schemas.microsoft.com/office/drawing/2014/main" id="{B739F6CC-E02A-4452-A169-9DAA2D08CEAB}"/>
                </a:ext>
              </a:extLst>
            </p:cNvPr>
            <p:cNvSpPr/>
            <p:nvPr/>
          </p:nvSpPr>
          <p:spPr>
            <a:xfrm>
              <a:off x="3419872" y="3573017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組織</a:t>
              </a:r>
            </a:p>
          </p:txBody>
        </p:sp>
        <p:sp>
          <p:nvSpPr>
            <p:cNvPr id="13" name="矩形 12">
              <a:extLst>
                <a:ext uri="{FF2B5EF4-FFF2-40B4-BE49-F238E27FC236}">
                  <a16:creationId xmlns:a16="http://schemas.microsoft.com/office/drawing/2014/main" id="{7BC03D12-E32F-46B3-838E-0B64D70BBEA0}"/>
                </a:ext>
              </a:extLst>
            </p:cNvPr>
            <p:cNvSpPr/>
            <p:nvPr/>
          </p:nvSpPr>
          <p:spPr>
            <a:xfrm>
              <a:off x="3419872" y="4739328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科技</a:t>
              </a:r>
            </a:p>
          </p:txBody>
        </p:sp>
        <p:sp>
          <p:nvSpPr>
            <p:cNvPr id="14" name="矩形 13">
              <a:extLst>
                <a:ext uri="{FF2B5EF4-FFF2-40B4-BE49-F238E27FC236}">
                  <a16:creationId xmlns:a16="http://schemas.microsoft.com/office/drawing/2014/main" id="{821E03B5-2662-4CAE-A428-60F9C0CBF359}"/>
                </a:ext>
              </a:extLst>
            </p:cNvPr>
            <p:cNvSpPr/>
            <p:nvPr/>
          </p:nvSpPr>
          <p:spPr>
            <a:xfrm>
              <a:off x="5220072" y="1556792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企業挑戰</a:t>
              </a:r>
            </a:p>
          </p:txBody>
        </p:sp>
        <p:sp>
          <p:nvSpPr>
            <p:cNvPr id="15" name="矩形 14">
              <a:extLst>
                <a:ext uri="{FF2B5EF4-FFF2-40B4-BE49-F238E27FC236}">
                  <a16:creationId xmlns:a16="http://schemas.microsoft.com/office/drawing/2014/main" id="{E72CCD6A-ACBD-4934-A9F3-E4A57457ACB7}"/>
                </a:ext>
              </a:extLst>
            </p:cNvPr>
            <p:cNvSpPr/>
            <p:nvPr/>
          </p:nvSpPr>
          <p:spPr>
            <a:xfrm>
              <a:off x="5220072" y="3573017"/>
              <a:ext cx="1152128" cy="576064"/>
            </a:xfrm>
            <a:prstGeom prst="rect">
              <a:avLst/>
            </a:prstGeom>
          </p:spPr>
          <p:style>
            <a:lnRef idx="1">
              <a:schemeClr val="accent2"/>
            </a:lnRef>
            <a:fillRef idx="2">
              <a:schemeClr val="accent2"/>
            </a:fillRef>
            <a:effectRef idx="1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資訊系統</a:t>
              </a:r>
            </a:p>
          </p:txBody>
        </p:sp>
        <p:sp>
          <p:nvSpPr>
            <p:cNvPr id="16" name="矩形 15">
              <a:extLst>
                <a:ext uri="{FF2B5EF4-FFF2-40B4-BE49-F238E27FC236}">
                  <a16:creationId xmlns:a16="http://schemas.microsoft.com/office/drawing/2014/main" id="{C9958DF5-AACE-4546-83DE-CD316B7180CC}"/>
                </a:ext>
              </a:extLst>
            </p:cNvPr>
            <p:cNvSpPr/>
            <p:nvPr/>
          </p:nvSpPr>
          <p:spPr>
            <a:xfrm>
              <a:off x="7534672" y="3399729"/>
              <a:ext cx="1285800" cy="749351"/>
            </a:xfrm>
            <a:prstGeom prst="rect">
              <a:avLst/>
            </a:prstGeom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zh-TW" altLang="en-US" b="1" dirty="0"/>
                <a:t>企業</a:t>
              </a:r>
              <a:endParaRPr lang="en-US" altLang="zh-TW" b="1" dirty="0"/>
            </a:p>
            <a:p>
              <a:pPr algn="ctr"/>
              <a:r>
                <a:rPr lang="zh-TW" altLang="en-US" b="1" dirty="0"/>
                <a:t>解決方案</a:t>
              </a:r>
            </a:p>
          </p:txBody>
        </p:sp>
        <p:sp>
          <p:nvSpPr>
            <p:cNvPr id="17" name="文字方塊 16">
              <a:extLst>
                <a:ext uri="{FF2B5EF4-FFF2-40B4-BE49-F238E27FC236}">
                  <a16:creationId xmlns:a16="http://schemas.microsoft.com/office/drawing/2014/main" id="{25616A3C-EC6C-4020-A4AD-99B55D0F5760}"/>
                </a:ext>
              </a:extLst>
            </p:cNvPr>
            <p:cNvSpPr txBox="1"/>
            <p:nvPr/>
          </p:nvSpPr>
          <p:spPr>
            <a:xfrm>
              <a:off x="5220072" y="2122195"/>
              <a:ext cx="23146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人工 </a:t>
              </a:r>
              <a:r>
                <a:rPr lang="en-US" altLang="zh-TW" sz="1600" dirty="0"/>
                <a:t>HR</a:t>
              </a:r>
              <a:r>
                <a:rPr lang="zh-TW" altLang="en-US" sz="1600" dirty="0"/>
                <a:t>流程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員工是經營模式的關鍵</a:t>
              </a:r>
            </a:p>
          </p:txBody>
        </p:sp>
        <p:sp>
          <p:nvSpPr>
            <p:cNvPr id="18" name="文字方塊 17">
              <a:extLst>
                <a:ext uri="{FF2B5EF4-FFF2-40B4-BE49-F238E27FC236}">
                  <a16:creationId xmlns:a16="http://schemas.microsoft.com/office/drawing/2014/main" id="{DDCB2C46-1E7E-47FD-879F-CFDC989953B0}"/>
                </a:ext>
              </a:extLst>
            </p:cNvPr>
            <p:cNvSpPr txBox="1"/>
            <p:nvPr/>
          </p:nvSpPr>
          <p:spPr>
            <a:xfrm>
              <a:off x="7501860" y="4202258"/>
              <a:ext cx="139062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減少錯誤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減少時間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降低成本</a:t>
              </a:r>
            </a:p>
          </p:txBody>
        </p:sp>
        <p:sp>
          <p:nvSpPr>
            <p:cNvPr id="19" name="文字方塊 18">
              <a:extLst>
                <a:ext uri="{FF2B5EF4-FFF2-40B4-BE49-F238E27FC236}">
                  <a16:creationId xmlns:a16="http://schemas.microsoft.com/office/drawing/2014/main" id="{2043C956-1361-4A2B-BFA5-DDD7024E6172}"/>
                </a:ext>
              </a:extLst>
            </p:cNvPr>
            <p:cNvSpPr txBox="1"/>
            <p:nvPr/>
          </p:nvSpPr>
          <p:spPr>
            <a:xfrm>
              <a:off x="5220072" y="4219637"/>
              <a:ext cx="213360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en-US" altLang="zh-TW" sz="1600" dirty="0"/>
                <a:t>HR</a:t>
              </a:r>
              <a:r>
                <a:rPr lang="zh-TW" altLang="en-US" sz="1600" dirty="0"/>
                <a:t>資訊與更新自動化</a:t>
              </a:r>
            </a:p>
          </p:txBody>
        </p:sp>
        <p:sp>
          <p:nvSpPr>
            <p:cNvPr id="20" name="文字方塊 19">
              <a:extLst>
                <a:ext uri="{FF2B5EF4-FFF2-40B4-BE49-F238E27FC236}">
                  <a16:creationId xmlns:a16="http://schemas.microsoft.com/office/drawing/2014/main" id="{2A7EA66A-E076-415B-B19C-5694DB52ABA5}"/>
                </a:ext>
              </a:extLst>
            </p:cNvPr>
            <p:cNvSpPr txBox="1"/>
            <p:nvPr/>
          </p:nvSpPr>
          <p:spPr>
            <a:xfrm>
              <a:off x="1186592" y="2366273"/>
              <a:ext cx="2210863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定義專案範圍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指定團隊成員</a:t>
              </a:r>
            </a:p>
          </p:txBody>
        </p:sp>
        <p:sp>
          <p:nvSpPr>
            <p:cNvPr id="21" name="文字方塊 20">
              <a:extLst>
                <a:ext uri="{FF2B5EF4-FFF2-40B4-BE49-F238E27FC236}">
                  <a16:creationId xmlns:a16="http://schemas.microsoft.com/office/drawing/2014/main" id="{60090735-BE76-446C-9B46-F473D480FEAB}"/>
                </a:ext>
              </a:extLst>
            </p:cNvPr>
            <p:cNvSpPr txBox="1"/>
            <p:nvPr/>
          </p:nvSpPr>
          <p:spPr>
            <a:xfrm>
              <a:off x="1186592" y="3508882"/>
              <a:ext cx="2233280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定義專案需求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推動變革管理</a:t>
              </a:r>
            </a:p>
          </p:txBody>
        </p:sp>
        <p:sp>
          <p:nvSpPr>
            <p:cNvPr id="22" name="文字方塊 21">
              <a:extLst>
                <a:ext uri="{FF2B5EF4-FFF2-40B4-BE49-F238E27FC236}">
                  <a16:creationId xmlns:a16="http://schemas.microsoft.com/office/drawing/2014/main" id="{222AB8DC-5821-41C3-8C10-2DA987EA8CBC}"/>
                </a:ext>
              </a:extLst>
            </p:cNvPr>
            <p:cNvSpPr txBox="1"/>
            <p:nvPr/>
          </p:nvSpPr>
          <p:spPr>
            <a:xfrm>
              <a:off x="1191693" y="4656038"/>
              <a:ext cx="2205762" cy="132343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升級甲骨文 </a:t>
              </a:r>
              <a:r>
                <a:rPr lang="en-US" altLang="zh-TW" sz="1600" dirty="0"/>
                <a:t>J.D. Edwards ERP</a:t>
              </a:r>
            </a:p>
            <a:p>
              <a:pPr marL="177800" indent="-177800">
                <a:buFont typeface="Arial" panose="020B0604020202020204" pitchFamily="34" charset="0"/>
                <a:buChar char="•"/>
              </a:pPr>
              <a:r>
                <a:rPr lang="zh-TW" altLang="en-US" sz="1600" dirty="0"/>
                <a:t>部署 </a:t>
              </a:r>
              <a:r>
                <a:rPr lang="en-US" altLang="zh-TW" sz="1600" dirty="0"/>
                <a:t>J.D. Edwards </a:t>
              </a:r>
              <a:r>
                <a:rPr lang="en-US" altLang="zh-TW" sz="1600" dirty="0" err="1"/>
                <a:t>EnterpriseOne</a:t>
              </a:r>
              <a:r>
                <a:rPr lang="en-US" altLang="zh-TW" sz="1600" dirty="0"/>
                <a:t> Pages</a:t>
              </a:r>
              <a:endParaRPr lang="zh-TW" altLang="en-US" sz="1600" dirty="0"/>
            </a:p>
          </p:txBody>
        </p:sp>
        <p:cxnSp>
          <p:nvCxnSpPr>
            <p:cNvPr id="23" name="接點: 肘形 22">
              <a:extLst>
                <a:ext uri="{FF2B5EF4-FFF2-40B4-BE49-F238E27FC236}">
                  <a16:creationId xmlns:a16="http://schemas.microsoft.com/office/drawing/2014/main" id="{7C134D03-A325-49E3-B183-74C9F1246C93}"/>
                </a:ext>
              </a:extLst>
            </p:cNvPr>
            <p:cNvCxnSpPr>
              <a:stCxn id="14" idx="1"/>
              <a:endCxn id="10" idx="0"/>
            </p:cNvCxnSpPr>
            <p:nvPr/>
          </p:nvCxnSpPr>
          <p:spPr>
            <a:xfrm rot="10800000" flipV="1">
              <a:off x="3995936" y="1844824"/>
              <a:ext cx="1224136" cy="576064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4" name="直線單箭頭接點 23">
              <a:extLst>
                <a:ext uri="{FF2B5EF4-FFF2-40B4-BE49-F238E27FC236}">
                  <a16:creationId xmlns:a16="http://schemas.microsoft.com/office/drawing/2014/main" id="{B580D715-579A-4602-963B-6CBF2FB7988B}"/>
                </a:ext>
              </a:extLst>
            </p:cNvPr>
            <p:cNvCxnSpPr>
              <a:stCxn id="10" idx="3"/>
            </p:cNvCxnSpPr>
            <p:nvPr/>
          </p:nvCxnSpPr>
          <p:spPr>
            <a:xfrm>
              <a:off x="4572000" y="2708920"/>
              <a:ext cx="720080" cy="864097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5" name="直線單箭頭接點 24">
              <a:extLst>
                <a:ext uri="{FF2B5EF4-FFF2-40B4-BE49-F238E27FC236}">
                  <a16:creationId xmlns:a16="http://schemas.microsoft.com/office/drawing/2014/main" id="{21D4A1FA-2FEB-435A-AB9F-C2EA71EE6D13}"/>
                </a:ext>
              </a:extLst>
            </p:cNvPr>
            <p:cNvCxnSpPr>
              <a:stCxn id="11" idx="3"/>
              <a:endCxn id="15" idx="1"/>
            </p:cNvCxnSpPr>
            <p:nvPr/>
          </p:nvCxnSpPr>
          <p:spPr>
            <a:xfrm>
              <a:off x="4572000" y="3861049"/>
              <a:ext cx="648072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6" name="直線單箭頭接點 25">
              <a:extLst>
                <a:ext uri="{FF2B5EF4-FFF2-40B4-BE49-F238E27FC236}">
                  <a16:creationId xmlns:a16="http://schemas.microsoft.com/office/drawing/2014/main" id="{EE76EF89-504C-43AE-B5E6-554A250F1141}"/>
                </a:ext>
              </a:extLst>
            </p:cNvPr>
            <p:cNvCxnSpPr>
              <a:cxnSpLocks/>
              <a:stCxn id="13" idx="3"/>
            </p:cNvCxnSpPr>
            <p:nvPr/>
          </p:nvCxnSpPr>
          <p:spPr>
            <a:xfrm flipV="1">
              <a:off x="4572000" y="4149080"/>
              <a:ext cx="720080" cy="87828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7" name="接點: 肘形 26">
              <a:extLst>
                <a:ext uri="{FF2B5EF4-FFF2-40B4-BE49-F238E27FC236}">
                  <a16:creationId xmlns:a16="http://schemas.microsoft.com/office/drawing/2014/main" id="{5256E837-69BA-4FE8-A203-20F3E67032D6}"/>
                </a:ext>
              </a:extLst>
            </p:cNvPr>
            <p:cNvCxnSpPr>
              <a:stCxn id="16" idx="0"/>
              <a:endCxn id="14" idx="3"/>
            </p:cNvCxnSpPr>
            <p:nvPr/>
          </p:nvCxnSpPr>
          <p:spPr>
            <a:xfrm rot="16200000" flipV="1">
              <a:off x="6497434" y="1719591"/>
              <a:ext cx="1554905" cy="1805372"/>
            </a:xfrm>
            <a:prstGeom prst="bentConnector2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  <p:cxnSp>
          <p:nvCxnSpPr>
            <p:cNvPr id="28" name="直線單箭頭接點 27">
              <a:extLst>
                <a:ext uri="{FF2B5EF4-FFF2-40B4-BE49-F238E27FC236}">
                  <a16:creationId xmlns:a16="http://schemas.microsoft.com/office/drawing/2014/main" id="{3F58D8BE-69E2-492A-B644-912D09D049F0}"/>
                </a:ext>
              </a:extLst>
            </p:cNvPr>
            <p:cNvCxnSpPr>
              <a:stCxn id="15" idx="3"/>
            </p:cNvCxnSpPr>
            <p:nvPr/>
          </p:nvCxnSpPr>
          <p:spPr>
            <a:xfrm>
              <a:off x="6372200" y="3861049"/>
              <a:ext cx="1184940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23755780"/>
      </p:ext>
    </p:extLst>
  </p:cSld>
  <p:clrMapOvr>
    <a:masterClrMapping/>
  </p:clrMapOvr>
  <p:transition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內容版面配置區 6">
            <a:extLst>
              <a:ext uri="{FF2B5EF4-FFF2-40B4-BE49-F238E27FC236}">
                <a16:creationId xmlns:a16="http://schemas.microsoft.com/office/drawing/2014/main" id="{1371B765-0D9A-4505-A111-9E4DE70E52D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>
                <a:solidFill>
                  <a:srgbClr val="FFFF00"/>
                </a:solidFill>
              </a:rPr>
              <a:t>專案</a:t>
            </a:r>
            <a:r>
              <a:rPr lang="en-US" altLang="zh-TW" dirty="0">
                <a:solidFill>
                  <a:srgbClr val="FFFF00"/>
                </a:solidFill>
              </a:rPr>
              <a:t>(project) </a:t>
            </a:r>
            <a:r>
              <a:rPr lang="zh-TW" altLang="en-US" dirty="0"/>
              <a:t>是為了達成特定企業目標所規劃的一系列相關活動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專案管理</a:t>
            </a:r>
            <a:r>
              <a:rPr lang="en-US" altLang="zh-TW" dirty="0">
                <a:solidFill>
                  <a:srgbClr val="FFFF00"/>
                </a:solidFill>
              </a:rPr>
              <a:t>(project management) </a:t>
            </a:r>
            <a:r>
              <a:rPr lang="zh-TW" altLang="en-US" dirty="0"/>
              <a:t>意指在特定的預算和時間限制內，透過知識、技巧、工具與科技來達成特定目標</a:t>
            </a:r>
            <a:endParaRPr lang="en-US" altLang="zh-TW" dirty="0"/>
          </a:p>
          <a:p>
            <a:endParaRPr lang="en-US" altLang="zh-TW" dirty="0"/>
          </a:p>
          <a:p>
            <a:r>
              <a:rPr lang="zh-TW" altLang="en-US" dirty="0">
                <a:solidFill>
                  <a:srgbClr val="FFFF00"/>
                </a:solidFill>
              </a:rPr>
              <a:t>範疇</a:t>
            </a:r>
            <a:r>
              <a:rPr lang="en-US" altLang="zh-TW" dirty="0">
                <a:solidFill>
                  <a:srgbClr val="FFFF00"/>
                </a:solidFill>
              </a:rPr>
              <a:t>(scope) </a:t>
            </a:r>
            <a:r>
              <a:rPr lang="zh-TW" altLang="en-US" dirty="0"/>
              <a:t>定義了專案所包含的工作</a:t>
            </a:r>
            <a:endParaRPr lang="en-US" altLang="zh-TW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568FD0D2-54A5-49E9-AD6A-5D3F926767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6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94233250-0923-4138-B6D3-A9C737BB4E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專案管理目標 </a:t>
            </a:r>
            <a:r>
              <a:rPr lang="en-US" altLang="zh-TW" dirty="0"/>
              <a:t>(</a:t>
            </a:r>
            <a:r>
              <a:rPr lang="zh-TW" altLang="en-US" dirty="0"/>
              <a:t>一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754901"/>
      </p:ext>
    </p:extLst>
  </p:cSld>
  <p:clrMapOvr>
    <a:masterClrMapping/>
  </p:clrMapOvr>
  <p:transition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內容版面配置區 1">
            <a:extLst>
              <a:ext uri="{FF2B5EF4-FFF2-40B4-BE49-F238E27FC236}">
                <a16:creationId xmlns:a16="http://schemas.microsoft.com/office/drawing/2014/main" id="{C4E2D7A3-EC0D-4C33-86F4-9426CF04E6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i="1" dirty="0"/>
              <a:t>時間</a:t>
            </a:r>
            <a:r>
              <a:rPr lang="en-US" altLang="zh-TW" i="1" dirty="0"/>
              <a:t>(time) </a:t>
            </a:r>
            <a:r>
              <a:rPr lang="zh-TW" altLang="en-US" dirty="0"/>
              <a:t>是完成專案所需要的時間</a:t>
            </a:r>
          </a:p>
          <a:p>
            <a:r>
              <a:rPr lang="zh-TW" altLang="en-US" i="1" dirty="0"/>
              <a:t>成本</a:t>
            </a:r>
            <a:r>
              <a:rPr lang="en-US" altLang="zh-TW" i="1" dirty="0"/>
              <a:t>(cost) </a:t>
            </a:r>
            <a:r>
              <a:rPr lang="zh-TW" altLang="en-US" dirty="0"/>
              <a:t>是以完成專案需要的時間，乘上完成專案所需的人力成本來估算</a:t>
            </a:r>
            <a:endParaRPr lang="en-US" altLang="zh-TW" dirty="0"/>
          </a:p>
          <a:p>
            <a:r>
              <a:rPr lang="zh-TW" altLang="en-US" i="1" dirty="0"/>
              <a:t>品質</a:t>
            </a:r>
            <a:r>
              <a:rPr lang="en-US" altLang="zh-TW" i="1" dirty="0"/>
              <a:t>(quality) </a:t>
            </a:r>
            <a:r>
              <a:rPr lang="zh-TW" altLang="en-US" dirty="0"/>
              <a:t>是專案成果滿足管理階層所欲完成目標之程度</a:t>
            </a:r>
            <a:endParaRPr lang="en-US" altLang="zh-TW" dirty="0"/>
          </a:p>
          <a:p>
            <a:r>
              <a:rPr lang="zh-TW" altLang="en-US" dirty="0"/>
              <a:t>威脅專案成功的潛在問題稱為</a:t>
            </a:r>
            <a:r>
              <a:rPr lang="zh-TW" altLang="en-US" i="1" dirty="0"/>
              <a:t>風險</a:t>
            </a:r>
            <a:r>
              <a:rPr lang="en-US" altLang="zh-TW" i="1" dirty="0"/>
              <a:t>(risk)</a:t>
            </a:r>
            <a:endParaRPr lang="zh-TW" altLang="en-US" i="1" dirty="0"/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ABFEDF62-5891-4E88-8318-3166C303B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7</a:t>
            </a:fld>
            <a:endParaRPr lang="en-US" altLang="ko-KR"/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4CBEB658-57EC-44EA-A9D3-50AF9C4F45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專案管理目標 </a:t>
            </a:r>
            <a:r>
              <a:rPr lang="en-US" altLang="zh-TW" dirty="0"/>
              <a:t>(</a:t>
            </a:r>
            <a:r>
              <a:rPr lang="zh-TW" altLang="en-US" dirty="0"/>
              <a:t>二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874989647"/>
      </p:ext>
    </p:extLst>
  </p:cSld>
  <p:clrMapOvr>
    <a:masterClrMapping/>
  </p:clrMapOvr>
  <p:transition>
    <p:fad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內容版面配置區 9">
            <a:extLst>
              <a:ext uri="{FF2B5EF4-FFF2-40B4-BE49-F238E27FC236}">
                <a16:creationId xmlns:a16="http://schemas.microsoft.com/office/drawing/2014/main" id="{17E7E095-1CD1-45AE-A1C1-A53B5838D48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7463" y="1146058"/>
            <a:ext cx="7605712" cy="5083409"/>
          </a:xfrm>
          <a:prstGeom prst="rect">
            <a:avLst/>
          </a:prstGeom>
        </p:spPr>
      </p:pic>
      <p:sp>
        <p:nvSpPr>
          <p:cNvPr id="5" name="標題 4">
            <a:extLst>
              <a:ext uri="{FF2B5EF4-FFF2-40B4-BE49-F238E27FC236}">
                <a16:creationId xmlns:a16="http://schemas.microsoft.com/office/drawing/2014/main" id="{B57A56B6-92AD-44F2-923D-51C6C224F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系統專案的管理控制</a:t>
            </a:r>
          </a:p>
        </p:txBody>
      </p:sp>
      <p:sp>
        <p:nvSpPr>
          <p:cNvPr id="3" name="投影片編號版面配置區 2">
            <a:extLst>
              <a:ext uri="{FF2B5EF4-FFF2-40B4-BE49-F238E27FC236}">
                <a16:creationId xmlns:a16="http://schemas.microsoft.com/office/drawing/2014/main" id="{278C1777-AFA3-465E-BD80-4B7439583E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5CB18B-31BB-4254-9559-1B86933C9FD7}" type="slidenum">
              <a:rPr lang="en-US" altLang="ko-KR" smtClean="0"/>
              <a:pPr/>
              <a:t>8</a:t>
            </a:fld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567858299"/>
      </p:ext>
    </p:extLst>
  </p:cSld>
  <p:clrMapOvr>
    <a:masterClrMapping/>
  </p:clrMapOvr>
  <p:transition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內容版面配置區 9">
            <a:extLst>
              <a:ext uri="{FF2B5EF4-FFF2-40B4-BE49-F238E27FC236}">
                <a16:creationId xmlns:a16="http://schemas.microsoft.com/office/drawing/2014/main" id="{D1F72AF9-1FF4-4CAF-8161-80B217089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TW" dirty="0"/>
          </a:p>
          <a:p>
            <a:r>
              <a:rPr lang="zh-TW" altLang="en-US" dirty="0"/>
              <a:t>為了確保資訊系統專案能帶來最大的企業價值，組織必須發展一個能支援公司整體企業規劃，以及可以將系統的策略性目標與高階規劃整合的</a:t>
            </a:r>
            <a:r>
              <a:rPr lang="zh-TW" altLang="en-US" dirty="0">
                <a:solidFill>
                  <a:srgbClr val="FFFF00"/>
                </a:solidFill>
              </a:rPr>
              <a:t>資訊系統規劃</a:t>
            </a:r>
            <a:r>
              <a:rPr lang="en-US" altLang="zh-TW" dirty="0">
                <a:solidFill>
                  <a:srgbClr val="FFFF00"/>
                </a:solidFill>
              </a:rPr>
              <a:t>(information</a:t>
            </a:r>
            <a:r>
              <a:rPr lang="zh-TW" altLang="en-US" dirty="0">
                <a:solidFill>
                  <a:srgbClr val="FFFF00"/>
                </a:solidFill>
              </a:rPr>
              <a:t> </a:t>
            </a:r>
            <a:r>
              <a:rPr lang="en-US" altLang="zh-TW" dirty="0">
                <a:solidFill>
                  <a:srgbClr val="FFFF00"/>
                </a:solidFill>
              </a:rPr>
              <a:t>systems plan)</a:t>
            </a:r>
            <a:endParaRPr lang="zh-TW" altLang="en-US" dirty="0">
              <a:solidFill>
                <a:srgbClr val="FFFF00"/>
              </a:solidFill>
            </a:endParaRPr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08D542CF-B2AA-4BE7-81F2-BE69517AAE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39A694-C9D2-4A1F-B22B-D5A13C3121DA}" type="slidenum">
              <a:rPr lang="en-US" altLang="ko-KR" smtClean="0"/>
              <a:pPr/>
              <a:t>9</a:t>
            </a:fld>
            <a:endParaRPr lang="en-US" altLang="ko-KR"/>
          </a:p>
        </p:txBody>
      </p:sp>
      <p:sp>
        <p:nvSpPr>
          <p:cNvPr id="5" name="標題 4">
            <a:extLst>
              <a:ext uri="{FF2B5EF4-FFF2-40B4-BE49-F238E27FC236}">
                <a16:creationId xmlns:a16="http://schemas.microsoft.com/office/drawing/2014/main" id="{CC2E817E-C80D-4F36-8AF0-20A9D5E77E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連結系統專案和企業規劃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90616469"/>
      </p:ext>
    </p:extLst>
  </p:cSld>
  <p:clrMapOvr>
    <a:masterClrMapping/>
  </p:clrMapOvr>
  <p:transition>
    <p:fade/>
  </p:transition>
</p:sld>
</file>

<file path=ppt/theme/theme1.xml><?xml version="1.0" encoding="utf-8"?>
<a:theme xmlns:a="http://schemas.openxmlformats.org/drawingml/2006/main" name="MIS">
  <a:themeElements>
    <a:clrScheme name="기본 디자인 4">
      <a:dk1>
        <a:srgbClr val="000000"/>
      </a:dk1>
      <a:lt1>
        <a:srgbClr val="DEF6F1"/>
      </a:lt1>
      <a:dk2>
        <a:srgbClr val="000000"/>
      </a:dk2>
      <a:lt2>
        <a:srgbClr val="969696"/>
      </a:lt2>
      <a:accent1>
        <a:srgbClr val="FFFFFF"/>
      </a:accent1>
      <a:accent2>
        <a:srgbClr val="8DC6FF"/>
      </a:accent2>
      <a:accent3>
        <a:srgbClr val="ECFAF7"/>
      </a:accent3>
      <a:accent4>
        <a:srgbClr val="000000"/>
      </a:accent4>
      <a:accent5>
        <a:srgbClr val="FFFFFF"/>
      </a:accent5>
      <a:accent6>
        <a:srgbClr val="7FB3E7"/>
      </a:accent6>
      <a:hlink>
        <a:srgbClr val="0066CC"/>
      </a:hlink>
      <a:folHlink>
        <a:srgbClr val="00A800"/>
      </a:folHlink>
    </a:clrScheme>
    <a:fontScheme name="기본 디자인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기본 디자인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기본 디자인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기본 디자인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S.potx" id="{416927D1-18BA-4B17-9EBD-E7CAD22096FA}" vid="{BCC0314B-B499-4F2A-8C86-7538A676D67A}"/>
    </a:ext>
  </a:extLst>
</a:theme>
</file>

<file path=ppt/theme/theme2.xml><?xml version="1.0" encoding="utf-8"?>
<a:theme xmlns:a="http://schemas.openxmlformats.org/drawingml/2006/main" name="MIS2">
  <a:themeElements>
    <a:clrScheme name="디자인 사용자 지정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디자인 사용자 지정">
      <a:majorFont>
        <a:latin typeface="굴림"/>
        <a:ea typeface="굴림"/>
        <a:cs typeface=""/>
      </a:majorFont>
      <a:minorFont>
        <a:latin typeface="굴림"/>
        <a:ea typeface="굴림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디자인 사용자 지정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디자인 사용자 지정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디자인 사용자 지정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MIS.potx" id="{416927D1-18BA-4B17-9EBD-E7CAD22096FA}" vid="{38106089-8A2D-46B9-9AF7-6C416BD34ADB}"/>
    </a:ext>
  </a:extLst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MIS</Template>
  <TotalTime>97</TotalTime>
  <Words>1711</Words>
  <Application>Microsoft Office PowerPoint</Application>
  <PresentationFormat>如螢幕大小 (4:3)</PresentationFormat>
  <Paragraphs>147</Paragraphs>
  <Slides>27</Slides>
  <Notes>0</Notes>
  <HiddenSlides>0</HiddenSlides>
  <MMClips>0</MMClips>
  <ScaleCrop>false</ScaleCrop>
  <HeadingPairs>
    <vt:vector size="6" baseType="variant">
      <vt:variant>
        <vt:lpstr>使用字型</vt:lpstr>
      </vt:variant>
      <vt:variant>
        <vt:i4>6</vt:i4>
      </vt:variant>
      <vt:variant>
        <vt:lpstr>佈景主題</vt:lpstr>
      </vt:variant>
      <vt:variant>
        <vt:i4>2</vt:i4>
      </vt:variant>
      <vt:variant>
        <vt:lpstr>投影片標題</vt:lpstr>
      </vt:variant>
      <vt:variant>
        <vt:i4>27</vt:i4>
      </vt:variant>
    </vt:vector>
  </HeadingPairs>
  <TitlesOfParts>
    <vt:vector size="35" baseType="lpstr">
      <vt:lpstr>굴림</vt:lpstr>
      <vt:lpstr>HY헤드라인M</vt:lpstr>
      <vt:lpstr>맑은 고딕</vt:lpstr>
      <vt:lpstr>Signika</vt:lpstr>
      <vt:lpstr>標楷體</vt:lpstr>
      <vt:lpstr>Arial</vt:lpstr>
      <vt:lpstr>MIS</vt:lpstr>
      <vt:lpstr>MIS2</vt:lpstr>
      <vt:lpstr>PowerPoint 簡報</vt:lpstr>
      <vt:lpstr>CHAPTER 14</vt:lpstr>
      <vt:lpstr>學習目標</vt:lpstr>
      <vt:lpstr>哈拉斯切羅基賭場運用優異的專案管理來獲取勝利 (一)</vt:lpstr>
      <vt:lpstr>哈拉斯切羅基賭場運用優異的專案管理來獲取勝利 (二)</vt:lpstr>
      <vt:lpstr>專案管理目標 (一)</vt:lpstr>
      <vt:lpstr>專案管理目標 (二)</vt:lpstr>
      <vt:lpstr>系統專案的管理控制</vt:lpstr>
      <vt:lpstr>連結系統專案和企業規劃</vt:lpstr>
      <vt:lpstr>系統的投資組合</vt:lpstr>
      <vt:lpstr>資訊系統的成本與效益</vt:lpstr>
      <vt:lpstr>資訊系統的資本預算</vt:lpstr>
      <vt:lpstr>專案風險的構面</vt:lpstr>
      <vt:lpstr>變革管理與導入的概念 (一)</vt:lpstr>
      <vt:lpstr>變革管理與導入的概念 (二)</vt:lpstr>
      <vt:lpstr>控制風險因素 (一)</vt:lpstr>
      <vt:lpstr>控制風險因素 (二)</vt:lpstr>
      <vt:lpstr>提高使用者參與及克服使用者抗拒</vt:lpstr>
      <vt:lpstr>發展全球化企業有哪些可行的策略？</vt:lpstr>
      <vt:lpstr>全球企業策略與結構</vt:lpstr>
      <vt:lpstr>配合策略的全球系統</vt:lpstr>
      <vt:lpstr>全球策略與系統配置</vt:lpstr>
      <vt:lpstr>企業重建</vt:lpstr>
      <vt:lpstr>互動個案：組織的觀點</vt:lpstr>
      <vt:lpstr>互動個案：管理的觀點</vt:lpstr>
      <vt:lpstr>個案研究：聯合利華邁向全球統一系統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14</dc:title>
  <dc:creator>鼎隆圖書</dc:creator>
  <cp:lastModifiedBy>圖書 鼎隆</cp:lastModifiedBy>
  <cp:revision>19</cp:revision>
  <dcterms:created xsi:type="dcterms:W3CDTF">2017-11-03T06:19:29Z</dcterms:created>
  <dcterms:modified xsi:type="dcterms:W3CDTF">2018-02-23T07:37:39Z</dcterms:modified>
</cp:coreProperties>
</file>