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C0C96"/>
    <a:srgbClr val="EF814F"/>
    <a:srgbClr val="CDACE6"/>
    <a:srgbClr val="4BACC6"/>
    <a:srgbClr val="48D491"/>
    <a:srgbClr val="60E146"/>
    <a:srgbClr val="D5EC46"/>
    <a:srgbClr val="F7964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C156B-DE7D-491B-B83C-7905F3B6996F}" type="presOf" srcId="{21D204B7-8CEF-44B6-9C07-CE12F0775F3A}" destId="{FC1C9785-4EAA-40D5-A517-48DAC3F311E7}" srcOrd="0" destOrd="0" presId="urn:microsoft.com/office/officeart/2005/8/layout/vList2"/>
    <dgm:cxn modelId="{8166AD5C-6630-45FB-9E7C-32E37E358C0F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957CBF77-E816-4983-B6B2-49FC409814BC}" type="presOf" srcId="{466623E0-0040-4E26-A554-EEAA51687F87}" destId="{09A62253-66AE-4B25-BF05-80D4F5919D6A}" srcOrd="0" destOrd="0" presId="urn:microsoft.com/office/officeart/2005/8/layout/vList2"/>
    <dgm:cxn modelId="{CAF1A41F-D7D6-41A9-850B-52B1E2DE4524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0224714-DB6E-46AD-8B2C-F91AB32CA8BF}" type="presOf" srcId="{21874C3B-E6F9-46BE-BBA7-51B3A98F393E}" destId="{48045E5C-A433-40C5-A9A1-1F2ACC2731E6}" srcOrd="0" destOrd="0" presId="urn:microsoft.com/office/officeart/2005/8/layout/vList2"/>
    <dgm:cxn modelId="{A0C5BC4D-989D-463D-B990-67AAC08E6229}" type="presParOf" srcId="{A541DA28-CDCD-489A-9F84-11D61EC9A3FF}" destId="{09A62253-66AE-4B25-BF05-80D4F5919D6A}" srcOrd="0" destOrd="0" presId="urn:microsoft.com/office/officeart/2005/8/layout/vList2"/>
    <dgm:cxn modelId="{6D69531C-0FAF-489F-A5EC-E06567392EF2}" type="presParOf" srcId="{A541DA28-CDCD-489A-9F84-11D61EC9A3FF}" destId="{78E87418-2E9B-4068-BE3B-AA521FD793DE}" srcOrd="1" destOrd="0" presId="urn:microsoft.com/office/officeart/2005/8/layout/vList2"/>
    <dgm:cxn modelId="{20043F1D-000E-4E7C-A659-E973CDEA0FB0}" type="presParOf" srcId="{A541DA28-CDCD-489A-9F84-11D61EC9A3FF}" destId="{48045E5C-A433-40C5-A9A1-1F2ACC2731E6}" srcOrd="2" destOrd="0" presId="urn:microsoft.com/office/officeart/2005/8/layout/vList2"/>
    <dgm:cxn modelId="{17461802-CF82-4DAE-AF3C-44DFB8265059}" type="presParOf" srcId="{A541DA28-CDCD-489A-9F84-11D61EC9A3FF}" destId="{8E796305-0BD0-4ECF-B55B-8944ACFC328D}" srcOrd="3" destOrd="0" presId="urn:microsoft.com/office/officeart/2005/8/layout/vList2"/>
    <dgm:cxn modelId="{7C7CC42A-8C86-4CBC-9420-C63EF9A85D37}" type="presParOf" srcId="{A541DA28-CDCD-489A-9F84-11D61EC9A3FF}" destId="{0B052A4C-9EC6-4953-B7A4-B3CB579AF515}" srcOrd="4" destOrd="0" presId="urn:microsoft.com/office/officeart/2005/8/layout/vList2"/>
    <dgm:cxn modelId="{CDFB8F35-F9D4-4092-9638-D305492EC77A}" type="presParOf" srcId="{A541DA28-CDCD-489A-9F84-11D61EC9A3FF}" destId="{74905B49-9F37-450F-B8D7-DD9F28F52CAD}" srcOrd="5" destOrd="0" presId="urn:microsoft.com/office/officeart/2005/8/layout/vList2"/>
    <dgm:cxn modelId="{31A6C34D-C73F-408F-82F5-99187DDFA511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A829F-E765-482F-8FDD-70FE9B72A9C6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83104BC8-7C24-4029-9EFA-1E69F9A3E5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8B428F-2AC6-446A-AF20-603A9C493AF3}" type="parTrans" cxnId="{5AF574A0-23FC-4626-94CC-7FD35D904CB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43E3F-2F17-43E6-948A-133748901AD2}" type="sibTrans" cxnId="{5AF574A0-23FC-4626-94CC-7FD35D904CB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C7575-4F84-44A6-9187-20EE9CD268A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711F12-7C6D-4C47-9AF7-B68C283F4009}" type="parTrans" cxnId="{9224958F-24F3-4294-915D-E0A77C92C9F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C919D2-F076-47A6-9D64-D6A2B5B3B384}" type="sibTrans" cxnId="{9224958F-24F3-4294-915D-E0A77C92C9F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25CB14-B344-4613-BA88-AFFD29C9944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顧客的忠誠與長遠關係</a:t>
          </a:r>
          <a:endParaRPr lang="zh-TW" altLang="en-US" sz="2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BA9C98-1ADF-49D7-A705-E31C5C38D6B7}" type="parTrans" cxnId="{EAC5CA62-E83F-411A-A598-FE61A83B64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826CC-6B77-4723-A720-67B678F7005A}" type="sibTrans" cxnId="{EAC5CA62-E83F-411A-A598-FE61A83B64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C822215-B326-495B-9ADB-6DB33D9D9B62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長期的成長與利潤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76D21-2B5C-4C26-9C62-3D94907469FD}" type="par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505FAE-2325-44E7-8BDA-D67A30E7D165}" type="sib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79FD593-4F58-474E-9528-B21269E08110}" type="pres">
      <dgm:prSet presAssocID="{97DA829F-E765-482F-8FDD-70FE9B72A9C6}" presName="Name0" presStyleCnt="0">
        <dgm:presLayoutVars>
          <dgm:dir/>
          <dgm:resizeHandles val="exact"/>
        </dgm:presLayoutVars>
      </dgm:prSet>
      <dgm:spPr/>
    </dgm:pt>
    <dgm:pt modelId="{0D733E9E-63D2-468A-8CEB-AAD2683796E4}" type="pres">
      <dgm:prSet presAssocID="{83104BC8-7C24-4029-9EFA-1E69F9A3E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2CDCD-255E-4053-AABB-0F72EACA115D}" type="pres">
      <dgm:prSet presAssocID="{B2643E3F-2F17-43E6-948A-133748901AD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4EADBE5-28BE-4DC3-A0A2-120C9AADC97B}" type="pres">
      <dgm:prSet presAssocID="{B2643E3F-2F17-43E6-948A-133748901AD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803F859-B6F6-42BC-9427-9653A58E6096}" type="pres">
      <dgm:prSet presAssocID="{43CC7575-4F84-44A6-9187-20EE9CD268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8D2A9-9A96-4586-B03E-352F3B9675EF}" type="pres">
      <dgm:prSet presAssocID="{78C919D2-F076-47A6-9D64-D6A2B5B3B38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CF5198C-ED1E-475F-B472-9D936A682E4D}" type="pres">
      <dgm:prSet presAssocID="{78C919D2-F076-47A6-9D64-D6A2B5B3B38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EE57783-547A-4705-83A6-1E1E44B6EB1D}" type="pres">
      <dgm:prSet presAssocID="{BE25CB14-B344-4613-BA88-AFFD29C994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375CC-71FD-40AC-9BC7-2C5190839481}" type="pres">
      <dgm:prSet presAssocID="{719826CC-6B77-4723-A720-67B678F700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8240385-A2A6-4803-8433-ED150502C00E}" type="pres">
      <dgm:prSet presAssocID="{719826CC-6B77-4723-A720-67B678F700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A44D28-123E-4860-AD89-2EC33FCCBC12}" type="pres">
      <dgm:prSet presAssocID="{5C822215-B326-495B-9ADB-6DB33D9D9B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AE8113-1DFC-457D-BB37-F20FE82CD0D0}" type="presOf" srcId="{B2643E3F-2F17-43E6-948A-133748901AD2}" destId="{71F2CDCD-255E-4053-AABB-0F72EACA115D}" srcOrd="0" destOrd="0" presId="urn:microsoft.com/office/officeart/2005/8/layout/process1"/>
    <dgm:cxn modelId="{6FD6A673-0895-4478-A093-C0A866D49044}" type="presOf" srcId="{B2643E3F-2F17-43E6-948A-133748901AD2}" destId="{14EADBE5-28BE-4DC3-A0A2-120C9AADC97B}" srcOrd="1" destOrd="0" presId="urn:microsoft.com/office/officeart/2005/8/layout/process1"/>
    <dgm:cxn modelId="{2B8AA607-C754-48E8-A11A-41039199E30F}" type="presOf" srcId="{78C919D2-F076-47A6-9D64-D6A2B5B3B384}" destId="{5CF5198C-ED1E-475F-B472-9D936A682E4D}" srcOrd="1" destOrd="0" presId="urn:microsoft.com/office/officeart/2005/8/layout/process1"/>
    <dgm:cxn modelId="{46C2AAE2-1758-4AA1-8151-D1CE689E07B4}" type="presOf" srcId="{719826CC-6B77-4723-A720-67B678F7005A}" destId="{B03375CC-71FD-40AC-9BC7-2C5190839481}" srcOrd="0" destOrd="0" presId="urn:microsoft.com/office/officeart/2005/8/layout/process1"/>
    <dgm:cxn modelId="{5AF574A0-23FC-4626-94CC-7FD35D904CB3}" srcId="{97DA829F-E765-482F-8FDD-70FE9B72A9C6}" destId="{83104BC8-7C24-4029-9EFA-1E69F9A3E539}" srcOrd="0" destOrd="0" parTransId="{168B428F-2AC6-446A-AF20-603A9C493AF3}" sibTransId="{B2643E3F-2F17-43E6-948A-133748901AD2}"/>
    <dgm:cxn modelId="{BD21F5A6-A5E4-43FB-BC33-7BD82638471C}" type="presOf" srcId="{97DA829F-E765-482F-8FDD-70FE9B72A9C6}" destId="{E79FD593-4F58-474E-9528-B21269E08110}" srcOrd="0" destOrd="0" presId="urn:microsoft.com/office/officeart/2005/8/layout/process1"/>
    <dgm:cxn modelId="{C97E7B22-F343-48D8-B673-074171307642}" srcId="{97DA829F-E765-482F-8FDD-70FE9B72A9C6}" destId="{5C822215-B326-495B-9ADB-6DB33D9D9B62}" srcOrd="3" destOrd="0" parTransId="{FFB76D21-2B5C-4C26-9C62-3D94907469FD}" sibTransId="{C6505FAE-2325-44E7-8BDA-D67A30E7D165}"/>
    <dgm:cxn modelId="{FDAEA2D0-4993-4C95-B3E9-110840142636}" type="presOf" srcId="{BE25CB14-B344-4613-BA88-AFFD29C99449}" destId="{9EE57783-547A-4705-83A6-1E1E44B6EB1D}" srcOrd="0" destOrd="0" presId="urn:microsoft.com/office/officeart/2005/8/layout/process1"/>
    <dgm:cxn modelId="{579C512A-71B5-4F8E-9D8E-6532953F1301}" type="presOf" srcId="{43CC7575-4F84-44A6-9187-20EE9CD268A8}" destId="{1803F859-B6F6-42BC-9427-9653A58E6096}" srcOrd="0" destOrd="0" presId="urn:microsoft.com/office/officeart/2005/8/layout/process1"/>
    <dgm:cxn modelId="{9224958F-24F3-4294-915D-E0A77C92C9F6}" srcId="{97DA829F-E765-482F-8FDD-70FE9B72A9C6}" destId="{43CC7575-4F84-44A6-9187-20EE9CD268A8}" srcOrd="1" destOrd="0" parTransId="{4A711F12-7C6D-4C47-9AF7-B68C283F4009}" sibTransId="{78C919D2-F076-47A6-9D64-D6A2B5B3B384}"/>
    <dgm:cxn modelId="{CC0CCA7B-899C-4893-9B87-892909527E8F}" type="presOf" srcId="{83104BC8-7C24-4029-9EFA-1E69F9A3E539}" destId="{0D733E9E-63D2-468A-8CEB-AAD2683796E4}" srcOrd="0" destOrd="0" presId="urn:microsoft.com/office/officeart/2005/8/layout/process1"/>
    <dgm:cxn modelId="{890B4FF9-B34D-4EA5-AA83-8ECE349F4E49}" type="presOf" srcId="{719826CC-6B77-4723-A720-67B678F7005A}" destId="{28240385-A2A6-4803-8433-ED150502C00E}" srcOrd="1" destOrd="0" presId="urn:microsoft.com/office/officeart/2005/8/layout/process1"/>
    <dgm:cxn modelId="{EAC5CA62-E83F-411A-A598-FE61A83B6404}" srcId="{97DA829F-E765-482F-8FDD-70FE9B72A9C6}" destId="{BE25CB14-B344-4613-BA88-AFFD29C99449}" srcOrd="2" destOrd="0" parTransId="{7CBA9C98-1ADF-49D7-A705-E31C5C38D6B7}" sibTransId="{719826CC-6B77-4723-A720-67B678F7005A}"/>
    <dgm:cxn modelId="{74BCC962-986B-4038-B4B4-6FCE2CA55423}" type="presOf" srcId="{78C919D2-F076-47A6-9D64-D6A2B5B3B384}" destId="{7E08D2A9-9A96-4586-B03E-352F3B9675EF}" srcOrd="0" destOrd="0" presId="urn:microsoft.com/office/officeart/2005/8/layout/process1"/>
    <dgm:cxn modelId="{44138A33-8C3E-4517-81EF-72BF8B838F46}" type="presOf" srcId="{5C822215-B326-495B-9ADB-6DB33D9D9B62}" destId="{F4A44D28-123E-4860-AD89-2EC33FCCBC12}" srcOrd="0" destOrd="0" presId="urn:microsoft.com/office/officeart/2005/8/layout/process1"/>
    <dgm:cxn modelId="{E3A994F0-BAF7-41C8-8332-2A0D51BBBA43}" type="presParOf" srcId="{E79FD593-4F58-474E-9528-B21269E08110}" destId="{0D733E9E-63D2-468A-8CEB-AAD2683796E4}" srcOrd="0" destOrd="0" presId="urn:microsoft.com/office/officeart/2005/8/layout/process1"/>
    <dgm:cxn modelId="{FFAC68F9-2E15-4636-A68D-AAC9291563F7}" type="presParOf" srcId="{E79FD593-4F58-474E-9528-B21269E08110}" destId="{71F2CDCD-255E-4053-AABB-0F72EACA115D}" srcOrd="1" destOrd="0" presId="urn:microsoft.com/office/officeart/2005/8/layout/process1"/>
    <dgm:cxn modelId="{825AA7AF-1131-43A1-AF59-784CCD196562}" type="presParOf" srcId="{71F2CDCD-255E-4053-AABB-0F72EACA115D}" destId="{14EADBE5-28BE-4DC3-A0A2-120C9AADC97B}" srcOrd="0" destOrd="0" presId="urn:microsoft.com/office/officeart/2005/8/layout/process1"/>
    <dgm:cxn modelId="{61EB5DE3-073D-4A93-830F-143CDF215107}" type="presParOf" srcId="{E79FD593-4F58-474E-9528-B21269E08110}" destId="{1803F859-B6F6-42BC-9427-9653A58E6096}" srcOrd="2" destOrd="0" presId="urn:microsoft.com/office/officeart/2005/8/layout/process1"/>
    <dgm:cxn modelId="{C6836CAF-2EF3-4E11-BFD6-E246942FCE61}" type="presParOf" srcId="{E79FD593-4F58-474E-9528-B21269E08110}" destId="{7E08D2A9-9A96-4586-B03E-352F3B9675EF}" srcOrd="3" destOrd="0" presId="urn:microsoft.com/office/officeart/2005/8/layout/process1"/>
    <dgm:cxn modelId="{E3A08AAD-B3B4-4639-BFD3-C495859508DA}" type="presParOf" srcId="{7E08D2A9-9A96-4586-B03E-352F3B9675EF}" destId="{5CF5198C-ED1E-475F-B472-9D936A682E4D}" srcOrd="0" destOrd="0" presId="urn:microsoft.com/office/officeart/2005/8/layout/process1"/>
    <dgm:cxn modelId="{CEDFE3FD-5F5C-4A49-8645-5FC02D59A1B8}" type="presParOf" srcId="{E79FD593-4F58-474E-9528-B21269E08110}" destId="{9EE57783-547A-4705-83A6-1E1E44B6EB1D}" srcOrd="4" destOrd="0" presId="urn:microsoft.com/office/officeart/2005/8/layout/process1"/>
    <dgm:cxn modelId="{B2F770CA-D931-4C68-9419-EB67BDFA9529}" type="presParOf" srcId="{E79FD593-4F58-474E-9528-B21269E08110}" destId="{B03375CC-71FD-40AC-9BC7-2C5190839481}" srcOrd="5" destOrd="0" presId="urn:microsoft.com/office/officeart/2005/8/layout/process1"/>
    <dgm:cxn modelId="{E5197CAA-8F6D-4499-B6B6-7F809B8B0410}" type="presParOf" srcId="{B03375CC-71FD-40AC-9BC7-2C5190839481}" destId="{28240385-A2A6-4803-8433-ED150502C00E}" srcOrd="0" destOrd="0" presId="urn:microsoft.com/office/officeart/2005/8/layout/process1"/>
    <dgm:cxn modelId="{10D8C6DE-2CF0-4408-A6B2-B4AB86308925}" type="presParOf" srcId="{E79FD593-4F58-474E-9528-B21269E08110}" destId="{F4A44D28-123E-4860-AD89-2EC33FCCBC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A829F-E765-482F-8FDD-70FE9B72A9C6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83104BC8-7C24-4029-9EFA-1E69F9A3E5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8B428F-2AC6-446A-AF20-603A9C493AF3}" type="parTrans" cxnId="{5AF574A0-23FC-4626-94CC-7FD35D904CB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43E3F-2F17-43E6-948A-133748901AD2}" type="sibTrans" cxnId="{5AF574A0-23FC-4626-94CC-7FD35D904CB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C7575-4F84-44A6-9187-20EE9CD268A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顧客購買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711F12-7C6D-4C47-9AF7-B68C283F4009}" type="parTrans" cxnId="{9224958F-24F3-4294-915D-E0A77C92C9F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C919D2-F076-47A6-9D64-D6A2B5B3B384}" type="sibTrans" cxnId="{9224958F-24F3-4294-915D-E0A77C92C9F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25CB14-B344-4613-BA88-AFFD29C9944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單次交易完成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BA9C98-1ADF-49D7-A705-E31C5C38D6B7}" type="parTrans" cxnId="{EAC5CA62-E83F-411A-A598-FE61A83B64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826CC-6B77-4723-A720-67B678F7005A}" type="sibTrans" cxnId="{EAC5CA62-E83F-411A-A598-FE61A83B64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C822215-B326-495B-9ADB-6DB33D9D9B62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短期的成長與利潤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76D21-2B5C-4C26-9C62-3D94907469FD}" type="par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505FAE-2325-44E7-8BDA-D67A30E7D165}" type="sib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79FD593-4F58-474E-9528-B21269E08110}" type="pres">
      <dgm:prSet presAssocID="{97DA829F-E765-482F-8FDD-70FE9B72A9C6}" presName="Name0" presStyleCnt="0">
        <dgm:presLayoutVars>
          <dgm:dir/>
          <dgm:resizeHandles val="exact"/>
        </dgm:presLayoutVars>
      </dgm:prSet>
      <dgm:spPr/>
    </dgm:pt>
    <dgm:pt modelId="{0D733E9E-63D2-468A-8CEB-AAD2683796E4}" type="pres">
      <dgm:prSet presAssocID="{83104BC8-7C24-4029-9EFA-1E69F9A3E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2CDCD-255E-4053-AABB-0F72EACA115D}" type="pres">
      <dgm:prSet presAssocID="{B2643E3F-2F17-43E6-948A-133748901AD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4EADBE5-28BE-4DC3-A0A2-120C9AADC97B}" type="pres">
      <dgm:prSet presAssocID="{B2643E3F-2F17-43E6-948A-133748901AD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803F859-B6F6-42BC-9427-9653A58E6096}" type="pres">
      <dgm:prSet presAssocID="{43CC7575-4F84-44A6-9187-20EE9CD268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8D2A9-9A96-4586-B03E-352F3B9675EF}" type="pres">
      <dgm:prSet presAssocID="{78C919D2-F076-47A6-9D64-D6A2B5B3B38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CF5198C-ED1E-475F-B472-9D936A682E4D}" type="pres">
      <dgm:prSet presAssocID="{78C919D2-F076-47A6-9D64-D6A2B5B3B38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EE57783-547A-4705-83A6-1E1E44B6EB1D}" type="pres">
      <dgm:prSet presAssocID="{BE25CB14-B344-4613-BA88-AFFD29C994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375CC-71FD-40AC-9BC7-2C5190839481}" type="pres">
      <dgm:prSet presAssocID="{719826CC-6B77-4723-A720-67B678F700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8240385-A2A6-4803-8433-ED150502C00E}" type="pres">
      <dgm:prSet presAssocID="{719826CC-6B77-4723-A720-67B678F700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A44D28-123E-4860-AD89-2EC33FCCBC12}" type="pres">
      <dgm:prSet presAssocID="{5C822215-B326-495B-9ADB-6DB33D9D9B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D3AD3E-C3AB-4101-B519-68F278404382}" type="presOf" srcId="{83104BC8-7C24-4029-9EFA-1E69F9A3E539}" destId="{0D733E9E-63D2-468A-8CEB-AAD2683796E4}" srcOrd="0" destOrd="0" presId="urn:microsoft.com/office/officeart/2005/8/layout/process1"/>
    <dgm:cxn modelId="{D32276F1-F9FC-4B77-9B2B-F601C3918EE0}" type="presOf" srcId="{78C919D2-F076-47A6-9D64-D6A2B5B3B384}" destId="{7E08D2A9-9A96-4586-B03E-352F3B9675EF}" srcOrd="0" destOrd="0" presId="urn:microsoft.com/office/officeart/2005/8/layout/process1"/>
    <dgm:cxn modelId="{3BE11E41-C818-4083-8501-E165F790BD55}" type="presOf" srcId="{719826CC-6B77-4723-A720-67B678F7005A}" destId="{B03375CC-71FD-40AC-9BC7-2C5190839481}" srcOrd="0" destOrd="0" presId="urn:microsoft.com/office/officeart/2005/8/layout/process1"/>
    <dgm:cxn modelId="{1BDF32D0-0CA0-4A40-8A2B-A9FCF95A431B}" type="presOf" srcId="{B2643E3F-2F17-43E6-948A-133748901AD2}" destId="{71F2CDCD-255E-4053-AABB-0F72EACA115D}" srcOrd="0" destOrd="0" presId="urn:microsoft.com/office/officeart/2005/8/layout/process1"/>
    <dgm:cxn modelId="{E5B15AF1-6BE2-4362-8906-B447C3FFECCB}" type="presOf" srcId="{5C822215-B326-495B-9ADB-6DB33D9D9B62}" destId="{F4A44D28-123E-4860-AD89-2EC33FCCBC12}" srcOrd="0" destOrd="0" presId="urn:microsoft.com/office/officeart/2005/8/layout/process1"/>
    <dgm:cxn modelId="{382578D4-ED86-4697-92F4-BFC8F566B05E}" type="presOf" srcId="{BE25CB14-B344-4613-BA88-AFFD29C99449}" destId="{9EE57783-547A-4705-83A6-1E1E44B6EB1D}" srcOrd="0" destOrd="0" presId="urn:microsoft.com/office/officeart/2005/8/layout/process1"/>
    <dgm:cxn modelId="{5AF574A0-23FC-4626-94CC-7FD35D904CB3}" srcId="{97DA829F-E765-482F-8FDD-70FE9B72A9C6}" destId="{83104BC8-7C24-4029-9EFA-1E69F9A3E539}" srcOrd="0" destOrd="0" parTransId="{168B428F-2AC6-446A-AF20-603A9C493AF3}" sibTransId="{B2643E3F-2F17-43E6-948A-133748901AD2}"/>
    <dgm:cxn modelId="{C97E7B22-F343-48D8-B673-074171307642}" srcId="{97DA829F-E765-482F-8FDD-70FE9B72A9C6}" destId="{5C822215-B326-495B-9ADB-6DB33D9D9B62}" srcOrd="3" destOrd="0" parTransId="{FFB76D21-2B5C-4C26-9C62-3D94907469FD}" sibTransId="{C6505FAE-2325-44E7-8BDA-D67A30E7D165}"/>
    <dgm:cxn modelId="{CDCC4F39-4953-48D8-BE91-6CC56EE052EE}" type="presOf" srcId="{43CC7575-4F84-44A6-9187-20EE9CD268A8}" destId="{1803F859-B6F6-42BC-9427-9653A58E6096}" srcOrd="0" destOrd="0" presId="urn:microsoft.com/office/officeart/2005/8/layout/process1"/>
    <dgm:cxn modelId="{9224958F-24F3-4294-915D-E0A77C92C9F6}" srcId="{97DA829F-E765-482F-8FDD-70FE9B72A9C6}" destId="{43CC7575-4F84-44A6-9187-20EE9CD268A8}" srcOrd="1" destOrd="0" parTransId="{4A711F12-7C6D-4C47-9AF7-B68C283F4009}" sibTransId="{78C919D2-F076-47A6-9D64-D6A2B5B3B384}"/>
    <dgm:cxn modelId="{CC3ADB67-9B01-4B00-8D1B-BA258121CF51}" type="presOf" srcId="{719826CC-6B77-4723-A720-67B678F7005A}" destId="{28240385-A2A6-4803-8433-ED150502C00E}" srcOrd="1" destOrd="0" presId="urn:microsoft.com/office/officeart/2005/8/layout/process1"/>
    <dgm:cxn modelId="{EAC5CA62-E83F-411A-A598-FE61A83B6404}" srcId="{97DA829F-E765-482F-8FDD-70FE9B72A9C6}" destId="{BE25CB14-B344-4613-BA88-AFFD29C99449}" srcOrd="2" destOrd="0" parTransId="{7CBA9C98-1ADF-49D7-A705-E31C5C38D6B7}" sibTransId="{719826CC-6B77-4723-A720-67B678F7005A}"/>
    <dgm:cxn modelId="{6CCBC07A-A3C7-4524-81AF-80441476246A}" type="presOf" srcId="{97DA829F-E765-482F-8FDD-70FE9B72A9C6}" destId="{E79FD593-4F58-474E-9528-B21269E08110}" srcOrd="0" destOrd="0" presId="urn:microsoft.com/office/officeart/2005/8/layout/process1"/>
    <dgm:cxn modelId="{A824AE78-5DE3-4B5B-B7A5-4A632ADEC054}" type="presOf" srcId="{78C919D2-F076-47A6-9D64-D6A2B5B3B384}" destId="{5CF5198C-ED1E-475F-B472-9D936A682E4D}" srcOrd="1" destOrd="0" presId="urn:microsoft.com/office/officeart/2005/8/layout/process1"/>
    <dgm:cxn modelId="{AC6EE35F-4452-4599-85BD-BD7F142483BD}" type="presOf" srcId="{B2643E3F-2F17-43E6-948A-133748901AD2}" destId="{14EADBE5-28BE-4DC3-A0A2-120C9AADC97B}" srcOrd="1" destOrd="0" presId="urn:microsoft.com/office/officeart/2005/8/layout/process1"/>
    <dgm:cxn modelId="{F5CF5CBB-8513-4DD0-ABDF-CFE29DEE1355}" type="presParOf" srcId="{E79FD593-4F58-474E-9528-B21269E08110}" destId="{0D733E9E-63D2-468A-8CEB-AAD2683796E4}" srcOrd="0" destOrd="0" presId="urn:microsoft.com/office/officeart/2005/8/layout/process1"/>
    <dgm:cxn modelId="{D02C7DB8-25EC-4BBC-B226-BAF15517748F}" type="presParOf" srcId="{E79FD593-4F58-474E-9528-B21269E08110}" destId="{71F2CDCD-255E-4053-AABB-0F72EACA115D}" srcOrd="1" destOrd="0" presId="urn:microsoft.com/office/officeart/2005/8/layout/process1"/>
    <dgm:cxn modelId="{3018D960-1B7F-41E6-9C91-4A6F1EE04D0C}" type="presParOf" srcId="{71F2CDCD-255E-4053-AABB-0F72EACA115D}" destId="{14EADBE5-28BE-4DC3-A0A2-120C9AADC97B}" srcOrd="0" destOrd="0" presId="urn:microsoft.com/office/officeart/2005/8/layout/process1"/>
    <dgm:cxn modelId="{331FABA9-75E0-475A-BEDA-5CFE3D474E83}" type="presParOf" srcId="{E79FD593-4F58-474E-9528-B21269E08110}" destId="{1803F859-B6F6-42BC-9427-9653A58E6096}" srcOrd="2" destOrd="0" presId="urn:microsoft.com/office/officeart/2005/8/layout/process1"/>
    <dgm:cxn modelId="{C18BB35A-7432-4793-88FC-8F494C36F246}" type="presParOf" srcId="{E79FD593-4F58-474E-9528-B21269E08110}" destId="{7E08D2A9-9A96-4586-B03E-352F3B9675EF}" srcOrd="3" destOrd="0" presId="urn:microsoft.com/office/officeart/2005/8/layout/process1"/>
    <dgm:cxn modelId="{FE72B8BE-A3A8-4C64-8ED1-DAFB26B926D5}" type="presParOf" srcId="{7E08D2A9-9A96-4586-B03E-352F3B9675EF}" destId="{5CF5198C-ED1E-475F-B472-9D936A682E4D}" srcOrd="0" destOrd="0" presId="urn:microsoft.com/office/officeart/2005/8/layout/process1"/>
    <dgm:cxn modelId="{ECD87F76-2302-473E-BA6C-6A3AAE389FAA}" type="presParOf" srcId="{E79FD593-4F58-474E-9528-B21269E08110}" destId="{9EE57783-547A-4705-83A6-1E1E44B6EB1D}" srcOrd="4" destOrd="0" presId="urn:microsoft.com/office/officeart/2005/8/layout/process1"/>
    <dgm:cxn modelId="{156761AD-353D-4521-A293-0A1E726FAE4D}" type="presParOf" srcId="{E79FD593-4F58-474E-9528-B21269E08110}" destId="{B03375CC-71FD-40AC-9BC7-2C5190839481}" srcOrd="5" destOrd="0" presId="urn:microsoft.com/office/officeart/2005/8/layout/process1"/>
    <dgm:cxn modelId="{110EF7D0-8481-4F5C-B645-0E7F32477969}" type="presParOf" srcId="{B03375CC-71FD-40AC-9BC7-2C5190839481}" destId="{28240385-A2A6-4803-8433-ED150502C00E}" srcOrd="0" destOrd="0" presId="urn:microsoft.com/office/officeart/2005/8/layout/process1"/>
    <dgm:cxn modelId="{4286A636-916F-49FA-8638-BDADEB9F00F8}" type="presParOf" srcId="{E79FD593-4F58-474E-9528-B21269E08110}" destId="{F4A44D28-123E-4860-AD89-2EC33FCCBC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95E2B8F-1EC6-4A7C-AE7B-37D81359C56F}" type="presOf" srcId="{6EE1F8CB-366B-4837-A5B3-E150B7996724}" destId="{A541DA28-CDCD-489A-9F84-11D61EC9A3FF}" srcOrd="0" destOrd="0" presId="urn:microsoft.com/office/officeart/2005/8/layout/vList2"/>
    <dgm:cxn modelId="{D1C79079-9AB8-491D-8D0A-118A103CC2A0}" type="presOf" srcId="{92441081-EF9A-4A41-9712-FFA268598394}" destId="{0B052A4C-9EC6-4953-B7A4-B3CB579AF515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F4AF058C-F224-4D3C-B9DC-FE9A0DA3A1B9}" type="presOf" srcId="{21D204B7-8CEF-44B6-9C07-CE12F0775F3A}" destId="{FC1C9785-4EAA-40D5-A517-48DAC3F311E7}" srcOrd="0" destOrd="0" presId="urn:microsoft.com/office/officeart/2005/8/layout/vList2"/>
    <dgm:cxn modelId="{CB46C691-868E-475B-B609-85F355F891E9}" type="presOf" srcId="{21874C3B-E6F9-46BE-BBA7-51B3A98F393E}" destId="{48045E5C-A433-40C5-A9A1-1F2ACC2731E6}" srcOrd="0" destOrd="0" presId="urn:microsoft.com/office/officeart/2005/8/layout/vList2"/>
    <dgm:cxn modelId="{320CADE0-5F6A-4E56-A4F3-D86F415929B0}" type="presOf" srcId="{466623E0-0040-4E26-A554-EEAA51687F87}" destId="{09A62253-66AE-4B25-BF05-80D4F5919D6A}" srcOrd="0" destOrd="0" presId="urn:microsoft.com/office/officeart/2005/8/layout/vList2"/>
    <dgm:cxn modelId="{31650906-60D4-4D62-B5F7-6F7A03491842}" type="presParOf" srcId="{A541DA28-CDCD-489A-9F84-11D61EC9A3FF}" destId="{09A62253-66AE-4B25-BF05-80D4F5919D6A}" srcOrd="0" destOrd="0" presId="urn:microsoft.com/office/officeart/2005/8/layout/vList2"/>
    <dgm:cxn modelId="{280365A5-D90B-4561-B99E-C4B053E874DC}" type="presParOf" srcId="{A541DA28-CDCD-489A-9F84-11D61EC9A3FF}" destId="{78E87418-2E9B-4068-BE3B-AA521FD793DE}" srcOrd="1" destOrd="0" presId="urn:microsoft.com/office/officeart/2005/8/layout/vList2"/>
    <dgm:cxn modelId="{677D06BB-6E5B-4440-9A39-B931AD7DF044}" type="presParOf" srcId="{A541DA28-CDCD-489A-9F84-11D61EC9A3FF}" destId="{48045E5C-A433-40C5-A9A1-1F2ACC2731E6}" srcOrd="2" destOrd="0" presId="urn:microsoft.com/office/officeart/2005/8/layout/vList2"/>
    <dgm:cxn modelId="{79688DB5-4EF8-4B00-9540-10F484C87ED0}" type="presParOf" srcId="{A541DA28-CDCD-489A-9F84-11D61EC9A3FF}" destId="{8E796305-0BD0-4ECF-B55B-8944ACFC328D}" srcOrd="3" destOrd="0" presId="urn:microsoft.com/office/officeart/2005/8/layout/vList2"/>
    <dgm:cxn modelId="{4CC5C785-513C-430C-BA04-32DB2B3D64F7}" type="presParOf" srcId="{A541DA28-CDCD-489A-9F84-11D61EC9A3FF}" destId="{0B052A4C-9EC6-4953-B7A4-B3CB579AF515}" srcOrd="4" destOrd="0" presId="urn:microsoft.com/office/officeart/2005/8/layout/vList2"/>
    <dgm:cxn modelId="{97D53EFC-9E06-487D-9ECD-691B54BD3D59}" type="presParOf" srcId="{A541DA28-CDCD-489A-9F84-11D61EC9A3FF}" destId="{74905B49-9F37-450F-B8D7-DD9F28F52CAD}" srcOrd="5" destOrd="0" presId="urn:microsoft.com/office/officeart/2005/8/layout/vList2"/>
    <dgm:cxn modelId="{B6059617-A72E-4C77-B4FB-38F1A390E6F6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85372-6193-49B3-8519-9CE0B4BEEE1E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F29BEB03-80BA-41F8-A77E-67F98FA6800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自我實現需求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E53538-6C69-483A-A2AF-3A1C92927EAA}" type="parTrans" cxnId="{05CFA63F-4CF3-4EB6-9BEF-8880EE47CCB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B51028-F18A-45CD-8639-EFC729175365}" type="sibTrans" cxnId="{05CFA63F-4CF3-4EB6-9BEF-8880EE47CCB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0C4241F-5329-4D84-8530-537729E5DCD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自尊他尊需要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00C23F2-0D7F-49A3-90E0-0256D0BAF424}" type="parTrans" cxnId="{74572981-C2D2-4B54-8D1E-86CCA0DC854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B62D9D-50F0-482B-8373-A1A7CE4F25F8}" type="sibTrans" cxnId="{74572981-C2D2-4B54-8D1E-86CCA0DC854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A627061-F7C8-4A53-B2B4-0D0EDAF0213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E541F6-77ED-4590-B845-1940C635E3FE}" type="parTrans" cxnId="{2BFC9A82-EF8D-445A-8675-AC3D66B283A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F8F9BF-655B-411B-B651-48DE2400AE8C}" type="sibTrans" cxnId="{2BFC9A82-EF8D-445A-8675-AC3D66B283A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3DAF17-7DC7-4F0C-8D24-709EF01FEF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安全需要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3C44C35-A0BD-45AA-A312-00D5659D9066}" type="parTrans" cxnId="{B8F028A2-6DD4-4B47-80AC-8502A428E2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64E3DC-4699-49CF-A839-98BE9968A29F}" type="sibTrans" cxnId="{B8F028A2-6DD4-4B47-80AC-8502A428E2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E0DDF3-B3B2-447D-94FD-5888537F6A5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生理需要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A47552-8605-468F-8BAF-CC0E4B578588}" type="parTrans" cxnId="{952DD1B8-08A8-4E1F-84CF-19203CAB618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1D1B070-DC8E-485C-B412-58DD1E052853}" type="sibTrans" cxnId="{952DD1B8-08A8-4E1F-84CF-19203CAB618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7DAD473-723E-4C37-BCE6-B8FA75E211CC}" type="pres">
      <dgm:prSet presAssocID="{FCA85372-6193-49B3-8519-9CE0B4BEEE1E}" presName="Name0" presStyleCnt="0">
        <dgm:presLayoutVars>
          <dgm:dir/>
          <dgm:animLvl val="lvl"/>
          <dgm:resizeHandles val="exact"/>
        </dgm:presLayoutVars>
      </dgm:prSet>
      <dgm:spPr/>
    </dgm:pt>
    <dgm:pt modelId="{D44D3D3F-DAD3-4BA1-8E43-E6F91632C034}" type="pres">
      <dgm:prSet presAssocID="{F29BEB03-80BA-41F8-A77E-67F98FA68002}" presName="Name8" presStyleCnt="0"/>
      <dgm:spPr/>
    </dgm:pt>
    <dgm:pt modelId="{65A1DD8A-432E-45FF-8724-7540FDD31D8A}" type="pres">
      <dgm:prSet presAssocID="{F29BEB03-80BA-41F8-A77E-67F98FA6800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75C02-945B-4474-B39F-F3E59C356ED1}" type="pres">
      <dgm:prSet presAssocID="{F29BEB03-80BA-41F8-A77E-67F98FA68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FC15B-4202-4FAF-ADE5-4B35BA457663}" type="pres">
      <dgm:prSet presAssocID="{60C4241F-5329-4D84-8530-537729E5DCD8}" presName="Name8" presStyleCnt="0"/>
      <dgm:spPr/>
    </dgm:pt>
    <dgm:pt modelId="{E93DC885-9E72-4183-BC91-116782E098CB}" type="pres">
      <dgm:prSet presAssocID="{60C4241F-5329-4D84-8530-537729E5DCD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F0B600-C45B-42EB-BA71-D8B45903A8BF}" type="pres">
      <dgm:prSet presAssocID="{60C4241F-5329-4D84-8530-537729E5DC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C9B14-D827-4958-9D49-5E45C096FDC7}" type="pres">
      <dgm:prSet presAssocID="{7A627061-F7C8-4A53-B2B4-0D0EDAF02134}" presName="Name8" presStyleCnt="0"/>
      <dgm:spPr/>
    </dgm:pt>
    <dgm:pt modelId="{4C3E40E9-F178-4E0A-8A91-3C1664EE8D8D}" type="pres">
      <dgm:prSet presAssocID="{7A627061-F7C8-4A53-B2B4-0D0EDAF0213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1F1138-633D-4245-A146-B864E1C9E2CA}" type="pres">
      <dgm:prSet presAssocID="{7A627061-F7C8-4A53-B2B4-0D0EDAF021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A6A3B-1FCA-4CC9-B691-09C6E5B471E9}" type="pres">
      <dgm:prSet presAssocID="{4A3DAF17-7DC7-4F0C-8D24-709EF01FEF63}" presName="Name8" presStyleCnt="0"/>
      <dgm:spPr/>
    </dgm:pt>
    <dgm:pt modelId="{166D32DC-3B17-4A81-B6C3-6428570558C7}" type="pres">
      <dgm:prSet presAssocID="{4A3DAF17-7DC7-4F0C-8D24-709EF01FEF6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A74CB-EB88-49FE-9111-1714BE0AFBE3}" type="pres">
      <dgm:prSet presAssocID="{4A3DAF17-7DC7-4F0C-8D24-709EF01FEF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5B138-2FFC-414F-A240-EDC3A408A0D1}" type="pres">
      <dgm:prSet presAssocID="{78E0DDF3-B3B2-447D-94FD-5888537F6A51}" presName="Name8" presStyleCnt="0"/>
      <dgm:spPr/>
    </dgm:pt>
    <dgm:pt modelId="{15AED1B9-D235-40E7-AD04-AC8A017DAD2D}" type="pres">
      <dgm:prSet presAssocID="{78E0DDF3-B3B2-447D-94FD-5888537F6A5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C6D176-C7A4-4D13-96DD-FC33F6E5CB8A}" type="pres">
      <dgm:prSet presAssocID="{78E0DDF3-B3B2-447D-94FD-5888537F6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F028A2-6DD4-4B47-80AC-8502A428E26A}" srcId="{FCA85372-6193-49B3-8519-9CE0B4BEEE1E}" destId="{4A3DAF17-7DC7-4F0C-8D24-709EF01FEF63}" srcOrd="3" destOrd="0" parTransId="{E3C44C35-A0BD-45AA-A312-00D5659D9066}" sibTransId="{9564E3DC-4699-49CF-A839-98BE9968A29F}"/>
    <dgm:cxn modelId="{50B655FF-52E1-41FD-A435-C6D9CB1BF248}" type="presOf" srcId="{7A627061-F7C8-4A53-B2B4-0D0EDAF02134}" destId="{761F1138-633D-4245-A146-B864E1C9E2CA}" srcOrd="1" destOrd="0" presId="urn:microsoft.com/office/officeart/2005/8/layout/pyramid1"/>
    <dgm:cxn modelId="{952DD1B8-08A8-4E1F-84CF-19203CAB618D}" srcId="{FCA85372-6193-49B3-8519-9CE0B4BEEE1E}" destId="{78E0DDF3-B3B2-447D-94FD-5888537F6A51}" srcOrd="4" destOrd="0" parTransId="{C3A47552-8605-468F-8BAF-CC0E4B578588}" sibTransId="{D1D1B070-DC8E-485C-B412-58DD1E052853}"/>
    <dgm:cxn modelId="{096A997F-79A5-4EFB-9F82-96F1BF54895C}" type="presOf" srcId="{F29BEB03-80BA-41F8-A77E-67F98FA68002}" destId="{65A1DD8A-432E-45FF-8724-7540FDD31D8A}" srcOrd="0" destOrd="0" presId="urn:microsoft.com/office/officeart/2005/8/layout/pyramid1"/>
    <dgm:cxn modelId="{05CFA63F-4CF3-4EB6-9BEF-8880EE47CCBF}" srcId="{FCA85372-6193-49B3-8519-9CE0B4BEEE1E}" destId="{F29BEB03-80BA-41F8-A77E-67F98FA68002}" srcOrd="0" destOrd="0" parTransId="{F7E53538-6C69-483A-A2AF-3A1C92927EAA}" sibTransId="{69B51028-F18A-45CD-8639-EFC729175365}"/>
    <dgm:cxn modelId="{3854A133-38C9-4A36-A39E-C10FB314F6C9}" type="presOf" srcId="{4A3DAF17-7DC7-4F0C-8D24-709EF01FEF63}" destId="{901A74CB-EB88-49FE-9111-1714BE0AFBE3}" srcOrd="1" destOrd="0" presId="urn:microsoft.com/office/officeart/2005/8/layout/pyramid1"/>
    <dgm:cxn modelId="{D2BF217F-E6A0-419E-B363-BBE0182FF848}" type="presOf" srcId="{60C4241F-5329-4D84-8530-537729E5DCD8}" destId="{E93DC885-9E72-4183-BC91-116782E098CB}" srcOrd="0" destOrd="0" presId="urn:microsoft.com/office/officeart/2005/8/layout/pyramid1"/>
    <dgm:cxn modelId="{155C1060-95D4-46D2-BFCB-FA0906A86C56}" type="presOf" srcId="{7A627061-F7C8-4A53-B2B4-0D0EDAF02134}" destId="{4C3E40E9-F178-4E0A-8A91-3C1664EE8D8D}" srcOrd="0" destOrd="0" presId="urn:microsoft.com/office/officeart/2005/8/layout/pyramid1"/>
    <dgm:cxn modelId="{02BBB7CD-EC58-4466-A97E-053A555747BA}" type="presOf" srcId="{FCA85372-6193-49B3-8519-9CE0B4BEEE1E}" destId="{57DAD473-723E-4C37-BCE6-B8FA75E211CC}" srcOrd="0" destOrd="0" presId="urn:microsoft.com/office/officeart/2005/8/layout/pyramid1"/>
    <dgm:cxn modelId="{2BFC9A82-EF8D-445A-8675-AC3D66B283A1}" srcId="{FCA85372-6193-49B3-8519-9CE0B4BEEE1E}" destId="{7A627061-F7C8-4A53-B2B4-0D0EDAF02134}" srcOrd="2" destOrd="0" parTransId="{D9E541F6-77ED-4590-B845-1940C635E3FE}" sibTransId="{82F8F9BF-655B-411B-B651-48DE2400AE8C}"/>
    <dgm:cxn modelId="{7DCC3CBE-680B-4951-B440-94B0D1D7771D}" type="presOf" srcId="{F29BEB03-80BA-41F8-A77E-67F98FA68002}" destId="{9A175C02-945B-4474-B39F-F3E59C356ED1}" srcOrd="1" destOrd="0" presId="urn:microsoft.com/office/officeart/2005/8/layout/pyramid1"/>
    <dgm:cxn modelId="{F2CC30F2-A295-4097-8D11-30BED5002AF9}" type="presOf" srcId="{78E0DDF3-B3B2-447D-94FD-5888537F6A51}" destId="{9BC6D176-C7A4-4D13-96DD-FC33F6E5CB8A}" srcOrd="1" destOrd="0" presId="urn:microsoft.com/office/officeart/2005/8/layout/pyramid1"/>
    <dgm:cxn modelId="{2B4AAB9C-5B9F-4BF0-B9E7-533A719A96BA}" type="presOf" srcId="{60C4241F-5329-4D84-8530-537729E5DCD8}" destId="{26F0B600-C45B-42EB-BA71-D8B45903A8BF}" srcOrd="1" destOrd="0" presId="urn:microsoft.com/office/officeart/2005/8/layout/pyramid1"/>
    <dgm:cxn modelId="{5896F73F-FE22-49C8-954D-858554554EB5}" type="presOf" srcId="{78E0DDF3-B3B2-447D-94FD-5888537F6A51}" destId="{15AED1B9-D235-40E7-AD04-AC8A017DAD2D}" srcOrd="0" destOrd="0" presId="urn:microsoft.com/office/officeart/2005/8/layout/pyramid1"/>
    <dgm:cxn modelId="{74572981-C2D2-4B54-8D1E-86CCA0DC8548}" srcId="{FCA85372-6193-49B3-8519-9CE0B4BEEE1E}" destId="{60C4241F-5329-4D84-8530-537729E5DCD8}" srcOrd="1" destOrd="0" parTransId="{800C23F2-0D7F-49A3-90E0-0256D0BAF424}" sibTransId="{82B62D9D-50F0-482B-8373-A1A7CE4F25F8}"/>
    <dgm:cxn modelId="{DB35528D-2D00-4890-B712-DF6D637C26D2}" type="presOf" srcId="{4A3DAF17-7DC7-4F0C-8D24-709EF01FEF63}" destId="{166D32DC-3B17-4A81-B6C3-6428570558C7}" srcOrd="0" destOrd="0" presId="urn:microsoft.com/office/officeart/2005/8/layout/pyramid1"/>
    <dgm:cxn modelId="{CF62A614-ACBC-4CBB-BDF0-1819CB8928BD}" type="presParOf" srcId="{57DAD473-723E-4C37-BCE6-B8FA75E211CC}" destId="{D44D3D3F-DAD3-4BA1-8E43-E6F91632C034}" srcOrd="0" destOrd="0" presId="urn:microsoft.com/office/officeart/2005/8/layout/pyramid1"/>
    <dgm:cxn modelId="{8F6D95EF-408F-454E-9971-841516700B37}" type="presParOf" srcId="{D44D3D3F-DAD3-4BA1-8E43-E6F91632C034}" destId="{65A1DD8A-432E-45FF-8724-7540FDD31D8A}" srcOrd="0" destOrd="0" presId="urn:microsoft.com/office/officeart/2005/8/layout/pyramid1"/>
    <dgm:cxn modelId="{CC0B3083-A8C4-4F84-82D1-59620AE6D4EA}" type="presParOf" srcId="{D44D3D3F-DAD3-4BA1-8E43-E6F91632C034}" destId="{9A175C02-945B-4474-B39F-F3E59C356ED1}" srcOrd="1" destOrd="0" presId="urn:microsoft.com/office/officeart/2005/8/layout/pyramid1"/>
    <dgm:cxn modelId="{6C3CFEE5-7FF2-4BAD-833A-7CD4E1E6DCEC}" type="presParOf" srcId="{57DAD473-723E-4C37-BCE6-B8FA75E211CC}" destId="{102FC15B-4202-4FAF-ADE5-4B35BA457663}" srcOrd="1" destOrd="0" presId="urn:microsoft.com/office/officeart/2005/8/layout/pyramid1"/>
    <dgm:cxn modelId="{41F8F738-A6D3-4A03-BEF4-77F69A47F403}" type="presParOf" srcId="{102FC15B-4202-4FAF-ADE5-4B35BA457663}" destId="{E93DC885-9E72-4183-BC91-116782E098CB}" srcOrd="0" destOrd="0" presId="urn:microsoft.com/office/officeart/2005/8/layout/pyramid1"/>
    <dgm:cxn modelId="{2B9053D9-7CA9-4076-A0CD-7B223F66DD80}" type="presParOf" srcId="{102FC15B-4202-4FAF-ADE5-4B35BA457663}" destId="{26F0B600-C45B-42EB-BA71-D8B45903A8BF}" srcOrd="1" destOrd="0" presId="urn:microsoft.com/office/officeart/2005/8/layout/pyramid1"/>
    <dgm:cxn modelId="{B5AE9639-83FF-460D-A384-ADFF11CDBE81}" type="presParOf" srcId="{57DAD473-723E-4C37-BCE6-B8FA75E211CC}" destId="{79CC9B14-D827-4958-9D49-5E45C096FDC7}" srcOrd="2" destOrd="0" presId="urn:microsoft.com/office/officeart/2005/8/layout/pyramid1"/>
    <dgm:cxn modelId="{D514765A-CE86-4DFC-B331-CC55842E32CA}" type="presParOf" srcId="{79CC9B14-D827-4958-9D49-5E45C096FDC7}" destId="{4C3E40E9-F178-4E0A-8A91-3C1664EE8D8D}" srcOrd="0" destOrd="0" presId="urn:microsoft.com/office/officeart/2005/8/layout/pyramid1"/>
    <dgm:cxn modelId="{B140C872-550E-48A2-9122-E7379E6206B4}" type="presParOf" srcId="{79CC9B14-D827-4958-9D49-5E45C096FDC7}" destId="{761F1138-633D-4245-A146-B864E1C9E2CA}" srcOrd="1" destOrd="0" presId="urn:microsoft.com/office/officeart/2005/8/layout/pyramid1"/>
    <dgm:cxn modelId="{F4CB0A09-FABF-4243-86BA-C2A7E5DF8061}" type="presParOf" srcId="{57DAD473-723E-4C37-BCE6-B8FA75E211CC}" destId="{4DAA6A3B-1FCA-4CC9-B691-09C6E5B471E9}" srcOrd="3" destOrd="0" presId="urn:microsoft.com/office/officeart/2005/8/layout/pyramid1"/>
    <dgm:cxn modelId="{FB0ED2F9-E604-4A91-866A-A12B510DFC46}" type="presParOf" srcId="{4DAA6A3B-1FCA-4CC9-B691-09C6E5B471E9}" destId="{166D32DC-3B17-4A81-B6C3-6428570558C7}" srcOrd="0" destOrd="0" presId="urn:microsoft.com/office/officeart/2005/8/layout/pyramid1"/>
    <dgm:cxn modelId="{789D09B7-06F0-45A1-B534-D63A1C77E225}" type="presParOf" srcId="{4DAA6A3B-1FCA-4CC9-B691-09C6E5B471E9}" destId="{901A74CB-EB88-49FE-9111-1714BE0AFBE3}" srcOrd="1" destOrd="0" presId="urn:microsoft.com/office/officeart/2005/8/layout/pyramid1"/>
    <dgm:cxn modelId="{5B92C9E9-604A-45CA-B268-ABF890373D4A}" type="presParOf" srcId="{57DAD473-723E-4C37-BCE6-B8FA75E211CC}" destId="{29E5B138-2FFC-414F-A240-EDC3A408A0D1}" srcOrd="4" destOrd="0" presId="urn:microsoft.com/office/officeart/2005/8/layout/pyramid1"/>
    <dgm:cxn modelId="{7AF705FD-137D-4990-9085-68D12CBFF389}" type="presParOf" srcId="{29E5B138-2FFC-414F-A240-EDC3A408A0D1}" destId="{15AED1B9-D235-40E7-AD04-AC8A017DAD2D}" srcOrd="0" destOrd="0" presId="urn:microsoft.com/office/officeart/2005/8/layout/pyramid1"/>
    <dgm:cxn modelId="{A239EE9B-7E5C-4C80-9540-59EF2D18B990}" type="presParOf" srcId="{29E5B138-2FFC-414F-A240-EDC3A408A0D1}" destId="{9BC6D176-C7A4-4D13-96DD-FC33F6E5CB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83697B4-3D6C-456A-9A1E-2BBEBA338B21}" type="presOf" srcId="{21874C3B-E6F9-46BE-BBA7-51B3A98F393E}" destId="{48045E5C-A433-40C5-A9A1-1F2ACC2731E6}" srcOrd="0" destOrd="0" presId="urn:microsoft.com/office/officeart/2005/8/layout/vList2"/>
    <dgm:cxn modelId="{EF89A129-C570-4EFA-8539-FB291EA20AD8}" type="presOf" srcId="{92441081-EF9A-4A41-9712-FFA268598394}" destId="{0B052A4C-9EC6-4953-B7A4-B3CB579AF515}" srcOrd="0" destOrd="0" presId="urn:microsoft.com/office/officeart/2005/8/layout/vList2"/>
    <dgm:cxn modelId="{CCA96823-D480-4899-B41D-24DA82F3F0F2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872D40E-9B2E-4051-B64B-67F28AE52304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F56E3BC-BF66-4D46-B0A1-35D9DF2E68DB}" type="presOf" srcId="{466623E0-0040-4E26-A554-EEAA51687F87}" destId="{09A62253-66AE-4B25-BF05-80D4F5919D6A}" srcOrd="0" destOrd="0" presId="urn:microsoft.com/office/officeart/2005/8/layout/vList2"/>
    <dgm:cxn modelId="{F44DD23D-8158-4E83-B167-6FC6EE2986EE}" type="presParOf" srcId="{A541DA28-CDCD-489A-9F84-11D61EC9A3FF}" destId="{09A62253-66AE-4B25-BF05-80D4F5919D6A}" srcOrd="0" destOrd="0" presId="urn:microsoft.com/office/officeart/2005/8/layout/vList2"/>
    <dgm:cxn modelId="{F12D85AF-C757-4FD9-B242-574D322EA9A2}" type="presParOf" srcId="{A541DA28-CDCD-489A-9F84-11D61EC9A3FF}" destId="{78E87418-2E9B-4068-BE3B-AA521FD793DE}" srcOrd="1" destOrd="0" presId="urn:microsoft.com/office/officeart/2005/8/layout/vList2"/>
    <dgm:cxn modelId="{FAA582BD-2452-425E-A2CA-BDE8785C3135}" type="presParOf" srcId="{A541DA28-CDCD-489A-9F84-11D61EC9A3FF}" destId="{48045E5C-A433-40C5-A9A1-1F2ACC2731E6}" srcOrd="2" destOrd="0" presId="urn:microsoft.com/office/officeart/2005/8/layout/vList2"/>
    <dgm:cxn modelId="{5A7A7919-1DE9-4F4D-8C77-29194115E76F}" type="presParOf" srcId="{A541DA28-CDCD-489A-9F84-11D61EC9A3FF}" destId="{8E796305-0BD0-4ECF-B55B-8944ACFC328D}" srcOrd="3" destOrd="0" presId="urn:microsoft.com/office/officeart/2005/8/layout/vList2"/>
    <dgm:cxn modelId="{AB7C14BB-A4A6-48E8-82A4-8F7169A9EBB2}" type="presParOf" srcId="{A541DA28-CDCD-489A-9F84-11D61EC9A3FF}" destId="{0B052A4C-9EC6-4953-B7A4-B3CB579AF515}" srcOrd="4" destOrd="0" presId="urn:microsoft.com/office/officeart/2005/8/layout/vList2"/>
    <dgm:cxn modelId="{FAD9E7BB-971A-4A05-9CC6-27FCB16AEE0F}" type="presParOf" srcId="{A541DA28-CDCD-489A-9F84-11D61EC9A3FF}" destId="{74905B49-9F37-450F-B8D7-DD9F28F52CAD}" srcOrd="5" destOrd="0" presId="urn:microsoft.com/office/officeart/2005/8/layout/vList2"/>
    <dgm:cxn modelId="{CFF3B1BF-807A-4DD1-AB93-676DC68797E8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9F2936-99F7-42B4-BE5B-2FD0E671CDF3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</dgm:pt>
    <dgm:pt modelId="{78FD86EA-0C94-46F5-B9C9-84CB8CEEB8A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680EC4-E450-46D0-A355-01170C95F700}" type="parTrans" cxnId="{CA11118D-9569-48D1-9117-E76BC53CCD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059ACC8-3C24-48D0-BDC2-87DB5254C6E3}" type="sibTrans" cxnId="{CA11118D-9569-48D1-9117-E76BC53CCD6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DC155E-0923-4403-A40B-61458B4A47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4AB021A-2C4E-45AC-A5F5-835C2F33E8F8}" type="parTrans" cxnId="{A1199ABC-98AF-4987-A155-823417B584A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04D8DA6-256E-4946-9811-1749DB3A2B12}" type="sibTrans" cxnId="{A1199ABC-98AF-4987-A155-823417B584A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9A4D6E-9B7A-4FBC-90FA-4A4AD6E2B99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A4E3C3-6E43-49DC-AC3D-8AA0507AAF10}" type="parTrans" cxnId="{E50BD946-F7DD-4295-B020-9135DAB8BFB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AAEC421-7123-4DD8-9EF4-B94598075CC4}" type="sibTrans" cxnId="{E50BD946-F7DD-4295-B020-9135DAB8BFB1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9757559-B497-4E45-AD46-3E65B3502F6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46DEE4-FBDE-47E9-8ABE-8F82D742BBFE}" type="parTrans" cxnId="{B4725103-285F-4D24-A309-2A1AE0CB49E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6FA80B4-FA49-4911-B7CF-89ADA14E8897}" type="sibTrans" cxnId="{B4725103-285F-4D24-A309-2A1AE0CB49E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AF7331-CC27-4EF0-8F5B-B8679B4BFBB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社會責任行銷觀念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B7D6965-4114-4B60-A997-EB678344F22B}" type="parTrans" cxnId="{52FE1314-D844-4DB1-A567-07D679C61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3746F51-09E5-44AA-9E51-9FA0C50B7A64}" type="sibTrans" cxnId="{52FE1314-D844-4DB1-A567-07D679C61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2382310-3BA0-4120-B8FE-E488E2316B5E}" type="pres">
      <dgm:prSet presAssocID="{F39F2936-99F7-42B4-BE5B-2FD0E671CDF3}" presName="Name0" presStyleCnt="0">
        <dgm:presLayoutVars>
          <dgm:dir/>
          <dgm:resizeHandles val="exact"/>
        </dgm:presLayoutVars>
      </dgm:prSet>
      <dgm:spPr/>
    </dgm:pt>
    <dgm:pt modelId="{D04FD1BD-7AAB-4B99-AFC5-09EE6D951700}" type="pres">
      <dgm:prSet presAssocID="{78FD86EA-0C94-46F5-B9C9-84CB8CEEB8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C493F-8897-4B69-967B-BB9858BF1AAB}" type="pres">
      <dgm:prSet presAssocID="{6059ACC8-3C24-48D0-BDC2-87DB5254C6E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C1DD897-470F-46DC-A0A5-7B4CAEB5057F}" type="pres">
      <dgm:prSet presAssocID="{6059ACC8-3C24-48D0-BDC2-87DB5254C6E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A6F238C7-3B98-4DEA-8290-CD6687182051}" type="pres">
      <dgm:prSet presAssocID="{FBDC155E-0923-4403-A40B-61458B4A47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F86DB-D136-4640-AE10-C97B2FEFEAC8}" type="pres">
      <dgm:prSet presAssocID="{704D8DA6-256E-4946-9811-1749DB3A2B1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674590B2-22D3-4384-9425-A20CDDB9761D}" type="pres">
      <dgm:prSet presAssocID="{704D8DA6-256E-4946-9811-1749DB3A2B1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52C2E8E-16C1-4E03-AE38-BAC5CADD19E1}" type="pres">
      <dgm:prSet presAssocID="{B69A4D6E-9B7A-4FBC-90FA-4A4AD6E2B9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7837C6-7876-43F2-BAB4-1C07F873AF3C}" type="pres">
      <dgm:prSet presAssocID="{8AAEC421-7123-4DD8-9EF4-B94598075CC4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A53B4B7-76E7-4D1A-B60F-362512D000AB}" type="pres">
      <dgm:prSet presAssocID="{8AAEC421-7123-4DD8-9EF4-B94598075CC4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0F91BC27-2BCC-4DF8-BAD5-0324CB98C662}" type="pres">
      <dgm:prSet presAssocID="{19757559-B497-4E45-AD46-3E65B3502F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657AE-31CA-4921-86C1-6E8FB18539E2}" type="pres">
      <dgm:prSet presAssocID="{F6FA80B4-FA49-4911-B7CF-89ADA14E889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57D85B29-BEBF-42DC-8DCA-57404619F532}" type="pres">
      <dgm:prSet presAssocID="{F6FA80B4-FA49-4911-B7CF-89ADA14E889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A9AEC92-2F3C-46AF-9FD8-D96DBB2B6CF1}" type="pres">
      <dgm:prSet presAssocID="{CBAF7331-CC27-4EF0-8F5B-B8679B4BFB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BA8885-5403-45AA-A5D7-82DD5BFFDE22}" type="presOf" srcId="{78FD86EA-0C94-46F5-B9C9-84CB8CEEB8A3}" destId="{D04FD1BD-7AAB-4B99-AFC5-09EE6D951700}" srcOrd="0" destOrd="0" presId="urn:microsoft.com/office/officeart/2005/8/layout/process1"/>
    <dgm:cxn modelId="{6E7DD7EE-91BE-4FDB-802B-2CC3F29E8075}" type="presOf" srcId="{6059ACC8-3C24-48D0-BDC2-87DB5254C6E3}" destId="{DC1DD897-470F-46DC-A0A5-7B4CAEB5057F}" srcOrd="1" destOrd="0" presId="urn:microsoft.com/office/officeart/2005/8/layout/process1"/>
    <dgm:cxn modelId="{A1199ABC-98AF-4987-A155-823417B584AA}" srcId="{F39F2936-99F7-42B4-BE5B-2FD0E671CDF3}" destId="{FBDC155E-0923-4403-A40B-61458B4A4700}" srcOrd="1" destOrd="0" parTransId="{94AB021A-2C4E-45AC-A5F5-835C2F33E8F8}" sibTransId="{704D8DA6-256E-4946-9811-1749DB3A2B12}"/>
    <dgm:cxn modelId="{C8550D86-AFF8-43E5-8A66-3F45B0181D1B}" type="presOf" srcId="{8AAEC421-7123-4DD8-9EF4-B94598075CC4}" destId="{1A53B4B7-76E7-4D1A-B60F-362512D000AB}" srcOrd="1" destOrd="0" presId="urn:microsoft.com/office/officeart/2005/8/layout/process1"/>
    <dgm:cxn modelId="{CA11118D-9569-48D1-9117-E76BC53CCD6A}" srcId="{F39F2936-99F7-42B4-BE5B-2FD0E671CDF3}" destId="{78FD86EA-0C94-46F5-B9C9-84CB8CEEB8A3}" srcOrd="0" destOrd="0" parTransId="{46680EC4-E450-46D0-A355-01170C95F700}" sibTransId="{6059ACC8-3C24-48D0-BDC2-87DB5254C6E3}"/>
    <dgm:cxn modelId="{A053C97E-6305-40F8-B6D3-93AB098AADCE}" type="presOf" srcId="{8AAEC421-7123-4DD8-9EF4-B94598075CC4}" destId="{B07837C6-7876-43F2-BAB4-1C07F873AF3C}" srcOrd="0" destOrd="0" presId="urn:microsoft.com/office/officeart/2005/8/layout/process1"/>
    <dgm:cxn modelId="{B2A43F27-F555-4A94-AE4F-742EEB76D5CD}" type="presOf" srcId="{F6FA80B4-FA49-4911-B7CF-89ADA14E8897}" destId="{57D85B29-BEBF-42DC-8DCA-57404619F532}" srcOrd="1" destOrd="0" presId="urn:microsoft.com/office/officeart/2005/8/layout/process1"/>
    <dgm:cxn modelId="{57ABE691-B5D3-4F9B-9973-18A21BBA22A1}" type="presOf" srcId="{B69A4D6E-9B7A-4FBC-90FA-4A4AD6E2B990}" destId="{D52C2E8E-16C1-4E03-AE38-BAC5CADD19E1}" srcOrd="0" destOrd="0" presId="urn:microsoft.com/office/officeart/2005/8/layout/process1"/>
    <dgm:cxn modelId="{3695124E-365C-4250-A496-9CC30BD31751}" type="presOf" srcId="{CBAF7331-CC27-4EF0-8F5B-B8679B4BFBB6}" destId="{7A9AEC92-2F3C-46AF-9FD8-D96DBB2B6CF1}" srcOrd="0" destOrd="0" presId="urn:microsoft.com/office/officeart/2005/8/layout/process1"/>
    <dgm:cxn modelId="{E50BD946-F7DD-4295-B020-9135DAB8BFB1}" srcId="{F39F2936-99F7-42B4-BE5B-2FD0E671CDF3}" destId="{B69A4D6E-9B7A-4FBC-90FA-4A4AD6E2B990}" srcOrd="2" destOrd="0" parTransId="{EEA4E3C3-6E43-49DC-AC3D-8AA0507AAF10}" sibTransId="{8AAEC421-7123-4DD8-9EF4-B94598075CC4}"/>
    <dgm:cxn modelId="{52FE1314-D844-4DB1-A567-07D679C614A8}" srcId="{F39F2936-99F7-42B4-BE5B-2FD0E671CDF3}" destId="{CBAF7331-CC27-4EF0-8F5B-B8679B4BFBB6}" srcOrd="4" destOrd="0" parTransId="{3B7D6965-4114-4B60-A997-EB678344F22B}" sibTransId="{13746F51-09E5-44AA-9E51-9FA0C50B7A64}"/>
    <dgm:cxn modelId="{F2F18230-2E3B-4400-B2AF-98000A66B82A}" type="presOf" srcId="{19757559-B497-4E45-AD46-3E65B3502F69}" destId="{0F91BC27-2BCC-4DF8-BAD5-0324CB98C662}" srcOrd="0" destOrd="0" presId="urn:microsoft.com/office/officeart/2005/8/layout/process1"/>
    <dgm:cxn modelId="{B4725103-285F-4D24-A309-2A1AE0CB49E8}" srcId="{F39F2936-99F7-42B4-BE5B-2FD0E671CDF3}" destId="{19757559-B497-4E45-AD46-3E65B3502F69}" srcOrd="3" destOrd="0" parTransId="{6146DEE4-FBDE-47E9-8ABE-8F82D742BBFE}" sibTransId="{F6FA80B4-FA49-4911-B7CF-89ADA14E8897}"/>
    <dgm:cxn modelId="{6227FD36-E84D-4979-849D-A845994E45A0}" type="presOf" srcId="{704D8DA6-256E-4946-9811-1749DB3A2B12}" destId="{3A8F86DB-D136-4640-AE10-C97B2FEFEAC8}" srcOrd="0" destOrd="0" presId="urn:microsoft.com/office/officeart/2005/8/layout/process1"/>
    <dgm:cxn modelId="{16AC0A08-0C57-458F-B28C-BAEB4B2DECBB}" type="presOf" srcId="{F39F2936-99F7-42B4-BE5B-2FD0E671CDF3}" destId="{E2382310-3BA0-4120-B8FE-E488E2316B5E}" srcOrd="0" destOrd="0" presId="urn:microsoft.com/office/officeart/2005/8/layout/process1"/>
    <dgm:cxn modelId="{205BD42B-7AF8-461B-B851-FCCFFD1943D0}" type="presOf" srcId="{FBDC155E-0923-4403-A40B-61458B4A4700}" destId="{A6F238C7-3B98-4DEA-8290-CD6687182051}" srcOrd="0" destOrd="0" presId="urn:microsoft.com/office/officeart/2005/8/layout/process1"/>
    <dgm:cxn modelId="{B591A105-8C01-4C24-9D14-4E7EEAD4F4A9}" type="presOf" srcId="{6059ACC8-3C24-48D0-BDC2-87DB5254C6E3}" destId="{CD5C493F-8897-4B69-967B-BB9858BF1AAB}" srcOrd="0" destOrd="0" presId="urn:microsoft.com/office/officeart/2005/8/layout/process1"/>
    <dgm:cxn modelId="{8687005B-1613-4A83-B42C-B9E616C4D7EC}" type="presOf" srcId="{F6FA80B4-FA49-4911-B7CF-89ADA14E8897}" destId="{790657AE-31CA-4921-86C1-6E8FB18539E2}" srcOrd="0" destOrd="0" presId="urn:microsoft.com/office/officeart/2005/8/layout/process1"/>
    <dgm:cxn modelId="{FA559324-8EA8-4727-87BD-ADFF79036FDC}" type="presOf" srcId="{704D8DA6-256E-4946-9811-1749DB3A2B12}" destId="{674590B2-22D3-4384-9425-A20CDDB9761D}" srcOrd="1" destOrd="0" presId="urn:microsoft.com/office/officeart/2005/8/layout/process1"/>
    <dgm:cxn modelId="{9D4ECDB7-48BB-48EA-B987-02F4DB8A9110}" type="presParOf" srcId="{E2382310-3BA0-4120-B8FE-E488E2316B5E}" destId="{D04FD1BD-7AAB-4B99-AFC5-09EE6D951700}" srcOrd="0" destOrd="0" presId="urn:microsoft.com/office/officeart/2005/8/layout/process1"/>
    <dgm:cxn modelId="{63E287FD-DE8C-4691-929E-83B3317AE0DB}" type="presParOf" srcId="{E2382310-3BA0-4120-B8FE-E488E2316B5E}" destId="{CD5C493F-8897-4B69-967B-BB9858BF1AAB}" srcOrd="1" destOrd="0" presId="urn:microsoft.com/office/officeart/2005/8/layout/process1"/>
    <dgm:cxn modelId="{4F723099-6316-400C-BE9F-F49D370C31D9}" type="presParOf" srcId="{CD5C493F-8897-4B69-967B-BB9858BF1AAB}" destId="{DC1DD897-470F-46DC-A0A5-7B4CAEB5057F}" srcOrd="0" destOrd="0" presId="urn:microsoft.com/office/officeart/2005/8/layout/process1"/>
    <dgm:cxn modelId="{B9F15556-AD25-4FCD-B939-B8AA9E0F8983}" type="presParOf" srcId="{E2382310-3BA0-4120-B8FE-E488E2316B5E}" destId="{A6F238C7-3B98-4DEA-8290-CD6687182051}" srcOrd="2" destOrd="0" presId="urn:microsoft.com/office/officeart/2005/8/layout/process1"/>
    <dgm:cxn modelId="{D4B36A90-B051-4690-9D6D-F8A5771D3DF5}" type="presParOf" srcId="{E2382310-3BA0-4120-B8FE-E488E2316B5E}" destId="{3A8F86DB-D136-4640-AE10-C97B2FEFEAC8}" srcOrd="3" destOrd="0" presId="urn:microsoft.com/office/officeart/2005/8/layout/process1"/>
    <dgm:cxn modelId="{F642D7FD-299B-4788-9B09-E325F5433A64}" type="presParOf" srcId="{3A8F86DB-D136-4640-AE10-C97B2FEFEAC8}" destId="{674590B2-22D3-4384-9425-A20CDDB9761D}" srcOrd="0" destOrd="0" presId="urn:microsoft.com/office/officeart/2005/8/layout/process1"/>
    <dgm:cxn modelId="{C71295FE-261D-4A69-82EF-F5BD52993B68}" type="presParOf" srcId="{E2382310-3BA0-4120-B8FE-E488E2316B5E}" destId="{D52C2E8E-16C1-4E03-AE38-BAC5CADD19E1}" srcOrd="4" destOrd="0" presId="urn:microsoft.com/office/officeart/2005/8/layout/process1"/>
    <dgm:cxn modelId="{ED45BCFC-F475-4E18-BB6C-33D0D9A75B87}" type="presParOf" srcId="{E2382310-3BA0-4120-B8FE-E488E2316B5E}" destId="{B07837C6-7876-43F2-BAB4-1C07F873AF3C}" srcOrd="5" destOrd="0" presId="urn:microsoft.com/office/officeart/2005/8/layout/process1"/>
    <dgm:cxn modelId="{87A07D45-31C3-4477-9C5F-775D4D703E97}" type="presParOf" srcId="{B07837C6-7876-43F2-BAB4-1C07F873AF3C}" destId="{1A53B4B7-76E7-4D1A-B60F-362512D000AB}" srcOrd="0" destOrd="0" presId="urn:microsoft.com/office/officeart/2005/8/layout/process1"/>
    <dgm:cxn modelId="{30A5A086-0F8C-4275-AF80-1D4DF15F411A}" type="presParOf" srcId="{E2382310-3BA0-4120-B8FE-E488E2316B5E}" destId="{0F91BC27-2BCC-4DF8-BAD5-0324CB98C662}" srcOrd="6" destOrd="0" presId="urn:microsoft.com/office/officeart/2005/8/layout/process1"/>
    <dgm:cxn modelId="{ED0EAD2B-D0F4-483E-BB50-0029670BAE51}" type="presParOf" srcId="{E2382310-3BA0-4120-B8FE-E488E2316B5E}" destId="{790657AE-31CA-4921-86C1-6E8FB18539E2}" srcOrd="7" destOrd="0" presId="urn:microsoft.com/office/officeart/2005/8/layout/process1"/>
    <dgm:cxn modelId="{537722D5-B318-435C-87D3-8C392BB9ACB3}" type="presParOf" srcId="{790657AE-31CA-4921-86C1-6E8FB18539E2}" destId="{57D85B29-BEBF-42DC-8DCA-57404619F532}" srcOrd="0" destOrd="0" presId="urn:microsoft.com/office/officeart/2005/8/layout/process1"/>
    <dgm:cxn modelId="{A0F274E4-E803-40A1-8C06-76A418E45623}" type="presParOf" srcId="{E2382310-3BA0-4120-B8FE-E488E2316B5E}" destId="{7A9AEC92-2F3C-46AF-9FD8-D96DBB2B6C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B1272-54A3-4721-B032-56545E5FDCBC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958C7D7-8663-4768-BF77-612CAF5C43C8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規格化、標準化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A94D18-F035-46D6-B377-66CF823079C1}" type="parTrans" cxnId="{5997F023-09DA-4CA3-9A76-F37E189ECB51}">
      <dgm:prSet/>
      <dgm:spPr/>
      <dgm:t>
        <a:bodyPr/>
        <a:lstStyle/>
        <a:p>
          <a:endParaRPr lang="zh-TW" altLang="en-US" sz="2000"/>
        </a:p>
      </dgm:t>
    </dgm:pt>
    <dgm:pt modelId="{9B097432-3B83-4B3A-B179-32CF7361447F}" type="sibTrans" cxnId="{5997F023-09DA-4CA3-9A76-F37E189ECB51}">
      <dgm:prSet custT="1"/>
      <dgm:spPr/>
      <dgm:t>
        <a:bodyPr/>
        <a:lstStyle/>
        <a:p>
          <a:endParaRPr lang="zh-TW" altLang="en-US" sz="1400"/>
        </a:p>
      </dgm:t>
    </dgm:pt>
    <dgm:pt modelId="{34382172-4F9E-4E64-88A3-44C3E8DAE89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大量生產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96DAD7-98AE-4A61-8D0B-A8CD30753365}" type="parTrans" cxnId="{A220A4F7-2EBC-48D7-A555-C69B07B1BD7C}">
      <dgm:prSet/>
      <dgm:spPr/>
      <dgm:t>
        <a:bodyPr/>
        <a:lstStyle/>
        <a:p>
          <a:endParaRPr lang="zh-TW" altLang="en-US" sz="2000"/>
        </a:p>
      </dgm:t>
    </dgm:pt>
    <dgm:pt modelId="{FD399C5E-73C8-4ACD-8DA7-6B054878FA22}" type="sibTrans" cxnId="{A220A4F7-2EBC-48D7-A555-C69B07B1BD7C}">
      <dgm:prSet custT="1"/>
      <dgm:spPr/>
      <dgm:t>
        <a:bodyPr/>
        <a:lstStyle/>
        <a:p>
          <a:endParaRPr lang="zh-TW" altLang="en-US" sz="1400"/>
        </a:p>
      </dgm:t>
    </dgm:pt>
    <dgm:pt modelId="{179E23EC-9ACD-4319-9C1B-E05559845B0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產品成本低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1AD1C3-DEC2-4ABB-91A4-B6DD69E5C28E}" type="parTrans" cxnId="{C913271E-EFBE-41F2-9386-25A89F53E670}">
      <dgm:prSet/>
      <dgm:spPr/>
      <dgm:t>
        <a:bodyPr/>
        <a:lstStyle/>
        <a:p>
          <a:endParaRPr lang="zh-TW" altLang="en-US" sz="2000"/>
        </a:p>
      </dgm:t>
    </dgm:pt>
    <dgm:pt modelId="{1B031D60-4853-423B-8CA9-BDEBEC5FD9F7}" type="sibTrans" cxnId="{C913271E-EFBE-41F2-9386-25A89F53E670}">
      <dgm:prSet custT="1"/>
      <dgm:spPr/>
      <dgm:t>
        <a:bodyPr/>
        <a:lstStyle/>
        <a:p>
          <a:endParaRPr lang="zh-TW" altLang="en-US" sz="1400"/>
        </a:p>
      </dgm:t>
    </dgm:pt>
    <dgm:pt modelId="{9A8BDA0F-0BBF-48E3-A34E-5EF32AE72B2E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產品價格低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7C929C-4BFB-4FFA-992A-D83AD2C125A7}" type="parTrans" cxnId="{569B1BA2-829C-4DAB-BB77-C2F6ACDA6DF7}">
      <dgm:prSet/>
      <dgm:spPr/>
      <dgm:t>
        <a:bodyPr/>
        <a:lstStyle/>
        <a:p>
          <a:endParaRPr lang="zh-TW" altLang="en-US" sz="2000"/>
        </a:p>
      </dgm:t>
    </dgm:pt>
    <dgm:pt modelId="{6B410188-3AD7-4086-B91E-87B7C150BF41}" type="sibTrans" cxnId="{569B1BA2-829C-4DAB-BB77-C2F6ACDA6DF7}">
      <dgm:prSet custT="1"/>
      <dgm:spPr/>
      <dgm:t>
        <a:bodyPr/>
        <a:lstStyle/>
        <a:p>
          <a:endParaRPr lang="zh-TW" altLang="en-US" sz="1400"/>
        </a:p>
      </dgm:t>
    </dgm:pt>
    <dgm:pt modelId="{1570C9E2-B99E-4EE9-BF00-92F6B5DEC6D0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組織競爭力強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65AB1F-668E-45C7-9EF6-77C0222744F3}" type="par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FAEFCB27-A90B-419C-A5A4-9E40A104FBE3}" type="sib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92985200-FCAE-4D5E-9789-F20803D10310}" type="pres">
      <dgm:prSet presAssocID="{EF1B1272-54A3-4721-B032-56545E5FDCBC}" presName="Name0" presStyleCnt="0">
        <dgm:presLayoutVars>
          <dgm:dir/>
          <dgm:resizeHandles val="exact"/>
        </dgm:presLayoutVars>
      </dgm:prSet>
      <dgm:spPr/>
    </dgm:pt>
    <dgm:pt modelId="{D8FEF618-98EB-4359-A281-C1BA04CBADFC}" type="pres">
      <dgm:prSet presAssocID="{7958C7D7-8663-4768-BF77-612CAF5C43C8}" presName="node" presStyleLbl="node1" presStyleIdx="0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FDFC3-211A-4A72-8973-8CECCC4998C8}" type="pres">
      <dgm:prSet presAssocID="{9B097432-3B83-4B3A-B179-32CF7361447F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03703D0-2D48-4471-B053-1F040ED3E83E}" type="pres">
      <dgm:prSet presAssocID="{9B097432-3B83-4B3A-B179-32CF7361447F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3E5C8F5-2339-4C67-99EE-BD1C8719340E}" type="pres">
      <dgm:prSet presAssocID="{34382172-4F9E-4E64-88A3-44C3E8DAE890}" presName="node" presStyleLbl="node1" presStyleIdx="1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8A1A-7252-47BF-A777-EE4737AF891E}" type="pres">
      <dgm:prSet presAssocID="{FD399C5E-73C8-4ACD-8DA7-6B054878FA2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5D9B7D9E-6629-40A3-B807-330F4CC21F54}" type="pres">
      <dgm:prSet presAssocID="{FD399C5E-73C8-4ACD-8DA7-6B054878FA2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0F34EF6B-33A7-49BA-8462-73ECB73FBDBD}" type="pres">
      <dgm:prSet presAssocID="{179E23EC-9ACD-4319-9C1B-E05559845B04}" presName="node" presStyleLbl="node1" presStyleIdx="2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7137D-7E14-433F-8BAA-1EDB86DADB31}" type="pres">
      <dgm:prSet presAssocID="{1B031D60-4853-423B-8CA9-BDEBEC5FD9F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F31C2EA-68F1-458D-B91F-0ED0034C8959}" type="pres">
      <dgm:prSet presAssocID="{1B031D60-4853-423B-8CA9-BDEBEC5FD9F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A5C2C1C-6601-4C6E-BE97-B5BDD6044B40}" type="pres">
      <dgm:prSet presAssocID="{9A8BDA0F-0BBF-48E3-A34E-5EF32AE72B2E}" presName="node" presStyleLbl="node1" presStyleIdx="3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B2AB8-A729-4815-9790-98B7336E4226}" type="pres">
      <dgm:prSet presAssocID="{6B410188-3AD7-4086-B91E-87B7C150BF41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0C2E968-43BD-4980-9EC2-18FE29328D30}" type="pres">
      <dgm:prSet presAssocID="{6B410188-3AD7-4086-B91E-87B7C150BF41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B795163E-C0BF-4C13-9868-1462525E912B}" type="pres">
      <dgm:prSet presAssocID="{1570C9E2-B99E-4EE9-BF00-92F6B5DEC6D0}" presName="node" presStyleLbl="node1" presStyleIdx="4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083B85-FEEE-45B1-83A7-2420808498DF}" type="presOf" srcId="{7958C7D7-8663-4768-BF77-612CAF5C43C8}" destId="{D8FEF618-98EB-4359-A281-C1BA04CBADFC}" srcOrd="0" destOrd="0" presId="urn:microsoft.com/office/officeart/2005/8/layout/process1"/>
    <dgm:cxn modelId="{E70B4053-8DDC-4A83-80C5-96B5B2286C86}" srcId="{EF1B1272-54A3-4721-B032-56545E5FDCBC}" destId="{1570C9E2-B99E-4EE9-BF00-92F6B5DEC6D0}" srcOrd="4" destOrd="0" parTransId="{E165AB1F-668E-45C7-9EF6-77C0222744F3}" sibTransId="{FAEFCB27-A90B-419C-A5A4-9E40A104FBE3}"/>
    <dgm:cxn modelId="{548D7933-F576-46DB-80AA-C57D530E4B67}" type="presOf" srcId="{1B031D60-4853-423B-8CA9-BDEBEC5FD9F7}" destId="{DF31C2EA-68F1-458D-B91F-0ED0034C8959}" srcOrd="1" destOrd="0" presId="urn:microsoft.com/office/officeart/2005/8/layout/process1"/>
    <dgm:cxn modelId="{02F59318-6A0B-49CC-BAC2-9784BB154CD7}" type="presOf" srcId="{FD399C5E-73C8-4ACD-8DA7-6B054878FA22}" destId="{07E58A1A-7252-47BF-A777-EE4737AF891E}" srcOrd="0" destOrd="0" presId="urn:microsoft.com/office/officeart/2005/8/layout/process1"/>
    <dgm:cxn modelId="{5997F023-09DA-4CA3-9A76-F37E189ECB51}" srcId="{EF1B1272-54A3-4721-B032-56545E5FDCBC}" destId="{7958C7D7-8663-4768-BF77-612CAF5C43C8}" srcOrd="0" destOrd="0" parTransId="{98A94D18-F035-46D6-B377-66CF823079C1}" sibTransId="{9B097432-3B83-4B3A-B179-32CF7361447F}"/>
    <dgm:cxn modelId="{532E9E74-4D05-4266-88DD-C38E8057FE81}" type="presOf" srcId="{9B097432-3B83-4B3A-B179-32CF7361447F}" destId="{503FDFC3-211A-4A72-8973-8CECCC4998C8}" srcOrd="0" destOrd="0" presId="urn:microsoft.com/office/officeart/2005/8/layout/process1"/>
    <dgm:cxn modelId="{C913271E-EFBE-41F2-9386-25A89F53E670}" srcId="{EF1B1272-54A3-4721-B032-56545E5FDCBC}" destId="{179E23EC-9ACD-4319-9C1B-E05559845B04}" srcOrd="2" destOrd="0" parTransId="{451AD1C3-DEC2-4ABB-91A4-B6DD69E5C28E}" sibTransId="{1B031D60-4853-423B-8CA9-BDEBEC5FD9F7}"/>
    <dgm:cxn modelId="{1B4DCA1B-E323-4B76-ADA0-58D5D922370D}" type="presOf" srcId="{EF1B1272-54A3-4721-B032-56545E5FDCBC}" destId="{92985200-FCAE-4D5E-9789-F20803D10310}" srcOrd="0" destOrd="0" presId="urn:microsoft.com/office/officeart/2005/8/layout/process1"/>
    <dgm:cxn modelId="{EDFBA1C9-D949-486F-83E6-133C89428223}" type="presOf" srcId="{1570C9E2-B99E-4EE9-BF00-92F6B5DEC6D0}" destId="{B795163E-C0BF-4C13-9868-1462525E912B}" srcOrd="0" destOrd="0" presId="urn:microsoft.com/office/officeart/2005/8/layout/process1"/>
    <dgm:cxn modelId="{E3F6109D-0BFA-461C-B54B-6DDF9BC74AB4}" type="presOf" srcId="{6B410188-3AD7-4086-B91E-87B7C150BF41}" destId="{B64B2AB8-A729-4815-9790-98B7336E4226}" srcOrd="0" destOrd="0" presId="urn:microsoft.com/office/officeart/2005/8/layout/process1"/>
    <dgm:cxn modelId="{F99E7A7C-8D2A-441A-A754-8D27C0D02950}" type="presOf" srcId="{6B410188-3AD7-4086-B91E-87B7C150BF41}" destId="{F0C2E968-43BD-4980-9EC2-18FE29328D30}" srcOrd="1" destOrd="0" presId="urn:microsoft.com/office/officeart/2005/8/layout/process1"/>
    <dgm:cxn modelId="{02601078-843B-4123-9543-E627A543EA26}" type="presOf" srcId="{9B097432-3B83-4B3A-B179-32CF7361447F}" destId="{203703D0-2D48-4471-B053-1F040ED3E83E}" srcOrd="1" destOrd="0" presId="urn:microsoft.com/office/officeart/2005/8/layout/process1"/>
    <dgm:cxn modelId="{DE7DE808-A0D9-4656-82F9-9C6D55DAB2F0}" type="presOf" srcId="{9A8BDA0F-0BBF-48E3-A34E-5EF32AE72B2E}" destId="{8A5C2C1C-6601-4C6E-BE97-B5BDD6044B40}" srcOrd="0" destOrd="0" presId="urn:microsoft.com/office/officeart/2005/8/layout/process1"/>
    <dgm:cxn modelId="{15979BD1-D749-4F7E-B3B7-B55B4D848040}" type="presOf" srcId="{34382172-4F9E-4E64-88A3-44C3E8DAE890}" destId="{B3E5C8F5-2339-4C67-99EE-BD1C8719340E}" srcOrd="0" destOrd="0" presId="urn:microsoft.com/office/officeart/2005/8/layout/process1"/>
    <dgm:cxn modelId="{78D6843F-F49E-4994-805D-98243AB3D146}" type="presOf" srcId="{179E23EC-9ACD-4319-9C1B-E05559845B04}" destId="{0F34EF6B-33A7-49BA-8462-73ECB73FBDBD}" srcOrd="0" destOrd="0" presId="urn:microsoft.com/office/officeart/2005/8/layout/process1"/>
    <dgm:cxn modelId="{569B1BA2-829C-4DAB-BB77-C2F6ACDA6DF7}" srcId="{EF1B1272-54A3-4721-B032-56545E5FDCBC}" destId="{9A8BDA0F-0BBF-48E3-A34E-5EF32AE72B2E}" srcOrd="3" destOrd="0" parTransId="{5F7C929C-4BFB-4FFA-992A-D83AD2C125A7}" sibTransId="{6B410188-3AD7-4086-B91E-87B7C150BF41}"/>
    <dgm:cxn modelId="{A220A4F7-2EBC-48D7-A555-C69B07B1BD7C}" srcId="{EF1B1272-54A3-4721-B032-56545E5FDCBC}" destId="{34382172-4F9E-4E64-88A3-44C3E8DAE890}" srcOrd="1" destOrd="0" parTransId="{B596DAD7-98AE-4A61-8D0B-A8CD30753365}" sibTransId="{FD399C5E-73C8-4ACD-8DA7-6B054878FA22}"/>
    <dgm:cxn modelId="{DCD10E04-60EF-41CE-8193-996E6BC9BB08}" type="presOf" srcId="{FD399C5E-73C8-4ACD-8DA7-6B054878FA22}" destId="{5D9B7D9E-6629-40A3-B807-330F4CC21F54}" srcOrd="1" destOrd="0" presId="urn:microsoft.com/office/officeart/2005/8/layout/process1"/>
    <dgm:cxn modelId="{17568E7A-5476-441F-B70E-B6663B0E7766}" type="presOf" srcId="{1B031D60-4853-423B-8CA9-BDEBEC5FD9F7}" destId="{C5F7137D-7E14-433F-8BAA-1EDB86DADB31}" srcOrd="0" destOrd="0" presId="urn:microsoft.com/office/officeart/2005/8/layout/process1"/>
    <dgm:cxn modelId="{7B17B16F-FB7C-4BDB-87A5-C20F3BF78FA9}" type="presParOf" srcId="{92985200-FCAE-4D5E-9789-F20803D10310}" destId="{D8FEF618-98EB-4359-A281-C1BA04CBADFC}" srcOrd="0" destOrd="0" presId="urn:microsoft.com/office/officeart/2005/8/layout/process1"/>
    <dgm:cxn modelId="{C83BF50F-EAA1-4296-A257-A96B6ED1C14D}" type="presParOf" srcId="{92985200-FCAE-4D5E-9789-F20803D10310}" destId="{503FDFC3-211A-4A72-8973-8CECCC4998C8}" srcOrd="1" destOrd="0" presId="urn:microsoft.com/office/officeart/2005/8/layout/process1"/>
    <dgm:cxn modelId="{D4831F20-3337-4A6B-9BA8-E4212005CBEF}" type="presParOf" srcId="{503FDFC3-211A-4A72-8973-8CECCC4998C8}" destId="{203703D0-2D48-4471-B053-1F040ED3E83E}" srcOrd="0" destOrd="0" presId="urn:microsoft.com/office/officeart/2005/8/layout/process1"/>
    <dgm:cxn modelId="{2AA5DB55-EE44-4BEC-80F6-3FD7A872A9DF}" type="presParOf" srcId="{92985200-FCAE-4D5E-9789-F20803D10310}" destId="{B3E5C8F5-2339-4C67-99EE-BD1C8719340E}" srcOrd="2" destOrd="0" presId="urn:microsoft.com/office/officeart/2005/8/layout/process1"/>
    <dgm:cxn modelId="{CCCC4670-015B-4A84-A4D5-FE0422D62D92}" type="presParOf" srcId="{92985200-FCAE-4D5E-9789-F20803D10310}" destId="{07E58A1A-7252-47BF-A777-EE4737AF891E}" srcOrd="3" destOrd="0" presId="urn:microsoft.com/office/officeart/2005/8/layout/process1"/>
    <dgm:cxn modelId="{659A0773-61E1-49A2-8AB1-FA05DEA77486}" type="presParOf" srcId="{07E58A1A-7252-47BF-A777-EE4737AF891E}" destId="{5D9B7D9E-6629-40A3-B807-330F4CC21F54}" srcOrd="0" destOrd="0" presId="urn:microsoft.com/office/officeart/2005/8/layout/process1"/>
    <dgm:cxn modelId="{D7DDB10C-EB7F-4D83-9791-695EB6D0138E}" type="presParOf" srcId="{92985200-FCAE-4D5E-9789-F20803D10310}" destId="{0F34EF6B-33A7-49BA-8462-73ECB73FBDBD}" srcOrd="4" destOrd="0" presId="urn:microsoft.com/office/officeart/2005/8/layout/process1"/>
    <dgm:cxn modelId="{7A52E78C-F73D-4900-89CB-F9BFF2D80EFF}" type="presParOf" srcId="{92985200-FCAE-4D5E-9789-F20803D10310}" destId="{C5F7137D-7E14-433F-8BAA-1EDB86DADB31}" srcOrd="5" destOrd="0" presId="urn:microsoft.com/office/officeart/2005/8/layout/process1"/>
    <dgm:cxn modelId="{7FC2D1B1-40BC-4C83-8B03-0A3FF817AAC8}" type="presParOf" srcId="{C5F7137D-7E14-433F-8BAA-1EDB86DADB31}" destId="{DF31C2EA-68F1-458D-B91F-0ED0034C8959}" srcOrd="0" destOrd="0" presId="urn:microsoft.com/office/officeart/2005/8/layout/process1"/>
    <dgm:cxn modelId="{BC44B0F5-1CCB-48A7-B36F-F9228105E2E2}" type="presParOf" srcId="{92985200-FCAE-4D5E-9789-F20803D10310}" destId="{8A5C2C1C-6601-4C6E-BE97-B5BDD6044B40}" srcOrd="6" destOrd="0" presId="urn:microsoft.com/office/officeart/2005/8/layout/process1"/>
    <dgm:cxn modelId="{82B1435F-36F8-460E-9D40-D40D833E76A7}" type="presParOf" srcId="{92985200-FCAE-4D5E-9789-F20803D10310}" destId="{B64B2AB8-A729-4815-9790-98B7336E4226}" srcOrd="7" destOrd="0" presId="urn:microsoft.com/office/officeart/2005/8/layout/process1"/>
    <dgm:cxn modelId="{B2D388D3-7593-4F15-A234-59FF7A8A8D3C}" type="presParOf" srcId="{B64B2AB8-A729-4815-9790-98B7336E4226}" destId="{F0C2E968-43BD-4980-9EC2-18FE29328D30}" srcOrd="0" destOrd="0" presId="urn:microsoft.com/office/officeart/2005/8/layout/process1"/>
    <dgm:cxn modelId="{F9164BFD-A961-4750-B39C-2601D21691DB}" type="presParOf" srcId="{92985200-FCAE-4D5E-9789-F20803D10310}" destId="{B795163E-C0BF-4C13-9868-1462525E912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5EE28-3ED8-4247-9D5D-36D44102DE00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09DE06B-1A6B-4B41-A07C-119ACC191F7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行銷觀念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39B0A7-041E-4F0F-862D-67957C892F2B}" type="parTrans" cxnId="{FB216831-7D4C-47FF-8E25-5BA8FB16209C}">
      <dgm:prSet/>
      <dgm:spPr/>
      <dgm:t>
        <a:bodyPr/>
        <a:lstStyle/>
        <a:p>
          <a:endParaRPr lang="zh-TW" altLang="en-US"/>
        </a:p>
      </dgm:t>
    </dgm:pt>
    <dgm:pt modelId="{AE40F64E-417B-4705-8F03-FB626327B699}" type="sibTrans" cxnId="{FB216831-7D4C-47FF-8E25-5BA8FB16209C}">
      <dgm:prSet/>
      <dgm:spPr/>
      <dgm:t>
        <a:bodyPr/>
        <a:lstStyle/>
        <a:p>
          <a:endParaRPr lang="zh-TW" altLang="en-US"/>
        </a:p>
      </dgm:t>
    </dgm:pt>
    <dgm:pt modelId="{494A0FC3-E470-4F39-B6C2-6CE082B13F1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顧客導向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501474-C593-4DAC-B509-DCF40F8A2F98}" type="parTrans" cxnId="{38D6B10C-97E0-42A2-8E65-6FBAEBDC1AC7}">
      <dgm:prSet/>
      <dgm:spPr/>
      <dgm:t>
        <a:bodyPr/>
        <a:lstStyle/>
        <a:p>
          <a:endParaRPr lang="zh-TW" altLang="en-US"/>
        </a:p>
      </dgm:t>
    </dgm:pt>
    <dgm:pt modelId="{6852C75D-3C4A-4FCC-9D95-EB89C90A3B37}" type="sibTrans" cxnId="{38D6B10C-97E0-42A2-8E65-6FBAEBDC1AC7}">
      <dgm:prSet/>
      <dgm:spPr/>
      <dgm:t>
        <a:bodyPr/>
        <a:lstStyle/>
        <a:p>
          <a:endParaRPr lang="zh-TW" altLang="en-US"/>
        </a:p>
      </dgm:t>
    </dgm:pt>
    <dgm:pt modelId="{E3847A70-3132-4300-9911-8208DB8764B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整體行銷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CD081A0-B33F-4006-BE2D-5A1D179E90C6}" type="parTrans" cxnId="{A1C14A02-AB4F-4FAE-8D26-8ACE672BCA33}">
      <dgm:prSet/>
      <dgm:spPr/>
      <dgm:t>
        <a:bodyPr/>
        <a:lstStyle/>
        <a:p>
          <a:endParaRPr lang="zh-TW" altLang="en-US"/>
        </a:p>
      </dgm:t>
    </dgm:pt>
    <dgm:pt modelId="{969F887E-65D2-4CC6-BD03-6DD04F7CAA66}" type="sibTrans" cxnId="{A1C14A02-AB4F-4FAE-8D26-8ACE672BCA33}">
      <dgm:prSet/>
      <dgm:spPr/>
      <dgm:t>
        <a:bodyPr/>
        <a:lstStyle/>
        <a:p>
          <a:endParaRPr lang="zh-TW" altLang="en-US"/>
        </a:p>
      </dgm:t>
    </dgm:pt>
    <dgm:pt modelId="{1744D369-A5E9-4703-8975-7ED8FC126A58}">
      <dgm:prSet phldrT="[文字]"/>
      <dgm:spPr/>
      <dgm:t>
        <a:bodyPr/>
        <a:lstStyle/>
        <a:p>
          <a:endParaRPr lang="zh-TW" altLang="en-US" dirty="0"/>
        </a:p>
      </dgm:t>
    </dgm:pt>
    <dgm:pt modelId="{233AA2E3-99E6-4958-A85B-BC275DE3EDD2}" type="parTrans" cxnId="{35D76BD9-A489-42F0-AA30-B9B141C352E4}">
      <dgm:prSet/>
      <dgm:spPr/>
      <dgm:t>
        <a:bodyPr/>
        <a:lstStyle/>
        <a:p>
          <a:endParaRPr lang="zh-TW" altLang="en-US"/>
        </a:p>
      </dgm:t>
    </dgm:pt>
    <dgm:pt modelId="{059F721B-5663-4289-B4FF-C2235D097035}" type="sibTrans" cxnId="{35D76BD9-A489-42F0-AA30-B9B141C352E4}">
      <dgm:prSet/>
      <dgm:spPr/>
      <dgm:t>
        <a:bodyPr/>
        <a:lstStyle/>
        <a:p>
          <a:endParaRPr lang="zh-TW" altLang="en-US"/>
        </a:p>
      </dgm:t>
    </dgm:pt>
    <dgm:pt modelId="{195D7F53-190A-43A3-90DD-935B3BA74B1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E03AD2E-2E81-45D0-9859-35712DC5A1EC}" type="sibTrans" cxnId="{96E22B43-2E42-43F3-BECB-83E89EF52AE1}">
      <dgm:prSet/>
      <dgm:spPr/>
      <dgm:t>
        <a:bodyPr/>
        <a:lstStyle/>
        <a:p>
          <a:endParaRPr lang="zh-TW" altLang="en-US"/>
        </a:p>
      </dgm:t>
    </dgm:pt>
    <dgm:pt modelId="{EC7AB5F7-C195-4821-9B5D-1C36A616D18B}" type="parTrans" cxnId="{96E22B43-2E42-43F3-BECB-83E89EF52AE1}">
      <dgm:prSet/>
      <dgm:spPr/>
      <dgm:t>
        <a:bodyPr/>
        <a:lstStyle/>
        <a:p>
          <a:endParaRPr lang="zh-TW" altLang="en-US"/>
        </a:p>
      </dgm:t>
    </dgm:pt>
    <dgm:pt modelId="{36B3C32D-071F-403F-8C38-DF02E5B6D8A5}" type="pres">
      <dgm:prSet presAssocID="{BC05EE28-3ED8-4247-9D5D-36D44102DE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F894DC-64C3-49B9-AA20-DEA4FFD9AD41}" type="pres">
      <dgm:prSet presAssocID="{E09DE06B-1A6B-4B41-A07C-119ACC191F7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CCF11E1-3129-40DD-9FCA-D5ECDBDA0AD6}" type="pres">
      <dgm:prSet presAssocID="{26501474-C593-4DAC-B509-DCF40F8A2F98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8251148-630C-4997-9345-BDB7A651D2A5}" type="pres">
      <dgm:prSet presAssocID="{26501474-C593-4DAC-B509-DCF40F8A2F9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4383F0D-FC88-4E71-ACF4-4516FA32A129}" type="pres">
      <dgm:prSet presAssocID="{494A0FC3-E470-4F39-B6C2-6CE082B13F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F19F74-5A20-4606-B379-36C741B03AE8}" type="pres">
      <dgm:prSet presAssocID="{DCD081A0-B33F-4006-BE2D-5A1D179E90C6}" presName="parTrans" presStyleLbl="sibTrans2D1" presStyleIdx="1" presStyleCnt="3"/>
      <dgm:spPr/>
      <dgm:t>
        <a:bodyPr/>
        <a:lstStyle/>
        <a:p>
          <a:endParaRPr lang="zh-TW" altLang="en-US"/>
        </a:p>
      </dgm:t>
    </dgm:pt>
    <dgm:pt modelId="{843AC1C8-1D43-4B64-889D-2C7B26A27B2A}" type="pres">
      <dgm:prSet presAssocID="{DCD081A0-B33F-4006-BE2D-5A1D179E90C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C6F50FB-9FD3-4399-912E-D44F3D025E14}" type="pres">
      <dgm:prSet presAssocID="{E3847A70-3132-4300-9911-8208DB8764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94113-51D3-4F86-8F36-F0BABD463A0C}" type="pres">
      <dgm:prSet presAssocID="{EC7AB5F7-C195-4821-9B5D-1C36A616D18B}" presName="par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B8D9DAE-FBB6-4924-BD10-6DBEA6E46DAB}" type="pres">
      <dgm:prSet presAssocID="{EC7AB5F7-C195-4821-9B5D-1C36A616D1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BDD71566-05BF-4EA1-8537-2114D3F05480}" type="pres">
      <dgm:prSet presAssocID="{195D7F53-190A-43A3-90DD-935B3BA74B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640483-BC44-4ECE-AEBA-66CC5109E3AC}" type="presOf" srcId="{EC7AB5F7-C195-4821-9B5D-1C36A616D18B}" destId="{7B8D9DAE-FBB6-4924-BD10-6DBEA6E46DAB}" srcOrd="1" destOrd="0" presId="urn:microsoft.com/office/officeart/2005/8/layout/radial5"/>
    <dgm:cxn modelId="{3FFF7B7D-2060-4A2B-8521-053BDCD33558}" type="presOf" srcId="{BC05EE28-3ED8-4247-9D5D-36D44102DE00}" destId="{36B3C32D-071F-403F-8C38-DF02E5B6D8A5}" srcOrd="0" destOrd="0" presId="urn:microsoft.com/office/officeart/2005/8/layout/radial5"/>
    <dgm:cxn modelId="{35D76BD9-A489-42F0-AA30-B9B141C352E4}" srcId="{BC05EE28-3ED8-4247-9D5D-36D44102DE00}" destId="{1744D369-A5E9-4703-8975-7ED8FC126A58}" srcOrd="1" destOrd="0" parTransId="{233AA2E3-99E6-4958-A85B-BC275DE3EDD2}" sibTransId="{059F721B-5663-4289-B4FF-C2235D097035}"/>
    <dgm:cxn modelId="{76526892-35B7-4B15-9418-7000BC717C9D}" type="presOf" srcId="{DCD081A0-B33F-4006-BE2D-5A1D179E90C6}" destId="{843AC1C8-1D43-4B64-889D-2C7B26A27B2A}" srcOrd="1" destOrd="0" presId="urn:microsoft.com/office/officeart/2005/8/layout/radial5"/>
    <dgm:cxn modelId="{DB1185F1-3B96-4D89-9564-D963FC1B0097}" type="presOf" srcId="{494A0FC3-E470-4F39-B6C2-6CE082B13F13}" destId="{64383F0D-FC88-4E71-ACF4-4516FA32A129}" srcOrd="0" destOrd="0" presId="urn:microsoft.com/office/officeart/2005/8/layout/radial5"/>
    <dgm:cxn modelId="{ADD3E137-6E00-490D-84C4-B3A1C75FD636}" type="presOf" srcId="{EC7AB5F7-C195-4821-9B5D-1C36A616D18B}" destId="{61594113-51D3-4F86-8F36-F0BABD463A0C}" srcOrd="0" destOrd="0" presId="urn:microsoft.com/office/officeart/2005/8/layout/radial5"/>
    <dgm:cxn modelId="{2078853B-83C4-4A27-AA3E-0D7B8820A683}" type="presOf" srcId="{195D7F53-190A-43A3-90DD-935B3BA74B14}" destId="{BDD71566-05BF-4EA1-8537-2114D3F05480}" srcOrd="0" destOrd="0" presId="urn:microsoft.com/office/officeart/2005/8/layout/radial5"/>
    <dgm:cxn modelId="{1F6BC56B-7CC2-4862-AEC0-CC7D7398EE1A}" type="presOf" srcId="{DCD081A0-B33F-4006-BE2D-5A1D179E90C6}" destId="{69F19F74-5A20-4606-B379-36C741B03AE8}" srcOrd="0" destOrd="0" presId="urn:microsoft.com/office/officeart/2005/8/layout/radial5"/>
    <dgm:cxn modelId="{38D6B10C-97E0-42A2-8E65-6FBAEBDC1AC7}" srcId="{E09DE06B-1A6B-4B41-A07C-119ACC191F7A}" destId="{494A0FC3-E470-4F39-B6C2-6CE082B13F13}" srcOrd="0" destOrd="0" parTransId="{26501474-C593-4DAC-B509-DCF40F8A2F98}" sibTransId="{6852C75D-3C4A-4FCC-9D95-EB89C90A3B37}"/>
    <dgm:cxn modelId="{A1C14A02-AB4F-4FAE-8D26-8ACE672BCA33}" srcId="{E09DE06B-1A6B-4B41-A07C-119ACC191F7A}" destId="{E3847A70-3132-4300-9911-8208DB8764BA}" srcOrd="1" destOrd="0" parTransId="{DCD081A0-B33F-4006-BE2D-5A1D179E90C6}" sibTransId="{969F887E-65D2-4CC6-BD03-6DD04F7CAA66}"/>
    <dgm:cxn modelId="{D00F7E23-09E3-401E-9E78-8E3853E7E541}" type="presOf" srcId="{E09DE06B-1A6B-4B41-A07C-119ACC191F7A}" destId="{21F894DC-64C3-49B9-AA20-DEA4FFD9AD41}" srcOrd="0" destOrd="0" presId="urn:microsoft.com/office/officeart/2005/8/layout/radial5"/>
    <dgm:cxn modelId="{96E22B43-2E42-43F3-BECB-83E89EF52AE1}" srcId="{E09DE06B-1A6B-4B41-A07C-119ACC191F7A}" destId="{195D7F53-190A-43A3-90DD-935B3BA74B14}" srcOrd="2" destOrd="0" parTransId="{EC7AB5F7-C195-4821-9B5D-1C36A616D18B}" sibTransId="{7E03AD2E-2E81-45D0-9859-35712DC5A1EC}"/>
    <dgm:cxn modelId="{FB216831-7D4C-47FF-8E25-5BA8FB16209C}" srcId="{BC05EE28-3ED8-4247-9D5D-36D44102DE00}" destId="{E09DE06B-1A6B-4B41-A07C-119ACC191F7A}" srcOrd="0" destOrd="0" parTransId="{7F39B0A7-041E-4F0F-862D-67957C892F2B}" sibTransId="{AE40F64E-417B-4705-8F03-FB626327B699}"/>
    <dgm:cxn modelId="{FAF4A32E-98AB-4D32-8079-47724D489259}" type="presOf" srcId="{26501474-C593-4DAC-B509-DCF40F8A2F98}" destId="{18251148-630C-4997-9345-BDB7A651D2A5}" srcOrd="1" destOrd="0" presId="urn:microsoft.com/office/officeart/2005/8/layout/radial5"/>
    <dgm:cxn modelId="{E176D00F-7B29-4843-8B20-CAF78B459A38}" type="presOf" srcId="{26501474-C593-4DAC-B509-DCF40F8A2F98}" destId="{ECCF11E1-3129-40DD-9FCA-D5ECDBDA0AD6}" srcOrd="0" destOrd="0" presId="urn:microsoft.com/office/officeart/2005/8/layout/radial5"/>
    <dgm:cxn modelId="{9D07D8BE-9371-4F74-834A-4F457E9CAB55}" type="presOf" srcId="{E3847A70-3132-4300-9911-8208DB8764BA}" destId="{8C6F50FB-9FD3-4399-912E-D44F3D025E14}" srcOrd="0" destOrd="0" presId="urn:microsoft.com/office/officeart/2005/8/layout/radial5"/>
    <dgm:cxn modelId="{7CD6F7DE-1CA7-4819-9EFC-10E5E8712F37}" type="presParOf" srcId="{36B3C32D-071F-403F-8C38-DF02E5B6D8A5}" destId="{21F894DC-64C3-49B9-AA20-DEA4FFD9AD41}" srcOrd="0" destOrd="0" presId="urn:microsoft.com/office/officeart/2005/8/layout/radial5"/>
    <dgm:cxn modelId="{51EBBBF8-48E9-4A5A-A170-8FEF3A338EF8}" type="presParOf" srcId="{36B3C32D-071F-403F-8C38-DF02E5B6D8A5}" destId="{ECCF11E1-3129-40DD-9FCA-D5ECDBDA0AD6}" srcOrd="1" destOrd="0" presId="urn:microsoft.com/office/officeart/2005/8/layout/radial5"/>
    <dgm:cxn modelId="{6075EE3D-71BC-4373-97B4-6CC5EB69CDD6}" type="presParOf" srcId="{ECCF11E1-3129-40DD-9FCA-D5ECDBDA0AD6}" destId="{18251148-630C-4997-9345-BDB7A651D2A5}" srcOrd="0" destOrd="0" presId="urn:microsoft.com/office/officeart/2005/8/layout/radial5"/>
    <dgm:cxn modelId="{0FFBA8F4-C36E-49A1-860F-DA12B7E3A6B3}" type="presParOf" srcId="{36B3C32D-071F-403F-8C38-DF02E5B6D8A5}" destId="{64383F0D-FC88-4E71-ACF4-4516FA32A129}" srcOrd="2" destOrd="0" presId="urn:microsoft.com/office/officeart/2005/8/layout/radial5"/>
    <dgm:cxn modelId="{5C106BE8-59E6-44AA-8E19-01B3C3291C8D}" type="presParOf" srcId="{36B3C32D-071F-403F-8C38-DF02E5B6D8A5}" destId="{69F19F74-5A20-4606-B379-36C741B03AE8}" srcOrd="3" destOrd="0" presId="urn:microsoft.com/office/officeart/2005/8/layout/radial5"/>
    <dgm:cxn modelId="{F2FC7D8A-AA27-48DF-909E-80B5B8854177}" type="presParOf" srcId="{69F19F74-5A20-4606-B379-36C741B03AE8}" destId="{843AC1C8-1D43-4B64-889D-2C7B26A27B2A}" srcOrd="0" destOrd="0" presId="urn:microsoft.com/office/officeart/2005/8/layout/radial5"/>
    <dgm:cxn modelId="{1E32E4E0-8A09-4B83-8CAD-438F2ABC778E}" type="presParOf" srcId="{36B3C32D-071F-403F-8C38-DF02E5B6D8A5}" destId="{8C6F50FB-9FD3-4399-912E-D44F3D025E14}" srcOrd="4" destOrd="0" presId="urn:microsoft.com/office/officeart/2005/8/layout/radial5"/>
    <dgm:cxn modelId="{27DEED57-1F0F-407F-88D1-A633B5691B16}" type="presParOf" srcId="{36B3C32D-071F-403F-8C38-DF02E5B6D8A5}" destId="{61594113-51D3-4F86-8F36-F0BABD463A0C}" srcOrd="5" destOrd="0" presId="urn:microsoft.com/office/officeart/2005/8/layout/radial5"/>
    <dgm:cxn modelId="{E891BD6A-2B27-4BCB-8F95-EAC633DE6650}" type="presParOf" srcId="{61594113-51D3-4F86-8F36-F0BABD463A0C}" destId="{7B8D9DAE-FBB6-4924-BD10-6DBEA6E46DAB}" srcOrd="0" destOrd="0" presId="urn:microsoft.com/office/officeart/2005/8/layout/radial5"/>
    <dgm:cxn modelId="{18A6D5D9-AC2A-4CAE-8F2E-19BB5E31E301}" type="presParOf" srcId="{36B3C32D-071F-403F-8C38-DF02E5B6D8A5}" destId="{BDD71566-05BF-4EA1-8537-2114D3F0548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0177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244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698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765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922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287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741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808"/>
        <a:ext cx="7384698" cy="962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3E9E-63D2-468A-8CEB-AAD2683796E4}">
      <dsp:nvSpPr>
        <dsp:cNvPr id="0" name=""/>
        <dsp:cNvSpPr/>
      </dsp:nvSpPr>
      <dsp:spPr>
        <a:xfrm>
          <a:off x="3512" y="304851"/>
          <a:ext cx="1535742" cy="1439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681" y="347020"/>
        <a:ext cx="1451404" cy="1355420"/>
      </dsp:txXfrm>
    </dsp:sp>
    <dsp:sp modelId="{71F2CDCD-255E-4053-AABB-0F72EACA115D}">
      <dsp:nvSpPr>
        <dsp:cNvPr id="0" name=""/>
        <dsp:cNvSpPr/>
      </dsp:nvSpPr>
      <dsp:spPr>
        <a:xfrm>
          <a:off x="169282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2829" y="910471"/>
        <a:ext cx="227904" cy="228518"/>
      </dsp:txXfrm>
    </dsp:sp>
    <dsp:sp modelId="{1803F859-B6F6-42BC-9427-9653A58E6096}">
      <dsp:nvSpPr>
        <dsp:cNvPr id="0" name=""/>
        <dsp:cNvSpPr/>
      </dsp:nvSpPr>
      <dsp:spPr>
        <a:xfrm>
          <a:off x="2153552" y="304851"/>
          <a:ext cx="1535742" cy="1439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95721" y="347020"/>
        <a:ext cx="1451404" cy="1355420"/>
      </dsp:txXfrm>
    </dsp:sp>
    <dsp:sp modelId="{7E08D2A9-9A96-4586-B03E-352F3B9675EF}">
      <dsp:nvSpPr>
        <dsp:cNvPr id="0" name=""/>
        <dsp:cNvSpPr/>
      </dsp:nvSpPr>
      <dsp:spPr>
        <a:xfrm>
          <a:off x="384286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42869" y="910471"/>
        <a:ext cx="227904" cy="228518"/>
      </dsp:txXfrm>
    </dsp:sp>
    <dsp:sp modelId="{9EE57783-547A-4705-83A6-1E1E44B6EB1D}">
      <dsp:nvSpPr>
        <dsp:cNvPr id="0" name=""/>
        <dsp:cNvSpPr/>
      </dsp:nvSpPr>
      <dsp:spPr>
        <a:xfrm>
          <a:off x="4303592" y="304851"/>
          <a:ext cx="1535742" cy="1439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顧客的忠誠與長遠關係</a:t>
          </a:r>
          <a:endParaRPr lang="zh-TW" altLang="en-US" sz="2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45761" y="347020"/>
        <a:ext cx="1451404" cy="1355420"/>
      </dsp:txXfrm>
    </dsp:sp>
    <dsp:sp modelId="{B03375CC-71FD-40AC-9BC7-2C5190839481}">
      <dsp:nvSpPr>
        <dsp:cNvPr id="0" name=""/>
        <dsp:cNvSpPr/>
      </dsp:nvSpPr>
      <dsp:spPr>
        <a:xfrm>
          <a:off x="599290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92909" y="910471"/>
        <a:ext cx="227904" cy="228518"/>
      </dsp:txXfrm>
    </dsp:sp>
    <dsp:sp modelId="{F4A44D28-123E-4860-AD89-2EC33FCCBC12}">
      <dsp:nvSpPr>
        <dsp:cNvPr id="0" name=""/>
        <dsp:cNvSpPr/>
      </dsp:nvSpPr>
      <dsp:spPr>
        <a:xfrm>
          <a:off x="6453632" y="304851"/>
          <a:ext cx="1535742" cy="1439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長期的成長與利潤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95801" y="347020"/>
        <a:ext cx="1451404" cy="135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3E9E-63D2-468A-8CEB-AAD2683796E4}">
      <dsp:nvSpPr>
        <dsp:cNvPr id="0" name=""/>
        <dsp:cNvSpPr/>
      </dsp:nvSpPr>
      <dsp:spPr>
        <a:xfrm>
          <a:off x="3512" y="456026"/>
          <a:ext cx="1535742" cy="1137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826" y="489340"/>
        <a:ext cx="1469114" cy="1070781"/>
      </dsp:txXfrm>
    </dsp:sp>
    <dsp:sp modelId="{71F2CDCD-255E-4053-AABB-0F72EACA115D}">
      <dsp:nvSpPr>
        <dsp:cNvPr id="0" name=""/>
        <dsp:cNvSpPr/>
      </dsp:nvSpPr>
      <dsp:spPr>
        <a:xfrm>
          <a:off x="169282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2829" y="910471"/>
        <a:ext cx="227904" cy="228518"/>
      </dsp:txXfrm>
    </dsp:sp>
    <dsp:sp modelId="{1803F859-B6F6-42BC-9427-9653A58E6096}">
      <dsp:nvSpPr>
        <dsp:cNvPr id="0" name=""/>
        <dsp:cNvSpPr/>
      </dsp:nvSpPr>
      <dsp:spPr>
        <a:xfrm>
          <a:off x="2153552" y="456026"/>
          <a:ext cx="1535742" cy="1137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顧客購買</a:t>
          </a:r>
          <a:endParaRPr lang="zh-TW" altLang="en-US" sz="2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86866" y="489340"/>
        <a:ext cx="1469114" cy="1070781"/>
      </dsp:txXfrm>
    </dsp:sp>
    <dsp:sp modelId="{7E08D2A9-9A96-4586-B03E-352F3B9675EF}">
      <dsp:nvSpPr>
        <dsp:cNvPr id="0" name=""/>
        <dsp:cNvSpPr/>
      </dsp:nvSpPr>
      <dsp:spPr>
        <a:xfrm>
          <a:off x="384286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42869" y="910471"/>
        <a:ext cx="227904" cy="228518"/>
      </dsp:txXfrm>
    </dsp:sp>
    <dsp:sp modelId="{9EE57783-547A-4705-83A6-1E1E44B6EB1D}">
      <dsp:nvSpPr>
        <dsp:cNvPr id="0" name=""/>
        <dsp:cNvSpPr/>
      </dsp:nvSpPr>
      <dsp:spPr>
        <a:xfrm>
          <a:off x="4303592" y="456026"/>
          <a:ext cx="1535742" cy="1137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單次交易完成</a:t>
          </a:r>
          <a:endParaRPr lang="zh-TW" altLang="en-US" sz="2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36906" y="489340"/>
        <a:ext cx="1469114" cy="1070781"/>
      </dsp:txXfrm>
    </dsp:sp>
    <dsp:sp modelId="{B03375CC-71FD-40AC-9BC7-2C5190839481}">
      <dsp:nvSpPr>
        <dsp:cNvPr id="0" name=""/>
        <dsp:cNvSpPr/>
      </dsp:nvSpPr>
      <dsp:spPr>
        <a:xfrm>
          <a:off x="5992909" y="834298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992909" y="910471"/>
        <a:ext cx="227904" cy="228518"/>
      </dsp:txXfrm>
    </dsp:sp>
    <dsp:sp modelId="{F4A44D28-123E-4860-AD89-2EC33FCCBC12}">
      <dsp:nvSpPr>
        <dsp:cNvPr id="0" name=""/>
        <dsp:cNvSpPr/>
      </dsp:nvSpPr>
      <dsp:spPr>
        <a:xfrm>
          <a:off x="6453632" y="456026"/>
          <a:ext cx="1535742" cy="1137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短期的成長與利潤</a:t>
          </a:r>
          <a:endParaRPr lang="zh-TW" altLang="en-US" sz="2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86946" y="489340"/>
        <a:ext cx="1469114" cy="1070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5124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18723"/>
        <a:ext cx="7597658" cy="990773"/>
      </dsp:txXfrm>
    </dsp:sp>
    <dsp:sp modelId="{48045E5C-A433-40C5-A9A1-1F2ACC2731E6}">
      <dsp:nvSpPr>
        <dsp:cNvPr id="0" name=""/>
        <dsp:cNvSpPr/>
      </dsp:nvSpPr>
      <dsp:spPr>
        <a:xfrm>
          <a:off x="0" y="1263896"/>
          <a:ext cx="7704856" cy="109797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sz="3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317495"/>
        <a:ext cx="7597658" cy="990773"/>
      </dsp:txXfrm>
    </dsp:sp>
    <dsp:sp modelId="{0B052A4C-9EC6-4953-B7A4-B3CB579AF515}">
      <dsp:nvSpPr>
        <dsp:cNvPr id="0" name=""/>
        <dsp:cNvSpPr/>
      </dsp:nvSpPr>
      <dsp:spPr>
        <a:xfrm>
          <a:off x="0" y="2462668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2516267"/>
        <a:ext cx="7597658" cy="990773"/>
      </dsp:txXfrm>
    </dsp:sp>
    <dsp:sp modelId="{FC1C9785-4EAA-40D5-A517-48DAC3F311E7}">
      <dsp:nvSpPr>
        <dsp:cNvPr id="0" name=""/>
        <dsp:cNvSpPr/>
      </dsp:nvSpPr>
      <dsp:spPr>
        <a:xfrm>
          <a:off x="0" y="3661439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3715038"/>
        <a:ext cx="7597658" cy="990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1DD8A-432E-45FF-8724-7540FDD31D8A}">
      <dsp:nvSpPr>
        <dsp:cNvPr id="0" name=""/>
        <dsp:cNvSpPr/>
      </dsp:nvSpPr>
      <dsp:spPr>
        <a:xfrm>
          <a:off x="3291840" y="0"/>
          <a:ext cx="1645920" cy="985882"/>
        </a:xfrm>
        <a:prstGeom prst="trapezoid">
          <a:avLst>
            <a:gd name="adj" fmla="val 8347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自我實現需求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91840" y="0"/>
        <a:ext cx="1645920" cy="985882"/>
      </dsp:txXfrm>
    </dsp:sp>
    <dsp:sp modelId="{E93DC885-9E72-4183-BC91-116782E098CB}">
      <dsp:nvSpPr>
        <dsp:cNvPr id="0" name=""/>
        <dsp:cNvSpPr/>
      </dsp:nvSpPr>
      <dsp:spPr>
        <a:xfrm>
          <a:off x="2468880" y="985882"/>
          <a:ext cx="3291840" cy="985882"/>
        </a:xfrm>
        <a:prstGeom prst="trapezoid">
          <a:avLst>
            <a:gd name="adj" fmla="val 83474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自尊他尊需要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44951" y="985882"/>
        <a:ext cx="2139696" cy="985882"/>
      </dsp:txXfrm>
    </dsp:sp>
    <dsp:sp modelId="{4C3E40E9-F178-4E0A-8A91-3C1664EE8D8D}">
      <dsp:nvSpPr>
        <dsp:cNvPr id="0" name=""/>
        <dsp:cNvSpPr/>
      </dsp:nvSpPr>
      <dsp:spPr>
        <a:xfrm>
          <a:off x="1645920" y="1971764"/>
          <a:ext cx="4937760" cy="985882"/>
        </a:xfrm>
        <a:prstGeom prst="trapezoid">
          <a:avLst>
            <a:gd name="adj" fmla="val 83474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10027" y="1971764"/>
        <a:ext cx="3209544" cy="985882"/>
      </dsp:txXfrm>
    </dsp:sp>
    <dsp:sp modelId="{166D32DC-3B17-4A81-B6C3-6428570558C7}">
      <dsp:nvSpPr>
        <dsp:cNvPr id="0" name=""/>
        <dsp:cNvSpPr/>
      </dsp:nvSpPr>
      <dsp:spPr>
        <a:xfrm>
          <a:off x="822960" y="2957646"/>
          <a:ext cx="6583680" cy="985882"/>
        </a:xfrm>
        <a:prstGeom prst="trapezoid">
          <a:avLst>
            <a:gd name="adj" fmla="val 83474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安全需要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75103" y="2957646"/>
        <a:ext cx="4279392" cy="985882"/>
      </dsp:txXfrm>
    </dsp:sp>
    <dsp:sp modelId="{15AED1B9-D235-40E7-AD04-AC8A017DAD2D}">
      <dsp:nvSpPr>
        <dsp:cNvPr id="0" name=""/>
        <dsp:cNvSpPr/>
      </dsp:nvSpPr>
      <dsp:spPr>
        <a:xfrm>
          <a:off x="0" y="3943528"/>
          <a:ext cx="8229600" cy="985882"/>
        </a:xfrm>
        <a:prstGeom prst="trapezoid">
          <a:avLst>
            <a:gd name="adj" fmla="val 8347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生理需要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0179" y="3943528"/>
        <a:ext cx="5349240" cy="985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5124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18723"/>
        <a:ext cx="7597658" cy="990773"/>
      </dsp:txXfrm>
    </dsp:sp>
    <dsp:sp modelId="{48045E5C-A433-40C5-A9A1-1F2ACC2731E6}">
      <dsp:nvSpPr>
        <dsp:cNvPr id="0" name=""/>
        <dsp:cNvSpPr/>
      </dsp:nvSpPr>
      <dsp:spPr>
        <a:xfrm>
          <a:off x="0" y="1263896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317495"/>
        <a:ext cx="7597658" cy="990773"/>
      </dsp:txXfrm>
    </dsp:sp>
    <dsp:sp modelId="{0B052A4C-9EC6-4953-B7A4-B3CB579AF515}">
      <dsp:nvSpPr>
        <dsp:cNvPr id="0" name=""/>
        <dsp:cNvSpPr/>
      </dsp:nvSpPr>
      <dsp:spPr>
        <a:xfrm>
          <a:off x="0" y="2462668"/>
          <a:ext cx="7704856" cy="109797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sz="3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2516267"/>
        <a:ext cx="7597658" cy="990773"/>
      </dsp:txXfrm>
    </dsp:sp>
    <dsp:sp modelId="{FC1C9785-4EAA-40D5-A517-48DAC3F311E7}">
      <dsp:nvSpPr>
        <dsp:cNvPr id="0" name=""/>
        <dsp:cNvSpPr/>
      </dsp:nvSpPr>
      <dsp:spPr>
        <a:xfrm>
          <a:off x="0" y="3661439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3715038"/>
        <a:ext cx="7597658" cy="990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FD1BD-7AAB-4B99-AFC5-09EE6D951700}">
      <dsp:nvSpPr>
        <dsp:cNvPr id="0" name=""/>
        <dsp:cNvSpPr/>
      </dsp:nvSpPr>
      <dsp:spPr>
        <a:xfrm>
          <a:off x="4254" y="340334"/>
          <a:ext cx="1318857" cy="162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</a:t>
          </a:r>
          <a:endParaRPr lang="en-US" altLang="zh-TW" sz="23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882" y="378962"/>
        <a:ext cx="1241601" cy="1546329"/>
      </dsp:txXfrm>
    </dsp:sp>
    <dsp:sp modelId="{CD5C493F-8897-4B69-967B-BB9858BF1AAB}">
      <dsp:nvSpPr>
        <dsp:cNvPr id="0" name=""/>
        <dsp:cNvSpPr/>
      </dsp:nvSpPr>
      <dsp:spPr>
        <a:xfrm>
          <a:off x="1454997" y="988589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54997" y="1054004"/>
        <a:ext cx="195718" cy="196246"/>
      </dsp:txXfrm>
    </dsp:sp>
    <dsp:sp modelId="{A6F238C7-3B98-4DEA-8290-CD6687182051}">
      <dsp:nvSpPr>
        <dsp:cNvPr id="0" name=""/>
        <dsp:cNvSpPr/>
      </dsp:nvSpPr>
      <dsp:spPr>
        <a:xfrm>
          <a:off x="1850654" y="340334"/>
          <a:ext cx="1318857" cy="162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endParaRPr lang="en-US" altLang="zh-TW" sz="23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9282" y="378962"/>
        <a:ext cx="1241601" cy="1546329"/>
      </dsp:txXfrm>
    </dsp:sp>
    <dsp:sp modelId="{3A8F86DB-D136-4640-AE10-C97B2FEFEAC8}">
      <dsp:nvSpPr>
        <dsp:cNvPr id="0" name=""/>
        <dsp:cNvSpPr/>
      </dsp:nvSpPr>
      <dsp:spPr>
        <a:xfrm>
          <a:off x="3301398" y="988589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01398" y="1054004"/>
        <a:ext cx="195718" cy="196246"/>
      </dsp:txXfrm>
    </dsp:sp>
    <dsp:sp modelId="{D52C2E8E-16C1-4E03-AE38-BAC5CADD19E1}">
      <dsp:nvSpPr>
        <dsp:cNvPr id="0" name=""/>
        <dsp:cNvSpPr/>
      </dsp:nvSpPr>
      <dsp:spPr>
        <a:xfrm>
          <a:off x="3697055" y="340334"/>
          <a:ext cx="1318857" cy="162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</a:t>
          </a:r>
          <a:endParaRPr lang="en-US" altLang="zh-TW" sz="23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35683" y="378962"/>
        <a:ext cx="1241601" cy="1546329"/>
      </dsp:txXfrm>
    </dsp:sp>
    <dsp:sp modelId="{B07837C6-7876-43F2-BAB4-1C07F873AF3C}">
      <dsp:nvSpPr>
        <dsp:cNvPr id="0" name=""/>
        <dsp:cNvSpPr/>
      </dsp:nvSpPr>
      <dsp:spPr>
        <a:xfrm>
          <a:off x="5147798" y="988589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47798" y="1054004"/>
        <a:ext cx="195718" cy="196246"/>
      </dsp:txXfrm>
    </dsp:sp>
    <dsp:sp modelId="{0F91BC27-2BCC-4DF8-BAD5-0324CB98C662}">
      <dsp:nvSpPr>
        <dsp:cNvPr id="0" name=""/>
        <dsp:cNvSpPr/>
      </dsp:nvSpPr>
      <dsp:spPr>
        <a:xfrm>
          <a:off x="5543455" y="340334"/>
          <a:ext cx="1318857" cy="162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</a:t>
          </a:r>
          <a:endParaRPr lang="en-US" altLang="zh-TW" sz="23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82083" y="378962"/>
        <a:ext cx="1241601" cy="1546329"/>
      </dsp:txXfrm>
    </dsp:sp>
    <dsp:sp modelId="{790657AE-31CA-4921-86C1-6E8FB18539E2}">
      <dsp:nvSpPr>
        <dsp:cNvPr id="0" name=""/>
        <dsp:cNvSpPr/>
      </dsp:nvSpPr>
      <dsp:spPr>
        <a:xfrm>
          <a:off x="6994198" y="988589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b="1" kern="1200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94198" y="1054004"/>
        <a:ext cx="195718" cy="196246"/>
      </dsp:txXfrm>
    </dsp:sp>
    <dsp:sp modelId="{7A9AEC92-2F3C-46AF-9FD8-D96DBB2B6CF1}">
      <dsp:nvSpPr>
        <dsp:cNvPr id="0" name=""/>
        <dsp:cNvSpPr/>
      </dsp:nvSpPr>
      <dsp:spPr>
        <a:xfrm>
          <a:off x="7389856" y="340334"/>
          <a:ext cx="1318857" cy="1623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社會責任行銷觀念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28484" y="378962"/>
        <a:ext cx="1241601" cy="15463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EF618-98EB-4359-A281-C1BA04CBADFC}">
      <dsp:nvSpPr>
        <dsp:cNvPr id="0" name=""/>
        <dsp:cNvSpPr/>
      </dsp:nvSpPr>
      <dsp:spPr>
        <a:xfrm>
          <a:off x="3797" y="0"/>
          <a:ext cx="11771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規格化、標準化</a:t>
          </a:r>
          <a:endParaRPr lang="zh-TW" altLang="en-US" sz="2800" b="1" kern="1200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275" y="34478"/>
        <a:ext cx="1108206" cy="3995044"/>
      </dsp:txXfrm>
    </dsp:sp>
    <dsp:sp modelId="{503FDFC3-211A-4A72-8973-8CECCC4998C8}">
      <dsp:nvSpPr>
        <dsp:cNvPr id="0" name=""/>
        <dsp:cNvSpPr/>
      </dsp:nvSpPr>
      <dsp:spPr>
        <a:xfrm>
          <a:off x="1298675" y="1886031"/>
          <a:ext cx="249558" cy="2919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298675" y="1944418"/>
        <a:ext cx="174691" cy="175162"/>
      </dsp:txXfrm>
    </dsp:sp>
    <dsp:sp modelId="{B3E5C8F5-2339-4C67-99EE-BD1C8719340E}">
      <dsp:nvSpPr>
        <dsp:cNvPr id="0" name=""/>
        <dsp:cNvSpPr/>
      </dsp:nvSpPr>
      <dsp:spPr>
        <a:xfrm>
          <a:off x="1651824" y="0"/>
          <a:ext cx="11771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大量生產</a:t>
          </a:r>
          <a:endParaRPr lang="zh-TW" altLang="en-US" sz="2800" b="1" kern="1200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86302" y="34478"/>
        <a:ext cx="1108206" cy="3995044"/>
      </dsp:txXfrm>
    </dsp:sp>
    <dsp:sp modelId="{07E58A1A-7252-47BF-A777-EE4737AF891E}">
      <dsp:nvSpPr>
        <dsp:cNvPr id="0" name=""/>
        <dsp:cNvSpPr/>
      </dsp:nvSpPr>
      <dsp:spPr>
        <a:xfrm>
          <a:off x="2946702" y="1886031"/>
          <a:ext cx="249558" cy="2919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946702" y="1944418"/>
        <a:ext cx="174691" cy="175162"/>
      </dsp:txXfrm>
    </dsp:sp>
    <dsp:sp modelId="{0F34EF6B-33A7-49BA-8462-73ECB73FBDBD}">
      <dsp:nvSpPr>
        <dsp:cNvPr id="0" name=""/>
        <dsp:cNvSpPr/>
      </dsp:nvSpPr>
      <dsp:spPr>
        <a:xfrm>
          <a:off x="3299850" y="0"/>
          <a:ext cx="11771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產品成本低</a:t>
          </a:r>
          <a:endParaRPr lang="zh-TW" altLang="en-US" sz="2800" b="1" kern="1200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34328" y="34478"/>
        <a:ext cx="1108206" cy="3995044"/>
      </dsp:txXfrm>
    </dsp:sp>
    <dsp:sp modelId="{C5F7137D-7E14-433F-8BAA-1EDB86DADB31}">
      <dsp:nvSpPr>
        <dsp:cNvPr id="0" name=""/>
        <dsp:cNvSpPr/>
      </dsp:nvSpPr>
      <dsp:spPr>
        <a:xfrm>
          <a:off x="4594729" y="1886031"/>
          <a:ext cx="249558" cy="2919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594729" y="1944418"/>
        <a:ext cx="174691" cy="175162"/>
      </dsp:txXfrm>
    </dsp:sp>
    <dsp:sp modelId="{8A5C2C1C-6601-4C6E-BE97-B5BDD6044B40}">
      <dsp:nvSpPr>
        <dsp:cNvPr id="0" name=""/>
        <dsp:cNvSpPr/>
      </dsp:nvSpPr>
      <dsp:spPr>
        <a:xfrm>
          <a:off x="4947877" y="0"/>
          <a:ext cx="11771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產品價格低</a:t>
          </a:r>
          <a:endParaRPr lang="zh-TW" altLang="en-US" sz="2800" b="1" kern="1200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82355" y="34478"/>
        <a:ext cx="1108206" cy="3995044"/>
      </dsp:txXfrm>
    </dsp:sp>
    <dsp:sp modelId="{B64B2AB8-A729-4815-9790-98B7336E4226}">
      <dsp:nvSpPr>
        <dsp:cNvPr id="0" name=""/>
        <dsp:cNvSpPr/>
      </dsp:nvSpPr>
      <dsp:spPr>
        <a:xfrm>
          <a:off x="6242756" y="1886031"/>
          <a:ext cx="249558" cy="2919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6242756" y="1944418"/>
        <a:ext cx="174691" cy="175162"/>
      </dsp:txXfrm>
    </dsp:sp>
    <dsp:sp modelId="{B795163E-C0BF-4C13-9868-1462525E912B}">
      <dsp:nvSpPr>
        <dsp:cNvPr id="0" name=""/>
        <dsp:cNvSpPr/>
      </dsp:nvSpPr>
      <dsp:spPr>
        <a:xfrm>
          <a:off x="6595904" y="0"/>
          <a:ext cx="117716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組織競爭力強</a:t>
          </a:r>
          <a:endParaRPr lang="zh-TW" altLang="en-US" sz="2800" b="1" kern="1200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0382" y="34478"/>
        <a:ext cx="1108206" cy="39950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94DC-64C3-49B9-AA20-DEA4FFD9AD41}">
      <dsp:nvSpPr>
        <dsp:cNvPr id="0" name=""/>
        <dsp:cNvSpPr/>
      </dsp:nvSpPr>
      <dsp:spPr>
        <a:xfrm>
          <a:off x="3344279" y="2161907"/>
          <a:ext cx="1541040" cy="1541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行銷觀念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69959" y="2387587"/>
        <a:ext cx="1089680" cy="1089680"/>
      </dsp:txXfrm>
    </dsp:sp>
    <dsp:sp modelId="{ECCF11E1-3129-40DD-9FCA-D5ECDBDA0AD6}">
      <dsp:nvSpPr>
        <dsp:cNvPr id="0" name=""/>
        <dsp:cNvSpPr/>
      </dsp:nvSpPr>
      <dsp:spPr>
        <a:xfrm rot="16200000">
          <a:off x="3951061" y="1600258"/>
          <a:ext cx="327477" cy="523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000183" y="1754171"/>
        <a:ext cx="229234" cy="314371"/>
      </dsp:txXfrm>
    </dsp:sp>
    <dsp:sp modelId="{64383F0D-FC88-4E71-ACF4-4516FA32A129}">
      <dsp:nvSpPr>
        <dsp:cNvPr id="0" name=""/>
        <dsp:cNvSpPr/>
      </dsp:nvSpPr>
      <dsp:spPr>
        <a:xfrm>
          <a:off x="3344279" y="2984"/>
          <a:ext cx="1541040" cy="1541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顧客導向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69959" y="228664"/>
        <a:ext cx="1089680" cy="1089680"/>
      </dsp:txXfrm>
    </dsp:sp>
    <dsp:sp modelId="{69F19F74-5A20-4606-B379-36C741B03AE8}">
      <dsp:nvSpPr>
        <dsp:cNvPr id="0" name=""/>
        <dsp:cNvSpPr/>
      </dsp:nvSpPr>
      <dsp:spPr>
        <a:xfrm rot="1800000">
          <a:off x="4877875" y="3205547"/>
          <a:ext cx="327477" cy="523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884456" y="3285777"/>
        <a:ext cx="229234" cy="314371"/>
      </dsp:txXfrm>
    </dsp:sp>
    <dsp:sp modelId="{8C6F50FB-9FD3-4399-912E-D44F3D025E14}">
      <dsp:nvSpPr>
        <dsp:cNvPr id="0" name=""/>
        <dsp:cNvSpPr/>
      </dsp:nvSpPr>
      <dsp:spPr>
        <a:xfrm>
          <a:off x="5213961" y="3241369"/>
          <a:ext cx="1541040" cy="1541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整體行銷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39641" y="3467049"/>
        <a:ext cx="1089680" cy="1089680"/>
      </dsp:txXfrm>
    </dsp:sp>
    <dsp:sp modelId="{61594113-51D3-4F86-8F36-F0BABD463A0C}">
      <dsp:nvSpPr>
        <dsp:cNvPr id="0" name=""/>
        <dsp:cNvSpPr/>
      </dsp:nvSpPr>
      <dsp:spPr>
        <a:xfrm rot="9000000">
          <a:off x="3024246" y="3205547"/>
          <a:ext cx="327477" cy="5239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115908" y="3285777"/>
        <a:ext cx="229234" cy="314371"/>
      </dsp:txXfrm>
    </dsp:sp>
    <dsp:sp modelId="{BDD71566-05BF-4EA1-8537-2114D3F05480}">
      <dsp:nvSpPr>
        <dsp:cNvPr id="0" name=""/>
        <dsp:cNvSpPr/>
      </dsp:nvSpPr>
      <dsp:spPr>
        <a:xfrm>
          <a:off x="1474597" y="3241369"/>
          <a:ext cx="1541040" cy="1541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00277" y="3467049"/>
        <a:ext cx="1089680" cy="108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7ED4-9232-48BD-B27F-522BFE2AB744}" type="datetimeFigureOut">
              <a:rPr lang="zh-TW" altLang="en-US" smtClean="0"/>
              <a:t>2011/5/31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C53A-C15D-44C7-B264-C8F362EA7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4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0C589-053D-421D-A5B3-B76C2E750EC4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C579D-2CC3-45EA-B29C-1203E283369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3F247-583E-4766-9820-2701BAEA2A0E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95E99-14A8-4523-A220-D058E0FA2C3F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1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3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3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88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6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4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44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10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3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31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1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2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1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0.wm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9.gif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82937" y="3226904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行銷導論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578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的工具是行銷組合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7920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行銷組合又稱為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4Ps</a:t>
            </a:r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，包括</a:t>
            </a:r>
          </a:p>
          <a:p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10" name="Picture 8" descr="j02342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2" y="2281990"/>
            <a:ext cx="177323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j02958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7" y="2504940"/>
            <a:ext cx="1965325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j0215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9423"/>
            <a:ext cx="165417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j02327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7" y="4674635"/>
            <a:ext cx="1490663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44108" y="2327332"/>
            <a:ext cx="792088" cy="44267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產品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699793" y="2327332"/>
            <a:ext cx="799430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通路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544108" y="4400551"/>
            <a:ext cx="792088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訂價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699793" y="4379710"/>
            <a:ext cx="813564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推廣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413456" y="2327332"/>
            <a:ext cx="14528" cy="39116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979712" y="4237349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065444" y="2760021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產品屬性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品牌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包裝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保證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164821" y="2781883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產品組合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新產品開發</a:t>
            </a:r>
          </a:p>
        </p:txBody>
      </p:sp>
      <p:sp>
        <p:nvSpPr>
          <p:cNvPr id="34" name="橢圓 33"/>
          <p:cNvSpPr/>
          <p:nvPr/>
        </p:nvSpPr>
        <p:spPr>
          <a:xfrm>
            <a:off x="3729380" y="3664359"/>
            <a:ext cx="1368152" cy="11882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endParaRPr lang="en-US" altLang="zh-TW" sz="2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顧客與競爭者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2225675" y="279099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通路類型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通路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結構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通路整合與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實體運配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2102694" y="4852578"/>
            <a:ext cx="240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銷售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公共報導與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公共關係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促銷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5292080" y="485257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牌價訂立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牌價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微調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折扣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差別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訂價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106575" y="6329906"/>
            <a:ext cx="313841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1-2   </a:t>
            </a:r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行銷組合的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8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2" grpId="0" animBg="1"/>
      <p:bldP spid="23" grpId="0" animBg="1"/>
      <p:bldP spid="24" grpId="0" animBg="1"/>
      <p:bldP spid="32" grpId="0"/>
      <p:bldP spid="33" grpId="0"/>
      <p:bldP spid="34" grpId="0" animBg="1"/>
      <p:bldP spid="36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69068121"/>
              </p:ext>
            </p:extLst>
          </p:nvPr>
        </p:nvGraphicFramePr>
        <p:xfrm>
          <a:off x="827584" y="76470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 fontScale="90000"/>
          </a:bodyPr>
          <a:lstStyle/>
          <a:p>
            <a:pPr lvl="0"/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行銷的存在價值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6" name="圓角化對角線角落矩形 5"/>
          <p:cNvSpPr/>
          <p:nvPr/>
        </p:nvSpPr>
        <p:spPr>
          <a:xfrm>
            <a:off x="755576" y="1124744"/>
            <a:ext cx="7776864" cy="25922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對於行銷活動的批評：</a:t>
            </a:r>
            <a:endParaRPr lang="en-US" altLang="zh-TW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造成了物欲氾濫。行銷活動透過廣告、產品設計、巧妙的促銷活動挑起人們的欲望，掏空了人們的荷包，讓人們買了一大堆不需要的東西。沒有行銷，人們可以過清貧的生活。沒有行銷，人們不會被物欲所驅使。</a:t>
            </a:r>
          </a:p>
          <a:p>
            <a:pPr algn="ctr"/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1511660" y="1160748"/>
            <a:ext cx="6264696" cy="25202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然而，行銷真的有這麼罪惡嗎？行銷存在有其價值嗎？</a:t>
            </a:r>
            <a:endParaRPr lang="zh-TW" alt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407707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Blip>
                <a:blip r:embed="rId3"/>
              </a:buBlip>
            </a:pP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所以我們需要藉由探討</a:t>
            </a:r>
            <a:r>
              <a:rPr lang="zh-TW" altLang="en-US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需要、慾求、與需求</a:t>
            </a: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三個觀念，來釐清其中的盲點。</a:t>
            </a:r>
            <a:endParaRPr lang="zh-TW" altLang="en-US" sz="3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1.2.1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、慾求與需求之關係 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1/3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(Needs)</a:t>
            </a:r>
          </a:p>
          <a:p>
            <a:pPr lvl="1"/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人類的需要可以分成五類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endParaRPr lang="zh-TW" altLang="en-US" sz="105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生理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(physiological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安全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(safety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(social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自尊他尊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(esteem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自我實現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(self-actualization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5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705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§1.2.1 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需要、慾求與需求之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2/3</a:t>
            </a:r>
            <a:endParaRPr lang="zh-TW" altLang="en-US" sz="36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04854"/>
              </p:ext>
            </p:extLst>
          </p:nvPr>
        </p:nvGraphicFramePr>
        <p:xfrm>
          <a:off x="611560" y="1198939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5796136" y="5375473"/>
            <a:ext cx="3168352" cy="576064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F796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飢餓、寒冷、口渴、性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5724128" y="4343944"/>
            <a:ext cx="3240360" cy="628105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D5EC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自身安全、未來保障、財產安全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5796136" y="3342134"/>
            <a:ext cx="2896940" cy="576064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60E1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歸屬感、愛人與被愛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5903464" y="2276872"/>
            <a:ext cx="3076402" cy="648072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48D49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自我尊重、被重視、受肯定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5796136" y="1295648"/>
            <a:ext cx="1448470" cy="576064"/>
          </a:xfrm>
          <a:prstGeom prst="wedgeRoundRectCallout">
            <a:avLst>
              <a:gd name="adj1" fmla="val -61061"/>
              <a:gd name="adj2" fmla="val -9426"/>
              <a:gd name="adj3" fmla="val 16667"/>
            </a:avLst>
          </a:prstGeom>
          <a:solidFill>
            <a:srgbClr val="4BACC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潛能發揮</a:t>
            </a:r>
            <a:endParaRPr lang="en-US" altLang="zh-TW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9512" y="87579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1-4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馬斯洛的需要層級理論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雲朵形圖說文字 12"/>
          <p:cNvSpPr/>
          <p:nvPr/>
        </p:nvSpPr>
        <p:spPr>
          <a:xfrm>
            <a:off x="0" y="1412777"/>
            <a:ext cx="3443288" cy="2217390"/>
          </a:xfrm>
          <a:prstGeom prst="cloudCallout">
            <a:avLst>
              <a:gd name="adj1" fmla="val 909"/>
              <a:gd name="adj2" fmla="val 10631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>
              <a:buAutoNum type="arabicPeriod"/>
            </a:pPr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低層次的需要必須先得到滿足</a:t>
            </a:r>
            <a:endParaRPr lang="en-US" altLang="zh-TW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buAutoNum type="arabicPeriod"/>
            </a:pPr>
            <a:r>
              <a:rPr lang="zh-TW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高層次的需要</a:t>
            </a:r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不易獲得</a:t>
            </a:r>
            <a:r>
              <a:rPr lang="zh-TW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滿足</a:t>
            </a:r>
          </a:p>
        </p:txBody>
      </p:sp>
    </p:spTree>
    <p:extLst>
      <p:ext uri="{BB962C8B-B14F-4D97-AF65-F5344CB8AC3E}">
        <p14:creationId xmlns:p14="http://schemas.microsoft.com/office/powerpoint/2010/main" val="40273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需要、慾求與需求之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5112568" cy="48574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慾求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(Wants)</a:t>
            </a:r>
          </a:p>
          <a:p>
            <a:pPr lvl="1"/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指對於能滿足某一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之物品的欲望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→受到風俗、習慣和文化的影響。</a:t>
            </a:r>
            <a:endParaRPr lang="en-US" altLang="zh-TW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(Demands)</a:t>
            </a:r>
          </a:p>
          <a:p>
            <a:pPr lvl="1"/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需求是指具有購買能力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而得以滿足的慾求。</a:t>
            </a:r>
          </a:p>
          <a:p>
            <a:endParaRPr lang="zh-TW" alt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286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61" y="4571209"/>
            <a:ext cx="3003798" cy="1682127"/>
          </a:xfrm>
          <a:prstGeom prst="roundRect">
            <a:avLst>
              <a:gd name="adj" fmla="val 115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行銷創造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的效用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240533" y="1259235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空間效用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234183" y="2538760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216720" y="3843685"/>
            <a:ext cx="2332038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216720" y="5190554"/>
            <a:ext cx="2332038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790281" y="5162327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組合效用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767833" y="3840510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數量效用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786883" y="2560985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擁有效用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742433" y="1268760"/>
            <a:ext cx="2332037" cy="1060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價值效用</a:t>
            </a:r>
          </a:p>
        </p:txBody>
      </p:sp>
    </p:spTree>
    <p:extLst>
      <p:ext uri="{BB962C8B-B14F-4D97-AF65-F5344CB8AC3E}">
        <p14:creationId xmlns:p14="http://schemas.microsoft.com/office/powerpoint/2010/main" val="36777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空間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(Place Utility)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9228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地理上的距離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，因此行銷管理人員透過行銷活動，來調整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因地理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距離所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空間效用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7" name="Picture 5" descr="空間效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097212" cy="3011488"/>
          </a:xfrm>
          <a:prstGeom prst="roundRect">
            <a:avLst>
              <a:gd name="adj" fmla="val 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858122" y="3757310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→街頭</a:t>
            </a:r>
            <a:r>
              <a:rPr lang="zh-TW" altLang="en-US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小販貨車載運水果</a:t>
            </a:r>
            <a:r>
              <a:rPr lang="zh-TW" altLang="en-US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販賣。</a:t>
            </a:r>
            <a:endParaRPr lang="zh-TW" altLang="en-US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5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(time utility)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30425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生產與消費時機的不同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行銷人員透過行銷活動，來調整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因生產與消費時機不同所造成的供需失調，而創造了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36" y="3242327"/>
            <a:ext cx="3024336" cy="2400267"/>
          </a:xfrm>
          <a:prstGeom prst="roundRect">
            <a:avLst>
              <a:gd name="adj" fmla="val 102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059832" y="577118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消費者在過年期間增加對橘子的需求，故廠商將橘子冷藏以獲得好價錢。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3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txBody>
          <a:bodyPr>
            <a:noAutofit/>
          </a:bodyPr>
          <a:lstStyle/>
          <a:p>
            <a:r>
              <a:rPr lang="en-US" altLang="zh-TW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1.2.2.3 </a:t>
            </a:r>
            <a:r>
              <a:rPr lang="zh-TW" alt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  <a:r>
              <a:rPr lang="en-US" altLang="zh-TW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(information utility)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162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由於廠商與目標顧客之間往往存在著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資訊的不對稱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，透過行銷調整因為資訊差異所造成的供需失調，而創造了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6" name="Picture 6" descr="照片（行銷學）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917950" cy="2938463"/>
          </a:xfrm>
          <a:prstGeom prst="roundRect">
            <a:avLst>
              <a:gd name="adj" fmla="val 103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971319" y="605264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房屋仲介提供交易雙方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資訊。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8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107504" y="6309320"/>
            <a:ext cx="28956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233F449-7AA8-4DCD-AEC5-4B134B512325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94868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69821036"/>
              </p:ext>
            </p:extLst>
          </p:nvPr>
        </p:nvGraphicFramePr>
        <p:xfrm>
          <a:off x="899592" y="112474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(form utility)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0162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組織將各種不同來源的原物料加以轉換，來形成另一種形式的產品，而創造出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Picture 5" descr="形式效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15" y="2967807"/>
            <a:ext cx="3829050" cy="2552700"/>
          </a:xfrm>
          <a:prstGeom prst="roundRect">
            <a:avLst>
              <a:gd name="adj" fmla="val 116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69025" y="5763547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將蔬菜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轉換成</a:t>
            </a:r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生菜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沙拉。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2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/>
              <a:t>行銷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  Chapter  1  </a:t>
            </a:r>
            <a:r>
              <a:rPr lang="zh-TW" altLang="en-US" dirty="0" smtClean="0"/>
              <a:t>行銷</a:t>
            </a:r>
            <a:r>
              <a:rPr lang="zh-TW" altLang="en-US" dirty="0"/>
              <a:t>導論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CFEF9EF1-4C8D-4783-8E74-05B6F1F3CD90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68952" cy="130100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(Value Utility)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8219256" cy="1872208"/>
          </a:xfrm>
          <a:noFill/>
          <a:ln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廠商的成本與目標顧客所獲得的效用之間往往不相等，因此透過強化兩者的距離，而創造了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187186" y="5841741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品牌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提升產品之價值。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130936" cy="2580104"/>
          </a:xfrm>
          <a:prstGeom prst="roundRect">
            <a:avLst>
              <a:gd name="adj" fmla="val 119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14267"/>
            <a:ext cx="1171861" cy="125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 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行銷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導論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26DEA38-4665-4697-B640-9C2C05F631E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40960" cy="1224136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1.2.2.6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(Possession Utility)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7848872" cy="20162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由於廠商與目標顧客之間存在所有權的差異，因此行銷調整所有權的差異所造成的供需失調，而創造了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擁有效用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28" y="2853845"/>
            <a:ext cx="2016224" cy="2874192"/>
          </a:xfrm>
          <a:prstGeom prst="roundRect">
            <a:avLst>
              <a:gd name="adj" fmla="val 99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75856" y="584233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可口可樂公司透過行銷活動將「爽健美茶」賣給一般消費者。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14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 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行銷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導論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2D94335-053A-4B6C-B512-5770F7B6913A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96944" cy="1196752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1.2.2.7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數量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(Quantity Utility)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848872" cy="266429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由於廠商與目標顧客之間存在著數量差異，因此行銷管理人員透過行銷活動，來調整大量生產與小量消費間的數量差異，而創造了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數量效用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5"/>
          <a:stretch/>
        </p:blipFill>
        <p:spPr bwMode="auto">
          <a:xfrm>
            <a:off x="3737620" y="3186113"/>
            <a:ext cx="1688383" cy="3023815"/>
          </a:xfrm>
          <a:prstGeom prst="roundRect">
            <a:avLst>
              <a:gd name="adj" fmla="val 122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21517" y="6293235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大量買進，小批量售出。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6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339280" cy="365125"/>
          </a:xfrm>
        </p:spPr>
        <p:txBody>
          <a:bodyPr/>
          <a:lstStyle/>
          <a:p>
            <a:r>
              <a:rPr lang="zh-TW" altLang="en-US" dirty="0"/>
              <a:t>行銷</a:t>
            </a:r>
            <a:r>
              <a:rPr lang="zh-TW" altLang="en-US" dirty="0" smtClean="0"/>
              <a:t>管理  </a:t>
            </a:r>
            <a:r>
              <a:rPr lang="en-US" altLang="zh-TW" dirty="0" smtClean="0"/>
              <a:t>Chapter  1</a:t>
            </a:r>
            <a:r>
              <a:rPr lang="zh-TW" altLang="en-US" dirty="0" smtClean="0"/>
              <a:t>  行銷</a:t>
            </a:r>
            <a:r>
              <a:rPr lang="zh-TW" altLang="en-US" dirty="0"/>
              <a:t>導論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36EC882-FB5A-4AE4-A5E4-2782F561B6FC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116632"/>
            <a:ext cx="8399214" cy="1312118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1.2.2.8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組合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(Merchandising Utility)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5"/>
            <a:ext cx="8147248" cy="23042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由於廠商與目標顧客之間存在著產品組合的差異，因此行銷管理人員透過行銷活動，來調整產品品類組合的差異，而創造了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 bwMode="auto">
          <a:xfrm>
            <a:off x="2627784" y="3645024"/>
            <a:ext cx="3096344" cy="2986088"/>
          </a:xfrm>
          <a:prstGeom prst="roundRect">
            <a:avLst>
              <a:gd name="adj" fmla="val 94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56101" y="4293096"/>
            <a:ext cx="2749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賣場</a:t>
            </a:r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販賣不同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商品。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0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管理就是需求管理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196752"/>
            <a:ext cx="6131024" cy="60466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1-1   </a:t>
            </a: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各種需求狀態及其對應的行銷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任務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35361"/>
              </p:ext>
            </p:extLst>
          </p:nvPr>
        </p:nvGraphicFramePr>
        <p:xfrm>
          <a:off x="1115616" y="1772816"/>
          <a:ext cx="7262813" cy="41338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30363"/>
                <a:gridCol w="3211512"/>
                <a:gridCol w="242093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需求動態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例子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行銷作法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負需求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打針、考試、犯罪者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扭回需求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新食物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創造需求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潛在需求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無害香菸、抗癌藥物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開發需求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衰退需求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自行車、宗教信仰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恢復需求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波動需求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游泳衣、遊樂場所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平衡需求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飽和需求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維持需求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超額需求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高速公路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減低需求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有害需求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香菸、烈酒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消滅需求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7464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89576221"/>
              </p:ext>
            </p:extLst>
          </p:nvPr>
        </p:nvGraphicFramePr>
        <p:xfrm>
          <a:off x="827584" y="764704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lvl="0"/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市場哲學的演進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312848"/>
              </p:ext>
            </p:extLst>
          </p:nvPr>
        </p:nvGraphicFramePr>
        <p:xfrm>
          <a:off x="239093" y="1412776"/>
          <a:ext cx="8712968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7" name="Picture 7" descr="j028533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j02342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67596"/>
            <a:ext cx="1135062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</a:extLst>
        </p:spPr>
      </p:pic>
      <p:pic>
        <p:nvPicPr>
          <p:cNvPr id="9" name="Picture 17" descr="AG00222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1009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j00899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9207"/>
            <a:ext cx="1366837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j010100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4451"/>
            <a:ext cx="1355725" cy="1192212"/>
          </a:xfrm>
          <a:prstGeom prst="rect">
            <a:avLst/>
          </a:prstGeom>
          <a:solidFill>
            <a:srgbClr val="000066"/>
          </a:solidFill>
        </p:spPr>
      </p:pic>
    </p:spTree>
    <p:extLst>
      <p:ext uri="{BB962C8B-B14F-4D97-AF65-F5344CB8AC3E}">
        <p14:creationId xmlns:p14="http://schemas.microsoft.com/office/powerpoint/2010/main" val="9280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4FD1BD-7AAB-4B99-AFC5-09EE6D95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04FD1BD-7AAB-4B99-AFC5-09EE6D95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5C493F-8897-4B69-967B-BB9858BF1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D5C493F-8897-4B69-967B-BB9858BF1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F238C7-3B98-4DEA-8290-CD668718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6F238C7-3B98-4DEA-8290-CD6687182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8F86DB-D136-4640-AE10-C97B2FEF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A8F86DB-D136-4640-AE10-C97B2FEFE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C2E8E-16C1-4E03-AE38-BAC5CADD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D52C2E8E-16C1-4E03-AE38-BAC5CADD1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7837C6-7876-43F2-BAB4-1C07F873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07837C6-7876-43F2-BAB4-1C07F873A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91BC27-2BCC-4DF8-BAD5-0324CB98C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F91BC27-2BCC-4DF8-BAD5-0324CB98C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657AE-31CA-4921-86C1-6E8FB185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790657AE-31CA-4921-86C1-6E8FB1853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AEC92-2F3C-46AF-9FD8-D96DBB2B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7A9AEC92-2F3C-46AF-9FD8-D96DBB2B6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生產觀念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：乃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假設消費者所關心的是產品價格及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購買上的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便利性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1900 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年代早期，亨利福特 （</a:t>
            </a:r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Henry Ford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）為了擴展其</a:t>
            </a:r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型車的汽車市場，便採用生產觀念的市場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哲學。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另外，美國德州儀器公司也是此一哲學的力行者之一。德州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儀器竭盡全力提高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生產數量，並改良生產技術以降低成本。它利用低成本來達成降價及擴展市場的目的，並將此競爭優勢發揮地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淋漓盡致。</a:t>
            </a:r>
            <a:endParaRPr lang="zh-TW" altLang="en-US" sz="28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 b="19401"/>
          <a:stretch/>
        </p:blipFill>
        <p:spPr bwMode="auto">
          <a:xfrm>
            <a:off x="2555776" y="5382617"/>
            <a:ext cx="2466975" cy="1157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9" b="28608"/>
          <a:stretch/>
        </p:blipFill>
        <p:spPr bwMode="auto">
          <a:xfrm>
            <a:off x="5530353" y="5536009"/>
            <a:ext cx="2466975" cy="77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生產觀念 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dirty="0"/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3814544493"/>
              </p:ext>
            </p:extLst>
          </p:nvPr>
        </p:nvGraphicFramePr>
        <p:xfrm>
          <a:off x="755576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矩形 26"/>
          <p:cNvSpPr/>
          <p:nvPr/>
        </p:nvSpPr>
        <p:spPr>
          <a:xfrm>
            <a:off x="2913534" y="5770294"/>
            <a:ext cx="366478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1-5   </a:t>
            </a:r>
            <a:r>
              <a:rPr lang="zh-TW" altLang="en-US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生產觀念的思考邏輯</a:t>
            </a:r>
          </a:p>
        </p:txBody>
      </p:sp>
    </p:spTree>
    <p:extLst>
      <p:ext uri="{BB962C8B-B14F-4D97-AF65-F5344CB8AC3E}">
        <p14:creationId xmlns:p14="http://schemas.microsoft.com/office/powerpoint/2010/main" val="18506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8FEF618-98EB-4359-A281-C1BA04CB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dgm id="{D8FEF618-98EB-4359-A281-C1BA04CBA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03FDFC3-211A-4A72-8973-8CECCC49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graphicEl>
                                              <a:dgm id="{503FDFC3-211A-4A72-8973-8CECCC49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3E5C8F5-2339-4C67-99EE-BD1C8719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graphicEl>
                                              <a:dgm id="{B3E5C8F5-2339-4C67-99EE-BD1C87193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7E58A1A-7252-47BF-A777-EE4737AF8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>
                                            <p:graphicEl>
                                              <a:dgm id="{07E58A1A-7252-47BF-A777-EE4737AF8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F34EF6B-33A7-49BA-8462-73ECB73FB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graphicEl>
                                              <a:dgm id="{0F34EF6B-33A7-49BA-8462-73ECB73FB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5F7137D-7E14-433F-8BAA-1EDB86DA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graphicEl>
                                              <a:dgm id="{C5F7137D-7E14-433F-8BAA-1EDB86DAD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A5C2C1C-6601-4C6E-BE97-B5BDD6044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>
                                            <p:graphicEl>
                                              <a:dgm id="{8A5C2C1C-6601-4C6E-BE97-B5BDD6044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64B2AB8-A729-4815-9790-98B7336E4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dgm id="{B64B2AB8-A729-4815-9790-98B7336E4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795163E-C0BF-4C13-9868-1462525E9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dgm id="{B795163E-C0BF-4C13-9868-1462525E9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行銷的定義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(marketing)</a:t>
            </a:r>
            <a:endParaRPr lang="zh-TW" altLang="en-US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是一套程序，經由有利於交換雙方和其他關係人的方式，來創造、溝通與傳達產品與價值給進行交換的對方。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：堅持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消費者喜愛品質與性能最好的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產品，因此認為只要是好產品自然賣錢。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假設顧客喜愛高品質的產品，且具有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評估產品品質與性能的能力，並願意為產品的高品質支付更多的價錢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行銷人員要避免陷入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「最佳捕鼠器的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陷阱」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行銷近視病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664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2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銷售觀念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6048672" cy="51122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下的廠商是假設消費者對於購買具有惰性或抗拒，因此組織必須進行積極的銷售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和促銷，消費者才會購買其產品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所以，廠商的重點便是放在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促銷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強銷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銷售觀念下的組織比較重視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銷售技巧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745565" cy="3600053"/>
          </a:xfrm>
          <a:prstGeom prst="roundRect">
            <a:avLst>
              <a:gd name="adj" fmla="val 83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56175" y="5157192"/>
            <a:ext cx="260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結婚攝影業常透過優秀的銷售技巧強力推銷該產品，是典型的銷售觀念。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61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764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透過正確地瞭解顧客的需要，然後提供能滿足顧客需要的產品與服務，以使其主動購買。包含三大觀念：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哲學：顧客導向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手段：整體行銷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目的：顧客</a:t>
            </a:r>
            <a:r>
              <a:rPr lang="zh-TW" altLang="en-US" sz="3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滿意與組織目標同步達成</a:t>
            </a:r>
            <a:endParaRPr lang="zh-TW" altLang="en-US" sz="3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27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7464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45754" y="0"/>
            <a:ext cx="9189754" cy="6858000"/>
            <a:chOff x="810" y="-120"/>
            <a:chExt cx="3798" cy="4440"/>
          </a:xfrm>
        </p:grpSpPr>
        <p:pic>
          <p:nvPicPr>
            <p:cNvPr id="7" name="Picture 5" descr="865490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-120"/>
              <a:ext cx="3529" cy="4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0" y="0"/>
              <a:ext cx="254" cy="4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行銷與組織其他職能間的衝突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9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§1.3.4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796758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17008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1-6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行銷觀念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894DC-64C3-49B9-AA20-DEA4FFD9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1F894DC-64C3-49B9-AA20-DEA4FFD9A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CF11E1-3129-40DD-9FCA-D5ECDBDA0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CCF11E1-3129-40DD-9FCA-D5ECDBDA0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83F0D-FC88-4E71-ACF4-4516FA32A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4383F0D-FC88-4E71-ACF4-4516FA32A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19F74-5A20-4606-B379-36C741B0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9F19F74-5A20-4606-B379-36C741B0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6F50FB-9FD3-4399-912E-D44F3D025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C6F50FB-9FD3-4399-912E-D44F3D025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594113-51D3-4F86-8F36-F0BABD4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1594113-51D3-4F86-8F36-F0BABD463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D71566-05BF-4EA1-8537-2114D3F0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DD71566-05BF-4EA1-8537-2114D3F05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1-3 </a:t>
            </a: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觀念與銷售觀念之比較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29457"/>
              </p:ext>
            </p:extLst>
          </p:nvPr>
        </p:nvGraphicFramePr>
        <p:xfrm>
          <a:off x="611560" y="980727"/>
          <a:ext cx="7964488" cy="516407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50963"/>
                <a:gridCol w="3817937"/>
                <a:gridCol w="2795588"/>
              </a:tblGrid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行銷觀念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銷售觀念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起始點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產品生產之前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產品生產之後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終止點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產品成交之後仍進行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產品成交之後即終止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焦點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顧客需要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產品本身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重心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工廠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手段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整體行銷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推廣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71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目的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組織利潤與顧客滿足同步達成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為組織利潤不惜犧牲顧客滿足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後續交換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重複交換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單次交換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買賣關係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關係深厚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關係淺薄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利害結果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雙贏或多贏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零和</a:t>
                      </a: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你輸我贏</a:t>
                      </a: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關鍵技術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顧客需要的界定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銷售技巧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利潤來源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顧客滿足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銷售量最大化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社會責任行銷觀念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3042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社會行銷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：其認為組織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追求目標與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滿足顧客的需要時，必須同時考慮到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社會福祉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67" y="3001431"/>
            <a:ext cx="3888432" cy="2644705"/>
          </a:xfrm>
          <a:prstGeom prst="roundRect">
            <a:avLst>
              <a:gd name="adj" fmla="val 96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20367" y="58772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美體小舖是社會責任行銷的忠誠實踐者。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§1.3.5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社會責任行銷觀念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2733501" y="2132856"/>
            <a:ext cx="3528392" cy="237626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79912" y="159910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顧客需要</a:t>
            </a:r>
            <a:endParaRPr lang="zh-TW" altLang="en-US" sz="2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72200" y="404050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公司利潤</a:t>
            </a:r>
            <a:endParaRPr lang="en-US" altLang="zh-TW" sz="28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組織目標</a:t>
            </a:r>
            <a:r>
              <a:rPr lang="en-US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05309" y="42559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社會福祉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55776" y="5476476"/>
            <a:ext cx="439478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1-7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社會責任行銷的觀念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1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全貌行銷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社會責任行銷與行銷觀念同時考量時，便是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全貌行銷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(holistic marketing)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38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247900"/>
            <a:ext cx="4817372" cy="41386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5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行銷是一套程序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行銷是一種價值創造的交換活動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行銷的執行對象可能是群體或個人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zh-TW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行銷標的物樣式繁多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行銷的工具是行銷組合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行銷的定義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1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行銷是一套程序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社會程序→總體行銷</a:t>
            </a: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行銷活動能夠有效地調和社會的供需，以創造社會的最大總效用。</a:t>
            </a:r>
          </a:p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管理程序→個體行銷</a:t>
            </a: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行銷活動是否能夠有效地預測顧客的需求，並且將滿足該需求的產品與服務從生產廠商流向顧客。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6" name="Picture 4" descr="MMj0297028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5132387"/>
            <a:ext cx="15113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Mj0365233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8" y="5151437"/>
            <a:ext cx="1465263" cy="14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920875" y="4095750"/>
            <a:ext cx="1776413" cy="1296988"/>
          </a:xfrm>
          <a:prstGeom prst="round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供給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07088" y="4087813"/>
            <a:ext cx="1749425" cy="1244600"/>
          </a:xfrm>
          <a:prstGeom prst="round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063205" y="5538788"/>
            <a:ext cx="1590675" cy="492125"/>
          </a:xfrm>
          <a:prstGeom prst="rightArrow">
            <a:avLst>
              <a:gd name="adj1" fmla="val 50000"/>
              <a:gd name="adj2" fmla="val 8080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3733800" y="5684838"/>
            <a:ext cx="2249488" cy="636587"/>
          </a:xfrm>
          <a:prstGeom prst="curvedDownArrow">
            <a:avLst>
              <a:gd name="adj1" fmla="val 70673"/>
              <a:gd name="adj2" fmla="val 141347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787775" y="3073400"/>
            <a:ext cx="2319338" cy="611188"/>
          </a:xfrm>
          <a:prstGeom prst="curvedDownArrow">
            <a:avLst>
              <a:gd name="adj1" fmla="val 75896"/>
              <a:gd name="adj2" fmla="val 151792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關係行銷與交易行銷的內涵比較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4187871899"/>
              </p:ext>
            </p:extLst>
          </p:nvPr>
        </p:nvGraphicFramePr>
        <p:xfrm>
          <a:off x="743831" y="1762106"/>
          <a:ext cx="7992888" cy="20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140889" y="1124744"/>
            <a:ext cx="397271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關係行銷的內涵：</a:t>
            </a:r>
          </a:p>
          <a:p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9296" y="3811568"/>
            <a:ext cx="397271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交易行銷的內涵：</a:t>
            </a:r>
          </a:p>
          <a:p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284551118"/>
              </p:ext>
            </p:extLst>
          </p:nvPr>
        </p:nvGraphicFramePr>
        <p:xfrm>
          <a:off x="755576" y="4305215"/>
          <a:ext cx="7992888" cy="20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3005534" y="621166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1-1   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關係行銷與交易行銷的內涵比較</a:t>
            </a:r>
          </a:p>
          <a:p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6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/>
      <p:bldP spid="26" grpId="0"/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是一種價值創造的交換活動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任何有價值的「客體」均可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行銷交換的標的物。</a:t>
            </a: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行銷交換的代價也不侷限於金錢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不僅僅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交易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(transaction)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而已，行銷應該是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交換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(exchange)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52" y="4494834"/>
            <a:ext cx="2097715" cy="20662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r>
              <a:rPr lang="en-US" altLang="zh-TW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1.1.3 </a:t>
            </a:r>
            <a:r>
              <a:rPr lang="zh-TW" alt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的執行對象可能是</a:t>
            </a:r>
            <a:r>
              <a:rPr lang="zh-TW" alt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群體或</a:t>
            </a:r>
            <a:r>
              <a:rPr lang="zh-TW" alt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行銷活動不是營利組織的專利，非營利性組織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如教會、學校、政府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也會進行行銷活動。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活動不是組織的專利，單一的個人，也須進行行銷活動。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05660"/>
            <a:ext cx="1728192" cy="21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72" y="4186758"/>
            <a:ext cx="2160240" cy="24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行銷標的物樣式繁多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行銷的標的物是產品，而廣義的產品可以包括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有形的實體產品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無形的服務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1C0C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體驗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理念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343150" cy="19526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H="1">
            <a:off x="1835696" y="2564904"/>
            <a:ext cx="1584176" cy="10801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934273" cy="19526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H="1">
            <a:off x="5292080" y="2564904"/>
            <a:ext cx="360040" cy="10801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477096"/>
            <a:ext cx="2142009" cy="285969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8264820" y="2647582"/>
            <a:ext cx="144016" cy="72008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 descr="抗議事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" y="3787874"/>
            <a:ext cx="3074988" cy="24479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>
            <a:off x="1187624" y="3104964"/>
            <a:ext cx="0" cy="54006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26" y="3299587"/>
            <a:ext cx="1632657" cy="32859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2843808" y="3104964"/>
            <a:ext cx="720080" cy="3721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56" y="3523004"/>
            <a:ext cx="2376264" cy="3062564"/>
          </a:xfrm>
          <a:prstGeom prst="rect">
            <a:avLst/>
          </a:prstGeom>
          <a:ln w="38100" cap="sq">
            <a:solidFill>
              <a:srgbClr val="1C0C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4355976" y="3007622"/>
            <a:ext cx="1872208" cy="360040"/>
          </a:xfrm>
          <a:prstGeom prst="straightConnector1">
            <a:avLst/>
          </a:prstGeom>
          <a:ln w="38100">
            <a:solidFill>
              <a:srgbClr val="1C0C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6" y="3875173"/>
            <a:ext cx="2942630" cy="22733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H="1">
            <a:off x="2411760" y="3007622"/>
            <a:ext cx="2230294" cy="6374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07" y="3994739"/>
            <a:ext cx="2485120" cy="2034191"/>
          </a:xfrm>
          <a:prstGeom prst="rect">
            <a:avLst/>
          </a:prstGeom>
          <a:ln w="38100" cap="sq">
            <a:solidFill>
              <a:srgbClr val="CC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H="1">
            <a:off x="5292080" y="3104964"/>
            <a:ext cx="719947" cy="770209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85" y="3994740"/>
            <a:ext cx="2059772" cy="20597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5" name="直線單箭頭接點 24"/>
          <p:cNvCxnSpPr/>
          <p:nvPr/>
        </p:nvCxnSpPr>
        <p:spPr>
          <a:xfrm>
            <a:off x="7601971" y="3187642"/>
            <a:ext cx="0" cy="6875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2193</Words>
  <Application>Microsoft Office PowerPoint</Application>
  <PresentationFormat>如螢幕大小 (4:3)</PresentationFormat>
  <Paragraphs>356</Paragraphs>
  <Slides>39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PowerPoint 簡報</vt:lpstr>
      <vt:lpstr>Chapter 1 行銷導論</vt:lpstr>
      <vt:lpstr>§1.1 行銷的定義</vt:lpstr>
      <vt:lpstr>§1.1 行銷的定義</vt:lpstr>
      <vt:lpstr>§1.1.1 行銷是一套程序</vt:lpstr>
      <vt:lpstr>關係行銷與交易行銷的內涵比較</vt:lpstr>
      <vt:lpstr>§1.1.2 行銷是一種價值創造的交換活動</vt:lpstr>
      <vt:lpstr>§1.1.3 行銷的執行對象可能是群體或個人</vt:lpstr>
      <vt:lpstr>§1.1.4 行銷標的物樣式繁多</vt:lpstr>
      <vt:lpstr>§1.1.5 行銷的工具是行銷組合</vt:lpstr>
      <vt:lpstr>PowerPoint 簡報</vt:lpstr>
      <vt:lpstr>§1.2 行銷的存在價值 </vt:lpstr>
      <vt:lpstr>§1.2.1 需要、慾求與需求之關係 1/3</vt:lpstr>
      <vt:lpstr>§1.2.1 需要、慾求與需求之關係2/3</vt:lpstr>
      <vt:lpstr>§1.2.1 需要、慾求與需求之關係3/3</vt:lpstr>
      <vt:lpstr>§1.2.2 行銷創造的效用</vt:lpstr>
      <vt:lpstr>§1.2.2.1 空間效用(Place Utility)</vt:lpstr>
      <vt:lpstr>§1.2.2.2 時間效用(time utility)</vt:lpstr>
      <vt:lpstr>§1.2.2.3 資訊效用(information utility)</vt:lpstr>
      <vt:lpstr>§1.2.2.4 形式效用(form utility)</vt:lpstr>
      <vt:lpstr>§1.2.2.5 價值效用(Value Utility)</vt:lpstr>
      <vt:lpstr>§1.2.2.6 擁有效用(Possession Utility)</vt:lpstr>
      <vt:lpstr>§1.2.2.7 數量效用(Quantity Utility)</vt:lpstr>
      <vt:lpstr>§1.2.2.8 組合效用(Merchandising Utility)</vt:lpstr>
      <vt:lpstr>§1.2.3 行銷管理就是需求管理</vt:lpstr>
      <vt:lpstr>PowerPoint 簡報</vt:lpstr>
      <vt:lpstr>§1.3 市場哲學的演進</vt:lpstr>
      <vt:lpstr>§1.3.1 生產觀念 1/2</vt:lpstr>
      <vt:lpstr>PowerPoint 簡報</vt:lpstr>
      <vt:lpstr>§1.3.2 產品觀念</vt:lpstr>
      <vt:lpstr>§1.3.3 銷售觀念</vt:lpstr>
      <vt:lpstr>§1.3.4 行銷觀念 1/2</vt:lpstr>
      <vt:lpstr>PowerPoint 簡報</vt:lpstr>
      <vt:lpstr>§1.3.4 行銷觀念 2/2</vt:lpstr>
      <vt:lpstr>表1-3 行銷觀念與銷售觀念之比較</vt:lpstr>
      <vt:lpstr>§1.3.5 社會責任行銷觀念 1/2</vt:lpstr>
      <vt:lpstr>§1.3.5 社會責任行銷觀念 2/2</vt:lpstr>
      <vt:lpstr>全貌行銷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197</cp:revision>
  <dcterms:created xsi:type="dcterms:W3CDTF">2011-05-25T09:24:14Z</dcterms:created>
  <dcterms:modified xsi:type="dcterms:W3CDTF">2011-05-31T08:38:28Z</dcterms:modified>
</cp:coreProperties>
</file>