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9900CC"/>
    <a:srgbClr val="CDACE6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97529B-9688-430A-86F3-4C06A818A022}" type="presOf" srcId="{02984171-8800-4CDE-99D0-52E0E7041F74}" destId="{6A9BF8FD-7C83-4B08-85CC-EF8FDBD9A5A1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C215DFB4-64E8-4F59-8F20-EE2BABC1B118}" type="presParOf" srcId="{A541DA28-CDCD-489A-9F84-11D61EC9A3FF}" destId="{7156330E-8C3F-4521-A73C-2B7B7900D105}" srcOrd="7" destOrd="0" presId="urn:microsoft.com/office/officeart/2005/8/layout/vList2"/>
    <dgm:cxn modelId="{19A59DA1-361D-46D7-A50B-6A6DB8812CC0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1EC98C-9300-426E-B40F-3363F5CBFD47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D86491CC-208D-4806-86CB-C314B24BFC8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通路的領導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4C93C7B-F581-4CB7-B40C-E87FF6BDFA96}" type="parTrans" cxnId="{F67707F8-F673-4471-8D27-8D6191BCC35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52F85DC-8E6A-4341-ADCE-47960660650B}" type="sibTrans" cxnId="{F67707F8-F673-4471-8D27-8D6191BCC35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323EAE4-9CAC-4CFE-9515-ACB538D48F90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通路的合作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D7AAB8-99F6-46E9-8031-6605686CF070}" type="parTrans" cxnId="{A8F5E7F4-A272-483F-A150-68BF7A33F9C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AE4C5AB-2504-438F-ACAB-E208621ED6D1}" type="sibTrans" cxnId="{A8F5E7F4-A272-483F-A150-68BF7A33F9C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C003B81-5B86-4556-9B25-4AD3A7670B2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通路的衝突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6B8C1E9-124B-426B-A649-C56F6B3DF286}" type="parTrans" cxnId="{DE91C8C9-1514-443D-9683-9F43C7700FF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C9A200D-0B66-4D26-987A-F05E1FFC9AAF}" type="sibTrans" cxnId="{DE91C8C9-1514-443D-9683-9F43C7700FF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682A4B1-9EAF-4EE5-BFE0-1AC18527CD8B}" type="pres">
      <dgm:prSet presAssocID="{DB1EC98C-9300-426E-B40F-3363F5CBFD47}" presName="compositeShape" presStyleCnt="0">
        <dgm:presLayoutVars>
          <dgm:chMax val="7"/>
          <dgm:dir/>
          <dgm:resizeHandles val="exact"/>
        </dgm:presLayoutVars>
      </dgm:prSet>
      <dgm:spPr/>
    </dgm:pt>
    <dgm:pt modelId="{404E5D95-2A34-433C-8630-53BD4C383440}" type="pres">
      <dgm:prSet presAssocID="{D86491CC-208D-4806-86CB-C314B24BFC87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F853F2B7-5D6B-4217-A7AB-54F42C6B1537}" type="pres">
      <dgm:prSet presAssocID="{D86491CC-208D-4806-86CB-C314B24BFC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336BC2-E2BF-4CBC-A46B-E9DE151CCAF2}" type="pres">
      <dgm:prSet presAssocID="{F323EAE4-9CAC-4CFE-9515-ACB538D48F90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3A04CAA5-91DC-42FB-A79A-2D55F8B42499}" type="pres">
      <dgm:prSet presAssocID="{F323EAE4-9CAC-4CFE-9515-ACB538D48F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A0DC4C-C3FF-4926-B89A-F4FB5E0FABE5}" type="pres">
      <dgm:prSet presAssocID="{2C003B81-5B86-4556-9B25-4AD3A7670B23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CA132A2A-5AEA-4964-892F-9333D9860975}" type="pres">
      <dgm:prSet presAssocID="{2C003B81-5B86-4556-9B25-4AD3A7670B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17A591-19F1-4FF8-9D01-1137D432976C}" type="presOf" srcId="{2C003B81-5B86-4556-9B25-4AD3A7670B23}" destId="{CA132A2A-5AEA-4964-892F-9333D9860975}" srcOrd="1" destOrd="0" presId="urn:microsoft.com/office/officeart/2005/8/layout/venn1"/>
    <dgm:cxn modelId="{B3768EBC-526B-472D-8C2B-9A509D33FD4C}" type="presOf" srcId="{DB1EC98C-9300-426E-B40F-3363F5CBFD47}" destId="{9682A4B1-9EAF-4EE5-BFE0-1AC18527CD8B}" srcOrd="0" destOrd="0" presId="urn:microsoft.com/office/officeart/2005/8/layout/venn1"/>
    <dgm:cxn modelId="{C056A41B-526D-474F-ADBD-23CEA50D210A}" type="presOf" srcId="{D86491CC-208D-4806-86CB-C314B24BFC87}" destId="{404E5D95-2A34-433C-8630-53BD4C383440}" srcOrd="0" destOrd="0" presId="urn:microsoft.com/office/officeart/2005/8/layout/venn1"/>
    <dgm:cxn modelId="{0B4FA317-2C25-41DD-87BD-EEA93AF01338}" type="presOf" srcId="{D86491CC-208D-4806-86CB-C314B24BFC87}" destId="{F853F2B7-5D6B-4217-A7AB-54F42C6B1537}" srcOrd="1" destOrd="0" presId="urn:microsoft.com/office/officeart/2005/8/layout/venn1"/>
    <dgm:cxn modelId="{09245B55-D4AA-492A-9068-B9CA7D874408}" type="presOf" srcId="{2C003B81-5B86-4556-9B25-4AD3A7670B23}" destId="{F3A0DC4C-C3FF-4926-B89A-F4FB5E0FABE5}" srcOrd="0" destOrd="0" presId="urn:microsoft.com/office/officeart/2005/8/layout/venn1"/>
    <dgm:cxn modelId="{DE91C8C9-1514-443D-9683-9F43C7700FF1}" srcId="{DB1EC98C-9300-426E-B40F-3363F5CBFD47}" destId="{2C003B81-5B86-4556-9B25-4AD3A7670B23}" srcOrd="2" destOrd="0" parTransId="{26B8C1E9-124B-426B-A649-C56F6B3DF286}" sibTransId="{7C9A200D-0B66-4D26-987A-F05E1FFC9AAF}"/>
    <dgm:cxn modelId="{B8C8951B-8E30-4019-BF46-642C08D3D060}" type="presOf" srcId="{F323EAE4-9CAC-4CFE-9515-ACB538D48F90}" destId="{3A04CAA5-91DC-42FB-A79A-2D55F8B42499}" srcOrd="1" destOrd="0" presId="urn:microsoft.com/office/officeart/2005/8/layout/venn1"/>
    <dgm:cxn modelId="{F67707F8-F673-4471-8D27-8D6191BCC353}" srcId="{DB1EC98C-9300-426E-B40F-3363F5CBFD47}" destId="{D86491CC-208D-4806-86CB-C314B24BFC87}" srcOrd="0" destOrd="0" parTransId="{B4C93C7B-F581-4CB7-B40C-E87FF6BDFA96}" sibTransId="{852F85DC-8E6A-4341-ADCE-47960660650B}"/>
    <dgm:cxn modelId="{F83F3F05-FE28-489F-8040-88EDFC079168}" type="presOf" srcId="{F323EAE4-9CAC-4CFE-9515-ACB538D48F90}" destId="{19336BC2-E2BF-4CBC-A46B-E9DE151CCAF2}" srcOrd="0" destOrd="0" presId="urn:microsoft.com/office/officeart/2005/8/layout/venn1"/>
    <dgm:cxn modelId="{A8F5E7F4-A272-483F-A150-68BF7A33F9C3}" srcId="{DB1EC98C-9300-426E-B40F-3363F5CBFD47}" destId="{F323EAE4-9CAC-4CFE-9515-ACB538D48F90}" srcOrd="1" destOrd="0" parTransId="{B2D7AAB8-99F6-46E9-8031-6605686CF070}" sibTransId="{7AE4C5AB-2504-438F-ACAB-E208621ED6D1}"/>
    <dgm:cxn modelId="{E19808A7-0519-4E0C-AF11-DF03198C7D59}" type="presParOf" srcId="{9682A4B1-9EAF-4EE5-BFE0-1AC18527CD8B}" destId="{404E5D95-2A34-433C-8630-53BD4C383440}" srcOrd="0" destOrd="0" presId="urn:microsoft.com/office/officeart/2005/8/layout/venn1"/>
    <dgm:cxn modelId="{E6DC76BA-8A68-45E0-8C54-048C01467807}" type="presParOf" srcId="{9682A4B1-9EAF-4EE5-BFE0-1AC18527CD8B}" destId="{F853F2B7-5D6B-4217-A7AB-54F42C6B1537}" srcOrd="1" destOrd="0" presId="urn:microsoft.com/office/officeart/2005/8/layout/venn1"/>
    <dgm:cxn modelId="{BCBF12C5-862E-4075-8E2E-BE81EEC90627}" type="presParOf" srcId="{9682A4B1-9EAF-4EE5-BFE0-1AC18527CD8B}" destId="{19336BC2-E2BF-4CBC-A46B-E9DE151CCAF2}" srcOrd="2" destOrd="0" presId="urn:microsoft.com/office/officeart/2005/8/layout/venn1"/>
    <dgm:cxn modelId="{A1B63A05-378C-445B-8D1B-44CC6D747564}" type="presParOf" srcId="{9682A4B1-9EAF-4EE5-BFE0-1AC18527CD8B}" destId="{3A04CAA5-91DC-42FB-A79A-2D55F8B42499}" srcOrd="3" destOrd="0" presId="urn:microsoft.com/office/officeart/2005/8/layout/venn1"/>
    <dgm:cxn modelId="{F8AB06DA-4E1E-4B24-8605-623D12AFB5D0}" type="presParOf" srcId="{9682A4B1-9EAF-4EE5-BFE0-1AC18527CD8B}" destId="{F3A0DC4C-C3FF-4926-B89A-F4FB5E0FABE5}" srcOrd="4" destOrd="0" presId="urn:microsoft.com/office/officeart/2005/8/layout/venn1"/>
    <dgm:cxn modelId="{A7A4C2DA-A158-4DF0-8434-CE9C01291B83}" type="presParOf" srcId="{9682A4B1-9EAF-4EE5-BFE0-1AC18527CD8B}" destId="{CA132A2A-5AEA-4964-892F-9333D98609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獎賞權力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壓制權力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專家權力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參考權力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BB5AF833-BE64-4FF6-9E67-D5EC0001F03C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法制權力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E3C92F0-93E1-4CA5-8A11-39990864223B}" type="parTrans" cxnId="{42E1FE31-D802-46EF-AC44-BA4590E80FD0}">
      <dgm:prSet/>
      <dgm:spPr/>
      <dgm:t>
        <a:bodyPr/>
        <a:lstStyle/>
        <a:p>
          <a:endParaRPr lang="zh-TW" altLang="en-US"/>
        </a:p>
      </dgm:t>
    </dgm:pt>
    <dgm:pt modelId="{E2B07AEE-1D5C-4779-A1F9-6667AB35344C}" type="sibTrans" cxnId="{42E1FE31-D802-46EF-AC44-BA4590E80FD0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B88C403-F90C-4D97-895C-EDA927FAAAE5}" type="pres">
      <dgm:prSet presAssocID="{D690FE43-155D-49F9-9329-BB3D3DBFB5EB}" presName="sibTrans" presStyleCnt="0"/>
      <dgm:spPr/>
    </dgm:pt>
    <dgm:pt modelId="{61EA5E31-3013-4E4E-AF7F-701AE7D09657}" type="pres">
      <dgm:prSet presAssocID="{BB5AF833-BE64-4FF6-9E67-D5EC0001F03C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9B505BAB-DD8E-428B-8538-8768B08E9D35}" type="presOf" srcId="{2471DC22-D811-4749-A8AB-B86C1A4B00A5}" destId="{9621E30C-68E5-4CC1-95B1-01AE997804A5}" srcOrd="0" destOrd="0" presId="urn:microsoft.com/office/officeart/2005/8/layout/default"/>
    <dgm:cxn modelId="{871BAE88-1E3B-4FCE-93D5-B30586EFC2E0}" type="presOf" srcId="{2CF081FB-5FFD-49A9-B8B2-2B910BCCD3F4}" destId="{F3B7F994-D24A-4F25-87C9-A6D1CCC04001}" srcOrd="0" destOrd="0" presId="urn:microsoft.com/office/officeart/2005/8/layout/default"/>
    <dgm:cxn modelId="{7CCED3D8-A844-42D4-B847-4B4E5FBA716A}" type="presOf" srcId="{F892C50C-D74D-4696-83BB-A866E3550623}" destId="{5B7B26C1-11A2-4B73-97DD-76D8D5DE2898}" srcOrd="0" destOrd="0" presId="urn:microsoft.com/office/officeart/2005/8/layout/default"/>
    <dgm:cxn modelId="{28882963-589D-4270-9CE9-417A0857783C}" type="presOf" srcId="{BB5AF833-BE64-4FF6-9E67-D5EC0001F03C}" destId="{61EA5E31-3013-4E4E-AF7F-701AE7D09657}" srcOrd="0" destOrd="0" presId="urn:microsoft.com/office/officeart/2005/8/layout/default"/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42E1FE31-D802-46EF-AC44-BA4590E80FD0}" srcId="{F892C50C-D74D-4696-83BB-A866E3550623}" destId="{BB5AF833-BE64-4FF6-9E67-D5EC0001F03C}" srcOrd="4" destOrd="0" parTransId="{DE3C92F0-93E1-4CA5-8A11-39990864223B}" sibTransId="{E2B07AEE-1D5C-4779-A1F9-6667AB35344C}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8D65FA2C-C0C6-4207-9B18-F0DF31F49AE3}" type="presOf" srcId="{45868221-7B0C-46DC-94BA-FBA98C2829E3}" destId="{6089B29C-6B05-402C-8B2F-FB649E5405DC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6A77424B-374F-4708-826F-D9FB2C144028}" type="presOf" srcId="{5D38511E-4C80-4D7E-9426-B1551097F0E0}" destId="{3A65DD60-BEAE-4FC7-891E-BB8EFBD00AF3}" srcOrd="0" destOrd="0" presId="urn:microsoft.com/office/officeart/2005/8/layout/default"/>
    <dgm:cxn modelId="{0606166E-196D-4AF4-9E5B-510663A3A6E2}" type="presParOf" srcId="{5B7B26C1-11A2-4B73-97DD-76D8D5DE2898}" destId="{F3B7F994-D24A-4F25-87C9-A6D1CCC04001}" srcOrd="0" destOrd="0" presId="urn:microsoft.com/office/officeart/2005/8/layout/default"/>
    <dgm:cxn modelId="{C3505EC2-FC48-45FD-8099-3165A6764822}" type="presParOf" srcId="{5B7B26C1-11A2-4B73-97DD-76D8D5DE2898}" destId="{D55B1097-9738-49D8-8AF1-C79E7E9152F7}" srcOrd="1" destOrd="0" presId="urn:microsoft.com/office/officeart/2005/8/layout/default"/>
    <dgm:cxn modelId="{54158FA7-102A-4B47-822A-43C8944B08D5}" type="presParOf" srcId="{5B7B26C1-11A2-4B73-97DD-76D8D5DE2898}" destId="{9621E30C-68E5-4CC1-95B1-01AE997804A5}" srcOrd="2" destOrd="0" presId="urn:microsoft.com/office/officeart/2005/8/layout/default"/>
    <dgm:cxn modelId="{A179160B-451C-4F10-9A1A-0A93FD5417CA}" type="presParOf" srcId="{5B7B26C1-11A2-4B73-97DD-76D8D5DE2898}" destId="{FDE0482D-B2D6-434A-990F-59418BD46553}" srcOrd="3" destOrd="0" presId="urn:microsoft.com/office/officeart/2005/8/layout/default"/>
    <dgm:cxn modelId="{985808D3-F8DF-407B-A69B-9234C71D7011}" type="presParOf" srcId="{5B7B26C1-11A2-4B73-97DD-76D8D5DE2898}" destId="{3A65DD60-BEAE-4FC7-891E-BB8EFBD00AF3}" srcOrd="4" destOrd="0" presId="urn:microsoft.com/office/officeart/2005/8/layout/default"/>
    <dgm:cxn modelId="{F6BA762A-B046-4AF1-BD22-D5DA296451F6}" type="presParOf" srcId="{5B7B26C1-11A2-4B73-97DD-76D8D5DE2898}" destId="{42C2B0D5-D0A1-4323-A7E4-325CD7A1F46E}" srcOrd="5" destOrd="0" presId="urn:microsoft.com/office/officeart/2005/8/layout/default"/>
    <dgm:cxn modelId="{6A942162-056B-4F49-B141-72918414B4E1}" type="presParOf" srcId="{5B7B26C1-11A2-4B73-97DD-76D8D5DE2898}" destId="{6089B29C-6B05-402C-8B2F-FB649E5405DC}" srcOrd="6" destOrd="0" presId="urn:microsoft.com/office/officeart/2005/8/layout/default"/>
    <dgm:cxn modelId="{C9B09C42-6718-455E-A2E9-68FF11943839}" type="presParOf" srcId="{5B7B26C1-11A2-4B73-97DD-76D8D5DE2898}" destId="{BB88C403-F90C-4D97-895C-EDA927FAAAE5}" srcOrd="7" destOrd="0" presId="urn:microsoft.com/office/officeart/2005/8/layout/default"/>
    <dgm:cxn modelId="{A4A32AB6-E7A8-4F67-BA51-0261BFFCDC63}" type="presParOf" srcId="{5B7B26C1-11A2-4B73-97DD-76D8D5DE2898}" destId="{61EA5E31-3013-4E4E-AF7F-701AE7D096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拉力策略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推力策略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2" custScaleX="114126" custLinFactNeighborX="-51078" custLinFactNeighborY="-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2" custScaleX="111883" custLinFactNeighborX="62629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7BA2B17E-21E7-44CC-9423-F6526E4F79F9}" type="presOf" srcId="{990438B5-C578-48F7-9400-D2C7C6FD596E}" destId="{FA2DFF8C-377F-46BC-B51A-AE7A5145C0B7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2A9B6803-B116-4E3F-8549-4A8680BC6394}" type="presOf" srcId="{1B57BCC4-E97C-4E6A-AC6F-3D345A005198}" destId="{05542A5E-26ED-4234-8664-29E163BCDDA0}" srcOrd="0" destOrd="0" presId="urn:microsoft.com/office/officeart/2005/8/layout/default"/>
    <dgm:cxn modelId="{FE61A5B6-06B9-44AC-8B85-BF68EA8DFF23}" type="presOf" srcId="{DAA43C58-D23A-420E-8913-BABFFEB08633}" destId="{76095A23-A959-4D82-8209-F4E6C9D8BD50}" srcOrd="0" destOrd="0" presId="urn:microsoft.com/office/officeart/2005/8/layout/default"/>
    <dgm:cxn modelId="{B883B96B-E0BB-4873-873E-3ED6C456B198}" type="presParOf" srcId="{76095A23-A959-4D82-8209-F4E6C9D8BD50}" destId="{05542A5E-26ED-4234-8664-29E163BCDDA0}" srcOrd="0" destOrd="0" presId="urn:microsoft.com/office/officeart/2005/8/layout/default"/>
    <dgm:cxn modelId="{0F88DA7C-753F-406F-A29C-C5FEE3F4A87F}" type="presParOf" srcId="{76095A23-A959-4D82-8209-F4E6C9D8BD50}" destId="{5C5C3C28-DBB1-4E45-8E82-71B280824AC3}" srcOrd="1" destOrd="0" presId="urn:microsoft.com/office/officeart/2005/8/layout/default"/>
    <dgm:cxn modelId="{6CB7AE60-5FDC-42E8-ADD8-7058193A9C8F}" type="presParOf" srcId="{76095A23-A959-4D82-8209-F4E6C9D8BD50}" destId="{FA2DFF8C-377F-46BC-B51A-AE7A5145C0B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C5EAA7-37A0-481E-B952-CCFD7700CE0D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49F71073-6401-443B-8CB8-3165CEBA7511}" type="presOf" srcId="{466623E0-0040-4E26-A554-EEAA51687F87}" destId="{09A62253-66AE-4B25-BF05-80D4F5919D6A}" srcOrd="0" destOrd="0" presId="urn:microsoft.com/office/officeart/2005/8/layout/vList2"/>
    <dgm:cxn modelId="{E9FD50D9-DBE2-437D-9FDE-098A6C005470}" type="presOf" srcId="{21874C3B-E6F9-46BE-BBA7-51B3A98F393E}" destId="{48045E5C-A433-40C5-A9A1-1F2ACC2731E6}" srcOrd="0" destOrd="0" presId="urn:microsoft.com/office/officeart/2005/8/layout/vList2"/>
    <dgm:cxn modelId="{E29799AB-C3FB-42B4-9F08-7D21F37D8279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978750E9-9993-4EC9-B1D5-4FCB7495DBE4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55C1278-2621-4CFC-A18E-84001657DEA9}" type="presOf" srcId="{02984171-8800-4CDE-99D0-52E0E7041F74}" destId="{6A9BF8FD-7C83-4B08-85CC-EF8FDBD9A5A1}" srcOrd="0" destOrd="0" presId="urn:microsoft.com/office/officeart/2005/8/layout/vList2"/>
    <dgm:cxn modelId="{224F4E84-C667-4C7E-892C-9B99A50CFBBB}" type="presParOf" srcId="{A541DA28-CDCD-489A-9F84-11D61EC9A3FF}" destId="{09A62253-66AE-4B25-BF05-80D4F5919D6A}" srcOrd="0" destOrd="0" presId="urn:microsoft.com/office/officeart/2005/8/layout/vList2"/>
    <dgm:cxn modelId="{EED1B040-0EF9-4C23-8C06-898EF914137D}" type="presParOf" srcId="{A541DA28-CDCD-489A-9F84-11D61EC9A3FF}" destId="{78E87418-2E9B-4068-BE3B-AA521FD793DE}" srcOrd="1" destOrd="0" presId="urn:microsoft.com/office/officeart/2005/8/layout/vList2"/>
    <dgm:cxn modelId="{CC897229-F08A-4A7D-A272-7387308D06C6}" type="presParOf" srcId="{A541DA28-CDCD-489A-9F84-11D61EC9A3FF}" destId="{48045E5C-A433-40C5-A9A1-1F2ACC2731E6}" srcOrd="2" destOrd="0" presId="urn:microsoft.com/office/officeart/2005/8/layout/vList2"/>
    <dgm:cxn modelId="{8EE16DC4-B89C-4F44-B015-B74D4C98BF68}" type="presParOf" srcId="{A541DA28-CDCD-489A-9F84-11D61EC9A3FF}" destId="{8E796305-0BD0-4ECF-B55B-8944ACFC328D}" srcOrd="3" destOrd="0" presId="urn:microsoft.com/office/officeart/2005/8/layout/vList2"/>
    <dgm:cxn modelId="{317F1A12-EC91-49A9-8601-222E2D47A911}" type="presParOf" srcId="{A541DA28-CDCD-489A-9F84-11D61EC9A3FF}" destId="{0B052A4C-9EC6-4953-B7A4-B3CB579AF515}" srcOrd="4" destOrd="0" presId="urn:microsoft.com/office/officeart/2005/8/layout/vList2"/>
    <dgm:cxn modelId="{BA1434C1-ACE1-484C-B019-24075844CCCE}" type="presParOf" srcId="{A541DA28-CDCD-489A-9F84-11D61EC9A3FF}" destId="{74905B49-9F37-450F-B8D7-DD9F28F52CAD}" srcOrd="5" destOrd="0" presId="urn:microsoft.com/office/officeart/2005/8/layout/vList2"/>
    <dgm:cxn modelId="{2B0D6418-0E3F-40C5-9787-A0D7F197305A}" type="presParOf" srcId="{A541DA28-CDCD-489A-9F84-11D61EC9A3FF}" destId="{FC1C9785-4EAA-40D5-A517-48DAC3F311E7}" srcOrd="6" destOrd="0" presId="urn:microsoft.com/office/officeart/2005/8/layout/vList2"/>
    <dgm:cxn modelId="{FB0BDB83-4446-44DB-8848-5C29604E6945}" type="presParOf" srcId="{A541DA28-CDCD-489A-9F84-11D61EC9A3FF}" destId="{7156330E-8C3F-4521-A73C-2B7B7900D105}" srcOrd="7" destOrd="0" presId="urn:microsoft.com/office/officeart/2005/8/layout/vList2"/>
    <dgm:cxn modelId="{43A8F9A0-B411-435D-86C2-4E98B07D51F5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所有權式的</a:t>
          </a:r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管理式的</a:t>
          </a:r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契約式的</a:t>
          </a:r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3" custScaleX="121965" custLinFactNeighborX="-1908" custLinFactNeighborY="-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3" custScaleX="121965" custLinFactNeighborX="11510" custLinFactNeighborY="-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DB672577-165C-4E3E-96A6-0015C0F5331B}" type="presOf" srcId="{2CF081FB-5FFD-49A9-B8B2-2B910BCCD3F4}" destId="{F3B7F994-D24A-4F25-87C9-A6D1CCC04001}" srcOrd="0" destOrd="0" presId="urn:microsoft.com/office/officeart/2005/8/layout/default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0F75847B-764E-41EB-A30D-9D1D70B2C17B}" type="presOf" srcId="{2471DC22-D811-4749-A8AB-B86C1A4B00A5}" destId="{9621E30C-68E5-4CC1-95B1-01AE997804A5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DFFE5ABD-5554-4D12-82CF-FBDE2AA04880}" type="presOf" srcId="{F892C50C-D74D-4696-83BB-A866E3550623}" destId="{5B7B26C1-11A2-4B73-97DD-76D8D5DE2898}" srcOrd="0" destOrd="0" presId="urn:microsoft.com/office/officeart/2005/8/layout/default"/>
    <dgm:cxn modelId="{3F6E2DD3-4AFA-45D7-883D-F3EE5269AB10}" type="presOf" srcId="{5D38511E-4C80-4D7E-9426-B1551097F0E0}" destId="{3A65DD60-BEAE-4FC7-891E-BB8EFBD00AF3}" srcOrd="0" destOrd="0" presId="urn:microsoft.com/office/officeart/2005/8/layout/default"/>
    <dgm:cxn modelId="{21B962AC-1DDD-4CFF-B061-D3315AE0DCBC}" type="presParOf" srcId="{5B7B26C1-11A2-4B73-97DD-76D8D5DE2898}" destId="{F3B7F994-D24A-4F25-87C9-A6D1CCC04001}" srcOrd="0" destOrd="0" presId="urn:microsoft.com/office/officeart/2005/8/layout/default"/>
    <dgm:cxn modelId="{1AC9A4D0-C7ED-4DA9-BB59-3B68E6EBEB22}" type="presParOf" srcId="{5B7B26C1-11A2-4B73-97DD-76D8D5DE2898}" destId="{D55B1097-9738-49D8-8AF1-C79E7E9152F7}" srcOrd="1" destOrd="0" presId="urn:microsoft.com/office/officeart/2005/8/layout/default"/>
    <dgm:cxn modelId="{6909EBF2-7400-442E-8E01-1002ED7861E7}" type="presParOf" srcId="{5B7B26C1-11A2-4B73-97DD-76D8D5DE2898}" destId="{9621E30C-68E5-4CC1-95B1-01AE997804A5}" srcOrd="2" destOrd="0" presId="urn:microsoft.com/office/officeart/2005/8/layout/default"/>
    <dgm:cxn modelId="{1C7505E1-37C4-4A58-A974-3E8082763EC2}" type="presParOf" srcId="{5B7B26C1-11A2-4B73-97DD-76D8D5DE2898}" destId="{FDE0482D-B2D6-434A-990F-59418BD46553}" srcOrd="3" destOrd="0" presId="urn:microsoft.com/office/officeart/2005/8/layout/default"/>
    <dgm:cxn modelId="{364B4CC0-F9D9-4F96-B3B2-9F696D1947F0}" type="presParOf" srcId="{5B7B26C1-11A2-4B73-97DD-76D8D5DE2898}" destId="{3A65DD60-BEAE-4FC7-891E-BB8EFBD00A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764F0F68-08AD-4DCC-ADD6-50E0BFFE44AC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EF66F5D2-0D77-4045-BD3A-1B19C5DA7628}" type="presOf" srcId="{6EE1F8CB-366B-4837-A5B3-E150B7996724}" destId="{A541DA28-CDCD-489A-9F84-11D61EC9A3FF}" srcOrd="0" destOrd="0" presId="urn:microsoft.com/office/officeart/2005/8/layout/vList2"/>
    <dgm:cxn modelId="{2B995130-07D6-4DCC-AA27-C580EC3A60AB}" type="presOf" srcId="{21874C3B-E6F9-46BE-BBA7-51B3A98F393E}" destId="{48045E5C-A433-40C5-A9A1-1F2ACC2731E6}" srcOrd="0" destOrd="0" presId="urn:microsoft.com/office/officeart/2005/8/layout/vList2"/>
    <dgm:cxn modelId="{9A5F8BD2-1F8C-4FAE-B60A-96DE8248CC92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23DA1962-2515-44A1-B061-B3EE8EEA5DA8}" type="presOf" srcId="{02984171-8800-4CDE-99D0-52E0E7041F74}" destId="{6A9BF8FD-7C83-4B08-85CC-EF8FDBD9A5A1}" srcOrd="0" destOrd="0" presId="urn:microsoft.com/office/officeart/2005/8/layout/vList2"/>
    <dgm:cxn modelId="{3F537841-FEBD-476F-9F46-8F42D580F300}" type="presOf" srcId="{466623E0-0040-4E26-A554-EEAA51687F87}" destId="{09A62253-66AE-4B25-BF05-80D4F5919D6A}" srcOrd="0" destOrd="0" presId="urn:microsoft.com/office/officeart/2005/8/layout/vList2"/>
    <dgm:cxn modelId="{EAB2871C-C118-4C49-BF22-B9F43B00213C}" type="presParOf" srcId="{A541DA28-CDCD-489A-9F84-11D61EC9A3FF}" destId="{09A62253-66AE-4B25-BF05-80D4F5919D6A}" srcOrd="0" destOrd="0" presId="urn:microsoft.com/office/officeart/2005/8/layout/vList2"/>
    <dgm:cxn modelId="{5A30DDE8-DDF5-4D69-B5FF-CD70788F008C}" type="presParOf" srcId="{A541DA28-CDCD-489A-9F84-11D61EC9A3FF}" destId="{78E87418-2E9B-4068-BE3B-AA521FD793DE}" srcOrd="1" destOrd="0" presId="urn:microsoft.com/office/officeart/2005/8/layout/vList2"/>
    <dgm:cxn modelId="{024B6F53-665A-4285-9C1F-07AF7C51EA9C}" type="presParOf" srcId="{A541DA28-CDCD-489A-9F84-11D61EC9A3FF}" destId="{48045E5C-A433-40C5-A9A1-1F2ACC2731E6}" srcOrd="2" destOrd="0" presId="urn:microsoft.com/office/officeart/2005/8/layout/vList2"/>
    <dgm:cxn modelId="{5D695093-DEA5-4BFF-8DDD-683597A0C533}" type="presParOf" srcId="{A541DA28-CDCD-489A-9F84-11D61EC9A3FF}" destId="{8E796305-0BD0-4ECF-B55B-8944ACFC328D}" srcOrd="3" destOrd="0" presId="urn:microsoft.com/office/officeart/2005/8/layout/vList2"/>
    <dgm:cxn modelId="{F3DA745D-4703-44AD-996D-C2FFBCBC57AE}" type="presParOf" srcId="{A541DA28-CDCD-489A-9F84-11D61EC9A3FF}" destId="{0B052A4C-9EC6-4953-B7A4-B3CB579AF515}" srcOrd="4" destOrd="0" presId="urn:microsoft.com/office/officeart/2005/8/layout/vList2"/>
    <dgm:cxn modelId="{4772D441-3EA5-4A5B-AEDA-B31249D586FC}" type="presParOf" srcId="{A541DA28-CDCD-489A-9F84-11D61EC9A3FF}" destId="{74905B49-9F37-450F-B8D7-DD9F28F52CAD}" srcOrd="5" destOrd="0" presId="urn:microsoft.com/office/officeart/2005/8/layout/vList2"/>
    <dgm:cxn modelId="{8CC44C55-F2CF-44C3-AC42-F7DC2E121850}" type="presParOf" srcId="{A541DA28-CDCD-489A-9F84-11D61EC9A3FF}" destId="{FC1C9785-4EAA-40D5-A517-48DAC3F311E7}" srcOrd="6" destOrd="0" presId="urn:microsoft.com/office/officeart/2005/8/layout/vList2"/>
    <dgm:cxn modelId="{FD6F5EE0-56F9-4F8F-92EF-078F8275F0AB}" type="presParOf" srcId="{A541DA28-CDCD-489A-9F84-11D61EC9A3FF}" destId="{7156330E-8C3F-4521-A73C-2B7B7900D105}" srcOrd="7" destOrd="0" presId="urn:microsoft.com/office/officeart/2005/8/layout/vList2"/>
    <dgm:cxn modelId="{79C3D1DE-999B-454A-8134-66FADE743046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969B65-FEFC-4BFF-9A0F-9178BBEC01F7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BDA78DB-83D3-4737-9A20-A2ECCC38DEB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實體運配子系統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72A96E-8466-40B8-A646-41E79D6A5065}" type="parTrans" cxnId="{27D827E0-E1ED-4905-846B-BDB4DDEAB67C}">
      <dgm:prSet/>
      <dgm:spPr/>
      <dgm:t>
        <a:bodyPr/>
        <a:lstStyle/>
        <a:p>
          <a:endParaRPr lang="zh-TW" altLang="en-US"/>
        </a:p>
      </dgm:t>
    </dgm:pt>
    <dgm:pt modelId="{3713665C-24FE-487B-BF86-45EBB29CC4AF}" type="sibTrans" cxnId="{27D827E0-E1ED-4905-846B-BDB4DDEAB67C}">
      <dgm:prSet/>
      <dgm:spPr/>
      <dgm:t>
        <a:bodyPr/>
        <a:lstStyle/>
        <a:p>
          <a:endParaRPr lang="zh-TW" altLang="en-US"/>
        </a:p>
      </dgm:t>
    </dgm:pt>
    <dgm:pt modelId="{74FD21E7-8534-49F9-ADDD-139F8C0C51F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訂單處理子系統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31CA706-8303-4CB8-B242-E94BFFAF98BD}" type="parTrans" cxnId="{0CE8839C-0872-4CCC-9EF6-1C215CB2209D}">
      <dgm:prSet/>
      <dgm:spPr/>
      <dgm:t>
        <a:bodyPr/>
        <a:lstStyle/>
        <a:p>
          <a:endParaRPr lang="zh-TW" altLang="en-US"/>
        </a:p>
      </dgm:t>
    </dgm:pt>
    <dgm:pt modelId="{76C80AF6-E51C-4003-A9BE-117959744DB0}" type="sibTrans" cxnId="{0CE8839C-0872-4CCC-9EF6-1C215CB2209D}">
      <dgm:prSet/>
      <dgm:spPr/>
      <dgm:t>
        <a:bodyPr/>
        <a:lstStyle/>
        <a:p>
          <a:endParaRPr lang="zh-TW" altLang="en-US"/>
        </a:p>
      </dgm:t>
    </dgm:pt>
    <dgm:pt modelId="{B1D143AC-CA5D-4B2F-A4E7-6EEA48373F8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物料處理子系統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B56F-B7E8-403F-B0D7-29E76E4C0DA3}" type="parTrans" cxnId="{6ED66DE9-34E6-4226-8D48-373FEAF5D51E}">
      <dgm:prSet/>
      <dgm:spPr/>
      <dgm:t>
        <a:bodyPr/>
        <a:lstStyle/>
        <a:p>
          <a:endParaRPr lang="zh-TW" altLang="en-US"/>
        </a:p>
      </dgm:t>
    </dgm:pt>
    <dgm:pt modelId="{0F1B6216-E394-4BEF-95AC-667026C37E10}" type="sibTrans" cxnId="{6ED66DE9-34E6-4226-8D48-373FEAF5D51E}">
      <dgm:prSet/>
      <dgm:spPr/>
      <dgm:t>
        <a:bodyPr/>
        <a:lstStyle/>
        <a:p>
          <a:endParaRPr lang="zh-TW" altLang="en-US"/>
        </a:p>
      </dgm:t>
    </dgm:pt>
    <dgm:pt modelId="{F2FDFD28-B941-4C9A-A78D-1912B543F0A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倉儲子系統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F1B5D16-DD18-4B2E-B4A1-32EA9D2A825E}" type="parTrans" cxnId="{B8B7B982-D64A-4A30-B470-973C07898728}">
      <dgm:prSet/>
      <dgm:spPr/>
      <dgm:t>
        <a:bodyPr/>
        <a:lstStyle/>
        <a:p>
          <a:endParaRPr lang="zh-TW" altLang="en-US"/>
        </a:p>
      </dgm:t>
    </dgm:pt>
    <dgm:pt modelId="{E7B82D41-63F4-4DEE-B9EA-927553BDBDEC}" type="sibTrans" cxnId="{B8B7B982-D64A-4A30-B470-973C07898728}">
      <dgm:prSet/>
      <dgm:spPr/>
      <dgm:t>
        <a:bodyPr/>
        <a:lstStyle/>
        <a:p>
          <a:endParaRPr lang="zh-TW" altLang="en-US"/>
        </a:p>
      </dgm:t>
    </dgm:pt>
    <dgm:pt modelId="{FC4A44C2-603C-4E34-BE25-44F65E2CCD8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運輸子系統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98DB662-B71F-41C7-AC4A-2365D4184877}" type="parTrans" cxnId="{2F5559CA-91D5-42D3-8EE5-B25FD547124E}">
      <dgm:prSet/>
      <dgm:spPr/>
      <dgm:t>
        <a:bodyPr/>
        <a:lstStyle/>
        <a:p>
          <a:endParaRPr lang="zh-TW" altLang="en-US"/>
        </a:p>
      </dgm:t>
    </dgm:pt>
    <dgm:pt modelId="{3F9D1C13-16C7-462A-BC75-0C3421B1B45D}" type="sibTrans" cxnId="{2F5559CA-91D5-42D3-8EE5-B25FD547124E}">
      <dgm:prSet/>
      <dgm:spPr/>
      <dgm:t>
        <a:bodyPr/>
        <a:lstStyle/>
        <a:p>
          <a:endParaRPr lang="zh-TW" altLang="en-US"/>
        </a:p>
      </dgm:t>
    </dgm:pt>
    <dgm:pt modelId="{7F021DA2-53E1-483B-90F1-486C77E6F20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存貨控制子系統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5BA8E2-BB83-47ED-9AAD-75808FA80203}" type="parTrans" cxnId="{1D02170B-44C4-4EE6-996B-44E554CF00B3}">
      <dgm:prSet/>
      <dgm:spPr/>
      <dgm:t>
        <a:bodyPr/>
        <a:lstStyle/>
        <a:p>
          <a:endParaRPr lang="zh-TW" altLang="en-US"/>
        </a:p>
      </dgm:t>
    </dgm:pt>
    <dgm:pt modelId="{52097940-B25B-45A9-94CD-2FA7B452617F}" type="sibTrans" cxnId="{1D02170B-44C4-4EE6-996B-44E554CF00B3}">
      <dgm:prSet/>
      <dgm:spPr/>
      <dgm:t>
        <a:bodyPr/>
        <a:lstStyle/>
        <a:p>
          <a:endParaRPr lang="zh-TW" altLang="en-US"/>
        </a:p>
      </dgm:t>
    </dgm:pt>
    <dgm:pt modelId="{B2648FDF-94E4-454A-AB11-2A1F98462B5D}" type="pres">
      <dgm:prSet presAssocID="{BF969B65-FEFC-4BFF-9A0F-9178BBEC01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4AE7F91-EA64-41F3-9AD4-B31B9F915143}" type="pres">
      <dgm:prSet presAssocID="{DBDA78DB-83D3-4737-9A20-A2ECCC38DEB9}" presName="hierRoot1" presStyleCnt="0">
        <dgm:presLayoutVars>
          <dgm:hierBranch val="init"/>
        </dgm:presLayoutVars>
      </dgm:prSet>
      <dgm:spPr/>
    </dgm:pt>
    <dgm:pt modelId="{D5D7C40E-04C0-4E00-B8CE-F5470276C105}" type="pres">
      <dgm:prSet presAssocID="{DBDA78DB-83D3-4737-9A20-A2ECCC38DEB9}" presName="rootComposite1" presStyleCnt="0"/>
      <dgm:spPr/>
    </dgm:pt>
    <dgm:pt modelId="{59524A3C-F705-4EEB-9805-903EC7135B25}" type="pres">
      <dgm:prSet presAssocID="{DBDA78DB-83D3-4737-9A20-A2ECCC38DEB9}" presName="rootText1" presStyleLbl="node0" presStyleIdx="0" presStyleCnt="1" custScaleX="156561" custScaleY="135535" custLinFactNeighborX="-1677" custLinFactNeighborY="-438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FFDA66-DCBA-430F-BFF1-E8F806456D36}" type="pres">
      <dgm:prSet presAssocID="{DBDA78DB-83D3-4737-9A20-A2ECCC38DEB9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6C3540A-93C3-4CAC-8B9E-8840700AA181}" type="pres">
      <dgm:prSet presAssocID="{DBDA78DB-83D3-4737-9A20-A2ECCC38DEB9}" presName="hierChild2" presStyleCnt="0"/>
      <dgm:spPr/>
    </dgm:pt>
    <dgm:pt modelId="{495AF998-369A-4AD0-A67C-974AF70E344F}" type="pres">
      <dgm:prSet presAssocID="{E31CA706-8303-4CB8-B242-E94BFFAF98BD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65DF8352-A395-4FDC-A592-ED16168AB7EA}" type="pres">
      <dgm:prSet presAssocID="{74FD21E7-8534-49F9-ADDD-139F8C0C51F5}" presName="hierRoot2" presStyleCnt="0">
        <dgm:presLayoutVars>
          <dgm:hierBranch val="init"/>
        </dgm:presLayoutVars>
      </dgm:prSet>
      <dgm:spPr/>
    </dgm:pt>
    <dgm:pt modelId="{690594E5-852F-4C96-89E8-5A5B5905673B}" type="pres">
      <dgm:prSet presAssocID="{74FD21E7-8534-49F9-ADDD-139F8C0C51F5}" presName="rootComposite" presStyleCnt="0"/>
      <dgm:spPr/>
    </dgm:pt>
    <dgm:pt modelId="{2C4989C8-DEC7-4316-96D0-B02FE8E0FDCF}" type="pres">
      <dgm:prSet presAssocID="{74FD21E7-8534-49F9-ADDD-139F8C0C51F5}" presName="rootText" presStyleLbl="node2" presStyleIdx="0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146AA66-FF3F-4CAF-97D8-2869A3A2B934}" type="pres">
      <dgm:prSet presAssocID="{74FD21E7-8534-49F9-ADDD-139F8C0C51F5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3F74D09B-CD7B-4173-A814-E3A89108C0AF}" type="pres">
      <dgm:prSet presAssocID="{74FD21E7-8534-49F9-ADDD-139F8C0C51F5}" presName="hierChild4" presStyleCnt="0"/>
      <dgm:spPr/>
    </dgm:pt>
    <dgm:pt modelId="{2920E9DC-C720-4B35-A311-6F384B8B40E4}" type="pres">
      <dgm:prSet presAssocID="{74FD21E7-8534-49F9-ADDD-139F8C0C51F5}" presName="hierChild5" presStyleCnt="0"/>
      <dgm:spPr/>
    </dgm:pt>
    <dgm:pt modelId="{C22A89E4-0C1C-4215-829D-FEF81907215E}" type="pres">
      <dgm:prSet presAssocID="{843DB56F-B7E8-403F-B0D7-29E76E4C0DA3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B44D0F2F-6039-4749-AA07-9C36AF069CDE}" type="pres">
      <dgm:prSet presAssocID="{B1D143AC-CA5D-4B2F-A4E7-6EEA48373F82}" presName="hierRoot2" presStyleCnt="0">
        <dgm:presLayoutVars>
          <dgm:hierBranch val="init"/>
        </dgm:presLayoutVars>
      </dgm:prSet>
      <dgm:spPr/>
    </dgm:pt>
    <dgm:pt modelId="{A84D19F2-519E-4C84-8EF0-22B7569910BB}" type="pres">
      <dgm:prSet presAssocID="{B1D143AC-CA5D-4B2F-A4E7-6EEA48373F82}" presName="rootComposite" presStyleCnt="0"/>
      <dgm:spPr/>
    </dgm:pt>
    <dgm:pt modelId="{5595F5DE-DEE1-42DB-A560-4EAA5495361F}" type="pres">
      <dgm:prSet presAssocID="{B1D143AC-CA5D-4B2F-A4E7-6EEA48373F82}" presName="rootText" presStyleLbl="node2" presStyleIdx="1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923E90D-309B-46F4-A505-765B028D0645}" type="pres">
      <dgm:prSet presAssocID="{B1D143AC-CA5D-4B2F-A4E7-6EEA48373F82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8F642A91-11B0-42E9-972A-FEAFF5699061}" type="pres">
      <dgm:prSet presAssocID="{B1D143AC-CA5D-4B2F-A4E7-6EEA48373F82}" presName="hierChild4" presStyleCnt="0"/>
      <dgm:spPr/>
    </dgm:pt>
    <dgm:pt modelId="{36CCBF3C-6F69-4E85-90CE-C17F9F9644F8}" type="pres">
      <dgm:prSet presAssocID="{B1D143AC-CA5D-4B2F-A4E7-6EEA48373F82}" presName="hierChild5" presStyleCnt="0"/>
      <dgm:spPr/>
    </dgm:pt>
    <dgm:pt modelId="{B61201A5-4CC9-485D-B556-3BFE488A4F5D}" type="pres">
      <dgm:prSet presAssocID="{6F1B5D16-DD18-4B2E-B4A1-32EA9D2A825E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17E5B1A6-7416-4D5B-A3EA-1E97B7ADD035}" type="pres">
      <dgm:prSet presAssocID="{F2FDFD28-B941-4C9A-A78D-1912B543F0AF}" presName="hierRoot2" presStyleCnt="0">
        <dgm:presLayoutVars>
          <dgm:hierBranch val="init"/>
        </dgm:presLayoutVars>
      </dgm:prSet>
      <dgm:spPr/>
    </dgm:pt>
    <dgm:pt modelId="{13A5D3FB-57C1-4BFA-8080-E83EF35DD250}" type="pres">
      <dgm:prSet presAssocID="{F2FDFD28-B941-4C9A-A78D-1912B543F0AF}" presName="rootComposite" presStyleCnt="0"/>
      <dgm:spPr/>
    </dgm:pt>
    <dgm:pt modelId="{186213B3-3E05-4E7D-8B24-DBE80FE47153}" type="pres">
      <dgm:prSet presAssocID="{F2FDFD28-B941-4C9A-A78D-1912B543F0AF}" presName="rootText" presStyleLbl="node2" presStyleIdx="2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8DFCF30-631E-407A-BCBE-0E9BAD903F68}" type="pres">
      <dgm:prSet presAssocID="{F2FDFD28-B941-4C9A-A78D-1912B543F0AF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DDDF75AC-119D-4AC2-8DA2-2980A3E97F11}" type="pres">
      <dgm:prSet presAssocID="{F2FDFD28-B941-4C9A-A78D-1912B543F0AF}" presName="hierChild4" presStyleCnt="0"/>
      <dgm:spPr/>
    </dgm:pt>
    <dgm:pt modelId="{3B92B1C0-40D7-4C0F-8D35-4FDA6BEF8F55}" type="pres">
      <dgm:prSet presAssocID="{F2FDFD28-B941-4C9A-A78D-1912B543F0AF}" presName="hierChild5" presStyleCnt="0"/>
      <dgm:spPr/>
    </dgm:pt>
    <dgm:pt modelId="{A7ECC4E4-530B-40CB-9AAB-E22B0296E41A}" type="pres">
      <dgm:prSet presAssocID="{905BA8E2-BB83-47ED-9AAD-75808FA80203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97D070D4-EDE6-4024-895D-895498B01117}" type="pres">
      <dgm:prSet presAssocID="{7F021DA2-53E1-483B-90F1-486C77E6F205}" presName="hierRoot2" presStyleCnt="0">
        <dgm:presLayoutVars>
          <dgm:hierBranch val="init"/>
        </dgm:presLayoutVars>
      </dgm:prSet>
      <dgm:spPr/>
    </dgm:pt>
    <dgm:pt modelId="{E901DA1C-BEB1-4F6E-BE97-145043B31FE7}" type="pres">
      <dgm:prSet presAssocID="{7F021DA2-53E1-483B-90F1-486C77E6F205}" presName="rootComposite" presStyleCnt="0"/>
      <dgm:spPr/>
    </dgm:pt>
    <dgm:pt modelId="{062626DB-1016-4947-8E58-60A47611BCC6}" type="pres">
      <dgm:prSet presAssocID="{7F021DA2-53E1-483B-90F1-486C77E6F205}" presName="rootText" presStyleLbl="node2" presStyleIdx="3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0104F6A-709D-4F66-9D84-658995DC7553}" type="pres">
      <dgm:prSet presAssocID="{7F021DA2-53E1-483B-90F1-486C77E6F205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32AF92DD-3DB7-48E7-8269-E47485EBD0FB}" type="pres">
      <dgm:prSet presAssocID="{7F021DA2-53E1-483B-90F1-486C77E6F205}" presName="hierChild4" presStyleCnt="0"/>
      <dgm:spPr/>
    </dgm:pt>
    <dgm:pt modelId="{4E2B09C6-AA6C-4126-B1E9-59BF6761E9B6}" type="pres">
      <dgm:prSet presAssocID="{7F021DA2-53E1-483B-90F1-486C77E6F205}" presName="hierChild5" presStyleCnt="0"/>
      <dgm:spPr/>
    </dgm:pt>
    <dgm:pt modelId="{5416820D-12B4-41A8-B7EC-681BC29A1771}" type="pres">
      <dgm:prSet presAssocID="{498DB662-B71F-41C7-AC4A-2365D4184877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F3AB766B-0CA6-4DC8-8757-966F7135A9D7}" type="pres">
      <dgm:prSet presAssocID="{FC4A44C2-603C-4E34-BE25-44F65E2CCD84}" presName="hierRoot2" presStyleCnt="0">
        <dgm:presLayoutVars>
          <dgm:hierBranch val="init"/>
        </dgm:presLayoutVars>
      </dgm:prSet>
      <dgm:spPr/>
    </dgm:pt>
    <dgm:pt modelId="{94B8A9DE-7218-41BA-867E-88106EA8328B}" type="pres">
      <dgm:prSet presAssocID="{FC4A44C2-603C-4E34-BE25-44F65E2CCD84}" presName="rootComposite" presStyleCnt="0"/>
      <dgm:spPr/>
    </dgm:pt>
    <dgm:pt modelId="{743BD298-9A7E-48F3-8762-3B883AC3554D}" type="pres">
      <dgm:prSet presAssocID="{FC4A44C2-603C-4E34-BE25-44F65E2CCD84}" presName="rootText" presStyleLbl="node2" presStyleIdx="4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63DFC1-2C1E-49C5-BD42-CE493A64FE40}" type="pres">
      <dgm:prSet presAssocID="{FC4A44C2-603C-4E34-BE25-44F65E2CCD84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0D14D54B-6082-40AF-9D27-595FC7045D97}" type="pres">
      <dgm:prSet presAssocID="{FC4A44C2-603C-4E34-BE25-44F65E2CCD84}" presName="hierChild4" presStyleCnt="0"/>
      <dgm:spPr/>
    </dgm:pt>
    <dgm:pt modelId="{AEA6F565-91D0-4D69-8CB8-401E9CA9C51F}" type="pres">
      <dgm:prSet presAssocID="{FC4A44C2-603C-4E34-BE25-44F65E2CCD84}" presName="hierChild5" presStyleCnt="0"/>
      <dgm:spPr/>
    </dgm:pt>
    <dgm:pt modelId="{481D2648-0539-4000-8421-6A2382A2AC2B}" type="pres">
      <dgm:prSet presAssocID="{DBDA78DB-83D3-4737-9A20-A2ECCC38DEB9}" presName="hierChild3" presStyleCnt="0"/>
      <dgm:spPr/>
    </dgm:pt>
  </dgm:ptLst>
  <dgm:cxnLst>
    <dgm:cxn modelId="{17829189-AA71-41A1-8E86-945D46445179}" type="presOf" srcId="{74FD21E7-8534-49F9-ADDD-139F8C0C51F5}" destId="{2146AA66-FF3F-4CAF-97D8-2869A3A2B934}" srcOrd="1" destOrd="0" presId="urn:microsoft.com/office/officeart/2005/8/layout/orgChart1"/>
    <dgm:cxn modelId="{A4F1E81A-7D51-4324-9541-3536EB168B0D}" type="presOf" srcId="{E31CA706-8303-4CB8-B242-E94BFFAF98BD}" destId="{495AF998-369A-4AD0-A67C-974AF70E344F}" srcOrd="0" destOrd="0" presId="urn:microsoft.com/office/officeart/2005/8/layout/orgChart1"/>
    <dgm:cxn modelId="{3B4CE4B8-1845-43A8-861A-CDF632BF5C1D}" type="presOf" srcId="{DBDA78DB-83D3-4737-9A20-A2ECCC38DEB9}" destId="{17FFDA66-DCBA-430F-BFF1-E8F806456D36}" srcOrd="1" destOrd="0" presId="urn:microsoft.com/office/officeart/2005/8/layout/orgChart1"/>
    <dgm:cxn modelId="{538DE52E-F3CA-4AD7-9C9A-F0A03BB58491}" type="presOf" srcId="{BF969B65-FEFC-4BFF-9A0F-9178BBEC01F7}" destId="{B2648FDF-94E4-454A-AB11-2A1F98462B5D}" srcOrd="0" destOrd="0" presId="urn:microsoft.com/office/officeart/2005/8/layout/orgChart1"/>
    <dgm:cxn modelId="{0CE8839C-0872-4CCC-9EF6-1C215CB2209D}" srcId="{DBDA78DB-83D3-4737-9A20-A2ECCC38DEB9}" destId="{74FD21E7-8534-49F9-ADDD-139F8C0C51F5}" srcOrd="0" destOrd="0" parTransId="{E31CA706-8303-4CB8-B242-E94BFFAF98BD}" sibTransId="{76C80AF6-E51C-4003-A9BE-117959744DB0}"/>
    <dgm:cxn modelId="{6ED66DE9-34E6-4226-8D48-373FEAF5D51E}" srcId="{DBDA78DB-83D3-4737-9A20-A2ECCC38DEB9}" destId="{B1D143AC-CA5D-4B2F-A4E7-6EEA48373F82}" srcOrd="1" destOrd="0" parTransId="{843DB56F-B7E8-403F-B0D7-29E76E4C0DA3}" sibTransId="{0F1B6216-E394-4BEF-95AC-667026C37E10}"/>
    <dgm:cxn modelId="{C27E6321-81E6-4E63-A15D-44D2C36539E2}" type="presOf" srcId="{74FD21E7-8534-49F9-ADDD-139F8C0C51F5}" destId="{2C4989C8-DEC7-4316-96D0-B02FE8E0FDCF}" srcOrd="0" destOrd="0" presId="urn:microsoft.com/office/officeart/2005/8/layout/orgChart1"/>
    <dgm:cxn modelId="{3CD8BA6A-D026-47A7-A5E2-31ADE8F6683B}" type="presOf" srcId="{DBDA78DB-83D3-4737-9A20-A2ECCC38DEB9}" destId="{59524A3C-F705-4EEB-9805-903EC7135B25}" srcOrd="0" destOrd="0" presId="urn:microsoft.com/office/officeart/2005/8/layout/orgChart1"/>
    <dgm:cxn modelId="{15FC4F2F-6DD9-443C-8EA8-6A4F09C12DD6}" type="presOf" srcId="{FC4A44C2-603C-4E34-BE25-44F65E2CCD84}" destId="{DB63DFC1-2C1E-49C5-BD42-CE493A64FE40}" srcOrd="1" destOrd="0" presId="urn:microsoft.com/office/officeart/2005/8/layout/orgChart1"/>
    <dgm:cxn modelId="{7DDD0787-5DC7-47AF-8713-5DF281DFED9B}" type="presOf" srcId="{B1D143AC-CA5D-4B2F-A4E7-6EEA48373F82}" destId="{5595F5DE-DEE1-42DB-A560-4EAA5495361F}" srcOrd="0" destOrd="0" presId="urn:microsoft.com/office/officeart/2005/8/layout/orgChart1"/>
    <dgm:cxn modelId="{FECEBF7B-772A-43CE-9C12-1451F7AA1699}" type="presOf" srcId="{FC4A44C2-603C-4E34-BE25-44F65E2CCD84}" destId="{743BD298-9A7E-48F3-8762-3B883AC3554D}" srcOrd="0" destOrd="0" presId="urn:microsoft.com/office/officeart/2005/8/layout/orgChart1"/>
    <dgm:cxn modelId="{1ADAB7A8-31E5-4B46-9364-A9A69DB0E260}" type="presOf" srcId="{F2FDFD28-B941-4C9A-A78D-1912B543F0AF}" destId="{186213B3-3E05-4E7D-8B24-DBE80FE47153}" srcOrd="0" destOrd="0" presId="urn:microsoft.com/office/officeart/2005/8/layout/orgChart1"/>
    <dgm:cxn modelId="{4B65A510-E2CC-4692-88F5-E21E64845A3E}" type="presOf" srcId="{6F1B5D16-DD18-4B2E-B4A1-32EA9D2A825E}" destId="{B61201A5-4CC9-485D-B556-3BFE488A4F5D}" srcOrd="0" destOrd="0" presId="urn:microsoft.com/office/officeart/2005/8/layout/orgChart1"/>
    <dgm:cxn modelId="{2F5559CA-91D5-42D3-8EE5-B25FD547124E}" srcId="{DBDA78DB-83D3-4737-9A20-A2ECCC38DEB9}" destId="{FC4A44C2-603C-4E34-BE25-44F65E2CCD84}" srcOrd="4" destOrd="0" parTransId="{498DB662-B71F-41C7-AC4A-2365D4184877}" sibTransId="{3F9D1C13-16C7-462A-BC75-0C3421B1B45D}"/>
    <dgm:cxn modelId="{6D794DD2-6CB4-4FAF-93F5-C7D2DC340EED}" type="presOf" srcId="{7F021DA2-53E1-483B-90F1-486C77E6F205}" destId="{062626DB-1016-4947-8E58-60A47611BCC6}" srcOrd="0" destOrd="0" presId="urn:microsoft.com/office/officeart/2005/8/layout/orgChart1"/>
    <dgm:cxn modelId="{3CC6DB7B-1BD3-4200-83BD-C9ACC1EFC565}" type="presOf" srcId="{7F021DA2-53E1-483B-90F1-486C77E6F205}" destId="{D0104F6A-709D-4F66-9D84-658995DC7553}" srcOrd="1" destOrd="0" presId="urn:microsoft.com/office/officeart/2005/8/layout/orgChart1"/>
    <dgm:cxn modelId="{27D827E0-E1ED-4905-846B-BDB4DDEAB67C}" srcId="{BF969B65-FEFC-4BFF-9A0F-9178BBEC01F7}" destId="{DBDA78DB-83D3-4737-9A20-A2ECCC38DEB9}" srcOrd="0" destOrd="0" parTransId="{9072A96E-8466-40B8-A646-41E79D6A5065}" sibTransId="{3713665C-24FE-487B-BF86-45EBB29CC4AF}"/>
    <dgm:cxn modelId="{637EA2F6-DAA9-42B4-8416-EFBA188AF975}" type="presOf" srcId="{F2FDFD28-B941-4C9A-A78D-1912B543F0AF}" destId="{38DFCF30-631E-407A-BCBE-0E9BAD903F68}" srcOrd="1" destOrd="0" presId="urn:microsoft.com/office/officeart/2005/8/layout/orgChart1"/>
    <dgm:cxn modelId="{C641F470-1AE0-4E62-AE77-18A26BB0A43A}" type="presOf" srcId="{843DB56F-B7E8-403F-B0D7-29E76E4C0DA3}" destId="{C22A89E4-0C1C-4215-829D-FEF81907215E}" srcOrd="0" destOrd="0" presId="urn:microsoft.com/office/officeart/2005/8/layout/orgChart1"/>
    <dgm:cxn modelId="{1D02170B-44C4-4EE6-996B-44E554CF00B3}" srcId="{DBDA78DB-83D3-4737-9A20-A2ECCC38DEB9}" destId="{7F021DA2-53E1-483B-90F1-486C77E6F205}" srcOrd="3" destOrd="0" parTransId="{905BA8E2-BB83-47ED-9AAD-75808FA80203}" sibTransId="{52097940-B25B-45A9-94CD-2FA7B452617F}"/>
    <dgm:cxn modelId="{0D27ACF4-C89A-46E8-B199-18B53287ED7A}" type="presOf" srcId="{B1D143AC-CA5D-4B2F-A4E7-6EEA48373F82}" destId="{1923E90D-309B-46F4-A505-765B028D0645}" srcOrd="1" destOrd="0" presId="urn:microsoft.com/office/officeart/2005/8/layout/orgChart1"/>
    <dgm:cxn modelId="{B8B7B982-D64A-4A30-B470-973C07898728}" srcId="{DBDA78DB-83D3-4737-9A20-A2ECCC38DEB9}" destId="{F2FDFD28-B941-4C9A-A78D-1912B543F0AF}" srcOrd="2" destOrd="0" parTransId="{6F1B5D16-DD18-4B2E-B4A1-32EA9D2A825E}" sibTransId="{E7B82D41-63F4-4DEE-B9EA-927553BDBDEC}"/>
    <dgm:cxn modelId="{17F4EB6B-6E4C-4C8E-B5E6-74F3098E4A61}" type="presOf" srcId="{905BA8E2-BB83-47ED-9AAD-75808FA80203}" destId="{A7ECC4E4-530B-40CB-9AAB-E22B0296E41A}" srcOrd="0" destOrd="0" presId="urn:microsoft.com/office/officeart/2005/8/layout/orgChart1"/>
    <dgm:cxn modelId="{CA0E199C-6581-4A32-943D-4D22A4BC4305}" type="presOf" srcId="{498DB662-B71F-41C7-AC4A-2365D4184877}" destId="{5416820D-12B4-41A8-B7EC-681BC29A1771}" srcOrd="0" destOrd="0" presId="urn:microsoft.com/office/officeart/2005/8/layout/orgChart1"/>
    <dgm:cxn modelId="{925B4574-E727-4DBE-A1A3-BBF6250BCAB4}" type="presParOf" srcId="{B2648FDF-94E4-454A-AB11-2A1F98462B5D}" destId="{74AE7F91-EA64-41F3-9AD4-B31B9F915143}" srcOrd="0" destOrd="0" presId="urn:microsoft.com/office/officeart/2005/8/layout/orgChart1"/>
    <dgm:cxn modelId="{2D139BEF-B4A5-4F34-BF9A-1886699A576D}" type="presParOf" srcId="{74AE7F91-EA64-41F3-9AD4-B31B9F915143}" destId="{D5D7C40E-04C0-4E00-B8CE-F5470276C105}" srcOrd="0" destOrd="0" presId="urn:microsoft.com/office/officeart/2005/8/layout/orgChart1"/>
    <dgm:cxn modelId="{038ECFF5-23CA-4EE3-8EAA-524D501054CA}" type="presParOf" srcId="{D5D7C40E-04C0-4E00-B8CE-F5470276C105}" destId="{59524A3C-F705-4EEB-9805-903EC7135B25}" srcOrd="0" destOrd="0" presId="urn:microsoft.com/office/officeart/2005/8/layout/orgChart1"/>
    <dgm:cxn modelId="{DD761B7F-EBCD-47A0-8986-F0E966DFDFE3}" type="presParOf" srcId="{D5D7C40E-04C0-4E00-B8CE-F5470276C105}" destId="{17FFDA66-DCBA-430F-BFF1-E8F806456D36}" srcOrd="1" destOrd="0" presId="urn:microsoft.com/office/officeart/2005/8/layout/orgChart1"/>
    <dgm:cxn modelId="{A6074A9E-5E6A-4E39-A139-10CF4CF20BF5}" type="presParOf" srcId="{74AE7F91-EA64-41F3-9AD4-B31B9F915143}" destId="{D6C3540A-93C3-4CAC-8B9E-8840700AA181}" srcOrd="1" destOrd="0" presId="urn:microsoft.com/office/officeart/2005/8/layout/orgChart1"/>
    <dgm:cxn modelId="{E2D4087C-0048-4D51-844E-438F5A8347F8}" type="presParOf" srcId="{D6C3540A-93C3-4CAC-8B9E-8840700AA181}" destId="{495AF998-369A-4AD0-A67C-974AF70E344F}" srcOrd="0" destOrd="0" presId="urn:microsoft.com/office/officeart/2005/8/layout/orgChart1"/>
    <dgm:cxn modelId="{27243EF5-1B15-4713-B986-44D7A7EBE710}" type="presParOf" srcId="{D6C3540A-93C3-4CAC-8B9E-8840700AA181}" destId="{65DF8352-A395-4FDC-A592-ED16168AB7EA}" srcOrd="1" destOrd="0" presId="urn:microsoft.com/office/officeart/2005/8/layout/orgChart1"/>
    <dgm:cxn modelId="{9992924B-5D30-4494-8DF1-B3367A96EBFF}" type="presParOf" srcId="{65DF8352-A395-4FDC-A592-ED16168AB7EA}" destId="{690594E5-852F-4C96-89E8-5A5B5905673B}" srcOrd="0" destOrd="0" presId="urn:microsoft.com/office/officeart/2005/8/layout/orgChart1"/>
    <dgm:cxn modelId="{D411B97A-136F-4D3D-89A3-597546DE5920}" type="presParOf" srcId="{690594E5-852F-4C96-89E8-5A5B5905673B}" destId="{2C4989C8-DEC7-4316-96D0-B02FE8E0FDCF}" srcOrd="0" destOrd="0" presId="urn:microsoft.com/office/officeart/2005/8/layout/orgChart1"/>
    <dgm:cxn modelId="{C5081518-9091-4EF2-A2DE-C8B39EDF3E77}" type="presParOf" srcId="{690594E5-852F-4C96-89E8-5A5B5905673B}" destId="{2146AA66-FF3F-4CAF-97D8-2869A3A2B934}" srcOrd="1" destOrd="0" presId="urn:microsoft.com/office/officeart/2005/8/layout/orgChart1"/>
    <dgm:cxn modelId="{E2600CAD-837E-48E3-84C7-3B8D7C985212}" type="presParOf" srcId="{65DF8352-A395-4FDC-A592-ED16168AB7EA}" destId="{3F74D09B-CD7B-4173-A814-E3A89108C0AF}" srcOrd="1" destOrd="0" presId="urn:microsoft.com/office/officeart/2005/8/layout/orgChart1"/>
    <dgm:cxn modelId="{35D1A391-D59A-4658-BBC9-503E63D93B75}" type="presParOf" srcId="{65DF8352-A395-4FDC-A592-ED16168AB7EA}" destId="{2920E9DC-C720-4B35-A311-6F384B8B40E4}" srcOrd="2" destOrd="0" presId="urn:microsoft.com/office/officeart/2005/8/layout/orgChart1"/>
    <dgm:cxn modelId="{E92A31B3-4A89-41B3-B837-B3656CD5621F}" type="presParOf" srcId="{D6C3540A-93C3-4CAC-8B9E-8840700AA181}" destId="{C22A89E4-0C1C-4215-829D-FEF81907215E}" srcOrd="2" destOrd="0" presId="urn:microsoft.com/office/officeart/2005/8/layout/orgChart1"/>
    <dgm:cxn modelId="{9C93982D-EE6F-46C7-B678-FA6B2538837C}" type="presParOf" srcId="{D6C3540A-93C3-4CAC-8B9E-8840700AA181}" destId="{B44D0F2F-6039-4749-AA07-9C36AF069CDE}" srcOrd="3" destOrd="0" presId="urn:microsoft.com/office/officeart/2005/8/layout/orgChart1"/>
    <dgm:cxn modelId="{220FA60F-DF5A-4C97-BFE0-8ACFEC957F94}" type="presParOf" srcId="{B44D0F2F-6039-4749-AA07-9C36AF069CDE}" destId="{A84D19F2-519E-4C84-8EF0-22B7569910BB}" srcOrd="0" destOrd="0" presId="urn:microsoft.com/office/officeart/2005/8/layout/orgChart1"/>
    <dgm:cxn modelId="{B74C6D8B-6310-4AEE-9319-F5F615EE20AD}" type="presParOf" srcId="{A84D19F2-519E-4C84-8EF0-22B7569910BB}" destId="{5595F5DE-DEE1-42DB-A560-4EAA5495361F}" srcOrd="0" destOrd="0" presId="urn:microsoft.com/office/officeart/2005/8/layout/orgChart1"/>
    <dgm:cxn modelId="{EC07DA45-C9DA-49A4-A896-0D8AF70B1A8B}" type="presParOf" srcId="{A84D19F2-519E-4C84-8EF0-22B7569910BB}" destId="{1923E90D-309B-46F4-A505-765B028D0645}" srcOrd="1" destOrd="0" presId="urn:microsoft.com/office/officeart/2005/8/layout/orgChart1"/>
    <dgm:cxn modelId="{9A5F844B-F319-4DE5-A320-BA8A3773E48E}" type="presParOf" srcId="{B44D0F2F-6039-4749-AA07-9C36AF069CDE}" destId="{8F642A91-11B0-42E9-972A-FEAFF5699061}" srcOrd="1" destOrd="0" presId="urn:microsoft.com/office/officeart/2005/8/layout/orgChart1"/>
    <dgm:cxn modelId="{997CB106-16A4-4B5F-8D79-2BA32748E857}" type="presParOf" srcId="{B44D0F2F-6039-4749-AA07-9C36AF069CDE}" destId="{36CCBF3C-6F69-4E85-90CE-C17F9F9644F8}" srcOrd="2" destOrd="0" presId="urn:microsoft.com/office/officeart/2005/8/layout/orgChart1"/>
    <dgm:cxn modelId="{2111A488-52F0-4B53-9BBF-F7DCC913E2DD}" type="presParOf" srcId="{D6C3540A-93C3-4CAC-8B9E-8840700AA181}" destId="{B61201A5-4CC9-485D-B556-3BFE488A4F5D}" srcOrd="4" destOrd="0" presId="urn:microsoft.com/office/officeart/2005/8/layout/orgChart1"/>
    <dgm:cxn modelId="{13FE9F5E-EEFB-4204-9EB0-F3F9B8CBC431}" type="presParOf" srcId="{D6C3540A-93C3-4CAC-8B9E-8840700AA181}" destId="{17E5B1A6-7416-4D5B-A3EA-1E97B7ADD035}" srcOrd="5" destOrd="0" presId="urn:microsoft.com/office/officeart/2005/8/layout/orgChart1"/>
    <dgm:cxn modelId="{08986768-9C0E-40F1-BA42-BEB80F11701A}" type="presParOf" srcId="{17E5B1A6-7416-4D5B-A3EA-1E97B7ADD035}" destId="{13A5D3FB-57C1-4BFA-8080-E83EF35DD250}" srcOrd="0" destOrd="0" presId="urn:microsoft.com/office/officeart/2005/8/layout/orgChart1"/>
    <dgm:cxn modelId="{B023DB12-0E49-46DD-ACF5-2FBD7AF8E7D3}" type="presParOf" srcId="{13A5D3FB-57C1-4BFA-8080-E83EF35DD250}" destId="{186213B3-3E05-4E7D-8B24-DBE80FE47153}" srcOrd="0" destOrd="0" presId="urn:microsoft.com/office/officeart/2005/8/layout/orgChart1"/>
    <dgm:cxn modelId="{14FAFD8D-2BE6-4BBC-90BA-336970AE8EEB}" type="presParOf" srcId="{13A5D3FB-57C1-4BFA-8080-E83EF35DD250}" destId="{38DFCF30-631E-407A-BCBE-0E9BAD903F68}" srcOrd="1" destOrd="0" presId="urn:microsoft.com/office/officeart/2005/8/layout/orgChart1"/>
    <dgm:cxn modelId="{85AAB9DD-BD39-46AF-9D5A-E2DEDD891CC0}" type="presParOf" srcId="{17E5B1A6-7416-4D5B-A3EA-1E97B7ADD035}" destId="{DDDF75AC-119D-4AC2-8DA2-2980A3E97F11}" srcOrd="1" destOrd="0" presId="urn:microsoft.com/office/officeart/2005/8/layout/orgChart1"/>
    <dgm:cxn modelId="{D7FF0047-4F56-439C-9620-7F5E69790904}" type="presParOf" srcId="{17E5B1A6-7416-4D5B-A3EA-1E97B7ADD035}" destId="{3B92B1C0-40D7-4C0F-8D35-4FDA6BEF8F55}" srcOrd="2" destOrd="0" presId="urn:microsoft.com/office/officeart/2005/8/layout/orgChart1"/>
    <dgm:cxn modelId="{4F7FD7E1-DC12-4892-8180-A19B51041CAC}" type="presParOf" srcId="{D6C3540A-93C3-4CAC-8B9E-8840700AA181}" destId="{A7ECC4E4-530B-40CB-9AAB-E22B0296E41A}" srcOrd="6" destOrd="0" presId="urn:microsoft.com/office/officeart/2005/8/layout/orgChart1"/>
    <dgm:cxn modelId="{6B825B6C-FB58-4ED5-A548-88B90DB97615}" type="presParOf" srcId="{D6C3540A-93C3-4CAC-8B9E-8840700AA181}" destId="{97D070D4-EDE6-4024-895D-895498B01117}" srcOrd="7" destOrd="0" presId="urn:microsoft.com/office/officeart/2005/8/layout/orgChart1"/>
    <dgm:cxn modelId="{E6FE6543-73D3-4842-BCF0-2B2661CE44B5}" type="presParOf" srcId="{97D070D4-EDE6-4024-895D-895498B01117}" destId="{E901DA1C-BEB1-4F6E-BE97-145043B31FE7}" srcOrd="0" destOrd="0" presId="urn:microsoft.com/office/officeart/2005/8/layout/orgChart1"/>
    <dgm:cxn modelId="{62FE2057-62DE-4C74-AB39-1C84EE7EB770}" type="presParOf" srcId="{E901DA1C-BEB1-4F6E-BE97-145043B31FE7}" destId="{062626DB-1016-4947-8E58-60A47611BCC6}" srcOrd="0" destOrd="0" presId="urn:microsoft.com/office/officeart/2005/8/layout/orgChart1"/>
    <dgm:cxn modelId="{6212BED9-C224-4414-B506-F08620203D47}" type="presParOf" srcId="{E901DA1C-BEB1-4F6E-BE97-145043B31FE7}" destId="{D0104F6A-709D-4F66-9D84-658995DC7553}" srcOrd="1" destOrd="0" presId="urn:microsoft.com/office/officeart/2005/8/layout/orgChart1"/>
    <dgm:cxn modelId="{CEA7215C-97C1-4F2A-90E5-C0110B56F8B6}" type="presParOf" srcId="{97D070D4-EDE6-4024-895D-895498B01117}" destId="{32AF92DD-3DB7-48E7-8269-E47485EBD0FB}" srcOrd="1" destOrd="0" presId="urn:microsoft.com/office/officeart/2005/8/layout/orgChart1"/>
    <dgm:cxn modelId="{DDA18CC0-4710-4DB0-AEB5-1356D32A339B}" type="presParOf" srcId="{97D070D4-EDE6-4024-895D-895498B01117}" destId="{4E2B09C6-AA6C-4126-B1E9-59BF6761E9B6}" srcOrd="2" destOrd="0" presId="urn:microsoft.com/office/officeart/2005/8/layout/orgChart1"/>
    <dgm:cxn modelId="{CAC6651E-F543-4912-858A-9D4DDD0BE837}" type="presParOf" srcId="{D6C3540A-93C3-4CAC-8B9E-8840700AA181}" destId="{5416820D-12B4-41A8-B7EC-681BC29A1771}" srcOrd="8" destOrd="0" presId="urn:microsoft.com/office/officeart/2005/8/layout/orgChart1"/>
    <dgm:cxn modelId="{A1EAA475-845B-4C68-82C1-6B9980DCEE5E}" type="presParOf" srcId="{D6C3540A-93C3-4CAC-8B9E-8840700AA181}" destId="{F3AB766B-0CA6-4DC8-8757-966F7135A9D7}" srcOrd="9" destOrd="0" presId="urn:microsoft.com/office/officeart/2005/8/layout/orgChart1"/>
    <dgm:cxn modelId="{457CA67C-E660-4FD1-96C5-6DEE9696C3D8}" type="presParOf" srcId="{F3AB766B-0CA6-4DC8-8757-966F7135A9D7}" destId="{94B8A9DE-7218-41BA-867E-88106EA8328B}" srcOrd="0" destOrd="0" presId="urn:microsoft.com/office/officeart/2005/8/layout/orgChart1"/>
    <dgm:cxn modelId="{2E3A9119-0EBA-45C6-A4A9-4CE02B685491}" type="presParOf" srcId="{94B8A9DE-7218-41BA-867E-88106EA8328B}" destId="{743BD298-9A7E-48F3-8762-3B883AC3554D}" srcOrd="0" destOrd="0" presId="urn:microsoft.com/office/officeart/2005/8/layout/orgChart1"/>
    <dgm:cxn modelId="{00825D1D-02F1-4701-BC55-F0A1CA6A8ED1}" type="presParOf" srcId="{94B8A9DE-7218-41BA-867E-88106EA8328B}" destId="{DB63DFC1-2C1E-49C5-BD42-CE493A64FE40}" srcOrd="1" destOrd="0" presId="urn:microsoft.com/office/officeart/2005/8/layout/orgChart1"/>
    <dgm:cxn modelId="{4ABEA97A-24CE-447B-9461-695E87A35D5E}" type="presParOf" srcId="{F3AB766B-0CA6-4DC8-8757-966F7135A9D7}" destId="{0D14D54B-6082-40AF-9D27-595FC7045D97}" srcOrd="1" destOrd="0" presId="urn:microsoft.com/office/officeart/2005/8/layout/orgChart1"/>
    <dgm:cxn modelId="{B8585F45-B8A3-4A7C-8A78-B1FE84C4DAEE}" type="presParOf" srcId="{F3AB766B-0CA6-4DC8-8757-966F7135A9D7}" destId="{AEA6F565-91D0-4D69-8CB8-401E9CA9C51F}" srcOrd="2" destOrd="0" presId="urn:microsoft.com/office/officeart/2005/8/layout/orgChart1"/>
    <dgm:cxn modelId="{12DC70AD-CF64-44CB-88A3-470C0AD16BE6}" type="presParOf" srcId="{74AE7F91-EA64-41F3-9AD4-B31B9F915143}" destId="{481D2648-0539-4000-8421-6A2382A2AC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環境議題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後勤外包和外部夥伴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電子配銷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自動化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4" custScaleX="1126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438BA23D-E06B-4422-80C7-E1452174BDAC}" type="presOf" srcId="{F892C50C-D74D-4696-83BB-A866E3550623}" destId="{5B7B26C1-11A2-4B73-97DD-76D8D5DE2898}" srcOrd="0" destOrd="0" presId="urn:microsoft.com/office/officeart/2005/8/layout/default"/>
    <dgm:cxn modelId="{B4892E62-5CA7-4116-83FE-5CC232B4F2B8}" type="presOf" srcId="{2CF081FB-5FFD-49A9-B8B2-2B910BCCD3F4}" destId="{F3B7F994-D24A-4F25-87C9-A6D1CCC04001}" srcOrd="0" destOrd="0" presId="urn:microsoft.com/office/officeart/2005/8/layout/default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4A3C1BFC-A794-4034-9BA8-CCD19035DA56}" type="presOf" srcId="{5D38511E-4C80-4D7E-9426-B1551097F0E0}" destId="{3A65DD60-BEAE-4FC7-891E-BB8EFBD00AF3}" srcOrd="0" destOrd="0" presId="urn:microsoft.com/office/officeart/2005/8/layout/default"/>
    <dgm:cxn modelId="{83AB4EC3-DE5D-435C-BEA0-0FE087025E12}" type="presOf" srcId="{45868221-7B0C-46DC-94BA-FBA98C2829E3}" destId="{6089B29C-6B05-402C-8B2F-FB649E5405DC}" srcOrd="0" destOrd="0" presId="urn:microsoft.com/office/officeart/2005/8/layout/default"/>
    <dgm:cxn modelId="{D9C23EF4-3A6A-4055-8F40-057FDBAEB53E}" type="presOf" srcId="{2471DC22-D811-4749-A8AB-B86C1A4B00A5}" destId="{9621E30C-68E5-4CC1-95B1-01AE997804A5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C91066E2-0A3F-432A-86E7-73A92555FAA8}" type="presParOf" srcId="{5B7B26C1-11A2-4B73-97DD-76D8D5DE2898}" destId="{F3B7F994-D24A-4F25-87C9-A6D1CCC04001}" srcOrd="0" destOrd="0" presId="urn:microsoft.com/office/officeart/2005/8/layout/default"/>
    <dgm:cxn modelId="{DB078EF2-D20C-4708-9AD4-4D3056564C4E}" type="presParOf" srcId="{5B7B26C1-11A2-4B73-97DD-76D8D5DE2898}" destId="{D55B1097-9738-49D8-8AF1-C79E7E9152F7}" srcOrd="1" destOrd="0" presId="urn:microsoft.com/office/officeart/2005/8/layout/default"/>
    <dgm:cxn modelId="{ACF9D4A3-9C9F-494F-A7D3-9A2A30E46320}" type="presParOf" srcId="{5B7B26C1-11A2-4B73-97DD-76D8D5DE2898}" destId="{9621E30C-68E5-4CC1-95B1-01AE997804A5}" srcOrd="2" destOrd="0" presId="urn:microsoft.com/office/officeart/2005/8/layout/default"/>
    <dgm:cxn modelId="{A0FCFF53-3A81-459A-9238-EBB52814014A}" type="presParOf" srcId="{5B7B26C1-11A2-4B73-97DD-76D8D5DE2898}" destId="{FDE0482D-B2D6-434A-990F-59418BD46553}" srcOrd="3" destOrd="0" presId="urn:microsoft.com/office/officeart/2005/8/layout/default"/>
    <dgm:cxn modelId="{8D690DE6-D26B-497F-9491-4930C4F66EF7}" type="presParOf" srcId="{5B7B26C1-11A2-4B73-97DD-76D8D5DE2898}" destId="{3A65DD60-BEAE-4FC7-891E-BB8EFBD00AF3}" srcOrd="4" destOrd="0" presId="urn:microsoft.com/office/officeart/2005/8/layout/default"/>
    <dgm:cxn modelId="{5274F67D-EB47-4E99-BD96-E007EF3C0FFA}" type="presParOf" srcId="{5B7B26C1-11A2-4B73-97DD-76D8D5DE2898}" destId="{42C2B0D5-D0A1-4323-A7E4-325CD7A1F46E}" srcOrd="5" destOrd="0" presId="urn:microsoft.com/office/officeart/2005/8/layout/default"/>
    <dgm:cxn modelId="{86D0B85F-8AD7-4D3F-8C78-CEBBF7812D1B}" type="presParOf" srcId="{5B7B26C1-11A2-4B73-97DD-76D8D5DE2898}" destId="{6089B29C-6B05-402C-8B2F-FB649E5405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92C21-4938-4E04-A838-70A41AB28C6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7692381-863E-4CCC-AFC7-6890567C344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交易的功能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B16D92-5B61-4D5C-9C71-264C9C94C61E}" type="parTrans" cxnId="{763A7756-C107-445E-8EAC-A8CBBCC14DC5}">
      <dgm:prSet/>
      <dgm:spPr/>
      <dgm:t>
        <a:bodyPr/>
        <a:lstStyle/>
        <a:p>
          <a:endParaRPr lang="zh-TW" altLang="en-US"/>
        </a:p>
      </dgm:t>
    </dgm:pt>
    <dgm:pt modelId="{10825FCC-901F-483C-BBB4-186ED37ED509}" type="sibTrans" cxnId="{763A7756-C107-445E-8EAC-A8CBBCC14DC5}">
      <dgm:prSet/>
      <dgm:spPr/>
      <dgm:t>
        <a:bodyPr/>
        <a:lstStyle/>
        <a:p>
          <a:endParaRPr lang="zh-TW" altLang="en-US"/>
        </a:p>
      </dgm:t>
    </dgm:pt>
    <dgm:pt modelId="{5F02A566-5D56-467E-8AC3-7E350C10E9D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採購：傳達消費者所欲購買產品的訊息給製造商，並實際進行採購。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4DBC6F5-10A4-4F11-AAEC-F2CAC21CCE2A}" type="parTrans" cxnId="{45CBA57F-AE7D-43AC-AA5A-04E1FBEBA194}">
      <dgm:prSet/>
      <dgm:spPr/>
      <dgm:t>
        <a:bodyPr/>
        <a:lstStyle/>
        <a:p>
          <a:endParaRPr lang="zh-TW" altLang="en-US"/>
        </a:p>
      </dgm:t>
    </dgm:pt>
    <dgm:pt modelId="{044A0906-83AD-4601-8B05-1816AC9A1819}" type="sibTrans" cxnId="{45CBA57F-AE7D-43AC-AA5A-04E1FBEBA194}">
      <dgm:prSet/>
      <dgm:spPr/>
      <dgm:t>
        <a:bodyPr/>
        <a:lstStyle/>
        <a:p>
          <a:endParaRPr lang="zh-TW" altLang="en-US"/>
        </a:p>
      </dgm:t>
    </dgm:pt>
    <dgm:pt modelId="{F853468E-2219-432D-A9B9-92D43C584B9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物流的功能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F19F94D-6853-471E-BAEC-3CA9A13DEDB2}" type="parTrans" cxnId="{1DBA166C-3407-4C4F-AD2B-3016FDFD3C8A}">
      <dgm:prSet/>
      <dgm:spPr/>
      <dgm:t>
        <a:bodyPr/>
        <a:lstStyle/>
        <a:p>
          <a:endParaRPr lang="zh-TW" altLang="en-US"/>
        </a:p>
      </dgm:t>
    </dgm:pt>
    <dgm:pt modelId="{D9514484-9797-4E50-9E62-08DE3153F28B}" type="sibTrans" cxnId="{1DBA166C-3407-4C4F-AD2B-3016FDFD3C8A}">
      <dgm:prSet/>
      <dgm:spPr/>
      <dgm:t>
        <a:bodyPr/>
        <a:lstStyle/>
        <a:p>
          <a:endParaRPr lang="zh-TW" altLang="en-US"/>
        </a:p>
      </dgm:t>
    </dgm:pt>
    <dgm:pt modelId="{044C46CA-29F3-4941-9B73-0D701792186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產品所有權移轉：實際轉移產品所有權，將產品所有權從一個通路成員移轉到另一個通路成員，最後轉移到最終顧客。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0F52148-C40C-42D1-962B-41183F69619C}" type="parTrans" cxnId="{286BA857-2D5D-4F32-92A9-C8E004B6DC19}">
      <dgm:prSet/>
      <dgm:spPr/>
      <dgm:t>
        <a:bodyPr/>
        <a:lstStyle/>
        <a:p>
          <a:endParaRPr lang="zh-TW" altLang="en-US"/>
        </a:p>
      </dgm:t>
    </dgm:pt>
    <dgm:pt modelId="{350CD593-7956-44AB-824A-B37F041800BB}" type="sibTrans" cxnId="{286BA857-2D5D-4F32-92A9-C8E004B6DC19}">
      <dgm:prSet/>
      <dgm:spPr/>
      <dgm:t>
        <a:bodyPr/>
        <a:lstStyle/>
        <a:p>
          <a:endParaRPr lang="zh-TW" altLang="en-US"/>
        </a:p>
      </dgm:t>
    </dgm:pt>
    <dgm:pt modelId="{318E3DD2-D492-4956-BAA3-1F535B783D6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交涉：協助達成交易或湊合雙方交易條件，以促成所有權的轉移。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122925-E872-43E6-BC64-F823AFD2D75E}" type="parTrans" cxnId="{E18F60AF-D950-4D03-A61F-798C86672D5C}">
      <dgm:prSet/>
      <dgm:spPr/>
      <dgm:t>
        <a:bodyPr/>
        <a:lstStyle/>
        <a:p>
          <a:endParaRPr lang="zh-TW" altLang="en-US"/>
        </a:p>
      </dgm:t>
    </dgm:pt>
    <dgm:pt modelId="{58E9F81A-381D-4CBA-BD07-D0521E2A3394}" type="sibTrans" cxnId="{E18F60AF-D950-4D03-A61F-798C86672D5C}">
      <dgm:prSet/>
      <dgm:spPr/>
      <dgm:t>
        <a:bodyPr/>
        <a:lstStyle/>
        <a:p>
          <a:endParaRPr lang="zh-TW" altLang="en-US"/>
        </a:p>
      </dgm:t>
    </dgm:pt>
    <dgm:pt modelId="{6419E90B-01E7-42C3-9B38-295AADA53F8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風險承擔：因身為通路成員所承擔的風險（例如：購入過時產品、或產品損壞或失竊）。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4B9F914-B4CD-4AB2-940D-0B17DC5B1DED}" type="parTrans" cxnId="{D6A6D1FC-9063-42C0-9280-666615B769F9}">
      <dgm:prSet/>
      <dgm:spPr/>
      <dgm:t>
        <a:bodyPr/>
        <a:lstStyle/>
        <a:p>
          <a:endParaRPr lang="zh-TW" altLang="en-US"/>
        </a:p>
      </dgm:t>
    </dgm:pt>
    <dgm:pt modelId="{BAE65949-CAC4-4B44-BCB7-B6FD7D16C290}" type="sibTrans" cxnId="{D6A6D1FC-9063-42C0-9280-666615B769F9}">
      <dgm:prSet/>
      <dgm:spPr/>
      <dgm:t>
        <a:bodyPr/>
        <a:lstStyle/>
        <a:p>
          <a:endParaRPr lang="zh-TW" altLang="en-US"/>
        </a:p>
      </dgm:t>
    </dgm:pt>
    <dgm:pt modelId="{36F0AE7F-E5EF-4F8C-99E9-4331F081A8F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資訊：蒐集和傳達有關顧客、競爭者及行銷環境中的行銷資訊。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F8DDE8E-A04D-4767-92EE-A87EFA01F4A7}" type="parTrans" cxnId="{F24C123B-6882-475C-95A0-073D684925B7}">
      <dgm:prSet/>
      <dgm:spPr/>
      <dgm:t>
        <a:bodyPr/>
        <a:lstStyle/>
        <a:p>
          <a:endParaRPr lang="zh-TW" altLang="en-US"/>
        </a:p>
      </dgm:t>
    </dgm:pt>
    <dgm:pt modelId="{9E6B5750-68E0-401C-BB91-A1E828B57F93}" type="sibTrans" cxnId="{F24C123B-6882-475C-95A0-073D684925B7}">
      <dgm:prSet/>
      <dgm:spPr/>
      <dgm:t>
        <a:bodyPr/>
        <a:lstStyle/>
        <a:p>
          <a:endParaRPr lang="zh-TW" altLang="en-US"/>
        </a:p>
      </dgm:t>
    </dgm:pt>
    <dgm:pt modelId="{D397AD00-F660-493A-A500-6FC1F185AE2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組合：從許多不同的生產廠商處購入產品，使顧客能在單一零售點購足所需的全部產品。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533BF5B-22BF-4980-8337-D51BEF3466D6}" type="parTrans" cxnId="{EDE91B08-7379-45D2-98C5-CB08A4C0054F}">
      <dgm:prSet/>
      <dgm:spPr/>
      <dgm:t>
        <a:bodyPr/>
        <a:lstStyle/>
        <a:p>
          <a:endParaRPr lang="zh-TW" altLang="en-US"/>
        </a:p>
      </dgm:t>
    </dgm:pt>
    <dgm:pt modelId="{FF473220-6D78-4E55-B532-2DC998C9925D}" type="sibTrans" cxnId="{EDE91B08-7379-45D2-98C5-CB08A4C0054F}">
      <dgm:prSet/>
      <dgm:spPr/>
      <dgm:t>
        <a:bodyPr/>
        <a:lstStyle/>
        <a:p>
          <a:endParaRPr lang="zh-TW" altLang="en-US"/>
        </a:p>
      </dgm:t>
    </dgm:pt>
    <dgm:pt modelId="{38662BBF-7B19-4FED-9778-B302BFFC5CC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分裝：將大量購入的商品以顧客能接受的小批量出售。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FF09D87-D175-459E-998B-00E65802B512}" type="parTrans" cxnId="{5B2DA881-8282-47EE-9264-A4917307B5EE}">
      <dgm:prSet/>
      <dgm:spPr/>
      <dgm:t>
        <a:bodyPr/>
        <a:lstStyle/>
        <a:p>
          <a:endParaRPr lang="zh-TW" altLang="en-US"/>
        </a:p>
      </dgm:t>
    </dgm:pt>
    <dgm:pt modelId="{1F7355C2-73E6-495E-9A0B-8042042F6D2F}" type="sibTrans" cxnId="{5B2DA881-8282-47EE-9264-A4917307B5EE}">
      <dgm:prSet/>
      <dgm:spPr/>
      <dgm:t>
        <a:bodyPr/>
        <a:lstStyle/>
        <a:p>
          <a:endParaRPr lang="zh-TW" altLang="en-US"/>
        </a:p>
      </dgm:t>
    </dgm:pt>
    <dgm:pt modelId="{5B321000-606C-4C01-874F-1E0C0A4183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促進的功能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CEFEE8A-C495-437D-938E-1239BD04D1D1}" type="parTrans" cxnId="{98303C09-AF93-4BDA-9581-B8F23EE5042E}">
      <dgm:prSet/>
      <dgm:spPr/>
      <dgm:t>
        <a:bodyPr/>
        <a:lstStyle/>
        <a:p>
          <a:endParaRPr lang="zh-TW" altLang="en-US"/>
        </a:p>
      </dgm:t>
    </dgm:pt>
    <dgm:pt modelId="{2A1BD4ED-E698-4A17-85A3-C1A5BC279120}" type="sibTrans" cxnId="{98303C09-AF93-4BDA-9581-B8F23EE5042E}">
      <dgm:prSet/>
      <dgm:spPr/>
      <dgm:t>
        <a:bodyPr/>
        <a:lstStyle/>
        <a:p>
          <a:endParaRPr lang="zh-TW" altLang="en-US"/>
        </a:p>
      </dgm:t>
    </dgm:pt>
    <dgm:pt modelId="{C35F8E8B-415A-4A41-9FAE-1778165DC81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融資：協助取得及融通資金給行銷通路各階層。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7ED8169-1D2F-4EC7-A96F-F3A96BD8FD35}" type="parTrans" cxnId="{2F26933E-B071-4323-822D-2C76C35CB528}">
      <dgm:prSet/>
      <dgm:spPr/>
      <dgm:t>
        <a:bodyPr/>
        <a:lstStyle/>
        <a:p>
          <a:endParaRPr lang="zh-TW" altLang="en-US"/>
        </a:p>
      </dgm:t>
    </dgm:pt>
    <dgm:pt modelId="{B774359A-2B25-4CB2-80C4-D373B23CB0D5}" type="sibTrans" cxnId="{2F26933E-B071-4323-822D-2C76C35CB528}">
      <dgm:prSet/>
      <dgm:spPr/>
      <dgm:t>
        <a:bodyPr/>
        <a:lstStyle/>
        <a:p>
          <a:endParaRPr lang="zh-TW" altLang="en-US"/>
        </a:p>
      </dgm:t>
    </dgm:pt>
    <dgm:pt modelId="{45C1DEA9-CFD3-42BE-8581-A0D3D81566D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推廣：協助廠商進行推廣活動來吸引顧客。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E0105F4-818C-4038-8BC5-741D0A8E4F2A}" type="parTrans" cxnId="{F0B0B803-3827-41FC-B9B6-2E6B6D64B52D}">
      <dgm:prSet/>
      <dgm:spPr/>
      <dgm:t>
        <a:bodyPr/>
        <a:lstStyle/>
        <a:p>
          <a:endParaRPr lang="zh-TW" altLang="en-US"/>
        </a:p>
      </dgm:t>
    </dgm:pt>
    <dgm:pt modelId="{9DEE9758-7EF4-446E-B84D-59F73B5566C0}" type="sibTrans" cxnId="{F0B0B803-3827-41FC-B9B6-2E6B6D64B52D}">
      <dgm:prSet/>
      <dgm:spPr/>
      <dgm:t>
        <a:bodyPr/>
        <a:lstStyle/>
        <a:p>
          <a:endParaRPr lang="zh-TW" altLang="en-US"/>
        </a:p>
      </dgm:t>
    </dgm:pt>
    <dgm:pt modelId="{5B191F61-31D1-45E0-94EF-CBBE62BD02A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實體運配：儲存、擁有與運送產品給最終顧客。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835A34D-F1C2-4D2E-B67D-6467D176AE92}" type="parTrans" cxnId="{B926D840-863A-419C-B108-641DBBA481CC}">
      <dgm:prSet/>
      <dgm:spPr/>
      <dgm:t>
        <a:bodyPr/>
        <a:lstStyle/>
        <a:p>
          <a:endParaRPr lang="zh-TW" altLang="en-US"/>
        </a:p>
      </dgm:t>
    </dgm:pt>
    <dgm:pt modelId="{CBFDFC22-FC3C-4804-8967-880B71CF453F}" type="sibTrans" cxnId="{B926D840-863A-419C-B108-641DBBA481CC}">
      <dgm:prSet/>
      <dgm:spPr/>
      <dgm:t>
        <a:bodyPr/>
        <a:lstStyle/>
        <a:p>
          <a:endParaRPr lang="zh-TW" altLang="en-US"/>
        </a:p>
      </dgm:t>
    </dgm:pt>
    <dgm:pt modelId="{7AF2AD5B-3830-49D2-825E-9CF8A1B95F7A}" type="pres">
      <dgm:prSet presAssocID="{8C892C21-4938-4E04-A838-70A41AB28C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29B15C-8ECA-433C-A4AA-28541DE35250}" type="pres">
      <dgm:prSet presAssocID="{27692381-863E-4CCC-AFC7-6890567C34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B8F933-F212-4508-93D8-F4B038209995}" type="pres">
      <dgm:prSet presAssocID="{27692381-863E-4CCC-AFC7-6890567C344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DCCFE-2481-4A18-ABDA-E56D03B0CBF1}" type="pres">
      <dgm:prSet presAssocID="{F853468E-2219-432D-A9B9-92D43C584B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203517-02EE-401B-8121-C5888E2C8232}" type="pres">
      <dgm:prSet presAssocID="{F853468E-2219-432D-A9B9-92D43C584B9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3D806-FEE6-474C-A779-6408A988FED0}" type="pres">
      <dgm:prSet presAssocID="{5B321000-606C-4C01-874F-1E0C0A4183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8D37DE-4F01-4F3A-80EF-22C8CAEDDA04}" type="pres">
      <dgm:prSet presAssocID="{5B321000-606C-4C01-874F-1E0C0A41838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5AE34F-E983-48D2-84B7-060A3F04BADD}" type="presOf" srcId="{5F02A566-5D56-467E-8AC3-7E350C10E9DD}" destId="{60B8F933-F212-4508-93D8-F4B038209995}" srcOrd="0" destOrd="0" presId="urn:microsoft.com/office/officeart/2005/8/layout/vList2"/>
    <dgm:cxn modelId="{E18F60AF-D950-4D03-A61F-798C86672D5C}" srcId="{27692381-863E-4CCC-AFC7-6890567C3441}" destId="{318E3DD2-D492-4956-BAA3-1F535B783D6B}" srcOrd="2" destOrd="0" parTransId="{35122925-E872-43E6-BC64-F823AFD2D75E}" sibTransId="{58E9F81A-381D-4CBA-BD07-D0521E2A3394}"/>
    <dgm:cxn modelId="{F04D819B-AC07-4CF4-951D-28B5212172E0}" type="presOf" srcId="{5B191F61-31D1-45E0-94EF-CBBE62BD02A5}" destId="{20203517-02EE-401B-8121-C5888E2C8232}" srcOrd="0" destOrd="3" presId="urn:microsoft.com/office/officeart/2005/8/layout/vList2"/>
    <dgm:cxn modelId="{C8EE2552-4AE9-4A17-BB7A-09B983C2866A}" type="presOf" srcId="{38662BBF-7B19-4FED-9778-B302BFFC5CCF}" destId="{20203517-02EE-401B-8121-C5888E2C8232}" srcOrd="0" destOrd="2" presId="urn:microsoft.com/office/officeart/2005/8/layout/vList2"/>
    <dgm:cxn modelId="{62368849-E547-492D-861E-E4A35A634AA8}" type="presOf" srcId="{D397AD00-F660-493A-A500-6FC1F185AE24}" destId="{20203517-02EE-401B-8121-C5888E2C8232}" srcOrd="0" destOrd="1" presId="urn:microsoft.com/office/officeart/2005/8/layout/vList2"/>
    <dgm:cxn modelId="{42B84B79-F93B-4A2E-B2DF-7FF8C0A4682E}" type="presOf" srcId="{318E3DD2-D492-4956-BAA3-1F535B783D6B}" destId="{60B8F933-F212-4508-93D8-F4B038209995}" srcOrd="0" destOrd="2" presId="urn:microsoft.com/office/officeart/2005/8/layout/vList2"/>
    <dgm:cxn modelId="{F0B0B803-3827-41FC-B9B6-2E6B6D64B52D}" srcId="{5B321000-606C-4C01-874F-1E0C0A41838E}" destId="{45C1DEA9-CFD3-42BE-8581-A0D3D81566DA}" srcOrd="1" destOrd="0" parTransId="{7E0105F4-818C-4038-8BC5-741D0A8E4F2A}" sibTransId="{9DEE9758-7EF4-446E-B84D-59F73B5566C0}"/>
    <dgm:cxn modelId="{AD3C6E54-5A47-4AAB-8386-A28D3F2BED54}" type="presOf" srcId="{C35F8E8B-415A-4A41-9FAE-1778165DC81D}" destId="{F78D37DE-4F01-4F3A-80EF-22C8CAEDDA04}" srcOrd="0" destOrd="0" presId="urn:microsoft.com/office/officeart/2005/8/layout/vList2"/>
    <dgm:cxn modelId="{45CBA57F-AE7D-43AC-AA5A-04E1FBEBA194}" srcId="{27692381-863E-4CCC-AFC7-6890567C3441}" destId="{5F02A566-5D56-467E-8AC3-7E350C10E9DD}" srcOrd="0" destOrd="0" parTransId="{44DBC6F5-10A4-4F11-AAEC-F2CAC21CCE2A}" sibTransId="{044A0906-83AD-4601-8B05-1816AC9A1819}"/>
    <dgm:cxn modelId="{1DBA166C-3407-4C4F-AD2B-3016FDFD3C8A}" srcId="{8C892C21-4938-4E04-A838-70A41AB28C67}" destId="{F853468E-2219-432D-A9B9-92D43C584B9D}" srcOrd="1" destOrd="0" parTransId="{EF19F94D-6853-471E-BAEC-3CA9A13DEDB2}" sibTransId="{D9514484-9797-4E50-9E62-08DE3153F28B}"/>
    <dgm:cxn modelId="{2F26933E-B071-4323-822D-2C76C35CB528}" srcId="{5B321000-606C-4C01-874F-1E0C0A41838E}" destId="{C35F8E8B-415A-4A41-9FAE-1778165DC81D}" srcOrd="0" destOrd="0" parTransId="{A7ED8169-1D2F-4EC7-A96F-F3A96BD8FD35}" sibTransId="{B774359A-2B25-4CB2-80C4-D373B23CB0D5}"/>
    <dgm:cxn modelId="{61CCF4FA-E5B5-4D04-BFBD-2CE6B1FD7286}" type="presOf" srcId="{F853468E-2219-432D-A9B9-92D43C584B9D}" destId="{79DDCCFE-2481-4A18-ABDA-E56D03B0CBF1}" srcOrd="0" destOrd="0" presId="urn:microsoft.com/office/officeart/2005/8/layout/vList2"/>
    <dgm:cxn modelId="{D550A536-5A5E-4F9A-AF79-3A516005F9CA}" type="presOf" srcId="{6419E90B-01E7-42C3-9B38-295AADA53F8F}" destId="{60B8F933-F212-4508-93D8-F4B038209995}" srcOrd="0" destOrd="1" presId="urn:microsoft.com/office/officeart/2005/8/layout/vList2"/>
    <dgm:cxn modelId="{5B2DA881-8282-47EE-9264-A4917307B5EE}" srcId="{F853468E-2219-432D-A9B9-92D43C584B9D}" destId="{38662BBF-7B19-4FED-9778-B302BFFC5CCF}" srcOrd="2" destOrd="0" parTransId="{6FF09D87-D175-459E-998B-00E65802B512}" sibTransId="{1F7355C2-73E6-495E-9A0B-8042042F6D2F}"/>
    <dgm:cxn modelId="{EDE91B08-7379-45D2-98C5-CB08A4C0054F}" srcId="{F853468E-2219-432D-A9B9-92D43C584B9D}" destId="{D397AD00-F660-493A-A500-6FC1F185AE24}" srcOrd="1" destOrd="0" parTransId="{C533BF5B-22BF-4980-8337-D51BEF3466D6}" sibTransId="{FF473220-6D78-4E55-B532-2DC998C9925D}"/>
    <dgm:cxn modelId="{B926D840-863A-419C-B108-641DBBA481CC}" srcId="{F853468E-2219-432D-A9B9-92D43C584B9D}" destId="{5B191F61-31D1-45E0-94EF-CBBE62BD02A5}" srcOrd="3" destOrd="0" parTransId="{B835A34D-F1C2-4D2E-B67D-6467D176AE92}" sibTransId="{CBFDFC22-FC3C-4804-8967-880B71CF453F}"/>
    <dgm:cxn modelId="{F24C123B-6882-475C-95A0-073D684925B7}" srcId="{5B321000-606C-4C01-874F-1E0C0A41838E}" destId="{36F0AE7F-E5EF-4F8C-99E9-4331F081A8FB}" srcOrd="2" destOrd="0" parTransId="{8F8DDE8E-A04D-4767-92EE-A87EFA01F4A7}" sibTransId="{9E6B5750-68E0-401C-BB91-A1E828B57F93}"/>
    <dgm:cxn modelId="{98303C09-AF93-4BDA-9581-B8F23EE5042E}" srcId="{8C892C21-4938-4E04-A838-70A41AB28C67}" destId="{5B321000-606C-4C01-874F-1E0C0A41838E}" srcOrd="2" destOrd="0" parTransId="{8CEFEE8A-C495-437D-938E-1239BD04D1D1}" sibTransId="{2A1BD4ED-E698-4A17-85A3-C1A5BC279120}"/>
    <dgm:cxn modelId="{0ACFD0A9-A058-4962-84E0-B219741249C7}" type="presOf" srcId="{8C892C21-4938-4E04-A838-70A41AB28C67}" destId="{7AF2AD5B-3830-49D2-825E-9CF8A1B95F7A}" srcOrd="0" destOrd="0" presId="urn:microsoft.com/office/officeart/2005/8/layout/vList2"/>
    <dgm:cxn modelId="{9C049B42-D844-4DE4-AEF9-9FD3133A1F79}" type="presOf" srcId="{5B321000-606C-4C01-874F-1E0C0A41838E}" destId="{22F3D806-FEE6-474C-A779-6408A988FED0}" srcOrd="0" destOrd="0" presId="urn:microsoft.com/office/officeart/2005/8/layout/vList2"/>
    <dgm:cxn modelId="{286BA857-2D5D-4F32-92A9-C8E004B6DC19}" srcId="{F853468E-2219-432D-A9B9-92D43C584B9D}" destId="{044C46CA-29F3-4941-9B73-0D7017921867}" srcOrd="0" destOrd="0" parTransId="{A0F52148-C40C-42D1-962B-41183F69619C}" sibTransId="{350CD593-7956-44AB-824A-B37F041800BB}"/>
    <dgm:cxn modelId="{C6EE5FD0-66DB-499D-BA59-10B6EB12431D}" type="presOf" srcId="{45C1DEA9-CFD3-42BE-8581-A0D3D81566DA}" destId="{F78D37DE-4F01-4F3A-80EF-22C8CAEDDA04}" srcOrd="0" destOrd="1" presId="urn:microsoft.com/office/officeart/2005/8/layout/vList2"/>
    <dgm:cxn modelId="{D6A6D1FC-9063-42C0-9280-666615B769F9}" srcId="{27692381-863E-4CCC-AFC7-6890567C3441}" destId="{6419E90B-01E7-42C3-9B38-295AADA53F8F}" srcOrd="1" destOrd="0" parTransId="{B4B9F914-B4CD-4AB2-940D-0B17DC5B1DED}" sibTransId="{BAE65949-CAC4-4B44-BCB7-B6FD7D16C290}"/>
    <dgm:cxn modelId="{447462E2-E8A2-4D4A-8BB6-DD3D1ED5E96E}" type="presOf" srcId="{27692381-863E-4CCC-AFC7-6890567C3441}" destId="{1329B15C-8ECA-433C-A4AA-28541DE35250}" srcOrd="0" destOrd="0" presId="urn:microsoft.com/office/officeart/2005/8/layout/vList2"/>
    <dgm:cxn modelId="{9900D739-7A29-442E-B398-0D5026C40FB4}" type="presOf" srcId="{044C46CA-29F3-4941-9B73-0D7017921867}" destId="{20203517-02EE-401B-8121-C5888E2C8232}" srcOrd="0" destOrd="0" presId="urn:microsoft.com/office/officeart/2005/8/layout/vList2"/>
    <dgm:cxn modelId="{CCF85219-2475-4201-8D0A-E04A418E702F}" type="presOf" srcId="{36F0AE7F-E5EF-4F8C-99E9-4331F081A8FB}" destId="{F78D37DE-4F01-4F3A-80EF-22C8CAEDDA04}" srcOrd="0" destOrd="2" presId="urn:microsoft.com/office/officeart/2005/8/layout/vList2"/>
    <dgm:cxn modelId="{763A7756-C107-445E-8EAC-A8CBBCC14DC5}" srcId="{8C892C21-4938-4E04-A838-70A41AB28C67}" destId="{27692381-863E-4CCC-AFC7-6890567C3441}" srcOrd="0" destOrd="0" parTransId="{6DB16D92-5B61-4D5C-9C71-264C9C94C61E}" sibTransId="{10825FCC-901F-483C-BBB4-186ED37ED509}"/>
    <dgm:cxn modelId="{54D56A09-0145-4046-B44A-E012AA57FDDE}" type="presParOf" srcId="{7AF2AD5B-3830-49D2-825E-9CF8A1B95F7A}" destId="{1329B15C-8ECA-433C-A4AA-28541DE35250}" srcOrd="0" destOrd="0" presId="urn:microsoft.com/office/officeart/2005/8/layout/vList2"/>
    <dgm:cxn modelId="{C6A844E0-812C-4BA8-AE6F-BCC5501BE43A}" type="presParOf" srcId="{7AF2AD5B-3830-49D2-825E-9CF8A1B95F7A}" destId="{60B8F933-F212-4508-93D8-F4B038209995}" srcOrd="1" destOrd="0" presId="urn:microsoft.com/office/officeart/2005/8/layout/vList2"/>
    <dgm:cxn modelId="{5F109ED7-87C5-403D-A3C4-4142047B85AE}" type="presParOf" srcId="{7AF2AD5B-3830-49D2-825E-9CF8A1B95F7A}" destId="{79DDCCFE-2481-4A18-ABDA-E56D03B0CBF1}" srcOrd="2" destOrd="0" presId="urn:microsoft.com/office/officeart/2005/8/layout/vList2"/>
    <dgm:cxn modelId="{9B9A4D6A-FA92-4225-936D-77EFA8B3B421}" type="presParOf" srcId="{7AF2AD5B-3830-49D2-825E-9CF8A1B95F7A}" destId="{20203517-02EE-401B-8121-C5888E2C8232}" srcOrd="3" destOrd="0" presId="urn:microsoft.com/office/officeart/2005/8/layout/vList2"/>
    <dgm:cxn modelId="{2052DADA-7192-4BDA-A38B-DF666096BA02}" type="presParOf" srcId="{7AF2AD5B-3830-49D2-825E-9CF8A1B95F7A}" destId="{22F3D806-FEE6-474C-A779-6408A988FED0}" srcOrd="4" destOrd="0" presId="urn:microsoft.com/office/officeart/2005/8/layout/vList2"/>
    <dgm:cxn modelId="{7ABB2EFA-E5AE-48E1-B7BF-4073E147DF2E}" type="presParOf" srcId="{7AF2AD5B-3830-49D2-825E-9CF8A1B95F7A}" destId="{F78D37DE-4F01-4F3A-80EF-22C8CAEDDA04}" srcOrd="5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商品流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所有權流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金錢流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7B4C939E-FC8E-4744-8F48-D68A0220D046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B34BD74-1707-4C41-928B-7820D8D1646E}" type="parTrans" cxnId="{07B55014-435A-444C-8E67-F42D7C3DA4A1}">
      <dgm:prSet/>
      <dgm:spPr/>
      <dgm:t>
        <a:bodyPr/>
        <a:lstStyle/>
        <a:p>
          <a:endParaRPr lang="zh-TW" altLang="en-US"/>
        </a:p>
      </dgm:t>
    </dgm:pt>
    <dgm:pt modelId="{DBBBB70B-7939-4FF6-8BDE-1605834F8A5B}" type="sibTrans" cxnId="{07B55014-435A-444C-8E67-F42D7C3DA4A1}">
      <dgm:prSet/>
      <dgm:spPr/>
      <dgm:t>
        <a:bodyPr/>
        <a:lstStyle/>
        <a:p>
          <a:endParaRPr lang="zh-TW" altLang="en-US"/>
        </a:p>
      </dgm:t>
    </dgm:pt>
    <dgm:pt modelId="{D61DF6C3-9417-49B4-A8B0-DBCD10E37EEE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A57DD48-72CD-4EE2-B481-D7BAC9712A44}" type="parTrans" cxnId="{0052549E-F12B-4FF6-8A21-1641865F7452}">
      <dgm:prSet/>
      <dgm:spPr/>
      <dgm:t>
        <a:bodyPr/>
        <a:lstStyle/>
        <a:p>
          <a:endParaRPr lang="zh-TW" altLang="en-US"/>
        </a:p>
      </dgm:t>
    </dgm:pt>
    <dgm:pt modelId="{DEC11933-B82C-4EC5-9717-5904DD21B4A9}" type="sibTrans" cxnId="{0052549E-F12B-4FF6-8A21-1641865F7452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B88C403-F90C-4D97-895C-EDA927FAAAE5}" type="pres">
      <dgm:prSet presAssocID="{D690FE43-155D-49F9-9329-BB3D3DBFB5EB}" presName="sibTrans" presStyleCnt="0"/>
      <dgm:spPr/>
    </dgm:pt>
    <dgm:pt modelId="{5207513D-EEF9-472F-B898-966030593DAB}" type="pres">
      <dgm:prSet presAssocID="{7B4C939E-FC8E-4744-8F48-D68A0220D046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A7C0B76-14B0-42DF-9A9C-C5CF93B6D153}" type="pres">
      <dgm:prSet presAssocID="{DBBBB70B-7939-4FF6-8BDE-1605834F8A5B}" presName="sibTrans" presStyleCnt="0"/>
      <dgm:spPr/>
    </dgm:pt>
    <dgm:pt modelId="{BC3A09CC-EC38-4AD7-8F65-EC44D248AC75}" type="pres">
      <dgm:prSet presAssocID="{D61DF6C3-9417-49B4-A8B0-DBCD10E37EEE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94E660F1-5374-4934-A3A2-E244C3A8E786}" type="presOf" srcId="{2471DC22-D811-4749-A8AB-B86C1A4B00A5}" destId="{9621E30C-68E5-4CC1-95B1-01AE997804A5}" srcOrd="0" destOrd="0" presId="urn:microsoft.com/office/officeart/2005/8/layout/default"/>
    <dgm:cxn modelId="{C089D34D-ABD0-45FB-A26D-8EF5FB6B9692}" type="presOf" srcId="{2CF081FB-5FFD-49A9-B8B2-2B910BCCD3F4}" destId="{F3B7F994-D24A-4F25-87C9-A6D1CCC04001}" srcOrd="0" destOrd="0" presId="urn:microsoft.com/office/officeart/2005/8/layout/default"/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3DB3F405-2771-4575-ACD1-7D7FD841DF28}" type="presOf" srcId="{7B4C939E-FC8E-4744-8F48-D68A0220D046}" destId="{5207513D-EEF9-472F-B898-966030593DAB}" srcOrd="0" destOrd="0" presId="urn:microsoft.com/office/officeart/2005/8/layout/default"/>
    <dgm:cxn modelId="{7CF844B8-88A1-4A60-AC29-D9C536D0BC84}" type="presOf" srcId="{D61DF6C3-9417-49B4-A8B0-DBCD10E37EEE}" destId="{BC3A09CC-EC38-4AD7-8F65-EC44D248AC75}" srcOrd="0" destOrd="0" presId="urn:microsoft.com/office/officeart/2005/8/layout/default"/>
    <dgm:cxn modelId="{D9520B6D-1EF4-4F8E-AD64-6147AA689976}" type="presOf" srcId="{5D38511E-4C80-4D7E-9426-B1551097F0E0}" destId="{3A65DD60-BEAE-4FC7-891E-BB8EFBD00AF3}" srcOrd="0" destOrd="0" presId="urn:microsoft.com/office/officeart/2005/8/layout/default"/>
    <dgm:cxn modelId="{07B55014-435A-444C-8E67-F42D7C3DA4A1}" srcId="{F892C50C-D74D-4696-83BB-A866E3550623}" destId="{7B4C939E-FC8E-4744-8F48-D68A0220D046}" srcOrd="4" destOrd="0" parTransId="{4B34BD74-1707-4C41-928B-7820D8D1646E}" sibTransId="{DBBBB70B-7939-4FF6-8BDE-1605834F8A5B}"/>
    <dgm:cxn modelId="{0052549E-F12B-4FF6-8A21-1641865F7452}" srcId="{F892C50C-D74D-4696-83BB-A866E3550623}" destId="{D61DF6C3-9417-49B4-A8B0-DBCD10E37EEE}" srcOrd="5" destOrd="0" parTransId="{6A57DD48-72CD-4EE2-B481-D7BAC9712A44}" sibTransId="{DEC11933-B82C-4EC5-9717-5904DD21B4A9}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2DBDC366-4D13-46BD-959B-B482B87C7A2B}" type="presOf" srcId="{F892C50C-D74D-4696-83BB-A866E3550623}" destId="{5B7B26C1-11A2-4B73-97DD-76D8D5DE2898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8D3056C9-890F-4638-AA96-B0395B0A811A}" type="presOf" srcId="{45868221-7B0C-46DC-94BA-FBA98C2829E3}" destId="{6089B29C-6B05-402C-8B2F-FB649E5405DC}" srcOrd="0" destOrd="0" presId="urn:microsoft.com/office/officeart/2005/8/layout/default"/>
    <dgm:cxn modelId="{BE577AD1-8DF6-466A-9E6A-AB7A77B20832}" type="presParOf" srcId="{5B7B26C1-11A2-4B73-97DD-76D8D5DE2898}" destId="{F3B7F994-D24A-4F25-87C9-A6D1CCC04001}" srcOrd="0" destOrd="0" presId="urn:microsoft.com/office/officeart/2005/8/layout/default"/>
    <dgm:cxn modelId="{AAE1063E-E116-44D4-9906-275DD209885F}" type="presParOf" srcId="{5B7B26C1-11A2-4B73-97DD-76D8D5DE2898}" destId="{D55B1097-9738-49D8-8AF1-C79E7E9152F7}" srcOrd="1" destOrd="0" presId="urn:microsoft.com/office/officeart/2005/8/layout/default"/>
    <dgm:cxn modelId="{9ACFA379-DD24-4E60-9608-C57DBF17D538}" type="presParOf" srcId="{5B7B26C1-11A2-4B73-97DD-76D8D5DE2898}" destId="{9621E30C-68E5-4CC1-95B1-01AE997804A5}" srcOrd="2" destOrd="0" presId="urn:microsoft.com/office/officeart/2005/8/layout/default"/>
    <dgm:cxn modelId="{CF4E8E3B-99B0-424B-823B-E43498DA36B2}" type="presParOf" srcId="{5B7B26C1-11A2-4B73-97DD-76D8D5DE2898}" destId="{FDE0482D-B2D6-434A-990F-59418BD46553}" srcOrd="3" destOrd="0" presId="urn:microsoft.com/office/officeart/2005/8/layout/default"/>
    <dgm:cxn modelId="{170113C0-47AB-4448-84A6-6D459D65C9A0}" type="presParOf" srcId="{5B7B26C1-11A2-4B73-97DD-76D8D5DE2898}" destId="{3A65DD60-BEAE-4FC7-891E-BB8EFBD00AF3}" srcOrd="4" destOrd="0" presId="urn:microsoft.com/office/officeart/2005/8/layout/default"/>
    <dgm:cxn modelId="{E1B20F3A-21AC-4C59-A421-2A55CB82BF96}" type="presParOf" srcId="{5B7B26C1-11A2-4B73-97DD-76D8D5DE2898}" destId="{42C2B0D5-D0A1-4323-A7E4-325CD7A1F46E}" srcOrd="5" destOrd="0" presId="urn:microsoft.com/office/officeart/2005/8/layout/default"/>
    <dgm:cxn modelId="{32524F8A-FDF0-4531-B5B7-4F0731E2AC64}" type="presParOf" srcId="{5B7B26C1-11A2-4B73-97DD-76D8D5DE2898}" destId="{6089B29C-6B05-402C-8B2F-FB649E5405DC}" srcOrd="6" destOrd="0" presId="urn:microsoft.com/office/officeart/2005/8/layout/default"/>
    <dgm:cxn modelId="{93E25C32-4B98-4BA8-B49E-9C4AEAC3D10F}" type="presParOf" srcId="{5B7B26C1-11A2-4B73-97DD-76D8D5DE2898}" destId="{BB88C403-F90C-4D97-895C-EDA927FAAAE5}" srcOrd="7" destOrd="0" presId="urn:microsoft.com/office/officeart/2005/8/layout/default"/>
    <dgm:cxn modelId="{36A1EF07-6F10-401A-AFBD-FA7BB273879E}" type="presParOf" srcId="{5B7B26C1-11A2-4B73-97DD-76D8D5DE2898}" destId="{5207513D-EEF9-472F-B898-966030593DAB}" srcOrd="8" destOrd="0" presId="urn:microsoft.com/office/officeart/2005/8/layout/default"/>
    <dgm:cxn modelId="{9FB26990-8AD2-409F-803A-E87F1761B579}" type="presParOf" srcId="{5B7B26C1-11A2-4B73-97DD-76D8D5DE2898}" destId="{6A7C0B76-14B0-42DF-9A9C-C5CF93B6D153}" srcOrd="9" destOrd="0" presId="urn:microsoft.com/office/officeart/2005/8/layout/default"/>
    <dgm:cxn modelId="{AE4C7EE4-6C10-4573-87A1-3627AB0E138F}" type="presParOf" srcId="{5B7B26C1-11A2-4B73-97DD-76D8D5DE2898}" destId="{BC3A09CC-EC38-4AD7-8F65-EC44D248AC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3FBDC79C-1FEE-4110-9942-B433EFAD9C35}" type="presOf" srcId="{21874C3B-E6F9-46BE-BBA7-51B3A98F393E}" destId="{48045E5C-A433-40C5-A9A1-1F2ACC2731E6}" srcOrd="0" destOrd="0" presId="urn:microsoft.com/office/officeart/2005/8/layout/vList2"/>
    <dgm:cxn modelId="{378DBAAE-40EA-4CE4-9614-A023B595DDF1}" type="presOf" srcId="{02984171-8800-4CDE-99D0-52E0E7041F74}" destId="{6A9BF8FD-7C83-4B08-85CC-EF8FDBD9A5A1}" srcOrd="0" destOrd="0" presId="urn:microsoft.com/office/officeart/2005/8/layout/vList2"/>
    <dgm:cxn modelId="{87EEBB00-7A22-45B6-8B53-725395023E82}" type="presOf" srcId="{6EE1F8CB-366B-4837-A5B3-E150B7996724}" destId="{A541DA28-CDCD-489A-9F84-11D61EC9A3FF}" srcOrd="0" destOrd="0" presId="urn:microsoft.com/office/officeart/2005/8/layout/vList2"/>
    <dgm:cxn modelId="{6FCEDD5A-0ECF-4789-B1C3-8FABA7E23F7A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F58606D-5E45-429C-B665-7324624A1B42}" type="presOf" srcId="{92441081-EF9A-4A41-9712-FFA268598394}" destId="{0B052A4C-9EC6-4953-B7A4-B3CB579AF515}" srcOrd="0" destOrd="0" presId="urn:microsoft.com/office/officeart/2005/8/layout/vList2"/>
    <dgm:cxn modelId="{D3895CB8-1CC6-438A-AB33-30AF2A584553}" type="presOf" srcId="{21D204B7-8CEF-44B6-9C07-CE12F0775F3A}" destId="{FC1C9785-4EAA-40D5-A517-48DAC3F311E7}" srcOrd="0" destOrd="0" presId="urn:microsoft.com/office/officeart/2005/8/layout/vList2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10631A62-F62F-4FC3-9259-442B6DE7033C}" type="presParOf" srcId="{A541DA28-CDCD-489A-9F84-11D61EC9A3FF}" destId="{09A62253-66AE-4B25-BF05-80D4F5919D6A}" srcOrd="0" destOrd="0" presId="urn:microsoft.com/office/officeart/2005/8/layout/vList2"/>
    <dgm:cxn modelId="{1A1C743C-D4F5-498A-A5FA-D440184AC1A6}" type="presParOf" srcId="{A541DA28-CDCD-489A-9F84-11D61EC9A3FF}" destId="{78E87418-2E9B-4068-BE3B-AA521FD793DE}" srcOrd="1" destOrd="0" presId="urn:microsoft.com/office/officeart/2005/8/layout/vList2"/>
    <dgm:cxn modelId="{0C3EFABC-2877-4B65-AE5B-E720DD7BB3D0}" type="presParOf" srcId="{A541DA28-CDCD-489A-9F84-11D61EC9A3FF}" destId="{48045E5C-A433-40C5-A9A1-1F2ACC2731E6}" srcOrd="2" destOrd="0" presId="urn:microsoft.com/office/officeart/2005/8/layout/vList2"/>
    <dgm:cxn modelId="{1B01801F-1A7C-4DF3-A6B8-E83FB02BDFAB}" type="presParOf" srcId="{A541DA28-CDCD-489A-9F84-11D61EC9A3FF}" destId="{8E796305-0BD0-4ECF-B55B-8944ACFC328D}" srcOrd="3" destOrd="0" presId="urn:microsoft.com/office/officeart/2005/8/layout/vList2"/>
    <dgm:cxn modelId="{66DE349F-0BD7-4E97-BFF5-B49F238D136F}" type="presParOf" srcId="{A541DA28-CDCD-489A-9F84-11D61EC9A3FF}" destId="{0B052A4C-9EC6-4953-B7A4-B3CB579AF515}" srcOrd="4" destOrd="0" presId="urn:microsoft.com/office/officeart/2005/8/layout/vList2"/>
    <dgm:cxn modelId="{37089284-610C-47DA-A918-C9199F09B87B}" type="presParOf" srcId="{A541DA28-CDCD-489A-9F84-11D61EC9A3FF}" destId="{74905B49-9F37-450F-B8D7-DD9F28F52CAD}" srcOrd="5" destOrd="0" presId="urn:microsoft.com/office/officeart/2005/8/layout/vList2"/>
    <dgm:cxn modelId="{A396A28C-FEA0-4221-9E83-F68583BFCA86}" type="presParOf" srcId="{A541DA28-CDCD-489A-9F84-11D61EC9A3FF}" destId="{FC1C9785-4EAA-40D5-A517-48DAC3F311E7}" srcOrd="6" destOrd="0" presId="urn:microsoft.com/office/officeart/2005/8/layout/vList2"/>
    <dgm:cxn modelId="{3BAF4E8B-7AB0-44EA-BF7E-CC4328FD8951}" type="presParOf" srcId="{A541DA28-CDCD-489A-9F84-11D61EC9A3FF}" destId="{7156330E-8C3F-4521-A73C-2B7B7900D105}" srcOrd="7" destOrd="0" presId="urn:microsoft.com/office/officeart/2005/8/layout/vList2"/>
    <dgm:cxn modelId="{7E7F5791-9D21-42C1-83EA-64491132B094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>
        <a:solidFill>
          <a:srgbClr val="92D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直接通路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間接通路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2" custScaleX="114126" custLinFactNeighborX="-42673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2" custScaleX="111883" custLinFactNeighborX="62629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F5DB73EC-E030-4B1E-B16F-CC5EA4E75BE3}" type="presOf" srcId="{DAA43C58-D23A-420E-8913-BABFFEB08633}" destId="{76095A23-A959-4D82-8209-F4E6C9D8BD50}" srcOrd="0" destOrd="0" presId="urn:microsoft.com/office/officeart/2005/8/layout/default"/>
    <dgm:cxn modelId="{3937F7D2-0B1B-4C5B-9813-A6393B03D140}" type="presOf" srcId="{1B57BCC4-E97C-4E6A-AC6F-3D345A005198}" destId="{05542A5E-26ED-4234-8664-29E163BCDDA0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BB7EB988-1490-4FAB-BEC0-851DDC1CD1D4}" type="presOf" srcId="{990438B5-C578-48F7-9400-D2C7C6FD596E}" destId="{FA2DFF8C-377F-46BC-B51A-AE7A5145C0B7}" srcOrd="0" destOrd="0" presId="urn:microsoft.com/office/officeart/2005/8/layout/default"/>
    <dgm:cxn modelId="{099F7096-90E2-4B11-8CDD-34439BCA1792}" type="presParOf" srcId="{76095A23-A959-4D82-8209-F4E6C9D8BD50}" destId="{05542A5E-26ED-4234-8664-29E163BCDDA0}" srcOrd="0" destOrd="0" presId="urn:microsoft.com/office/officeart/2005/8/layout/default"/>
    <dgm:cxn modelId="{07BD82D9-EC8B-4DBF-BA8C-552FAEA41B5F}" type="presParOf" srcId="{76095A23-A959-4D82-8209-F4E6C9D8BD50}" destId="{5C5C3C28-DBB1-4E45-8E82-71B280824AC3}" srcOrd="1" destOrd="0" presId="urn:microsoft.com/office/officeart/2005/8/layout/default"/>
    <dgm:cxn modelId="{C287BB74-EAAC-4548-9266-6684CA39014B}" type="presParOf" srcId="{76095A23-A959-4D82-8209-F4E6C9D8BD50}" destId="{FA2DFF8C-377F-46BC-B51A-AE7A5145C0B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多重通路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非傳統通路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通路的策略聯盟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回溯通路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4F60B003-8F3E-4E9B-A450-A6C854ED6D42}" type="presOf" srcId="{2CF081FB-5FFD-49A9-B8B2-2B910BCCD3F4}" destId="{F3B7F994-D24A-4F25-87C9-A6D1CCC04001}" srcOrd="0" destOrd="0" presId="urn:microsoft.com/office/officeart/2005/8/layout/default"/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C120593C-0A47-4709-8978-DC542DCFE5C9}" type="presOf" srcId="{5D38511E-4C80-4D7E-9426-B1551097F0E0}" destId="{3A65DD60-BEAE-4FC7-891E-BB8EFBD00AF3}" srcOrd="0" destOrd="0" presId="urn:microsoft.com/office/officeart/2005/8/layout/default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CDDF9617-942E-4A7D-B3A7-4D2E945BAD95}" type="presOf" srcId="{2471DC22-D811-4749-A8AB-B86C1A4B00A5}" destId="{9621E30C-68E5-4CC1-95B1-01AE997804A5}" srcOrd="0" destOrd="0" presId="urn:microsoft.com/office/officeart/2005/8/layout/default"/>
    <dgm:cxn modelId="{E6182C8C-6931-4D18-BD6B-7E1AEB8AE1AC}" type="presOf" srcId="{F892C50C-D74D-4696-83BB-A866E3550623}" destId="{5B7B26C1-11A2-4B73-97DD-76D8D5DE2898}" srcOrd="0" destOrd="0" presId="urn:microsoft.com/office/officeart/2005/8/layout/default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01714D74-6293-416E-840C-AA1E9297E5BF}" type="presOf" srcId="{45868221-7B0C-46DC-94BA-FBA98C2829E3}" destId="{6089B29C-6B05-402C-8B2F-FB649E5405DC}" srcOrd="0" destOrd="0" presId="urn:microsoft.com/office/officeart/2005/8/layout/default"/>
    <dgm:cxn modelId="{61C8EC09-67DB-4B8A-82FD-BD30D1220FBB}" type="presParOf" srcId="{5B7B26C1-11A2-4B73-97DD-76D8D5DE2898}" destId="{F3B7F994-D24A-4F25-87C9-A6D1CCC04001}" srcOrd="0" destOrd="0" presId="urn:microsoft.com/office/officeart/2005/8/layout/default"/>
    <dgm:cxn modelId="{AB46AEF4-B702-472A-84FE-A94A325109CF}" type="presParOf" srcId="{5B7B26C1-11A2-4B73-97DD-76D8D5DE2898}" destId="{D55B1097-9738-49D8-8AF1-C79E7E9152F7}" srcOrd="1" destOrd="0" presId="urn:microsoft.com/office/officeart/2005/8/layout/default"/>
    <dgm:cxn modelId="{9E1C1874-A677-4B77-AFB8-0A6B96FC6A2F}" type="presParOf" srcId="{5B7B26C1-11A2-4B73-97DD-76D8D5DE2898}" destId="{9621E30C-68E5-4CC1-95B1-01AE997804A5}" srcOrd="2" destOrd="0" presId="urn:microsoft.com/office/officeart/2005/8/layout/default"/>
    <dgm:cxn modelId="{AF8DDC04-0DBF-44AD-AE10-5A42065A8CF1}" type="presParOf" srcId="{5B7B26C1-11A2-4B73-97DD-76D8D5DE2898}" destId="{FDE0482D-B2D6-434A-990F-59418BD46553}" srcOrd="3" destOrd="0" presId="urn:microsoft.com/office/officeart/2005/8/layout/default"/>
    <dgm:cxn modelId="{A2F200B0-5839-4F41-8E9C-FDED47435688}" type="presParOf" srcId="{5B7B26C1-11A2-4B73-97DD-76D8D5DE2898}" destId="{3A65DD60-BEAE-4FC7-891E-BB8EFBD00AF3}" srcOrd="4" destOrd="0" presId="urn:microsoft.com/office/officeart/2005/8/layout/default"/>
    <dgm:cxn modelId="{C81B4F54-BD24-4ABA-906F-3B06D0F1304B}" type="presParOf" srcId="{5B7B26C1-11A2-4B73-97DD-76D8D5DE2898}" destId="{42C2B0D5-D0A1-4323-A7E4-325CD7A1F46E}" srcOrd="5" destOrd="0" presId="urn:microsoft.com/office/officeart/2005/8/layout/default"/>
    <dgm:cxn modelId="{404D2410-A46F-4999-85A3-605EA0BC0BD1}" type="presParOf" srcId="{5B7B26C1-11A2-4B73-97DD-76D8D5DE2898}" destId="{6089B29C-6B05-402C-8B2F-FB649E5405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D8D82C-F2C7-4984-9BC5-D205658F2CBD}" type="presOf" srcId="{02984171-8800-4CDE-99D0-52E0E7041F74}" destId="{6A9BF8FD-7C83-4B08-85CC-EF8FDBD9A5A1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2ADA323-BD17-4BE0-9681-2CA242B8CC9B}" type="presOf" srcId="{92441081-EF9A-4A41-9712-FFA268598394}" destId="{0B052A4C-9EC6-4953-B7A4-B3CB579AF515}" srcOrd="0" destOrd="0" presId="urn:microsoft.com/office/officeart/2005/8/layout/vList2"/>
    <dgm:cxn modelId="{823DB8B4-AF0C-40A3-85A8-2E84EABE8796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CDC63824-4EF7-4012-9BEB-443502C49244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E4ADE59C-6FD1-44C8-9240-6BBDF4F94FFD}" type="presOf" srcId="{466623E0-0040-4E26-A554-EEAA51687F87}" destId="{09A62253-66AE-4B25-BF05-80D4F5919D6A}" srcOrd="0" destOrd="0" presId="urn:microsoft.com/office/officeart/2005/8/layout/vList2"/>
    <dgm:cxn modelId="{E877C658-03F9-4AA2-A3E8-FD14C5658ED5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EDB7E65-A02F-47B0-8EA8-CBC9A5C1F7CC}" type="presParOf" srcId="{A541DA28-CDCD-489A-9F84-11D61EC9A3FF}" destId="{09A62253-66AE-4B25-BF05-80D4F5919D6A}" srcOrd="0" destOrd="0" presId="urn:microsoft.com/office/officeart/2005/8/layout/vList2"/>
    <dgm:cxn modelId="{8F0670B1-1219-42DC-BD8A-0F6C9A3FFA0E}" type="presParOf" srcId="{A541DA28-CDCD-489A-9F84-11D61EC9A3FF}" destId="{78E87418-2E9B-4068-BE3B-AA521FD793DE}" srcOrd="1" destOrd="0" presId="urn:microsoft.com/office/officeart/2005/8/layout/vList2"/>
    <dgm:cxn modelId="{A2648286-1A83-435A-949A-AF56823B5342}" type="presParOf" srcId="{A541DA28-CDCD-489A-9F84-11D61EC9A3FF}" destId="{48045E5C-A433-40C5-A9A1-1F2ACC2731E6}" srcOrd="2" destOrd="0" presId="urn:microsoft.com/office/officeart/2005/8/layout/vList2"/>
    <dgm:cxn modelId="{033DB12F-3EA3-41D0-9E91-F9E845E5584B}" type="presParOf" srcId="{A541DA28-CDCD-489A-9F84-11D61EC9A3FF}" destId="{8E796305-0BD0-4ECF-B55B-8944ACFC328D}" srcOrd="3" destOrd="0" presId="urn:microsoft.com/office/officeart/2005/8/layout/vList2"/>
    <dgm:cxn modelId="{E2CF59F9-83D9-4334-B8F6-9DB9DFC20B44}" type="presParOf" srcId="{A541DA28-CDCD-489A-9F84-11D61EC9A3FF}" destId="{0B052A4C-9EC6-4953-B7A4-B3CB579AF515}" srcOrd="4" destOrd="0" presId="urn:microsoft.com/office/officeart/2005/8/layout/vList2"/>
    <dgm:cxn modelId="{A853A369-7207-4E5F-9063-007663E22550}" type="presParOf" srcId="{A541DA28-CDCD-489A-9F84-11D61EC9A3FF}" destId="{74905B49-9F37-450F-B8D7-DD9F28F52CAD}" srcOrd="5" destOrd="0" presId="urn:microsoft.com/office/officeart/2005/8/layout/vList2"/>
    <dgm:cxn modelId="{D5F53CB3-F3BF-45DA-BE36-83D4008172E2}" type="presParOf" srcId="{A541DA28-CDCD-489A-9F84-11D61EC9A3FF}" destId="{FC1C9785-4EAA-40D5-A517-48DAC3F311E7}" srcOrd="6" destOrd="0" presId="urn:microsoft.com/office/officeart/2005/8/layout/vList2"/>
    <dgm:cxn modelId="{BB81231F-D9C7-4C32-84E8-0F45306DD846}" type="presParOf" srcId="{A541DA28-CDCD-489A-9F84-11D61EC9A3FF}" destId="{7156330E-8C3F-4521-A73C-2B7B7900D105}" srcOrd="7" destOrd="0" presId="urn:microsoft.com/office/officeart/2005/8/layout/vList2"/>
    <dgm:cxn modelId="{441CEEC3-CF52-4CD6-8667-60D0D55728A4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F2DBD0-5D5C-4517-BEBD-DD4BDE7E3835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E9129B3F-B501-4B5D-831D-B1F0A69D7D7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設定通路的目標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5C311A-E114-4C8B-BF72-6050836C81A8}" type="par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157812-3D11-4F3F-A8A0-34812FBE58D7}" type="sib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750DBB0-63F1-4AB6-BD1E-C474E147808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界定主要的通路替代方案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7B6A78-A1A1-47C1-A8FC-2A07662D88E5}" type="par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B4935E-DB6F-4659-A22D-C76A4165A1E5}" type="sib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2A0423-4A02-4D40-AF2C-3B015418516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評估通路的替代方案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CF47A67-23D1-4AEC-9BEA-A45C6F8E90ED}" type="par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81C4407-F2F4-49A2-8221-48CC7D031218}" type="sib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8AB866E-D76D-4273-9CAD-400B543A119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通路的監控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3173F4-D054-493D-9EF1-34EC12E73061}" type="par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2421A-3F0C-4B24-9EC9-9B277219D767}" type="sib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DEE6F06-A8C4-45AA-82F2-F71D78B0C2C7}" type="pres">
      <dgm:prSet presAssocID="{03F2DBD0-5D5C-4517-BEBD-DD4BDE7E3835}" presName="Name0" presStyleCnt="0">
        <dgm:presLayoutVars>
          <dgm:dir/>
          <dgm:resizeHandles val="exact"/>
        </dgm:presLayoutVars>
      </dgm:prSet>
      <dgm:spPr/>
    </dgm:pt>
    <dgm:pt modelId="{1951D824-CD33-4E02-BFB0-FC159912A2C9}" type="pres">
      <dgm:prSet presAssocID="{E9129B3F-B501-4B5D-831D-B1F0A69D7D74}" presName="node" presStyleLbl="node1" presStyleIdx="0" presStyleCnt="4" custScaleX="47929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DC0F3-21EF-4A9B-BFD1-3D366A4DA4DC}" type="pres">
      <dgm:prSet presAssocID="{50157812-3D11-4F3F-A8A0-34812FBE58D7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F0D137A7-E813-4641-B073-F581A8C1DACC}" type="pres">
      <dgm:prSet presAssocID="{50157812-3D11-4F3F-A8A0-34812FBE58D7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DD75769-A700-43D6-858B-73CBB9383268}" type="pres">
      <dgm:prSet presAssocID="{9750DBB0-63F1-4AB6-BD1E-C474E147808E}" presName="node" presStyleLbl="node1" presStyleIdx="1" presStyleCnt="4" custScaleX="47929" custScaleY="1104602" custLinFactNeighborX="32517" custLinFactNeighborY="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C90E6-E6E5-421A-99AB-3C1FE2001744}" type="pres">
      <dgm:prSet presAssocID="{25B4935E-DB6F-4659-A22D-C76A4165A1E5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D6C1735D-F3F3-479F-85AA-AAE9C329F008}" type="pres">
      <dgm:prSet presAssocID="{25B4935E-DB6F-4659-A22D-C76A4165A1E5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EB2178FF-4DE6-44C2-9077-2D9C3F57C202}" type="pres">
      <dgm:prSet presAssocID="{F52A0423-4A02-4D40-AF2C-3B015418516B}" presName="node" presStyleLbl="node1" presStyleIdx="2" presStyleCnt="4" custScaleX="47929" custScaleY="1104602" custLinFactNeighborX="27930" custLinFactNeighborY="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1A6F94-4249-4F62-84E2-68F4EF279CA1}" type="pres">
      <dgm:prSet presAssocID="{881C4407-F2F4-49A2-8221-48CC7D03121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707A2654-581F-4F8F-B265-9079F745525C}" type="pres">
      <dgm:prSet presAssocID="{881C4407-F2F4-49A2-8221-48CC7D03121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2668A410-C30A-4816-8C64-7D53BD1F94E6}" type="pres">
      <dgm:prSet presAssocID="{08AB866E-D76D-4273-9CAD-400B543A119B}" presName="node" presStyleLbl="node1" presStyleIdx="3" presStyleCnt="4" custScaleX="47929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7E73A3-F8BA-4207-A2C2-4823806ED493}" type="presOf" srcId="{9750DBB0-63F1-4AB6-BD1E-C474E147808E}" destId="{DDD75769-A700-43D6-858B-73CBB9383268}" srcOrd="0" destOrd="0" presId="urn:microsoft.com/office/officeart/2005/8/layout/process1"/>
    <dgm:cxn modelId="{A2571F9B-2D03-4B3E-8DF0-5E991B8B2947}" type="presOf" srcId="{03F2DBD0-5D5C-4517-BEBD-DD4BDE7E3835}" destId="{0DEE6F06-A8C4-45AA-82F2-F71D78B0C2C7}" srcOrd="0" destOrd="0" presId="urn:microsoft.com/office/officeart/2005/8/layout/process1"/>
    <dgm:cxn modelId="{2FDD7272-7E9E-4D8D-B146-86D7251A4D0D}" srcId="{03F2DBD0-5D5C-4517-BEBD-DD4BDE7E3835}" destId="{F52A0423-4A02-4D40-AF2C-3B015418516B}" srcOrd="2" destOrd="0" parTransId="{8CF47A67-23D1-4AEC-9BEA-A45C6F8E90ED}" sibTransId="{881C4407-F2F4-49A2-8221-48CC7D031218}"/>
    <dgm:cxn modelId="{1D0A8958-CA38-4B2C-9387-F6BBBD74F97C}" type="presOf" srcId="{08AB866E-D76D-4273-9CAD-400B543A119B}" destId="{2668A410-C30A-4816-8C64-7D53BD1F94E6}" srcOrd="0" destOrd="0" presId="urn:microsoft.com/office/officeart/2005/8/layout/process1"/>
    <dgm:cxn modelId="{BD8039B1-B9D7-40F4-AAF6-A4663975BC3E}" srcId="{03F2DBD0-5D5C-4517-BEBD-DD4BDE7E3835}" destId="{E9129B3F-B501-4B5D-831D-B1F0A69D7D74}" srcOrd="0" destOrd="0" parTransId="{7C5C311A-E114-4C8B-BF72-6050836C81A8}" sibTransId="{50157812-3D11-4F3F-A8A0-34812FBE58D7}"/>
    <dgm:cxn modelId="{786E1564-8335-4EE2-A1AF-A043E435AE32}" type="presOf" srcId="{881C4407-F2F4-49A2-8221-48CC7D031218}" destId="{707A2654-581F-4F8F-B265-9079F745525C}" srcOrd="1" destOrd="0" presId="urn:microsoft.com/office/officeart/2005/8/layout/process1"/>
    <dgm:cxn modelId="{6D73BAEE-FBF4-426B-9CAD-A6FBC3FBFF39}" type="presOf" srcId="{E9129B3F-B501-4B5D-831D-B1F0A69D7D74}" destId="{1951D824-CD33-4E02-BFB0-FC159912A2C9}" srcOrd="0" destOrd="0" presId="urn:microsoft.com/office/officeart/2005/8/layout/process1"/>
    <dgm:cxn modelId="{7624142A-2EB5-4EF1-9A49-04AF3AEAB379}" srcId="{03F2DBD0-5D5C-4517-BEBD-DD4BDE7E3835}" destId="{08AB866E-D76D-4273-9CAD-400B543A119B}" srcOrd="3" destOrd="0" parTransId="{C93173F4-D054-493D-9EF1-34EC12E73061}" sibTransId="{7192421A-3F0C-4B24-9EC9-9B277219D767}"/>
    <dgm:cxn modelId="{60EEC4C2-EE98-4A8C-9484-961344057695}" type="presOf" srcId="{50157812-3D11-4F3F-A8A0-34812FBE58D7}" destId="{F0D137A7-E813-4641-B073-F581A8C1DACC}" srcOrd="1" destOrd="0" presId="urn:microsoft.com/office/officeart/2005/8/layout/process1"/>
    <dgm:cxn modelId="{9C729686-4CB9-4538-81F4-F40C605BD50F}" type="presOf" srcId="{50157812-3D11-4F3F-A8A0-34812FBE58D7}" destId="{331DC0F3-21EF-4A9B-BFD1-3D366A4DA4DC}" srcOrd="0" destOrd="0" presId="urn:microsoft.com/office/officeart/2005/8/layout/process1"/>
    <dgm:cxn modelId="{9F2EFA73-9CAF-48CE-BE2D-1F5F9E781BD5}" srcId="{03F2DBD0-5D5C-4517-BEBD-DD4BDE7E3835}" destId="{9750DBB0-63F1-4AB6-BD1E-C474E147808E}" srcOrd="1" destOrd="0" parTransId="{097B6A78-A1A1-47C1-A8FC-2A07662D88E5}" sibTransId="{25B4935E-DB6F-4659-A22D-C76A4165A1E5}"/>
    <dgm:cxn modelId="{A399C7DB-8D46-48B1-92A7-08D0C55785DF}" type="presOf" srcId="{F52A0423-4A02-4D40-AF2C-3B015418516B}" destId="{EB2178FF-4DE6-44C2-9077-2D9C3F57C202}" srcOrd="0" destOrd="0" presId="urn:microsoft.com/office/officeart/2005/8/layout/process1"/>
    <dgm:cxn modelId="{FC85CB1E-E11D-4F3A-87D3-98800684AD95}" type="presOf" srcId="{25B4935E-DB6F-4659-A22D-C76A4165A1E5}" destId="{78BC90E6-E6E5-421A-99AB-3C1FE2001744}" srcOrd="0" destOrd="0" presId="urn:microsoft.com/office/officeart/2005/8/layout/process1"/>
    <dgm:cxn modelId="{F562D9BA-4E84-456E-AF86-0C08183EF18D}" type="presOf" srcId="{881C4407-F2F4-49A2-8221-48CC7D031218}" destId="{601A6F94-4249-4F62-84E2-68F4EF279CA1}" srcOrd="0" destOrd="0" presId="urn:microsoft.com/office/officeart/2005/8/layout/process1"/>
    <dgm:cxn modelId="{384EE4CA-03A3-439D-8746-761CF64356DE}" type="presOf" srcId="{25B4935E-DB6F-4659-A22D-C76A4165A1E5}" destId="{D6C1735D-F3F3-479F-85AA-AAE9C329F008}" srcOrd="1" destOrd="0" presId="urn:microsoft.com/office/officeart/2005/8/layout/process1"/>
    <dgm:cxn modelId="{E600CA79-8E98-422F-986F-69F9E1C74144}" type="presParOf" srcId="{0DEE6F06-A8C4-45AA-82F2-F71D78B0C2C7}" destId="{1951D824-CD33-4E02-BFB0-FC159912A2C9}" srcOrd="0" destOrd="0" presId="urn:microsoft.com/office/officeart/2005/8/layout/process1"/>
    <dgm:cxn modelId="{D4BB8E7E-F3F1-4BB4-B818-A0F0FA48B67A}" type="presParOf" srcId="{0DEE6F06-A8C4-45AA-82F2-F71D78B0C2C7}" destId="{331DC0F3-21EF-4A9B-BFD1-3D366A4DA4DC}" srcOrd="1" destOrd="0" presId="urn:microsoft.com/office/officeart/2005/8/layout/process1"/>
    <dgm:cxn modelId="{E3031448-D291-43BC-937A-3B1951E60D0A}" type="presParOf" srcId="{331DC0F3-21EF-4A9B-BFD1-3D366A4DA4DC}" destId="{F0D137A7-E813-4641-B073-F581A8C1DACC}" srcOrd="0" destOrd="0" presId="urn:microsoft.com/office/officeart/2005/8/layout/process1"/>
    <dgm:cxn modelId="{25408D33-ADA9-488A-896B-614C2AF90E0B}" type="presParOf" srcId="{0DEE6F06-A8C4-45AA-82F2-F71D78B0C2C7}" destId="{DDD75769-A700-43D6-858B-73CBB9383268}" srcOrd="2" destOrd="0" presId="urn:microsoft.com/office/officeart/2005/8/layout/process1"/>
    <dgm:cxn modelId="{BDA423E8-442C-4C8E-BFDE-97E196D7BD30}" type="presParOf" srcId="{0DEE6F06-A8C4-45AA-82F2-F71D78B0C2C7}" destId="{78BC90E6-E6E5-421A-99AB-3C1FE2001744}" srcOrd="3" destOrd="0" presId="urn:microsoft.com/office/officeart/2005/8/layout/process1"/>
    <dgm:cxn modelId="{F1A8EB15-4E5F-44C9-9A18-2E4C7FD74CB6}" type="presParOf" srcId="{78BC90E6-E6E5-421A-99AB-3C1FE2001744}" destId="{D6C1735D-F3F3-479F-85AA-AAE9C329F008}" srcOrd="0" destOrd="0" presId="urn:microsoft.com/office/officeart/2005/8/layout/process1"/>
    <dgm:cxn modelId="{71BE1F32-09D7-4E13-8D21-BB01D3768139}" type="presParOf" srcId="{0DEE6F06-A8C4-45AA-82F2-F71D78B0C2C7}" destId="{EB2178FF-4DE6-44C2-9077-2D9C3F57C202}" srcOrd="4" destOrd="0" presId="urn:microsoft.com/office/officeart/2005/8/layout/process1"/>
    <dgm:cxn modelId="{44AC82E9-3AA8-48C0-A425-41BE6EA82EC7}" type="presParOf" srcId="{0DEE6F06-A8C4-45AA-82F2-F71D78B0C2C7}" destId="{601A6F94-4249-4F62-84E2-68F4EF279CA1}" srcOrd="5" destOrd="0" presId="urn:microsoft.com/office/officeart/2005/8/layout/process1"/>
    <dgm:cxn modelId="{0935C827-5E09-45B4-A9ED-C0872F4CE7C7}" type="presParOf" srcId="{601A6F94-4249-4F62-84E2-68F4EF279CA1}" destId="{707A2654-581F-4F8F-B265-9079F745525C}" srcOrd="0" destOrd="0" presId="urn:microsoft.com/office/officeart/2005/8/layout/process1"/>
    <dgm:cxn modelId="{6281C512-515F-45CF-BACA-B198FE93E08F}" type="presParOf" srcId="{0DEE6F06-A8C4-45AA-82F2-F71D78B0C2C7}" destId="{2668A410-C30A-4816-8C64-7D53BD1F94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密集性配銷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獨占性配銷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選擇性配銷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D973F35-8151-411D-81EA-C084D1FB42DC}" type="presOf" srcId="{2471DC22-D811-4749-A8AB-B86C1A4B00A5}" destId="{9621E30C-68E5-4CC1-95B1-01AE997804A5}" srcOrd="0" destOrd="0" presId="urn:microsoft.com/office/officeart/2005/8/layout/default"/>
    <dgm:cxn modelId="{494F20B4-15A2-4BA4-B471-D4E2E8B910FD}" type="presOf" srcId="{5D38511E-4C80-4D7E-9426-B1551097F0E0}" destId="{3A65DD60-BEAE-4FC7-891E-BB8EFBD00AF3}" srcOrd="0" destOrd="0" presId="urn:microsoft.com/office/officeart/2005/8/layout/default"/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B3EF720D-C5D7-40E5-BD0F-E699457323D2}" type="presOf" srcId="{2CF081FB-5FFD-49A9-B8B2-2B910BCCD3F4}" destId="{F3B7F994-D24A-4F25-87C9-A6D1CCC04001}" srcOrd="0" destOrd="0" presId="urn:microsoft.com/office/officeart/2005/8/layout/default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BC48B2C8-9BDE-4AE7-8A15-4461060E6F0C}" type="presOf" srcId="{F892C50C-D74D-4696-83BB-A866E3550623}" destId="{5B7B26C1-11A2-4B73-97DD-76D8D5DE2898}" srcOrd="0" destOrd="0" presId="urn:microsoft.com/office/officeart/2005/8/layout/default"/>
    <dgm:cxn modelId="{B4F732EB-E9EC-4205-B177-DA01B670D1FE}" type="presParOf" srcId="{5B7B26C1-11A2-4B73-97DD-76D8D5DE2898}" destId="{F3B7F994-D24A-4F25-87C9-A6D1CCC04001}" srcOrd="0" destOrd="0" presId="urn:microsoft.com/office/officeart/2005/8/layout/default"/>
    <dgm:cxn modelId="{1A5D7A96-A72F-43D0-A2D1-03FB4D6F5F42}" type="presParOf" srcId="{5B7B26C1-11A2-4B73-97DD-76D8D5DE2898}" destId="{D55B1097-9738-49D8-8AF1-C79E7E9152F7}" srcOrd="1" destOrd="0" presId="urn:microsoft.com/office/officeart/2005/8/layout/default"/>
    <dgm:cxn modelId="{BAE2F42E-AD65-4E39-AF63-B1C0C4AC43CB}" type="presParOf" srcId="{5B7B26C1-11A2-4B73-97DD-76D8D5DE2898}" destId="{9621E30C-68E5-4CC1-95B1-01AE997804A5}" srcOrd="2" destOrd="0" presId="urn:microsoft.com/office/officeart/2005/8/layout/default"/>
    <dgm:cxn modelId="{EC55F037-2F51-4C52-BA9C-303E4B5F9660}" type="presParOf" srcId="{5B7B26C1-11A2-4B73-97DD-76D8D5DE2898}" destId="{FDE0482D-B2D6-434A-990F-59418BD46553}" srcOrd="3" destOrd="0" presId="urn:microsoft.com/office/officeart/2005/8/layout/default"/>
    <dgm:cxn modelId="{A4299307-8B38-4BA0-A0EB-408366450684}" type="presParOf" srcId="{5B7B26C1-11A2-4B73-97DD-76D8D5DE2898}" destId="{3A65DD60-BEAE-4FC7-891E-BB8EFBD00A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861"/>
          <a:ext cx="7488832" cy="90974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29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29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51271"/>
        <a:ext cx="7400012" cy="820928"/>
      </dsp:txXfrm>
    </dsp:sp>
    <dsp:sp modelId="{48045E5C-A433-40C5-A9A1-1F2ACC2731E6}">
      <dsp:nvSpPr>
        <dsp:cNvPr id="0" name=""/>
        <dsp:cNvSpPr/>
      </dsp:nvSpPr>
      <dsp:spPr>
        <a:xfrm>
          <a:off x="0" y="1000129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1044539"/>
        <a:ext cx="7400012" cy="820928"/>
      </dsp:txXfrm>
    </dsp:sp>
    <dsp:sp modelId="{0B052A4C-9EC6-4953-B7A4-B3CB579AF515}">
      <dsp:nvSpPr>
        <dsp:cNvPr id="0" name=""/>
        <dsp:cNvSpPr/>
      </dsp:nvSpPr>
      <dsp:spPr>
        <a:xfrm>
          <a:off x="0" y="1993397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2037807"/>
        <a:ext cx="7400012" cy="820928"/>
      </dsp:txXfrm>
    </dsp:sp>
    <dsp:sp modelId="{FC1C9785-4EAA-40D5-A517-48DAC3F311E7}">
      <dsp:nvSpPr>
        <dsp:cNvPr id="0" name=""/>
        <dsp:cNvSpPr/>
      </dsp:nvSpPr>
      <dsp:spPr>
        <a:xfrm>
          <a:off x="0" y="2986666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3031076"/>
        <a:ext cx="7400012" cy="820928"/>
      </dsp:txXfrm>
    </dsp:sp>
    <dsp:sp modelId="{6A9BF8FD-7C83-4B08-85CC-EF8FDBD9A5A1}">
      <dsp:nvSpPr>
        <dsp:cNvPr id="0" name=""/>
        <dsp:cNvSpPr/>
      </dsp:nvSpPr>
      <dsp:spPr>
        <a:xfrm>
          <a:off x="0" y="3979934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4024344"/>
        <a:ext cx="7400012" cy="820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F994-D24A-4F25-87C9-A6D1CCC04001}">
      <dsp:nvSpPr>
        <dsp:cNvPr id="0" name=""/>
        <dsp:cNvSpPr/>
      </dsp:nvSpPr>
      <dsp:spPr>
        <a:xfrm>
          <a:off x="3100" y="194676"/>
          <a:ext cx="1678955" cy="1007373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獎賞權力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276" y="243852"/>
        <a:ext cx="1580603" cy="909021"/>
      </dsp:txXfrm>
    </dsp:sp>
    <dsp:sp modelId="{9621E30C-68E5-4CC1-95B1-01AE997804A5}">
      <dsp:nvSpPr>
        <dsp:cNvPr id="0" name=""/>
        <dsp:cNvSpPr/>
      </dsp:nvSpPr>
      <dsp:spPr>
        <a:xfrm>
          <a:off x="1849952" y="194676"/>
          <a:ext cx="1678955" cy="1007373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壓制權力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899128" y="243852"/>
        <a:ext cx="1580603" cy="909021"/>
      </dsp:txXfrm>
    </dsp:sp>
    <dsp:sp modelId="{3A65DD60-BEAE-4FC7-891E-BB8EFBD00AF3}">
      <dsp:nvSpPr>
        <dsp:cNvPr id="0" name=""/>
        <dsp:cNvSpPr/>
      </dsp:nvSpPr>
      <dsp:spPr>
        <a:xfrm>
          <a:off x="3696803" y="194676"/>
          <a:ext cx="1678955" cy="1007373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專家權力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45979" y="243852"/>
        <a:ext cx="1580603" cy="909021"/>
      </dsp:txXfrm>
    </dsp:sp>
    <dsp:sp modelId="{6089B29C-6B05-402C-8B2F-FB649E5405DC}">
      <dsp:nvSpPr>
        <dsp:cNvPr id="0" name=""/>
        <dsp:cNvSpPr/>
      </dsp:nvSpPr>
      <dsp:spPr>
        <a:xfrm>
          <a:off x="5543654" y="194676"/>
          <a:ext cx="1678955" cy="1007373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參考權力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592830" y="243852"/>
        <a:ext cx="1580603" cy="909021"/>
      </dsp:txXfrm>
    </dsp:sp>
    <dsp:sp modelId="{61EA5E31-3013-4E4E-AF7F-701AE7D09657}">
      <dsp:nvSpPr>
        <dsp:cNvPr id="0" name=""/>
        <dsp:cNvSpPr/>
      </dsp:nvSpPr>
      <dsp:spPr>
        <a:xfrm>
          <a:off x="7390506" y="194676"/>
          <a:ext cx="1678955" cy="1007373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法制權力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439682" y="243852"/>
        <a:ext cx="1580603" cy="9090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1196451" y="0"/>
          <a:ext cx="2181537" cy="114691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拉力策略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52439" y="55988"/>
        <a:ext cx="2069561" cy="1034934"/>
      </dsp:txXfrm>
    </dsp:sp>
    <dsp:sp modelId="{FA2DFF8C-377F-46BC-B51A-AE7A5145C0B7}">
      <dsp:nvSpPr>
        <dsp:cNvPr id="0" name=""/>
        <dsp:cNvSpPr/>
      </dsp:nvSpPr>
      <dsp:spPr>
        <a:xfrm>
          <a:off x="5742669" y="0"/>
          <a:ext cx="2138662" cy="114691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推力策略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98657" y="55988"/>
        <a:ext cx="2026686" cy="1034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78337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7341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7435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23362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27037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319382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366398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415402"/>
        <a:ext cx="7390824" cy="905852"/>
      </dsp:txXfrm>
    </dsp:sp>
    <dsp:sp modelId="{6A9BF8FD-7C83-4B08-85CC-EF8FDBD9A5A1}">
      <dsp:nvSpPr>
        <dsp:cNvPr id="0" name=""/>
        <dsp:cNvSpPr/>
      </dsp:nvSpPr>
      <dsp:spPr>
        <a:xfrm>
          <a:off x="0" y="446241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511422"/>
        <a:ext cx="7390824" cy="9058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9B15C-8ECA-433C-A4AA-28541DE35250}">
      <dsp:nvSpPr>
        <dsp:cNvPr id="0" name=""/>
        <dsp:cNvSpPr/>
      </dsp:nvSpPr>
      <dsp:spPr>
        <a:xfrm>
          <a:off x="0" y="8068"/>
          <a:ext cx="9036496" cy="730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交易的功能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5640" y="43708"/>
        <a:ext cx="8965216" cy="658800"/>
      </dsp:txXfrm>
    </dsp:sp>
    <dsp:sp modelId="{60B8F933-F212-4508-93D8-F4B038209995}">
      <dsp:nvSpPr>
        <dsp:cNvPr id="0" name=""/>
        <dsp:cNvSpPr/>
      </dsp:nvSpPr>
      <dsp:spPr>
        <a:xfrm>
          <a:off x="0" y="738148"/>
          <a:ext cx="9036496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20320" rIns="113792" bIns="2032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採購：傳達消費者所欲購買產品的訊息給製造商，並實際進行採購。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風險承擔：因身為通路成員所承擔的風險（例如：購入過時產品、或產品損壞或失竊）。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交涉：協助達成交易或湊合雙方交易條件，以促成所有權的轉移。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0" y="738148"/>
        <a:ext cx="9036496" cy="1130220"/>
      </dsp:txXfrm>
    </dsp:sp>
    <dsp:sp modelId="{79DDCCFE-2481-4A18-ABDA-E56D03B0CBF1}">
      <dsp:nvSpPr>
        <dsp:cNvPr id="0" name=""/>
        <dsp:cNvSpPr/>
      </dsp:nvSpPr>
      <dsp:spPr>
        <a:xfrm>
          <a:off x="0" y="1868368"/>
          <a:ext cx="9036496" cy="7300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物流的功能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5640" y="1904008"/>
        <a:ext cx="8965216" cy="658800"/>
      </dsp:txXfrm>
    </dsp:sp>
    <dsp:sp modelId="{20203517-02EE-401B-8121-C5888E2C8232}">
      <dsp:nvSpPr>
        <dsp:cNvPr id="0" name=""/>
        <dsp:cNvSpPr/>
      </dsp:nvSpPr>
      <dsp:spPr>
        <a:xfrm>
          <a:off x="0" y="2598449"/>
          <a:ext cx="9036496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20320" rIns="113792" bIns="2032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產品所有權移轉：實際轉移產品所有權，將產品所有權從一個通路成員移轉到另一個通路成員，最後轉移到最終顧客。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組合：從許多不同的生產廠商處購入產品，使顧客能在單一零售點購足所需的全部產品。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分裝：將大量購入的商品以顧客能接受的小批量出售。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實體運配：儲存、擁有與運送產品給最終顧客。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0" y="2598449"/>
        <a:ext cx="9036496" cy="1856790"/>
      </dsp:txXfrm>
    </dsp:sp>
    <dsp:sp modelId="{22F3D806-FEE6-474C-A779-6408A988FED0}">
      <dsp:nvSpPr>
        <dsp:cNvPr id="0" name=""/>
        <dsp:cNvSpPr/>
      </dsp:nvSpPr>
      <dsp:spPr>
        <a:xfrm>
          <a:off x="0" y="4455239"/>
          <a:ext cx="9036496" cy="7300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促進的功能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5640" y="4490879"/>
        <a:ext cx="8965216" cy="658800"/>
      </dsp:txXfrm>
    </dsp:sp>
    <dsp:sp modelId="{F78D37DE-4F01-4F3A-80EF-22C8CAEDDA04}">
      <dsp:nvSpPr>
        <dsp:cNvPr id="0" name=""/>
        <dsp:cNvSpPr/>
      </dsp:nvSpPr>
      <dsp:spPr>
        <a:xfrm>
          <a:off x="0" y="5185319"/>
          <a:ext cx="9036496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20320" rIns="113792" bIns="2032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融資：協助取得及融通資金給行銷通路各階層。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推廣：協助廠商進行推廣活動來吸引顧客。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資訊：蒐集和傳達有關顧客、競爭者及行銷環境中的行銷資訊。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0" y="5185319"/>
        <a:ext cx="9036496" cy="113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F994-D24A-4F25-87C9-A6D1CCC04001}">
      <dsp:nvSpPr>
        <dsp:cNvPr id="0" name=""/>
        <dsp:cNvSpPr/>
      </dsp:nvSpPr>
      <dsp:spPr>
        <a:xfrm>
          <a:off x="1107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商品流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979" y="229447"/>
        <a:ext cx="1313694" cy="755518"/>
      </dsp:txXfrm>
    </dsp:sp>
    <dsp:sp modelId="{9621E30C-68E5-4CC1-95B1-01AE997804A5}">
      <dsp:nvSpPr>
        <dsp:cNvPr id="0" name=""/>
        <dsp:cNvSpPr/>
      </dsp:nvSpPr>
      <dsp:spPr>
        <a:xfrm>
          <a:off x="1536089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所有權流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576961" y="229447"/>
        <a:ext cx="1313694" cy="755518"/>
      </dsp:txXfrm>
    </dsp:sp>
    <dsp:sp modelId="{3A65DD60-BEAE-4FC7-891E-BB8EFBD00AF3}">
      <dsp:nvSpPr>
        <dsp:cNvPr id="0" name=""/>
        <dsp:cNvSpPr/>
      </dsp:nvSpPr>
      <dsp:spPr>
        <a:xfrm>
          <a:off x="3071071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金錢流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11943" y="229447"/>
        <a:ext cx="1313694" cy="755518"/>
      </dsp:txXfrm>
    </dsp:sp>
    <dsp:sp modelId="{6089B29C-6B05-402C-8B2F-FB649E5405DC}">
      <dsp:nvSpPr>
        <dsp:cNvPr id="0" name=""/>
        <dsp:cNvSpPr/>
      </dsp:nvSpPr>
      <dsp:spPr>
        <a:xfrm>
          <a:off x="4606053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646925" y="229447"/>
        <a:ext cx="1313694" cy="755518"/>
      </dsp:txXfrm>
    </dsp:sp>
    <dsp:sp modelId="{5207513D-EEF9-472F-B898-966030593DAB}">
      <dsp:nvSpPr>
        <dsp:cNvPr id="0" name=""/>
        <dsp:cNvSpPr/>
      </dsp:nvSpPr>
      <dsp:spPr>
        <a:xfrm>
          <a:off x="6141035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81907" y="229447"/>
        <a:ext cx="1313694" cy="755518"/>
      </dsp:txXfrm>
    </dsp:sp>
    <dsp:sp modelId="{BC3A09CC-EC38-4AD7-8F65-EC44D248AC75}">
      <dsp:nvSpPr>
        <dsp:cNvPr id="0" name=""/>
        <dsp:cNvSpPr/>
      </dsp:nvSpPr>
      <dsp:spPr>
        <a:xfrm>
          <a:off x="7676017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716889" y="229447"/>
        <a:ext cx="1313694" cy="755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78337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7341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74358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23362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27037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319382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36639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415402"/>
        <a:ext cx="7390824" cy="905852"/>
      </dsp:txXfrm>
    </dsp:sp>
    <dsp:sp modelId="{6A9BF8FD-7C83-4B08-85CC-EF8FDBD9A5A1}">
      <dsp:nvSpPr>
        <dsp:cNvPr id="0" name=""/>
        <dsp:cNvSpPr/>
      </dsp:nvSpPr>
      <dsp:spPr>
        <a:xfrm>
          <a:off x="0" y="446241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511422"/>
        <a:ext cx="7390824" cy="905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13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59833" y="322690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行銷通路與實體運配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13-3 </a:t>
            </a:r>
            <a:r>
              <a:rPr lang="zh-TW" altLang="en-US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組織市場的通路結構</a:t>
            </a:r>
            <a:endParaRPr lang="zh-TW" altLang="en-US" sz="3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162" y="1196752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直接通路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3400" y="3429000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間接通路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421736" y="1966118"/>
            <a:ext cx="1384300" cy="4841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512050" y="4251325"/>
            <a:ext cx="1384300" cy="412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531100" y="4873625"/>
            <a:ext cx="1384300" cy="447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527925" y="5553075"/>
            <a:ext cx="1384300" cy="446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35124" y="1967705"/>
            <a:ext cx="7186612" cy="465138"/>
            <a:chOff x="189" y="1454"/>
            <a:chExt cx="4527" cy="293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89" y="1454"/>
              <a:ext cx="880" cy="2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13" idx="3"/>
              <a:endCxn id="8" idx="1"/>
            </p:cNvCxnSpPr>
            <p:nvPr/>
          </p:nvCxnSpPr>
          <p:spPr bwMode="auto">
            <a:xfrm>
              <a:off x="1069" y="1601"/>
              <a:ext cx="3647" cy="5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47650" y="4248150"/>
            <a:ext cx="5116513" cy="450850"/>
            <a:chOff x="189" y="2676"/>
            <a:chExt cx="3223" cy="284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189" y="2676"/>
              <a:ext cx="880" cy="2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7" name="AutoShape 17"/>
            <p:cNvCxnSpPr>
              <a:cxnSpLocks noChangeShapeType="1"/>
              <a:stCxn id="16" idx="3"/>
              <a:endCxn id="39" idx="1"/>
            </p:cNvCxnSpPr>
            <p:nvPr/>
          </p:nvCxnSpPr>
          <p:spPr bwMode="auto">
            <a:xfrm flipV="1">
              <a:off x="1069" y="2814"/>
              <a:ext cx="2343" cy="4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46063" y="4875213"/>
            <a:ext cx="1660525" cy="431800"/>
            <a:chOff x="190" y="3071"/>
            <a:chExt cx="1046" cy="272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190" y="3071"/>
              <a:ext cx="880" cy="2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0" name="AutoShape 20"/>
            <p:cNvCxnSpPr>
              <a:cxnSpLocks noChangeShapeType="1"/>
              <a:stCxn id="19" idx="3"/>
            </p:cNvCxnSpPr>
            <p:nvPr/>
          </p:nvCxnSpPr>
          <p:spPr bwMode="auto">
            <a:xfrm>
              <a:off x="1070" y="3207"/>
              <a:ext cx="166" cy="6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962150" y="4857750"/>
            <a:ext cx="5568950" cy="485775"/>
            <a:chOff x="1236" y="3060"/>
            <a:chExt cx="3508" cy="306"/>
          </a:xfrm>
        </p:grpSpPr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1236" y="3060"/>
              <a:ext cx="1022" cy="306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7030A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代理商</a:t>
              </a:r>
              <a:endParaRPr lang="zh-TW" altLang="en-US" sz="20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3" name="AutoShape 23"/>
            <p:cNvCxnSpPr>
              <a:cxnSpLocks noChangeShapeType="1"/>
              <a:endCxn id="10" idx="1"/>
            </p:cNvCxnSpPr>
            <p:nvPr/>
          </p:nvCxnSpPr>
          <p:spPr bwMode="auto">
            <a:xfrm flipV="1">
              <a:off x="2258" y="3211"/>
              <a:ext cx="2486" cy="2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244475" y="5546725"/>
            <a:ext cx="1658938" cy="431800"/>
            <a:chOff x="190" y="3503"/>
            <a:chExt cx="1045" cy="272"/>
          </a:xfrm>
        </p:grpSpPr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190" y="3503"/>
              <a:ext cx="880" cy="2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6" name="AutoShape 26"/>
            <p:cNvCxnSpPr>
              <a:cxnSpLocks noChangeShapeType="1"/>
              <a:stCxn id="25" idx="3"/>
            </p:cNvCxnSpPr>
            <p:nvPr/>
          </p:nvCxnSpPr>
          <p:spPr bwMode="auto">
            <a:xfrm>
              <a:off x="1070" y="3639"/>
              <a:ext cx="165" cy="4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960563" y="5540375"/>
            <a:ext cx="3403600" cy="485775"/>
            <a:chOff x="1235" y="3490"/>
            <a:chExt cx="2144" cy="306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1235" y="3490"/>
              <a:ext cx="1022" cy="306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7030A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代理商</a:t>
              </a:r>
              <a:endParaRPr lang="zh-TW" altLang="en-US" sz="20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9" name="AutoShape 29"/>
            <p:cNvCxnSpPr>
              <a:cxnSpLocks noChangeShapeType="1"/>
              <a:endCxn id="31" idx="1"/>
            </p:cNvCxnSpPr>
            <p:nvPr/>
          </p:nvCxnSpPr>
          <p:spPr bwMode="auto">
            <a:xfrm>
              <a:off x="2257" y="3643"/>
              <a:ext cx="1122" cy="1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5364164" y="5543550"/>
            <a:ext cx="2163763" cy="481013"/>
            <a:chOff x="3379" y="3492"/>
            <a:chExt cx="1363" cy="303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3379" y="3492"/>
              <a:ext cx="1128" cy="3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工業配銷商</a:t>
              </a:r>
              <a:endPara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32" name="AutoShape 32"/>
            <p:cNvCxnSpPr>
              <a:cxnSpLocks noChangeShapeType="1"/>
              <a:stCxn id="31" idx="3"/>
              <a:endCxn id="11" idx="1"/>
            </p:cNvCxnSpPr>
            <p:nvPr/>
          </p:nvCxnSpPr>
          <p:spPr bwMode="auto">
            <a:xfrm flipV="1">
              <a:off x="4507" y="3639"/>
              <a:ext cx="235" cy="5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7435850" y="2626519"/>
            <a:ext cx="1384300" cy="484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政府用戶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249237" y="2628107"/>
            <a:ext cx="7200901" cy="465137"/>
            <a:chOff x="190" y="1799"/>
            <a:chExt cx="4536" cy="293"/>
          </a:xfrm>
        </p:grpSpPr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190" y="1799"/>
              <a:ext cx="880" cy="2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36" name="AutoShape 36"/>
            <p:cNvCxnSpPr>
              <a:cxnSpLocks noChangeShapeType="1"/>
              <a:stCxn id="35" idx="3"/>
              <a:endCxn id="33" idx="1"/>
            </p:cNvCxnSpPr>
            <p:nvPr/>
          </p:nvCxnSpPr>
          <p:spPr bwMode="auto">
            <a:xfrm>
              <a:off x="1070" y="1946"/>
              <a:ext cx="3656" cy="32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5364163" y="4225925"/>
            <a:ext cx="2147888" cy="481013"/>
            <a:chOff x="3360" y="2662"/>
            <a:chExt cx="1353" cy="303"/>
          </a:xfrm>
        </p:grpSpPr>
        <p:cxnSp>
          <p:nvCxnSpPr>
            <p:cNvPr id="38" name="AutoShape 38"/>
            <p:cNvCxnSpPr>
              <a:cxnSpLocks noChangeShapeType="1"/>
              <a:stCxn id="39" idx="3"/>
              <a:endCxn id="9" idx="1"/>
            </p:cNvCxnSpPr>
            <p:nvPr/>
          </p:nvCxnSpPr>
          <p:spPr bwMode="auto">
            <a:xfrm flipV="1">
              <a:off x="4478" y="2808"/>
              <a:ext cx="235" cy="6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3360" y="2662"/>
              <a:ext cx="1118" cy="3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工商配銷商</a:t>
              </a:r>
              <a:endPara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3215258" y="1558663"/>
            <a:ext cx="3473450" cy="2088341"/>
          </a:xfrm>
          <a:prstGeom prst="wedgeRoundRectCallout">
            <a:avLst>
              <a:gd name="adj1" fmla="val 36426"/>
              <a:gd name="adj2" fmla="val 73031"/>
              <a:gd name="adj3" fmla="val 16667"/>
            </a:avLst>
          </a:prstGeom>
          <a:solidFill>
            <a:srgbClr val="00B0F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工業配銷商扮演批發商的角色，他們會取得商品所有權，甚至會維持產品的存貨、銷售，並進行售後服務，並對產品在推廣上作強而有力的</a:t>
            </a:r>
            <a:r>
              <a:rPr lang="zh-TW" alt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支援</a:t>
            </a:r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。</a:t>
            </a:r>
            <a:r>
              <a:rPr lang="zh-TW" alt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 </a:t>
            </a:r>
            <a:endParaRPr lang="zh-TW" altLang="en-US" sz="2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3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服務市場的通路結構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4532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由於大部分的服務是生產與消費同步進行，因此服務通常會偏向採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直接通路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服務市場的中間商通常是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代理商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，例如：旅行社代理飯店的訂房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42914" y="6270625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5750" y="3306763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直接通路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7975" y="5229200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間接通路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164288" y="4095750"/>
            <a:ext cx="1409800" cy="6207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服務用戶</a:t>
            </a:r>
            <a:endParaRPr lang="zh-TW" altLang="en-US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161114" y="5967413"/>
            <a:ext cx="1409800" cy="530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服務用戶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39751" y="4097338"/>
            <a:ext cx="6624638" cy="596900"/>
            <a:chOff x="318" y="1535"/>
            <a:chExt cx="4173" cy="376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18" y="1535"/>
              <a:ext cx="1084" cy="37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服務提供者</a:t>
              </a:r>
              <a:endParaRPr lang="zh-TW" altLang="en-US" sz="2000" b="1" spc="15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2" name="AutoShape 9"/>
            <p:cNvCxnSpPr>
              <a:cxnSpLocks noChangeShapeType="1"/>
              <a:stCxn id="11" idx="3"/>
              <a:endCxn id="8" idx="1"/>
            </p:cNvCxnSpPr>
            <p:nvPr/>
          </p:nvCxnSpPr>
          <p:spPr bwMode="auto">
            <a:xfrm>
              <a:off x="1402" y="1723"/>
              <a:ext cx="3089" cy="7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25464" y="5951538"/>
            <a:ext cx="3241674" cy="577850"/>
            <a:chOff x="318" y="2811"/>
            <a:chExt cx="2042" cy="364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318" y="2811"/>
              <a:ext cx="1075" cy="3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服務提供者</a:t>
              </a:r>
              <a:endParaRPr lang="zh-TW" altLang="en-US" sz="2000" b="1" spc="15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5" name="AutoShape 12"/>
            <p:cNvCxnSpPr>
              <a:cxnSpLocks noChangeShapeType="1"/>
              <a:stCxn id="14" idx="3"/>
            </p:cNvCxnSpPr>
            <p:nvPr/>
          </p:nvCxnSpPr>
          <p:spPr bwMode="auto">
            <a:xfrm flipV="1">
              <a:off x="1393" y="2988"/>
              <a:ext cx="967" cy="5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3767141" y="5921375"/>
            <a:ext cx="3394076" cy="623888"/>
            <a:chOff x="2360" y="2792"/>
            <a:chExt cx="2138" cy="393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360" y="2792"/>
              <a:ext cx="929" cy="393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7030A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代理商</a:t>
              </a:r>
              <a:endParaRPr lang="zh-TW" altLang="en-US" sz="20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8" name="AutoShape 15"/>
            <p:cNvCxnSpPr>
              <a:cxnSpLocks noChangeShapeType="1"/>
              <a:endCxn id="9" idx="1"/>
            </p:cNvCxnSpPr>
            <p:nvPr/>
          </p:nvCxnSpPr>
          <p:spPr bwMode="auto">
            <a:xfrm>
              <a:off x="3289" y="2988"/>
              <a:ext cx="1209" cy="0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標題 1"/>
          <p:cNvSpPr txBox="1">
            <a:spLocks/>
          </p:cNvSpPr>
          <p:nvPr/>
        </p:nvSpPr>
        <p:spPr>
          <a:xfrm>
            <a:off x="2614889" y="3149567"/>
            <a:ext cx="42893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13-4 </a:t>
            </a:r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服務市場的通路結構</a:t>
            </a:r>
            <a:endParaRPr lang="zh-TW" altLang="en-US" sz="2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  <p:bldP spid="7" grpId="0" animBg="1"/>
      <p:bldP spid="8" grpId="0" animBg="1"/>
      <p:bldP spid="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其他通路的選擇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58286" y="6356350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17721721"/>
              </p:ext>
            </p:extLst>
          </p:nvPr>
        </p:nvGraphicFramePr>
        <p:xfrm>
          <a:off x="41150" y="1210469"/>
          <a:ext cx="9072563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22870" y="2636912"/>
            <a:ext cx="2532906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當生產者選擇兩種或兩種以上的通路，將同一產品配銷到目標市場時，這種方式稱為複式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配銷或</a:t>
            </a:r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多重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配銷</a:t>
            </a:r>
            <a:r>
              <a:rPr lang="zh-TW" altLang="en-US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71" y="3371850"/>
            <a:ext cx="2183308" cy="218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23912"/>
          <a:stretch/>
        </p:blipFill>
        <p:spPr bwMode="auto">
          <a:xfrm>
            <a:off x="5606101" y="2842357"/>
            <a:ext cx="2585301" cy="131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1488" r="5134" b="9889"/>
          <a:stretch/>
        </p:blipFill>
        <p:spPr bwMode="auto">
          <a:xfrm>
            <a:off x="5606101" y="4523494"/>
            <a:ext cx="2806463" cy="1013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1" y="5815012"/>
            <a:ext cx="3469829" cy="485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V="1">
            <a:off x="4733379" y="3501008"/>
            <a:ext cx="872722" cy="102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733379" y="4523494"/>
            <a:ext cx="872722" cy="506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4733379" y="4528083"/>
            <a:ext cx="872722" cy="1529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343320" y="2668369"/>
            <a:ext cx="2390059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能夠使某一利基市場的廠商迅速取得進入市場的管道，而不需另外建立傳統的通路。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16433" r="14640" b="12154"/>
          <a:stretch/>
        </p:blipFill>
        <p:spPr bwMode="auto">
          <a:xfrm>
            <a:off x="2688853" y="4972802"/>
            <a:ext cx="1905744" cy="151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733379" y="5342361"/>
            <a:ext cx="4087093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例如，很多廠商透過電視購物可以很快取得銷售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成果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12751" y="2649616"/>
            <a:ext cx="228600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指廠商使用另一個製造商已建立好的通路，此方式常見於全球的行銷通路，或是通路的建立成本很高且曠日費時的情況。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39562" y="2641775"/>
            <a:ext cx="221793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回溯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通路發生</a:t>
            </a:r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在產品的移動方向和傳統通路相反時，亦即是由顧客回溯至生產者。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17" grpId="0"/>
      <p:bldP spid="18" grpId="0"/>
      <p:bldP spid="18" grpId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69817638"/>
              </p:ext>
            </p:extLst>
          </p:nvPr>
        </p:nvGraphicFramePr>
        <p:xfrm>
          <a:off x="899592" y="476672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45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通路管理決策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57301"/>
            <a:ext cx="8229600" cy="94756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通路管理決策主要包括以下幾個步驟：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93397"/>
              </p:ext>
            </p:extLst>
          </p:nvPr>
        </p:nvGraphicFramePr>
        <p:xfrm>
          <a:off x="755576" y="1914525"/>
          <a:ext cx="756084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設定通路的目標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10063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顧客對於通路「</a:t>
            </a:r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服務產出的需求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」可由下列四個構面來看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批量大小、等待時間、地理上的便利性、產品多樣化。</a:t>
            </a:r>
            <a:endParaRPr lang="en-US" altLang="zh-TW" sz="30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通路的目標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主要表現在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以下幾個方面：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產品普及性、推廣及促銷的努力、顧客服務、市場資訊、成本效益。</a:t>
            </a:r>
            <a:endParaRPr lang="en-US" altLang="zh-TW" sz="30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通路的限制因素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產品特性、中間商特性、市場特性、公司特性、環境特性。</a:t>
            </a:r>
            <a:endParaRPr lang="zh-TW" altLang="en-US" sz="3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界定主要的通路替代方案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7288"/>
            <a:ext cx="8229600" cy="220027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為了達成通路目標，行銷管理人員必須決定通路的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長度與廣度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有關通路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廣度的決策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主要包含以下三種策略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選擇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78531365"/>
              </p:ext>
            </p:extLst>
          </p:nvPr>
        </p:nvGraphicFramePr>
        <p:xfrm>
          <a:off x="14288" y="3211835"/>
          <a:ext cx="9072563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222375" y="4523978"/>
            <a:ext cx="324036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採用最大可能數目的零售商來配銷產品，優點是能夠提供最大的產品涵蓋面。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16" y="5641381"/>
            <a:ext cx="1172109" cy="1172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462735" y="4523978"/>
            <a:ext cx="2837457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指在某一地理區域中，只允許一家或極少數零售商（或經銷商）來配銷其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4168" y="4523978"/>
            <a:ext cx="294553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藉由挑選經銷商，使其在單一地區只有少數幾家經銷商。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47" y="5588054"/>
            <a:ext cx="1477529" cy="1253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22872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評估通路的替代方案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68864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選擇通路替代方案所使用的主要評估準則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如下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經濟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準則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從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成本效益分析的觀點，仔細評估各替代方案能增加多少銷售額、利潤，以及會增加多少成本。</a:t>
            </a:r>
          </a:p>
          <a:p>
            <a:pPr marL="0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控制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準則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通路關係是長期合作關係，因此行銷人員必須考慮能否控制該通路，以及彼此是否能夠密切配合。</a:t>
            </a:r>
          </a:p>
          <a:p>
            <a:pPr marL="0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調適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準則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萬一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所選擇的通路不適當時，是否可以彈性調整？彼此承諾的期間長短為何？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37477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通路的監控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332571"/>
              </p:ext>
            </p:extLst>
          </p:nvPr>
        </p:nvGraphicFramePr>
        <p:xfrm>
          <a:off x="179512" y="1257300"/>
          <a:ext cx="8712968" cy="486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9" y="1340768"/>
            <a:ext cx="2286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9878"/>
          <a:stretch/>
        </p:blipFill>
        <p:spPr bwMode="auto">
          <a:xfrm>
            <a:off x="7119700" y="4857751"/>
            <a:ext cx="1901938" cy="1772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8136"/>
          <a:stretch/>
        </p:blipFill>
        <p:spPr bwMode="auto">
          <a:xfrm>
            <a:off x="0" y="5014914"/>
            <a:ext cx="2057400" cy="1615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71450" y="1297906"/>
            <a:ext cx="30146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通路的監控可以從三個角度來看：</a:t>
            </a:r>
            <a:endParaRPr lang="zh-TW" alt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158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通路的領導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74441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通路的成效，視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通路領袖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而定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通路領袖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有能力掌控整個通路的關鍵通路成員，其往往會致力於建立通路的規範、處理通路的衝突、降低通路的成本，以及強化顧客的價值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其權力的來源如下：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89436071"/>
              </p:ext>
            </p:extLst>
          </p:nvPr>
        </p:nvGraphicFramePr>
        <p:xfrm>
          <a:off x="14287" y="4552553"/>
          <a:ext cx="9072563" cy="139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A5E31-3013-4E4E-AF7F-701AE7D09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1EA5E31-3013-4E4E-AF7F-701AE7D09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>
            <a:normAutofit/>
          </a:bodyPr>
          <a:lstStyle/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13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zh-TW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行銷</a:t>
            </a:r>
            <a:r>
              <a:rPr lang="zh-TW" altLang="zh-TW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通路與實體運配</a:t>
            </a:r>
            <a:endParaRPr lang="zh-TW" altLang="zh-TW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676663350"/>
              </p:ext>
            </p:extLst>
          </p:nvPr>
        </p:nvGraphicFramePr>
        <p:xfrm>
          <a:off x="899592" y="112474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40681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通路的合作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4768850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提升通路合作的方法有好幾種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1)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如果通路成員能將整個通路體系視為一體，並認為通路整體的利益要比各個成員的利益重要，則通路成員間的合作便會更形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密切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2)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若通路整體利益的提升會直接或間接增加個別通路成員的利益時，那麼也會強化通路成員間的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合作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3)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通路成員間的分工愈清楚，任務的劃分愈明確，則愈可能進行協調合作。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通路的衝突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通路的衝突可分為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垂直通路的衝突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水平通路的衝突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的衝突是行銷通路中，不同階層通路成員間的衝突，常見的有批發商與零售商的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的衝突是行銷通路中，同一階層通路成員間的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造成通路衝突的主要原因是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目標不一致、權利義務不清楚、錯誤的認知與溝通。</a:t>
            </a:r>
            <a:endParaRPr lang="zh-TW" altLang="en-US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7275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運用通路的兩個基本策略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615170"/>
              </p:ext>
            </p:extLst>
          </p:nvPr>
        </p:nvGraphicFramePr>
        <p:xfrm>
          <a:off x="79424" y="1124744"/>
          <a:ext cx="8856984" cy="11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80641" y="2419945"/>
            <a:ext cx="2286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將行銷努力聚焦於建立目標市場中最終顧客的次級需求（亦即對產品品牌的需求）與品牌忠誠度上。</a:t>
            </a:r>
            <a:endParaRPr lang="zh-TW" altLang="en-US" sz="24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214787" y="2405657"/>
            <a:ext cx="2457450" cy="4321175"/>
            <a:chOff x="708" y="1046"/>
            <a:chExt cx="1548" cy="2722"/>
          </a:xfrm>
        </p:grpSpPr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708" y="1046"/>
              <a:ext cx="1548" cy="2722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97" y="1299"/>
              <a:ext cx="919" cy="2236"/>
              <a:chOff x="1530" y="1266"/>
              <a:chExt cx="919" cy="2236"/>
            </a:xfrm>
          </p:grpSpPr>
          <p:sp>
            <p:nvSpPr>
              <p:cNvPr id="12" name="AutoShape 38"/>
              <p:cNvSpPr>
                <a:spLocks noChangeArrowheads="1"/>
              </p:cNvSpPr>
              <p:nvPr/>
            </p:nvSpPr>
            <p:spPr bwMode="auto">
              <a:xfrm>
                <a:off x="1547" y="1266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製造廠商</a:t>
                </a:r>
              </a:p>
            </p:txBody>
          </p:sp>
          <p:sp>
            <p:nvSpPr>
              <p:cNvPr id="13" name="AutoShape 39"/>
              <p:cNvSpPr>
                <a:spLocks noChangeArrowheads="1"/>
              </p:cNvSpPr>
              <p:nvPr/>
            </p:nvSpPr>
            <p:spPr bwMode="auto">
              <a:xfrm>
                <a:off x="1530" y="1817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批發商</a:t>
                </a:r>
              </a:p>
            </p:txBody>
          </p:sp>
          <p:sp>
            <p:nvSpPr>
              <p:cNvPr id="14" name="AutoShape 40"/>
              <p:cNvSpPr>
                <a:spLocks noChangeArrowheads="1"/>
              </p:cNvSpPr>
              <p:nvPr/>
            </p:nvSpPr>
            <p:spPr bwMode="auto">
              <a:xfrm>
                <a:off x="1546" y="2260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中盤商</a:t>
                </a:r>
              </a:p>
            </p:txBody>
          </p:sp>
          <p:sp>
            <p:nvSpPr>
              <p:cNvPr id="15" name="AutoShape 41"/>
              <p:cNvSpPr>
                <a:spLocks noChangeArrowheads="1"/>
              </p:cNvSpPr>
              <p:nvPr/>
            </p:nvSpPr>
            <p:spPr bwMode="auto">
              <a:xfrm>
                <a:off x="1538" y="2735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零售商</a:t>
                </a:r>
              </a:p>
            </p:txBody>
          </p:sp>
          <p:sp>
            <p:nvSpPr>
              <p:cNvPr id="16" name="AutoShape 42"/>
              <p:cNvSpPr>
                <a:spLocks noChangeArrowheads="1"/>
              </p:cNvSpPr>
              <p:nvPr/>
            </p:nvSpPr>
            <p:spPr bwMode="auto">
              <a:xfrm>
                <a:off x="1555" y="3194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最終顧客</a:t>
                </a:r>
              </a:p>
            </p:txBody>
          </p:sp>
          <p:cxnSp>
            <p:nvCxnSpPr>
              <p:cNvPr id="17" name="AutoShape 43"/>
              <p:cNvCxnSpPr>
                <a:cxnSpLocks noChangeShapeType="1"/>
                <a:stCxn id="16" idx="0"/>
              </p:cNvCxnSpPr>
              <p:nvPr/>
            </p:nvCxnSpPr>
            <p:spPr bwMode="auto">
              <a:xfrm flipH="1" flipV="1">
                <a:off x="1994" y="2978"/>
                <a:ext cx="4" cy="207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AutoShape 44"/>
              <p:cNvCxnSpPr>
                <a:cxnSpLocks noChangeShapeType="1"/>
                <a:endCxn id="14" idx="2"/>
              </p:cNvCxnSpPr>
              <p:nvPr/>
            </p:nvCxnSpPr>
            <p:spPr bwMode="auto">
              <a:xfrm flipH="1" flipV="1">
                <a:off x="1989" y="2577"/>
                <a:ext cx="5" cy="149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AutoShape 45"/>
              <p:cNvCxnSpPr>
                <a:cxnSpLocks noChangeShapeType="1"/>
                <a:stCxn id="14" idx="0"/>
              </p:cNvCxnSpPr>
              <p:nvPr/>
            </p:nvCxnSpPr>
            <p:spPr bwMode="auto">
              <a:xfrm flipH="1" flipV="1">
                <a:off x="1986" y="2060"/>
                <a:ext cx="3" cy="191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AutoShape 46"/>
              <p:cNvCxnSpPr>
                <a:cxnSpLocks noChangeShapeType="1"/>
                <a:endCxn id="12" idx="2"/>
              </p:cNvCxnSpPr>
              <p:nvPr/>
            </p:nvCxnSpPr>
            <p:spPr bwMode="auto">
              <a:xfrm flipV="1">
                <a:off x="1986" y="1583"/>
                <a:ext cx="4" cy="225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AutoShape 47"/>
              <p:cNvCxnSpPr>
                <a:cxnSpLocks noChangeShapeType="1"/>
                <a:stCxn id="12" idx="3"/>
                <a:endCxn id="16" idx="3"/>
              </p:cNvCxnSpPr>
              <p:nvPr/>
            </p:nvCxnSpPr>
            <p:spPr bwMode="auto">
              <a:xfrm>
                <a:off x="2441" y="1420"/>
                <a:ext cx="8" cy="1928"/>
              </a:xfrm>
              <a:prstGeom prst="bentConnector3">
                <a:avLst>
                  <a:gd name="adj1" fmla="val 3550000"/>
                </a:avLst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矩形 21"/>
          <p:cNvSpPr/>
          <p:nvPr/>
        </p:nvSpPr>
        <p:spPr>
          <a:xfrm>
            <a:off x="4957763" y="2448520"/>
            <a:ext cx="2043111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將行銷努力集中在使通路成員（經銷商與零售商）產生更大的合作意願，以便共同努力將產品「推」向顧客。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6747894" y="2489795"/>
            <a:ext cx="2224088" cy="4079875"/>
            <a:chOff x="3120" y="1097"/>
            <a:chExt cx="1401" cy="2570"/>
          </a:xfrm>
        </p:grpSpPr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3120" y="1097"/>
              <a:ext cx="1401" cy="257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7" name="Group 50"/>
            <p:cNvGrpSpPr>
              <a:grpSpLocks/>
            </p:cNvGrpSpPr>
            <p:nvPr/>
          </p:nvGrpSpPr>
          <p:grpSpPr bwMode="auto">
            <a:xfrm>
              <a:off x="3371" y="1270"/>
              <a:ext cx="911" cy="2236"/>
              <a:chOff x="3070" y="1254"/>
              <a:chExt cx="911" cy="2236"/>
            </a:xfrm>
          </p:grpSpPr>
          <p:sp>
            <p:nvSpPr>
              <p:cNvPr id="28" name="AutoShape 51"/>
              <p:cNvSpPr>
                <a:spLocks noChangeArrowheads="1"/>
              </p:cNvSpPr>
              <p:nvPr/>
            </p:nvSpPr>
            <p:spPr bwMode="auto">
              <a:xfrm>
                <a:off x="3087" y="1254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製造廠商</a:t>
                </a:r>
                <a:endParaRPr lang="zh-TW" altLang="en-US" sz="2000" b="1" spc="150">
                  <a:ln w="11430"/>
                  <a:solidFill>
                    <a:srgbClr val="9900CC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52"/>
              <p:cNvSpPr>
                <a:spLocks noChangeArrowheads="1"/>
              </p:cNvSpPr>
              <p:nvPr/>
            </p:nvSpPr>
            <p:spPr bwMode="auto">
              <a:xfrm>
                <a:off x="3070" y="1805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批發商</a:t>
                </a:r>
                <a:endParaRPr lang="zh-TW" altLang="en-US" sz="2000" b="1" spc="15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0" name="AutoShape 53"/>
              <p:cNvSpPr>
                <a:spLocks noChangeArrowheads="1"/>
              </p:cNvSpPr>
              <p:nvPr/>
            </p:nvSpPr>
            <p:spPr bwMode="auto">
              <a:xfrm>
                <a:off x="3078" y="2248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中盤商</a:t>
                </a:r>
                <a:endParaRPr lang="zh-TW" altLang="en-US" sz="2000" b="1" spc="150">
                  <a:ln w="11430"/>
                  <a:solidFill>
                    <a:srgbClr val="9900CC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AutoShape 54"/>
              <p:cNvSpPr>
                <a:spLocks noChangeArrowheads="1"/>
              </p:cNvSpPr>
              <p:nvPr/>
            </p:nvSpPr>
            <p:spPr bwMode="auto">
              <a:xfrm>
                <a:off x="3070" y="2723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零售商</a:t>
                </a:r>
                <a:endParaRPr lang="zh-TW" altLang="en-US" sz="2000" b="1" spc="15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2" name="AutoShape 55"/>
              <p:cNvSpPr>
                <a:spLocks noChangeArrowheads="1"/>
              </p:cNvSpPr>
              <p:nvPr/>
            </p:nvSpPr>
            <p:spPr bwMode="auto">
              <a:xfrm>
                <a:off x="3087" y="3182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最終顧客</a:t>
                </a:r>
                <a:endParaRPr lang="zh-TW" altLang="en-US" sz="2000" b="1" spc="150">
                  <a:ln w="11430"/>
                  <a:solidFill>
                    <a:srgbClr val="9900CC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cxnSp>
            <p:nvCxnSpPr>
              <p:cNvPr id="33" name="AutoShape 56"/>
              <p:cNvCxnSpPr>
                <a:cxnSpLocks noChangeShapeType="1"/>
                <a:stCxn id="28" idx="2"/>
              </p:cNvCxnSpPr>
              <p:nvPr/>
            </p:nvCxnSpPr>
            <p:spPr bwMode="auto">
              <a:xfrm flipH="1">
                <a:off x="3526" y="1571"/>
                <a:ext cx="4" cy="225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57"/>
              <p:cNvCxnSpPr>
                <a:cxnSpLocks noChangeShapeType="1"/>
                <a:endCxn id="30" idx="0"/>
              </p:cNvCxnSpPr>
              <p:nvPr/>
            </p:nvCxnSpPr>
            <p:spPr bwMode="auto">
              <a:xfrm flipH="1">
                <a:off x="3521" y="2048"/>
                <a:ext cx="5" cy="191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58"/>
              <p:cNvCxnSpPr>
                <a:cxnSpLocks noChangeShapeType="1"/>
                <a:stCxn id="30" idx="2"/>
              </p:cNvCxnSpPr>
              <p:nvPr/>
            </p:nvCxnSpPr>
            <p:spPr bwMode="auto">
              <a:xfrm>
                <a:off x="3521" y="2565"/>
                <a:ext cx="5" cy="149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59"/>
              <p:cNvCxnSpPr>
                <a:cxnSpLocks noChangeShapeType="1"/>
                <a:endCxn id="32" idx="0"/>
              </p:cNvCxnSpPr>
              <p:nvPr/>
            </p:nvCxnSpPr>
            <p:spPr bwMode="auto">
              <a:xfrm>
                <a:off x="3526" y="2966"/>
                <a:ext cx="4" cy="207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19995639"/>
              </p:ext>
            </p:extLst>
          </p:nvPr>
        </p:nvGraphicFramePr>
        <p:xfrm>
          <a:off x="899592" y="476672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供應鏈管理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3014"/>
            <a:ext cx="8229600" cy="4883150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供應鏈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管理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在通路成員間建立一種長期的合夥關係，彼此形成供應鏈，來共同努力減少無效率、成本高昂及整個行銷通路重複的部分，以便能更加滿足顧客，進而創造一種競爭優勢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供應鏈管理扮演兩個角色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30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扮演「溝通者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」的角色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負責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將顧客的需求傳遞給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供應商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扮演「實體物流程序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」的角色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也就是必須確保物品能夠及時和符合成本效益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地在供應管道中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流動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013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水平行銷系統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8713"/>
            <a:ext cx="8229600" cy="51149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水平行銷系統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(HMS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是將行銷通路中同一階層的成員加以整合，在同一管理組織的控制下，協調其行銷行動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水平行銷系統又稱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共棲性</a:t>
            </a:r>
            <a:r>
              <a:rPr lang="zh-TW" altLang="zh-TW" sz="29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台灣很多傳統的零售店（例如：洗衣店、唱片行及金飾店）都開始進入某種形式的共棲性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altLang="zh-TW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HMS</a:t>
            </a:r>
            <a:r>
              <a:rPr lang="zh-TW" altLang="en-US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之優點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使參與整合的成員產生更大的效率、或更具</a:t>
            </a:r>
            <a:r>
              <a:rPr lang="zh-TW" altLang="zh-TW" sz="29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競爭力。</a:t>
            </a:r>
            <a:endParaRPr lang="en-US" altLang="zh-TW" sz="29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altLang="zh-TW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HMS</a:t>
            </a:r>
            <a:r>
              <a:rPr lang="zh-TW" altLang="en-US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之缺點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隨著規模的擴大，也會帶來缺乏彈性、協調困難，以及增加規劃的繁雜度等問題。</a:t>
            </a:r>
            <a:endParaRPr lang="zh-TW" altLang="en-US" sz="29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垂直行銷系統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39"/>
            <a:ext cx="8229600" cy="227171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垂直行銷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系統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(VMS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是將兩個或兩個以上不同行銷通路階層的成員，結合在一個管理當局之下。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垂直行銷系統可以分為三種類型：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99998514"/>
              </p:ext>
            </p:extLst>
          </p:nvPr>
        </p:nvGraphicFramePr>
        <p:xfrm>
          <a:off x="100013" y="3268985"/>
          <a:ext cx="8929688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94358" y="4581699"/>
            <a:ext cx="324036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指單一公司擁有並控制通路中大部分的成員。</a:t>
            </a:r>
            <a:endParaRPr lang="zh-TW" altLang="en-US" sz="2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6155" y="4553124"/>
            <a:ext cx="2664296" cy="23544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指對整個通路體系的控制並非來自所有權，而是來自某一通路成員（通常是通路領袖）在通路中所擁有的超大規模或力量。</a:t>
            </a:r>
            <a:endParaRPr lang="zh-TW" altLang="en-US" sz="21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3314" y="4567412"/>
            <a:ext cx="275002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zh-TW" sz="2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批發商</a:t>
            </a:r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支持的自願性</a:t>
            </a:r>
            <a:r>
              <a:rPr lang="zh-TW" altLang="zh-TW" sz="2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連鎖</a:t>
            </a:r>
            <a:endParaRPr lang="en-US" altLang="zh-TW" sz="2200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零售商合作</a:t>
            </a:r>
            <a:r>
              <a:rPr lang="zh-TW" altLang="zh-TW" sz="2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</a:t>
            </a:r>
            <a:endParaRPr lang="en-US" altLang="zh-TW" sz="2200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特許權組織</a:t>
            </a:r>
            <a:endParaRPr lang="zh-TW" altLang="en-US" sz="2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9200582"/>
              </p:ext>
            </p:extLst>
          </p:nvPr>
        </p:nvGraphicFramePr>
        <p:xfrm>
          <a:off x="899592" y="476672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11442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實體運配的內涵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5763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實體運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配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又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稱為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物流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，係指從起始點（製造廠商的倉庫）到使用點（顧客的指定地點），針對原物料與製成品的實體配送（包括儲存和運輸）所進行的規劃、執行與控制的一連串程序或活動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另一個和實體運配相關的名詞是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後勤</a:t>
            </a:r>
            <a:r>
              <a:rPr lang="en-US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(logistics)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，它包含原料與零組件的取得與管理。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4614863"/>
            <a:ext cx="2068810" cy="20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496119" y="5172620"/>
            <a:ext cx="288032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實體配銷管理</a:t>
            </a:r>
            <a:endParaRPr lang="zh-TW" altLang="en-US" sz="2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984155" y="5144070"/>
            <a:ext cx="2880320" cy="129614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實體運配決策</a:t>
            </a:r>
            <a:endParaRPr lang="zh-TW" altLang="en-US" sz="2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服務和成本間的平衡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14349" y="1277293"/>
            <a:ext cx="2600325" cy="1171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服務水準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122987" y="1270944"/>
            <a:ext cx="2600325" cy="11715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成本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57537" y="1348731"/>
            <a:ext cx="2914650" cy="1114425"/>
          </a:xfrm>
          <a:prstGeom prst="leftRightArrow">
            <a:avLst>
              <a:gd name="adj1" fmla="val 50000"/>
              <a:gd name="adj2" fmla="val 5230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平衡</a:t>
            </a:r>
          </a:p>
        </p:txBody>
      </p:sp>
      <p:sp>
        <p:nvSpPr>
          <p:cNvPr id="9" name="矩形 8"/>
          <p:cNvSpPr/>
          <p:nvPr/>
        </p:nvSpPr>
        <p:spPr>
          <a:xfrm>
            <a:off x="-596" y="2544043"/>
            <a:ext cx="3565055" cy="4293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從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訂貨到送貨所需的處理時間。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訂單的備貨和撿貨所花的時間。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運送時間。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缺貨產品品項在全部產品品項中的占比。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訂貨的最低數量與產品組合。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訂貨的便利性與彈性。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能夠正確滿足顧客訂單的百分比。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貨品到達顧客處的狀態。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2187" y="2563778"/>
            <a:ext cx="2964309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估計整個實體運配系統，包括：倉儲、物料處理、存貨控制、訂單處理和運輸的總成本。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463305" y="2739806"/>
            <a:ext cx="2448272" cy="18898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有時降低成本和提高服務無法同時達成，此時只有尋求次佳化的解決方式。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雲朵形 11"/>
          <p:cNvSpPr/>
          <p:nvPr/>
        </p:nvSpPr>
        <p:spPr>
          <a:xfrm>
            <a:off x="3336379" y="4829175"/>
            <a:ext cx="2736304" cy="192881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基於實體運配的系統觀念，我們必須使用</a:t>
            </a:r>
            <a:r>
              <a:rPr lang="zh-TW" altLang="zh-TW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總成本</a:t>
            </a:r>
            <a:r>
              <a:rPr lang="zh-TW" altLang="zh-TW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</a:t>
            </a:r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通路的功能與通路流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52727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一套將產品從生產者移轉到顧客（包括消費者與工業用戶），共同運作且互賴的組織網絡體系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這個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網絡體系除了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生產者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外，還包括許多的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中介機構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，諸如：批發商、零售商、代理商、經紀商與配銷商等。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79334"/>
            <a:ext cx="1982391" cy="1458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99" y="4989113"/>
            <a:ext cx="3125862" cy="90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0300" r="4649" b="10952"/>
          <a:stretch/>
        </p:blipFill>
        <p:spPr bwMode="auto">
          <a:xfrm>
            <a:off x="3203848" y="5062481"/>
            <a:ext cx="2391455" cy="85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實體運配子系統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4401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實體運配系統包含下列五個子系統，這些子系統間彼此高度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依賴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06213"/>
              </p:ext>
            </p:extLst>
          </p:nvPr>
        </p:nvGraphicFramePr>
        <p:xfrm>
          <a:off x="179512" y="2132856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24A3C-F705-4EEB-9805-903EC7135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59524A3C-F705-4EEB-9805-903EC7135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AF998-369A-4AD0-A67C-974AF70E3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95AF998-369A-4AD0-A67C-974AF70E3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4989C8-DEC7-4316-96D0-B02FE8E0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C4989C8-DEC7-4316-96D0-B02FE8E0F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2A89E4-0C1C-4215-829D-FEF81907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C22A89E4-0C1C-4215-829D-FEF819072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95F5DE-DEE1-42DB-A560-4EAA54953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595F5DE-DEE1-42DB-A560-4EAA54953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1201A5-4CC9-485D-B556-3BFE488A4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61201A5-4CC9-485D-B556-3BFE488A4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213B3-3E05-4E7D-8B24-DBE80FE47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186213B3-3E05-4E7D-8B24-DBE80FE47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ECC4E4-530B-40CB-9AAB-E22B0296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7ECC4E4-530B-40CB-9AAB-E22B0296E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2626DB-1016-4947-8E58-60A47611B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062626DB-1016-4947-8E58-60A47611B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6820D-12B4-41A8-B7EC-681BC29A1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416820D-12B4-41A8-B7EC-681BC29A1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3BD298-9A7E-48F3-8762-3B883AC35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43BD298-9A7E-48F3-8762-3B883AC35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lvlAtOnc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訂單處理子系統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401590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訂單處理子系統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包括訂單進門到產品出門之間的所有活動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經由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電腦科技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的運用，訂單處理和存貨管理可以更加自動化。簡單地說，其構想是應用電子科技來傳遞所需的資料，並且利用共同資料庫來儲存交易相關的資料，使得交易能更為迅速地完成。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31</a:t>
            </a:fld>
            <a:endParaRPr lang="zh-TW" altLang="en-US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228184" y="4365104"/>
            <a:ext cx="1725737" cy="2260431"/>
            <a:chOff x="0" y="1815"/>
            <a:chExt cx="951" cy="1187"/>
          </a:xfrm>
        </p:grpSpPr>
        <p:pic>
          <p:nvPicPr>
            <p:cNvPr id="7" name="Picture 10" descr="j028361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5"/>
              <a:ext cx="951" cy="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57" y="2776"/>
              <a:ext cx="4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200" b="1" spc="15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訂單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物料處理子系統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2005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物料處理子系統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包括：把存貨送進倉庫、倉庫內部的處理，和運出倉庫的所有動作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物料處理的目標是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以最低的處理成本來快速地處理貨品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物料處理的主要環節包括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包裝、自動辨識和條碼、自動存取系統、處理模組化和貨櫃化。</a:t>
            </a:r>
            <a:endParaRPr lang="zh-TW" altLang="en-US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32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49" y="4502928"/>
            <a:ext cx="3384426" cy="2252182"/>
          </a:xfrm>
          <a:prstGeom prst="roundRect">
            <a:avLst>
              <a:gd name="adj" fmla="val 94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4287"/>
            <a:ext cx="8229600" cy="1271587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倉儲子系統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92601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行銷人員必須監督貨物從製造工廠運送到顧客之間的整個流程，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倉儲可以協助製造商來管理供給與需求，以及調節生產和消費之間的不平衡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儲藏多餘的產品是要付出代價的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，包括：保險費用、損壞率、竊盜、倉儲作業成本，以及資金積壓在存貨而產生的機會成本等。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840014"/>
            <a:ext cx="2409825" cy="1895475"/>
          </a:xfrm>
          <a:prstGeom prst="roundRect">
            <a:avLst>
              <a:gd name="adj" fmla="val 121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存貨控制子系統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76"/>
            <a:ext cx="8229600" cy="44473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存貨控制子系統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是一個為了符合顧客需求，而發展和維持適當產品組合的系統，其目標是希望在滿足顧客需求的情況下，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追求一個最低的存貨水準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及時存貨管理系統</a:t>
            </a:r>
            <a:r>
              <a:rPr lang="en-US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(just-in-time inventory management; JIT)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近年來對於存貨控制有很大的影響，它是用來重新設計及簡化製造流程的一種方法。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運輸子系統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35</a:t>
            </a:fld>
            <a:endParaRPr lang="zh-TW" altLang="en-US" dirty="0"/>
          </a:p>
        </p:txBody>
      </p:sp>
      <p:graphicFrame>
        <p:nvGraphicFramePr>
          <p:cNvPr id="6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69483"/>
              </p:ext>
            </p:extLst>
          </p:nvPr>
        </p:nvGraphicFramePr>
        <p:xfrm>
          <a:off x="251521" y="1340768"/>
          <a:ext cx="8712968" cy="45196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45430"/>
                <a:gridCol w="1235345"/>
                <a:gridCol w="1119624"/>
                <a:gridCol w="1376278"/>
                <a:gridCol w="1247111"/>
                <a:gridCol w="1243749"/>
                <a:gridCol w="1245431"/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運輸模式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運輸時間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可靠性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成本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處理能耐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可追蹤性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服務點數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鐵路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多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水路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慢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少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卡車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長距離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短距離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多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空運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很快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少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管線運輸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慢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少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網際網路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很快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很多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742654" y="612130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13-2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六種主要運輸模式的比較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17157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服務的實體運配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106414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服務的實體運配主要著重在下列三個領域：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36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331640" y="2348880"/>
            <a:ext cx="6696744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平衡服務的產能與需求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321321" y="3509392"/>
            <a:ext cx="6696744" cy="100811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平衡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等待時間與服務品質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321321" y="4797152"/>
            <a:ext cx="6696744" cy="100811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平衡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新舊配銷通路來改良運送品質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實體運配的未來趨勢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18894272"/>
              </p:ext>
            </p:extLst>
          </p:nvPr>
        </p:nvGraphicFramePr>
        <p:xfrm>
          <a:off x="41150" y="1210469"/>
          <a:ext cx="9072563" cy="164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0" y="2839219"/>
            <a:ext cx="228600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如何減少包裝處理的浪費和污染，是著重環保與善用資源之綠色行銷的重要議題。</a:t>
            </a:r>
            <a:endParaRPr lang="zh-TW" altLang="en-US" sz="2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4" y="4657726"/>
            <a:ext cx="1711029" cy="207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390005" y="2824932"/>
            <a:ext cx="2426023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後勤外包有助於公司能在提供相同、甚至更佳的服務水準下，降低實體運配的成本。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4577" y="2791981"/>
            <a:ext cx="2399159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所有可以數位化的產品或服務，例如：軟體、圖片、音樂、影片、知識，都可能以網際網路為主要的通路，來進行低廉的配銷。</a:t>
            </a:r>
            <a:endParaRPr lang="zh-TW" altLang="en-US" sz="2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21" y="5592748"/>
            <a:ext cx="1775819" cy="114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043736" y="2793434"/>
            <a:ext cx="210648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電腦科技已經大幅提高倉儲、物料管理、存貨控制，及運輸方面的效率。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5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10580329"/>
              </p:ext>
            </p:extLst>
          </p:nvPr>
        </p:nvGraphicFramePr>
        <p:xfrm>
          <a:off x="57150" y="548680"/>
          <a:ext cx="9036496" cy="632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altLang="zh-TW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§13.1.1 </a:t>
            </a:r>
            <a:r>
              <a:rPr lang="zh-TW" alt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通路的功能</a:t>
            </a:r>
            <a:endParaRPr lang="zh-TW" alt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29B15C-8ECA-433C-A4AA-28541DE35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329B15C-8ECA-433C-A4AA-28541DE35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8F933-F212-4508-93D8-F4B038209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0B8F933-F212-4508-93D8-F4B038209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DCCFE-2481-4A18-ABDA-E56D03B0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9DDCCFE-2481-4A18-ABDA-E56D03B0C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203517-02EE-401B-8121-C5888E2C8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0203517-02EE-401B-8121-C5888E2C8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F3D806-FEE6-474C-A779-6408A988F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22F3D806-FEE6-474C-A779-6408A988F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8D37DE-4F01-4F3A-80EF-22C8CAEDD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78D37DE-4F01-4F3A-80EF-22C8CAEDD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§13.1.2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通路流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93610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通路流主要包含下列幾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種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81878156"/>
              </p:ext>
            </p:extLst>
          </p:nvPr>
        </p:nvGraphicFramePr>
        <p:xfrm>
          <a:off x="57149" y="1671661"/>
          <a:ext cx="9072563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-6796" y="2824932"/>
            <a:ext cx="176415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指商品直接由製造廠商經由各個中間商移向顧客。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575" y="4683992"/>
            <a:ext cx="655272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食品罐頭→貨運公司→批發商→零售商→顧客</a:t>
            </a:r>
            <a:endParaRPr lang="zh-TW" altLang="en-US" sz="23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10560" r="6350" b="14666"/>
          <a:stretch/>
        </p:blipFill>
        <p:spPr bwMode="auto">
          <a:xfrm>
            <a:off x="41201" y="5264536"/>
            <a:ext cx="1369070" cy="119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r="20938"/>
          <a:stretch/>
        </p:blipFill>
        <p:spPr bwMode="auto">
          <a:xfrm>
            <a:off x="5171314" y="5138178"/>
            <a:ext cx="1472374" cy="164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19" y="5288710"/>
            <a:ext cx="1642121" cy="1263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674489" y="2824932"/>
            <a:ext cx="155901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指商品的擁有和處分權力直接從製造廠商經由各個中間商移向顧客。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25527" y="3140968"/>
            <a:ext cx="5212622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食品罐頭→批發商→零售商→顧客</a:t>
            </a:r>
            <a:endParaRPr lang="zh-TW" altLang="en-US" sz="23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10560" r="6350" b="14666"/>
          <a:stretch/>
        </p:blipFill>
        <p:spPr bwMode="auto">
          <a:xfrm>
            <a:off x="3358567" y="3674812"/>
            <a:ext cx="1369070" cy="119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r="20938"/>
          <a:stretch/>
        </p:blipFill>
        <p:spPr bwMode="auto">
          <a:xfrm>
            <a:off x="7308304" y="3674812"/>
            <a:ext cx="1472374" cy="164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11" y="3689017"/>
            <a:ext cx="1075133" cy="1061860"/>
          </a:xfrm>
          <a:prstGeom prst="roundRect">
            <a:avLst>
              <a:gd name="adj" fmla="val 9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014663" y="2862947"/>
            <a:ext cx="171450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指顧客購買商品的貨款經由各個中間商移向製造廠商。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036353" y="4797516"/>
            <a:ext cx="5790969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顧客→零售商→</a:t>
            </a:r>
            <a:r>
              <a:rPr lang="zh-TW" altLang="en-US" sz="23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批發商</a:t>
            </a:r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→食品罐頭廠商</a:t>
            </a:r>
            <a:endParaRPr lang="zh-TW" altLang="en-US" sz="23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39" y="5288710"/>
            <a:ext cx="1215342" cy="155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6478" y="2874952"/>
            <a:ext cx="152170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指由製造廠商至顧客之間的各個參與成員之間，彼此的資訊交流與分享。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1293" y="2908974"/>
            <a:ext cx="1527051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指包含製造廠商、中間商與顧客之間的相關成員所進行的交易條件之談判與交涉。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68344" y="2902441"/>
            <a:ext cx="1475656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指由製造廠商至顧客之間的各個參與成員彼此的</a:t>
            </a:r>
            <a:r>
              <a:rPr lang="zh-TW" altLang="zh-TW" sz="22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說服</a:t>
            </a:r>
            <a:r>
              <a:rPr lang="zh-TW" altLang="zh-TW" sz="2200" b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溝通</a:t>
            </a:r>
            <a:r>
              <a:rPr lang="zh-TW" altLang="en-US" sz="2200" b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07513D-EEF9-472F-B898-966030593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5207513D-EEF9-472F-B898-966030593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3A09CC-EC38-4AD7-8F65-EC44D248A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500"/>
                                        <p:tgtEl>
                                          <p:spTgt spid="6">
                                            <p:graphicEl>
                                              <a:dgm id="{BC3A09CC-EC38-4AD7-8F65-EC44D248A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8" grpId="0"/>
      <p:bldP spid="8" grpId="1"/>
      <p:bldP spid="9" grpId="0"/>
      <p:bldP spid="15" grpId="0"/>
      <p:bldP spid="15" grpId="1"/>
      <p:bldP spid="10" grpId="0"/>
      <p:bldP spid="20" grpId="0"/>
      <p:bldP spid="20" grpId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34491116"/>
              </p:ext>
            </p:extLst>
          </p:nvPr>
        </p:nvGraphicFramePr>
        <p:xfrm>
          <a:off x="899592" y="476672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消費市場的通路結構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消費市場的通路結構可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分為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742469"/>
              </p:ext>
            </p:extLst>
          </p:nvPr>
        </p:nvGraphicFramePr>
        <p:xfrm>
          <a:off x="107504" y="1916832"/>
          <a:ext cx="88569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196081" y="3270697"/>
            <a:ext cx="4572000" cy="221599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指通路中只包括生產廠商與消費者，沒有其他的</a:t>
            </a:r>
            <a:r>
              <a:rPr lang="zh-TW" altLang="zh-TW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中間商</a:t>
            </a:r>
            <a:r>
              <a:rPr lang="zh-TW" altLang="en-US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300" b="1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生產廠商利用直接通路，不經由中間商，將產品直接銷售給顧客的行銷方式，一般稱為直效</a:t>
            </a:r>
            <a:r>
              <a:rPr lang="zh-TW" altLang="zh-TW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en-US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3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7952" r="16180" b="14062"/>
          <a:stretch/>
        </p:blipFill>
        <p:spPr bwMode="auto">
          <a:xfrm>
            <a:off x="2331740" y="5239573"/>
            <a:ext cx="1583035" cy="1275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82381" y="3204706"/>
            <a:ext cx="4261619" cy="37394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23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除了生產廠商與消費者之外，還包括一種或一種以上的中間</a:t>
            </a:r>
            <a:r>
              <a:rPr lang="zh-TW" altLang="zh-TW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機構</a:t>
            </a:r>
            <a:r>
              <a:rPr lang="zh-TW" altLang="en-US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3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間接通路包括三種</a:t>
            </a:r>
            <a:r>
              <a:rPr lang="zh-TW" altLang="zh-TW" sz="2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類型</a:t>
            </a:r>
            <a:r>
              <a:rPr lang="zh-TW" altLang="en-US" sz="2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4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zh-TW" altLang="zh-TW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生產廠商－零售商－最終</a:t>
            </a:r>
            <a:r>
              <a:rPr lang="zh-TW" altLang="zh-TW" sz="2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  <a:endParaRPr lang="en-US" altLang="zh-TW" sz="24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zh-TW" altLang="zh-TW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生產廠商－批發商－零售商－最終</a:t>
            </a:r>
            <a:r>
              <a:rPr lang="zh-TW" altLang="zh-TW" sz="2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  <a:endParaRPr lang="en-US" altLang="zh-TW" sz="24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zh-TW" altLang="zh-TW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生產廠商－代理商－批發商－零售商－最終顧客</a:t>
            </a:r>
            <a:endParaRPr lang="zh-TW" altLang="en-US" sz="23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13-2 </a:t>
            </a:r>
            <a:r>
              <a:rPr lang="zh-TW" altLang="en-US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消費市場的通路結構</a:t>
            </a:r>
            <a:endParaRPr lang="zh-TW" altLang="en-US" sz="3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6" name="Line 58"/>
          <p:cNvSpPr>
            <a:spLocks noChangeShapeType="1"/>
          </p:cNvSpPr>
          <p:nvPr/>
        </p:nvSpPr>
        <p:spPr bwMode="auto">
          <a:xfrm>
            <a:off x="7200900" y="5535612"/>
            <a:ext cx="327025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7185026" y="4762501"/>
            <a:ext cx="328612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>
            <a:off x="7186613" y="4038600"/>
            <a:ext cx="339725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42900" y="1914525"/>
            <a:ext cx="1400175" cy="542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57188" y="3795520"/>
            <a:ext cx="1400175" cy="5259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30201" y="4540049"/>
            <a:ext cx="1400175" cy="504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44488" y="5329035"/>
            <a:ext cx="1400175" cy="504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Text Box 8" descr="75%"/>
          <p:cNvSpPr txBox="1">
            <a:spLocks noChangeArrowheads="1"/>
          </p:cNvSpPr>
          <p:nvPr/>
        </p:nvSpPr>
        <p:spPr bwMode="auto">
          <a:xfrm>
            <a:off x="258763" y="1124744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直接通路</a:t>
            </a:r>
          </a:p>
        </p:txBody>
      </p:sp>
      <p:sp>
        <p:nvSpPr>
          <p:cNvPr id="14" name="Text Box 9" descr="75%"/>
          <p:cNvSpPr txBox="1">
            <a:spLocks noChangeArrowheads="1"/>
          </p:cNvSpPr>
          <p:nvPr/>
        </p:nvSpPr>
        <p:spPr bwMode="auto">
          <a:xfrm>
            <a:off x="268168" y="3030538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間接通路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7586662" y="1885951"/>
            <a:ext cx="1343025" cy="6000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7612062" y="3778337"/>
            <a:ext cx="1343025" cy="512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7570787" y="4513563"/>
            <a:ext cx="1343026" cy="5562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7577137" y="5310941"/>
            <a:ext cx="1343025" cy="5537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2120900" y="5360988"/>
            <a:ext cx="1446212" cy="4572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代理商</a:t>
            </a:r>
            <a:endParaRPr lang="zh-TW" altLang="en-US" sz="2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987800" y="5332412"/>
            <a:ext cx="1404938" cy="485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批發商</a:t>
            </a:r>
            <a:endParaRPr lang="zh-TW" altLang="en-US" sz="2000" b="1" spc="15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5707063" y="5326063"/>
            <a:ext cx="1446212" cy="4714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零售商</a:t>
            </a:r>
            <a:endParaRPr lang="zh-TW" altLang="en-US" sz="2000" b="1" spc="15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971926" y="4548189"/>
            <a:ext cx="1404937" cy="485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批發商</a:t>
            </a:r>
            <a:endParaRPr lang="zh-TW" altLang="en-US" sz="2000" b="1" spc="15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5713413" y="4541839"/>
            <a:ext cx="1446213" cy="4714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零售商</a:t>
            </a:r>
            <a:endParaRPr lang="zh-TW" altLang="en-US" sz="2000" b="1" spc="15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5684838" y="3814764"/>
            <a:ext cx="1446212" cy="4714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零售商</a:t>
            </a:r>
            <a:endParaRPr lang="zh-TW" altLang="en-US" sz="2000" b="1" spc="15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cxnSp>
        <p:nvCxnSpPr>
          <p:cNvPr id="25" name="AutoShape 20"/>
          <p:cNvCxnSpPr>
            <a:cxnSpLocks noChangeShapeType="1"/>
            <a:stCxn id="9" idx="3"/>
            <a:endCxn id="15" idx="1"/>
          </p:cNvCxnSpPr>
          <p:nvPr/>
        </p:nvCxnSpPr>
        <p:spPr bwMode="auto">
          <a:xfrm>
            <a:off x="1743075" y="2185988"/>
            <a:ext cx="5843587" cy="0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AutoShape 21"/>
          <p:cNvCxnSpPr>
            <a:cxnSpLocks noChangeShapeType="1"/>
            <a:stCxn id="10" idx="3"/>
            <a:endCxn id="24" idx="1"/>
          </p:cNvCxnSpPr>
          <p:nvPr/>
        </p:nvCxnSpPr>
        <p:spPr bwMode="auto">
          <a:xfrm flipV="1">
            <a:off x="1757363" y="4050507"/>
            <a:ext cx="3927475" cy="7992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AutoShape 22"/>
          <p:cNvCxnSpPr>
            <a:cxnSpLocks noChangeShapeType="1"/>
            <a:stCxn id="16" idx="1"/>
            <a:endCxn id="16" idx="1"/>
          </p:cNvCxnSpPr>
          <p:nvPr/>
        </p:nvCxnSpPr>
        <p:spPr bwMode="auto">
          <a:xfrm>
            <a:off x="7612062" y="4034591"/>
            <a:ext cx="0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3"/>
          <p:cNvCxnSpPr>
            <a:cxnSpLocks noChangeShapeType="1"/>
            <a:stCxn id="11" idx="3"/>
            <a:endCxn id="22" idx="1"/>
          </p:cNvCxnSpPr>
          <p:nvPr/>
        </p:nvCxnSpPr>
        <p:spPr bwMode="auto">
          <a:xfrm flipV="1">
            <a:off x="1730376" y="4791077"/>
            <a:ext cx="2241550" cy="1045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AutoShape 24"/>
          <p:cNvCxnSpPr>
            <a:cxnSpLocks noChangeShapeType="1"/>
            <a:stCxn id="22" idx="3"/>
          </p:cNvCxnSpPr>
          <p:nvPr/>
        </p:nvCxnSpPr>
        <p:spPr bwMode="auto">
          <a:xfrm flipV="1">
            <a:off x="5376863" y="4781551"/>
            <a:ext cx="336550" cy="9526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AutoShape 25"/>
          <p:cNvCxnSpPr>
            <a:cxnSpLocks noChangeShapeType="1"/>
            <a:stCxn id="17" idx="1"/>
            <a:endCxn id="17" idx="1"/>
          </p:cNvCxnSpPr>
          <p:nvPr/>
        </p:nvCxnSpPr>
        <p:spPr bwMode="auto">
          <a:xfrm>
            <a:off x="7570787" y="4791709"/>
            <a:ext cx="0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6"/>
          <p:cNvCxnSpPr>
            <a:cxnSpLocks noChangeShapeType="1"/>
            <a:stCxn id="12" idx="3"/>
            <a:endCxn id="19" idx="1"/>
          </p:cNvCxnSpPr>
          <p:nvPr/>
        </p:nvCxnSpPr>
        <p:spPr bwMode="auto">
          <a:xfrm>
            <a:off x="1744663" y="5581108"/>
            <a:ext cx="376237" cy="8480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AutoShape 27"/>
          <p:cNvCxnSpPr>
            <a:cxnSpLocks noChangeShapeType="1"/>
            <a:endCxn id="20" idx="1"/>
          </p:cNvCxnSpPr>
          <p:nvPr/>
        </p:nvCxnSpPr>
        <p:spPr bwMode="auto">
          <a:xfrm>
            <a:off x="3567113" y="5567362"/>
            <a:ext cx="420687" cy="7938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AutoShape 28"/>
          <p:cNvCxnSpPr>
            <a:cxnSpLocks noChangeShapeType="1"/>
            <a:stCxn id="20" idx="3"/>
          </p:cNvCxnSpPr>
          <p:nvPr/>
        </p:nvCxnSpPr>
        <p:spPr bwMode="auto">
          <a:xfrm flipV="1">
            <a:off x="5392738" y="5565775"/>
            <a:ext cx="314325" cy="9525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AutoShape 29"/>
          <p:cNvCxnSpPr>
            <a:cxnSpLocks noChangeShapeType="1"/>
            <a:stCxn id="18" idx="1"/>
            <a:endCxn id="18" idx="1"/>
          </p:cNvCxnSpPr>
          <p:nvPr/>
        </p:nvCxnSpPr>
        <p:spPr bwMode="auto">
          <a:xfrm>
            <a:off x="7577137" y="5587800"/>
            <a:ext cx="0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組織市場的通路結構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85888"/>
            <a:ext cx="8229600" cy="47402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組織市場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具有地理區域集中、購買量大、家數少，與買賣雙方關係密切等特性，其通路一般會比消費市場的通路短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是組織市場中最典型的通路型態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間接通路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則是依賴工業配銷商與代理商作為中介機構。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gh-en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3393</Words>
  <Application>Microsoft Office PowerPoint</Application>
  <PresentationFormat>如螢幕大小 (4:3)</PresentationFormat>
  <Paragraphs>404</Paragraphs>
  <Slides>38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佈景主題</vt:lpstr>
      <vt:lpstr>PowerPoint 簡報</vt:lpstr>
      <vt:lpstr>Chapter 13 行銷通路與實體運配</vt:lpstr>
      <vt:lpstr>§13.1 通路的功能與通路流</vt:lpstr>
      <vt:lpstr>§13.1.1 通路的功能</vt:lpstr>
      <vt:lpstr>§13.1.2 通路流</vt:lpstr>
      <vt:lpstr>PowerPoint 簡報</vt:lpstr>
      <vt:lpstr>§13.2.1 消費市場的通路結構</vt:lpstr>
      <vt:lpstr>圖13-2 消費市場的通路結構</vt:lpstr>
      <vt:lpstr>§13.2.2 組織市場的通路結構</vt:lpstr>
      <vt:lpstr>圖13-3 組織市場的通路結構</vt:lpstr>
      <vt:lpstr>§13.2.3 服務市場的通路結構</vt:lpstr>
      <vt:lpstr>§13.2.4 其他通路的選擇</vt:lpstr>
      <vt:lpstr>PowerPoint 簡報</vt:lpstr>
      <vt:lpstr>§13.3 通路管理決策</vt:lpstr>
      <vt:lpstr>§13.3.1 設定通路的目標</vt:lpstr>
      <vt:lpstr>§13.3.2 界定主要的通路替代方案</vt:lpstr>
      <vt:lpstr>§13.3.3 評估通路的替代方案</vt:lpstr>
      <vt:lpstr>§13.3.4 通路的監控</vt:lpstr>
      <vt:lpstr>§13.3.4.1 通路的領導</vt:lpstr>
      <vt:lpstr>§13.3.4.2 通路的合作</vt:lpstr>
      <vt:lpstr>§13.3.4.3 通路的衝突</vt:lpstr>
      <vt:lpstr>§13.3.4.4 運用通路的兩個基本策略</vt:lpstr>
      <vt:lpstr>PowerPoint 簡報</vt:lpstr>
      <vt:lpstr>§13.4.1 供應鏈管理</vt:lpstr>
      <vt:lpstr>§13.4.2 水平行銷系統</vt:lpstr>
      <vt:lpstr>§13.4.3 垂直行銷系統</vt:lpstr>
      <vt:lpstr>PowerPoint 簡報</vt:lpstr>
      <vt:lpstr>§13.5.1 實體運配的內涵</vt:lpstr>
      <vt:lpstr>§13.5.2 服務和成本間的平衡</vt:lpstr>
      <vt:lpstr>§13.5.3 實體運配子系統</vt:lpstr>
      <vt:lpstr>§13.5.3.1 訂單處理子系統</vt:lpstr>
      <vt:lpstr>§13.5.3.2 物料處理子系統</vt:lpstr>
      <vt:lpstr>§13.5.3.3 倉儲子系統</vt:lpstr>
      <vt:lpstr>§13.5.3.4 存貨控制子系統</vt:lpstr>
      <vt:lpstr>§13.5.3.5 運輸子系統</vt:lpstr>
      <vt:lpstr>§13.5.4 服務的實體運配</vt:lpstr>
      <vt:lpstr>§13.5.5 實體運配的未來趨勢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200</cp:revision>
  <dcterms:created xsi:type="dcterms:W3CDTF">2011-05-30T14:06:51Z</dcterms:created>
  <dcterms:modified xsi:type="dcterms:W3CDTF">2011-07-03T16:08:42Z</dcterms:modified>
</cp:coreProperties>
</file>