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8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rgbClr val="FFFF00"/>
              </a:solidFill>
              <a:effectLst>
                <a:outerShdw blurRad="25400" algn="tl" rotWithShape="0">
                  <a:srgbClr val="000000">
                    <a:alpha val="43000"/>
                  </a:srgbClr>
                </a:outerShdw>
              </a:effectLst>
            </a:rPr>
            <a:t>零售車輪理論</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33702F65-03B9-4BF6-B882-7C2510968A74}" type="presOf" srcId="{DFAF050E-2E53-4CE9-849E-439C79EC8096}" destId="{B47A4CDC-1F31-4934-9ED3-F5DC0620B67E}" srcOrd="0" destOrd="0" presId="urn:microsoft.com/office/officeart/2005/8/layout/vList2"/>
    <dgm:cxn modelId="{76F62F3C-A237-4930-B175-7851BA9EADA1}" srcId="{6EE1F8CB-366B-4837-A5B3-E150B7996724}" destId="{11407432-C56C-471E-AF53-FF4A3A091B8C}" srcOrd="4" destOrd="0" parTransId="{43D91420-BB60-437D-B1FD-07BAE5CFD537}" sibTransId="{274188C5-D2C6-48EA-BAD0-83D9A52E46AD}"/>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7061B46D-CEC2-49DB-8281-571211DC342D}" type="presOf" srcId="{466623E0-0040-4E26-A554-EEAA51687F87}" destId="{09A62253-66AE-4B25-BF05-80D4F5919D6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A0E3EDC-FB64-4AD7-A03E-E541F72C6E28}" type="presOf" srcId="{11407432-C56C-471E-AF53-FF4A3A091B8C}" destId="{D763A6A5-8698-4BED-B475-CD10A5055D30}" srcOrd="0" destOrd="0" presId="urn:microsoft.com/office/officeart/2005/8/layout/vList2"/>
    <dgm:cxn modelId="{FC9660E5-1B67-4ABA-8A31-13AEA65F454B}" type="presOf" srcId="{53290CF3-1C60-45CA-A61F-D70B3B88123A}" destId="{48F15EF8-42FD-4CF2-8C8E-F3FB583962C9}"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0284DD84-F56A-441D-9575-7E727F87F208}" type="presParOf" srcId="{A541DA28-CDCD-489A-9F84-11D61EC9A3FF}" destId="{8C13B007-E6FF-40D9-AFD6-8996EA627F55}" srcOrd="7" destOrd="0" presId="urn:microsoft.com/office/officeart/2005/8/layout/vList2"/>
    <dgm:cxn modelId="{70AB0A3C-29CD-4254-B895-87A6CE06A7AD}" type="presParOf" srcId="{A541DA28-CDCD-489A-9F84-11D61EC9A3FF}" destId="{D763A6A5-8698-4BED-B475-CD10A5055D30}" srcOrd="8" destOrd="0" presId="urn:microsoft.com/office/officeart/2005/8/layout/vList2"/>
    <dgm:cxn modelId="{22C289DA-DC84-4FF0-83DE-1302EAAF0167}" type="presParOf" srcId="{A541DA28-CDCD-489A-9F84-11D61EC9A3FF}" destId="{CBE2755D-EDF8-4BBC-A006-FA9468251AB0}" srcOrd="9" destOrd="0" presId="urn:microsoft.com/office/officeart/2005/8/layout/vList2"/>
    <dgm:cxn modelId="{8069D734-3196-4B8F-93EC-86365A9426CD}" type="presParOf" srcId="{A541DA28-CDCD-489A-9F84-11D61EC9A3FF}" destId="{48F15EF8-42FD-4CF2-8C8E-F3FB583962C9}" srcOrd="10" destOrd="0" presId="urn:microsoft.com/office/officeart/2005/8/layout/vList2"/>
    <dgm:cxn modelId="{3B8874F1-2894-48A7-B40A-42A8E79F52C2}" type="presParOf" srcId="{A541DA28-CDCD-489A-9F84-11D61EC9A3FF}" destId="{26542DAD-D82A-4D64-B6D2-461F95C12A17}" srcOrd="11" destOrd="0" presId="urn:microsoft.com/office/officeart/2005/8/layout/vList2"/>
    <dgm:cxn modelId="{653F97F1-2EE1-4319-90FD-5863793501B7}"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rgbClr val="FFFF00"/>
              </a:solidFill>
              <a:effectLst>
                <a:outerShdw blurRad="25400" algn="tl" rotWithShape="0">
                  <a:srgbClr val="000000">
                    <a:alpha val="43000"/>
                  </a:srgbClr>
                </a:outerShdw>
              </a:effectLst>
            </a:rPr>
            <a:t>零售商的零售組合</a:t>
          </a:r>
          <a:endParaRPr lang="zh-TW" altLang="en-US" b="1" cap="none" spc="150" dirty="0">
            <a:ln w="11430"/>
            <a:solidFill>
              <a:srgbClr val="FFFF00"/>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76F62F3C-A237-4930-B175-7851BA9EADA1}" srcId="{6EE1F8CB-366B-4837-A5B3-E150B7996724}" destId="{11407432-C56C-471E-AF53-FF4A3A091B8C}" srcOrd="4" destOrd="0" parTransId="{43D91420-BB60-437D-B1FD-07BAE5CFD537}" sibTransId="{274188C5-D2C6-48EA-BAD0-83D9A52E46AD}"/>
    <dgm:cxn modelId="{97576365-CF1C-4774-A1CE-A7355C4182E0}" type="presOf" srcId="{DFAF050E-2E53-4CE9-849E-439C79EC8096}" destId="{B47A4CDC-1F31-4934-9ED3-F5DC0620B67E}"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EAA4325C-3AC8-4EAB-8243-2274D8DDF6FE}" srcId="{6EE1F8CB-366B-4837-A5B3-E150B7996724}" destId="{53290CF3-1C60-45CA-A61F-D70B3B88123A}" srcOrd="5" destOrd="0" parTransId="{C2135AAE-D1F7-4F90-9BEC-F94036A769A8}" sibTransId="{31DA0D02-1AF7-473A-BE6D-B023A389DB26}"/>
    <dgm:cxn modelId="{FA8EB9E7-C6D3-48F1-A552-6F9C56A3AC60}" type="presOf" srcId="{11407432-C56C-471E-AF53-FF4A3A091B8C}" destId="{D763A6A5-8698-4BED-B475-CD10A5055D30}"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9D04C64D-3B16-4892-94D6-3CC6AA43CCC5}" type="presOf" srcId="{92441081-EF9A-4A41-9712-FFA268598394}" destId="{0B052A4C-9EC6-4953-B7A4-B3CB579AF515}" srcOrd="0" destOrd="0" presId="urn:microsoft.com/office/officeart/2005/8/layout/vList2"/>
    <dgm:cxn modelId="{0D2EA5A3-24EB-4BA6-BCA3-946B28CCD587}" type="presOf" srcId="{6EE1F8CB-366B-4837-A5B3-E150B7996724}" destId="{A541DA28-CDCD-489A-9F84-11D61EC9A3FF}" srcOrd="0" destOrd="0" presId="urn:microsoft.com/office/officeart/2005/8/layout/vList2"/>
    <dgm:cxn modelId="{F3CF93F4-9E29-494C-AB97-BF00AB743F21}" type="presOf" srcId="{466623E0-0040-4E26-A554-EEAA51687F87}" destId="{09A62253-66AE-4B25-BF05-80D4F5919D6A}" srcOrd="0" destOrd="0" presId="urn:microsoft.com/office/officeart/2005/8/layout/vList2"/>
    <dgm:cxn modelId="{687DD2C8-CA47-4964-B8F0-EF554B7FECF3}" type="presOf" srcId="{21D204B7-8CEF-44B6-9C07-CE12F0775F3A}" destId="{FC1C9785-4EAA-40D5-A517-48DAC3F311E7}"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E460EFC9-5B47-477D-8C32-EDCA8BD901D0}" type="presOf" srcId="{21874C3B-E6F9-46BE-BBA7-51B3A98F393E}" destId="{48045E5C-A433-40C5-A9A1-1F2ACC2731E6}"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96C89595-7D4C-4D12-ACA5-79098986EA4F}" type="presOf" srcId="{53290CF3-1C60-45CA-A61F-D70B3B88123A}" destId="{48F15EF8-42FD-4CF2-8C8E-F3FB583962C9}" srcOrd="0" destOrd="0" presId="urn:microsoft.com/office/officeart/2005/8/layout/vList2"/>
    <dgm:cxn modelId="{61D30D7E-AD97-4853-892C-2CF5BFDBEC2E}" type="presParOf" srcId="{A541DA28-CDCD-489A-9F84-11D61EC9A3FF}" destId="{09A62253-66AE-4B25-BF05-80D4F5919D6A}" srcOrd="0" destOrd="0" presId="urn:microsoft.com/office/officeart/2005/8/layout/vList2"/>
    <dgm:cxn modelId="{F0E23246-E672-4706-B6DE-97A30C01D306}" type="presParOf" srcId="{A541DA28-CDCD-489A-9F84-11D61EC9A3FF}" destId="{78E87418-2E9B-4068-BE3B-AA521FD793DE}" srcOrd="1" destOrd="0" presId="urn:microsoft.com/office/officeart/2005/8/layout/vList2"/>
    <dgm:cxn modelId="{1CF46F83-62AE-4287-A398-72F7B217A36E}" type="presParOf" srcId="{A541DA28-CDCD-489A-9F84-11D61EC9A3FF}" destId="{48045E5C-A433-40C5-A9A1-1F2ACC2731E6}" srcOrd="2" destOrd="0" presId="urn:microsoft.com/office/officeart/2005/8/layout/vList2"/>
    <dgm:cxn modelId="{99933CDC-9D9A-4EC9-8BDF-D61960E569D5}" type="presParOf" srcId="{A541DA28-CDCD-489A-9F84-11D61EC9A3FF}" destId="{8E796305-0BD0-4ECF-B55B-8944ACFC328D}" srcOrd="3" destOrd="0" presId="urn:microsoft.com/office/officeart/2005/8/layout/vList2"/>
    <dgm:cxn modelId="{6BF40C76-5109-45A0-949D-F83F17518C23}" type="presParOf" srcId="{A541DA28-CDCD-489A-9F84-11D61EC9A3FF}" destId="{0B052A4C-9EC6-4953-B7A4-B3CB579AF515}" srcOrd="4" destOrd="0" presId="urn:microsoft.com/office/officeart/2005/8/layout/vList2"/>
    <dgm:cxn modelId="{3DEA6CEE-B31F-40ED-8511-E56F6A8B3CD4}" type="presParOf" srcId="{A541DA28-CDCD-489A-9F84-11D61EC9A3FF}" destId="{74905B49-9F37-450F-B8D7-DD9F28F52CAD}" srcOrd="5" destOrd="0" presId="urn:microsoft.com/office/officeart/2005/8/layout/vList2"/>
    <dgm:cxn modelId="{E9774D39-9515-468C-A709-06AB7D1ACA3A}" type="presParOf" srcId="{A541DA28-CDCD-489A-9F84-11D61EC9A3FF}" destId="{FC1C9785-4EAA-40D5-A517-48DAC3F311E7}" srcOrd="6" destOrd="0" presId="urn:microsoft.com/office/officeart/2005/8/layout/vList2"/>
    <dgm:cxn modelId="{F5F7AAC9-F3BA-4E92-B180-44D194F42347}" type="presParOf" srcId="{A541DA28-CDCD-489A-9F84-11D61EC9A3FF}" destId="{8C13B007-E6FF-40D9-AFD6-8996EA627F55}" srcOrd="7" destOrd="0" presId="urn:microsoft.com/office/officeart/2005/8/layout/vList2"/>
    <dgm:cxn modelId="{CE2D1159-6F74-4BA3-B2DE-D9ABE7123212}" type="presParOf" srcId="{A541DA28-CDCD-489A-9F84-11D61EC9A3FF}" destId="{D763A6A5-8698-4BED-B475-CD10A5055D30}" srcOrd="8" destOrd="0" presId="urn:microsoft.com/office/officeart/2005/8/layout/vList2"/>
    <dgm:cxn modelId="{64627AB8-B67B-47D3-BF79-8A45E50A078A}" type="presParOf" srcId="{A541DA28-CDCD-489A-9F84-11D61EC9A3FF}" destId="{CBE2755D-EDF8-4BBC-A006-FA9468251AB0}" srcOrd="9" destOrd="0" presId="urn:microsoft.com/office/officeart/2005/8/layout/vList2"/>
    <dgm:cxn modelId="{F4A3DFA2-57BA-434D-99B0-2B681C02E746}" type="presParOf" srcId="{A541DA28-CDCD-489A-9F84-11D61EC9A3FF}" destId="{48F15EF8-42FD-4CF2-8C8E-F3FB583962C9}" srcOrd="10" destOrd="0" presId="urn:microsoft.com/office/officeart/2005/8/layout/vList2"/>
    <dgm:cxn modelId="{3FF8539D-59AF-449E-9883-AC4D3C3B7971}" type="presParOf" srcId="{A541DA28-CDCD-489A-9F84-11D61EC9A3FF}" destId="{26542DAD-D82A-4D64-B6D2-461F95C12A17}" srcOrd="11" destOrd="0" presId="urn:microsoft.com/office/officeart/2005/8/layout/vList2"/>
    <dgm:cxn modelId="{0C3E5CEB-24C9-42A8-97C5-31F80FBFF33D}"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1EC569-212F-4A4B-AA25-14EC1A6DEC6A}"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zh-TW" altLang="en-US"/>
        </a:p>
      </dgm:t>
    </dgm:pt>
    <dgm:pt modelId="{8B1BA625-1B70-420C-8F51-0AB80481A235}">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零售組合</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C5AC2D1-A574-47A8-9F5D-76370565A91F}" type="parTrans" cxnId="{07835506-C73A-4CA5-97DC-E8610B6D80B7}">
      <dgm:prSet/>
      <dgm:spPr/>
      <dgm:t>
        <a:bodyPr/>
        <a:lstStyle/>
        <a:p>
          <a:endParaRPr lang="zh-TW" altLang="en-US"/>
        </a:p>
      </dgm:t>
    </dgm:pt>
    <dgm:pt modelId="{BFEC6476-5D77-477D-A467-5CB2FDFCC1D7}" type="sibTrans" cxnId="{07835506-C73A-4CA5-97DC-E8610B6D80B7}">
      <dgm:prSet/>
      <dgm:spPr/>
      <dgm:t>
        <a:bodyPr/>
        <a:lstStyle/>
        <a:p>
          <a:endParaRPr lang="zh-TW" altLang="en-US"/>
        </a:p>
      </dgm:t>
    </dgm:pt>
    <dgm:pt modelId="{907D03A0-C9D6-4AC6-8BBB-381A452BD8A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產品的提供</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47F4296F-3D1A-4B80-9600-CF28F1C97ACB}" type="parTrans" cxnId="{40070EEC-9366-44FB-918A-391E5A1F4322}">
      <dgm:prSet/>
      <dgm:spPr/>
      <dgm:t>
        <a:bodyPr/>
        <a:lstStyle/>
        <a:p>
          <a:endParaRPr lang="zh-TW" altLang="en-US"/>
        </a:p>
      </dgm:t>
    </dgm:pt>
    <dgm:pt modelId="{98C99D28-F252-4602-BF28-B74AC9960900}" type="sibTrans" cxnId="{40070EEC-9366-44FB-918A-391E5A1F4322}">
      <dgm:prSet/>
      <dgm:spPr/>
      <dgm:t>
        <a:bodyPr/>
        <a:lstStyle/>
        <a:p>
          <a:endParaRPr lang="zh-TW" altLang="en-US"/>
        </a:p>
      </dgm:t>
    </dgm:pt>
    <dgm:pt modelId="{DEEF96C1-2585-4DC2-8591-F0858CAEE14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推廣策略</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49E6663-62B2-4DE7-9CEB-57399C1F65EC}" type="parTrans" cxnId="{0E6D6DCB-EE5C-4F29-9B24-7C6D1B7206EA}">
      <dgm:prSet/>
      <dgm:spPr/>
      <dgm:t>
        <a:bodyPr/>
        <a:lstStyle/>
        <a:p>
          <a:endParaRPr lang="zh-TW" altLang="en-US"/>
        </a:p>
      </dgm:t>
    </dgm:pt>
    <dgm:pt modelId="{0291B3B9-3F3F-481C-BA32-620FCECF3349}" type="sibTrans" cxnId="{0E6D6DCB-EE5C-4F29-9B24-7C6D1B7206EA}">
      <dgm:prSet/>
      <dgm:spPr/>
      <dgm:t>
        <a:bodyPr/>
        <a:lstStyle/>
        <a:p>
          <a:endParaRPr lang="zh-TW" altLang="en-US"/>
        </a:p>
      </dgm:t>
    </dgm:pt>
    <dgm:pt modelId="{E08D3FDA-CF85-4863-9F50-A8E41FA8D5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合適的地點</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E114FA0-4F8D-4659-93FC-D84605EBDE57}" type="parTrans" cxnId="{B4FD520A-479C-46D7-8BE0-B104D22CB5D4}">
      <dgm:prSet/>
      <dgm:spPr/>
      <dgm:t>
        <a:bodyPr/>
        <a:lstStyle/>
        <a:p>
          <a:endParaRPr lang="zh-TW" altLang="en-US"/>
        </a:p>
      </dgm:t>
    </dgm:pt>
    <dgm:pt modelId="{4609E523-D2F0-4D24-BC36-1C79FB57EB57}" type="sibTrans" cxnId="{B4FD520A-479C-46D7-8BE0-B104D22CB5D4}">
      <dgm:prSet/>
      <dgm:spPr/>
      <dgm:t>
        <a:bodyPr/>
        <a:lstStyle/>
        <a:p>
          <a:endParaRPr lang="zh-TW" altLang="en-US"/>
        </a:p>
      </dgm:t>
    </dgm:pt>
    <dgm:pt modelId="{095D20D1-819C-4816-855A-D27ABAC53DA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零售定價</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29FAEC6D-0D7D-4310-B42F-D4CF12976C6E}" type="parTrans" cxnId="{4B5FA2A5-D097-43C0-AAA5-7B1B7E19D63E}">
      <dgm:prSet/>
      <dgm:spPr/>
      <dgm:t>
        <a:bodyPr/>
        <a:lstStyle/>
        <a:p>
          <a:endParaRPr lang="zh-TW" altLang="en-US"/>
        </a:p>
      </dgm:t>
    </dgm:pt>
    <dgm:pt modelId="{9E2ADE52-1651-419D-840D-F37B11ACD3F6}" type="sibTrans" cxnId="{4B5FA2A5-D097-43C0-AAA5-7B1B7E19D63E}">
      <dgm:prSet/>
      <dgm:spPr/>
      <dgm:t>
        <a:bodyPr/>
        <a:lstStyle/>
        <a:p>
          <a:endParaRPr lang="zh-TW" altLang="en-US"/>
        </a:p>
      </dgm:t>
    </dgm:pt>
    <dgm:pt modelId="{5F381E98-568B-4D7E-89BC-C1764B64714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零售賣場的布置</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524631A-94D9-4AC3-965E-6567641A91F3}" type="parTrans" cxnId="{92E0003C-E62C-4488-B214-73CED81EC740}">
      <dgm:prSet/>
      <dgm:spPr/>
      <dgm:t>
        <a:bodyPr/>
        <a:lstStyle/>
        <a:p>
          <a:endParaRPr lang="zh-TW" altLang="en-US"/>
        </a:p>
      </dgm:t>
    </dgm:pt>
    <dgm:pt modelId="{AB3C81C8-82FB-4EC7-94CA-CEAD70462038}" type="sibTrans" cxnId="{92E0003C-E62C-4488-B214-73CED81EC740}">
      <dgm:prSet/>
      <dgm:spPr/>
      <dgm:t>
        <a:bodyPr/>
        <a:lstStyle/>
        <a:p>
          <a:endParaRPr lang="zh-TW" altLang="en-US"/>
        </a:p>
      </dgm:t>
    </dgm:pt>
    <dgm:pt modelId="{B82C0004-CBD3-492E-A255-E1F2CD4AC17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銷售人員的服務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DE1C48E7-C414-4F17-ACD8-FA4E9EC74D9D}" type="parTrans" cxnId="{830ABDAF-FC87-432A-B2DB-D4595AC15AC9}">
      <dgm:prSet/>
      <dgm:spPr/>
      <dgm:t>
        <a:bodyPr/>
        <a:lstStyle/>
        <a:p>
          <a:endParaRPr lang="zh-TW" altLang="en-US"/>
        </a:p>
      </dgm:t>
    </dgm:pt>
    <dgm:pt modelId="{F848F204-9CE2-45FA-B93D-806F366AB422}" type="sibTrans" cxnId="{830ABDAF-FC87-432A-B2DB-D4595AC15AC9}">
      <dgm:prSet/>
      <dgm:spPr/>
      <dgm:t>
        <a:bodyPr/>
        <a:lstStyle/>
        <a:p>
          <a:endParaRPr lang="zh-TW" altLang="en-US"/>
        </a:p>
      </dgm:t>
    </dgm:pt>
    <dgm:pt modelId="{B91EB9E8-1E39-454F-B111-F8E7DEB0B005}" type="pres">
      <dgm:prSet presAssocID="{DE1EC569-212F-4A4B-AA25-14EC1A6DEC6A}" presName="cycle" presStyleCnt="0">
        <dgm:presLayoutVars>
          <dgm:chMax val="1"/>
          <dgm:dir/>
          <dgm:animLvl val="ctr"/>
          <dgm:resizeHandles val="exact"/>
        </dgm:presLayoutVars>
      </dgm:prSet>
      <dgm:spPr/>
      <dgm:t>
        <a:bodyPr/>
        <a:lstStyle/>
        <a:p>
          <a:endParaRPr lang="zh-TW" altLang="en-US"/>
        </a:p>
      </dgm:t>
    </dgm:pt>
    <dgm:pt modelId="{F0CF6C45-2C12-47F7-9791-A2A71BB14791}" type="pres">
      <dgm:prSet presAssocID="{8B1BA625-1B70-420C-8F51-0AB80481A235}" presName="centerShape" presStyleLbl="node0" presStyleIdx="0" presStyleCnt="1"/>
      <dgm:spPr/>
      <dgm:t>
        <a:bodyPr/>
        <a:lstStyle/>
        <a:p>
          <a:endParaRPr lang="zh-TW" altLang="en-US"/>
        </a:p>
      </dgm:t>
    </dgm:pt>
    <dgm:pt modelId="{AED29EDA-D666-48A6-BF5E-916C0C8D76D9}" type="pres">
      <dgm:prSet presAssocID="{47F4296F-3D1A-4B80-9600-CF28F1C97ACB}" presName="Name9" presStyleLbl="parChTrans1D2" presStyleIdx="0" presStyleCnt="6"/>
      <dgm:spPr/>
      <dgm:t>
        <a:bodyPr/>
        <a:lstStyle/>
        <a:p>
          <a:endParaRPr lang="zh-TW" altLang="en-US"/>
        </a:p>
      </dgm:t>
    </dgm:pt>
    <dgm:pt modelId="{F9ABBE2F-3C2F-494B-81C6-55B59E3F2094}" type="pres">
      <dgm:prSet presAssocID="{47F4296F-3D1A-4B80-9600-CF28F1C97ACB}" presName="connTx" presStyleLbl="parChTrans1D2" presStyleIdx="0" presStyleCnt="6"/>
      <dgm:spPr/>
      <dgm:t>
        <a:bodyPr/>
        <a:lstStyle/>
        <a:p>
          <a:endParaRPr lang="zh-TW" altLang="en-US"/>
        </a:p>
      </dgm:t>
    </dgm:pt>
    <dgm:pt modelId="{E4A11E62-8DDB-4294-AD07-06A0494B13CC}" type="pres">
      <dgm:prSet presAssocID="{907D03A0-C9D6-4AC6-8BBB-381A452BD8A1}" presName="node" presStyleLbl="node1" presStyleIdx="0" presStyleCnt="6">
        <dgm:presLayoutVars>
          <dgm:bulletEnabled val="1"/>
        </dgm:presLayoutVars>
      </dgm:prSet>
      <dgm:spPr/>
      <dgm:t>
        <a:bodyPr/>
        <a:lstStyle/>
        <a:p>
          <a:endParaRPr lang="zh-TW" altLang="en-US"/>
        </a:p>
      </dgm:t>
    </dgm:pt>
    <dgm:pt modelId="{2CD4E3D2-03D6-4248-AEFB-A84563197A05}" type="pres">
      <dgm:prSet presAssocID="{949E6663-62B2-4DE7-9CEB-57399C1F65EC}" presName="Name9" presStyleLbl="parChTrans1D2" presStyleIdx="1" presStyleCnt="6"/>
      <dgm:spPr/>
      <dgm:t>
        <a:bodyPr/>
        <a:lstStyle/>
        <a:p>
          <a:endParaRPr lang="zh-TW" altLang="en-US"/>
        </a:p>
      </dgm:t>
    </dgm:pt>
    <dgm:pt modelId="{4EEDE0DB-DF95-4F39-9DB4-2F4CB77B7D2A}" type="pres">
      <dgm:prSet presAssocID="{949E6663-62B2-4DE7-9CEB-57399C1F65EC}" presName="connTx" presStyleLbl="parChTrans1D2" presStyleIdx="1" presStyleCnt="6"/>
      <dgm:spPr/>
      <dgm:t>
        <a:bodyPr/>
        <a:lstStyle/>
        <a:p>
          <a:endParaRPr lang="zh-TW" altLang="en-US"/>
        </a:p>
      </dgm:t>
    </dgm:pt>
    <dgm:pt modelId="{89F62F45-8998-4F6A-9D14-DB972E124312}" type="pres">
      <dgm:prSet presAssocID="{DEEF96C1-2585-4DC2-8591-F0858CAEE14D}" presName="node" presStyleLbl="node1" presStyleIdx="1" presStyleCnt="6">
        <dgm:presLayoutVars>
          <dgm:bulletEnabled val="1"/>
        </dgm:presLayoutVars>
      </dgm:prSet>
      <dgm:spPr/>
      <dgm:t>
        <a:bodyPr/>
        <a:lstStyle/>
        <a:p>
          <a:endParaRPr lang="zh-TW" altLang="en-US"/>
        </a:p>
      </dgm:t>
    </dgm:pt>
    <dgm:pt modelId="{E884F15D-E7FE-4ED7-A666-4D6CEC51ACEA}" type="pres">
      <dgm:prSet presAssocID="{FE114FA0-4F8D-4659-93FC-D84605EBDE57}" presName="Name9" presStyleLbl="parChTrans1D2" presStyleIdx="2" presStyleCnt="6"/>
      <dgm:spPr/>
      <dgm:t>
        <a:bodyPr/>
        <a:lstStyle/>
        <a:p>
          <a:endParaRPr lang="zh-TW" altLang="en-US"/>
        </a:p>
      </dgm:t>
    </dgm:pt>
    <dgm:pt modelId="{27CD7C72-26CF-40A5-9037-3F6B2C29EDA4}" type="pres">
      <dgm:prSet presAssocID="{FE114FA0-4F8D-4659-93FC-D84605EBDE57}" presName="connTx" presStyleLbl="parChTrans1D2" presStyleIdx="2" presStyleCnt="6"/>
      <dgm:spPr/>
      <dgm:t>
        <a:bodyPr/>
        <a:lstStyle/>
        <a:p>
          <a:endParaRPr lang="zh-TW" altLang="en-US"/>
        </a:p>
      </dgm:t>
    </dgm:pt>
    <dgm:pt modelId="{8AA9DD46-552B-4E77-8EB7-356B0A7A1C8C}" type="pres">
      <dgm:prSet presAssocID="{E08D3FDA-CF85-4863-9F50-A8E41FA8D580}" presName="node" presStyleLbl="node1" presStyleIdx="2" presStyleCnt="6">
        <dgm:presLayoutVars>
          <dgm:bulletEnabled val="1"/>
        </dgm:presLayoutVars>
      </dgm:prSet>
      <dgm:spPr/>
      <dgm:t>
        <a:bodyPr/>
        <a:lstStyle/>
        <a:p>
          <a:endParaRPr lang="zh-TW" altLang="en-US"/>
        </a:p>
      </dgm:t>
    </dgm:pt>
    <dgm:pt modelId="{1B416395-233C-4A16-AF39-BDCEB0B17971}" type="pres">
      <dgm:prSet presAssocID="{29FAEC6D-0D7D-4310-B42F-D4CF12976C6E}" presName="Name9" presStyleLbl="parChTrans1D2" presStyleIdx="3" presStyleCnt="6"/>
      <dgm:spPr/>
      <dgm:t>
        <a:bodyPr/>
        <a:lstStyle/>
        <a:p>
          <a:endParaRPr lang="zh-TW" altLang="en-US"/>
        </a:p>
      </dgm:t>
    </dgm:pt>
    <dgm:pt modelId="{22522E65-7C11-4B42-AF89-B51A65D9A7F9}" type="pres">
      <dgm:prSet presAssocID="{29FAEC6D-0D7D-4310-B42F-D4CF12976C6E}" presName="connTx" presStyleLbl="parChTrans1D2" presStyleIdx="3" presStyleCnt="6"/>
      <dgm:spPr/>
      <dgm:t>
        <a:bodyPr/>
        <a:lstStyle/>
        <a:p>
          <a:endParaRPr lang="zh-TW" altLang="en-US"/>
        </a:p>
      </dgm:t>
    </dgm:pt>
    <dgm:pt modelId="{B4950B67-95BF-46DB-83A4-4F00330FA6B1}" type="pres">
      <dgm:prSet presAssocID="{095D20D1-819C-4816-855A-D27ABAC53DA4}" presName="node" presStyleLbl="node1" presStyleIdx="3" presStyleCnt="6">
        <dgm:presLayoutVars>
          <dgm:bulletEnabled val="1"/>
        </dgm:presLayoutVars>
      </dgm:prSet>
      <dgm:spPr/>
      <dgm:t>
        <a:bodyPr/>
        <a:lstStyle/>
        <a:p>
          <a:endParaRPr lang="zh-TW" altLang="en-US"/>
        </a:p>
      </dgm:t>
    </dgm:pt>
    <dgm:pt modelId="{78374B86-36EB-430C-A913-4D105ADDB695}" type="pres">
      <dgm:prSet presAssocID="{9524631A-94D9-4AC3-965E-6567641A91F3}" presName="Name9" presStyleLbl="parChTrans1D2" presStyleIdx="4" presStyleCnt="6"/>
      <dgm:spPr/>
      <dgm:t>
        <a:bodyPr/>
        <a:lstStyle/>
        <a:p>
          <a:endParaRPr lang="zh-TW" altLang="en-US"/>
        </a:p>
      </dgm:t>
    </dgm:pt>
    <dgm:pt modelId="{D375717E-CF95-48D7-BF6A-D124CCF8D27D}" type="pres">
      <dgm:prSet presAssocID="{9524631A-94D9-4AC3-965E-6567641A91F3}" presName="connTx" presStyleLbl="parChTrans1D2" presStyleIdx="4" presStyleCnt="6"/>
      <dgm:spPr/>
      <dgm:t>
        <a:bodyPr/>
        <a:lstStyle/>
        <a:p>
          <a:endParaRPr lang="zh-TW" altLang="en-US"/>
        </a:p>
      </dgm:t>
    </dgm:pt>
    <dgm:pt modelId="{5E8A1E3C-5212-4C24-AC9B-90F45AD652ED}" type="pres">
      <dgm:prSet presAssocID="{5F381E98-568B-4D7E-89BC-C1764B647144}" presName="node" presStyleLbl="node1" presStyleIdx="4" presStyleCnt="6">
        <dgm:presLayoutVars>
          <dgm:bulletEnabled val="1"/>
        </dgm:presLayoutVars>
      </dgm:prSet>
      <dgm:spPr/>
      <dgm:t>
        <a:bodyPr/>
        <a:lstStyle/>
        <a:p>
          <a:endParaRPr lang="zh-TW" altLang="en-US"/>
        </a:p>
      </dgm:t>
    </dgm:pt>
    <dgm:pt modelId="{EB36DF7A-8413-4993-92D3-0AE714620FD2}" type="pres">
      <dgm:prSet presAssocID="{DE1C48E7-C414-4F17-ACD8-FA4E9EC74D9D}" presName="Name9" presStyleLbl="parChTrans1D2" presStyleIdx="5" presStyleCnt="6"/>
      <dgm:spPr/>
      <dgm:t>
        <a:bodyPr/>
        <a:lstStyle/>
        <a:p>
          <a:endParaRPr lang="zh-TW" altLang="en-US"/>
        </a:p>
      </dgm:t>
    </dgm:pt>
    <dgm:pt modelId="{F107B912-E845-4364-91D1-12F552351402}" type="pres">
      <dgm:prSet presAssocID="{DE1C48E7-C414-4F17-ACD8-FA4E9EC74D9D}" presName="connTx" presStyleLbl="parChTrans1D2" presStyleIdx="5" presStyleCnt="6"/>
      <dgm:spPr/>
      <dgm:t>
        <a:bodyPr/>
        <a:lstStyle/>
        <a:p>
          <a:endParaRPr lang="zh-TW" altLang="en-US"/>
        </a:p>
      </dgm:t>
    </dgm:pt>
    <dgm:pt modelId="{2D8BE6CB-91A2-4A12-8BCF-C16C04F227C4}" type="pres">
      <dgm:prSet presAssocID="{B82C0004-CBD3-492E-A255-E1F2CD4AC178}" presName="node" presStyleLbl="node1" presStyleIdx="5" presStyleCnt="6">
        <dgm:presLayoutVars>
          <dgm:bulletEnabled val="1"/>
        </dgm:presLayoutVars>
      </dgm:prSet>
      <dgm:spPr/>
      <dgm:t>
        <a:bodyPr/>
        <a:lstStyle/>
        <a:p>
          <a:endParaRPr lang="zh-TW" altLang="en-US"/>
        </a:p>
      </dgm:t>
    </dgm:pt>
  </dgm:ptLst>
  <dgm:cxnLst>
    <dgm:cxn modelId="{8C32F0E2-D451-48F2-8A82-5287EE4E974F}" type="presOf" srcId="{9524631A-94D9-4AC3-965E-6567641A91F3}" destId="{D375717E-CF95-48D7-BF6A-D124CCF8D27D}" srcOrd="1" destOrd="0" presId="urn:microsoft.com/office/officeart/2005/8/layout/radial1"/>
    <dgm:cxn modelId="{DCF10B6A-F675-47FE-B1F4-9E1A6B07FD68}" type="presOf" srcId="{B82C0004-CBD3-492E-A255-E1F2CD4AC178}" destId="{2D8BE6CB-91A2-4A12-8BCF-C16C04F227C4}" srcOrd="0" destOrd="0" presId="urn:microsoft.com/office/officeart/2005/8/layout/radial1"/>
    <dgm:cxn modelId="{A25390D5-98E1-4307-A868-F02A0CA4CE13}" type="presOf" srcId="{FE114FA0-4F8D-4659-93FC-D84605EBDE57}" destId="{E884F15D-E7FE-4ED7-A666-4D6CEC51ACEA}" srcOrd="0" destOrd="0" presId="urn:microsoft.com/office/officeart/2005/8/layout/radial1"/>
    <dgm:cxn modelId="{920FEAF9-6987-4580-B2B4-E44178C758D6}" type="presOf" srcId="{8B1BA625-1B70-420C-8F51-0AB80481A235}" destId="{F0CF6C45-2C12-47F7-9791-A2A71BB14791}" srcOrd="0" destOrd="0" presId="urn:microsoft.com/office/officeart/2005/8/layout/radial1"/>
    <dgm:cxn modelId="{B0ADAAA2-9897-48FF-A20C-21DFFC8EE039}" type="presOf" srcId="{29FAEC6D-0D7D-4310-B42F-D4CF12976C6E}" destId="{1B416395-233C-4A16-AF39-BDCEB0B17971}" srcOrd="0" destOrd="0" presId="urn:microsoft.com/office/officeart/2005/8/layout/radial1"/>
    <dgm:cxn modelId="{830ABDAF-FC87-432A-B2DB-D4595AC15AC9}" srcId="{8B1BA625-1B70-420C-8F51-0AB80481A235}" destId="{B82C0004-CBD3-492E-A255-E1F2CD4AC178}" srcOrd="5" destOrd="0" parTransId="{DE1C48E7-C414-4F17-ACD8-FA4E9EC74D9D}" sibTransId="{F848F204-9CE2-45FA-B93D-806F366AB422}"/>
    <dgm:cxn modelId="{40070EEC-9366-44FB-918A-391E5A1F4322}" srcId="{8B1BA625-1B70-420C-8F51-0AB80481A235}" destId="{907D03A0-C9D6-4AC6-8BBB-381A452BD8A1}" srcOrd="0" destOrd="0" parTransId="{47F4296F-3D1A-4B80-9600-CF28F1C97ACB}" sibTransId="{98C99D28-F252-4602-BF28-B74AC9960900}"/>
    <dgm:cxn modelId="{3F851DC3-52C1-4330-B0C6-5BFB9EB6A260}" type="presOf" srcId="{29FAEC6D-0D7D-4310-B42F-D4CF12976C6E}" destId="{22522E65-7C11-4B42-AF89-B51A65D9A7F9}" srcOrd="1" destOrd="0" presId="urn:microsoft.com/office/officeart/2005/8/layout/radial1"/>
    <dgm:cxn modelId="{645711C4-E612-4A3B-9F35-63A2289A6326}" type="presOf" srcId="{949E6663-62B2-4DE7-9CEB-57399C1F65EC}" destId="{4EEDE0DB-DF95-4F39-9DB4-2F4CB77B7D2A}" srcOrd="1" destOrd="0" presId="urn:microsoft.com/office/officeart/2005/8/layout/radial1"/>
    <dgm:cxn modelId="{1E048BB7-7742-49AA-BB27-42BA6E788BE4}" type="presOf" srcId="{DE1C48E7-C414-4F17-ACD8-FA4E9EC74D9D}" destId="{F107B912-E845-4364-91D1-12F552351402}" srcOrd="1" destOrd="0" presId="urn:microsoft.com/office/officeart/2005/8/layout/radial1"/>
    <dgm:cxn modelId="{A2C65327-F28C-4A22-830A-30E0A3A8727B}" type="presOf" srcId="{9524631A-94D9-4AC3-965E-6567641A91F3}" destId="{78374B86-36EB-430C-A913-4D105ADDB695}" srcOrd="0" destOrd="0" presId="urn:microsoft.com/office/officeart/2005/8/layout/radial1"/>
    <dgm:cxn modelId="{B4FD520A-479C-46D7-8BE0-B104D22CB5D4}" srcId="{8B1BA625-1B70-420C-8F51-0AB80481A235}" destId="{E08D3FDA-CF85-4863-9F50-A8E41FA8D580}" srcOrd="2" destOrd="0" parTransId="{FE114FA0-4F8D-4659-93FC-D84605EBDE57}" sibTransId="{4609E523-D2F0-4D24-BC36-1C79FB57EB57}"/>
    <dgm:cxn modelId="{78CEE435-0A29-49F3-884E-EBEBDF2C44B7}" type="presOf" srcId="{47F4296F-3D1A-4B80-9600-CF28F1C97ACB}" destId="{AED29EDA-D666-48A6-BF5E-916C0C8D76D9}" srcOrd="0" destOrd="0" presId="urn:microsoft.com/office/officeart/2005/8/layout/radial1"/>
    <dgm:cxn modelId="{149C5A09-5DC5-41AF-8FBA-6A0ED3042263}" type="presOf" srcId="{47F4296F-3D1A-4B80-9600-CF28F1C97ACB}" destId="{F9ABBE2F-3C2F-494B-81C6-55B59E3F2094}" srcOrd="1" destOrd="0" presId="urn:microsoft.com/office/officeart/2005/8/layout/radial1"/>
    <dgm:cxn modelId="{92E0003C-E62C-4488-B214-73CED81EC740}" srcId="{8B1BA625-1B70-420C-8F51-0AB80481A235}" destId="{5F381E98-568B-4D7E-89BC-C1764B647144}" srcOrd="4" destOrd="0" parTransId="{9524631A-94D9-4AC3-965E-6567641A91F3}" sibTransId="{AB3C81C8-82FB-4EC7-94CA-CEAD70462038}"/>
    <dgm:cxn modelId="{97E68D9B-C5CE-405A-B819-8D6BA3A01723}" type="presOf" srcId="{DE1C48E7-C414-4F17-ACD8-FA4E9EC74D9D}" destId="{EB36DF7A-8413-4993-92D3-0AE714620FD2}" srcOrd="0" destOrd="0" presId="urn:microsoft.com/office/officeart/2005/8/layout/radial1"/>
    <dgm:cxn modelId="{34D50936-0B75-4DF8-8211-9D2343EB2458}" type="presOf" srcId="{E08D3FDA-CF85-4863-9F50-A8E41FA8D580}" destId="{8AA9DD46-552B-4E77-8EB7-356B0A7A1C8C}" srcOrd="0" destOrd="0" presId="urn:microsoft.com/office/officeart/2005/8/layout/radial1"/>
    <dgm:cxn modelId="{4B5FA2A5-D097-43C0-AAA5-7B1B7E19D63E}" srcId="{8B1BA625-1B70-420C-8F51-0AB80481A235}" destId="{095D20D1-819C-4816-855A-D27ABAC53DA4}" srcOrd="3" destOrd="0" parTransId="{29FAEC6D-0D7D-4310-B42F-D4CF12976C6E}" sibTransId="{9E2ADE52-1651-419D-840D-F37B11ACD3F6}"/>
    <dgm:cxn modelId="{75C118AF-29C5-40B8-BCB3-0DE70AEB2CA6}" type="presOf" srcId="{FE114FA0-4F8D-4659-93FC-D84605EBDE57}" destId="{27CD7C72-26CF-40A5-9037-3F6B2C29EDA4}" srcOrd="1" destOrd="0" presId="urn:microsoft.com/office/officeart/2005/8/layout/radial1"/>
    <dgm:cxn modelId="{485B85FC-470D-49A2-AF0E-971EBFC11052}" type="presOf" srcId="{5F381E98-568B-4D7E-89BC-C1764B647144}" destId="{5E8A1E3C-5212-4C24-AC9B-90F45AD652ED}" srcOrd="0" destOrd="0" presId="urn:microsoft.com/office/officeart/2005/8/layout/radial1"/>
    <dgm:cxn modelId="{77A828E7-49E7-479B-A110-EE10A425C4EF}" type="presOf" srcId="{949E6663-62B2-4DE7-9CEB-57399C1F65EC}" destId="{2CD4E3D2-03D6-4248-AEFB-A84563197A05}" srcOrd="0" destOrd="0" presId="urn:microsoft.com/office/officeart/2005/8/layout/radial1"/>
    <dgm:cxn modelId="{07835506-C73A-4CA5-97DC-E8610B6D80B7}" srcId="{DE1EC569-212F-4A4B-AA25-14EC1A6DEC6A}" destId="{8B1BA625-1B70-420C-8F51-0AB80481A235}" srcOrd="0" destOrd="0" parTransId="{7C5AC2D1-A574-47A8-9F5D-76370565A91F}" sibTransId="{BFEC6476-5D77-477D-A467-5CB2FDFCC1D7}"/>
    <dgm:cxn modelId="{E485ED65-832F-48E8-A75C-A56F3158BE41}" type="presOf" srcId="{907D03A0-C9D6-4AC6-8BBB-381A452BD8A1}" destId="{E4A11E62-8DDB-4294-AD07-06A0494B13CC}" srcOrd="0" destOrd="0" presId="urn:microsoft.com/office/officeart/2005/8/layout/radial1"/>
    <dgm:cxn modelId="{75E4F55A-33A1-4329-89F1-BB0EA5ED6F13}" type="presOf" srcId="{095D20D1-819C-4816-855A-D27ABAC53DA4}" destId="{B4950B67-95BF-46DB-83A4-4F00330FA6B1}" srcOrd="0" destOrd="0" presId="urn:microsoft.com/office/officeart/2005/8/layout/radial1"/>
    <dgm:cxn modelId="{3CB23EC6-150D-4080-806B-75A774F13A53}" type="presOf" srcId="{DE1EC569-212F-4A4B-AA25-14EC1A6DEC6A}" destId="{B91EB9E8-1E39-454F-B111-F8E7DEB0B005}" srcOrd="0" destOrd="0" presId="urn:microsoft.com/office/officeart/2005/8/layout/radial1"/>
    <dgm:cxn modelId="{0ED01A41-708B-41AF-960E-0738AA2920F6}" type="presOf" srcId="{DEEF96C1-2585-4DC2-8591-F0858CAEE14D}" destId="{89F62F45-8998-4F6A-9D14-DB972E124312}" srcOrd="0" destOrd="0" presId="urn:microsoft.com/office/officeart/2005/8/layout/radial1"/>
    <dgm:cxn modelId="{0E6D6DCB-EE5C-4F29-9B24-7C6D1B7206EA}" srcId="{8B1BA625-1B70-420C-8F51-0AB80481A235}" destId="{DEEF96C1-2585-4DC2-8591-F0858CAEE14D}" srcOrd="1" destOrd="0" parTransId="{949E6663-62B2-4DE7-9CEB-57399C1F65EC}" sibTransId="{0291B3B9-3F3F-481C-BA32-620FCECF3349}"/>
    <dgm:cxn modelId="{38957C4D-0861-44CD-BFC3-56E83DFEB981}" type="presParOf" srcId="{B91EB9E8-1E39-454F-B111-F8E7DEB0B005}" destId="{F0CF6C45-2C12-47F7-9791-A2A71BB14791}" srcOrd="0" destOrd="0" presId="urn:microsoft.com/office/officeart/2005/8/layout/radial1"/>
    <dgm:cxn modelId="{4D477580-FCDF-42A9-96C5-F1C4D9C2504A}" type="presParOf" srcId="{B91EB9E8-1E39-454F-B111-F8E7DEB0B005}" destId="{AED29EDA-D666-48A6-BF5E-916C0C8D76D9}" srcOrd="1" destOrd="0" presId="urn:microsoft.com/office/officeart/2005/8/layout/radial1"/>
    <dgm:cxn modelId="{36EC981F-0506-465A-8D9E-B2207EE4B448}" type="presParOf" srcId="{AED29EDA-D666-48A6-BF5E-916C0C8D76D9}" destId="{F9ABBE2F-3C2F-494B-81C6-55B59E3F2094}" srcOrd="0" destOrd="0" presId="urn:microsoft.com/office/officeart/2005/8/layout/radial1"/>
    <dgm:cxn modelId="{2B4B099C-FA8D-4D0E-B1C6-37499387E487}" type="presParOf" srcId="{B91EB9E8-1E39-454F-B111-F8E7DEB0B005}" destId="{E4A11E62-8DDB-4294-AD07-06A0494B13CC}" srcOrd="2" destOrd="0" presId="urn:microsoft.com/office/officeart/2005/8/layout/radial1"/>
    <dgm:cxn modelId="{12F0D511-F56B-4E2B-A32F-F1B1300BD6F6}" type="presParOf" srcId="{B91EB9E8-1E39-454F-B111-F8E7DEB0B005}" destId="{2CD4E3D2-03D6-4248-AEFB-A84563197A05}" srcOrd="3" destOrd="0" presId="urn:microsoft.com/office/officeart/2005/8/layout/radial1"/>
    <dgm:cxn modelId="{B97ABFE2-29F6-4D69-9E3D-4D3E2DA41D3A}" type="presParOf" srcId="{2CD4E3D2-03D6-4248-AEFB-A84563197A05}" destId="{4EEDE0DB-DF95-4F39-9DB4-2F4CB77B7D2A}" srcOrd="0" destOrd="0" presId="urn:microsoft.com/office/officeart/2005/8/layout/radial1"/>
    <dgm:cxn modelId="{81443692-9E26-494D-AA67-23EC5633487C}" type="presParOf" srcId="{B91EB9E8-1E39-454F-B111-F8E7DEB0B005}" destId="{89F62F45-8998-4F6A-9D14-DB972E124312}" srcOrd="4" destOrd="0" presId="urn:microsoft.com/office/officeart/2005/8/layout/radial1"/>
    <dgm:cxn modelId="{A3FD0520-9133-42E9-B56B-5EBFF7589ECD}" type="presParOf" srcId="{B91EB9E8-1E39-454F-B111-F8E7DEB0B005}" destId="{E884F15D-E7FE-4ED7-A666-4D6CEC51ACEA}" srcOrd="5" destOrd="0" presId="urn:microsoft.com/office/officeart/2005/8/layout/radial1"/>
    <dgm:cxn modelId="{910AED6B-A37B-4EF1-9E92-C44472DB69A9}" type="presParOf" srcId="{E884F15D-E7FE-4ED7-A666-4D6CEC51ACEA}" destId="{27CD7C72-26CF-40A5-9037-3F6B2C29EDA4}" srcOrd="0" destOrd="0" presId="urn:microsoft.com/office/officeart/2005/8/layout/radial1"/>
    <dgm:cxn modelId="{3B7F44F6-60DE-4B88-91EB-F308A4685EB3}" type="presParOf" srcId="{B91EB9E8-1E39-454F-B111-F8E7DEB0B005}" destId="{8AA9DD46-552B-4E77-8EB7-356B0A7A1C8C}" srcOrd="6" destOrd="0" presId="urn:microsoft.com/office/officeart/2005/8/layout/radial1"/>
    <dgm:cxn modelId="{66AA4BEC-91E7-46C2-AFCD-9E686590E61F}" type="presParOf" srcId="{B91EB9E8-1E39-454F-B111-F8E7DEB0B005}" destId="{1B416395-233C-4A16-AF39-BDCEB0B17971}" srcOrd="7" destOrd="0" presId="urn:microsoft.com/office/officeart/2005/8/layout/radial1"/>
    <dgm:cxn modelId="{ACF58211-8EE4-4A9E-AE82-9D212C81AD08}" type="presParOf" srcId="{1B416395-233C-4A16-AF39-BDCEB0B17971}" destId="{22522E65-7C11-4B42-AF89-B51A65D9A7F9}" srcOrd="0" destOrd="0" presId="urn:microsoft.com/office/officeart/2005/8/layout/radial1"/>
    <dgm:cxn modelId="{06E56E84-EB08-4C58-99A8-642472767079}" type="presParOf" srcId="{B91EB9E8-1E39-454F-B111-F8E7DEB0B005}" destId="{B4950B67-95BF-46DB-83A4-4F00330FA6B1}" srcOrd="8" destOrd="0" presId="urn:microsoft.com/office/officeart/2005/8/layout/radial1"/>
    <dgm:cxn modelId="{6DAEE7F2-C5F2-41FB-95F6-A95D9A123AF7}" type="presParOf" srcId="{B91EB9E8-1E39-454F-B111-F8E7DEB0B005}" destId="{78374B86-36EB-430C-A913-4D105ADDB695}" srcOrd="9" destOrd="0" presId="urn:microsoft.com/office/officeart/2005/8/layout/radial1"/>
    <dgm:cxn modelId="{407BABD1-75AF-4124-B59A-4A6BA021F607}" type="presParOf" srcId="{78374B86-36EB-430C-A913-4D105ADDB695}" destId="{D375717E-CF95-48D7-BF6A-D124CCF8D27D}" srcOrd="0" destOrd="0" presId="urn:microsoft.com/office/officeart/2005/8/layout/radial1"/>
    <dgm:cxn modelId="{4D0D2454-EDD3-4EBC-8379-6CFE98241B9C}" type="presParOf" srcId="{B91EB9E8-1E39-454F-B111-F8E7DEB0B005}" destId="{5E8A1E3C-5212-4C24-AC9B-90F45AD652ED}" srcOrd="10" destOrd="0" presId="urn:microsoft.com/office/officeart/2005/8/layout/radial1"/>
    <dgm:cxn modelId="{7AE0B024-7204-4D99-B417-783038651010}" type="presParOf" srcId="{B91EB9E8-1E39-454F-B111-F8E7DEB0B005}" destId="{EB36DF7A-8413-4993-92D3-0AE714620FD2}" srcOrd="11" destOrd="0" presId="urn:microsoft.com/office/officeart/2005/8/layout/radial1"/>
    <dgm:cxn modelId="{1D45BAF4-6792-439A-99B8-1D2F728A14B4}" type="presParOf" srcId="{EB36DF7A-8413-4993-92D3-0AE714620FD2}" destId="{F107B912-E845-4364-91D1-12F552351402}" srcOrd="0" destOrd="0" presId="urn:microsoft.com/office/officeart/2005/8/layout/radial1"/>
    <dgm:cxn modelId="{BAC4EB16-8B4E-424C-A270-A7D23F5DC26E}" type="presParOf" srcId="{B91EB9E8-1E39-454F-B111-F8E7DEB0B005}" destId="{2D8BE6CB-91A2-4A12-8BCF-C16C04F227C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rgbClr val="FFFF00"/>
              </a:solidFill>
              <a:effectLst>
                <a:outerShdw blurRad="25400" algn="tl" rotWithShape="0">
                  <a:srgbClr val="000000">
                    <a:alpha val="43000"/>
                  </a:srgbClr>
                </a:outerShdw>
              </a:effectLst>
            </a:rPr>
            <a:t>零售業的趨勢與挑戰</a:t>
          </a:r>
          <a:endParaRPr lang="zh-TW" altLang="en-US" b="1" cap="none" spc="150" dirty="0">
            <a:ln w="11430"/>
            <a:solidFill>
              <a:srgbClr val="FFFF00"/>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6AB15103-B9B7-4FFA-A1FE-CFC80193A61F}"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277AB749-B9F5-4E1D-8267-E3D6BEC20D78}" type="presOf" srcId="{11407432-C56C-471E-AF53-FF4A3A091B8C}" destId="{D763A6A5-8698-4BED-B475-CD10A5055D30}"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A2F574E0-C074-4ABB-8494-CFB0708FFB2A}" type="presOf" srcId="{21D204B7-8CEF-44B6-9C07-CE12F0775F3A}" destId="{FC1C9785-4EAA-40D5-A517-48DAC3F311E7}"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FCC06917-63D5-4213-BBEA-87B6C6265EEF}" type="presOf" srcId="{466623E0-0040-4E26-A554-EEAA51687F87}" destId="{09A62253-66AE-4B25-BF05-80D4F5919D6A}" srcOrd="0" destOrd="0" presId="urn:microsoft.com/office/officeart/2005/8/layout/vList2"/>
    <dgm:cxn modelId="{BC60CD60-E512-4137-BDDC-88218516C9AB}" type="presOf" srcId="{92441081-EF9A-4A41-9712-FFA268598394}" destId="{0B052A4C-9EC6-4953-B7A4-B3CB579AF515}" srcOrd="0" destOrd="0" presId="urn:microsoft.com/office/officeart/2005/8/layout/vList2"/>
    <dgm:cxn modelId="{CE4C53A5-5552-4F8E-AFBD-3AA33076525C}" type="presOf" srcId="{53290CF3-1C60-45CA-A61F-D70B3B88123A}" destId="{48F15EF8-42FD-4CF2-8C8E-F3FB583962C9}"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1FA6D80C-FC80-4501-8E08-164DDDF717AE}" type="presOf" srcId="{DFAF050E-2E53-4CE9-849E-439C79EC8096}" destId="{B47A4CDC-1F31-4934-9ED3-F5DC0620B67E}" srcOrd="0" destOrd="0" presId="urn:microsoft.com/office/officeart/2005/8/layout/vList2"/>
    <dgm:cxn modelId="{680103E6-705B-4C86-9251-5880E8A6AC63}" type="presOf" srcId="{21874C3B-E6F9-46BE-BBA7-51B3A98F393E}" destId="{48045E5C-A433-40C5-A9A1-1F2ACC2731E6}" srcOrd="0" destOrd="0" presId="urn:microsoft.com/office/officeart/2005/8/layout/vList2"/>
    <dgm:cxn modelId="{3100C4E4-D27F-40D9-AA27-C99144562D07}" type="presParOf" srcId="{A541DA28-CDCD-489A-9F84-11D61EC9A3FF}" destId="{09A62253-66AE-4B25-BF05-80D4F5919D6A}" srcOrd="0" destOrd="0" presId="urn:microsoft.com/office/officeart/2005/8/layout/vList2"/>
    <dgm:cxn modelId="{3E671155-22FE-4A7D-9574-350B0D61A6F3}" type="presParOf" srcId="{A541DA28-CDCD-489A-9F84-11D61EC9A3FF}" destId="{78E87418-2E9B-4068-BE3B-AA521FD793DE}" srcOrd="1" destOrd="0" presId="urn:microsoft.com/office/officeart/2005/8/layout/vList2"/>
    <dgm:cxn modelId="{0F0177DC-163C-4BE6-A97E-A53BE190461A}" type="presParOf" srcId="{A541DA28-CDCD-489A-9F84-11D61EC9A3FF}" destId="{48045E5C-A433-40C5-A9A1-1F2ACC2731E6}" srcOrd="2" destOrd="0" presId="urn:microsoft.com/office/officeart/2005/8/layout/vList2"/>
    <dgm:cxn modelId="{019881BF-FD0A-44C1-AD77-2F2430401AAE}" type="presParOf" srcId="{A541DA28-CDCD-489A-9F84-11D61EC9A3FF}" destId="{8E796305-0BD0-4ECF-B55B-8944ACFC328D}" srcOrd="3" destOrd="0" presId="urn:microsoft.com/office/officeart/2005/8/layout/vList2"/>
    <dgm:cxn modelId="{32F4E80C-CC59-44B9-A093-140382ED5E52}" type="presParOf" srcId="{A541DA28-CDCD-489A-9F84-11D61EC9A3FF}" destId="{0B052A4C-9EC6-4953-B7A4-B3CB579AF515}" srcOrd="4" destOrd="0" presId="urn:microsoft.com/office/officeart/2005/8/layout/vList2"/>
    <dgm:cxn modelId="{EECF7C3C-B08C-4755-BE63-E50C78C0605B}" type="presParOf" srcId="{A541DA28-CDCD-489A-9F84-11D61EC9A3FF}" destId="{74905B49-9F37-450F-B8D7-DD9F28F52CAD}" srcOrd="5" destOrd="0" presId="urn:microsoft.com/office/officeart/2005/8/layout/vList2"/>
    <dgm:cxn modelId="{658061D0-4D96-4A59-903D-4B8D0B03F7CB}" type="presParOf" srcId="{A541DA28-CDCD-489A-9F84-11D61EC9A3FF}" destId="{FC1C9785-4EAA-40D5-A517-48DAC3F311E7}" srcOrd="6" destOrd="0" presId="urn:microsoft.com/office/officeart/2005/8/layout/vList2"/>
    <dgm:cxn modelId="{9E8A5073-D4DB-4ADE-AAD9-FCA0A53C8BC7}" type="presParOf" srcId="{A541DA28-CDCD-489A-9F84-11D61EC9A3FF}" destId="{8C13B007-E6FF-40D9-AFD6-8996EA627F55}" srcOrd="7" destOrd="0" presId="urn:microsoft.com/office/officeart/2005/8/layout/vList2"/>
    <dgm:cxn modelId="{60FB7C63-F8B5-4B0B-81C4-865D1225549E}" type="presParOf" srcId="{A541DA28-CDCD-489A-9F84-11D61EC9A3FF}" destId="{D763A6A5-8698-4BED-B475-CD10A5055D30}" srcOrd="8" destOrd="0" presId="urn:microsoft.com/office/officeart/2005/8/layout/vList2"/>
    <dgm:cxn modelId="{CEA04647-6DCE-4955-98F8-36AE6FD06972}" type="presParOf" srcId="{A541DA28-CDCD-489A-9F84-11D61EC9A3FF}" destId="{CBE2755D-EDF8-4BBC-A006-FA9468251AB0}" srcOrd="9" destOrd="0" presId="urn:microsoft.com/office/officeart/2005/8/layout/vList2"/>
    <dgm:cxn modelId="{C8483AC6-5274-4E47-BB68-A9A6FFFD8ADD}" type="presParOf" srcId="{A541DA28-CDCD-489A-9F84-11D61EC9A3FF}" destId="{48F15EF8-42FD-4CF2-8C8E-F3FB583962C9}" srcOrd="10" destOrd="0" presId="urn:microsoft.com/office/officeart/2005/8/layout/vList2"/>
    <dgm:cxn modelId="{824FB89F-C7B8-4DAB-9C4F-895C34E18E15}" type="presParOf" srcId="{A541DA28-CDCD-489A-9F84-11D61EC9A3FF}" destId="{26542DAD-D82A-4D64-B6D2-461F95C12A17}" srcOrd="11" destOrd="0" presId="urn:microsoft.com/office/officeart/2005/8/layout/vList2"/>
    <dgm:cxn modelId="{4880F0FC-A269-4F17-ADF6-45588FE4BE24}"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rgbClr val="FFFF00"/>
              </a:solidFill>
              <a:effectLst>
                <a:outerShdw blurRad="25400" algn="tl" rotWithShape="0">
                  <a:srgbClr val="000000">
                    <a:alpha val="43000"/>
                  </a:srgbClr>
                </a:outerShdw>
              </a:effectLst>
            </a:rPr>
            <a:t>批發商</a:t>
          </a:r>
          <a:endParaRPr lang="zh-TW" altLang="en-US" b="1" cap="none" spc="150" dirty="0">
            <a:ln w="11430"/>
            <a:solidFill>
              <a:srgbClr val="FFFF00"/>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3A64976D-B892-41E5-9C35-D4FBABC82059}"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5746AF2B-F98B-40C5-AFCF-C45DB4500F10}" type="presOf" srcId="{DFAF050E-2E53-4CE9-849E-439C79EC8096}" destId="{B47A4CDC-1F31-4934-9ED3-F5DC0620B67E}" srcOrd="0" destOrd="0" presId="urn:microsoft.com/office/officeart/2005/8/layout/vList2"/>
    <dgm:cxn modelId="{7678CA12-1E75-419A-9C92-B81DEE1E2742}" type="presOf" srcId="{11407432-C56C-471E-AF53-FF4A3A091B8C}" destId="{D763A6A5-8698-4BED-B475-CD10A5055D30}" srcOrd="0" destOrd="0" presId="urn:microsoft.com/office/officeart/2005/8/layout/vList2"/>
    <dgm:cxn modelId="{87CCC1BE-26EE-431A-BF40-0C332C355977}" type="presOf" srcId="{466623E0-0040-4E26-A554-EEAA51687F87}" destId="{09A62253-66AE-4B25-BF05-80D4F5919D6A}"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080BB1EA-2124-4212-ADFB-5FB6404178B6}" type="presOf" srcId="{53290CF3-1C60-45CA-A61F-D70B3B88123A}" destId="{48F15EF8-42FD-4CF2-8C8E-F3FB583962C9}"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FC1D2BAD-960A-4A94-B14E-75916223D6D6}" type="presOf" srcId="{21D204B7-8CEF-44B6-9C07-CE12F0775F3A}" destId="{FC1C9785-4EAA-40D5-A517-48DAC3F311E7}" srcOrd="0" destOrd="0" presId="urn:microsoft.com/office/officeart/2005/8/layout/vList2"/>
    <dgm:cxn modelId="{6C379DDF-42BA-4B57-922E-7D9F349FF895}" type="presOf" srcId="{92441081-EF9A-4A41-9712-FFA268598394}" destId="{0B052A4C-9EC6-4953-B7A4-B3CB579AF515}" srcOrd="0" destOrd="0" presId="urn:microsoft.com/office/officeart/2005/8/layout/vList2"/>
    <dgm:cxn modelId="{18A1E90B-4592-42A4-83CE-FE1E6E28B94C}" type="presOf" srcId="{21874C3B-E6F9-46BE-BBA7-51B3A98F393E}" destId="{48045E5C-A433-40C5-A9A1-1F2ACC2731E6}" srcOrd="0" destOrd="0" presId="urn:microsoft.com/office/officeart/2005/8/layout/vList2"/>
    <dgm:cxn modelId="{1B6386EE-953A-4477-91C5-DDE0CCC987EF}" type="presParOf" srcId="{A541DA28-CDCD-489A-9F84-11D61EC9A3FF}" destId="{09A62253-66AE-4B25-BF05-80D4F5919D6A}" srcOrd="0" destOrd="0" presId="urn:microsoft.com/office/officeart/2005/8/layout/vList2"/>
    <dgm:cxn modelId="{24577D18-1358-4DEB-8E66-45C0FC3BB143}" type="presParOf" srcId="{A541DA28-CDCD-489A-9F84-11D61EC9A3FF}" destId="{78E87418-2E9B-4068-BE3B-AA521FD793DE}" srcOrd="1" destOrd="0" presId="urn:microsoft.com/office/officeart/2005/8/layout/vList2"/>
    <dgm:cxn modelId="{A7D53532-867A-4BC3-ACA0-B634373AD03B}" type="presParOf" srcId="{A541DA28-CDCD-489A-9F84-11D61EC9A3FF}" destId="{48045E5C-A433-40C5-A9A1-1F2ACC2731E6}" srcOrd="2" destOrd="0" presId="urn:microsoft.com/office/officeart/2005/8/layout/vList2"/>
    <dgm:cxn modelId="{01726C31-D41E-468F-B6C5-A4D7A876F891}" type="presParOf" srcId="{A541DA28-CDCD-489A-9F84-11D61EC9A3FF}" destId="{8E796305-0BD0-4ECF-B55B-8944ACFC328D}" srcOrd="3" destOrd="0" presId="urn:microsoft.com/office/officeart/2005/8/layout/vList2"/>
    <dgm:cxn modelId="{AD280E4C-DB01-477F-AABE-CF1631685229}" type="presParOf" srcId="{A541DA28-CDCD-489A-9F84-11D61EC9A3FF}" destId="{0B052A4C-9EC6-4953-B7A4-B3CB579AF515}" srcOrd="4" destOrd="0" presId="urn:microsoft.com/office/officeart/2005/8/layout/vList2"/>
    <dgm:cxn modelId="{81ED0443-E35F-47D5-9EE6-344885723F27}" type="presParOf" srcId="{A541DA28-CDCD-489A-9F84-11D61EC9A3FF}" destId="{74905B49-9F37-450F-B8D7-DD9F28F52CAD}" srcOrd="5" destOrd="0" presId="urn:microsoft.com/office/officeart/2005/8/layout/vList2"/>
    <dgm:cxn modelId="{3AC9E2DA-6C1B-4311-8AF3-2EB4AEAE2DC3}" type="presParOf" srcId="{A541DA28-CDCD-489A-9F84-11D61EC9A3FF}" destId="{FC1C9785-4EAA-40D5-A517-48DAC3F311E7}" srcOrd="6" destOrd="0" presId="urn:microsoft.com/office/officeart/2005/8/layout/vList2"/>
    <dgm:cxn modelId="{F20A36AB-F467-4FD8-891E-8497FA7E2900}" type="presParOf" srcId="{A541DA28-CDCD-489A-9F84-11D61EC9A3FF}" destId="{8C13B007-E6FF-40D9-AFD6-8996EA627F55}" srcOrd="7" destOrd="0" presId="urn:microsoft.com/office/officeart/2005/8/layout/vList2"/>
    <dgm:cxn modelId="{3FFC0424-BBE8-4A38-83D1-385548C47B64}" type="presParOf" srcId="{A541DA28-CDCD-489A-9F84-11D61EC9A3FF}" destId="{D763A6A5-8698-4BED-B475-CD10A5055D30}" srcOrd="8" destOrd="0" presId="urn:microsoft.com/office/officeart/2005/8/layout/vList2"/>
    <dgm:cxn modelId="{2D99A5BE-4ABD-42AB-AAA7-1B004BBBA509}" type="presParOf" srcId="{A541DA28-CDCD-489A-9F84-11D61EC9A3FF}" destId="{CBE2755D-EDF8-4BBC-A006-FA9468251AB0}" srcOrd="9" destOrd="0" presId="urn:microsoft.com/office/officeart/2005/8/layout/vList2"/>
    <dgm:cxn modelId="{83A4C728-5CC1-4C89-84A1-7D062A46B1F1}" type="presParOf" srcId="{A541DA28-CDCD-489A-9F84-11D61EC9A3FF}" destId="{48F15EF8-42FD-4CF2-8C8E-F3FB583962C9}" srcOrd="10" destOrd="0" presId="urn:microsoft.com/office/officeart/2005/8/layout/vList2"/>
    <dgm:cxn modelId="{16C51AB9-03E2-4FA2-B79E-7C3607200474}" type="presParOf" srcId="{A541DA28-CDCD-489A-9F84-11D61EC9A3FF}" destId="{26542DAD-D82A-4D64-B6D2-461F95C12A17}" srcOrd="11" destOrd="0" presId="urn:microsoft.com/office/officeart/2005/8/layout/vList2"/>
    <dgm:cxn modelId="{25548F02-B2BF-4F98-9D21-C1022F579C31}"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8BF8F4B7-55B9-4431-AED3-40F6E3BA9F39}">
      <dgm:prSet phldrT="[文字]" custT="1"/>
      <dgm:spPr>
        <a:solidFill>
          <a:schemeClr val="accent3">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製造代理商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銷售代理商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237887D-E8A6-4D40-A197-B3A434F04225}">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佣金商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B57D578-66D3-47E0-884C-5A7BC4A7959F}" type="parTrans" cxnId="{6339ED18-326B-4B5B-97DF-743113906A78}">
      <dgm:prSet/>
      <dgm:spPr/>
      <dgm:t>
        <a:bodyPr/>
        <a:lstStyle/>
        <a:p>
          <a:endParaRPr lang="zh-TW" altLang="en-US"/>
        </a:p>
      </dgm:t>
    </dgm:pt>
    <dgm:pt modelId="{0AC80236-A88B-4287-BE7D-AFF3B8F22D53}" type="sibTrans" cxnId="{6339ED18-326B-4B5B-97DF-743113906A78}">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3" custScaleX="120367" custLinFactNeighborX="-8474" custLinFactNeighborY="1161">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3" custScaleX="120367" custLinFactNeighborX="3526" custLinFactNeighborY="-32">
        <dgm:presLayoutVars>
          <dgm:bulletEnabled val="1"/>
        </dgm:presLayoutVars>
      </dgm:prSet>
      <dgm:spPr>
        <a:prstGeom prst="roundRect">
          <a:avLst/>
        </a:prstGeom>
      </dgm:spPr>
      <dgm:t>
        <a:bodyPr/>
        <a:lstStyle/>
        <a:p>
          <a:endParaRPr lang="zh-TW" altLang="en-US"/>
        </a:p>
      </dgm:t>
    </dgm:pt>
    <dgm:pt modelId="{E3D01C08-B5AA-4CDF-AB84-D28CEE810635}" type="pres">
      <dgm:prSet presAssocID="{0678B1F9-F1CD-4109-893C-66BAD541722F}" presName="sibTrans" presStyleCnt="0"/>
      <dgm:spPr/>
    </dgm:pt>
    <dgm:pt modelId="{D454B4F7-CF63-4CE8-A205-7B955F121D3F}" type="pres">
      <dgm:prSet presAssocID="{1237887D-E8A6-4D40-A197-B3A434F04225}" presName="node" presStyleLbl="node1" presStyleIdx="2" presStyleCnt="3" custScaleX="111924" custLinFactNeighborX="11116" custLinFactNeighborY="-38">
        <dgm:presLayoutVars>
          <dgm:bulletEnabled val="1"/>
        </dgm:presLayoutVars>
      </dgm:prSet>
      <dgm:spPr>
        <a:prstGeom prst="roundRect">
          <a:avLst/>
        </a:prstGeom>
      </dgm:spPr>
      <dgm:t>
        <a:bodyPr/>
        <a:lstStyle/>
        <a:p>
          <a:endParaRPr lang="zh-TW" altLang="en-US"/>
        </a:p>
      </dgm:t>
    </dgm:pt>
  </dgm:ptLst>
  <dgm:cxnLst>
    <dgm:cxn modelId="{1A4BB513-2ED8-4BAC-B219-25695C8760B9}" srcId="{09BF8C2E-C3B0-490A-8B5E-816645CB59B9}" destId="{C517639F-473B-411F-A1DF-0DBF87C514AB}" srcOrd="1" destOrd="0" parTransId="{816B81A5-1FBB-4AE6-9410-A8357472BF2D}" sibTransId="{0678B1F9-F1CD-4109-893C-66BAD541722F}"/>
    <dgm:cxn modelId="{6E1863A2-85B4-49C6-9ED8-8EE1E469BE5E}" type="presOf" srcId="{09BF8C2E-C3B0-490A-8B5E-816645CB59B9}" destId="{43B3ED6E-D321-432A-AA14-C149EE41A474}" srcOrd="0" destOrd="0" presId="urn:microsoft.com/office/officeart/2005/8/layout/default"/>
    <dgm:cxn modelId="{DDEE42AE-542D-4023-B2E4-0133590DB4C2}" type="presOf" srcId="{1237887D-E8A6-4D40-A197-B3A434F04225}" destId="{D454B4F7-CF63-4CE8-A205-7B955F121D3F}" srcOrd="0" destOrd="0" presId="urn:microsoft.com/office/officeart/2005/8/layout/default"/>
    <dgm:cxn modelId="{2E0141AD-3651-4F1C-BEC2-C18100B2612B}" type="presOf" srcId="{C517639F-473B-411F-A1DF-0DBF87C514AB}" destId="{B9A237F8-A9EB-4AAD-A3D4-556A83688CB5}" srcOrd="0" destOrd="0" presId="urn:microsoft.com/office/officeart/2005/8/layout/default"/>
    <dgm:cxn modelId="{6339ED18-326B-4B5B-97DF-743113906A78}" srcId="{09BF8C2E-C3B0-490A-8B5E-816645CB59B9}" destId="{1237887D-E8A6-4D40-A197-B3A434F04225}" srcOrd="2" destOrd="0" parTransId="{6B57D578-66D3-47E0-884C-5A7BC4A7959F}" sibTransId="{0AC80236-A88B-4287-BE7D-AFF3B8F22D53}"/>
    <dgm:cxn modelId="{DBE5E858-3893-4DF7-8E11-7EA0D71053FE}" srcId="{09BF8C2E-C3B0-490A-8B5E-816645CB59B9}" destId="{8BF8F4B7-55B9-4431-AED3-40F6E3BA9F39}" srcOrd="0" destOrd="0" parTransId="{58E04D9A-30DA-4E28-B8C7-07EDC8AE979A}" sibTransId="{DFEFC8DB-4E21-4F5D-AB2E-878E4D72C10B}"/>
    <dgm:cxn modelId="{DEB1AECF-EABB-44D5-98CA-D341925941EB}" type="presOf" srcId="{8BF8F4B7-55B9-4431-AED3-40F6E3BA9F39}" destId="{7814B25A-218F-4422-B88F-FE10F6BB2088}" srcOrd="0" destOrd="0" presId="urn:microsoft.com/office/officeart/2005/8/layout/default"/>
    <dgm:cxn modelId="{28932C60-D692-4E18-9DAB-2114F60A47A7}" type="presParOf" srcId="{43B3ED6E-D321-432A-AA14-C149EE41A474}" destId="{7814B25A-218F-4422-B88F-FE10F6BB2088}" srcOrd="0" destOrd="0" presId="urn:microsoft.com/office/officeart/2005/8/layout/default"/>
    <dgm:cxn modelId="{AF4E6D04-4141-4E6F-B599-370789044F7B}" type="presParOf" srcId="{43B3ED6E-D321-432A-AA14-C149EE41A474}" destId="{C0A85DA0-DBEB-4325-B22A-778C70282E39}" srcOrd="1" destOrd="0" presId="urn:microsoft.com/office/officeart/2005/8/layout/default"/>
    <dgm:cxn modelId="{01059682-D5A7-4AED-9834-863D9202617F}" type="presParOf" srcId="{43B3ED6E-D321-432A-AA14-C149EE41A474}" destId="{B9A237F8-A9EB-4AAD-A3D4-556A83688CB5}" srcOrd="2" destOrd="0" presId="urn:microsoft.com/office/officeart/2005/8/layout/default"/>
    <dgm:cxn modelId="{12B34332-B237-4143-AF55-0B905C1BF5D3}" type="presParOf" srcId="{43B3ED6E-D321-432A-AA14-C149EE41A474}" destId="{E3D01C08-B5AA-4CDF-AB84-D28CEE810635}" srcOrd="3" destOrd="0" presId="urn:microsoft.com/office/officeart/2005/8/layout/default"/>
    <dgm:cxn modelId="{3EF95A02-D2CA-4BB5-896E-EEC8EA6FDBA3}" type="presParOf" srcId="{43B3ED6E-D321-432A-AA14-C149EE41A474}" destId="{D454B4F7-CF63-4CE8-A205-7B955F121D3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零售商的分類</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17317812-F990-443C-8D5C-A02789283281}" type="presOf" srcId="{21874C3B-E6F9-46BE-BBA7-51B3A98F393E}" destId="{48045E5C-A433-40C5-A9A1-1F2ACC2731E6}" srcOrd="0" destOrd="0" presId="urn:microsoft.com/office/officeart/2005/8/layout/vList2"/>
    <dgm:cxn modelId="{76F62F3C-A237-4930-B175-7851BA9EADA1}" srcId="{6EE1F8CB-366B-4837-A5B3-E150B7996724}" destId="{11407432-C56C-471E-AF53-FF4A3A091B8C}" srcOrd="4" destOrd="0" parTransId="{43D91420-BB60-437D-B1FD-07BAE5CFD537}" sibTransId="{274188C5-D2C6-48EA-BAD0-83D9A52E46AD}"/>
    <dgm:cxn modelId="{B897DB9A-AD1A-43A6-8DB7-357112CA95BC}" type="presOf" srcId="{6EE1F8CB-366B-4837-A5B3-E150B7996724}" destId="{A541DA28-CDCD-489A-9F84-11D61EC9A3FF}" srcOrd="0" destOrd="0" presId="urn:microsoft.com/office/officeart/2005/8/layout/vList2"/>
    <dgm:cxn modelId="{87D7A85F-3918-4C55-B3F7-D80AF5E9DA05}" type="presOf" srcId="{92441081-EF9A-4A41-9712-FFA268598394}" destId="{0B052A4C-9EC6-4953-B7A4-B3CB579AF515}"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AF7BB8E3-F053-47F5-B359-478F74F25AB5}" type="presOf" srcId="{21D204B7-8CEF-44B6-9C07-CE12F0775F3A}" destId="{FC1C9785-4EAA-40D5-A517-48DAC3F311E7}" srcOrd="0" destOrd="0" presId="urn:microsoft.com/office/officeart/2005/8/layout/vList2"/>
    <dgm:cxn modelId="{4DBED103-766F-4104-BB3A-B2CE4E228A5C}" type="presOf" srcId="{53290CF3-1C60-45CA-A61F-D70B3B88123A}" destId="{48F15EF8-42FD-4CF2-8C8E-F3FB583962C9}" srcOrd="0" destOrd="0" presId="urn:microsoft.com/office/officeart/2005/8/layout/vList2"/>
    <dgm:cxn modelId="{8FAAAE1A-739F-4700-BDC5-64153208FB62}" type="presOf" srcId="{11407432-C56C-471E-AF53-FF4A3A091B8C}" destId="{D763A6A5-8698-4BED-B475-CD10A5055D30}" srcOrd="0" destOrd="0" presId="urn:microsoft.com/office/officeart/2005/8/layout/vList2"/>
    <dgm:cxn modelId="{97BE29DC-159F-474F-90B8-05C79272E767}" type="presOf" srcId="{466623E0-0040-4E26-A554-EEAA51687F87}" destId="{09A62253-66AE-4B25-BF05-80D4F5919D6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835678F9-E219-4E74-85A2-42B3F3D4600C}" type="presOf" srcId="{DFAF050E-2E53-4CE9-849E-439C79EC8096}" destId="{B47A4CDC-1F31-4934-9ED3-F5DC0620B67E}" srcOrd="0" destOrd="0" presId="urn:microsoft.com/office/officeart/2005/8/layout/vList2"/>
    <dgm:cxn modelId="{D9D0F598-473D-42B8-8DEC-F77268E83971}" type="presParOf" srcId="{A541DA28-CDCD-489A-9F84-11D61EC9A3FF}" destId="{09A62253-66AE-4B25-BF05-80D4F5919D6A}" srcOrd="0" destOrd="0" presId="urn:microsoft.com/office/officeart/2005/8/layout/vList2"/>
    <dgm:cxn modelId="{9215954B-F678-4B48-87A2-C1FBD9C8A913}" type="presParOf" srcId="{A541DA28-CDCD-489A-9F84-11D61EC9A3FF}" destId="{78E87418-2E9B-4068-BE3B-AA521FD793DE}" srcOrd="1" destOrd="0" presId="urn:microsoft.com/office/officeart/2005/8/layout/vList2"/>
    <dgm:cxn modelId="{6C208AC0-F90F-42BB-9DEF-2632F9A38CD5}" type="presParOf" srcId="{A541DA28-CDCD-489A-9F84-11D61EC9A3FF}" destId="{48045E5C-A433-40C5-A9A1-1F2ACC2731E6}" srcOrd="2" destOrd="0" presId="urn:microsoft.com/office/officeart/2005/8/layout/vList2"/>
    <dgm:cxn modelId="{20EE86CD-5C5D-4225-B1D8-E39FFEA82DE9}" type="presParOf" srcId="{A541DA28-CDCD-489A-9F84-11D61EC9A3FF}" destId="{8E796305-0BD0-4ECF-B55B-8944ACFC328D}" srcOrd="3" destOrd="0" presId="urn:microsoft.com/office/officeart/2005/8/layout/vList2"/>
    <dgm:cxn modelId="{8BDD81E3-7DAF-458B-99F1-9F58D251A5FA}" type="presParOf" srcId="{A541DA28-CDCD-489A-9F84-11D61EC9A3FF}" destId="{0B052A4C-9EC6-4953-B7A4-B3CB579AF515}" srcOrd="4" destOrd="0" presId="urn:microsoft.com/office/officeart/2005/8/layout/vList2"/>
    <dgm:cxn modelId="{A2E68A68-BD19-4E9C-9353-02A7E2994733}" type="presParOf" srcId="{A541DA28-CDCD-489A-9F84-11D61EC9A3FF}" destId="{74905B49-9F37-450F-B8D7-DD9F28F52CAD}" srcOrd="5" destOrd="0" presId="urn:microsoft.com/office/officeart/2005/8/layout/vList2"/>
    <dgm:cxn modelId="{123D4DDD-28A0-4968-9E91-E4EC6AC15425}" type="presParOf" srcId="{A541DA28-CDCD-489A-9F84-11D61EC9A3FF}" destId="{FC1C9785-4EAA-40D5-A517-48DAC3F311E7}" srcOrd="6" destOrd="0" presId="urn:microsoft.com/office/officeart/2005/8/layout/vList2"/>
    <dgm:cxn modelId="{85FAE81B-2CA8-4890-B4CD-42FD6486979F}" type="presParOf" srcId="{A541DA28-CDCD-489A-9F84-11D61EC9A3FF}" destId="{8C13B007-E6FF-40D9-AFD6-8996EA627F55}" srcOrd="7" destOrd="0" presId="urn:microsoft.com/office/officeart/2005/8/layout/vList2"/>
    <dgm:cxn modelId="{8E70C20C-3813-4300-846F-EA133ECD1E11}" type="presParOf" srcId="{A541DA28-CDCD-489A-9F84-11D61EC9A3FF}" destId="{D763A6A5-8698-4BED-B475-CD10A5055D30}" srcOrd="8" destOrd="0" presId="urn:microsoft.com/office/officeart/2005/8/layout/vList2"/>
    <dgm:cxn modelId="{94802D9C-AE5C-45CB-B779-062A3631B6D8}" type="presParOf" srcId="{A541DA28-CDCD-489A-9F84-11D61EC9A3FF}" destId="{CBE2755D-EDF8-4BBC-A006-FA9468251AB0}" srcOrd="9" destOrd="0" presId="urn:microsoft.com/office/officeart/2005/8/layout/vList2"/>
    <dgm:cxn modelId="{FBC0B63E-EB1E-4916-B9DE-BE974697E431}" type="presParOf" srcId="{A541DA28-CDCD-489A-9F84-11D61EC9A3FF}" destId="{48F15EF8-42FD-4CF2-8C8E-F3FB583962C9}" srcOrd="10" destOrd="0" presId="urn:microsoft.com/office/officeart/2005/8/layout/vList2"/>
    <dgm:cxn modelId="{FBFCE1EB-02EB-4F56-B0D9-D9F2B225289D}" type="presParOf" srcId="{A541DA28-CDCD-489A-9F84-11D61EC9A3FF}" destId="{26542DAD-D82A-4D64-B6D2-461F95C12A17}" srcOrd="11" destOrd="0" presId="urn:microsoft.com/office/officeart/2005/8/layout/vList2"/>
    <dgm:cxn modelId="{4585AD1C-FBF1-4742-B863-E6C81BA41B88}"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0D279D-BB14-4D7A-86DE-537B5480ECC2}"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zh-TW" altLang="en-US"/>
        </a:p>
      </dgm:t>
    </dgm:pt>
    <dgm:pt modelId="{132600C9-91B7-4803-85D6-6C8AAC2ED89F}">
      <dgm:prSet phldrT="[文字]"/>
      <dgm:spPr>
        <a:solidFill>
          <a:srgbClr val="0070C0"/>
        </a:solidFill>
      </dgm:spPr>
      <dgm:t>
        <a:bodyPr vert="vert">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零售商分類</a:t>
          </a:r>
          <a:endParaRPr lang="zh-TW" altLang="en-US" b="1" cap="none" spc="150" dirty="0">
            <a:ln w="11430"/>
            <a:solidFill>
              <a:srgbClr val="F8F8F8"/>
            </a:solidFill>
            <a:effectLst>
              <a:outerShdw blurRad="25400" algn="tl" rotWithShape="0">
                <a:srgbClr val="000000">
                  <a:alpha val="43000"/>
                </a:srgbClr>
              </a:outerShdw>
            </a:effectLst>
          </a:endParaRPr>
        </a:p>
      </dgm:t>
    </dgm:pt>
    <dgm:pt modelId="{CEDD61E2-81EA-4F35-8B29-378BBDB1AC16}" type="parTrans" cxnId="{77B47DBF-2C6D-4132-9683-C3F227164780}">
      <dgm:prSet/>
      <dgm:spPr/>
      <dgm:t>
        <a:bodyPr/>
        <a:lstStyle/>
        <a:p>
          <a:endParaRPr lang="zh-TW" altLang="en-US"/>
        </a:p>
      </dgm:t>
    </dgm:pt>
    <dgm:pt modelId="{BCB898F2-C7CD-499C-9A81-17C411966EED}" type="sibTrans" cxnId="{77B47DBF-2C6D-4132-9683-C3F227164780}">
      <dgm:prSet/>
      <dgm:spPr/>
      <dgm:t>
        <a:bodyPr/>
        <a:lstStyle/>
        <a:p>
          <a:endParaRPr lang="zh-TW" altLang="en-US"/>
        </a:p>
      </dgm:t>
    </dgm:pt>
    <dgm:pt modelId="{81AA0343-DF19-456D-A2D0-AA5EA9F89F91}">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依所有權和運作為基礎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8EC92D4C-0AD6-4B74-A601-774915F66C4E}" type="parTrans" cxnId="{17ECE4C7-305F-4AF1-A112-8FA762066A11}">
      <dgm:prSet/>
      <dgm:spPr/>
      <dgm:t>
        <a:bodyPr/>
        <a:lstStyle/>
        <a:p>
          <a:endParaRPr lang="zh-TW" altLang="en-US"/>
        </a:p>
      </dgm:t>
    </dgm:pt>
    <dgm:pt modelId="{E9F1B15B-2948-4234-B79B-790711F29C3E}" type="sibTrans" cxnId="{17ECE4C7-305F-4AF1-A112-8FA762066A11}">
      <dgm:prSet/>
      <dgm:spPr/>
      <dgm:t>
        <a:bodyPr/>
        <a:lstStyle/>
        <a:p>
          <a:endParaRPr lang="zh-TW" altLang="en-US"/>
        </a:p>
      </dgm:t>
    </dgm:pt>
    <dgm:pt modelId="{5AC458B7-6401-4865-AAF6-86050A7316E3}">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依服務等級為基礎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D7069893-8F60-4CEA-8EFC-7AB2CAEE35C8}" type="parTrans" cxnId="{F15F723C-3FA0-43AF-B6A3-1514DE423EBB}">
      <dgm:prSet/>
      <dgm:spPr/>
      <dgm:t>
        <a:bodyPr/>
        <a:lstStyle/>
        <a:p>
          <a:endParaRPr lang="zh-TW" altLang="en-US"/>
        </a:p>
      </dgm:t>
    </dgm:pt>
    <dgm:pt modelId="{D4145316-A2D8-4672-822E-DCC2A9C2CE9A}" type="sibTrans" cxnId="{F15F723C-3FA0-43AF-B6A3-1514DE423EBB}">
      <dgm:prSet/>
      <dgm:spPr/>
      <dgm:t>
        <a:bodyPr/>
        <a:lstStyle/>
        <a:p>
          <a:endParaRPr lang="zh-TW" altLang="en-US"/>
        </a:p>
      </dgm:t>
    </dgm:pt>
    <dgm:pt modelId="{A59DD907-E737-4FC4-A0BE-8D71C2AED299}">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依產品種類為基礎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108FD83-989C-4605-894C-D6EDF7765082}" type="parTrans" cxnId="{429667D8-6D44-445E-9867-0B4990B948DB}">
      <dgm:prSet/>
      <dgm:spPr/>
      <dgm:t>
        <a:bodyPr/>
        <a:lstStyle/>
        <a:p>
          <a:endParaRPr lang="zh-TW" altLang="en-US"/>
        </a:p>
      </dgm:t>
    </dgm:pt>
    <dgm:pt modelId="{D8E16BD1-49CF-43BE-81CA-692E8AB71EF8}" type="sibTrans" cxnId="{429667D8-6D44-445E-9867-0B4990B948DB}">
      <dgm:prSet/>
      <dgm:spPr/>
      <dgm:t>
        <a:bodyPr/>
        <a:lstStyle/>
        <a:p>
          <a:endParaRPr lang="zh-TW" altLang="en-US"/>
        </a:p>
      </dgm:t>
    </dgm:pt>
    <dgm:pt modelId="{C2467C87-4FC8-44DA-96AB-71E7DE7FCE7B}">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依價格為基礎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71DBC197-14D8-47BF-B1F5-C56AAAF88D6B}" type="parTrans" cxnId="{F0BDE2E3-08F0-469E-AC3B-00FDEEBE37A6}">
      <dgm:prSet/>
      <dgm:spPr/>
      <dgm:t>
        <a:bodyPr/>
        <a:lstStyle/>
        <a:p>
          <a:endParaRPr lang="zh-TW" altLang="en-US"/>
        </a:p>
      </dgm:t>
    </dgm:pt>
    <dgm:pt modelId="{A0E5997A-3BF8-472A-9750-63BF618E9D1B}" type="sibTrans" cxnId="{F0BDE2E3-08F0-469E-AC3B-00FDEEBE37A6}">
      <dgm:prSet/>
      <dgm:spPr/>
      <dgm:t>
        <a:bodyPr/>
        <a:lstStyle/>
        <a:p>
          <a:endParaRPr lang="zh-TW" altLang="en-US"/>
        </a:p>
      </dgm:t>
    </dgm:pt>
    <dgm:pt modelId="{4C1B81EC-4488-4686-86E6-DD93D3A5CE4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特許權零售商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F4DBB09-9BD5-4D12-9791-80F7044B22B4}" type="parTrans" cxnId="{8B1104C3-55B3-45C8-A293-7274363384E9}">
      <dgm:prSet/>
      <dgm:spPr/>
      <dgm:t>
        <a:bodyPr/>
        <a:lstStyle/>
        <a:p>
          <a:endParaRPr lang="zh-TW" altLang="en-US"/>
        </a:p>
      </dgm:t>
    </dgm:pt>
    <dgm:pt modelId="{0947C1AC-EF57-4763-BB1A-99AE3EECCE48}" type="sibTrans" cxnId="{8B1104C3-55B3-45C8-A293-7274363384E9}">
      <dgm:prSet/>
      <dgm:spPr/>
      <dgm:t>
        <a:bodyPr/>
        <a:lstStyle/>
        <a:p>
          <a:endParaRPr lang="zh-TW" altLang="en-US"/>
        </a:p>
      </dgm:t>
    </dgm:pt>
    <dgm:pt modelId="{821C8B17-84EC-45FB-964F-D0DC2FE89FD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獨立零售商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64C8ACC1-CAF1-4318-899D-EC51CC9D8E6A}" type="parTrans" cxnId="{4C619748-1A86-49F9-BEAE-B8CB8E389468}">
      <dgm:prSet/>
      <dgm:spPr/>
      <dgm:t>
        <a:bodyPr/>
        <a:lstStyle/>
        <a:p>
          <a:endParaRPr lang="zh-TW" altLang="en-US"/>
        </a:p>
      </dgm:t>
    </dgm:pt>
    <dgm:pt modelId="{FCA36044-2AED-4329-A5BD-54FF50D1EBE8}" type="sibTrans" cxnId="{4C619748-1A86-49F9-BEAE-B8CB8E389468}">
      <dgm:prSet/>
      <dgm:spPr/>
      <dgm:t>
        <a:bodyPr/>
        <a:lstStyle/>
        <a:p>
          <a:endParaRPr lang="zh-TW" altLang="en-US"/>
        </a:p>
      </dgm:t>
    </dgm:pt>
    <dgm:pt modelId="{3F53883C-4806-44D1-9086-1FDFFF6E049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連鎖店</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4811273-A00D-4252-8C67-F2B1AED43A39}" type="parTrans" cxnId="{B109225E-5A1F-41D2-83F0-8D9028223D85}">
      <dgm:prSet/>
      <dgm:spPr/>
      <dgm:t>
        <a:bodyPr/>
        <a:lstStyle/>
        <a:p>
          <a:endParaRPr lang="zh-TW" altLang="en-US"/>
        </a:p>
      </dgm:t>
    </dgm:pt>
    <dgm:pt modelId="{22B18761-E50E-42A2-8CF5-FF68A7759E4E}" type="sibTrans" cxnId="{B109225E-5A1F-41D2-83F0-8D9028223D85}">
      <dgm:prSet/>
      <dgm:spPr/>
      <dgm:t>
        <a:bodyPr/>
        <a:lstStyle/>
        <a:p>
          <a:endParaRPr lang="zh-TW" altLang="en-US"/>
        </a:p>
      </dgm:t>
    </dgm:pt>
    <dgm:pt modelId="{E1D571EB-43BE-401C-9631-02982A8BE00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自助服務型零售商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2656D06C-2296-4CC3-8210-ED165B1E4755}" type="parTrans" cxnId="{31D09D99-B1A5-4995-8613-715BA69189E3}">
      <dgm:prSet/>
      <dgm:spPr/>
      <dgm:t>
        <a:bodyPr/>
        <a:lstStyle/>
        <a:p>
          <a:endParaRPr lang="zh-TW" altLang="en-US"/>
        </a:p>
      </dgm:t>
    </dgm:pt>
    <dgm:pt modelId="{A5F08051-AEC0-477F-B545-0507627C5010}" type="sibTrans" cxnId="{31D09D99-B1A5-4995-8613-715BA69189E3}">
      <dgm:prSet/>
      <dgm:spPr/>
      <dgm:t>
        <a:bodyPr/>
        <a:lstStyle/>
        <a:p>
          <a:endParaRPr lang="zh-TW" altLang="en-US"/>
        </a:p>
      </dgm:t>
    </dgm:pt>
    <dgm:pt modelId="{BA45EDCB-E3FC-4E40-BC2B-ADE53B5727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完全服務型零售商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A0D7F0AC-869D-4957-92C8-061476F6B967}" type="parTrans" cxnId="{E013012F-B3CB-433F-BC43-A55EEE82FD8F}">
      <dgm:prSet/>
      <dgm:spPr/>
      <dgm:t>
        <a:bodyPr/>
        <a:lstStyle/>
        <a:p>
          <a:endParaRPr lang="zh-TW" altLang="en-US"/>
        </a:p>
      </dgm:t>
    </dgm:pt>
    <dgm:pt modelId="{B5F03C65-038D-4E99-B7CF-08C2373B7672}" type="sibTrans" cxnId="{E013012F-B3CB-433F-BC43-A55EEE82FD8F}">
      <dgm:prSet/>
      <dgm:spPr/>
      <dgm:t>
        <a:bodyPr/>
        <a:lstStyle/>
        <a:p>
          <a:endParaRPr lang="zh-TW" altLang="en-US"/>
        </a:p>
      </dgm:t>
    </dgm:pt>
    <dgm:pt modelId="{3FB73DC0-C5FB-45ED-8035-521BC6DA58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專賣零售商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53F5038A-31B3-4741-B9C1-BE22B74F418B}" type="parTrans" cxnId="{8A3CFB6C-C1B2-44E9-BA27-897D5CA859F8}">
      <dgm:prSet/>
      <dgm:spPr/>
      <dgm:t>
        <a:bodyPr/>
        <a:lstStyle/>
        <a:p>
          <a:endParaRPr lang="zh-TW" altLang="en-US"/>
        </a:p>
      </dgm:t>
    </dgm:pt>
    <dgm:pt modelId="{6E02A3E7-CCB3-4C8C-A50C-2000C0EF5251}" type="sibTrans" cxnId="{8A3CFB6C-C1B2-44E9-BA27-897D5CA859F8}">
      <dgm:prSet/>
      <dgm:spPr/>
      <dgm:t>
        <a:bodyPr/>
        <a:lstStyle/>
        <a:p>
          <a:endParaRPr lang="zh-TW" altLang="en-US"/>
        </a:p>
      </dgm:t>
    </dgm:pt>
    <dgm:pt modelId="{B38A7B18-393B-4DF9-9EE5-6C7DEF42AE5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全商品零售商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2137740A-6127-491A-A784-9109770FAB42}" type="parTrans" cxnId="{539F51A7-F21E-44D0-A0A9-9F8986E0E05C}">
      <dgm:prSet/>
      <dgm:spPr/>
      <dgm:t>
        <a:bodyPr/>
        <a:lstStyle/>
        <a:p>
          <a:endParaRPr lang="zh-TW" altLang="en-US"/>
        </a:p>
      </dgm:t>
    </dgm:pt>
    <dgm:pt modelId="{13EF05DB-4E23-4E07-BA29-899BB9A58A3A}" type="sibTrans" cxnId="{539F51A7-F21E-44D0-A0A9-9F8986E0E05C}">
      <dgm:prSet/>
      <dgm:spPr/>
      <dgm:t>
        <a:bodyPr/>
        <a:lstStyle/>
        <a:p>
          <a:endParaRPr lang="zh-TW" altLang="en-US"/>
        </a:p>
      </dgm:t>
    </dgm:pt>
    <dgm:pt modelId="{DBD50D88-2C83-4496-8503-710D11FE35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不按建議售價標價的零售商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4551E07-C857-4134-8BCC-DC27B2239ABC}" type="parTrans" cxnId="{67EA5BFA-5E01-44DC-B5BC-F202B1A618EA}">
      <dgm:prSet/>
      <dgm:spPr/>
      <dgm:t>
        <a:bodyPr/>
        <a:lstStyle/>
        <a:p>
          <a:endParaRPr lang="zh-TW" altLang="en-US"/>
        </a:p>
      </dgm:t>
    </dgm:pt>
    <dgm:pt modelId="{9939B1E6-8551-40B3-AD4B-58BE629680BF}" type="sibTrans" cxnId="{67EA5BFA-5E01-44DC-B5BC-F202B1A618EA}">
      <dgm:prSet/>
      <dgm:spPr/>
      <dgm:t>
        <a:bodyPr/>
        <a:lstStyle/>
        <a:p>
          <a:endParaRPr lang="zh-TW" altLang="en-US"/>
        </a:p>
      </dgm:t>
    </dgm:pt>
    <dgm:pt modelId="{CE2DF819-18D3-4818-BD63-6FEB66E5BB0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按建議售價標價的零售商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3305B098-D009-4C79-A7D7-4B54604D95D0}" type="parTrans" cxnId="{DE660CFD-664D-4627-849B-0B04C35F43DC}">
      <dgm:prSet/>
      <dgm:spPr/>
      <dgm:t>
        <a:bodyPr/>
        <a:lstStyle/>
        <a:p>
          <a:endParaRPr lang="zh-TW" altLang="en-US"/>
        </a:p>
      </dgm:t>
    </dgm:pt>
    <dgm:pt modelId="{D08D32FD-56E5-49BA-9AA8-288BD32DC361}" type="sibTrans" cxnId="{DE660CFD-664D-4627-849B-0B04C35F43DC}">
      <dgm:prSet/>
      <dgm:spPr/>
      <dgm:t>
        <a:bodyPr/>
        <a:lstStyle/>
        <a:p>
          <a:endParaRPr lang="zh-TW" altLang="en-US"/>
        </a:p>
      </dgm:t>
    </dgm:pt>
    <dgm:pt modelId="{FB51190C-2275-44CA-AB73-6FDD02658A86}" type="pres">
      <dgm:prSet presAssocID="{7E0D279D-BB14-4D7A-86DE-537B5480ECC2}" presName="Name0" presStyleCnt="0">
        <dgm:presLayoutVars>
          <dgm:chPref val="1"/>
          <dgm:dir/>
          <dgm:animOne val="branch"/>
          <dgm:animLvl val="lvl"/>
          <dgm:resizeHandles val="exact"/>
        </dgm:presLayoutVars>
      </dgm:prSet>
      <dgm:spPr/>
      <dgm:t>
        <a:bodyPr/>
        <a:lstStyle/>
        <a:p>
          <a:endParaRPr lang="zh-TW" altLang="en-US"/>
        </a:p>
      </dgm:t>
    </dgm:pt>
    <dgm:pt modelId="{083F981D-A5F1-4D84-BDB8-836D96E92187}" type="pres">
      <dgm:prSet presAssocID="{132600C9-91B7-4803-85D6-6C8AAC2ED89F}" presName="root1" presStyleCnt="0"/>
      <dgm:spPr/>
    </dgm:pt>
    <dgm:pt modelId="{216D60F9-9C86-4740-901E-37E4912324C7}" type="pres">
      <dgm:prSet presAssocID="{132600C9-91B7-4803-85D6-6C8AAC2ED89F}" presName="LevelOneTextNode" presStyleLbl="node0" presStyleIdx="0" presStyleCnt="1" custScaleX="114057" custScaleY="110727" custLinFactNeighborX="-64561" custLinFactNeighborY="640">
        <dgm:presLayoutVars>
          <dgm:chPref val="3"/>
        </dgm:presLayoutVars>
      </dgm:prSet>
      <dgm:spPr/>
      <dgm:t>
        <a:bodyPr/>
        <a:lstStyle/>
        <a:p>
          <a:endParaRPr lang="zh-TW" altLang="en-US"/>
        </a:p>
      </dgm:t>
    </dgm:pt>
    <dgm:pt modelId="{9B5C76B9-1141-4540-9802-F0EB1A55D4CC}" type="pres">
      <dgm:prSet presAssocID="{132600C9-91B7-4803-85D6-6C8AAC2ED89F}" presName="level2hierChild" presStyleCnt="0"/>
      <dgm:spPr/>
    </dgm:pt>
    <dgm:pt modelId="{B3B2909C-FB59-4B0D-9935-DB136F2FFA4B}" type="pres">
      <dgm:prSet presAssocID="{8EC92D4C-0AD6-4B74-A601-774915F66C4E}" presName="conn2-1" presStyleLbl="parChTrans1D2" presStyleIdx="0" presStyleCnt="4"/>
      <dgm:spPr/>
      <dgm:t>
        <a:bodyPr/>
        <a:lstStyle/>
        <a:p>
          <a:endParaRPr lang="zh-TW" altLang="en-US"/>
        </a:p>
      </dgm:t>
    </dgm:pt>
    <dgm:pt modelId="{FA021F0D-20CB-40A2-A6D7-32B7BAFC2F04}" type="pres">
      <dgm:prSet presAssocID="{8EC92D4C-0AD6-4B74-A601-774915F66C4E}" presName="connTx" presStyleLbl="parChTrans1D2" presStyleIdx="0" presStyleCnt="4"/>
      <dgm:spPr/>
      <dgm:t>
        <a:bodyPr/>
        <a:lstStyle/>
        <a:p>
          <a:endParaRPr lang="zh-TW" altLang="en-US"/>
        </a:p>
      </dgm:t>
    </dgm:pt>
    <dgm:pt modelId="{4366BE8A-0E32-49E4-9FE1-75CBA3CF50C3}" type="pres">
      <dgm:prSet presAssocID="{81AA0343-DF19-456D-A2D0-AA5EA9F89F91}" presName="root2" presStyleCnt="0"/>
      <dgm:spPr/>
    </dgm:pt>
    <dgm:pt modelId="{471893DA-E2F6-46F9-895E-B10F7972EA09}" type="pres">
      <dgm:prSet presAssocID="{81AA0343-DF19-456D-A2D0-AA5EA9F89F91}" presName="LevelTwoTextNode" presStyleLbl="node2" presStyleIdx="0" presStyleCnt="4" custScaleX="145325" custScaleY="193793">
        <dgm:presLayoutVars>
          <dgm:chPref val="3"/>
        </dgm:presLayoutVars>
      </dgm:prSet>
      <dgm:spPr/>
      <dgm:t>
        <a:bodyPr/>
        <a:lstStyle/>
        <a:p>
          <a:endParaRPr lang="zh-TW" altLang="en-US"/>
        </a:p>
      </dgm:t>
    </dgm:pt>
    <dgm:pt modelId="{06A8B307-207C-499A-A66C-71330DEAC821}" type="pres">
      <dgm:prSet presAssocID="{81AA0343-DF19-456D-A2D0-AA5EA9F89F91}" presName="level3hierChild" presStyleCnt="0"/>
      <dgm:spPr/>
    </dgm:pt>
    <dgm:pt modelId="{F45A1EDD-C931-4528-83A4-3B2C67E030D8}" type="pres">
      <dgm:prSet presAssocID="{64C8ACC1-CAF1-4318-899D-EC51CC9D8E6A}" presName="conn2-1" presStyleLbl="parChTrans1D3" presStyleIdx="0" presStyleCnt="9"/>
      <dgm:spPr/>
      <dgm:t>
        <a:bodyPr/>
        <a:lstStyle/>
        <a:p>
          <a:endParaRPr lang="zh-TW" altLang="en-US"/>
        </a:p>
      </dgm:t>
    </dgm:pt>
    <dgm:pt modelId="{67A7C64B-DBB9-498D-B4E4-912AC81F5AD4}" type="pres">
      <dgm:prSet presAssocID="{64C8ACC1-CAF1-4318-899D-EC51CC9D8E6A}" presName="connTx" presStyleLbl="parChTrans1D3" presStyleIdx="0" presStyleCnt="9"/>
      <dgm:spPr/>
      <dgm:t>
        <a:bodyPr/>
        <a:lstStyle/>
        <a:p>
          <a:endParaRPr lang="zh-TW" altLang="en-US"/>
        </a:p>
      </dgm:t>
    </dgm:pt>
    <dgm:pt modelId="{6BF08F52-06EC-4168-A5C9-1DF52E3F3905}" type="pres">
      <dgm:prSet presAssocID="{821C8B17-84EC-45FB-964F-D0DC2FE89FDD}" presName="root2" presStyleCnt="0"/>
      <dgm:spPr/>
    </dgm:pt>
    <dgm:pt modelId="{87D47B34-AD70-4782-989C-5403A32F1548}" type="pres">
      <dgm:prSet presAssocID="{821C8B17-84EC-45FB-964F-D0DC2FE89FDD}" presName="LevelTwoTextNode" presStyleLbl="node3" presStyleIdx="0" presStyleCnt="9" custScaleX="184428" custLinFactNeighborX="25006" custLinFactNeighborY="-3197">
        <dgm:presLayoutVars>
          <dgm:chPref val="3"/>
        </dgm:presLayoutVars>
      </dgm:prSet>
      <dgm:spPr/>
      <dgm:t>
        <a:bodyPr/>
        <a:lstStyle/>
        <a:p>
          <a:endParaRPr lang="zh-TW" altLang="en-US"/>
        </a:p>
      </dgm:t>
    </dgm:pt>
    <dgm:pt modelId="{5BD51A80-5FC2-43DE-B414-03D20C12F41B}" type="pres">
      <dgm:prSet presAssocID="{821C8B17-84EC-45FB-964F-D0DC2FE89FDD}" presName="level3hierChild" presStyleCnt="0"/>
      <dgm:spPr/>
    </dgm:pt>
    <dgm:pt modelId="{3A4D8EF4-9C35-4213-A759-FEEF9D38C99D}" type="pres">
      <dgm:prSet presAssocID="{04811273-A00D-4252-8C67-F2B1AED43A39}" presName="conn2-1" presStyleLbl="parChTrans1D3" presStyleIdx="1" presStyleCnt="9"/>
      <dgm:spPr/>
      <dgm:t>
        <a:bodyPr/>
        <a:lstStyle/>
        <a:p>
          <a:endParaRPr lang="zh-TW" altLang="en-US"/>
        </a:p>
      </dgm:t>
    </dgm:pt>
    <dgm:pt modelId="{C093D341-49CF-4103-B912-A7F72B0182E5}" type="pres">
      <dgm:prSet presAssocID="{04811273-A00D-4252-8C67-F2B1AED43A39}" presName="connTx" presStyleLbl="parChTrans1D3" presStyleIdx="1" presStyleCnt="9"/>
      <dgm:spPr/>
      <dgm:t>
        <a:bodyPr/>
        <a:lstStyle/>
        <a:p>
          <a:endParaRPr lang="zh-TW" altLang="en-US"/>
        </a:p>
      </dgm:t>
    </dgm:pt>
    <dgm:pt modelId="{A0AEA9A0-DD23-4D2E-B05C-E0A528305E7A}" type="pres">
      <dgm:prSet presAssocID="{3F53883C-4806-44D1-9086-1FDFFF6E049A}" presName="root2" presStyleCnt="0"/>
      <dgm:spPr/>
    </dgm:pt>
    <dgm:pt modelId="{CFC41CB6-5FE3-48C4-88E9-7E35C7E0D4B1}" type="pres">
      <dgm:prSet presAssocID="{3F53883C-4806-44D1-9086-1FDFFF6E049A}" presName="LevelTwoTextNode" presStyleLbl="node3" presStyleIdx="1" presStyleCnt="9" custScaleX="184428" custLinFactNeighborX="25006" custLinFactNeighborY="-3197">
        <dgm:presLayoutVars>
          <dgm:chPref val="3"/>
        </dgm:presLayoutVars>
      </dgm:prSet>
      <dgm:spPr/>
      <dgm:t>
        <a:bodyPr/>
        <a:lstStyle/>
        <a:p>
          <a:endParaRPr lang="zh-TW" altLang="en-US"/>
        </a:p>
      </dgm:t>
    </dgm:pt>
    <dgm:pt modelId="{A1DC9EA2-F43E-4077-BBD8-1744FCDACAEC}" type="pres">
      <dgm:prSet presAssocID="{3F53883C-4806-44D1-9086-1FDFFF6E049A}" presName="level3hierChild" presStyleCnt="0"/>
      <dgm:spPr/>
    </dgm:pt>
    <dgm:pt modelId="{E66BED86-ABC3-4F41-AF35-FE30F0DF2FB9}" type="pres">
      <dgm:prSet presAssocID="{0F4DBB09-9BD5-4D12-9791-80F7044B22B4}" presName="conn2-1" presStyleLbl="parChTrans1D3" presStyleIdx="2" presStyleCnt="9"/>
      <dgm:spPr/>
      <dgm:t>
        <a:bodyPr/>
        <a:lstStyle/>
        <a:p>
          <a:endParaRPr lang="zh-TW" altLang="en-US"/>
        </a:p>
      </dgm:t>
    </dgm:pt>
    <dgm:pt modelId="{58ED1766-38F5-4612-B63A-221CB739EA9B}" type="pres">
      <dgm:prSet presAssocID="{0F4DBB09-9BD5-4D12-9791-80F7044B22B4}" presName="connTx" presStyleLbl="parChTrans1D3" presStyleIdx="2" presStyleCnt="9"/>
      <dgm:spPr/>
      <dgm:t>
        <a:bodyPr/>
        <a:lstStyle/>
        <a:p>
          <a:endParaRPr lang="zh-TW" altLang="en-US"/>
        </a:p>
      </dgm:t>
    </dgm:pt>
    <dgm:pt modelId="{7D1041C1-BEBB-46FE-8B9D-C66D32EFE9C9}" type="pres">
      <dgm:prSet presAssocID="{4C1B81EC-4488-4686-86E6-DD93D3A5CE46}" presName="root2" presStyleCnt="0"/>
      <dgm:spPr/>
    </dgm:pt>
    <dgm:pt modelId="{3AB6ED58-0B40-4E66-8356-7E7771A7E35B}" type="pres">
      <dgm:prSet presAssocID="{4C1B81EC-4488-4686-86E6-DD93D3A5CE46}" presName="LevelTwoTextNode" presStyleLbl="node3" presStyleIdx="2" presStyleCnt="9" custScaleX="184428" custLinFactNeighborX="25006" custLinFactNeighborY="-3197">
        <dgm:presLayoutVars>
          <dgm:chPref val="3"/>
        </dgm:presLayoutVars>
      </dgm:prSet>
      <dgm:spPr/>
      <dgm:t>
        <a:bodyPr/>
        <a:lstStyle/>
        <a:p>
          <a:endParaRPr lang="zh-TW" altLang="en-US"/>
        </a:p>
      </dgm:t>
    </dgm:pt>
    <dgm:pt modelId="{E02EE586-8F7B-4B68-AC63-C0F334423068}" type="pres">
      <dgm:prSet presAssocID="{4C1B81EC-4488-4686-86E6-DD93D3A5CE46}" presName="level3hierChild" presStyleCnt="0"/>
      <dgm:spPr/>
    </dgm:pt>
    <dgm:pt modelId="{761A7D4C-09A8-458E-8BC7-8643A5A531CB}" type="pres">
      <dgm:prSet presAssocID="{D7069893-8F60-4CEA-8EFC-7AB2CAEE35C8}" presName="conn2-1" presStyleLbl="parChTrans1D2" presStyleIdx="1" presStyleCnt="4"/>
      <dgm:spPr/>
      <dgm:t>
        <a:bodyPr/>
        <a:lstStyle/>
        <a:p>
          <a:endParaRPr lang="zh-TW" altLang="en-US"/>
        </a:p>
      </dgm:t>
    </dgm:pt>
    <dgm:pt modelId="{FA97709E-F118-47EC-800D-364B2A0BDC82}" type="pres">
      <dgm:prSet presAssocID="{D7069893-8F60-4CEA-8EFC-7AB2CAEE35C8}" presName="connTx" presStyleLbl="parChTrans1D2" presStyleIdx="1" presStyleCnt="4"/>
      <dgm:spPr/>
      <dgm:t>
        <a:bodyPr/>
        <a:lstStyle/>
        <a:p>
          <a:endParaRPr lang="zh-TW" altLang="en-US"/>
        </a:p>
      </dgm:t>
    </dgm:pt>
    <dgm:pt modelId="{9812A4EA-33EC-42AE-860F-3E0857E7079C}" type="pres">
      <dgm:prSet presAssocID="{5AC458B7-6401-4865-AAF6-86050A7316E3}" presName="root2" presStyleCnt="0"/>
      <dgm:spPr/>
    </dgm:pt>
    <dgm:pt modelId="{5B3888B0-C161-42B5-A125-8B93F30E8C9B}" type="pres">
      <dgm:prSet presAssocID="{5AC458B7-6401-4865-AAF6-86050A7316E3}" presName="LevelTwoTextNode" presStyleLbl="node2" presStyleIdx="1" presStyleCnt="4" custScaleX="145325" custScaleY="193793">
        <dgm:presLayoutVars>
          <dgm:chPref val="3"/>
        </dgm:presLayoutVars>
      </dgm:prSet>
      <dgm:spPr/>
      <dgm:t>
        <a:bodyPr/>
        <a:lstStyle/>
        <a:p>
          <a:endParaRPr lang="zh-TW" altLang="en-US"/>
        </a:p>
      </dgm:t>
    </dgm:pt>
    <dgm:pt modelId="{51F69186-7168-44E5-BFBE-0FE50D5CCF53}" type="pres">
      <dgm:prSet presAssocID="{5AC458B7-6401-4865-AAF6-86050A7316E3}" presName="level3hierChild" presStyleCnt="0"/>
      <dgm:spPr/>
    </dgm:pt>
    <dgm:pt modelId="{C5B2D611-C759-4516-9407-7013CF965A23}" type="pres">
      <dgm:prSet presAssocID="{A0D7F0AC-869D-4957-92C8-061476F6B967}" presName="conn2-1" presStyleLbl="parChTrans1D3" presStyleIdx="3" presStyleCnt="9"/>
      <dgm:spPr/>
      <dgm:t>
        <a:bodyPr/>
        <a:lstStyle/>
        <a:p>
          <a:endParaRPr lang="zh-TW" altLang="en-US"/>
        </a:p>
      </dgm:t>
    </dgm:pt>
    <dgm:pt modelId="{16CA6EA3-BCB7-423A-BFB9-1A523A7A9331}" type="pres">
      <dgm:prSet presAssocID="{A0D7F0AC-869D-4957-92C8-061476F6B967}" presName="connTx" presStyleLbl="parChTrans1D3" presStyleIdx="3" presStyleCnt="9"/>
      <dgm:spPr/>
      <dgm:t>
        <a:bodyPr/>
        <a:lstStyle/>
        <a:p>
          <a:endParaRPr lang="zh-TW" altLang="en-US"/>
        </a:p>
      </dgm:t>
    </dgm:pt>
    <dgm:pt modelId="{A99BDD11-8714-4781-B28D-C5876AEB5CD5}" type="pres">
      <dgm:prSet presAssocID="{BA45EDCB-E3FC-4E40-BC2B-ADE53B57278E}" presName="root2" presStyleCnt="0"/>
      <dgm:spPr/>
    </dgm:pt>
    <dgm:pt modelId="{BDCD0855-79DA-48D5-A5A9-C5447E9673FF}" type="pres">
      <dgm:prSet presAssocID="{BA45EDCB-E3FC-4E40-BC2B-ADE53B57278E}" presName="LevelTwoTextNode" presStyleLbl="node3" presStyleIdx="3" presStyleCnt="9" custScaleX="184428" custLinFactNeighborX="25006" custLinFactNeighborY="-3197">
        <dgm:presLayoutVars>
          <dgm:chPref val="3"/>
        </dgm:presLayoutVars>
      </dgm:prSet>
      <dgm:spPr/>
      <dgm:t>
        <a:bodyPr/>
        <a:lstStyle/>
        <a:p>
          <a:endParaRPr lang="zh-TW" altLang="en-US"/>
        </a:p>
      </dgm:t>
    </dgm:pt>
    <dgm:pt modelId="{E38EB3F5-7A94-4F01-87D1-74A8843BA707}" type="pres">
      <dgm:prSet presAssocID="{BA45EDCB-E3FC-4E40-BC2B-ADE53B57278E}" presName="level3hierChild" presStyleCnt="0"/>
      <dgm:spPr/>
    </dgm:pt>
    <dgm:pt modelId="{BC2FB5AA-CAE8-428B-9791-8227B3305D1D}" type="pres">
      <dgm:prSet presAssocID="{2656D06C-2296-4CC3-8210-ED165B1E4755}" presName="conn2-1" presStyleLbl="parChTrans1D3" presStyleIdx="4" presStyleCnt="9"/>
      <dgm:spPr/>
      <dgm:t>
        <a:bodyPr/>
        <a:lstStyle/>
        <a:p>
          <a:endParaRPr lang="zh-TW" altLang="en-US"/>
        </a:p>
      </dgm:t>
    </dgm:pt>
    <dgm:pt modelId="{A0B78567-F2F1-4EAA-928F-E95B55EF3FA7}" type="pres">
      <dgm:prSet presAssocID="{2656D06C-2296-4CC3-8210-ED165B1E4755}" presName="connTx" presStyleLbl="parChTrans1D3" presStyleIdx="4" presStyleCnt="9"/>
      <dgm:spPr/>
      <dgm:t>
        <a:bodyPr/>
        <a:lstStyle/>
        <a:p>
          <a:endParaRPr lang="zh-TW" altLang="en-US"/>
        </a:p>
      </dgm:t>
    </dgm:pt>
    <dgm:pt modelId="{D63CA809-F05D-430C-A5E4-0DF812684F19}" type="pres">
      <dgm:prSet presAssocID="{E1D571EB-43BE-401C-9631-02982A8BE009}" presName="root2" presStyleCnt="0"/>
      <dgm:spPr/>
    </dgm:pt>
    <dgm:pt modelId="{0C7167EC-5A30-49C8-A6B4-DDFA7281B9E6}" type="pres">
      <dgm:prSet presAssocID="{E1D571EB-43BE-401C-9631-02982A8BE009}" presName="LevelTwoTextNode" presStyleLbl="node3" presStyleIdx="4" presStyleCnt="9" custScaleX="184428" custLinFactNeighborX="25006" custLinFactNeighborY="-3197">
        <dgm:presLayoutVars>
          <dgm:chPref val="3"/>
        </dgm:presLayoutVars>
      </dgm:prSet>
      <dgm:spPr/>
      <dgm:t>
        <a:bodyPr/>
        <a:lstStyle/>
        <a:p>
          <a:endParaRPr lang="zh-TW" altLang="en-US"/>
        </a:p>
      </dgm:t>
    </dgm:pt>
    <dgm:pt modelId="{77B6DBB2-2E85-49EA-B8BD-62B9FB4C9AEC}" type="pres">
      <dgm:prSet presAssocID="{E1D571EB-43BE-401C-9631-02982A8BE009}" presName="level3hierChild" presStyleCnt="0"/>
      <dgm:spPr/>
    </dgm:pt>
    <dgm:pt modelId="{5CF2FD47-B8AF-4CF3-9AC4-E3F082C9E2CD}" type="pres">
      <dgm:prSet presAssocID="{F108FD83-989C-4605-894C-D6EDF7765082}" presName="conn2-1" presStyleLbl="parChTrans1D2" presStyleIdx="2" presStyleCnt="4"/>
      <dgm:spPr/>
      <dgm:t>
        <a:bodyPr/>
        <a:lstStyle/>
        <a:p>
          <a:endParaRPr lang="zh-TW" altLang="en-US"/>
        </a:p>
      </dgm:t>
    </dgm:pt>
    <dgm:pt modelId="{DCF6CBC2-804A-42A0-BFF1-D0AE81951739}" type="pres">
      <dgm:prSet presAssocID="{F108FD83-989C-4605-894C-D6EDF7765082}" presName="connTx" presStyleLbl="parChTrans1D2" presStyleIdx="2" presStyleCnt="4"/>
      <dgm:spPr/>
      <dgm:t>
        <a:bodyPr/>
        <a:lstStyle/>
        <a:p>
          <a:endParaRPr lang="zh-TW" altLang="en-US"/>
        </a:p>
      </dgm:t>
    </dgm:pt>
    <dgm:pt modelId="{A0F98360-6BFA-4FF1-9B94-B0531127F72A}" type="pres">
      <dgm:prSet presAssocID="{A59DD907-E737-4FC4-A0BE-8D71C2AED299}" presName="root2" presStyleCnt="0"/>
      <dgm:spPr/>
    </dgm:pt>
    <dgm:pt modelId="{7F3B1184-7DBB-40CD-8593-F115F3831633}" type="pres">
      <dgm:prSet presAssocID="{A59DD907-E737-4FC4-A0BE-8D71C2AED299}" presName="LevelTwoTextNode" presStyleLbl="node2" presStyleIdx="2" presStyleCnt="4" custScaleX="145325" custScaleY="193793">
        <dgm:presLayoutVars>
          <dgm:chPref val="3"/>
        </dgm:presLayoutVars>
      </dgm:prSet>
      <dgm:spPr/>
      <dgm:t>
        <a:bodyPr/>
        <a:lstStyle/>
        <a:p>
          <a:endParaRPr lang="zh-TW" altLang="en-US"/>
        </a:p>
      </dgm:t>
    </dgm:pt>
    <dgm:pt modelId="{3532A23F-A17F-4867-8B55-17F08391663E}" type="pres">
      <dgm:prSet presAssocID="{A59DD907-E737-4FC4-A0BE-8D71C2AED299}" presName="level3hierChild" presStyleCnt="0"/>
      <dgm:spPr/>
    </dgm:pt>
    <dgm:pt modelId="{8DF54C52-08BC-4899-924A-666C2EE7B2CA}" type="pres">
      <dgm:prSet presAssocID="{2137740A-6127-491A-A784-9109770FAB42}" presName="conn2-1" presStyleLbl="parChTrans1D3" presStyleIdx="5" presStyleCnt="9"/>
      <dgm:spPr/>
      <dgm:t>
        <a:bodyPr/>
        <a:lstStyle/>
        <a:p>
          <a:endParaRPr lang="zh-TW" altLang="en-US"/>
        </a:p>
      </dgm:t>
    </dgm:pt>
    <dgm:pt modelId="{A2E3F4C4-ABE9-4803-A5ED-81AE0D044A07}" type="pres">
      <dgm:prSet presAssocID="{2137740A-6127-491A-A784-9109770FAB42}" presName="connTx" presStyleLbl="parChTrans1D3" presStyleIdx="5" presStyleCnt="9"/>
      <dgm:spPr/>
      <dgm:t>
        <a:bodyPr/>
        <a:lstStyle/>
        <a:p>
          <a:endParaRPr lang="zh-TW" altLang="en-US"/>
        </a:p>
      </dgm:t>
    </dgm:pt>
    <dgm:pt modelId="{9A29114A-F555-4E6D-8E3A-67F6C4B2BC55}" type="pres">
      <dgm:prSet presAssocID="{B38A7B18-393B-4DF9-9EE5-6C7DEF42AE5D}" presName="root2" presStyleCnt="0"/>
      <dgm:spPr/>
    </dgm:pt>
    <dgm:pt modelId="{4CFD5901-3508-49AC-A0C1-DB5E7E0F20D4}" type="pres">
      <dgm:prSet presAssocID="{B38A7B18-393B-4DF9-9EE5-6C7DEF42AE5D}" presName="LevelTwoTextNode" presStyleLbl="node3" presStyleIdx="5" presStyleCnt="9" custScaleX="184428" custLinFactNeighborX="25006" custLinFactNeighborY="-3197">
        <dgm:presLayoutVars>
          <dgm:chPref val="3"/>
        </dgm:presLayoutVars>
      </dgm:prSet>
      <dgm:spPr/>
      <dgm:t>
        <a:bodyPr/>
        <a:lstStyle/>
        <a:p>
          <a:endParaRPr lang="zh-TW" altLang="en-US"/>
        </a:p>
      </dgm:t>
    </dgm:pt>
    <dgm:pt modelId="{0CE7510B-AA00-4720-834F-265746FAB0CC}" type="pres">
      <dgm:prSet presAssocID="{B38A7B18-393B-4DF9-9EE5-6C7DEF42AE5D}" presName="level3hierChild" presStyleCnt="0"/>
      <dgm:spPr/>
    </dgm:pt>
    <dgm:pt modelId="{0AA3E8FA-624E-425F-BF07-4D84B2B5F42E}" type="pres">
      <dgm:prSet presAssocID="{53F5038A-31B3-4741-B9C1-BE22B74F418B}" presName="conn2-1" presStyleLbl="parChTrans1D3" presStyleIdx="6" presStyleCnt="9"/>
      <dgm:spPr/>
      <dgm:t>
        <a:bodyPr/>
        <a:lstStyle/>
        <a:p>
          <a:endParaRPr lang="zh-TW" altLang="en-US"/>
        </a:p>
      </dgm:t>
    </dgm:pt>
    <dgm:pt modelId="{BFC30420-847E-4A79-878D-C2730C27ED39}" type="pres">
      <dgm:prSet presAssocID="{53F5038A-31B3-4741-B9C1-BE22B74F418B}" presName="connTx" presStyleLbl="parChTrans1D3" presStyleIdx="6" presStyleCnt="9"/>
      <dgm:spPr/>
      <dgm:t>
        <a:bodyPr/>
        <a:lstStyle/>
        <a:p>
          <a:endParaRPr lang="zh-TW" altLang="en-US"/>
        </a:p>
      </dgm:t>
    </dgm:pt>
    <dgm:pt modelId="{8DF3BA0B-2C88-4C80-9B15-635214C3EF54}" type="pres">
      <dgm:prSet presAssocID="{3FB73DC0-C5FB-45ED-8035-521BC6DA583F}" presName="root2" presStyleCnt="0"/>
      <dgm:spPr/>
    </dgm:pt>
    <dgm:pt modelId="{747D1799-5956-4F7C-853C-4545F8F76338}" type="pres">
      <dgm:prSet presAssocID="{3FB73DC0-C5FB-45ED-8035-521BC6DA583F}" presName="LevelTwoTextNode" presStyleLbl="node3" presStyleIdx="6" presStyleCnt="9" custScaleX="184428" custLinFactNeighborX="25006" custLinFactNeighborY="-3197">
        <dgm:presLayoutVars>
          <dgm:chPref val="3"/>
        </dgm:presLayoutVars>
      </dgm:prSet>
      <dgm:spPr/>
      <dgm:t>
        <a:bodyPr/>
        <a:lstStyle/>
        <a:p>
          <a:endParaRPr lang="zh-TW" altLang="en-US"/>
        </a:p>
      </dgm:t>
    </dgm:pt>
    <dgm:pt modelId="{87CF4D99-6CE1-4E4C-93A7-2A49DE12422E}" type="pres">
      <dgm:prSet presAssocID="{3FB73DC0-C5FB-45ED-8035-521BC6DA583F}" presName="level3hierChild" presStyleCnt="0"/>
      <dgm:spPr/>
    </dgm:pt>
    <dgm:pt modelId="{D5078CDD-11AB-4E30-A5E5-F844F3D06338}" type="pres">
      <dgm:prSet presAssocID="{71DBC197-14D8-47BF-B1F5-C56AAAF88D6B}" presName="conn2-1" presStyleLbl="parChTrans1D2" presStyleIdx="3" presStyleCnt="4"/>
      <dgm:spPr/>
      <dgm:t>
        <a:bodyPr/>
        <a:lstStyle/>
        <a:p>
          <a:endParaRPr lang="zh-TW" altLang="en-US"/>
        </a:p>
      </dgm:t>
    </dgm:pt>
    <dgm:pt modelId="{CFB8986B-F67C-4254-85DD-99A56B06DCED}" type="pres">
      <dgm:prSet presAssocID="{71DBC197-14D8-47BF-B1F5-C56AAAF88D6B}" presName="connTx" presStyleLbl="parChTrans1D2" presStyleIdx="3" presStyleCnt="4"/>
      <dgm:spPr/>
      <dgm:t>
        <a:bodyPr/>
        <a:lstStyle/>
        <a:p>
          <a:endParaRPr lang="zh-TW" altLang="en-US"/>
        </a:p>
      </dgm:t>
    </dgm:pt>
    <dgm:pt modelId="{882FB747-0E55-4597-BE58-4CDC7A167FC0}" type="pres">
      <dgm:prSet presAssocID="{C2467C87-4FC8-44DA-96AB-71E7DE7FCE7B}" presName="root2" presStyleCnt="0"/>
      <dgm:spPr/>
    </dgm:pt>
    <dgm:pt modelId="{5A91CB79-762B-49B8-96A6-74A285DC844D}" type="pres">
      <dgm:prSet presAssocID="{C2467C87-4FC8-44DA-96AB-71E7DE7FCE7B}" presName="LevelTwoTextNode" presStyleLbl="node2" presStyleIdx="3" presStyleCnt="4" custScaleX="145325" custScaleY="193793">
        <dgm:presLayoutVars>
          <dgm:chPref val="3"/>
        </dgm:presLayoutVars>
      </dgm:prSet>
      <dgm:spPr/>
      <dgm:t>
        <a:bodyPr/>
        <a:lstStyle/>
        <a:p>
          <a:endParaRPr lang="zh-TW" altLang="en-US"/>
        </a:p>
      </dgm:t>
    </dgm:pt>
    <dgm:pt modelId="{72BE3955-E9AA-4F7C-9044-ED73F4F14516}" type="pres">
      <dgm:prSet presAssocID="{C2467C87-4FC8-44DA-96AB-71E7DE7FCE7B}" presName="level3hierChild" presStyleCnt="0"/>
      <dgm:spPr/>
    </dgm:pt>
    <dgm:pt modelId="{D9A93A4F-EF2E-499D-98FA-D8456331F758}" type="pres">
      <dgm:prSet presAssocID="{3305B098-D009-4C79-A7D7-4B54604D95D0}" presName="conn2-1" presStyleLbl="parChTrans1D3" presStyleIdx="7" presStyleCnt="9"/>
      <dgm:spPr/>
      <dgm:t>
        <a:bodyPr/>
        <a:lstStyle/>
        <a:p>
          <a:endParaRPr lang="zh-TW" altLang="en-US"/>
        </a:p>
      </dgm:t>
    </dgm:pt>
    <dgm:pt modelId="{7CAD1708-1D3D-483C-AC74-5428867AD944}" type="pres">
      <dgm:prSet presAssocID="{3305B098-D009-4C79-A7D7-4B54604D95D0}" presName="connTx" presStyleLbl="parChTrans1D3" presStyleIdx="7" presStyleCnt="9"/>
      <dgm:spPr/>
      <dgm:t>
        <a:bodyPr/>
        <a:lstStyle/>
        <a:p>
          <a:endParaRPr lang="zh-TW" altLang="en-US"/>
        </a:p>
      </dgm:t>
    </dgm:pt>
    <dgm:pt modelId="{30D187DC-8F8D-4870-86F0-80CBE66D6BFF}" type="pres">
      <dgm:prSet presAssocID="{CE2DF819-18D3-4818-BD63-6FEB66E5BB07}" presName="root2" presStyleCnt="0"/>
      <dgm:spPr/>
    </dgm:pt>
    <dgm:pt modelId="{993B4DEF-CF89-42B6-A702-577E14C281E6}" type="pres">
      <dgm:prSet presAssocID="{CE2DF819-18D3-4818-BD63-6FEB66E5BB07}" presName="LevelTwoTextNode" presStyleLbl="node3" presStyleIdx="7" presStyleCnt="9" custScaleX="184428" custLinFactNeighborX="25006" custLinFactNeighborY="-3197">
        <dgm:presLayoutVars>
          <dgm:chPref val="3"/>
        </dgm:presLayoutVars>
      </dgm:prSet>
      <dgm:spPr/>
      <dgm:t>
        <a:bodyPr/>
        <a:lstStyle/>
        <a:p>
          <a:endParaRPr lang="zh-TW" altLang="en-US"/>
        </a:p>
      </dgm:t>
    </dgm:pt>
    <dgm:pt modelId="{DCC41F83-72C0-4BFF-A2D1-8A2A0C316075}" type="pres">
      <dgm:prSet presAssocID="{CE2DF819-18D3-4818-BD63-6FEB66E5BB07}" presName="level3hierChild" presStyleCnt="0"/>
      <dgm:spPr/>
    </dgm:pt>
    <dgm:pt modelId="{FD0FBD93-6382-4EE7-B2F9-3EED78734AE0}" type="pres">
      <dgm:prSet presAssocID="{04551E07-C857-4134-8BCC-DC27B2239ABC}" presName="conn2-1" presStyleLbl="parChTrans1D3" presStyleIdx="8" presStyleCnt="9"/>
      <dgm:spPr/>
      <dgm:t>
        <a:bodyPr/>
        <a:lstStyle/>
        <a:p>
          <a:endParaRPr lang="zh-TW" altLang="en-US"/>
        </a:p>
      </dgm:t>
    </dgm:pt>
    <dgm:pt modelId="{3B9C82E6-7F65-4D53-9DBE-71FAF0B4FB4C}" type="pres">
      <dgm:prSet presAssocID="{04551E07-C857-4134-8BCC-DC27B2239ABC}" presName="connTx" presStyleLbl="parChTrans1D3" presStyleIdx="8" presStyleCnt="9"/>
      <dgm:spPr/>
      <dgm:t>
        <a:bodyPr/>
        <a:lstStyle/>
        <a:p>
          <a:endParaRPr lang="zh-TW" altLang="en-US"/>
        </a:p>
      </dgm:t>
    </dgm:pt>
    <dgm:pt modelId="{AF1DF3E0-0314-4340-8E8C-75CC0F9F24B4}" type="pres">
      <dgm:prSet presAssocID="{DBD50D88-2C83-4496-8503-710D11FE3585}" presName="root2" presStyleCnt="0"/>
      <dgm:spPr/>
    </dgm:pt>
    <dgm:pt modelId="{8CC554EC-4C6F-4024-B69C-7557B2C11D0F}" type="pres">
      <dgm:prSet presAssocID="{DBD50D88-2C83-4496-8503-710D11FE3585}" presName="LevelTwoTextNode" presStyleLbl="node3" presStyleIdx="8" presStyleCnt="9" custScaleX="184428" custScaleY="132762" custLinFactNeighborX="25006" custLinFactNeighborY="-3197">
        <dgm:presLayoutVars>
          <dgm:chPref val="3"/>
        </dgm:presLayoutVars>
      </dgm:prSet>
      <dgm:spPr/>
      <dgm:t>
        <a:bodyPr/>
        <a:lstStyle/>
        <a:p>
          <a:endParaRPr lang="zh-TW" altLang="en-US"/>
        </a:p>
      </dgm:t>
    </dgm:pt>
    <dgm:pt modelId="{328B3B31-D7FD-430E-AF7A-97A6DBB967A3}" type="pres">
      <dgm:prSet presAssocID="{DBD50D88-2C83-4496-8503-710D11FE3585}" presName="level3hierChild" presStyleCnt="0"/>
      <dgm:spPr/>
    </dgm:pt>
  </dgm:ptLst>
  <dgm:cxnLst>
    <dgm:cxn modelId="{674415BD-ACA6-440A-B2E4-EC900AAF119D}" type="presOf" srcId="{53F5038A-31B3-4741-B9C1-BE22B74F418B}" destId="{BFC30420-847E-4A79-878D-C2730C27ED39}" srcOrd="1" destOrd="0" presId="urn:microsoft.com/office/officeart/2008/layout/HorizontalMultiLevelHierarchy"/>
    <dgm:cxn modelId="{BE0EA7E4-C2E0-46BA-AB35-ED95E46981E6}" type="presOf" srcId="{81AA0343-DF19-456D-A2D0-AA5EA9F89F91}" destId="{471893DA-E2F6-46F9-895E-B10F7972EA09}" srcOrd="0" destOrd="0" presId="urn:microsoft.com/office/officeart/2008/layout/HorizontalMultiLevelHierarchy"/>
    <dgm:cxn modelId="{77B47DBF-2C6D-4132-9683-C3F227164780}" srcId="{7E0D279D-BB14-4D7A-86DE-537B5480ECC2}" destId="{132600C9-91B7-4803-85D6-6C8AAC2ED89F}" srcOrd="0" destOrd="0" parTransId="{CEDD61E2-81EA-4F35-8B29-378BBDB1AC16}" sibTransId="{BCB898F2-C7CD-499C-9A81-17C411966EED}"/>
    <dgm:cxn modelId="{995A9E23-F951-4A6B-A7D6-2F7C6C953BAF}" type="presOf" srcId="{0F4DBB09-9BD5-4D12-9791-80F7044B22B4}" destId="{E66BED86-ABC3-4F41-AF35-FE30F0DF2FB9}" srcOrd="0" destOrd="0" presId="urn:microsoft.com/office/officeart/2008/layout/HorizontalMultiLevelHierarchy"/>
    <dgm:cxn modelId="{31D09D99-B1A5-4995-8613-715BA69189E3}" srcId="{5AC458B7-6401-4865-AAF6-86050A7316E3}" destId="{E1D571EB-43BE-401C-9631-02982A8BE009}" srcOrd="1" destOrd="0" parTransId="{2656D06C-2296-4CC3-8210-ED165B1E4755}" sibTransId="{A5F08051-AEC0-477F-B545-0507627C5010}"/>
    <dgm:cxn modelId="{5A9F9B9C-4B2F-499B-BD89-0C9C7AC62E65}" type="presOf" srcId="{04811273-A00D-4252-8C67-F2B1AED43A39}" destId="{C093D341-49CF-4103-B912-A7F72B0182E5}" srcOrd="1" destOrd="0" presId="urn:microsoft.com/office/officeart/2008/layout/HorizontalMultiLevelHierarchy"/>
    <dgm:cxn modelId="{F15F723C-3FA0-43AF-B6A3-1514DE423EBB}" srcId="{132600C9-91B7-4803-85D6-6C8AAC2ED89F}" destId="{5AC458B7-6401-4865-AAF6-86050A7316E3}" srcOrd="1" destOrd="0" parTransId="{D7069893-8F60-4CEA-8EFC-7AB2CAEE35C8}" sibTransId="{D4145316-A2D8-4672-822E-DCC2A9C2CE9A}"/>
    <dgm:cxn modelId="{DE660CFD-664D-4627-849B-0B04C35F43DC}" srcId="{C2467C87-4FC8-44DA-96AB-71E7DE7FCE7B}" destId="{CE2DF819-18D3-4818-BD63-6FEB66E5BB07}" srcOrd="0" destOrd="0" parTransId="{3305B098-D009-4C79-A7D7-4B54604D95D0}" sibTransId="{D08D32FD-56E5-49BA-9AA8-288BD32DC361}"/>
    <dgm:cxn modelId="{DA5AD4CD-2177-4F0F-98E6-89B63A643007}" type="presOf" srcId="{04811273-A00D-4252-8C67-F2B1AED43A39}" destId="{3A4D8EF4-9C35-4213-A759-FEEF9D38C99D}" srcOrd="0" destOrd="0" presId="urn:microsoft.com/office/officeart/2008/layout/HorizontalMultiLevelHierarchy"/>
    <dgm:cxn modelId="{327325D2-E0B7-4510-928E-636C866A8162}" type="presOf" srcId="{04551E07-C857-4134-8BCC-DC27B2239ABC}" destId="{FD0FBD93-6382-4EE7-B2F9-3EED78734AE0}" srcOrd="0" destOrd="0" presId="urn:microsoft.com/office/officeart/2008/layout/HorizontalMultiLevelHierarchy"/>
    <dgm:cxn modelId="{10A74D1F-07CD-434D-9AFB-84B72CD2CB3B}" type="presOf" srcId="{CE2DF819-18D3-4818-BD63-6FEB66E5BB07}" destId="{993B4DEF-CF89-42B6-A702-577E14C281E6}" srcOrd="0" destOrd="0" presId="urn:microsoft.com/office/officeart/2008/layout/HorizontalMultiLevelHierarchy"/>
    <dgm:cxn modelId="{FF09862F-5014-4669-9A51-6310D6D13C38}" type="presOf" srcId="{71DBC197-14D8-47BF-B1F5-C56AAAF88D6B}" destId="{CFB8986B-F67C-4254-85DD-99A56B06DCED}" srcOrd="1" destOrd="0" presId="urn:microsoft.com/office/officeart/2008/layout/HorizontalMultiLevelHierarchy"/>
    <dgm:cxn modelId="{D16A6884-DA27-4D27-B7FA-0EFCA53AB850}" type="presOf" srcId="{04551E07-C857-4134-8BCC-DC27B2239ABC}" destId="{3B9C82E6-7F65-4D53-9DBE-71FAF0B4FB4C}" srcOrd="1" destOrd="0" presId="urn:microsoft.com/office/officeart/2008/layout/HorizontalMultiLevelHierarchy"/>
    <dgm:cxn modelId="{67EA5BFA-5E01-44DC-B5BC-F202B1A618EA}" srcId="{C2467C87-4FC8-44DA-96AB-71E7DE7FCE7B}" destId="{DBD50D88-2C83-4496-8503-710D11FE3585}" srcOrd="1" destOrd="0" parTransId="{04551E07-C857-4134-8BCC-DC27B2239ABC}" sibTransId="{9939B1E6-8551-40B3-AD4B-58BE629680BF}"/>
    <dgm:cxn modelId="{8387CE0C-3243-4E23-AFD8-E59A266769A6}" type="presOf" srcId="{3305B098-D009-4C79-A7D7-4B54604D95D0}" destId="{7CAD1708-1D3D-483C-AC74-5428867AD944}" srcOrd="1" destOrd="0" presId="urn:microsoft.com/office/officeart/2008/layout/HorizontalMultiLevelHierarchy"/>
    <dgm:cxn modelId="{9CDEA437-3BD4-4E33-92B8-C634893E3BC8}" type="presOf" srcId="{A0D7F0AC-869D-4957-92C8-061476F6B967}" destId="{16CA6EA3-BCB7-423A-BFB9-1A523A7A9331}" srcOrd="1" destOrd="0" presId="urn:microsoft.com/office/officeart/2008/layout/HorizontalMultiLevelHierarchy"/>
    <dgm:cxn modelId="{64910032-35FF-42FB-8291-1CBC1FB24039}" type="presOf" srcId="{821C8B17-84EC-45FB-964F-D0DC2FE89FDD}" destId="{87D47B34-AD70-4782-989C-5403A32F1548}" srcOrd="0" destOrd="0" presId="urn:microsoft.com/office/officeart/2008/layout/HorizontalMultiLevelHierarchy"/>
    <dgm:cxn modelId="{6A48AE93-0571-4EE6-A2E8-55FC2BE50EBD}" type="presOf" srcId="{4C1B81EC-4488-4686-86E6-DD93D3A5CE46}" destId="{3AB6ED58-0B40-4E66-8356-7E7771A7E35B}" srcOrd="0" destOrd="0" presId="urn:microsoft.com/office/officeart/2008/layout/HorizontalMultiLevelHierarchy"/>
    <dgm:cxn modelId="{C7EC5F3C-5741-4D88-B8D8-EAAF8F56E231}" type="presOf" srcId="{0F4DBB09-9BD5-4D12-9791-80F7044B22B4}" destId="{58ED1766-38F5-4612-B63A-221CB739EA9B}" srcOrd="1" destOrd="0" presId="urn:microsoft.com/office/officeart/2008/layout/HorizontalMultiLevelHierarchy"/>
    <dgm:cxn modelId="{15C2B7CA-C4F1-4739-BADD-6D162D66E621}" type="presOf" srcId="{2656D06C-2296-4CC3-8210-ED165B1E4755}" destId="{A0B78567-F2F1-4EAA-928F-E95B55EF3FA7}" srcOrd="1" destOrd="0" presId="urn:microsoft.com/office/officeart/2008/layout/HorizontalMultiLevelHierarchy"/>
    <dgm:cxn modelId="{7AFC618B-A58A-4AB8-8BF7-409EB08DC61A}" type="presOf" srcId="{53F5038A-31B3-4741-B9C1-BE22B74F418B}" destId="{0AA3E8FA-624E-425F-BF07-4D84B2B5F42E}" srcOrd="0" destOrd="0" presId="urn:microsoft.com/office/officeart/2008/layout/HorizontalMultiLevelHierarchy"/>
    <dgm:cxn modelId="{FBD1F8A8-9ECE-494B-875D-9554E78721BA}" type="presOf" srcId="{A59DD907-E737-4FC4-A0BE-8D71C2AED299}" destId="{7F3B1184-7DBB-40CD-8593-F115F3831633}" srcOrd="0" destOrd="0" presId="urn:microsoft.com/office/officeart/2008/layout/HorizontalMultiLevelHierarchy"/>
    <dgm:cxn modelId="{76FA726F-044C-4B3E-9755-B4BCB0F0CEBF}" type="presOf" srcId="{B38A7B18-393B-4DF9-9EE5-6C7DEF42AE5D}" destId="{4CFD5901-3508-49AC-A0C1-DB5E7E0F20D4}" srcOrd="0" destOrd="0" presId="urn:microsoft.com/office/officeart/2008/layout/HorizontalMultiLevelHierarchy"/>
    <dgm:cxn modelId="{D92E94AB-C528-4F0B-AB1C-B7BA8FB29DBB}" type="presOf" srcId="{8EC92D4C-0AD6-4B74-A601-774915F66C4E}" destId="{FA021F0D-20CB-40A2-A6D7-32B7BAFC2F04}" srcOrd="1" destOrd="0" presId="urn:microsoft.com/office/officeart/2008/layout/HorizontalMultiLevelHierarchy"/>
    <dgm:cxn modelId="{4C619748-1A86-49F9-BEAE-B8CB8E389468}" srcId="{81AA0343-DF19-456D-A2D0-AA5EA9F89F91}" destId="{821C8B17-84EC-45FB-964F-D0DC2FE89FDD}" srcOrd="0" destOrd="0" parTransId="{64C8ACC1-CAF1-4318-899D-EC51CC9D8E6A}" sibTransId="{FCA36044-2AED-4329-A5BD-54FF50D1EBE8}"/>
    <dgm:cxn modelId="{BD9EAE50-1417-49FC-8AC4-D92CEB123BDD}" type="presOf" srcId="{E1D571EB-43BE-401C-9631-02982A8BE009}" destId="{0C7167EC-5A30-49C8-A6B4-DDFA7281B9E6}" srcOrd="0" destOrd="0" presId="urn:microsoft.com/office/officeart/2008/layout/HorizontalMultiLevelHierarchy"/>
    <dgm:cxn modelId="{D7D91AEC-8557-4026-B367-C4AB7784545F}" type="presOf" srcId="{DBD50D88-2C83-4496-8503-710D11FE3585}" destId="{8CC554EC-4C6F-4024-B69C-7557B2C11D0F}" srcOrd="0" destOrd="0" presId="urn:microsoft.com/office/officeart/2008/layout/HorizontalMultiLevelHierarchy"/>
    <dgm:cxn modelId="{B109225E-5A1F-41D2-83F0-8D9028223D85}" srcId="{81AA0343-DF19-456D-A2D0-AA5EA9F89F91}" destId="{3F53883C-4806-44D1-9086-1FDFFF6E049A}" srcOrd="1" destOrd="0" parTransId="{04811273-A00D-4252-8C67-F2B1AED43A39}" sibTransId="{22B18761-E50E-42A2-8CF5-FF68A7759E4E}"/>
    <dgm:cxn modelId="{2EF57886-C969-48F3-8163-A4D7C4E44001}" type="presOf" srcId="{64C8ACC1-CAF1-4318-899D-EC51CC9D8E6A}" destId="{67A7C64B-DBB9-498D-B4E4-912AC81F5AD4}" srcOrd="1" destOrd="0" presId="urn:microsoft.com/office/officeart/2008/layout/HorizontalMultiLevelHierarchy"/>
    <dgm:cxn modelId="{F8F27348-C96F-4D70-B456-5B4C4B7E886F}" type="presOf" srcId="{BA45EDCB-E3FC-4E40-BC2B-ADE53B57278E}" destId="{BDCD0855-79DA-48D5-A5A9-C5447E9673FF}" srcOrd="0" destOrd="0" presId="urn:microsoft.com/office/officeart/2008/layout/HorizontalMultiLevelHierarchy"/>
    <dgm:cxn modelId="{3B11AD95-6CD3-4D5A-979E-930B6DE509A6}" type="presOf" srcId="{71DBC197-14D8-47BF-B1F5-C56AAAF88D6B}" destId="{D5078CDD-11AB-4E30-A5E5-F844F3D06338}" srcOrd="0" destOrd="0" presId="urn:microsoft.com/office/officeart/2008/layout/HorizontalMultiLevelHierarchy"/>
    <dgm:cxn modelId="{0A1B01F2-129E-4694-8A7F-1F7DBB9DF550}" type="presOf" srcId="{D7069893-8F60-4CEA-8EFC-7AB2CAEE35C8}" destId="{761A7D4C-09A8-458E-8BC7-8643A5A531CB}" srcOrd="0" destOrd="0" presId="urn:microsoft.com/office/officeart/2008/layout/HorizontalMultiLevelHierarchy"/>
    <dgm:cxn modelId="{58B8CEE4-0A36-4972-BE36-8556B5F47F95}" type="presOf" srcId="{C2467C87-4FC8-44DA-96AB-71E7DE7FCE7B}" destId="{5A91CB79-762B-49B8-96A6-74A285DC844D}" srcOrd="0" destOrd="0" presId="urn:microsoft.com/office/officeart/2008/layout/HorizontalMultiLevelHierarchy"/>
    <dgm:cxn modelId="{7CEA3F21-0B12-4794-9F98-B31EA1D2F14E}" type="presOf" srcId="{5AC458B7-6401-4865-AAF6-86050A7316E3}" destId="{5B3888B0-C161-42B5-A125-8B93F30E8C9B}" srcOrd="0" destOrd="0" presId="urn:microsoft.com/office/officeart/2008/layout/HorizontalMultiLevelHierarchy"/>
    <dgm:cxn modelId="{F37639DC-47ED-4F79-B290-A3A3B25399CD}" type="presOf" srcId="{2137740A-6127-491A-A784-9109770FAB42}" destId="{A2E3F4C4-ABE9-4803-A5ED-81AE0D044A07}" srcOrd="1" destOrd="0" presId="urn:microsoft.com/office/officeart/2008/layout/HorizontalMultiLevelHierarchy"/>
    <dgm:cxn modelId="{8B1104C3-55B3-45C8-A293-7274363384E9}" srcId="{81AA0343-DF19-456D-A2D0-AA5EA9F89F91}" destId="{4C1B81EC-4488-4686-86E6-DD93D3A5CE46}" srcOrd="2" destOrd="0" parTransId="{0F4DBB09-9BD5-4D12-9791-80F7044B22B4}" sibTransId="{0947C1AC-EF57-4763-BB1A-99AE3EECCE48}"/>
    <dgm:cxn modelId="{FCF2E56E-FDF6-4EA8-80A1-A1ED3FBAB75C}" type="presOf" srcId="{A0D7F0AC-869D-4957-92C8-061476F6B967}" destId="{C5B2D611-C759-4516-9407-7013CF965A23}" srcOrd="0" destOrd="0" presId="urn:microsoft.com/office/officeart/2008/layout/HorizontalMultiLevelHierarchy"/>
    <dgm:cxn modelId="{679C7DD8-3585-4513-8E98-47DB493C9D29}" type="presOf" srcId="{2656D06C-2296-4CC3-8210-ED165B1E4755}" destId="{BC2FB5AA-CAE8-428B-9791-8227B3305D1D}" srcOrd="0" destOrd="0" presId="urn:microsoft.com/office/officeart/2008/layout/HorizontalMultiLevelHierarchy"/>
    <dgm:cxn modelId="{ED719E69-7FA6-49F2-BDF8-4FBFF8A9FF2E}" type="presOf" srcId="{2137740A-6127-491A-A784-9109770FAB42}" destId="{8DF54C52-08BC-4899-924A-666C2EE7B2CA}" srcOrd="0" destOrd="0" presId="urn:microsoft.com/office/officeart/2008/layout/HorizontalMultiLevelHierarchy"/>
    <dgm:cxn modelId="{86995812-F85C-4562-AEFC-90E908910C29}" type="presOf" srcId="{64C8ACC1-CAF1-4318-899D-EC51CC9D8E6A}" destId="{F45A1EDD-C931-4528-83A4-3B2C67E030D8}" srcOrd="0" destOrd="0" presId="urn:microsoft.com/office/officeart/2008/layout/HorizontalMultiLevelHierarchy"/>
    <dgm:cxn modelId="{E001237D-44E7-4479-AAC3-4C9A8771EC3A}" type="presOf" srcId="{D7069893-8F60-4CEA-8EFC-7AB2CAEE35C8}" destId="{FA97709E-F118-47EC-800D-364B2A0BDC82}" srcOrd="1" destOrd="0" presId="urn:microsoft.com/office/officeart/2008/layout/HorizontalMultiLevelHierarchy"/>
    <dgm:cxn modelId="{D0F9DD50-04F4-4D6C-A806-67AC7FA51770}" type="presOf" srcId="{3FB73DC0-C5FB-45ED-8035-521BC6DA583F}" destId="{747D1799-5956-4F7C-853C-4545F8F76338}" srcOrd="0" destOrd="0" presId="urn:microsoft.com/office/officeart/2008/layout/HorizontalMultiLevelHierarchy"/>
    <dgm:cxn modelId="{E013012F-B3CB-433F-BC43-A55EEE82FD8F}" srcId="{5AC458B7-6401-4865-AAF6-86050A7316E3}" destId="{BA45EDCB-E3FC-4E40-BC2B-ADE53B57278E}" srcOrd="0" destOrd="0" parTransId="{A0D7F0AC-869D-4957-92C8-061476F6B967}" sibTransId="{B5F03C65-038D-4E99-B7CF-08C2373B7672}"/>
    <dgm:cxn modelId="{D60F2A78-2D66-487C-9C09-5C9F799A4BEA}" type="presOf" srcId="{8EC92D4C-0AD6-4B74-A601-774915F66C4E}" destId="{B3B2909C-FB59-4B0D-9935-DB136F2FFA4B}" srcOrd="0" destOrd="0" presId="urn:microsoft.com/office/officeart/2008/layout/HorizontalMultiLevelHierarchy"/>
    <dgm:cxn modelId="{429667D8-6D44-445E-9867-0B4990B948DB}" srcId="{132600C9-91B7-4803-85D6-6C8AAC2ED89F}" destId="{A59DD907-E737-4FC4-A0BE-8D71C2AED299}" srcOrd="2" destOrd="0" parTransId="{F108FD83-989C-4605-894C-D6EDF7765082}" sibTransId="{D8E16BD1-49CF-43BE-81CA-692E8AB71EF8}"/>
    <dgm:cxn modelId="{5C900E24-AE39-4D76-89CD-1B889772298F}" type="presOf" srcId="{3F53883C-4806-44D1-9086-1FDFFF6E049A}" destId="{CFC41CB6-5FE3-48C4-88E9-7E35C7E0D4B1}" srcOrd="0" destOrd="0" presId="urn:microsoft.com/office/officeart/2008/layout/HorizontalMultiLevelHierarchy"/>
    <dgm:cxn modelId="{64D38091-7F88-4195-9CEE-24D9222AE088}" type="presOf" srcId="{7E0D279D-BB14-4D7A-86DE-537B5480ECC2}" destId="{FB51190C-2275-44CA-AB73-6FDD02658A86}" srcOrd="0" destOrd="0" presId="urn:microsoft.com/office/officeart/2008/layout/HorizontalMultiLevelHierarchy"/>
    <dgm:cxn modelId="{A6703B4A-E649-49AF-95EA-EFB166C05FC3}" type="presOf" srcId="{3305B098-D009-4C79-A7D7-4B54604D95D0}" destId="{D9A93A4F-EF2E-499D-98FA-D8456331F758}" srcOrd="0" destOrd="0" presId="urn:microsoft.com/office/officeart/2008/layout/HorizontalMultiLevelHierarchy"/>
    <dgm:cxn modelId="{03E97653-9028-4C49-A8C9-E895011491A0}" type="presOf" srcId="{132600C9-91B7-4803-85D6-6C8AAC2ED89F}" destId="{216D60F9-9C86-4740-901E-37E4912324C7}" srcOrd="0" destOrd="0" presId="urn:microsoft.com/office/officeart/2008/layout/HorizontalMultiLevelHierarchy"/>
    <dgm:cxn modelId="{A24FD5D6-3BFB-452C-9677-8894AE1AD759}" type="presOf" srcId="{F108FD83-989C-4605-894C-D6EDF7765082}" destId="{5CF2FD47-B8AF-4CF3-9AC4-E3F082C9E2CD}" srcOrd="0" destOrd="0" presId="urn:microsoft.com/office/officeart/2008/layout/HorizontalMultiLevelHierarchy"/>
    <dgm:cxn modelId="{DC58DDA7-C6D6-4E22-8B69-D7C42F3BA2F9}" type="presOf" srcId="{F108FD83-989C-4605-894C-D6EDF7765082}" destId="{DCF6CBC2-804A-42A0-BFF1-D0AE81951739}" srcOrd="1" destOrd="0" presId="urn:microsoft.com/office/officeart/2008/layout/HorizontalMultiLevelHierarchy"/>
    <dgm:cxn modelId="{F0BDE2E3-08F0-469E-AC3B-00FDEEBE37A6}" srcId="{132600C9-91B7-4803-85D6-6C8AAC2ED89F}" destId="{C2467C87-4FC8-44DA-96AB-71E7DE7FCE7B}" srcOrd="3" destOrd="0" parTransId="{71DBC197-14D8-47BF-B1F5-C56AAAF88D6B}" sibTransId="{A0E5997A-3BF8-472A-9750-63BF618E9D1B}"/>
    <dgm:cxn modelId="{539F51A7-F21E-44D0-A0A9-9F8986E0E05C}" srcId="{A59DD907-E737-4FC4-A0BE-8D71C2AED299}" destId="{B38A7B18-393B-4DF9-9EE5-6C7DEF42AE5D}" srcOrd="0" destOrd="0" parTransId="{2137740A-6127-491A-A784-9109770FAB42}" sibTransId="{13EF05DB-4E23-4E07-BA29-899BB9A58A3A}"/>
    <dgm:cxn modelId="{8A3CFB6C-C1B2-44E9-BA27-897D5CA859F8}" srcId="{A59DD907-E737-4FC4-A0BE-8D71C2AED299}" destId="{3FB73DC0-C5FB-45ED-8035-521BC6DA583F}" srcOrd="1" destOrd="0" parTransId="{53F5038A-31B3-4741-B9C1-BE22B74F418B}" sibTransId="{6E02A3E7-CCB3-4C8C-A50C-2000C0EF5251}"/>
    <dgm:cxn modelId="{17ECE4C7-305F-4AF1-A112-8FA762066A11}" srcId="{132600C9-91B7-4803-85D6-6C8AAC2ED89F}" destId="{81AA0343-DF19-456D-A2D0-AA5EA9F89F91}" srcOrd="0" destOrd="0" parTransId="{8EC92D4C-0AD6-4B74-A601-774915F66C4E}" sibTransId="{E9F1B15B-2948-4234-B79B-790711F29C3E}"/>
    <dgm:cxn modelId="{BC605C75-187E-4F86-965F-64D0F114E651}" type="presParOf" srcId="{FB51190C-2275-44CA-AB73-6FDD02658A86}" destId="{083F981D-A5F1-4D84-BDB8-836D96E92187}" srcOrd="0" destOrd="0" presId="urn:microsoft.com/office/officeart/2008/layout/HorizontalMultiLevelHierarchy"/>
    <dgm:cxn modelId="{D0B24B9A-C904-45A1-9DEB-40EC37DF6B80}" type="presParOf" srcId="{083F981D-A5F1-4D84-BDB8-836D96E92187}" destId="{216D60F9-9C86-4740-901E-37E4912324C7}" srcOrd="0" destOrd="0" presId="urn:microsoft.com/office/officeart/2008/layout/HorizontalMultiLevelHierarchy"/>
    <dgm:cxn modelId="{C7CFD628-1BA9-4FF2-B6B3-053ADC392627}" type="presParOf" srcId="{083F981D-A5F1-4D84-BDB8-836D96E92187}" destId="{9B5C76B9-1141-4540-9802-F0EB1A55D4CC}" srcOrd="1" destOrd="0" presId="urn:microsoft.com/office/officeart/2008/layout/HorizontalMultiLevelHierarchy"/>
    <dgm:cxn modelId="{4E8B33EA-F862-4BD0-AE28-4FABDE06A4CF}" type="presParOf" srcId="{9B5C76B9-1141-4540-9802-F0EB1A55D4CC}" destId="{B3B2909C-FB59-4B0D-9935-DB136F2FFA4B}" srcOrd="0" destOrd="0" presId="urn:microsoft.com/office/officeart/2008/layout/HorizontalMultiLevelHierarchy"/>
    <dgm:cxn modelId="{FA006F91-C382-4726-A5EC-7715EC9434F2}" type="presParOf" srcId="{B3B2909C-FB59-4B0D-9935-DB136F2FFA4B}" destId="{FA021F0D-20CB-40A2-A6D7-32B7BAFC2F04}" srcOrd="0" destOrd="0" presId="urn:microsoft.com/office/officeart/2008/layout/HorizontalMultiLevelHierarchy"/>
    <dgm:cxn modelId="{7AA12F8B-EE70-4C0C-8842-4B033F7D74A0}" type="presParOf" srcId="{9B5C76B9-1141-4540-9802-F0EB1A55D4CC}" destId="{4366BE8A-0E32-49E4-9FE1-75CBA3CF50C3}" srcOrd="1" destOrd="0" presId="urn:microsoft.com/office/officeart/2008/layout/HorizontalMultiLevelHierarchy"/>
    <dgm:cxn modelId="{0636D1FB-80F5-48F2-B4A6-C0DD40828A81}" type="presParOf" srcId="{4366BE8A-0E32-49E4-9FE1-75CBA3CF50C3}" destId="{471893DA-E2F6-46F9-895E-B10F7972EA09}" srcOrd="0" destOrd="0" presId="urn:microsoft.com/office/officeart/2008/layout/HorizontalMultiLevelHierarchy"/>
    <dgm:cxn modelId="{4C7DF38E-134F-4B95-B6D2-CA7B5EAA53B3}" type="presParOf" srcId="{4366BE8A-0E32-49E4-9FE1-75CBA3CF50C3}" destId="{06A8B307-207C-499A-A66C-71330DEAC821}" srcOrd="1" destOrd="0" presId="urn:microsoft.com/office/officeart/2008/layout/HorizontalMultiLevelHierarchy"/>
    <dgm:cxn modelId="{9A649F12-4990-4C7F-AB55-FFF64C3C6643}" type="presParOf" srcId="{06A8B307-207C-499A-A66C-71330DEAC821}" destId="{F45A1EDD-C931-4528-83A4-3B2C67E030D8}" srcOrd="0" destOrd="0" presId="urn:microsoft.com/office/officeart/2008/layout/HorizontalMultiLevelHierarchy"/>
    <dgm:cxn modelId="{86C26E5F-55B1-4FE0-842C-B5C4A33C88D7}" type="presParOf" srcId="{F45A1EDD-C931-4528-83A4-3B2C67E030D8}" destId="{67A7C64B-DBB9-498D-B4E4-912AC81F5AD4}" srcOrd="0" destOrd="0" presId="urn:microsoft.com/office/officeart/2008/layout/HorizontalMultiLevelHierarchy"/>
    <dgm:cxn modelId="{83589D25-52C2-417D-BBC7-B26B86FC8772}" type="presParOf" srcId="{06A8B307-207C-499A-A66C-71330DEAC821}" destId="{6BF08F52-06EC-4168-A5C9-1DF52E3F3905}" srcOrd="1" destOrd="0" presId="urn:microsoft.com/office/officeart/2008/layout/HorizontalMultiLevelHierarchy"/>
    <dgm:cxn modelId="{5AE7D9CF-FF59-489F-8940-3BFA56ADF6A4}" type="presParOf" srcId="{6BF08F52-06EC-4168-A5C9-1DF52E3F3905}" destId="{87D47B34-AD70-4782-989C-5403A32F1548}" srcOrd="0" destOrd="0" presId="urn:microsoft.com/office/officeart/2008/layout/HorizontalMultiLevelHierarchy"/>
    <dgm:cxn modelId="{E8B99F86-8210-4CB3-9097-757C315F978A}" type="presParOf" srcId="{6BF08F52-06EC-4168-A5C9-1DF52E3F3905}" destId="{5BD51A80-5FC2-43DE-B414-03D20C12F41B}" srcOrd="1" destOrd="0" presId="urn:microsoft.com/office/officeart/2008/layout/HorizontalMultiLevelHierarchy"/>
    <dgm:cxn modelId="{F3155170-9FFF-4147-9234-37CF53E20C41}" type="presParOf" srcId="{06A8B307-207C-499A-A66C-71330DEAC821}" destId="{3A4D8EF4-9C35-4213-A759-FEEF9D38C99D}" srcOrd="2" destOrd="0" presId="urn:microsoft.com/office/officeart/2008/layout/HorizontalMultiLevelHierarchy"/>
    <dgm:cxn modelId="{2F7D996C-B0F2-4BC7-96C5-7E636EB4336B}" type="presParOf" srcId="{3A4D8EF4-9C35-4213-A759-FEEF9D38C99D}" destId="{C093D341-49CF-4103-B912-A7F72B0182E5}" srcOrd="0" destOrd="0" presId="urn:microsoft.com/office/officeart/2008/layout/HorizontalMultiLevelHierarchy"/>
    <dgm:cxn modelId="{0F3062F3-B6BF-4B77-BACB-9A65DBA42077}" type="presParOf" srcId="{06A8B307-207C-499A-A66C-71330DEAC821}" destId="{A0AEA9A0-DD23-4D2E-B05C-E0A528305E7A}" srcOrd="3" destOrd="0" presId="urn:microsoft.com/office/officeart/2008/layout/HorizontalMultiLevelHierarchy"/>
    <dgm:cxn modelId="{E90E5E3C-F468-40AC-B16A-94B22CABF796}" type="presParOf" srcId="{A0AEA9A0-DD23-4D2E-B05C-E0A528305E7A}" destId="{CFC41CB6-5FE3-48C4-88E9-7E35C7E0D4B1}" srcOrd="0" destOrd="0" presId="urn:microsoft.com/office/officeart/2008/layout/HorizontalMultiLevelHierarchy"/>
    <dgm:cxn modelId="{36F32002-AA76-4BB4-8721-AEF49711F45B}" type="presParOf" srcId="{A0AEA9A0-DD23-4D2E-B05C-E0A528305E7A}" destId="{A1DC9EA2-F43E-4077-BBD8-1744FCDACAEC}" srcOrd="1" destOrd="0" presId="urn:microsoft.com/office/officeart/2008/layout/HorizontalMultiLevelHierarchy"/>
    <dgm:cxn modelId="{FBC342F3-E325-47A3-B431-247DD9BA5830}" type="presParOf" srcId="{06A8B307-207C-499A-A66C-71330DEAC821}" destId="{E66BED86-ABC3-4F41-AF35-FE30F0DF2FB9}" srcOrd="4" destOrd="0" presId="urn:microsoft.com/office/officeart/2008/layout/HorizontalMultiLevelHierarchy"/>
    <dgm:cxn modelId="{EAF2CD79-705E-4891-8638-4D915BF12A2B}" type="presParOf" srcId="{E66BED86-ABC3-4F41-AF35-FE30F0DF2FB9}" destId="{58ED1766-38F5-4612-B63A-221CB739EA9B}" srcOrd="0" destOrd="0" presId="urn:microsoft.com/office/officeart/2008/layout/HorizontalMultiLevelHierarchy"/>
    <dgm:cxn modelId="{A78CB4BF-AA86-4A7A-A5E4-794BDAA932C3}" type="presParOf" srcId="{06A8B307-207C-499A-A66C-71330DEAC821}" destId="{7D1041C1-BEBB-46FE-8B9D-C66D32EFE9C9}" srcOrd="5" destOrd="0" presId="urn:microsoft.com/office/officeart/2008/layout/HorizontalMultiLevelHierarchy"/>
    <dgm:cxn modelId="{CDBA5793-BE94-4DBD-AF23-149F6036283D}" type="presParOf" srcId="{7D1041C1-BEBB-46FE-8B9D-C66D32EFE9C9}" destId="{3AB6ED58-0B40-4E66-8356-7E7771A7E35B}" srcOrd="0" destOrd="0" presId="urn:microsoft.com/office/officeart/2008/layout/HorizontalMultiLevelHierarchy"/>
    <dgm:cxn modelId="{B7BBAF51-9CCF-4BC9-BE5E-69780A39C7CF}" type="presParOf" srcId="{7D1041C1-BEBB-46FE-8B9D-C66D32EFE9C9}" destId="{E02EE586-8F7B-4B68-AC63-C0F334423068}" srcOrd="1" destOrd="0" presId="urn:microsoft.com/office/officeart/2008/layout/HorizontalMultiLevelHierarchy"/>
    <dgm:cxn modelId="{0626E1E1-9A62-4A29-8D86-1E2DF2C2497E}" type="presParOf" srcId="{9B5C76B9-1141-4540-9802-F0EB1A55D4CC}" destId="{761A7D4C-09A8-458E-8BC7-8643A5A531CB}" srcOrd="2" destOrd="0" presId="urn:microsoft.com/office/officeart/2008/layout/HorizontalMultiLevelHierarchy"/>
    <dgm:cxn modelId="{917C47BD-C79A-48C7-A1BB-5CA818511BF2}" type="presParOf" srcId="{761A7D4C-09A8-458E-8BC7-8643A5A531CB}" destId="{FA97709E-F118-47EC-800D-364B2A0BDC82}" srcOrd="0" destOrd="0" presId="urn:microsoft.com/office/officeart/2008/layout/HorizontalMultiLevelHierarchy"/>
    <dgm:cxn modelId="{8005D3BE-DAB1-43B0-B12E-13ED5B26980D}" type="presParOf" srcId="{9B5C76B9-1141-4540-9802-F0EB1A55D4CC}" destId="{9812A4EA-33EC-42AE-860F-3E0857E7079C}" srcOrd="3" destOrd="0" presId="urn:microsoft.com/office/officeart/2008/layout/HorizontalMultiLevelHierarchy"/>
    <dgm:cxn modelId="{A0F296D1-75D7-4025-A324-60DDE5A5C498}" type="presParOf" srcId="{9812A4EA-33EC-42AE-860F-3E0857E7079C}" destId="{5B3888B0-C161-42B5-A125-8B93F30E8C9B}" srcOrd="0" destOrd="0" presId="urn:microsoft.com/office/officeart/2008/layout/HorizontalMultiLevelHierarchy"/>
    <dgm:cxn modelId="{7107EE47-1515-4582-8FE2-D051F5C92BB0}" type="presParOf" srcId="{9812A4EA-33EC-42AE-860F-3E0857E7079C}" destId="{51F69186-7168-44E5-BFBE-0FE50D5CCF53}" srcOrd="1" destOrd="0" presId="urn:microsoft.com/office/officeart/2008/layout/HorizontalMultiLevelHierarchy"/>
    <dgm:cxn modelId="{02022D86-0652-4467-9557-76CECD28E9CF}" type="presParOf" srcId="{51F69186-7168-44E5-BFBE-0FE50D5CCF53}" destId="{C5B2D611-C759-4516-9407-7013CF965A23}" srcOrd="0" destOrd="0" presId="urn:microsoft.com/office/officeart/2008/layout/HorizontalMultiLevelHierarchy"/>
    <dgm:cxn modelId="{47C4BB56-DE57-409B-84D6-499A6593F451}" type="presParOf" srcId="{C5B2D611-C759-4516-9407-7013CF965A23}" destId="{16CA6EA3-BCB7-423A-BFB9-1A523A7A9331}" srcOrd="0" destOrd="0" presId="urn:microsoft.com/office/officeart/2008/layout/HorizontalMultiLevelHierarchy"/>
    <dgm:cxn modelId="{D6820E0F-580B-4D32-A3B2-3A32F99900B6}" type="presParOf" srcId="{51F69186-7168-44E5-BFBE-0FE50D5CCF53}" destId="{A99BDD11-8714-4781-B28D-C5876AEB5CD5}" srcOrd="1" destOrd="0" presId="urn:microsoft.com/office/officeart/2008/layout/HorizontalMultiLevelHierarchy"/>
    <dgm:cxn modelId="{CB7C81ED-CC99-4735-90E9-DCA4072E23DC}" type="presParOf" srcId="{A99BDD11-8714-4781-B28D-C5876AEB5CD5}" destId="{BDCD0855-79DA-48D5-A5A9-C5447E9673FF}" srcOrd="0" destOrd="0" presId="urn:microsoft.com/office/officeart/2008/layout/HorizontalMultiLevelHierarchy"/>
    <dgm:cxn modelId="{3333E6D8-77B4-4B4F-A569-B4B7D6C4D48B}" type="presParOf" srcId="{A99BDD11-8714-4781-B28D-C5876AEB5CD5}" destId="{E38EB3F5-7A94-4F01-87D1-74A8843BA707}" srcOrd="1" destOrd="0" presId="urn:microsoft.com/office/officeart/2008/layout/HorizontalMultiLevelHierarchy"/>
    <dgm:cxn modelId="{7059BC43-EA90-4323-8028-481061A54490}" type="presParOf" srcId="{51F69186-7168-44E5-BFBE-0FE50D5CCF53}" destId="{BC2FB5AA-CAE8-428B-9791-8227B3305D1D}" srcOrd="2" destOrd="0" presId="urn:microsoft.com/office/officeart/2008/layout/HorizontalMultiLevelHierarchy"/>
    <dgm:cxn modelId="{617E1D82-AC9E-43E5-8D79-24F8E2788CEC}" type="presParOf" srcId="{BC2FB5AA-CAE8-428B-9791-8227B3305D1D}" destId="{A0B78567-F2F1-4EAA-928F-E95B55EF3FA7}" srcOrd="0" destOrd="0" presId="urn:microsoft.com/office/officeart/2008/layout/HorizontalMultiLevelHierarchy"/>
    <dgm:cxn modelId="{AA54635D-729C-4AD6-A4AA-98E01EEA6BBA}" type="presParOf" srcId="{51F69186-7168-44E5-BFBE-0FE50D5CCF53}" destId="{D63CA809-F05D-430C-A5E4-0DF812684F19}" srcOrd="3" destOrd="0" presId="urn:microsoft.com/office/officeart/2008/layout/HorizontalMultiLevelHierarchy"/>
    <dgm:cxn modelId="{4F4ADDEB-30F0-4F13-8A6B-12CCF9BD6D15}" type="presParOf" srcId="{D63CA809-F05D-430C-A5E4-0DF812684F19}" destId="{0C7167EC-5A30-49C8-A6B4-DDFA7281B9E6}" srcOrd="0" destOrd="0" presId="urn:microsoft.com/office/officeart/2008/layout/HorizontalMultiLevelHierarchy"/>
    <dgm:cxn modelId="{14BA88AB-D41E-421D-A98D-DF17B519BA4A}" type="presParOf" srcId="{D63CA809-F05D-430C-A5E4-0DF812684F19}" destId="{77B6DBB2-2E85-49EA-B8BD-62B9FB4C9AEC}" srcOrd="1" destOrd="0" presId="urn:microsoft.com/office/officeart/2008/layout/HorizontalMultiLevelHierarchy"/>
    <dgm:cxn modelId="{CBFC4B7B-B28F-463E-A38D-357E90E82BF9}" type="presParOf" srcId="{9B5C76B9-1141-4540-9802-F0EB1A55D4CC}" destId="{5CF2FD47-B8AF-4CF3-9AC4-E3F082C9E2CD}" srcOrd="4" destOrd="0" presId="urn:microsoft.com/office/officeart/2008/layout/HorizontalMultiLevelHierarchy"/>
    <dgm:cxn modelId="{933FF314-B49A-477F-A65E-D444491C887E}" type="presParOf" srcId="{5CF2FD47-B8AF-4CF3-9AC4-E3F082C9E2CD}" destId="{DCF6CBC2-804A-42A0-BFF1-D0AE81951739}" srcOrd="0" destOrd="0" presId="urn:microsoft.com/office/officeart/2008/layout/HorizontalMultiLevelHierarchy"/>
    <dgm:cxn modelId="{CA2CEB46-5AE4-47A6-8DAC-3DC7FE7B2B11}" type="presParOf" srcId="{9B5C76B9-1141-4540-9802-F0EB1A55D4CC}" destId="{A0F98360-6BFA-4FF1-9B94-B0531127F72A}" srcOrd="5" destOrd="0" presId="urn:microsoft.com/office/officeart/2008/layout/HorizontalMultiLevelHierarchy"/>
    <dgm:cxn modelId="{DCEA5092-5422-4EE5-9A11-E1E078BC03A4}" type="presParOf" srcId="{A0F98360-6BFA-4FF1-9B94-B0531127F72A}" destId="{7F3B1184-7DBB-40CD-8593-F115F3831633}" srcOrd="0" destOrd="0" presId="urn:microsoft.com/office/officeart/2008/layout/HorizontalMultiLevelHierarchy"/>
    <dgm:cxn modelId="{64438127-EE4E-4FFA-8D31-161A24CEDC6A}" type="presParOf" srcId="{A0F98360-6BFA-4FF1-9B94-B0531127F72A}" destId="{3532A23F-A17F-4867-8B55-17F08391663E}" srcOrd="1" destOrd="0" presId="urn:microsoft.com/office/officeart/2008/layout/HorizontalMultiLevelHierarchy"/>
    <dgm:cxn modelId="{05392EDC-0E0A-4183-A194-68937D5A6181}" type="presParOf" srcId="{3532A23F-A17F-4867-8B55-17F08391663E}" destId="{8DF54C52-08BC-4899-924A-666C2EE7B2CA}" srcOrd="0" destOrd="0" presId="urn:microsoft.com/office/officeart/2008/layout/HorizontalMultiLevelHierarchy"/>
    <dgm:cxn modelId="{739750EE-E1BC-42C3-A147-CF956B6C37C7}" type="presParOf" srcId="{8DF54C52-08BC-4899-924A-666C2EE7B2CA}" destId="{A2E3F4C4-ABE9-4803-A5ED-81AE0D044A07}" srcOrd="0" destOrd="0" presId="urn:microsoft.com/office/officeart/2008/layout/HorizontalMultiLevelHierarchy"/>
    <dgm:cxn modelId="{7F646A4D-4E57-4DA1-9AB1-CFB31DCED206}" type="presParOf" srcId="{3532A23F-A17F-4867-8B55-17F08391663E}" destId="{9A29114A-F555-4E6D-8E3A-67F6C4B2BC55}" srcOrd="1" destOrd="0" presId="urn:microsoft.com/office/officeart/2008/layout/HorizontalMultiLevelHierarchy"/>
    <dgm:cxn modelId="{A2435F6D-7E8A-4C89-A33C-68E43EC7CE22}" type="presParOf" srcId="{9A29114A-F555-4E6D-8E3A-67F6C4B2BC55}" destId="{4CFD5901-3508-49AC-A0C1-DB5E7E0F20D4}" srcOrd="0" destOrd="0" presId="urn:microsoft.com/office/officeart/2008/layout/HorizontalMultiLevelHierarchy"/>
    <dgm:cxn modelId="{E45C3734-B368-4A9E-9607-8D46D214E275}" type="presParOf" srcId="{9A29114A-F555-4E6D-8E3A-67F6C4B2BC55}" destId="{0CE7510B-AA00-4720-834F-265746FAB0CC}" srcOrd="1" destOrd="0" presId="urn:microsoft.com/office/officeart/2008/layout/HorizontalMultiLevelHierarchy"/>
    <dgm:cxn modelId="{259DB84E-93AF-4B7A-8B11-8E6082AEE565}" type="presParOf" srcId="{3532A23F-A17F-4867-8B55-17F08391663E}" destId="{0AA3E8FA-624E-425F-BF07-4D84B2B5F42E}" srcOrd="2" destOrd="0" presId="urn:microsoft.com/office/officeart/2008/layout/HorizontalMultiLevelHierarchy"/>
    <dgm:cxn modelId="{A86E6C1A-2C0F-4038-A7DF-B353B2271FA0}" type="presParOf" srcId="{0AA3E8FA-624E-425F-BF07-4D84B2B5F42E}" destId="{BFC30420-847E-4A79-878D-C2730C27ED39}" srcOrd="0" destOrd="0" presId="urn:microsoft.com/office/officeart/2008/layout/HorizontalMultiLevelHierarchy"/>
    <dgm:cxn modelId="{7929293B-4925-4F62-96D0-7F30D3EB8C15}" type="presParOf" srcId="{3532A23F-A17F-4867-8B55-17F08391663E}" destId="{8DF3BA0B-2C88-4C80-9B15-635214C3EF54}" srcOrd="3" destOrd="0" presId="urn:microsoft.com/office/officeart/2008/layout/HorizontalMultiLevelHierarchy"/>
    <dgm:cxn modelId="{DEAB8B8D-DCBA-4900-B83B-BA7D748919F9}" type="presParOf" srcId="{8DF3BA0B-2C88-4C80-9B15-635214C3EF54}" destId="{747D1799-5956-4F7C-853C-4545F8F76338}" srcOrd="0" destOrd="0" presId="urn:microsoft.com/office/officeart/2008/layout/HorizontalMultiLevelHierarchy"/>
    <dgm:cxn modelId="{0A743557-C00C-4B45-9913-A2C8C1D3A9F0}" type="presParOf" srcId="{8DF3BA0B-2C88-4C80-9B15-635214C3EF54}" destId="{87CF4D99-6CE1-4E4C-93A7-2A49DE12422E}" srcOrd="1" destOrd="0" presId="urn:microsoft.com/office/officeart/2008/layout/HorizontalMultiLevelHierarchy"/>
    <dgm:cxn modelId="{C0306B24-7B00-4DB6-BAB9-D64E5A1022EB}" type="presParOf" srcId="{9B5C76B9-1141-4540-9802-F0EB1A55D4CC}" destId="{D5078CDD-11AB-4E30-A5E5-F844F3D06338}" srcOrd="6" destOrd="0" presId="urn:microsoft.com/office/officeart/2008/layout/HorizontalMultiLevelHierarchy"/>
    <dgm:cxn modelId="{43EB039B-3D3C-4309-934B-FD4FF8EE7927}" type="presParOf" srcId="{D5078CDD-11AB-4E30-A5E5-F844F3D06338}" destId="{CFB8986B-F67C-4254-85DD-99A56B06DCED}" srcOrd="0" destOrd="0" presId="urn:microsoft.com/office/officeart/2008/layout/HorizontalMultiLevelHierarchy"/>
    <dgm:cxn modelId="{7A1825C5-9B75-4E03-99C1-51E5DD3F087A}" type="presParOf" srcId="{9B5C76B9-1141-4540-9802-F0EB1A55D4CC}" destId="{882FB747-0E55-4597-BE58-4CDC7A167FC0}" srcOrd="7" destOrd="0" presId="urn:microsoft.com/office/officeart/2008/layout/HorizontalMultiLevelHierarchy"/>
    <dgm:cxn modelId="{9D3AF150-704E-4BA8-A1B5-1803173A8AEB}" type="presParOf" srcId="{882FB747-0E55-4597-BE58-4CDC7A167FC0}" destId="{5A91CB79-762B-49B8-96A6-74A285DC844D}" srcOrd="0" destOrd="0" presId="urn:microsoft.com/office/officeart/2008/layout/HorizontalMultiLevelHierarchy"/>
    <dgm:cxn modelId="{E28A4C30-6085-4E50-BEAD-32D956374812}" type="presParOf" srcId="{882FB747-0E55-4597-BE58-4CDC7A167FC0}" destId="{72BE3955-E9AA-4F7C-9044-ED73F4F14516}" srcOrd="1" destOrd="0" presId="urn:microsoft.com/office/officeart/2008/layout/HorizontalMultiLevelHierarchy"/>
    <dgm:cxn modelId="{83B0DC6C-9F9A-4A3E-ADB8-090DB85F73C5}" type="presParOf" srcId="{72BE3955-E9AA-4F7C-9044-ED73F4F14516}" destId="{D9A93A4F-EF2E-499D-98FA-D8456331F758}" srcOrd="0" destOrd="0" presId="urn:microsoft.com/office/officeart/2008/layout/HorizontalMultiLevelHierarchy"/>
    <dgm:cxn modelId="{340F35CD-C717-4862-ADF4-65E254169C79}" type="presParOf" srcId="{D9A93A4F-EF2E-499D-98FA-D8456331F758}" destId="{7CAD1708-1D3D-483C-AC74-5428867AD944}" srcOrd="0" destOrd="0" presId="urn:microsoft.com/office/officeart/2008/layout/HorizontalMultiLevelHierarchy"/>
    <dgm:cxn modelId="{8CEF6354-68BB-4812-A2C2-7EC73CF51128}" type="presParOf" srcId="{72BE3955-E9AA-4F7C-9044-ED73F4F14516}" destId="{30D187DC-8F8D-4870-86F0-80CBE66D6BFF}" srcOrd="1" destOrd="0" presId="urn:microsoft.com/office/officeart/2008/layout/HorizontalMultiLevelHierarchy"/>
    <dgm:cxn modelId="{100762E6-6E19-452B-8DC2-F3A2CF2817BC}" type="presParOf" srcId="{30D187DC-8F8D-4870-86F0-80CBE66D6BFF}" destId="{993B4DEF-CF89-42B6-A702-577E14C281E6}" srcOrd="0" destOrd="0" presId="urn:microsoft.com/office/officeart/2008/layout/HorizontalMultiLevelHierarchy"/>
    <dgm:cxn modelId="{06E70FED-CA26-47C4-AD71-341C0368CC7A}" type="presParOf" srcId="{30D187DC-8F8D-4870-86F0-80CBE66D6BFF}" destId="{DCC41F83-72C0-4BFF-A2D1-8A2A0C316075}" srcOrd="1" destOrd="0" presId="urn:microsoft.com/office/officeart/2008/layout/HorizontalMultiLevelHierarchy"/>
    <dgm:cxn modelId="{F76CE537-7B95-4EE7-BFB8-475C6E6DC967}" type="presParOf" srcId="{72BE3955-E9AA-4F7C-9044-ED73F4F14516}" destId="{FD0FBD93-6382-4EE7-B2F9-3EED78734AE0}" srcOrd="2" destOrd="0" presId="urn:microsoft.com/office/officeart/2008/layout/HorizontalMultiLevelHierarchy"/>
    <dgm:cxn modelId="{74AE7BE5-EB4F-4F73-BED0-6603B12DC38B}" type="presParOf" srcId="{FD0FBD93-6382-4EE7-B2F9-3EED78734AE0}" destId="{3B9C82E6-7F65-4D53-9DBE-71FAF0B4FB4C}" srcOrd="0" destOrd="0" presId="urn:microsoft.com/office/officeart/2008/layout/HorizontalMultiLevelHierarchy"/>
    <dgm:cxn modelId="{C9AF5418-EA8C-4478-8442-851A0E34A660}" type="presParOf" srcId="{72BE3955-E9AA-4F7C-9044-ED73F4F14516}" destId="{AF1DF3E0-0314-4340-8E8C-75CC0F9F24B4}" srcOrd="3" destOrd="0" presId="urn:microsoft.com/office/officeart/2008/layout/HorizontalMultiLevelHierarchy"/>
    <dgm:cxn modelId="{586922B2-2828-4B9E-B8D5-35494607C81C}" type="presParOf" srcId="{AF1DF3E0-0314-4340-8E8C-75CC0F9F24B4}" destId="{8CC554EC-4C6F-4024-B69C-7557B2C11D0F}" srcOrd="0" destOrd="0" presId="urn:microsoft.com/office/officeart/2008/layout/HorizontalMultiLevelHierarchy"/>
    <dgm:cxn modelId="{0C47B309-508C-4B1D-AB77-93A8CF53B28B}" type="presParOf" srcId="{AF1DF3E0-0314-4340-8E8C-75CC0F9F24B4}" destId="{328B3B31-D7FD-430E-AF7A-97A6DBB967A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零售商的主要型態</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403A6205-4918-4646-A7B1-05FE1A040DA1}" type="presOf" srcId="{21D204B7-8CEF-44B6-9C07-CE12F0775F3A}" destId="{FC1C9785-4EAA-40D5-A517-48DAC3F311E7}"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E3C99574-B01A-4203-87B9-3656F014BE85}" type="presOf" srcId="{11407432-C56C-471E-AF53-FF4A3A091B8C}" destId="{D763A6A5-8698-4BED-B475-CD10A5055D30}" srcOrd="0" destOrd="0" presId="urn:microsoft.com/office/officeart/2005/8/layout/vList2"/>
    <dgm:cxn modelId="{9E52ED5B-C5D1-4BBB-83CB-079478AE7FD8}" type="presOf" srcId="{21874C3B-E6F9-46BE-BBA7-51B3A98F393E}" destId="{48045E5C-A433-40C5-A9A1-1F2ACC2731E6}"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B77CD31E-AE1E-4C0C-BF00-EE64761C61F5}" type="presOf" srcId="{DFAF050E-2E53-4CE9-849E-439C79EC8096}" destId="{B47A4CDC-1F31-4934-9ED3-F5DC0620B67E}" srcOrd="0" destOrd="0" presId="urn:microsoft.com/office/officeart/2005/8/layout/vList2"/>
    <dgm:cxn modelId="{1297597A-FA46-4643-A7F5-482D46D4043C}"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7E23908-ACBE-427B-9D60-FD3B51CA8070}" type="presOf" srcId="{6EE1F8CB-366B-4837-A5B3-E150B7996724}" destId="{A541DA28-CDCD-489A-9F84-11D61EC9A3FF}"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35306196-6728-4C2A-8874-8C85FC7E6792}"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5B3715CD-4963-494D-A53D-30A9588CE01B}" type="presOf" srcId="{53290CF3-1C60-45CA-A61F-D70B3B88123A}" destId="{48F15EF8-42FD-4CF2-8C8E-F3FB583962C9}" srcOrd="0" destOrd="0" presId="urn:microsoft.com/office/officeart/2005/8/layout/vList2"/>
    <dgm:cxn modelId="{BA4E12E7-8F52-44C9-AD26-75F88386016C}" type="presParOf" srcId="{A541DA28-CDCD-489A-9F84-11D61EC9A3FF}" destId="{09A62253-66AE-4B25-BF05-80D4F5919D6A}" srcOrd="0" destOrd="0" presId="urn:microsoft.com/office/officeart/2005/8/layout/vList2"/>
    <dgm:cxn modelId="{32E2604A-D164-4844-9200-E0297AF1376F}" type="presParOf" srcId="{A541DA28-CDCD-489A-9F84-11D61EC9A3FF}" destId="{78E87418-2E9B-4068-BE3B-AA521FD793DE}" srcOrd="1" destOrd="0" presId="urn:microsoft.com/office/officeart/2005/8/layout/vList2"/>
    <dgm:cxn modelId="{24FEF3DB-2479-435A-9D58-A6E6BA044929}" type="presParOf" srcId="{A541DA28-CDCD-489A-9F84-11D61EC9A3FF}" destId="{48045E5C-A433-40C5-A9A1-1F2ACC2731E6}" srcOrd="2" destOrd="0" presId="urn:microsoft.com/office/officeart/2005/8/layout/vList2"/>
    <dgm:cxn modelId="{DA6B8F8A-54B2-493C-9A5C-02E3732D2B01}" type="presParOf" srcId="{A541DA28-CDCD-489A-9F84-11D61EC9A3FF}" destId="{8E796305-0BD0-4ECF-B55B-8944ACFC328D}" srcOrd="3" destOrd="0" presId="urn:microsoft.com/office/officeart/2005/8/layout/vList2"/>
    <dgm:cxn modelId="{92420906-1AA0-4DEF-84EF-4B2D1402D3F4}" type="presParOf" srcId="{A541DA28-CDCD-489A-9F84-11D61EC9A3FF}" destId="{0B052A4C-9EC6-4953-B7A4-B3CB579AF515}" srcOrd="4" destOrd="0" presId="urn:microsoft.com/office/officeart/2005/8/layout/vList2"/>
    <dgm:cxn modelId="{D61C83B3-3BF9-47BA-8078-F12E51EDAA13}" type="presParOf" srcId="{A541DA28-CDCD-489A-9F84-11D61EC9A3FF}" destId="{74905B49-9F37-450F-B8D7-DD9F28F52CAD}" srcOrd="5" destOrd="0" presId="urn:microsoft.com/office/officeart/2005/8/layout/vList2"/>
    <dgm:cxn modelId="{B78D24F8-30E6-4D1A-8D82-0CF724100D11}" type="presParOf" srcId="{A541DA28-CDCD-489A-9F84-11D61EC9A3FF}" destId="{FC1C9785-4EAA-40D5-A517-48DAC3F311E7}" srcOrd="6" destOrd="0" presId="urn:microsoft.com/office/officeart/2005/8/layout/vList2"/>
    <dgm:cxn modelId="{49C0C442-FC7E-4F0C-A814-CE0D2C5721DF}" type="presParOf" srcId="{A541DA28-CDCD-489A-9F84-11D61EC9A3FF}" destId="{8C13B007-E6FF-40D9-AFD6-8996EA627F55}" srcOrd="7" destOrd="0" presId="urn:microsoft.com/office/officeart/2005/8/layout/vList2"/>
    <dgm:cxn modelId="{6C4730ED-18BC-455E-B3A3-BFA3FD42BCCD}" type="presParOf" srcId="{A541DA28-CDCD-489A-9F84-11D61EC9A3FF}" destId="{D763A6A5-8698-4BED-B475-CD10A5055D30}" srcOrd="8" destOrd="0" presId="urn:microsoft.com/office/officeart/2005/8/layout/vList2"/>
    <dgm:cxn modelId="{744F3B23-A47A-4CB4-9EF0-77EC9160603E}" type="presParOf" srcId="{A541DA28-CDCD-489A-9F84-11D61EC9A3FF}" destId="{CBE2755D-EDF8-4BBC-A006-FA9468251AB0}" srcOrd="9" destOrd="0" presId="urn:microsoft.com/office/officeart/2005/8/layout/vList2"/>
    <dgm:cxn modelId="{A98EB55B-D9DC-41C7-B71B-DCBFEAB8E65E}" type="presParOf" srcId="{A541DA28-CDCD-489A-9F84-11D61EC9A3FF}" destId="{48F15EF8-42FD-4CF2-8C8E-F3FB583962C9}" srcOrd="10" destOrd="0" presId="urn:microsoft.com/office/officeart/2005/8/layout/vList2"/>
    <dgm:cxn modelId="{2D849BA3-0941-4B94-A0B0-188D2F78E7D8}" type="presParOf" srcId="{A541DA28-CDCD-489A-9F84-11D61EC9A3FF}" destId="{26542DAD-D82A-4D64-B6D2-461F95C12A17}" srcOrd="11" destOrd="0" presId="urn:microsoft.com/office/officeart/2005/8/layout/vList2"/>
    <dgm:cxn modelId="{19B368F2-CC6E-435A-93CF-E613A5785DC2}"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8BF8F4B7-55B9-4431-AED3-40F6E3BA9F3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購物中心</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百貨公司</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98A29-026C-4341-B8A5-4FE353497DC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專賣店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8C05F1C-1F33-4849-BCD9-331196B3A47A}" type="par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B9E601-EB5A-440B-90D6-B2CED86959A7}" type="sib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8305B55-58C3-498A-BDF6-6C0F6A934A8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量販店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F4088E1-9404-4C7D-99BD-59327AE48847}" type="parTrans" cxnId="{9D3D3624-70B6-46C2-A8E0-ABA7F025C995}">
      <dgm:prSet/>
      <dgm:spPr/>
      <dgm:t>
        <a:bodyPr/>
        <a:lstStyle/>
        <a:p>
          <a:endParaRPr lang="zh-TW" altLang="en-US"/>
        </a:p>
      </dgm:t>
    </dgm:pt>
    <dgm:pt modelId="{437B6D96-BEE1-4E8B-B1E3-C6F38C367C4A}" type="sibTrans" cxnId="{9D3D3624-70B6-46C2-A8E0-ABA7F025C995}">
      <dgm:prSet/>
      <dgm:spPr/>
      <dgm:t>
        <a:bodyPr/>
        <a:lstStyle/>
        <a:p>
          <a:endParaRPr lang="zh-TW" altLang="en-US"/>
        </a:p>
      </dgm:t>
    </dgm:pt>
    <dgm:pt modelId="{6F6039FE-EF78-4F89-B214-2285B6367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便利商店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CA5EF8B-2026-4F8F-A9B4-46677129FC20}" type="parTrans" cxnId="{D4D06117-35F5-441C-ACEA-8B0093B356C6}">
      <dgm:prSet/>
      <dgm:spPr/>
      <dgm:t>
        <a:bodyPr/>
        <a:lstStyle/>
        <a:p>
          <a:endParaRPr lang="zh-TW" altLang="en-US"/>
        </a:p>
      </dgm:t>
    </dgm:pt>
    <dgm:pt modelId="{6ABA94C4-B552-448F-BE43-28203FB042A5}" type="sibTrans" cxnId="{D4D06117-35F5-441C-ACEA-8B0093B356C6}">
      <dgm:prSet/>
      <dgm:spPr/>
      <dgm:t>
        <a:bodyPr/>
        <a:lstStyle/>
        <a:p>
          <a:endParaRPr lang="zh-TW" altLang="en-US"/>
        </a:p>
      </dgm:t>
    </dgm:pt>
    <dgm:pt modelId="{27D433F4-6E8E-459A-B16B-8114A0C8CE2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超級市場</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87ED4BB-E73B-4B7D-8330-8B69358BF694}" type="parTrans" cxnId="{DB6E5FF9-AAA7-4CB0-BADF-FB7625480C6D}">
      <dgm:prSet/>
      <dgm:spPr/>
      <dgm:t>
        <a:bodyPr/>
        <a:lstStyle/>
        <a:p>
          <a:endParaRPr lang="zh-TW" altLang="en-US"/>
        </a:p>
      </dgm:t>
    </dgm:pt>
    <dgm:pt modelId="{E97684E3-FB1C-4F3E-8AF4-C74F8042B74B}" type="sibTrans" cxnId="{DB6E5FF9-AAA7-4CB0-BADF-FB7625480C6D}">
      <dgm:prSet/>
      <dgm:spPr/>
      <dgm:t>
        <a:bodyPr/>
        <a:lstStyle/>
        <a:p>
          <a:endParaRPr lang="zh-TW" altLang="en-US"/>
        </a:p>
      </dgm:t>
    </dgm:pt>
    <dgm:pt modelId="{D564F189-350F-4D11-BFC6-E0856CDD8A2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倉庫俱樂部</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FB5A1C-D273-46D6-8342-66D5FC41182D}" type="parTrans" cxnId="{3FD1D54F-B27C-476D-A8D1-BDD02E6A2C2C}">
      <dgm:prSet/>
      <dgm:spPr/>
      <dgm:t>
        <a:bodyPr/>
        <a:lstStyle/>
        <a:p>
          <a:endParaRPr lang="zh-TW" altLang="en-US"/>
        </a:p>
      </dgm:t>
    </dgm:pt>
    <dgm:pt modelId="{285BB3EA-C296-4647-B13C-4FB470F96BA5}" type="sibTrans" cxnId="{3FD1D54F-B27C-476D-A8D1-BDD02E6A2C2C}">
      <dgm:prSet/>
      <dgm:spPr/>
      <dgm:t>
        <a:bodyPr/>
        <a:lstStyle/>
        <a:p>
          <a:endParaRPr lang="zh-TW" altLang="en-US"/>
        </a:p>
      </dgm:t>
    </dgm:pt>
    <dgm:pt modelId="{5BFF6353-9A8C-4975-94C2-6CCB209B7E5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切貨販賣店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409AFD5-073E-4A17-8C31-79485E98CE87}" type="parTrans" cxnId="{90B697C3-ED4B-4B52-89CD-7B17ED4D4141}">
      <dgm:prSet/>
      <dgm:spPr/>
      <dgm:t>
        <a:bodyPr/>
        <a:lstStyle/>
        <a:p>
          <a:endParaRPr lang="zh-TW" altLang="en-US"/>
        </a:p>
      </dgm:t>
    </dgm:pt>
    <dgm:pt modelId="{C6DC2013-220E-421C-B351-FB47B18C5F6D}" type="sibTrans" cxnId="{90B697C3-ED4B-4B52-89CD-7B17ED4D4141}">
      <dgm:prSet/>
      <dgm:spPr/>
      <dgm:t>
        <a:bodyPr/>
        <a:lstStyle/>
        <a:p>
          <a:endParaRPr lang="zh-TW" altLang="en-US"/>
        </a:p>
      </dgm:t>
    </dgm:pt>
    <dgm:pt modelId="{866E45FA-91BF-4350-9C1F-6905459F920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工廠直營店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4B9C0F-7217-46D6-912A-C4BD836EE615}" type="parTrans" cxnId="{2847FECB-8422-4BB7-B303-0449DB187D3F}">
      <dgm:prSet/>
      <dgm:spPr/>
      <dgm:t>
        <a:bodyPr/>
        <a:lstStyle/>
        <a:p>
          <a:endParaRPr lang="zh-TW" altLang="en-US"/>
        </a:p>
      </dgm:t>
    </dgm:pt>
    <dgm:pt modelId="{CF1F4249-7898-465C-82C5-8FC2FC28CC4E}" type="sibTrans" cxnId="{2847FECB-8422-4BB7-B303-0449DB187D3F}">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9">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9">
        <dgm:presLayoutVars>
          <dgm:bulletEnabled val="1"/>
        </dgm:presLayoutVars>
      </dgm:prSet>
      <dgm:spPr>
        <a:prstGeom prst="roundRect">
          <a:avLst/>
        </a:prstGeom>
      </dgm:spPr>
      <dgm:t>
        <a:bodyPr/>
        <a:lstStyle/>
        <a:p>
          <a:endParaRPr lang="zh-TW" altLang="en-US"/>
        </a:p>
      </dgm:t>
    </dgm:pt>
    <dgm:pt modelId="{F17162FF-0D45-40BF-9C11-46F96E5F1808}" type="pres">
      <dgm:prSet presAssocID="{0678B1F9-F1CD-4109-893C-66BAD541722F}" presName="sibTrans" presStyleCnt="0"/>
      <dgm:spPr/>
      <dgm:t>
        <a:bodyPr/>
        <a:lstStyle/>
        <a:p>
          <a:endParaRPr lang="zh-TW" altLang="en-US"/>
        </a:p>
      </dgm:t>
    </dgm:pt>
    <dgm:pt modelId="{A40E76B7-68DF-4F22-B12C-06D835B62148}" type="pres">
      <dgm:prSet presAssocID="{14A98A29-026C-4341-B8A5-4FE353497DCA}" presName="node" presStyleLbl="node1" presStyleIdx="2" presStyleCnt="9">
        <dgm:presLayoutVars>
          <dgm:bulletEnabled val="1"/>
        </dgm:presLayoutVars>
      </dgm:prSet>
      <dgm:spPr>
        <a:prstGeom prst="roundRect">
          <a:avLst/>
        </a:prstGeom>
      </dgm:spPr>
      <dgm:t>
        <a:bodyPr/>
        <a:lstStyle/>
        <a:p>
          <a:endParaRPr lang="zh-TW" altLang="en-US"/>
        </a:p>
      </dgm:t>
    </dgm:pt>
    <dgm:pt modelId="{3795DF70-519D-4832-A3F6-7908EFD295DC}" type="pres">
      <dgm:prSet presAssocID="{5EB9E601-EB5A-440B-90D6-B2CED86959A7}" presName="sibTrans" presStyleCnt="0"/>
      <dgm:spPr/>
      <dgm:t>
        <a:bodyPr/>
        <a:lstStyle/>
        <a:p>
          <a:endParaRPr lang="zh-TW" altLang="en-US"/>
        </a:p>
      </dgm:t>
    </dgm:pt>
    <dgm:pt modelId="{FBAF7C1B-88F4-46D6-A2D1-41C1DF7CA655}" type="pres">
      <dgm:prSet presAssocID="{6F6039FE-EF78-4F89-B214-2285B6367F85}" presName="node" presStyleLbl="node1" presStyleIdx="3" presStyleCnt="9">
        <dgm:presLayoutVars>
          <dgm:bulletEnabled val="1"/>
        </dgm:presLayoutVars>
      </dgm:prSet>
      <dgm:spPr>
        <a:prstGeom prst="roundRect">
          <a:avLst/>
        </a:prstGeom>
      </dgm:spPr>
      <dgm:t>
        <a:bodyPr/>
        <a:lstStyle/>
        <a:p>
          <a:endParaRPr lang="zh-TW" altLang="en-US"/>
        </a:p>
      </dgm:t>
    </dgm:pt>
    <dgm:pt modelId="{A459F731-8266-48C6-9CD3-805634E80628}" type="pres">
      <dgm:prSet presAssocID="{6ABA94C4-B552-448F-BE43-28203FB042A5}" presName="sibTrans" presStyleCnt="0"/>
      <dgm:spPr/>
      <dgm:t>
        <a:bodyPr/>
        <a:lstStyle/>
        <a:p>
          <a:endParaRPr lang="zh-TW" altLang="en-US"/>
        </a:p>
      </dgm:t>
    </dgm:pt>
    <dgm:pt modelId="{E07599CD-0989-4FDB-B487-E82B59357C0C}" type="pres">
      <dgm:prSet presAssocID="{27D433F4-6E8E-459A-B16B-8114A0C8CE28}" presName="node" presStyleLbl="node1" presStyleIdx="4" presStyleCnt="9">
        <dgm:presLayoutVars>
          <dgm:bulletEnabled val="1"/>
        </dgm:presLayoutVars>
      </dgm:prSet>
      <dgm:spPr>
        <a:prstGeom prst="roundRect">
          <a:avLst/>
        </a:prstGeom>
      </dgm:spPr>
      <dgm:t>
        <a:bodyPr/>
        <a:lstStyle/>
        <a:p>
          <a:endParaRPr lang="zh-TW" altLang="en-US"/>
        </a:p>
      </dgm:t>
    </dgm:pt>
    <dgm:pt modelId="{C15D5C5C-347C-457E-B5C1-C014CF16AADD}" type="pres">
      <dgm:prSet presAssocID="{E97684E3-FB1C-4F3E-8AF4-C74F8042B74B}" presName="sibTrans" presStyleCnt="0"/>
      <dgm:spPr/>
      <dgm:t>
        <a:bodyPr/>
        <a:lstStyle/>
        <a:p>
          <a:endParaRPr lang="zh-TW" altLang="en-US"/>
        </a:p>
      </dgm:t>
    </dgm:pt>
    <dgm:pt modelId="{BC10354B-7A4B-4221-90C1-562B630E59BE}" type="pres">
      <dgm:prSet presAssocID="{78305B55-58C3-498A-BDF6-6C0F6A934A89}" presName="node" presStyleLbl="node1" presStyleIdx="5" presStyleCnt="9">
        <dgm:presLayoutVars>
          <dgm:bulletEnabled val="1"/>
        </dgm:presLayoutVars>
      </dgm:prSet>
      <dgm:spPr>
        <a:prstGeom prst="roundRect">
          <a:avLst/>
        </a:prstGeom>
      </dgm:spPr>
      <dgm:t>
        <a:bodyPr/>
        <a:lstStyle/>
        <a:p>
          <a:endParaRPr lang="zh-TW" altLang="en-US"/>
        </a:p>
      </dgm:t>
    </dgm:pt>
    <dgm:pt modelId="{B7B9583F-868E-4226-846F-521E483082EE}" type="pres">
      <dgm:prSet presAssocID="{437B6D96-BEE1-4E8B-B1E3-C6F38C367C4A}" presName="sibTrans" presStyleCnt="0"/>
      <dgm:spPr/>
    </dgm:pt>
    <dgm:pt modelId="{324AE815-7C28-4EDD-964E-9CF0022FD139}" type="pres">
      <dgm:prSet presAssocID="{D564F189-350F-4D11-BFC6-E0856CDD8A28}" presName="node" presStyleLbl="node1" presStyleIdx="6" presStyleCnt="9">
        <dgm:presLayoutVars>
          <dgm:bulletEnabled val="1"/>
        </dgm:presLayoutVars>
      </dgm:prSet>
      <dgm:spPr>
        <a:prstGeom prst="roundRect">
          <a:avLst/>
        </a:prstGeom>
      </dgm:spPr>
      <dgm:t>
        <a:bodyPr/>
        <a:lstStyle/>
        <a:p>
          <a:endParaRPr lang="zh-TW" altLang="en-US"/>
        </a:p>
      </dgm:t>
    </dgm:pt>
    <dgm:pt modelId="{89EFA1A0-4D34-44EE-8B48-9290CBD7D40C}" type="pres">
      <dgm:prSet presAssocID="{285BB3EA-C296-4647-B13C-4FB470F96BA5}" presName="sibTrans" presStyleCnt="0"/>
      <dgm:spPr/>
    </dgm:pt>
    <dgm:pt modelId="{6458F0CF-1F06-40EF-9C3D-563178A9B10D}" type="pres">
      <dgm:prSet presAssocID="{5BFF6353-9A8C-4975-94C2-6CCB209B7E51}" presName="node" presStyleLbl="node1" presStyleIdx="7" presStyleCnt="9">
        <dgm:presLayoutVars>
          <dgm:bulletEnabled val="1"/>
        </dgm:presLayoutVars>
      </dgm:prSet>
      <dgm:spPr>
        <a:prstGeom prst="roundRect">
          <a:avLst/>
        </a:prstGeom>
      </dgm:spPr>
      <dgm:t>
        <a:bodyPr/>
        <a:lstStyle/>
        <a:p>
          <a:endParaRPr lang="zh-TW" altLang="en-US"/>
        </a:p>
      </dgm:t>
    </dgm:pt>
    <dgm:pt modelId="{ABC0788B-92F8-402F-92D4-18844B51C199}" type="pres">
      <dgm:prSet presAssocID="{C6DC2013-220E-421C-B351-FB47B18C5F6D}" presName="sibTrans" presStyleCnt="0"/>
      <dgm:spPr/>
    </dgm:pt>
    <dgm:pt modelId="{F49E3C59-F8A9-4E6A-98D8-E029766CCC9F}" type="pres">
      <dgm:prSet presAssocID="{866E45FA-91BF-4350-9C1F-6905459F920A}" presName="node" presStyleLbl="node1" presStyleIdx="8" presStyleCnt="9">
        <dgm:presLayoutVars>
          <dgm:bulletEnabled val="1"/>
        </dgm:presLayoutVars>
      </dgm:prSet>
      <dgm:spPr>
        <a:prstGeom prst="roundRect">
          <a:avLst/>
        </a:prstGeom>
      </dgm:spPr>
      <dgm:t>
        <a:bodyPr/>
        <a:lstStyle/>
        <a:p>
          <a:endParaRPr lang="zh-TW" altLang="en-US"/>
        </a:p>
      </dgm:t>
    </dgm:pt>
  </dgm:ptLst>
  <dgm:cxnLst>
    <dgm:cxn modelId="{2ECDFDB7-5C63-4112-B84E-1BC39401FC27}" type="presOf" srcId="{8BF8F4B7-55B9-4431-AED3-40F6E3BA9F39}" destId="{7814B25A-218F-4422-B88F-FE10F6BB2088}" srcOrd="0" destOrd="0" presId="urn:microsoft.com/office/officeart/2005/8/layout/default"/>
    <dgm:cxn modelId="{2847FECB-8422-4BB7-B303-0449DB187D3F}" srcId="{09BF8C2E-C3B0-490A-8B5E-816645CB59B9}" destId="{866E45FA-91BF-4350-9C1F-6905459F920A}" srcOrd="8" destOrd="0" parTransId="{974B9C0F-7217-46D6-912A-C4BD836EE615}" sibTransId="{CF1F4249-7898-465C-82C5-8FC2FC28CC4E}"/>
    <dgm:cxn modelId="{0DC35D76-3B26-4907-ADA0-9D8D0CCECD45}" type="presOf" srcId="{27D433F4-6E8E-459A-B16B-8114A0C8CE28}" destId="{E07599CD-0989-4FDB-B487-E82B59357C0C}" srcOrd="0" destOrd="0" presId="urn:microsoft.com/office/officeart/2005/8/layout/default"/>
    <dgm:cxn modelId="{1A4BB513-2ED8-4BAC-B219-25695C8760B9}" srcId="{09BF8C2E-C3B0-490A-8B5E-816645CB59B9}" destId="{C517639F-473B-411F-A1DF-0DBF87C514AB}" srcOrd="1" destOrd="0" parTransId="{816B81A5-1FBB-4AE6-9410-A8357472BF2D}" sibTransId="{0678B1F9-F1CD-4109-893C-66BAD541722F}"/>
    <dgm:cxn modelId="{9B3A4EE5-F2E5-45DF-8456-DE4B8E35AE03}" type="presOf" srcId="{866E45FA-91BF-4350-9C1F-6905459F920A}" destId="{F49E3C59-F8A9-4E6A-98D8-E029766CCC9F}" srcOrd="0" destOrd="0" presId="urn:microsoft.com/office/officeart/2005/8/layout/default"/>
    <dgm:cxn modelId="{CBD516BB-EAA5-4D74-B254-E878CC632246}" type="presOf" srcId="{78305B55-58C3-498A-BDF6-6C0F6A934A89}" destId="{BC10354B-7A4B-4221-90C1-562B630E59BE}" srcOrd="0" destOrd="0" presId="urn:microsoft.com/office/officeart/2005/8/layout/default"/>
    <dgm:cxn modelId="{1552019F-BC1D-4B58-AC85-E58B9B736925}" type="presOf" srcId="{C517639F-473B-411F-A1DF-0DBF87C514AB}" destId="{B9A237F8-A9EB-4AAD-A3D4-556A83688CB5}" srcOrd="0" destOrd="0" presId="urn:microsoft.com/office/officeart/2005/8/layout/default"/>
    <dgm:cxn modelId="{07A1C4D0-14F5-46D6-88D2-93211F7A7CB1}" type="presOf" srcId="{14A98A29-026C-4341-B8A5-4FE353497DCA}" destId="{A40E76B7-68DF-4F22-B12C-06D835B62148}" srcOrd="0" destOrd="0" presId="urn:microsoft.com/office/officeart/2005/8/layout/default"/>
    <dgm:cxn modelId="{F7FBC12B-2A42-4EBB-B156-154E1B962DE2}" type="presOf" srcId="{D564F189-350F-4D11-BFC6-E0856CDD8A28}" destId="{324AE815-7C28-4EDD-964E-9CF0022FD139}" srcOrd="0" destOrd="0" presId="urn:microsoft.com/office/officeart/2005/8/layout/default"/>
    <dgm:cxn modelId="{6EDCAD6B-668E-4601-8E95-080416EE5AED}" type="presOf" srcId="{09BF8C2E-C3B0-490A-8B5E-816645CB59B9}" destId="{43B3ED6E-D321-432A-AA14-C149EE41A474}" srcOrd="0" destOrd="0" presId="urn:microsoft.com/office/officeart/2005/8/layout/default"/>
    <dgm:cxn modelId="{3FD1D54F-B27C-476D-A8D1-BDD02E6A2C2C}" srcId="{09BF8C2E-C3B0-490A-8B5E-816645CB59B9}" destId="{D564F189-350F-4D11-BFC6-E0856CDD8A28}" srcOrd="6" destOrd="0" parTransId="{8CFB5A1C-D273-46D6-8342-66D5FC41182D}" sibTransId="{285BB3EA-C296-4647-B13C-4FB470F96BA5}"/>
    <dgm:cxn modelId="{90B697C3-ED4B-4B52-89CD-7B17ED4D4141}" srcId="{09BF8C2E-C3B0-490A-8B5E-816645CB59B9}" destId="{5BFF6353-9A8C-4975-94C2-6CCB209B7E51}" srcOrd="7" destOrd="0" parTransId="{2409AFD5-073E-4A17-8C31-79485E98CE87}" sibTransId="{C6DC2013-220E-421C-B351-FB47B18C5F6D}"/>
    <dgm:cxn modelId="{598F0F73-1C80-4F2F-B44F-636EE7AF376D}" type="presOf" srcId="{6F6039FE-EF78-4F89-B214-2285B6367F85}" destId="{FBAF7C1B-88F4-46D6-A2D1-41C1DF7CA655}" srcOrd="0" destOrd="0" presId="urn:microsoft.com/office/officeart/2005/8/layout/default"/>
    <dgm:cxn modelId="{DD5339FA-07B1-4CF0-A25B-0649514811B6}" srcId="{09BF8C2E-C3B0-490A-8B5E-816645CB59B9}" destId="{14A98A29-026C-4341-B8A5-4FE353497DCA}" srcOrd="2" destOrd="0" parTransId="{C8C05F1C-1F33-4849-BCD9-331196B3A47A}" sibTransId="{5EB9E601-EB5A-440B-90D6-B2CED86959A7}"/>
    <dgm:cxn modelId="{9D3D3624-70B6-46C2-A8E0-ABA7F025C995}" srcId="{09BF8C2E-C3B0-490A-8B5E-816645CB59B9}" destId="{78305B55-58C3-498A-BDF6-6C0F6A934A89}" srcOrd="5" destOrd="0" parTransId="{6F4088E1-9404-4C7D-99BD-59327AE48847}" sibTransId="{437B6D96-BEE1-4E8B-B1E3-C6F38C367C4A}"/>
    <dgm:cxn modelId="{35F0183F-3E5E-4DE0-9A9B-97E42D0746EE}" type="presOf" srcId="{5BFF6353-9A8C-4975-94C2-6CCB209B7E51}" destId="{6458F0CF-1F06-40EF-9C3D-563178A9B10D}" srcOrd="0" destOrd="0" presId="urn:microsoft.com/office/officeart/2005/8/layout/default"/>
    <dgm:cxn modelId="{DBE5E858-3893-4DF7-8E11-7EA0D71053FE}" srcId="{09BF8C2E-C3B0-490A-8B5E-816645CB59B9}" destId="{8BF8F4B7-55B9-4431-AED3-40F6E3BA9F39}" srcOrd="0" destOrd="0" parTransId="{58E04D9A-30DA-4E28-B8C7-07EDC8AE979A}" sibTransId="{DFEFC8DB-4E21-4F5D-AB2E-878E4D72C10B}"/>
    <dgm:cxn modelId="{DB6E5FF9-AAA7-4CB0-BADF-FB7625480C6D}" srcId="{09BF8C2E-C3B0-490A-8B5E-816645CB59B9}" destId="{27D433F4-6E8E-459A-B16B-8114A0C8CE28}" srcOrd="4" destOrd="0" parTransId="{B87ED4BB-E73B-4B7D-8330-8B69358BF694}" sibTransId="{E97684E3-FB1C-4F3E-8AF4-C74F8042B74B}"/>
    <dgm:cxn modelId="{D4D06117-35F5-441C-ACEA-8B0093B356C6}" srcId="{09BF8C2E-C3B0-490A-8B5E-816645CB59B9}" destId="{6F6039FE-EF78-4F89-B214-2285B6367F85}" srcOrd="3" destOrd="0" parTransId="{3CA5EF8B-2026-4F8F-A9B4-46677129FC20}" sibTransId="{6ABA94C4-B552-448F-BE43-28203FB042A5}"/>
    <dgm:cxn modelId="{11F2DA45-8166-49A2-B31E-393173C6D80D}" type="presParOf" srcId="{43B3ED6E-D321-432A-AA14-C149EE41A474}" destId="{7814B25A-218F-4422-B88F-FE10F6BB2088}" srcOrd="0" destOrd="0" presId="urn:microsoft.com/office/officeart/2005/8/layout/default"/>
    <dgm:cxn modelId="{FF0ADD26-30E8-4008-90A6-D647FF979ED3}" type="presParOf" srcId="{43B3ED6E-D321-432A-AA14-C149EE41A474}" destId="{C0A85DA0-DBEB-4325-B22A-778C70282E39}" srcOrd="1" destOrd="0" presId="urn:microsoft.com/office/officeart/2005/8/layout/default"/>
    <dgm:cxn modelId="{98E9194D-EFCE-44DB-B6DE-DFAFA13FD04D}" type="presParOf" srcId="{43B3ED6E-D321-432A-AA14-C149EE41A474}" destId="{B9A237F8-A9EB-4AAD-A3D4-556A83688CB5}" srcOrd="2" destOrd="0" presId="urn:microsoft.com/office/officeart/2005/8/layout/default"/>
    <dgm:cxn modelId="{CBC39C3C-7704-4FFB-B80F-6510F3035E62}" type="presParOf" srcId="{43B3ED6E-D321-432A-AA14-C149EE41A474}" destId="{F17162FF-0D45-40BF-9C11-46F96E5F1808}" srcOrd="3" destOrd="0" presId="urn:microsoft.com/office/officeart/2005/8/layout/default"/>
    <dgm:cxn modelId="{44DF9C5B-D636-4783-9754-269EF0B58791}" type="presParOf" srcId="{43B3ED6E-D321-432A-AA14-C149EE41A474}" destId="{A40E76B7-68DF-4F22-B12C-06D835B62148}" srcOrd="4" destOrd="0" presId="urn:microsoft.com/office/officeart/2005/8/layout/default"/>
    <dgm:cxn modelId="{F91D31F7-E6BA-401E-AFBB-3A7E1771825D}" type="presParOf" srcId="{43B3ED6E-D321-432A-AA14-C149EE41A474}" destId="{3795DF70-519D-4832-A3F6-7908EFD295DC}" srcOrd="5" destOrd="0" presId="urn:microsoft.com/office/officeart/2005/8/layout/default"/>
    <dgm:cxn modelId="{CA85F088-B50A-4755-A575-78AC195F3561}" type="presParOf" srcId="{43B3ED6E-D321-432A-AA14-C149EE41A474}" destId="{FBAF7C1B-88F4-46D6-A2D1-41C1DF7CA655}" srcOrd="6" destOrd="0" presId="urn:microsoft.com/office/officeart/2005/8/layout/default"/>
    <dgm:cxn modelId="{4D1D3020-6904-48F0-9310-8009417BAFF3}" type="presParOf" srcId="{43B3ED6E-D321-432A-AA14-C149EE41A474}" destId="{A459F731-8266-48C6-9CD3-805634E80628}" srcOrd="7" destOrd="0" presId="urn:microsoft.com/office/officeart/2005/8/layout/default"/>
    <dgm:cxn modelId="{665A8BEA-7B5D-416F-8C95-ABCCF768C861}" type="presParOf" srcId="{43B3ED6E-D321-432A-AA14-C149EE41A474}" destId="{E07599CD-0989-4FDB-B487-E82B59357C0C}" srcOrd="8" destOrd="0" presId="urn:microsoft.com/office/officeart/2005/8/layout/default"/>
    <dgm:cxn modelId="{9F637E62-9727-4B6C-9803-6434A3667D8E}" type="presParOf" srcId="{43B3ED6E-D321-432A-AA14-C149EE41A474}" destId="{C15D5C5C-347C-457E-B5C1-C014CF16AADD}" srcOrd="9" destOrd="0" presId="urn:microsoft.com/office/officeart/2005/8/layout/default"/>
    <dgm:cxn modelId="{1B4EC87A-E6B5-4E92-975C-159819E2C3C2}" type="presParOf" srcId="{43B3ED6E-D321-432A-AA14-C149EE41A474}" destId="{BC10354B-7A4B-4221-90C1-562B630E59BE}" srcOrd="10" destOrd="0" presId="urn:microsoft.com/office/officeart/2005/8/layout/default"/>
    <dgm:cxn modelId="{90A6DD98-E25F-46C3-BC34-0F87AA6EBA7A}" type="presParOf" srcId="{43B3ED6E-D321-432A-AA14-C149EE41A474}" destId="{B7B9583F-868E-4226-846F-521E483082EE}" srcOrd="11" destOrd="0" presId="urn:microsoft.com/office/officeart/2005/8/layout/default"/>
    <dgm:cxn modelId="{A8E9A8B9-1C12-4804-948A-3D87A5B38FFF}" type="presParOf" srcId="{43B3ED6E-D321-432A-AA14-C149EE41A474}" destId="{324AE815-7C28-4EDD-964E-9CF0022FD139}" srcOrd="12" destOrd="0" presId="urn:microsoft.com/office/officeart/2005/8/layout/default"/>
    <dgm:cxn modelId="{04BA458A-AA3E-446B-A1B4-C22E924706CB}" type="presParOf" srcId="{43B3ED6E-D321-432A-AA14-C149EE41A474}" destId="{89EFA1A0-4D34-44EE-8B48-9290CBD7D40C}" srcOrd="13" destOrd="0" presId="urn:microsoft.com/office/officeart/2005/8/layout/default"/>
    <dgm:cxn modelId="{A1A87D72-E85C-4FC6-81F2-21331F65E849}" type="presParOf" srcId="{43B3ED6E-D321-432A-AA14-C149EE41A474}" destId="{6458F0CF-1F06-40EF-9C3D-563178A9B10D}" srcOrd="14" destOrd="0" presId="urn:microsoft.com/office/officeart/2005/8/layout/default"/>
    <dgm:cxn modelId="{4AC33968-0467-4497-BFE7-05D384D9E3A8}" type="presParOf" srcId="{43B3ED6E-D321-432A-AA14-C149EE41A474}" destId="{ABC0788B-92F8-402F-92D4-18844B51C199}" srcOrd="15" destOrd="0" presId="urn:microsoft.com/office/officeart/2005/8/layout/default"/>
    <dgm:cxn modelId="{1B0A2677-F836-493D-8D7D-5E39C604C391}" type="presParOf" srcId="{43B3ED6E-D321-432A-AA14-C149EE41A474}" destId="{F49E3C59-F8A9-4E6A-98D8-E029766CCC9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8BF8F4B7-55B9-4431-AED3-40F6E3BA9F3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全產品線量販店</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量販型專賣店</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2" custScaleX="172736" custLinFactNeighborX="-21788" custLinFactNeighborY="-7">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2" custScaleX="172736" custLinFactNeighborX="13498" custLinFactNeighborY="-7">
        <dgm:presLayoutVars>
          <dgm:bulletEnabled val="1"/>
        </dgm:presLayoutVars>
      </dgm:prSet>
      <dgm:spPr>
        <a:prstGeom prst="roundRect">
          <a:avLst/>
        </a:prstGeom>
      </dgm:spPr>
      <dgm:t>
        <a:bodyPr/>
        <a:lstStyle/>
        <a:p>
          <a:endParaRPr lang="zh-TW" altLang="en-US"/>
        </a:p>
      </dgm:t>
    </dgm:pt>
  </dgm:ptLst>
  <dgm:cxnLst>
    <dgm:cxn modelId="{17D378BD-9E69-4E20-9C17-208B30569CAF}" type="presOf" srcId="{8BF8F4B7-55B9-4431-AED3-40F6E3BA9F39}" destId="{7814B25A-218F-4422-B88F-FE10F6BB2088}" srcOrd="0" destOrd="0" presId="urn:microsoft.com/office/officeart/2005/8/layout/default"/>
    <dgm:cxn modelId="{DE54683F-31F7-45E1-93DE-63C86DC12403}" type="presOf" srcId="{09BF8C2E-C3B0-490A-8B5E-816645CB59B9}" destId="{43B3ED6E-D321-432A-AA14-C149EE41A474}" srcOrd="0" destOrd="0" presId="urn:microsoft.com/office/officeart/2005/8/layout/default"/>
    <dgm:cxn modelId="{1E754C23-6674-477B-B868-BE45D6D90CAE}" type="presOf" srcId="{C517639F-473B-411F-A1DF-0DBF87C514AB}" destId="{B9A237F8-A9EB-4AAD-A3D4-556A83688CB5}" srcOrd="0" destOrd="0" presId="urn:microsoft.com/office/officeart/2005/8/layout/default"/>
    <dgm:cxn modelId="{1A4BB513-2ED8-4BAC-B219-25695C8760B9}" srcId="{09BF8C2E-C3B0-490A-8B5E-816645CB59B9}" destId="{C517639F-473B-411F-A1DF-0DBF87C514AB}" srcOrd="1" destOrd="0" parTransId="{816B81A5-1FBB-4AE6-9410-A8357472BF2D}" sibTransId="{0678B1F9-F1CD-4109-893C-66BAD541722F}"/>
    <dgm:cxn modelId="{DBE5E858-3893-4DF7-8E11-7EA0D71053FE}" srcId="{09BF8C2E-C3B0-490A-8B5E-816645CB59B9}" destId="{8BF8F4B7-55B9-4431-AED3-40F6E3BA9F39}" srcOrd="0" destOrd="0" parTransId="{58E04D9A-30DA-4E28-B8C7-07EDC8AE979A}" sibTransId="{DFEFC8DB-4E21-4F5D-AB2E-878E4D72C10B}"/>
    <dgm:cxn modelId="{BF4E8C9C-FD43-45DC-9CC2-E4F28A009823}" type="presParOf" srcId="{43B3ED6E-D321-432A-AA14-C149EE41A474}" destId="{7814B25A-218F-4422-B88F-FE10F6BB2088}" srcOrd="0" destOrd="0" presId="urn:microsoft.com/office/officeart/2005/8/layout/default"/>
    <dgm:cxn modelId="{59B1B93F-6F40-4F5D-87FC-F02CCBF8B179}" type="presParOf" srcId="{43B3ED6E-D321-432A-AA14-C149EE41A474}" destId="{C0A85DA0-DBEB-4325-B22A-778C70282E39}" srcOrd="1" destOrd="0" presId="urn:microsoft.com/office/officeart/2005/8/layout/default"/>
    <dgm:cxn modelId="{80A175C7-6640-48E3-A5C0-3ECF2C10A3AA}" type="presParOf" srcId="{43B3ED6E-D321-432A-AA14-C149EE41A474}" destId="{B9A237F8-A9EB-4AAD-A3D4-556A83688CB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rgbClr val="FFFF00"/>
              </a:solidFill>
              <a:effectLst>
                <a:outerShdw blurRad="25400" algn="tl" rotWithShape="0">
                  <a:srgbClr val="000000">
                    <a:alpha val="43000"/>
                  </a:srgbClr>
                </a:outerShdw>
              </a:effectLst>
            </a:rPr>
            <a:t>無店舖零售</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76F62F3C-A237-4930-B175-7851BA9EADA1}" srcId="{6EE1F8CB-366B-4837-A5B3-E150B7996724}" destId="{11407432-C56C-471E-AF53-FF4A3A091B8C}" srcOrd="4" destOrd="0" parTransId="{43D91420-BB60-437D-B1FD-07BAE5CFD537}" sibTransId="{274188C5-D2C6-48EA-BAD0-83D9A52E46AD}"/>
    <dgm:cxn modelId="{0A4302F9-FE99-4C24-8D9F-A8232EA04DD1}" srcId="{6EE1F8CB-366B-4837-A5B3-E150B7996724}" destId="{92441081-EF9A-4A41-9712-FFA268598394}" srcOrd="2" destOrd="0" parTransId="{69227985-397E-4379-AF25-45CFD4FAD0A0}" sibTransId="{ACE2F7A0-B8CE-4A0D-92FC-A4A20345BF57}"/>
    <dgm:cxn modelId="{48D83FDC-EDA3-4AD6-A6E9-F764BA9DA071}" type="presOf" srcId="{6EE1F8CB-366B-4837-A5B3-E150B7996724}" destId="{A541DA28-CDCD-489A-9F84-11D61EC9A3FF}"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1F83EAE2-493A-4FED-A9B1-1263AB87E03B}" srcId="{6EE1F8CB-366B-4837-A5B3-E150B7996724}" destId="{21D204B7-8CEF-44B6-9C07-CE12F0775F3A}" srcOrd="3" destOrd="0" parTransId="{99174FD9-FA08-4985-82E9-5CE212455EEC}" sibTransId="{CDFD2A5D-B0D1-4D17-A09F-91C885A0B343}"/>
    <dgm:cxn modelId="{A956E296-AE7B-46BA-BAED-1E06BF056BBB}" type="presOf" srcId="{21D204B7-8CEF-44B6-9C07-CE12F0775F3A}" destId="{FC1C9785-4EAA-40D5-A517-48DAC3F311E7}" srcOrd="0" destOrd="0" presId="urn:microsoft.com/office/officeart/2005/8/layout/vList2"/>
    <dgm:cxn modelId="{50372B76-6B1B-41E9-8E66-AF2DCE277413}" type="presOf" srcId="{21874C3B-E6F9-46BE-BBA7-51B3A98F393E}" destId="{48045E5C-A433-40C5-A9A1-1F2ACC2731E6}" srcOrd="0" destOrd="0" presId="urn:microsoft.com/office/officeart/2005/8/layout/vList2"/>
    <dgm:cxn modelId="{D2C3C30B-9FBE-4EC7-A1FE-F51275D1BA40}" type="presOf" srcId="{53290CF3-1C60-45CA-A61F-D70B3B88123A}" destId="{48F15EF8-42FD-4CF2-8C8E-F3FB583962C9}"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E1602B0-8563-46BC-AE42-E056427A3C33}"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2158DCC3-481F-413F-A454-D878E9F00B7F}" srcId="{6EE1F8CB-366B-4837-A5B3-E150B7996724}" destId="{DFAF050E-2E53-4CE9-849E-439C79EC8096}" srcOrd="6" destOrd="0" parTransId="{048D2119-2EFA-4535-B8F5-313754E5026B}" sibTransId="{24D87372-10EB-4E17-B2D3-F7CC392A585F}"/>
    <dgm:cxn modelId="{18EB14E3-A888-42B3-B2CA-AE43E824DB83}" type="presOf" srcId="{11407432-C56C-471E-AF53-FF4A3A091B8C}" destId="{D763A6A5-8698-4BED-B475-CD10A5055D30}" srcOrd="0" destOrd="0" presId="urn:microsoft.com/office/officeart/2005/8/layout/vList2"/>
    <dgm:cxn modelId="{0EF83797-B0E3-41A0-AB5D-5EABD3BAD28B}" type="presOf" srcId="{DFAF050E-2E53-4CE9-849E-439C79EC8096}" destId="{B47A4CDC-1F31-4934-9ED3-F5DC0620B67E}" srcOrd="0" destOrd="0" presId="urn:microsoft.com/office/officeart/2005/8/layout/vList2"/>
    <dgm:cxn modelId="{53DAE369-D5C7-46B9-8E79-19B0DA04DC88}" type="presOf" srcId="{92441081-EF9A-4A41-9712-FFA268598394}" destId="{0B052A4C-9EC6-4953-B7A4-B3CB579AF515}" srcOrd="0" destOrd="0" presId="urn:microsoft.com/office/officeart/2005/8/layout/vList2"/>
    <dgm:cxn modelId="{6A8B29D8-0693-4CB4-9FFD-B1FF7ECD60B4}" type="presParOf" srcId="{A541DA28-CDCD-489A-9F84-11D61EC9A3FF}" destId="{09A62253-66AE-4B25-BF05-80D4F5919D6A}" srcOrd="0" destOrd="0" presId="urn:microsoft.com/office/officeart/2005/8/layout/vList2"/>
    <dgm:cxn modelId="{398BF835-365F-4532-920C-503E9A18A07B}" type="presParOf" srcId="{A541DA28-CDCD-489A-9F84-11D61EC9A3FF}" destId="{78E87418-2E9B-4068-BE3B-AA521FD793DE}" srcOrd="1" destOrd="0" presId="urn:microsoft.com/office/officeart/2005/8/layout/vList2"/>
    <dgm:cxn modelId="{21468388-308E-4C5E-BE30-098AF827588D}" type="presParOf" srcId="{A541DA28-CDCD-489A-9F84-11D61EC9A3FF}" destId="{48045E5C-A433-40C5-A9A1-1F2ACC2731E6}" srcOrd="2" destOrd="0" presId="urn:microsoft.com/office/officeart/2005/8/layout/vList2"/>
    <dgm:cxn modelId="{FF1EFA9C-8380-4489-8088-1CD84085F64D}" type="presParOf" srcId="{A541DA28-CDCD-489A-9F84-11D61EC9A3FF}" destId="{8E796305-0BD0-4ECF-B55B-8944ACFC328D}" srcOrd="3" destOrd="0" presId="urn:microsoft.com/office/officeart/2005/8/layout/vList2"/>
    <dgm:cxn modelId="{DE93608F-F9E3-4A04-8137-42596CA473B2}" type="presParOf" srcId="{A541DA28-CDCD-489A-9F84-11D61EC9A3FF}" destId="{0B052A4C-9EC6-4953-B7A4-B3CB579AF515}" srcOrd="4" destOrd="0" presId="urn:microsoft.com/office/officeart/2005/8/layout/vList2"/>
    <dgm:cxn modelId="{3C9A908C-175B-41FF-96DF-CE53033E87B4}" type="presParOf" srcId="{A541DA28-CDCD-489A-9F84-11D61EC9A3FF}" destId="{74905B49-9F37-450F-B8D7-DD9F28F52CAD}" srcOrd="5" destOrd="0" presId="urn:microsoft.com/office/officeart/2005/8/layout/vList2"/>
    <dgm:cxn modelId="{9A8C6034-656E-4F78-9BCD-EE926303A820}" type="presParOf" srcId="{A541DA28-CDCD-489A-9F84-11D61EC9A3FF}" destId="{FC1C9785-4EAA-40D5-A517-48DAC3F311E7}" srcOrd="6" destOrd="0" presId="urn:microsoft.com/office/officeart/2005/8/layout/vList2"/>
    <dgm:cxn modelId="{8A277D3A-9829-4791-B432-F73D70055A38}" type="presParOf" srcId="{A541DA28-CDCD-489A-9F84-11D61EC9A3FF}" destId="{8C13B007-E6FF-40D9-AFD6-8996EA627F55}" srcOrd="7" destOrd="0" presId="urn:microsoft.com/office/officeart/2005/8/layout/vList2"/>
    <dgm:cxn modelId="{58825CE7-1062-4C77-BF6D-E3EA243AB0E0}" type="presParOf" srcId="{A541DA28-CDCD-489A-9F84-11D61EC9A3FF}" destId="{D763A6A5-8698-4BED-B475-CD10A5055D30}" srcOrd="8" destOrd="0" presId="urn:microsoft.com/office/officeart/2005/8/layout/vList2"/>
    <dgm:cxn modelId="{D64324EB-3510-4FCC-804E-2EC5E5CD172F}" type="presParOf" srcId="{A541DA28-CDCD-489A-9F84-11D61EC9A3FF}" destId="{CBE2755D-EDF8-4BBC-A006-FA9468251AB0}" srcOrd="9" destOrd="0" presId="urn:microsoft.com/office/officeart/2005/8/layout/vList2"/>
    <dgm:cxn modelId="{2463E3BF-E75E-4DAD-9835-45884EE0199A}" type="presParOf" srcId="{A541DA28-CDCD-489A-9F84-11D61EC9A3FF}" destId="{48F15EF8-42FD-4CF2-8C8E-F3FB583962C9}" srcOrd="10" destOrd="0" presId="urn:microsoft.com/office/officeart/2005/8/layout/vList2"/>
    <dgm:cxn modelId="{8B1D7AF3-E6A6-46F6-B408-70DE1C9122B6}" type="presParOf" srcId="{A541DA28-CDCD-489A-9F84-11D61EC9A3FF}" destId="{26542DAD-D82A-4D64-B6D2-461F95C12A17}" srcOrd="11" destOrd="0" presId="urn:microsoft.com/office/officeart/2005/8/layout/vList2"/>
    <dgm:cxn modelId="{05CB003A-3389-4680-91DB-44F558DD1116}"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zh-TW" altLang="en-US"/>
        </a:p>
      </dgm:t>
    </dgm:pt>
    <dgm:pt modelId="{8BF8F4B7-55B9-4431-AED3-40F6E3BA9F3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自動販賣機</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直銷</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98A29-026C-4341-B8A5-4FE353497DC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地攤</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C8C05F1C-1F33-4849-BCD9-331196B3A47A}" type="par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B9E601-EB5A-440B-90D6-B2CED86959A7}" type="sib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F6039FE-EF78-4F89-B214-2285B6367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直效行銷</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CA5EF8B-2026-4F8F-A9B4-46677129FC20}" type="parTrans" cxnId="{D4D06117-35F5-441C-ACEA-8B0093B356C6}">
      <dgm:prSet/>
      <dgm:spPr/>
      <dgm:t>
        <a:bodyPr/>
        <a:lstStyle/>
        <a:p>
          <a:endParaRPr lang="zh-TW" altLang="en-US"/>
        </a:p>
      </dgm:t>
    </dgm:pt>
    <dgm:pt modelId="{6ABA94C4-B552-448F-BE43-28203FB042A5}" type="sibTrans" cxnId="{D4D06117-35F5-441C-ACEA-8B0093B356C6}">
      <dgm:prSet/>
      <dgm:spPr/>
      <dgm:t>
        <a:bodyPr/>
        <a:lstStyle/>
        <a:p>
          <a:endParaRPr lang="zh-TW" altLang="en-US"/>
        </a:p>
      </dgm:t>
    </dgm:pt>
    <dgm:pt modelId="{27D433F4-6E8E-459A-B16B-8114A0C8CE2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網上購物</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87ED4BB-E73B-4B7D-8330-8B69358BF694}" type="parTrans" cxnId="{DB6E5FF9-AAA7-4CB0-BADF-FB7625480C6D}">
      <dgm:prSet/>
      <dgm:spPr/>
      <dgm:t>
        <a:bodyPr/>
        <a:lstStyle/>
        <a:p>
          <a:endParaRPr lang="zh-TW" altLang="en-US"/>
        </a:p>
      </dgm:t>
    </dgm:pt>
    <dgm:pt modelId="{E97684E3-FB1C-4F3E-8AF4-C74F8042B74B}" type="sibTrans" cxnId="{DB6E5FF9-AAA7-4CB0-BADF-FB7625480C6D}">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5">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5">
        <dgm:presLayoutVars>
          <dgm:bulletEnabled val="1"/>
        </dgm:presLayoutVars>
      </dgm:prSet>
      <dgm:spPr>
        <a:prstGeom prst="roundRect">
          <a:avLst/>
        </a:prstGeom>
      </dgm:spPr>
      <dgm:t>
        <a:bodyPr/>
        <a:lstStyle/>
        <a:p>
          <a:endParaRPr lang="zh-TW" altLang="en-US"/>
        </a:p>
      </dgm:t>
    </dgm:pt>
    <dgm:pt modelId="{F17162FF-0D45-40BF-9C11-46F96E5F1808}" type="pres">
      <dgm:prSet presAssocID="{0678B1F9-F1CD-4109-893C-66BAD541722F}" presName="sibTrans" presStyleCnt="0"/>
      <dgm:spPr/>
      <dgm:t>
        <a:bodyPr/>
        <a:lstStyle/>
        <a:p>
          <a:endParaRPr lang="zh-TW" altLang="en-US"/>
        </a:p>
      </dgm:t>
    </dgm:pt>
    <dgm:pt modelId="{A40E76B7-68DF-4F22-B12C-06D835B62148}" type="pres">
      <dgm:prSet presAssocID="{14A98A29-026C-4341-B8A5-4FE353497DCA}" presName="node" presStyleLbl="node1" presStyleIdx="2" presStyleCnt="5">
        <dgm:presLayoutVars>
          <dgm:bulletEnabled val="1"/>
        </dgm:presLayoutVars>
      </dgm:prSet>
      <dgm:spPr>
        <a:prstGeom prst="roundRect">
          <a:avLst/>
        </a:prstGeom>
      </dgm:spPr>
      <dgm:t>
        <a:bodyPr/>
        <a:lstStyle/>
        <a:p>
          <a:endParaRPr lang="zh-TW" altLang="en-US"/>
        </a:p>
      </dgm:t>
    </dgm:pt>
    <dgm:pt modelId="{3795DF70-519D-4832-A3F6-7908EFD295DC}" type="pres">
      <dgm:prSet presAssocID="{5EB9E601-EB5A-440B-90D6-B2CED86959A7}" presName="sibTrans" presStyleCnt="0"/>
      <dgm:spPr/>
      <dgm:t>
        <a:bodyPr/>
        <a:lstStyle/>
        <a:p>
          <a:endParaRPr lang="zh-TW" altLang="en-US"/>
        </a:p>
      </dgm:t>
    </dgm:pt>
    <dgm:pt modelId="{FBAF7C1B-88F4-46D6-A2D1-41C1DF7CA655}" type="pres">
      <dgm:prSet presAssocID="{6F6039FE-EF78-4F89-B214-2285B6367F85}" presName="node" presStyleLbl="node1" presStyleIdx="3" presStyleCnt="5">
        <dgm:presLayoutVars>
          <dgm:bulletEnabled val="1"/>
        </dgm:presLayoutVars>
      </dgm:prSet>
      <dgm:spPr>
        <a:prstGeom prst="roundRect">
          <a:avLst/>
        </a:prstGeom>
      </dgm:spPr>
      <dgm:t>
        <a:bodyPr/>
        <a:lstStyle/>
        <a:p>
          <a:endParaRPr lang="zh-TW" altLang="en-US"/>
        </a:p>
      </dgm:t>
    </dgm:pt>
    <dgm:pt modelId="{A459F731-8266-48C6-9CD3-805634E80628}" type="pres">
      <dgm:prSet presAssocID="{6ABA94C4-B552-448F-BE43-28203FB042A5}" presName="sibTrans" presStyleCnt="0"/>
      <dgm:spPr/>
      <dgm:t>
        <a:bodyPr/>
        <a:lstStyle/>
        <a:p>
          <a:endParaRPr lang="zh-TW" altLang="en-US"/>
        </a:p>
      </dgm:t>
    </dgm:pt>
    <dgm:pt modelId="{E07599CD-0989-4FDB-B487-E82B59357C0C}" type="pres">
      <dgm:prSet presAssocID="{27D433F4-6E8E-459A-B16B-8114A0C8CE28}" presName="node" presStyleLbl="node1" presStyleIdx="4" presStyleCnt="5">
        <dgm:presLayoutVars>
          <dgm:bulletEnabled val="1"/>
        </dgm:presLayoutVars>
      </dgm:prSet>
      <dgm:spPr>
        <a:prstGeom prst="roundRect">
          <a:avLst/>
        </a:prstGeom>
      </dgm:spPr>
      <dgm:t>
        <a:bodyPr/>
        <a:lstStyle/>
        <a:p>
          <a:endParaRPr lang="zh-TW" altLang="en-US"/>
        </a:p>
      </dgm:t>
    </dgm:pt>
  </dgm:ptLst>
  <dgm:cxnLst>
    <dgm:cxn modelId="{1A4BB513-2ED8-4BAC-B219-25695C8760B9}" srcId="{09BF8C2E-C3B0-490A-8B5E-816645CB59B9}" destId="{C517639F-473B-411F-A1DF-0DBF87C514AB}" srcOrd="1" destOrd="0" parTransId="{816B81A5-1FBB-4AE6-9410-A8357472BF2D}" sibTransId="{0678B1F9-F1CD-4109-893C-66BAD541722F}"/>
    <dgm:cxn modelId="{5CFFABB5-418B-4BB0-85BD-7C01B5004958}" type="presOf" srcId="{6F6039FE-EF78-4F89-B214-2285B6367F85}" destId="{FBAF7C1B-88F4-46D6-A2D1-41C1DF7CA655}" srcOrd="0" destOrd="0" presId="urn:microsoft.com/office/officeart/2005/8/layout/default"/>
    <dgm:cxn modelId="{DB6E5FF9-AAA7-4CB0-BADF-FB7625480C6D}" srcId="{09BF8C2E-C3B0-490A-8B5E-816645CB59B9}" destId="{27D433F4-6E8E-459A-B16B-8114A0C8CE28}" srcOrd="4" destOrd="0" parTransId="{B87ED4BB-E73B-4B7D-8330-8B69358BF694}" sibTransId="{E97684E3-FB1C-4F3E-8AF4-C74F8042B74B}"/>
    <dgm:cxn modelId="{CA42F526-6799-4E4C-B30F-4BCF73231902}" type="presOf" srcId="{27D433F4-6E8E-459A-B16B-8114A0C8CE28}" destId="{E07599CD-0989-4FDB-B487-E82B59357C0C}" srcOrd="0" destOrd="0" presId="urn:microsoft.com/office/officeart/2005/8/layout/default"/>
    <dgm:cxn modelId="{DBE5E858-3893-4DF7-8E11-7EA0D71053FE}" srcId="{09BF8C2E-C3B0-490A-8B5E-816645CB59B9}" destId="{8BF8F4B7-55B9-4431-AED3-40F6E3BA9F39}" srcOrd="0" destOrd="0" parTransId="{58E04D9A-30DA-4E28-B8C7-07EDC8AE979A}" sibTransId="{DFEFC8DB-4E21-4F5D-AB2E-878E4D72C10B}"/>
    <dgm:cxn modelId="{D4D06117-35F5-441C-ACEA-8B0093B356C6}" srcId="{09BF8C2E-C3B0-490A-8B5E-816645CB59B9}" destId="{6F6039FE-EF78-4F89-B214-2285B6367F85}" srcOrd="3" destOrd="0" parTransId="{3CA5EF8B-2026-4F8F-A9B4-46677129FC20}" sibTransId="{6ABA94C4-B552-448F-BE43-28203FB042A5}"/>
    <dgm:cxn modelId="{42B75679-D570-432B-B73D-F3AE94B85DA6}" type="presOf" srcId="{C517639F-473B-411F-A1DF-0DBF87C514AB}" destId="{B9A237F8-A9EB-4AAD-A3D4-556A83688CB5}" srcOrd="0" destOrd="0" presId="urn:microsoft.com/office/officeart/2005/8/layout/default"/>
    <dgm:cxn modelId="{C45B79AE-A9E9-478D-8806-62C02D36ECD4}" type="presOf" srcId="{14A98A29-026C-4341-B8A5-4FE353497DCA}" destId="{A40E76B7-68DF-4F22-B12C-06D835B62148}" srcOrd="0" destOrd="0" presId="urn:microsoft.com/office/officeart/2005/8/layout/default"/>
    <dgm:cxn modelId="{DD5339FA-07B1-4CF0-A25B-0649514811B6}" srcId="{09BF8C2E-C3B0-490A-8B5E-816645CB59B9}" destId="{14A98A29-026C-4341-B8A5-4FE353497DCA}" srcOrd="2" destOrd="0" parTransId="{C8C05F1C-1F33-4849-BCD9-331196B3A47A}" sibTransId="{5EB9E601-EB5A-440B-90D6-B2CED86959A7}"/>
    <dgm:cxn modelId="{FF02ED75-0501-4EBB-898E-04357C90B513}" type="presOf" srcId="{09BF8C2E-C3B0-490A-8B5E-816645CB59B9}" destId="{43B3ED6E-D321-432A-AA14-C149EE41A474}" srcOrd="0" destOrd="0" presId="urn:microsoft.com/office/officeart/2005/8/layout/default"/>
    <dgm:cxn modelId="{09B205EB-10C9-4C8B-9C80-3543EDCE2896}" type="presOf" srcId="{8BF8F4B7-55B9-4431-AED3-40F6E3BA9F39}" destId="{7814B25A-218F-4422-B88F-FE10F6BB2088}" srcOrd="0" destOrd="0" presId="urn:microsoft.com/office/officeart/2005/8/layout/default"/>
    <dgm:cxn modelId="{8E4A64D1-B227-42F2-8899-87BE392EC082}" type="presParOf" srcId="{43B3ED6E-D321-432A-AA14-C149EE41A474}" destId="{7814B25A-218F-4422-B88F-FE10F6BB2088}" srcOrd="0" destOrd="0" presId="urn:microsoft.com/office/officeart/2005/8/layout/default"/>
    <dgm:cxn modelId="{EE222C17-0503-4E3E-AD50-8C0C2C7340DF}" type="presParOf" srcId="{43B3ED6E-D321-432A-AA14-C149EE41A474}" destId="{C0A85DA0-DBEB-4325-B22A-778C70282E39}" srcOrd="1" destOrd="0" presId="urn:microsoft.com/office/officeart/2005/8/layout/default"/>
    <dgm:cxn modelId="{E2541351-1B39-40F6-B0AA-B9FF9862046D}" type="presParOf" srcId="{43B3ED6E-D321-432A-AA14-C149EE41A474}" destId="{B9A237F8-A9EB-4AAD-A3D4-556A83688CB5}" srcOrd="2" destOrd="0" presId="urn:microsoft.com/office/officeart/2005/8/layout/default"/>
    <dgm:cxn modelId="{D227164A-4CEA-4F7B-88B1-F5A427EF8D48}" type="presParOf" srcId="{43B3ED6E-D321-432A-AA14-C149EE41A474}" destId="{F17162FF-0D45-40BF-9C11-46F96E5F1808}" srcOrd="3" destOrd="0" presId="urn:microsoft.com/office/officeart/2005/8/layout/default"/>
    <dgm:cxn modelId="{AB91A114-8514-4BC7-8BB6-8CC482D0AC37}" type="presParOf" srcId="{43B3ED6E-D321-432A-AA14-C149EE41A474}" destId="{A40E76B7-68DF-4F22-B12C-06D835B62148}" srcOrd="4" destOrd="0" presId="urn:microsoft.com/office/officeart/2005/8/layout/default"/>
    <dgm:cxn modelId="{412B1DAD-E7DE-4061-ADEA-B90432866EB5}" type="presParOf" srcId="{43B3ED6E-D321-432A-AA14-C149EE41A474}" destId="{3795DF70-519D-4832-A3F6-7908EFD295DC}" srcOrd="5" destOrd="0" presId="urn:microsoft.com/office/officeart/2005/8/layout/default"/>
    <dgm:cxn modelId="{E6A1B96D-79CC-4992-B533-877ECCD425DD}" type="presParOf" srcId="{43B3ED6E-D321-432A-AA14-C149EE41A474}" destId="{FBAF7C1B-88F4-46D6-A2D1-41C1DF7CA655}" srcOrd="6" destOrd="0" presId="urn:microsoft.com/office/officeart/2005/8/layout/default"/>
    <dgm:cxn modelId="{F47A10BB-2F3E-4713-BB11-90930F34E831}" type="presParOf" srcId="{43B3ED6E-D321-432A-AA14-C149EE41A474}" destId="{A459F731-8266-48C6-9CD3-805634E80628}" srcOrd="7" destOrd="0" presId="urn:microsoft.com/office/officeart/2005/8/layout/default"/>
    <dgm:cxn modelId="{73ACAB7F-C87B-465F-90A7-0AEC1A7039FE}" type="presParOf" srcId="{43B3ED6E-D321-432A-AA14-C149EE41A474}" destId="{E07599CD-0989-4FDB-B487-E82B59357C0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92C50C-D74D-4696-83BB-A866E3550623}"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zh-TW" altLang="en-US"/>
        </a:p>
      </dgm:t>
    </dgm:pt>
    <dgm:pt modelId="{2CF081FB-5FFD-49A9-B8B2-2B910BCCD3F4}">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郵購信函</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2B3677D-3CEC-4AC1-9D41-5B2730F2FAD2}" type="parTrans" cxnId="{828575DC-43CD-4B4A-801B-ECED1A55F168}">
      <dgm:prSet/>
      <dgm:spPr/>
      <dgm:t>
        <a:bodyPr/>
        <a:lstStyle/>
        <a:p>
          <a:endParaRPr lang="zh-TW" altLang="en-US"/>
        </a:p>
      </dgm:t>
    </dgm:pt>
    <dgm:pt modelId="{2FED260B-D2EC-4A36-8C0B-B9E5400448E5}" type="sibTrans" cxnId="{828575DC-43CD-4B4A-801B-ECED1A55F168}">
      <dgm:prSet/>
      <dgm:spPr/>
      <dgm:t>
        <a:bodyPr/>
        <a:lstStyle/>
        <a:p>
          <a:endParaRPr lang="zh-TW" altLang="en-US"/>
        </a:p>
      </dgm:t>
    </dgm:pt>
    <dgm:pt modelId="{2471DC22-D811-4749-A8AB-B86C1A4B00A5}">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型錄行銷</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12FB1D17-35BA-4EAB-86B1-B6E76FFADAED}" type="parTrans" cxnId="{3BBAF600-452E-46E4-9504-0FD7C0255A00}">
      <dgm:prSet/>
      <dgm:spPr/>
      <dgm:t>
        <a:bodyPr/>
        <a:lstStyle/>
        <a:p>
          <a:endParaRPr lang="zh-TW" altLang="en-US"/>
        </a:p>
      </dgm:t>
    </dgm:pt>
    <dgm:pt modelId="{78317DF0-A069-4FAE-AAA1-94B2A9A70A5B}" type="sibTrans" cxnId="{3BBAF600-452E-46E4-9504-0FD7C0255A00}">
      <dgm:prSet/>
      <dgm:spPr/>
      <dgm:t>
        <a:bodyPr/>
        <a:lstStyle/>
        <a:p>
          <a:endParaRPr lang="zh-TW" altLang="en-US"/>
        </a:p>
      </dgm:t>
    </dgm:pt>
    <dgm:pt modelId="{5D38511E-4C80-4D7E-9426-B1551097F0E0}">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電話行銷</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8322BB7-3241-4E68-8EFD-DED57E1AF01C}" type="parTrans" cxnId="{A5C54876-3CE8-4DA9-ACBA-5BB0523FFFAF}">
      <dgm:prSet/>
      <dgm:spPr/>
      <dgm:t>
        <a:bodyPr/>
        <a:lstStyle/>
        <a:p>
          <a:endParaRPr lang="zh-TW" altLang="en-US"/>
        </a:p>
      </dgm:t>
    </dgm:pt>
    <dgm:pt modelId="{72F94171-2178-4ECF-B935-ABC3EBF4E928}" type="sibTrans" cxnId="{A5C54876-3CE8-4DA9-ACBA-5BB0523FFFAF}">
      <dgm:prSet/>
      <dgm:spPr/>
      <dgm:t>
        <a:bodyPr/>
        <a:lstStyle/>
        <a:p>
          <a:endParaRPr lang="zh-TW" altLang="en-US"/>
        </a:p>
      </dgm:t>
    </dgm:pt>
    <dgm:pt modelId="{45868221-7B0C-46DC-94BA-FBA98C2829E3}">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電視購物</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A392CF10-23AA-4401-948E-12F8797447C6}" type="parTrans" cxnId="{A9B6DF0D-0379-4E53-881F-C0B76CCE7704}">
      <dgm:prSet/>
      <dgm:spPr/>
      <dgm:t>
        <a:bodyPr/>
        <a:lstStyle/>
        <a:p>
          <a:endParaRPr lang="zh-TW" altLang="en-US"/>
        </a:p>
      </dgm:t>
    </dgm:pt>
    <dgm:pt modelId="{D690FE43-155D-49F9-9329-BB3D3DBFB5EB}" type="sibTrans" cxnId="{A9B6DF0D-0379-4E53-881F-C0B76CCE7704}">
      <dgm:prSet/>
      <dgm:spPr/>
      <dgm:t>
        <a:bodyPr/>
        <a:lstStyle/>
        <a:p>
          <a:endParaRPr lang="zh-TW" altLang="en-US"/>
        </a:p>
      </dgm:t>
    </dgm:pt>
    <dgm:pt modelId="{BB5AF833-BE64-4FF6-9E67-D5EC0001F03C}">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網上購物</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E3C92F0-93E1-4CA5-8A11-39990864223B}" type="parTrans" cxnId="{42E1FE31-D802-46EF-AC44-BA4590E80FD0}">
      <dgm:prSet/>
      <dgm:spPr/>
      <dgm:t>
        <a:bodyPr/>
        <a:lstStyle/>
        <a:p>
          <a:endParaRPr lang="zh-TW" altLang="en-US"/>
        </a:p>
      </dgm:t>
    </dgm:pt>
    <dgm:pt modelId="{E2B07AEE-1D5C-4779-A1F9-6667AB35344C}" type="sibTrans" cxnId="{42E1FE31-D802-46EF-AC44-BA4590E80FD0}">
      <dgm:prSet/>
      <dgm:spPr/>
      <dgm:t>
        <a:bodyPr/>
        <a:lstStyle/>
        <a:p>
          <a:endParaRPr lang="zh-TW" altLang="en-US"/>
        </a:p>
      </dgm:t>
    </dgm:pt>
    <dgm:pt modelId="{5B7B26C1-11A2-4B73-97DD-76D8D5DE2898}" type="pres">
      <dgm:prSet presAssocID="{F892C50C-D74D-4696-83BB-A866E3550623}" presName="diagram" presStyleCnt="0">
        <dgm:presLayoutVars>
          <dgm:dir/>
          <dgm:resizeHandles val="exact"/>
        </dgm:presLayoutVars>
      </dgm:prSet>
      <dgm:spPr/>
      <dgm:t>
        <a:bodyPr/>
        <a:lstStyle/>
        <a:p>
          <a:endParaRPr lang="zh-TW" altLang="en-US"/>
        </a:p>
      </dgm:t>
    </dgm:pt>
    <dgm:pt modelId="{F3B7F994-D24A-4F25-87C9-A6D1CCC04001}" type="pres">
      <dgm:prSet presAssocID="{2CF081FB-5FFD-49A9-B8B2-2B910BCCD3F4}" presName="node" presStyleLbl="node1" presStyleIdx="0" presStyleCnt="5">
        <dgm:presLayoutVars>
          <dgm:bulletEnabled val="1"/>
        </dgm:presLayoutVars>
      </dgm:prSet>
      <dgm:spPr>
        <a:prstGeom prst="roundRect">
          <a:avLst/>
        </a:prstGeom>
      </dgm:spPr>
      <dgm:t>
        <a:bodyPr/>
        <a:lstStyle/>
        <a:p>
          <a:endParaRPr lang="zh-TW" altLang="en-US"/>
        </a:p>
      </dgm:t>
    </dgm:pt>
    <dgm:pt modelId="{D55B1097-9738-49D8-8AF1-C79E7E9152F7}" type="pres">
      <dgm:prSet presAssocID="{2FED260B-D2EC-4A36-8C0B-B9E5400448E5}" presName="sibTrans" presStyleCnt="0"/>
      <dgm:spPr/>
    </dgm:pt>
    <dgm:pt modelId="{9621E30C-68E5-4CC1-95B1-01AE997804A5}" type="pres">
      <dgm:prSet presAssocID="{2471DC22-D811-4749-A8AB-B86C1A4B00A5}" presName="node" presStyleLbl="node1" presStyleIdx="1" presStyleCnt="5">
        <dgm:presLayoutVars>
          <dgm:bulletEnabled val="1"/>
        </dgm:presLayoutVars>
      </dgm:prSet>
      <dgm:spPr>
        <a:prstGeom prst="roundRect">
          <a:avLst/>
        </a:prstGeom>
      </dgm:spPr>
      <dgm:t>
        <a:bodyPr/>
        <a:lstStyle/>
        <a:p>
          <a:endParaRPr lang="zh-TW" altLang="en-US"/>
        </a:p>
      </dgm:t>
    </dgm:pt>
    <dgm:pt modelId="{FDE0482D-B2D6-434A-990F-59418BD46553}" type="pres">
      <dgm:prSet presAssocID="{78317DF0-A069-4FAE-AAA1-94B2A9A70A5B}" presName="sibTrans" presStyleCnt="0"/>
      <dgm:spPr/>
    </dgm:pt>
    <dgm:pt modelId="{3A65DD60-BEAE-4FC7-891E-BB8EFBD00AF3}" type="pres">
      <dgm:prSet presAssocID="{5D38511E-4C80-4D7E-9426-B1551097F0E0}" presName="node" presStyleLbl="node1" presStyleIdx="2" presStyleCnt="5">
        <dgm:presLayoutVars>
          <dgm:bulletEnabled val="1"/>
        </dgm:presLayoutVars>
      </dgm:prSet>
      <dgm:spPr>
        <a:prstGeom prst="roundRect">
          <a:avLst/>
        </a:prstGeom>
      </dgm:spPr>
      <dgm:t>
        <a:bodyPr/>
        <a:lstStyle/>
        <a:p>
          <a:endParaRPr lang="zh-TW" altLang="en-US"/>
        </a:p>
      </dgm:t>
    </dgm:pt>
    <dgm:pt modelId="{42C2B0D5-D0A1-4323-A7E4-325CD7A1F46E}" type="pres">
      <dgm:prSet presAssocID="{72F94171-2178-4ECF-B935-ABC3EBF4E928}" presName="sibTrans" presStyleCnt="0"/>
      <dgm:spPr/>
    </dgm:pt>
    <dgm:pt modelId="{6089B29C-6B05-402C-8B2F-FB649E5405DC}" type="pres">
      <dgm:prSet presAssocID="{45868221-7B0C-46DC-94BA-FBA98C2829E3}" presName="node" presStyleLbl="node1" presStyleIdx="3" presStyleCnt="5">
        <dgm:presLayoutVars>
          <dgm:bulletEnabled val="1"/>
        </dgm:presLayoutVars>
      </dgm:prSet>
      <dgm:spPr>
        <a:prstGeom prst="roundRect">
          <a:avLst/>
        </a:prstGeom>
      </dgm:spPr>
      <dgm:t>
        <a:bodyPr/>
        <a:lstStyle/>
        <a:p>
          <a:endParaRPr lang="zh-TW" altLang="en-US"/>
        </a:p>
      </dgm:t>
    </dgm:pt>
    <dgm:pt modelId="{BB88C403-F90C-4D97-895C-EDA927FAAAE5}" type="pres">
      <dgm:prSet presAssocID="{D690FE43-155D-49F9-9329-BB3D3DBFB5EB}" presName="sibTrans" presStyleCnt="0"/>
      <dgm:spPr/>
    </dgm:pt>
    <dgm:pt modelId="{61EA5E31-3013-4E4E-AF7F-701AE7D09657}" type="pres">
      <dgm:prSet presAssocID="{BB5AF833-BE64-4FF6-9E67-D5EC0001F03C}" presName="node" presStyleLbl="node1" presStyleIdx="4" presStyleCnt="5">
        <dgm:presLayoutVars>
          <dgm:bulletEnabled val="1"/>
        </dgm:presLayoutVars>
      </dgm:prSet>
      <dgm:spPr>
        <a:prstGeom prst="roundRect">
          <a:avLst/>
        </a:prstGeom>
      </dgm:spPr>
      <dgm:t>
        <a:bodyPr/>
        <a:lstStyle/>
        <a:p>
          <a:endParaRPr lang="zh-TW" altLang="en-US"/>
        </a:p>
      </dgm:t>
    </dgm:pt>
  </dgm:ptLst>
  <dgm:cxnLst>
    <dgm:cxn modelId="{748CC14D-CCDB-4534-974C-F59035D370BF}" type="presOf" srcId="{2CF081FB-5FFD-49A9-B8B2-2B910BCCD3F4}" destId="{F3B7F994-D24A-4F25-87C9-A6D1CCC04001}" srcOrd="0" destOrd="0" presId="urn:microsoft.com/office/officeart/2005/8/layout/default"/>
    <dgm:cxn modelId="{A932615E-A6ED-4B9F-A502-ED6E2D238B35}" type="presOf" srcId="{2471DC22-D811-4749-A8AB-B86C1A4B00A5}" destId="{9621E30C-68E5-4CC1-95B1-01AE997804A5}" srcOrd="0" destOrd="0" presId="urn:microsoft.com/office/officeart/2005/8/layout/default"/>
    <dgm:cxn modelId="{A5C54876-3CE8-4DA9-ACBA-5BB0523FFFAF}" srcId="{F892C50C-D74D-4696-83BB-A866E3550623}" destId="{5D38511E-4C80-4D7E-9426-B1551097F0E0}" srcOrd="2" destOrd="0" parTransId="{F8322BB7-3241-4E68-8EFD-DED57E1AF01C}" sibTransId="{72F94171-2178-4ECF-B935-ABC3EBF4E928}"/>
    <dgm:cxn modelId="{00536B97-9DB5-4978-BB73-6DFC33B65547}" type="presOf" srcId="{F892C50C-D74D-4696-83BB-A866E3550623}" destId="{5B7B26C1-11A2-4B73-97DD-76D8D5DE2898}" srcOrd="0" destOrd="0" presId="urn:microsoft.com/office/officeart/2005/8/layout/default"/>
    <dgm:cxn modelId="{42E1FE31-D802-46EF-AC44-BA4590E80FD0}" srcId="{F892C50C-D74D-4696-83BB-A866E3550623}" destId="{BB5AF833-BE64-4FF6-9E67-D5EC0001F03C}" srcOrd="4" destOrd="0" parTransId="{DE3C92F0-93E1-4CA5-8A11-39990864223B}" sibTransId="{E2B07AEE-1D5C-4779-A1F9-6667AB35344C}"/>
    <dgm:cxn modelId="{A9B6DF0D-0379-4E53-881F-C0B76CCE7704}" srcId="{F892C50C-D74D-4696-83BB-A866E3550623}" destId="{45868221-7B0C-46DC-94BA-FBA98C2829E3}" srcOrd="3" destOrd="0" parTransId="{A392CF10-23AA-4401-948E-12F8797447C6}" sibTransId="{D690FE43-155D-49F9-9329-BB3D3DBFB5EB}"/>
    <dgm:cxn modelId="{5C34C0D7-7FBE-49B8-924B-478BA9C3E6F4}" type="presOf" srcId="{BB5AF833-BE64-4FF6-9E67-D5EC0001F03C}" destId="{61EA5E31-3013-4E4E-AF7F-701AE7D09657}" srcOrd="0" destOrd="0" presId="urn:microsoft.com/office/officeart/2005/8/layout/default"/>
    <dgm:cxn modelId="{3BBAF600-452E-46E4-9504-0FD7C0255A00}" srcId="{F892C50C-D74D-4696-83BB-A866E3550623}" destId="{2471DC22-D811-4749-A8AB-B86C1A4B00A5}" srcOrd="1" destOrd="0" parTransId="{12FB1D17-35BA-4EAB-86B1-B6E76FFADAED}" sibTransId="{78317DF0-A069-4FAE-AAA1-94B2A9A70A5B}"/>
    <dgm:cxn modelId="{949639EC-02F0-4CD2-A4BB-BEE07203D367}" type="presOf" srcId="{45868221-7B0C-46DC-94BA-FBA98C2829E3}" destId="{6089B29C-6B05-402C-8B2F-FB649E5405DC}" srcOrd="0" destOrd="0" presId="urn:microsoft.com/office/officeart/2005/8/layout/default"/>
    <dgm:cxn modelId="{828575DC-43CD-4B4A-801B-ECED1A55F168}" srcId="{F892C50C-D74D-4696-83BB-A866E3550623}" destId="{2CF081FB-5FFD-49A9-B8B2-2B910BCCD3F4}" srcOrd="0" destOrd="0" parTransId="{92B3677D-3CEC-4AC1-9D41-5B2730F2FAD2}" sibTransId="{2FED260B-D2EC-4A36-8C0B-B9E5400448E5}"/>
    <dgm:cxn modelId="{B5B2E7BB-56C5-4AD5-B88F-F666D5AF1C95}" type="presOf" srcId="{5D38511E-4C80-4D7E-9426-B1551097F0E0}" destId="{3A65DD60-BEAE-4FC7-891E-BB8EFBD00AF3}" srcOrd="0" destOrd="0" presId="urn:microsoft.com/office/officeart/2005/8/layout/default"/>
    <dgm:cxn modelId="{AFE8A600-292F-42C4-A584-38F34EE2CBB5}" type="presParOf" srcId="{5B7B26C1-11A2-4B73-97DD-76D8D5DE2898}" destId="{F3B7F994-D24A-4F25-87C9-A6D1CCC04001}" srcOrd="0" destOrd="0" presId="urn:microsoft.com/office/officeart/2005/8/layout/default"/>
    <dgm:cxn modelId="{CEA6921E-6420-41EE-8BD2-DB24158243B9}" type="presParOf" srcId="{5B7B26C1-11A2-4B73-97DD-76D8D5DE2898}" destId="{D55B1097-9738-49D8-8AF1-C79E7E9152F7}" srcOrd="1" destOrd="0" presId="urn:microsoft.com/office/officeart/2005/8/layout/default"/>
    <dgm:cxn modelId="{44B7B4BF-2588-47C6-B6B1-ABCA83920555}" type="presParOf" srcId="{5B7B26C1-11A2-4B73-97DD-76D8D5DE2898}" destId="{9621E30C-68E5-4CC1-95B1-01AE997804A5}" srcOrd="2" destOrd="0" presId="urn:microsoft.com/office/officeart/2005/8/layout/default"/>
    <dgm:cxn modelId="{620BDA65-33BA-4E67-91AE-7EFBE8257F19}" type="presParOf" srcId="{5B7B26C1-11A2-4B73-97DD-76D8D5DE2898}" destId="{FDE0482D-B2D6-434A-990F-59418BD46553}" srcOrd="3" destOrd="0" presId="urn:microsoft.com/office/officeart/2005/8/layout/default"/>
    <dgm:cxn modelId="{74C3D4AC-1E31-4541-BBDF-6AFD9888BF52}" type="presParOf" srcId="{5B7B26C1-11A2-4B73-97DD-76D8D5DE2898}" destId="{3A65DD60-BEAE-4FC7-891E-BB8EFBD00AF3}" srcOrd="4" destOrd="0" presId="urn:microsoft.com/office/officeart/2005/8/layout/default"/>
    <dgm:cxn modelId="{60C7E780-0563-4192-9A28-7DB20EFC0260}" type="presParOf" srcId="{5B7B26C1-11A2-4B73-97DD-76D8D5DE2898}" destId="{42C2B0D5-D0A1-4323-A7E4-325CD7A1F46E}" srcOrd="5" destOrd="0" presId="urn:microsoft.com/office/officeart/2005/8/layout/default"/>
    <dgm:cxn modelId="{667CEDBA-1BFF-4D4E-81E6-B13D95CE03D4}" type="presParOf" srcId="{5B7B26C1-11A2-4B73-97DD-76D8D5DE2898}" destId="{6089B29C-6B05-402C-8B2F-FB649E5405DC}" srcOrd="6" destOrd="0" presId="urn:microsoft.com/office/officeart/2005/8/layout/default"/>
    <dgm:cxn modelId="{417C573A-2ADC-433C-B3C8-84807A4D17C4}" type="presParOf" srcId="{5B7B26C1-11A2-4B73-97DD-76D8D5DE2898}" destId="{BB88C403-F90C-4D97-895C-EDA927FAAAE5}" srcOrd="7" destOrd="0" presId="urn:microsoft.com/office/officeart/2005/8/layout/default"/>
    <dgm:cxn modelId="{66DE6188-5901-410B-A51C-1CBC26DB7A5E}" type="presParOf" srcId="{5B7B26C1-11A2-4B73-97DD-76D8D5DE2898}" destId="{61EA5E31-3013-4E4E-AF7F-701AE7D096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1555"/>
          <a:ext cx="7488832" cy="690153"/>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200" b="1" kern="1200" cap="none" spc="150" dirty="0" smtClean="0">
              <a:ln w="11430"/>
              <a:solidFill>
                <a:srgbClr val="FFFF00"/>
              </a:solidFill>
              <a:effectLst>
                <a:outerShdw blurRad="25400" algn="tl" rotWithShape="0">
                  <a:srgbClr val="000000">
                    <a:alpha val="43000"/>
                  </a:srgbClr>
                </a:outerShdw>
              </a:effectLst>
            </a:rPr>
            <a:t>零售車輪理論</a:t>
          </a:r>
          <a:endParaRPr lang="zh-TW" altLang="en-US" sz="2200" b="1" kern="1200" cap="none" spc="150" dirty="0">
            <a:ln w="11430"/>
            <a:solidFill>
              <a:srgbClr val="FFFF00"/>
            </a:solidFill>
            <a:effectLst>
              <a:outerShdw blurRad="25400" algn="tl" rotWithShape="0">
                <a:srgbClr val="000000">
                  <a:alpha val="43000"/>
                </a:srgbClr>
              </a:outerShdw>
            </a:effectLst>
          </a:endParaRPr>
        </a:p>
      </dsp:txBody>
      <dsp:txXfrm>
        <a:off x="33690" y="95245"/>
        <a:ext cx="7421452" cy="622773"/>
      </dsp:txXfrm>
    </dsp:sp>
    <dsp:sp modelId="{48045E5C-A433-40C5-A9A1-1F2ACC2731E6}">
      <dsp:nvSpPr>
        <dsp:cNvPr id="0" name=""/>
        <dsp:cNvSpPr/>
      </dsp:nvSpPr>
      <dsp:spPr>
        <a:xfrm>
          <a:off x="0" y="815069"/>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848759"/>
        <a:ext cx="7421452" cy="622773"/>
      </dsp:txXfrm>
    </dsp:sp>
    <dsp:sp modelId="{0B052A4C-9EC6-4953-B7A4-B3CB579AF515}">
      <dsp:nvSpPr>
        <dsp:cNvPr id="0" name=""/>
        <dsp:cNvSpPr/>
      </dsp:nvSpPr>
      <dsp:spPr>
        <a:xfrm>
          <a:off x="0" y="1568582"/>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1602272"/>
        <a:ext cx="7421452" cy="622773"/>
      </dsp:txXfrm>
    </dsp:sp>
    <dsp:sp modelId="{FC1C9785-4EAA-40D5-A517-48DAC3F311E7}">
      <dsp:nvSpPr>
        <dsp:cNvPr id="0" name=""/>
        <dsp:cNvSpPr/>
      </dsp:nvSpPr>
      <dsp:spPr>
        <a:xfrm>
          <a:off x="0" y="2322096"/>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2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2355786"/>
        <a:ext cx="7421452" cy="622773"/>
      </dsp:txXfrm>
    </dsp:sp>
    <dsp:sp modelId="{D763A6A5-8698-4BED-B475-CD10A5055D30}">
      <dsp:nvSpPr>
        <dsp:cNvPr id="0" name=""/>
        <dsp:cNvSpPr/>
      </dsp:nvSpPr>
      <dsp:spPr>
        <a:xfrm>
          <a:off x="0" y="3075610"/>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2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3109300"/>
        <a:ext cx="7421452" cy="622773"/>
      </dsp:txXfrm>
    </dsp:sp>
    <dsp:sp modelId="{48F15EF8-42FD-4CF2-8C8E-F3FB583962C9}">
      <dsp:nvSpPr>
        <dsp:cNvPr id="0" name=""/>
        <dsp:cNvSpPr/>
      </dsp:nvSpPr>
      <dsp:spPr>
        <a:xfrm>
          <a:off x="0" y="3829124"/>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2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3862814"/>
        <a:ext cx="7421452" cy="622773"/>
      </dsp:txXfrm>
    </dsp:sp>
    <dsp:sp modelId="{B47A4CDC-1F31-4934-9ED3-F5DC0620B67E}">
      <dsp:nvSpPr>
        <dsp:cNvPr id="0" name=""/>
        <dsp:cNvSpPr/>
      </dsp:nvSpPr>
      <dsp:spPr>
        <a:xfrm>
          <a:off x="0" y="4582637"/>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200" b="1" kern="1200" cap="none" spc="150" dirty="0" smtClean="0">
              <a:ln w="11430"/>
              <a:solidFill>
                <a:schemeClr val="tx1"/>
              </a:solidFill>
              <a:effectLst>
                <a:outerShdw blurRad="25400" algn="tl" rotWithShape="0">
                  <a:srgbClr val="000000">
                    <a:alpha val="43000"/>
                  </a:srgbClr>
                </a:outerShdw>
              </a:effectLst>
            </a:rPr>
            <a:t>批發商</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4616327"/>
        <a:ext cx="7421452" cy="622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零售商的零售組合</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6C45-2C12-47F7-9791-A2A71BB14791}">
      <dsp:nvSpPr>
        <dsp:cNvPr id="0" name=""/>
        <dsp:cNvSpPr/>
      </dsp:nvSpPr>
      <dsp:spPr>
        <a:xfrm>
          <a:off x="3166097" y="2091732"/>
          <a:ext cx="1588684" cy="1588684"/>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零售組合</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3398754" y="2324389"/>
        <a:ext cx="1123370" cy="1123370"/>
      </dsp:txXfrm>
    </dsp:sp>
    <dsp:sp modelId="{AED29EDA-D666-48A6-BF5E-916C0C8D76D9}">
      <dsp:nvSpPr>
        <dsp:cNvPr id="0" name=""/>
        <dsp:cNvSpPr/>
      </dsp:nvSpPr>
      <dsp:spPr>
        <a:xfrm rot="16200000">
          <a:off x="3720628" y="1833870"/>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48449" y="1839930"/>
        <a:ext cx="23981" cy="23981"/>
      </dsp:txXfrm>
    </dsp:sp>
    <dsp:sp modelId="{E4A11E62-8DDB-4294-AD07-06A0494B13CC}">
      <dsp:nvSpPr>
        <dsp:cNvPr id="0" name=""/>
        <dsp:cNvSpPr/>
      </dsp:nvSpPr>
      <dsp:spPr>
        <a:xfrm>
          <a:off x="3166097" y="23425"/>
          <a:ext cx="1588684" cy="158868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產品的提供</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3398754" y="256082"/>
        <a:ext cx="1123370" cy="1123370"/>
      </dsp:txXfrm>
    </dsp:sp>
    <dsp:sp modelId="{2CD4E3D2-03D6-4248-AEFB-A84563197A05}">
      <dsp:nvSpPr>
        <dsp:cNvPr id="0" name=""/>
        <dsp:cNvSpPr/>
      </dsp:nvSpPr>
      <dsp:spPr>
        <a:xfrm rot="19800000">
          <a:off x="4616231" y="2350947"/>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44052" y="2357007"/>
        <a:ext cx="23981" cy="23981"/>
      </dsp:txXfrm>
    </dsp:sp>
    <dsp:sp modelId="{89F62F45-8998-4F6A-9D14-DB972E124312}">
      <dsp:nvSpPr>
        <dsp:cNvPr id="0" name=""/>
        <dsp:cNvSpPr/>
      </dsp:nvSpPr>
      <dsp:spPr>
        <a:xfrm>
          <a:off x="4957304" y="1057579"/>
          <a:ext cx="1588684" cy="1588684"/>
        </a:xfrm>
        <a:prstGeom prst="ellipse">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推廣策略</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189961" y="1290236"/>
        <a:ext cx="1123370" cy="1123370"/>
      </dsp:txXfrm>
    </dsp:sp>
    <dsp:sp modelId="{E884F15D-E7FE-4ED7-A666-4D6CEC51ACEA}">
      <dsp:nvSpPr>
        <dsp:cNvPr id="0" name=""/>
        <dsp:cNvSpPr/>
      </dsp:nvSpPr>
      <dsp:spPr>
        <a:xfrm rot="1800000">
          <a:off x="4616231" y="3385100"/>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44052" y="3391161"/>
        <a:ext cx="23981" cy="23981"/>
      </dsp:txXfrm>
    </dsp:sp>
    <dsp:sp modelId="{8AA9DD46-552B-4E77-8EB7-356B0A7A1C8C}">
      <dsp:nvSpPr>
        <dsp:cNvPr id="0" name=""/>
        <dsp:cNvSpPr/>
      </dsp:nvSpPr>
      <dsp:spPr>
        <a:xfrm>
          <a:off x="4957304" y="3125886"/>
          <a:ext cx="1588684" cy="1588684"/>
        </a:xfrm>
        <a:prstGeom prst="ellipse">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合適的地點</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189961" y="3358543"/>
        <a:ext cx="1123370" cy="1123370"/>
      </dsp:txXfrm>
    </dsp:sp>
    <dsp:sp modelId="{1B416395-233C-4A16-AF39-BDCEB0B17971}">
      <dsp:nvSpPr>
        <dsp:cNvPr id="0" name=""/>
        <dsp:cNvSpPr/>
      </dsp:nvSpPr>
      <dsp:spPr>
        <a:xfrm rot="5400000">
          <a:off x="3720628" y="3902177"/>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48449" y="3908237"/>
        <a:ext cx="23981" cy="23981"/>
      </dsp:txXfrm>
    </dsp:sp>
    <dsp:sp modelId="{B4950B67-95BF-46DB-83A4-4F00330FA6B1}">
      <dsp:nvSpPr>
        <dsp:cNvPr id="0" name=""/>
        <dsp:cNvSpPr/>
      </dsp:nvSpPr>
      <dsp:spPr>
        <a:xfrm>
          <a:off x="3166097" y="4160039"/>
          <a:ext cx="1588684" cy="1588684"/>
        </a:xfrm>
        <a:prstGeom prst="ellipse">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零售定價</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3398754" y="4392696"/>
        <a:ext cx="1123370" cy="1123370"/>
      </dsp:txXfrm>
    </dsp:sp>
    <dsp:sp modelId="{78374B86-36EB-430C-A913-4D105ADDB695}">
      <dsp:nvSpPr>
        <dsp:cNvPr id="0" name=""/>
        <dsp:cNvSpPr/>
      </dsp:nvSpPr>
      <dsp:spPr>
        <a:xfrm rot="9000000">
          <a:off x="2825025" y="3385100"/>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052846" y="3391161"/>
        <a:ext cx="23981" cy="23981"/>
      </dsp:txXfrm>
    </dsp:sp>
    <dsp:sp modelId="{5E8A1E3C-5212-4C24-AC9B-90F45AD652ED}">
      <dsp:nvSpPr>
        <dsp:cNvPr id="0" name=""/>
        <dsp:cNvSpPr/>
      </dsp:nvSpPr>
      <dsp:spPr>
        <a:xfrm>
          <a:off x="1374891" y="3125886"/>
          <a:ext cx="1588684" cy="1588684"/>
        </a:xfrm>
        <a:prstGeom prst="ellipse">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零售賣場的布置</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607548" y="3358543"/>
        <a:ext cx="1123370" cy="1123370"/>
      </dsp:txXfrm>
    </dsp:sp>
    <dsp:sp modelId="{EB36DF7A-8413-4993-92D3-0AE714620FD2}">
      <dsp:nvSpPr>
        <dsp:cNvPr id="0" name=""/>
        <dsp:cNvSpPr/>
      </dsp:nvSpPr>
      <dsp:spPr>
        <a:xfrm rot="12600000">
          <a:off x="2825025" y="2350947"/>
          <a:ext cx="479622" cy="36102"/>
        </a:xfrm>
        <a:custGeom>
          <a:avLst/>
          <a:gdLst/>
          <a:ahLst/>
          <a:cxnLst/>
          <a:rect l="0" t="0" r="0" b="0"/>
          <a:pathLst>
            <a:path>
              <a:moveTo>
                <a:pt x="0" y="18051"/>
              </a:moveTo>
              <a:lnTo>
                <a:pt x="479622" y="1805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052846" y="2357007"/>
        <a:ext cx="23981" cy="23981"/>
      </dsp:txXfrm>
    </dsp:sp>
    <dsp:sp modelId="{2D8BE6CB-91A2-4A12-8BCF-C16C04F227C4}">
      <dsp:nvSpPr>
        <dsp:cNvPr id="0" name=""/>
        <dsp:cNvSpPr/>
      </dsp:nvSpPr>
      <dsp:spPr>
        <a:xfrm>
          <a:off x="1374891" y="1057579"/>
          <a:ext cx="1588684" cy="1588684"/>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銷售人員的服務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607548" y="1290236"/>
        <a:ext cx="1123370" cy="11233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rgbClr val="FFFF00"/>
              </a:solidFill>
              <a:effectLst>
                <a:outerShdw blurRad="25400" algn="tl" rotWithShape="0">
                  <a:srgbClr val="000000">
                    <a:alpha val="43000"/>
                  </a:srgbClr>
                </a:outerShdw>
              </a:effectLst>
            </a:rPr>
            <a:t>零售業的趨勢與挑戰</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rgbClr val="FFFF00"/>
              </a:solidFill>
              <a:effectLst>
                <a:outerShdw blurRad="25400" algn="tl" rotWithShape="0">
                  <a:srgbClr val="000000">
                    <a:alpha val="43000"/>
                  </a:srgbClr>
                </a:outerShdw>
              </a:effectLst>
            </a:rPr>
            <a:t>批發商</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319706" y="772"/>
          <a:ext cx="2454208" cy="1223363"/>
        </a:xfrm>
        <a:prstGeom prst="round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製造代理商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9426" y="60492"/>
        <a:ext cx="2334768" cy="1103923"/>
      </dsp:txXfrm>
    </dsp:sp>
    <dsp:sp modelId="{B9A237F8-A9EB-4AAD-A3D4-556A83688CB5}">
      <dsp:nvSpPr>
        <dsp:cNvPr id="0" name=""/>
        <dsp:cNvSpPr/>
      </dsp:nvSpPr>
      <dsp:spPr>
        <a:xfrm>
          <a:off x="3222481" y="0"/>
          <a:ext cx="2454208" cy="122336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銷售代理商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82201" y="59720"/>
        <a:ext cx="2334768" cy="1103923"/>
      </dsp:txXfrm>
    </dsp:sp>
    <dsp:sp modelId="{D454B4F7-CF63-4CE8-A205-7B955F121D3F}">
      <dsp:nvSpPr>
        <dsp:cNvPr id="0" name=""/>
        <dsp:cNvSpPr/>
      </dsp:nvSpPr>
      <dsp:spPr>
        <a:xfrm>
          <a:off x="6035339" y="0"/>
          <a:ext cx="2282061" cy="122336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佣金商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95059" y="59720"/>
        <a:ext cx="2162621" cy="1103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零售商的分類</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FBD93-6382-4EE7-B2F9-3EED78734AE0}">
      <dsp:nvSpPr>
        <dsp:cNvPr id="0" name=""/>
        <dsp:cNvSpPr/>
      </dsp:nvSpPr>
      <dsp:spPr>
        <a:xfrm>
          <a:off x="4355966" y="5168072"/>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5153" y="5300129"/>
        <a:ext cx="40913" cy="40913"/>
      </dsp:txXfrm>
    </dsp:sp>
    <dsp:sp modelId="{D9A93A4F-EF2E-499D-98FA-D8456331F758}">
      <dsp:nvSpPr>
        <dsp:cNvPr id="0" name=""/>
        <dsp:cNvSpPr/>
      </dsp:nvSpPr>
      <dsp:spPr>
        <a:xfrm>
          <a:off x="4355966" y="4745901"/>
          <a:ext cx="759287" cy="422171"/>
        </a:xfrm>
        <a:custGeom>
          <a:avLst/>
          <a:gdLst/>
          <a:ahLst/>
          <a:cxnLst/>
          <a:rect l="0" t="0" r="0" b="0"/>
          <a:pathLst>
            <a:path>
              <a:moveTo>
                <a:pt x="0" y="422171"/>
              </a:moveTo>
              <a:lnTo>
                <a:pt x="379643" y="422171"/>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3891" y="4935267"/>
        <a:ext cx="43438" cy="43438"/>
      </dsp:txXfrm>
    </dsp:sp>
    <dsp:sp modelId="{D5078CDD-11AB-4E30-A5E5-F844F3D06338}">
      <dsp:nvSpPr>
        <dsp:cNvPr id="0" name=""/>
        <dsp:cNvSpPr/>
      </dsp:nvSpPr>
      <dsp:spPr>
        <a:xfrm>
          <a:off x="1234730" y="3053708"/>
          <a:ext cx="669487" cy="2114363"/>
        </a:xfrm>
        <a:custGeom>
          <a:avLst/>
          <a:gdLst/>
          <a:ahLst/>
          <a:cxnLst/>
          <a:rect l="0" t="0" r="0" b="0"/>
          <a:pathLst>
            <a:path>
              <a:moveTo>
                <a:pt x="0" y="0"/>
              </a:moveTo>
              <a:lnTo>
                <a:pt x="334743" y="0"/>
              </a:lnTo>
              <a:lnTo>
                <a:pt x="334743" y="2114363"/>
              </a:lnTo>
              <a:lnTo>
                <a:pt x="669487" y="211436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1514028" y="4055444"/>
        <a:ext cx="110891" cy="110891"/>
      </dsp:txXfrm>
    </dsp:sp>
    <dsp:sp modelId="{0AA3E8FA-624E-425F-BF07-4D84B2B5F42E}">
      <dsp:nvSpPr>
        <dsp:cNvPr id="0" name=""/>
        <dsp:cNvSpPr/>
      </dsp:nvSpPr>
      <dsp:spPr>
        <a:xfrm>
          <a:off x="4355966" y="3797932"/>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5153" y="3929988"/>
        <a:ext cx="40913" cy="40913"/>
      </dsp:txXfrm>
    </dsp:sp>
    <dsp:sp modelId="{8DF54C52-08BC-4899-924A-666C2EE7B2CA}">
      <dsp:nvSpPr>
        <dsp:cNvPr id="0" name=""/>
        <dsp:cNvSpPr/>
      </dsp:nvSpPr>
      <dsp:spPr>
        <a:xfrm>
          <a:off x="4355966" y="3460017"/>
          <a:ext cx="759287" cy="337914"/>
        </a:xfrm>
        <a:custGeom>
          <a:avLst/>
          <a:gdLst/>
          <a:ahLst/>
          <a:cxnLst/>
          <a:rect l="0" t="0" r="0" b="0"/>
          <a:pathLst>
            <a:path>
              <a:moveTo>
                <a:pt x="0" y="337914"/>
              </a:moveTo>
              <a:lnTo>
                <a:pt x="379643" y="337914"/>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4833" y="3608197"/>
        <a:ext cx="41554" cy="41554"/>
      </dsp:txXfrm>
    </dsp:sp>
    <dsp:sp modelId="{5CF2FD47-B8AF-4CF3-9AC4-E3F082C9E2CD}">
      <dsp:nvSpPr>
        <dsp:cNvPr id="0" name=""/>
        <dsp:cNvSpPr/>
      </dsp:nvSpPr>
      <dsp:spPr>
        <a:xfrm>
          <a:off x="1234730" y="3053708"/>
          <a:ext cx="669487" cy="744223"/>
        </a:xfrm>
        <a:custGeom>
          <a:avLst/>
          <a:gdLst/>
          <a:ahLst/>
          <a:cxnLst/>
          <a:rect l="0" t="0" r="0" b="0"/>
          <a:pathLst>
            <a:path>
              <a:moveTo>
                <a:pt x="0" y="0"/>
              </a:moveTo>
              <a:lnTo>
                <a:pt x="334743" y="0"/>
              </a:lnTo>
              <a:lnTo>
                <a:pt x="334743" y="744223"/>
              </a:lnTo>
              <a:lnTo>
                <a:pt x="669487" y="74422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44448" y="3400794"/>
        <a:ext cx="50052" cy="50052"/>
      </dsp:txXfrm>
    </dsp:sp>
    <dsp:sp modelId="{BC2FB5AA-CAE8-428B-9791-8227B3305D1D}">
      <dsp:nvSpPr>
        <dsp:cNvPr id="0" name=""/>
        <dsp:cNvSpPr/>
      </dsp:nvSpPr>
      <dsp:spPr>
        <a:xfrm>
          <a:off x="4355966" y="2512048"/>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5153" y="2644105"/>
        <a:ext cx="40913" cy="40913"/>
      </dsp:txXfrm>
    </dsp:sp>
    <dsp:sp modelId="{C5B2D611-C759-4516-9407-7013CF965A23}">
      <dsp:nvSpPr>
        <dsp:cNvPr id="0" name=""/>
        <dsp:cNvSpPr/>
      </dsp:nvSpPr>
      <dsp:spPr>
        <a:xfrm>
          <a:off x="4355966" y="2174133"/>
          <a:ext cx="759287" cy="337914"/>
        </a:xfrm>
        <a:custGeom>
          <a:avLst/>
          <a:gdLst/>
          <a:ahLst/>
          <a:cxnLst/>
          <a:rect l="0" t="0" r="0" b="0"/>
          <a:pathLst>
            <a:path>
              <a:moveTo>
                <a:pt x="0" y="337914"/>
              </a:moveTo>
              <a:lnTo>
                <a:pt x="379643" y="337914"/>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4833" y="2322313"/>
        <a:ext cx="41554" cy="41554"/>
      </dsp:txXfrm>
    </dsp:sp>
    <dsp:sp modelId="{761A7D4C-09A8-458E-8BC7-8643A5A531CB}">
      <dsp:nvSpPr>
        <dsp:cNvPr id="0" name=""/>
        <dsp:cNvSpPr/>
      </dsp:nvSpPr>
      <dsp:spPr>
        <a:xfrm>
          <a:off x="1234730" y="2512048"/>
          <a:ext cx="669487" cy="541660"/>
        </a:xfrm>
        <a:custGeom>
          <a:avLst/>
          <a:gdLst/>
          <a:ahLst/>
          <a:cxnLst/>
          <a:rect l="0" t="0" r="0" b="0"/>
          <a:pathLst>
            <a:path>
              <a:moveTo>
                <a:pt x="0" y="541660"/>
              </a:moveTo>
              <a:lnTo>
                <a:pt x="334743" y="541660"/>
              </a:lnTo>
              <a:lnTo>
                <a:pt x="334743" y="0"/>
              </a:lnTo>
              <a:lnTo>
                <a:pt x="669487"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47945" y="2761349"/>
        <a:ext cx="43058" cy="43058"/>
      </dsp:txXfrm>
    </dsp:sp>
    <dsp:sp modelId="{E66BED86-ABC3-4F41-AF35-FE30F0DF2FB9}">
      <dsp:nvSpPr>
        <dsp:cNvPr id="0" name=""/>
        <dsp:cNvSpPr/>
      </dsp:nvSpPr>
      <dsp:spPr>
        <a:xfrm>
          <a:off x="4355966" y="904693"/>
          <a:ext cx="759287" cy="626498"/>
        </a:xfrm>
        <a:custGeom>
          <a:avLst/>
          <a:gdLst/>
          <a:ahLst/>
          <a:cxnLst/>
          <a:rect l="0" t="0" r="0" b="0"/>
          <a:pathLst>
            <a:path>
              <a:moveTo>
                <a:pt x="0" y="0"/>
              </a:moveTo>
              <a:lnTo>
                <a:pt x="379643" y="0"/>
              </a:lnTo>
              <a:lnTo>
                <a:pt x="379643" y="626498"/>
              </a:lnTo>
              <a:lnTo>
                <a:pt x="759287" y="62649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1000" y="1193332"/>
        <a:ext cx="49219" cy="49219"/>
      </dsp:txXfrm>
    </dsp:sp>
    <dsp:sp modelId="{3A4D8EF4-9C35-4213-A759-FEEF9D38C99D}">
      <dsp:nvSpPr>
        <dsp:cNvPr id="0" name=""/>
        <dsp:cNvSpPr/>
      </dsp:nvSpPr>
      <dsp:spPr>
        <a:xfrm>
          <a:off x="4355966" y="842529"/>
          <a:ext cx="759287" cy="91440"/>
        </a:xfrm>
        <a:custGeom>
          <a:avLst/>
          <a:gdLst/>
          <a:ahLst/>
          <a:cxnLst/>
          <a:rect l="0" t="0" r="0" b="0"/>
          <a:pathLst>
            <a:path>
              <a:moveTo>
                <a:pt x="0" y="62163"/>
              </a:moveTo>
              <a:lnTo>
                <a:pt x="379643" y="62163"/>
              </a:lnTo>
              <a:lnTo>
                <a:pt x="379643" y="45720"/>
              </a:lnTo>
              <a:lnTo>
                <a:pt x="759287"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6623" y="869263"/>
        <a:ext cx="37973" cy="37973"/>
      </dsp:txXfrm>
    </dsp:sp>
    <dsp:sp modelId="{F45A1EDD-C931-4528-83A4-3B2C67E030D8}">
      <dsp:nvSpPr>
        <dsp:cNvPr id="0" name=""/>
        <dsp:cNvSpPr/>
      </dsp:nvSpPr>
      <dsp:spPr>
        <a:xfrm>
          <a:off x="4355966" y="257176"/>
          <a:ext cx="759287" cy="647516"/>
        </a:xfrm>
        <a:custGeom>
          <a:avLst/>
          <a:gdLst/>
          <a:ahLst/>
          <a:cxnLst/>
          <a:rect l="0" t="0" r="0" b="0"/>
          <a:pathLst>
            <a:path>
              <a:moveTo>
                <a:pt x="0" y="647516"/>
              </a:moveTo>
              <a:lnTo>
                <a:pt x="379643" y="647516"/>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10662" y="555987"/>
        <a:ext cx="49894" cy="49894"/>
      </dsp:txXfrm>
    </dsp:sp>
    <dsp:sp modelId="{B3B2909C-FB59-4B0D-9935-DB136F2FFA4B}">
      <dsp:nvSpPr>
        <dsp:cNvPr id="0" name=""/>
        <dsp:cNvSpPr/>
      </dsp:nvSpPr>
      <dsp:spPr>
        <a:xfrm>
          <a:off x="1234730" y="904693"/>
          <a:ext cx="669487" cy="2149014"/>
        </a:xfrm>
        <a:custGeom>
          <a:avLst/>
          <a:gdLst/>
          <a:ahLst/>
          <a:cxnLst/>
          <a:rect l="0" t="0" r="0" b="0"/>
          <a:pathLst>
            <a:path>
              <a:moveTo>
                <a:pt x="0" y="2149014"/>
              </a:moveTo>
              <a:lnTo>
                <a:pt x="334743" y="2149014"/>
              </a:lnTo>
              <a:lnTo>
                <a:pt x="334743" y="0"/>
              </a:lnTo>
              <a:lnTo>
                <a:pt x="669487"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513202" y="1922928"/>
        <a:ext cx="112544" cy="112544"/>
      </dsp:txXfrm>
    </dsp:sp>
    <dsp:sp modelId="{216D60F9-9C86-4740-901E-37E4912324C7}">
      <dsp:nvSpPr>
        <dsp:cNvPr id="0" name=""/>
        <dsp:cNvSpPr/>
      </dsp:nvSpPr>
      <dsp:spPr>
        <a:xfrm rot="16200000">
          <a:off x="-557355" y="2760380"/>
          <a:ext cx="2997516" cy="586656"/>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17780" tIns="17780" rIns="17780" bIns="177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rPr>
            <a:t>零售商分類</a:t>
          </a:r>
          <a:endParaRPr lang="zh-TW" altLang="en-US" sz="2800" b="1" kern="1200" cap="none" spc="150" dirty="0">
            <a:ln w="11430"/>
            <a:solidFill>
              <a:srgbClr val="F8F8F8"/>
            </a:solidFill>
            <a:effectLst>
              <a:outerShdw blurRad="25400" algn="tl" rotWithShape="0">
                <a:srgbClr val="000000">
                  <a:alpha val="43000"/>
                </a:srgbClr>
              </a:outerShdw>
            </a:effectLst>
          </a:endParaRPr>
        </a:p>
      </dsp:txBody>
      <dsp:txXfrm>
        <a:off x="-557355" y="2760380"/>
        <a:ext cx="2997516" cy="586656"/>
      </dsp:txXfrm>
    </dsp:sp>
    <dsp:sp modelId="{471893DA-E2F6-46F9-895E-B10F7972EA09}">
      <dsp:nvSpPr>
        <dsp:cNvPr id="0" name=""/>
        <dsp:cNvSpPr/>
      </dsp:nvSpPr>
      <dsp:spPr>
        <a:xfrm>
          <a:off x="1904218" y="406303"/>
          <a:ext cx="2451748"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依所有權和運作為基礎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904218" y="406303"/>
        <a:ext cx="2451748" cy="996781"/>
      </dsp:txXfrm>
    </dsp:sp>
    <dsp:sp modelId="{87D47B34-AD70-4782-989C-5403A32F1548}">
      <dsp:nvSpPr>
        <dsp:cNvPr id="0" name=""/>
        <dsp:cNvSpPr/>
      </dsp:nvSpPr>
      <dsp:spPr>
        <a:xfrm>
          <a:off x="5115253" y="0"/>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獨立零售商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0"/>
        <a:ext cx="3111447" cy="514353"/>
      </dsp:txXfrm>
    </dsp:sp>
    <dsp:sp modelId="{CFC41CB6-5FE3-48C4-88E9-7E35C7E0D4B1}">
      <dsp:nvSpPr>
        <dsp:cNvPr id="0" name=""/>
        <dsp:cNvSpPr/>
      </dsp:nvSpPr>
      <dsp:spPr>
        <a:xfrm>
          <a:off x="5115253" y="631072"/>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連鎖店</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631072"/>
        <a:ext cx="3111447" cy="514353"/>
      </dsp:txXfrm>
    </dsp:sp>
    <dsp:sp modelId="{3AB6ED58-0B40-4E66-8356-7E7771A7E35B}">
      <dsp:nvSpPr>
        <dsp:cNvPr id="0" name=""/>
        <dsp:cNvSpPr/>
      </dsp:nvSpPr>
      <dsp:spPr>
        <a:xfrm>
          <a:off x="5115253" y="1274014"/>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特許權零售商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1274014"/>
        <a:ext cx="3111447" cy="514353"/>
      </dsp:txXfrm>
    </dsp:sp>
    <dsp:sp modelId="{5B3888B0-C161-42B5-A125-8B93F30E8C9B}">
      <dsp:nvSpPr>
        <dsp:cNvPr id="0" name=""/>
        <dsp:cNvSpPr/>
      </dsp:nvSpPr>
      <dsp:spPr>
        <a:xfrm>
          <a:off x="1904218" y="2013657"/>
          <a:ext cx="2451748"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依服務等級為基礎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904218" y="2013657"/>
        <a:ext cx="2451748" cy="996781"/>
      </dsp:txXfrm>
    </dsp:sp>
    <dsp:sp modelId="{BDCD0855-79DA-48D5-A5A9-C5447E9673FF}">
      <dsp:nvSpPr>
        <dsp:cNvPr id="0" name=""/>
        <dsp:cNvSpPr/>
      </dsp:nvSpPr>
      <dsp:spPr>
        <a:xfrm>
          <a:off x="5115253" y="1916956"/>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完全服務型零售商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1916956"/>
        <a:ext cx="3111447" cy="514353"/>
      </dsp:txXfrm>
    </dsp:sp>
    <dsp:sp modelId="{0C7167EC-5A30-49C8-A6B4-DDFA7281B9E6}">
      <dsp:nvSpPr>
        <dsp:cNvPr id="0" name=""/>
        <dsp:cNvSpPr/>
      </dsp:nvSpPr>
      <dsp:spPr>
        <a:xfrm>
          <a:off x="5115253" y="2559898"/>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自助服務型零售商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2559898"/>
        <a:ext cx="3111447" cy="514353"/>
      </dsp:txXfrm>
    </dsp:sp>
    <dsp:sp modelId="{7F3B1184-7DBB-40CD-8593-F115F3831633}">
      <dsp:nvSpPr>
        <dsp:cNvPr id="0" name=""/>
        <dsp:cNvSpPr/>
      </dsp:nvSpPr>
      <dsp:spPr>
        <a:xfrm>
          <a:off x="1904218" y="3299541"/>
          <a:ext cx="2451748"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依產品種類為基礎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904218" y="3299541"/>
        <a:ext cx="2451748" cy="996781"/>
      </dsp:txXfrm>
    </dsp:sp>
    <dsp:sp modelId="{4CFD5901-3508-49AC-A0C1-DB5E7E0F20D4}">
      <dsp:nvSpPr>
        <dsp:cNvPr id="0" name=""/>
        <dsp:cNvSpPr/>
      </dsp:nvSpPr>
      <dsp:spPr>
        <a:xfrm>
          <a:off x="5115253" y="3202840"/>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全商品零售商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3202840"/>
        <a:ext cx="3111447" cy="514353"/>
      </dsp:txXfrm>
    </dsp:sp>
    <dsp:sp modelId="{747D1799-5956-4F7C-853C-4545F8F76338}">
      <dsp:nvSpPr>
        <dsp:cNvPr id="0" name=""/>
        <dsp:cNvSpPr/>
      </dsp:nvSpPr>
      <dsp:spPr>
        <a:xfrm>
          <a:off x="5115253" y="3845782"/>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專賣零售商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3845782"/>
        <a:ext cx="3111447" cy="514353"/>
      </dsp:txXfrm>
    </dsp:sp>
    <dsp:sp modelId="{5A91CB79-762B-49B8-96A6-74A285DC844D}">
      <dsp:nvSpPr>
        <dsp:cNvPr id="0" name=""/>
        <dsp:cNvSpPr/>
      </dsp:nvSpPr>
      <dsp:spPr>
        <a:xfrm>
          <a:off x="1904218" y="4669681"/>
          <a:ext cx="2451748"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依價格為基礎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904218" y="4669681"/>
        <a:ext cx="2451748" cy="996781"/>
      </dsp:txXfrm>
    </dsp:sp>
    <dsp:sp modelId="{993B4DEF-CF89-42B6-A702-577E14C281E6}">
      <dsp:nvSpPr>
        <dsp:cNvPr id="0" name=""/>
        <dsp:cNvSpPr/>
      </dsp:nvSpPr>
      <dsp:spPr>
        <a:xfrm>
          <a:off x="5115253" y="4488724"/>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按建議售價標價的零售商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4488724"/>
        <a:ext cx="3111447" cy="514353"/>
      </dsp:txXfrm>
    </dsp:sp>
    <dsp:sp modelId="{8CC554EC-4C6F-4024-B69C-7557B2C11D0F}">
      <dsp:nvSpPr>
        <dsp:cNvPr id="0" name=""/>
        <dsp:cNvSpPr/>
      </dsp:nvSpPr>
      <dsp:spPr>
        <a:xfrm>
          <a:off x="5115253" y="5131666"/>
          <a:ext cx="3111447" cy="68286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不按建議售價標價的零售商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5115253" y="5131666"/>
        <a:ext cx="3111447" cy="68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零售商的主要型態</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463665" y="2059"/>
          <a:ext cx="2437654" cy="146259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購物中心</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73457"/>
        <a:ext cx="2294858" cy="1319796"/>
      </dsp:txXfrm>
    </dsp:sp>
    <dsp:sp modelId="{B9A237F8-A9EB-4AAD-A3D4-556A83688CB5}">
      <dsp:nvSpPr>
        <dsp:cNvPr id="0" name=""/>
        <dsp:cNvSpPr/>
      </dsp:nvSpPr>
      <dsp:spPr>
        <a:xfrm>
          <a:off x="3145085" y="2059"/>
          <a:ext cx="2437654" cy="1462592"/>
        </a:xfrm>
        <a:prstGeom prst="roundRect">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百貨公司</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73457"/>
        <a:ext cx="2294858" cy="1319796"/>
      </dsp:txXfrm>
    </dsp:sp>
    <dsp:sp modelId="{A40E76B7-68DF-4F22-B12C-06D835B62148}">
      <dsp:nvSpPr>
        <dsp:cNvPr id="0" name=""/>
        <dsp:cNvSpPr/>
      </dsp:nvSpPr>
      <dsp:spPr>
        <a:xfrm>
          <a:off x="5826505" y="2059"/>
          <a:ext cx="2437654" cy="1462592"/>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專賣店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73457"/>
        <a:ext cx="2294858" cy="1319796"/>
      </dsp:txXfrm>
    </dsp:sp>
    <dsp:sp modelId="{FBAF7C1B-88F4-46D6-A2D1-41C1DF7CA655}">
      <dsp:nvSpPr>
        <dsp:cNvPr id="0" name=""/>
        <dsp:cNvSpPr/>
      </dsp:nvSpPr>
      <dsp:spPr>
        <a:xfrm>
          <a:off x="463665" y="1708418"/>
          <a:ext cx="2437654" cy="1462592"/>
        </a:xfrm>
        <a:prstGeom prst="roundRect">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便利商店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1779816"/>
        <a:ext cx="2294858" cy="1319796"/>
      </dsp:txXfrm>
    </dsp:sp>
    <dsp:sp modelId="{E07599CD-0989-4FDB-B487-E82B59357C0C}">
      <dsp:nvSpPr>
        <dsp:cNvPr id="0" name=""/>
        <dsp:cNvSpPr/>
      </dsp:nvSpPr>
      <dsp:spPr>
        <a:xfrm>
          <a:off x="3145085" y="1708418"/>
          <a:ext cx="2437654" cy="1462592"/>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超級市場</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1779816"/>
        <a:ext cx="2294858" cy="1319796"/>
      </dsp:txXfrm>
    </dsp:sp>
    <dsp:sp modelId="{BC10354B-7A4B-4221-90C1-562B630E59BE}">
      <dsp:nvSpPr>
        <dsp:cNvPr id="0" name=""/>
        <dsp:cNvSpPr/>
      </dsp:nvSpPr>
      <dsp:spPr>
        <a:xfrm>
          <a:off x="5826505" y="1708418"/>
          <a:ext cx="2437654" cy="1462592"/>
        </a:xfrm>
        <a:prstGeom prst="roundRect">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量販店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1779816"/>
        <a:ext cx="2294858" cy="1319796"/>
      </dsp:txXfrm>
    </dsp:sp>
    <dsp:sp modelId="{324AE815-7C28-4EDD-964E-9CF0022FD139}">
      <dsp:nvSpPr>
        <dsp:cNvPr id="0" name=""/>
        <dsp:cNvSpPr/>
      </dsp:nvSpPr>
      <dsp:spPr>
        <a:xfrm>
          <a:off x="463665" y="3414776"/>
          <a:ext cx="2437654" cy="1462592"/>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倉庫俱樂部</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3486174"/>
        <a:ext cx="2294858" cy="1319796"/>
      </dsp:txXfrm>
    </dsp:sp>
    <dsp:sp modelId="{6458F0CF-1F06-40EF-9C3D-563178A9B10D}">
      <dsp:nvSpPr>
        <dsp:cNvPr id="0" name=""/>
        <dsp:cNvSpPr/>
      </dsp:nvSpPr>
      <dsp:spPr>
        <a:xfrm>
          <a:off x="3145085" y="3414776"/>
          <a:ext cx="2437654" cy="1462592"/>
        </a:xfrm>
        <a:prstGeom prst="roundRect">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切貨販賣店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3486174"/>
        <a:ext cx="2294858" cy="1319796"/>
      </dsp:txXfrm>
    </dsp:sp>
    <dsp:sp modelId="{F49E3C59-F8A9-4E6A-98D8-E029766CCC9F}">
      <dsp:nvSpPr>
        <dsp:cNvPr id="0" name=""/>
        <dsp:cNvSpPr/>
      </dsp:nvSpPr>
      <dsp:spPr>
        <a:xfrm>
          <a:off x="5826505" y="3414776"/>
          <a:ext cx="2437654" cy="146259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工廠直營店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3486174"/>
        <a:ext cx="2294858" cy="131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331942" y="373"/>
          <a:ext cx="3521562" cy="1223217"/>
        </a:xfrm>
        <a:prstGeom prst="roundRect">
          <a:avLst/>
        </a:prstGeom>
        <a:solidFill>
          <a:srgbClr val="99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全產品線量販店</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91655" y="60086"/>
        <a:ext cx="3402136" cy="1103791"/>
      </dsp:txXfrm>
    </dsp:sp>
    <dsp:sp modelId="{B9A237F8-A9EB-4AAD-A3D4-556A83688CB5}">
      <dsp:nvSpPr>
        <dsp:cNvPr id="0" name=""/>
        <dsp:cNvSpPr/>
      </dsp:nvSpPr>
      <dsp:spPr>
        <a:xfrm>
          <a:off x="4776749" y="373"/>
          <a:ext cx="3521562" cy="122321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量販型專賣店</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836462" y="60086"/>
        <a:ext cx="3402136" cy="1103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rgbClr val="FFFF00"/>
              </a:solidFill>
              <a:effectLst>
                <a:outerShdw blurRad="25400" algn="tl" rotWithShape="0">
                  <a:srgbClr val="000000">
                    <a:alpha val="43000"/>
                  </a:srgbClr>
                </a:outerShdw>
              </a:effectLst>
            </a:rPr>
            <a:t>無店舖零售</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0" y="783444"/>
          <a:ext cx="2727445" cy="163646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自動販賣機</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9886" y="863330"/>
        <a:ext cx="2567673" cy="1476695"/>
      </dsp:txXfrm>
    </dsp:sp>
    <dsp:sp modelId="{B9A237F8-A9EB-4AAD-A3D4-556A83688CB5}">
      <dsp:nvSpPr>
        <dsp:cNvPr id="0" name=""/>
        <dsp:cNvSpPr/>
      </dsp:nvSpPr>
      <dsp:spPr>
        <a:xfrm>
          <a:off x="3000190" y="783444"/>
          <a:ext cx="2727445" cy="163646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直銷</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080076" y="863330"/>
        <a:ext cx="2567673" cy="1476695"/>
      </dsp:txXfrm>
    </dsp:sp>
    <dsp:sp modelId="{A40E76B7-68DF-4F22-B12C-06D835B62148}">
      <dsp:nvSpPr>
        <dsp:cNvPr id="0" name=""/>
        <dsp:cNvSpPr/>
      </dsp:nvSpPr>
      <dsp:spPr>
        <a:xfrm>
          <a:off x="6000380" y="783444"/>
          <a:ext cx="2727445" cy="163646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地攤</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6080266" y="863330"/>
        <a:ext cx="2567673" cy="1476695"/>
      </dsp:txXfrm>
    </dsp:sp>
    <dsp:sp modelId="{FBAF7C1B-88F4-46D6-A2D1-41C1DF7CA655}">
      <dsp:nvSpPr>
        <dsp:cNvPr id="0" name=""/>
        <dsp:cNvSpPr/>
      </dsp:nvSpPr>
      <dsp:spPr>
        <a:xfrm>
          <a:off x="1500095" y="2692656"/>
          <a:ext cx="2727445" cy="163646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直效行銷</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579981" y="2772542"/>
        <a:ext cx="2567673" cy="1476695"/>
      </dsp:txXfrm>
    </dsp:sp>
    <dsp:sp modelId="{E07599CD-0989-4FDB-B487-E82B59357C0C}">
      <dsp:nvSpPr>
        <dsp:cNvPr id="0" name=""/>
        <dsp:cNvSpPr/>
      </dsp:nvSpPr>
      <dsp:spPr>
        <a:xfrm>
          <a:off x="4500285" y="2692656"/>
          <a:ext cx="2727445" cy="163646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網上購物</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580171" y="2772542"/>
        <a:ext cx="2567673" cy="1476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7F994-D24A-4F25-87C9-A6D1CCC04001}">
      <dsp:nvSpPr>
        <dsp:cNvPr id="0" name=""/>
        <dsp:cNvSpPr/>
      </dsp:nvSpPr>
      <dsp:spPr>
        <a:xfrm>
          <a:off x="3100"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郵購信函</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52276" y="243852"/>
        <a:ext cx="1580603" cy="909021"/>
      </dsp:txXfrm>
    </dsp:sp>
    <dsp:sp modelId="{9621E30C-68E5-4CC1-95B1-01AE997804A5}">
      <dsp:nvSpPr>
        <dsp:cNvPr id="0" name=""/>
        <dsp:cNvSpPr/>
      </dsp:nvSpPr>
      <dsp:spPr>
        <a:xfrm>
          <a:off x="1849952"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型錄行銷</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1899128" y="243852"/>
        <a:ext cx="1580603" cy="909021"/>
      </dsp:txXfrm>
    </dsp:sp>
    <dsp:sp modelId="{3A65DD60-BEAE-4FC7-891E-BB8EFBD00AF3}">
      <dsp:nvSpPr>
        <dsp:cNvPr id="0" name=""/>
        <dsp:cNvSpPr/>
      </dsp:nvSpPr>
      <dsp:spPr>
        <a:xfrm>
          <a:off x="3696803"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電話行銷</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3745979" y="243852"/>
        <a:ext cx="1580603" cy="909021"/>
      </dsp:txXfrm>
    </dsp:sp>
    <dsp:sp modelId="{6089B29C-6B05-402C-8B2F-FB649E5405DC}">
      <dsp:nvSpPr>
        <dsp:cNvPr id="0" name=""/>
        <dsp:cNvSpPr/>
      </dsp:nvSpPr>
      <dsp:spPr>
        <a:xfrm>
          <a:off x="5543654"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電視購物</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5592830" y="243852"/>
        <a:ext cx="1580603" cy="909021"/>
      </dsp:txXfrm>
    </dsp:sp>
    <dsp:sp modelId="{61EA5E31-3013-4E4E-AF7F-701AE7D09657}">
      <dsp:nvSpPr>
        <dsp:cNvPr id="0" name=""/>
        <dsp:cNvSpPr/>
      </dsp:nvSpPr>
      <dsp:spPr>
        <a:xfrm>
          <a:off x="7390506"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網上購物</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7439682" y="243852"/>
        <a:ext cx="1580603" cy="909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5CE8E2-6758-476F-BD17-E1310D3B4BE0}" type="slidenum">
              <a:rPr lang="zh-TW" altLang="en-US" smtClean="0"/>
              <a:t>10</a:t>
            </a:fld>
            <a:endParaRPr lang="zh-TW" altLang="en-US"/>
          </a:p>
        </p:txBody>
      </p:sp>
    </p:spTree>
    <p:extLst>
      <p:ext uri="{BB962C8B-B14F-4D97-AF65-F5344CB8AC3E}">
        <p14:creationId xmlns:p14="http://schemas.microsoft.com/office/powerpoint/2010/main" val="406282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5CE8E2-6758-476F-BD17-E1310D3B4BE0}" type="slidenum">
              <a:rPr lang="zh-TW" altLang="en-US" smtClean="0"/>
              <a:t>30</a:t>
            </a:fld>
            <a:endParaRPr lang="zh-TW" altLang="en-US"/>
          </a:p>
        </p:txBody>
      </p:sp>
    </p:spTree>
    <p:extLst>
      <p:ext uri="{BB962C8B-B14F-4D97-AF65-F5344CB8AC3E}">
        <p14:creationId xmlns:p14="http://schemas.microsoft.com/office/powerpoint/2010/main" val="13411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2011/7/2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9.png"/><Relationship Id="rId5" Type="http://schemas.openxmlformats.org/officeDocument/2006/relationships/diagramQuickStyle" Target="../diagrams/quickStyle6.xml"/><Relationship Id="rId10" Type="http://schemas.openxmlformats.org/officeDocument/2006/relationships/image" Target="../media/image18.png"/><Relationship Id="rId4" Type="http://schemas.openxmlformats.org/officeDocument/2006/relationships/diagramLayout" Target="../diagrams/layout6.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gif"/><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33.jpeg"/><Relationship Id="rId5" Type="http://schemas.openxmlformats.org/officeDocument/2006/relationships/diagramQuickStyle" Target="../diagrams/quickStyle9.xml"/><Relationship Id="rId10" Type="http://schemas.openxmlformats.org/officeDocument/2006/relationships/image" Target="../media/image32.png"/><Relationship Id="rId4" Type="http://schemas.openxmlformats.org/officeDocument/2006/relationships/diagramLayout" Target="../diagrams/layout9.xml"/><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14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059833" y="3226904"/>
            <a:ext cx="3024336"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零售與批發</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百貨公司</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14425"/>
            <a:ext cx="8229600" cy="375473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百貨公司</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一般</a:t>
            </a:r>
            <a:r>
              <a:rPr lang="zh-TW" altLang="zh-TW" b="1" spc="150" dirty="0">
                <a:ln w="11430"/>
                <a:effectLst>
                  <a:outerShdw blurRad="25400" algn="tl" rotWithShape="0">
                    <a:srgbClr val="000000">
                      <a:alpha val="43000"/>
                    </a:srgbClr>
                  </a:outerShdw>
                </a:effectLst>
              </a:rPr>
              <a:t>包含數個部門，內有種類繁多的選購品及特殊品。其所販售的商品包括：服飾、化妝品、電器及家具等，雇用的人數通常很多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每個部門可視為</a:t>
            </a:r>
            <a:r>
              <a:rPr lang="zh-TW" altLang="zh-TW" b="1" spc="150" dirty="0">
                <a:ln w="11430"/>
                <a:solidFill>
                  <a:srgbClr val="00B050"/>
                </a:solidFill>
                <a:effectLst>
                  <a:outerShdw blurRad="25400" algn="tl" rotWithShape="0">
                    <a:srgbClr val="000000">
                      <a:alpha val="43000"/>
                    </a:srgbClr>
                  </a:outerShdw>
                </a:effectLst>
              </a:rPr>
              <a:t>個別的採購中心</a:t>
            </a:r>
            <a:r>
              <a:rPr lang="zh-TW" altLang="zh-TW" b="1" spc="150" dirty="0">
                <a:ln w="11430"/>
                <a:effectLst>
                  <a:outerShdw blurRad="25400" algn="tl" rotWithShape="0">
                    <a:srgbClr val="000000">
                      <a:alpha val="43000"/>
                    </a:srgbClr>
                  </a:outerShdw>
                </a:effectLst>
              </a:rPr>
              <a:t>，各自追求促銷、採購、服務與管控上的經濟性。</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10</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796" y="4368353"/>
            <a:ext cx="2968327" cy="2214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16" y="4400550"/>
            <a:ext cx="3390884" cy="2268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專賣店</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43013"/>
            <a:ext cx="8229600" cy="384217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專賣</a:t>
            </a:r>
            <a:r>
              <a:rPr lang="zh-TW" altLang="zh-TW" sz="3000" b="1" spc="150" dirty="0" smtClean="0">
                <a:ln w="11430"/>
                <a:solidFill>
                  <a:srgbClr val="C00000"/>
                </a:solidFill>
                <a:effectLst>
                  <a:outerShdw blurRad="25400" algn="tl" rotWithShape="0">
                    <a:srgbClr val="000000">
                      <a:alpha val="43000"/>
                    </a:srgbClr>
                  </a:outerShdw>
                </a:effectLst>
              </a:rPr>
              <a:t>店</a:t>
            </a:r>
            <a:r>
              <a:rPr lang="zh-TW" altLang="zh-TW" sz="3000" b="1" spc="150" dirty="0" smtClean="0">
                <a:ln w="11430"/>
                <a:effectLst>
                  <a:outerShdw blurRad="25400" algn="tl" rotWithShape="0">
                    <a:srgbClr val="000000">
                      <a:alpha val="43000"/>
                    </a:srgbClr>
                  </a:outerShdw>
                </a:effectLst>
              </a:rPr>
              <a:t>乃</a:t>
            </a:r>
            <a:r>
              <a:rPr lang="zh-TW" altLang="zh-TW" sz="3000" b="1" spc="150" dirty="0">
                <a:ln w="11430"/>
                <a:effectLst>
                  <a:outerShdw blurRad="25400" algn="tl" rotWithShape="0">
                    <a:srgbClr val="000000">
                      <a:alpha val="43000"/>
                    </a:srgbClr>
                  </a:outerShdw>
                </a:effectLst>
              </a:rPr>
              <a:t>從市場區隔的角度，針對所選定的目標市場提供特定的商品組合。</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effectLst>
                  <a:outerShdw blurRad="25400" algn="tl" rotWithShape="0">
                    <a:srgbClr val="000000">
                      <a:alpha val="43000"/>
                    </a:srgbClr>
                  </a:outerShdw>
                </a:effectLst>
              </a:rPr>
              <a:t>專賣店不僅是一種商店的型式，也是一種零售的方法，通常就是</a:t>
            </a:r>
            <a:r>
              <a:rPr lang="zh-TW" altLang="zh-TW" sz="3000" b="1" spc="150" dirty="0">
                <a:ln w="11430"/>
                <a:solidFill>
                  <a:srgbClr val="9900CC"/>
                </a:solidFill>
                <a:effectLst>
                  <a:outerShdw blurRad="25400" algn="tl" rotWithShape="0">
                    <a:srgbClr val="000000">
                      <a:alpha val="43000"/>
                    </a:srgbClr>
                  </a:outerShdw>
                </a:effectLst>
              </a:rPr>
              <a:t>專門販賣某一類商品</a:t>
            </a:r>
            <a:r>
              <a:rPr lang="zh-TW" altLang="zh-TW" sz="3000" b="1" spc="150" dirty="0">
                <a:ln w="11430"/>
                <a:effectLst>
                  <a:outerShdw blurRad="25400" algn="tl" rotWithShape="0">
                    <a:srgbClr val="000000">
                      <a:alpha val="43000"/>
                    </a:srgbClr>
                  </a:outerShdw>
                </a:effectLst>
              </a:rPr>
              <a:t>（例如：童裝、男用服裝、咖啡、運動器材等）或是</a:t>
            </a:r>
            <a:r>
              <a:rPr lang="zh-TW" altLang="zh-TW" sz="3000" b="1" spc="150" dirty="0">
                <a:ln w="11430"/>
                <a:solidFill>
                  <a:srgbClr val="9900CC"/>
                </a:solidFill>
                <a:effectLst>
                  <a:outerShdw blurRad="25400" algn="tl" rotWithShape="0">
                    <a:srgbClr val="000000">
                      <a:alpha val="43000"/>
                    </a:srgbClr>
                  </a:outerShdw>
                </a:effectLst>
              </a:rPr>
              <a:t>專門針對某些特定顧客</a:t>
            </a:r>
            <a:r>
              <a:rPr lang="zh-TW" altLang="zh-TW" sz="3000" b="1" spc="150" dirty="0">
                <a:ln w="11430"/>
                <a:effectLst>
                  <a:outerShdw blurRad="25400" algn="tl" rotWithShape="0">
                    <a:srgbClr val="000000">
                      <a:alpha val="43000"/>
                    </a:srgbClr>
                  </a:outerShdw>
                </a:effectLst>
              </a:rPr>
              <a:t>（例如：精品專賣店、男飾專賣店）。</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11</a:t>
            </a:fld>
            <a:endParaRPr lang="zh-TW"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60" y="4672013"/>
            <a:ext cx="2751785" cy="2090503"/>
          </a:xfrm>
          <a:prstGeom prst="roundRect">
            <a:avLst>
              <a:gd name="adj" fmla="val 109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860032" y="5411288"/>
            <a:ext cx="2595967"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a:t>
            </a:r>
            <a:r>
              <a:rPr lang="en-US" altLang="zh-TW" sz="2200" b="1" spc="150" dirty="0">
                <a:ln w="11430"/>
                <a:solidFill>
                  <a:srgbClr val="002060"/>
                </a:solidFill>
                <a:effectLst>
                  <a:outerShdw blurRad="25400" algn="tl" rotWithShape="0">
                    <a:srgbClr val="000000">
                      <a:alpha val="43000"/>
                    </a:srgbClr>
                  </a:outerShdw>
                </a:effectLst>
              </a:rPr>
              <a:t>LV</a:t>
            </a:r>
            <a:r>
              <a:rPr lang="zh-TW" altLang="zh-TW" sz="2200" b="1" spc="150" dirty="0">
                <a:ln w="11430"/>
                <a:solidFill>
                  <a:srgbClr val="002060"/>
                </a:solidFill>
                <a:effectLst>
                  <a:outerShdw blurRad="25400" algn="tl" rotWithShape="0">
                    <a:srgbClr val="000000">
                      <a:alpha val="43000"/>
                    </a:srgbClr>
                  </a:outerShdw>
                </a:effectLst>
              </a:rPr>
              <a:t>的直營店。</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randombar(horizontal)">
                                      <p:cBhvr>
                                        <p:cTn id="17" dur="500"/>
                                        <p:tgtEl>
                                          <p:spTgt spid="409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便利商店</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33843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便利</a:t>
            </a:r>
            <a:r>
              <a:rPr lang="zh-TW" altLang="zh-TW" b="1" spc="150" dirty="0" smtClean="0">
                <a:ln w="11430"/>
                <a:solidFill>
                  <a:srgbClr val="C00000"/>
                </a:solidFill>
                <a:effectLst>
                  <a:outerShdw blurRad="25400" algn="tl" rotWithShape="0">
                    <a:srgbClr val="000000">
                      <a:alpha val="43000"/>
                    </a:srgbClr>
                  </a:outerShdw>
                </a:effectLst>
              </a:rPr>
              <a:t>商店</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為</a:t>
            </a:r>
            <a:r>
              <a:rPr lang="zh-TW" altLang="zh-TW" b="1" spc="150" dirty="0">
                <a:ln w="11430"/>
                <a:effectLst>
                  <a:outerShdw blurRad="25400" algn="tl" rotWithShape="0">
                    <a:srgbClr val="000000">
                      <a:alpha val="43000"/>
                    </a:srgbClr>
                  </a:outerShdw>
                </a:effectLst>
              </a:rPr>
              <a:t>一小型的超級市場，其主要販賣一些高周轉率的便利商品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其</a:t>
            </a:r>
            <a:r>
              <a:rPr lang="zh-TW" altLang="zh-TW" b="1" spc="150" dirty="0">
                <a:ln w="11430"/>
                <a:effectLst>
                  <a:outerShdw blurRad="25400" algn="tl" rotWithShape="0">
                    <a:srgbClr val="000000">
                      <a:alpha val="43000"/>
                    </a:srgbClr>
                  </a:outerShdw>
                </a:effectLst>
              </a:rPr>
              <a:t>位址通常選擇在住宅區附近，大部分是</a:t>
            </a:r>
            <a:r>
              <a:rPr lang="zh-TW" altLang="zh-TW" b="1" spc="150" dirty="0">
                <a:ln w="11430"/>
                <a:solidFill>
                  <a:srgbClr val="00B050"/>
                </a:solidFill>
                <a:effectLst>
                  <a:outerShdw blurRad="25400" algn="tl" rotWithShape="0">
                    <a:srgbClr val="000000">
                      <a:alpha val="43000"/>
                    </a:srgbClr>
                  </a:outerShdw>
                </a:effectLst>
              </a:rPr>
              <a:t>二十四小時服務</a:t>
            </a:r>
            <a:r>
              <a:rPr lang="zh-TW" altLang="zh-TW" b="1" spc="150" dirty="0">
                <a:ln w="11430"/>
                <a:effectLst>
                  <a:outerShdw blurRad="25400" algn="tl" rotWithShape="0">
                    <a:srgbClr val="000000">
                      <a:alpha val="43000"/>
                    </a:srgbClr>
                  </a:outerShdw>
                </a:effectLst>
              </a:rPr>
              <a:t>，並且全年無休。便利商店提供方便的位址、較長的服務時間與快速的服務。</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12</a:t>
            </a:fld>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24920"/>
            <a:ext cx="2219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2" y="445770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320132"/>
            <a:ext cx="20288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vertical)">
                                      <p:cBhvr>
                                        <p:cTn id="17" dur="500"/>
                                        <p:tgtEl>
                                          <p:spTgt spid="5122"/>
                                        </p:tgtEl>
                                      </p:cBhvr>
                                    </p:animEffect>
                                  </p:childTnLst>
                                </p:cTn>
                              </p:par>
                              <p:par>
                                <p:cTn id="18" presetID="14" presetClass="entr" presetSubtype="5"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randombar(vertical)">
                                      <p:cBhvr>
                                        <p:cTn id="20" dur="500"/>
                                        <p:tgtEl>
                                          <p:spTgt spid="5123"/>
                                        </p:tgtEl>
                                      </p:cBhvr>
                                    </p:animEffect>
                                  </p:childTnLst>
                                </p:cTn>
                              </p:par>
                              <p:par>
                                <p:cTn id="21" presetID="14" presetClass="entr" presetSubtype="5"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randombar(vertical)">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超級市場</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00150"/>
            <a:ext cx="8229600" cy="374332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超級市場</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一大型、部門化、以自助服務為主的零售商，主要是提供完整的食物商品及部分的非食物商品（如日用品），其價位比便利商店低，營業時間也比便利商店短，但商品品項比便利商店多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超級市場通常會使用一些</a:t>
            </a:r>
            <a:r>
              <a:rPr lang="zh-TW" altLang="zh-TW" b="1" spc="150" dirty="0">
                <a:ln w="11430"/>
                <a:solidFill>
                  <a:srgbClr val="0070C0"/>
                </a:solidFill>
                <a:effectLst>
                  <a:outerShdw blurRad="25400" algn="tl" rotWithShape="0">
                    <a:srgbClr val="000000">
                      <a:alpha val="43000"/>
                    </a:srgbClr>
                  </a:outerShdw>
                </a:effectLst>
              </a:rPr>
              <a:t>折扣或促銷手段</a:t>
            </a:r>
            <a:r>
              <a:rPr lang="zh-TW" altLang="zh-TW" b="1" spc="150" dirty="0">
                <a:ln w="11430"/>
                <a:effectLst>
                  <a:outerShdw blurRad="25400" algn="tl" rotWithShape="0">
                    <a:srgbClr val="000000">
                      <a:alpha val="43000"/>
                    </a:srgbClr>
                  </a:outerShdw>
                </a:effectLst>
              </a:rPr>
              <a:t>來吸引顧客上門。</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13</a:t>
            </a:fld>
            <a:endParaRPr lang="zh-TW"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58320"/>
            <a:ext cx="4359387" cy="95361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0" descr="top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211278"/>
            <a:ext cx="40386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vertical)">
                                      <p:cBhvr>
                                        <p:cTn id="17" dur="500"/>
                                        <p:tgtEl>
                                          <p:spTgt spid="6146"/>
                                        </p:tgtEl>
                                      </p:cBhvr>
                                    </p:animEffect>
                                  </p:childTnLst>
                                </p:cTn>
                              </p:par>
                              <p:par>
                                <p:cTn id="18" presetID="14" presetClass="entr" presetSubtype="5"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§14.3.6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量販店</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14439"/>
            <a:ext cx="8229600" cy="192653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量販</a:t>
            </a:r>
            <a:r>
              <a:rPr lang="zh-TW" altLang="zh-TW" b="1" spc="150" dirty="0" smtClean="0">
                <a:ln w="11430"/>
                <a:solidFill>
                  <a:srgbClr val="C00000"/>
                </a:solidFill>
                <a:effectLst>
                  <a:outerShdw blurRad="25400" algn="tl" rotWithShape="0">
                    <a:srgbClr val="000000">
                      <a:alpha val="43000"/>
                    </a:srgbClr>
                  </a:outerShdw>
                </a:effectLst>
              </a:rPr>
              <a:t>店</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以低單價、高周轉率與產品多樣性為競爭基礎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量販店可</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分為</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14</a:t>
            </a:fld>
            <a:endParaRPr lang="zh-TW" altLang="en-US" dirty="0"/>
          </a:p>
        </p:txBody>
      </p:sp>
      <p:graphicFrame>
        <p:nvGraphicFramePr>
          <p:cNvPr id="6" name="資料庫圖表 5"/>
          <p:cNvGraphicFramePr/>
          <p:nvPr>
            <p:extLst>
              <p:ext uri="{D42A27DB-BD31-4B8C-83A1-F6EECF244321}">
                <p14:modId xmlns:p14="http://schemas.microsoft.com/office/powerpoint/2010/main" val="1727416164"/>
              </p:ext>
            </p:extLst>
          </p:nvPr>
        </p:nvGraphicFramePr>
        <p:xfrm>
          <a:off x="179511" y="2924944"/>
          <a:ext cx="8799263"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93799" y="4178796"/>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提供顧客相對較為有限的服務，但有很多的知名全國性品牌的商品種類，包含家庭用品、玩具等；有些亦販賣飲料、罐頭食品等。</a:t>
            </a:r>
            <a:endParaRPr lang="zh-TW" altLang="en-US" sz="2200" b="1" spc="150" dirty="0">
              <a:ln w="11430"/>
              <a:solidFill>
                <a:srgbClr val="7030A0"/>
              </a:solidFill>
              <a:effectLst>
                <a:outerShdw blurRad="25400" algn="tl" rotWithShape="0">
                  <a:srgbClr val="000000">
                    <a:alpha val="43000"/>
                  </a:srgbClr>
                </a:outerShdw>
              </a:effectLst>
            </a:endParaRPr>
          </a:p>
        </p:txBody>
      </p:sp>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5538"/>
          <a:stretch/>
        </p:blipFill>
        <p:spPr bwMode="auto">
          <a:xfrm>
            <a:off x="-5680" y="5700713"/>
            <a:ext cx="2731410" cy="97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0383" y="5813286"/>
            <a:ext cx="2120230" cy="76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765799" y="4232613"/>
            <a:ext cx="4321051"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專賣單一產品線（如：運動器材、電器、辦公文具、玩具和鞋子等）的量販店。</a:t>
            </a:r>
            <a:endParaRPr lang="zh-TW" altLang="en-US" sz="2200" b="1" spc="150" dirty="0">
              <a:ln w="11430"/>
              <a:solidFill>
                <a:srgbClr val="C00000"/>
              </a:solidFill>
              <a:effectLst>
                <a:outerShdw blurRad="25400" algn="tl" rotWithShape="0">
                  <a:srgbClr val="000000">
                    <a:alpha val="43000"/>
                  </a:srgbClr>
                </a:outerShdw>
              </a:effectLst>
            </a:endParaRPr>
          </a:p>
        </p:txBody>
      </p:sp>
      <p:pic>
        <p:nvPicPr>
          <p:cNvPr id="717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7657" t="16226" r="7208" b="15552"/>
          <a:stretch/>
        </p:blipFill>
        <p:spPr bwMode="auto">
          <a:xfrm>
            <a:off x="4972050" y="5473913"/>
            <a:ext cx="2144912" cy="77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2338" y="5478819"/>
            <a:ext cx="1792666" cy="771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17" dur="500"/>
                                        <p:tgtEl>
                                          <p:spTgt spid="6">
                                            <p:graphicEl>
                                              <a:dgm id="{7814B25A-218F-4422-B88F-FE10F6BB208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randombar(horizontal)">
                                      <p:cBhvr>
                                        <p:cTn id="26" dur="500"/>
                                        <p:tgtEl>
                                          <p:spTgt spid="7170"/>
                                        </p:tgtEl>
                                      </p:cBhvr>
                                    </p:animEffect>
                                  </p:childTnLst>
                                </p:cTn>
                              </p:par>
                              <p:par>
                                <p:cTn id="27" presetID="14" presetClass="entr" presetSubtype="10" fill="hold" nodeType="withEffect">
                                  <p:stCondLst>
                                    <p:cond delay="0"/>
                                  </p:stCondLst>
                                  <p:childTnLst>
                                    <p:set>
                                      <p:cBhvr>
                                        <p:cTn id="28" dur="1" fill="hold">
                                          <p:stCondLst>
                                            <p:cond delay="0"/>
                                          </p:stCondLst>
                                        </p:cTn>
                                        <p:tgtEl>
                                          <p:spTgt spid="7171"/>
                                        </p:tgtEl>
                                        <p:attrNameLst>
                                          <p:attrName>style.visibility</p:attrName>
                                        </p:attrNameLst>
                                      </p:cBhvr>
                                      <p:to>
                                        <p:strVal val="visible"/>
                                      </p:to>
                                    </p:set>
                                    <p:animEffect transition="in" filter="randombar(horizontal)">
                                      <p:cBhvr>
                                        <p:cTn id="29" dur="500"/>
                                        <p:tgtEl>
                                          <p:spTgt spid="717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34" dur="500"/>
                                        <p:tgtEl>
                                          <p:spTgt spid="6">
                                            <p:graphicEl>
                                              <a:dgm id="{B9A237F8-A9EB-4AAD-A3D4-556A83688CB5}"/>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randombar(horizontal)">
                                      <p:cBhvr>
                                        <p:cTn id="43" dur="500"/>
                                        <p:tgtEl>
                                          <p:spTgt spid="7172"/>
                                        </p:tgtEl>
                                      </p:cBhvr>
                                    </p:animEffect>
                                  </p:childTnLst>
                                </p:cTn>
                              </p:par>
                              <p:par>
                                <p:cTn id="44" presetID="14" presetClass="entr" presetSubtype="10" fill="hold" nodeType="withEffect">
                                  <p:stCondLst>
                                    <p:cond delay="0"/>
                                  </p:stCondLst>
                                  <p:childTnLst>
                                    <p:set>
                                      <p:cBhvr>
                                        <p:cTn id="45" dur="1" fill="hold">
                                          <p:stCondLst>
                                            <p:cond delay="0"/>
                                          </p:stCondLst>
                                        </p:cTn>
                                        <p:tgtEl>
                                          <p:spTgt spid="7173"/>
                                        </p:tgtEl>
                                        <p:attrNameLst>
                                          <p:attrName>style.visibility</p:attrName>
                                        </p:attrNameLst>
                                      </p:cBhvr>
                                      <p:to>
                                        <p:strVal val="visible"/>
                                      </p:to>
                                    </p:set>
                                    <p:animEffect transition="in" filter="randombar(horizontal)">
                                      <p:cBhvr>
                                        <p:cTn id="46"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§14.3.7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倉庫俱樂部</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8713"/>
            <a:ext cx="8229600" cy="417249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倉庫俱樂部</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只賣有限選擇的知名品牌家電、家居用品和雜貨。</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他們通常在倉庫販賣貨品給其成員，倉庫俱樂部的個人會員必須支付低額的入會費，或不須支付入會費。</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rgbClr val="0070C0"/>
                </a:solidFill>
                <a:effectLst>
                  <a:outerShdw blurRad="25400" algn="tl" rotWithShape="0">
                    <a:srgbClr val="000000">
                      <a:alpha val="43000"/>
                    </a:srgbClr>
                  </a:outerShdw>
                </a:effectLst>
              </a:rPr>
              <a:t>未來倉庫俱樂部對超級市場可能會造成較大的衝擊。</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15</a:t>
            </a:fld>
            <a:endParaRPr lang="zh-TW" alt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90"/>
          <a:stretch/>
        </p:blipFill>
        <p:spPr bwMode="auto">
          <a:xfrm>
            <a:off x="1808833" y="4829175"/>
            <a:ext cx="2779120" cy="1831230"/>
          </a:xfrm>
          <a:prstGeom prst="roundRect">
            <a:avLst>
              <a:gd name="adj" fmla="val 104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687441" y="5261069"/>
            <a:ext cx="432048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例如好市多</a:t>
            </a:r>
            <a:r>
              <a:rPr lang="en-US" altLang="zh-TW" sz="2200" b="1" spc="150" dirty="0">
                <a:ln w="11430"/>
                <a:solidFill>
                  <a:srgbClr val="002060"/>
                </a:solidFill>
                <a:effectLst>
                  <a:outerShdw blurRad="25400" algn="tl" rotWithShape="0">
                    <a:srgbClr val="000000">
                      <a:alpha val="43000"/>
                    </a:srgbClr>
                  </a:outerShdw>
                </a:effectLst>
              </a:rPr>
              <a:t>(Costco)</a:t>
            </a:r>
            <a:r>
              <a:rPr lang="zh-TW" altLang="zh-TW" sz="2200" b="1" spc="150" dirty="0">
                <a:ln w="11430"/>
                <a:solidFill>
                  <a:srgbClr val="002060"/>
                </a:solidFill>
                <a:effectLst>
                  <a:outerShdw blurRad="25400" algn="tl" rotWithShape="0">
                    <a:srgbClr val="000000">
                      <a:alpha val="43000"/>
                    </a:srgbClr>
                  </a:outerShdw>
                </a:effectLst>
              </a:rPr>
              <a:t>便是一種典型的倉庫俱樂部。</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randombar(horizontal)">
                                      <p:cBhvr>
                                        <p:cTn id="22" dur="500"/>
                                        <p:tgtEl>
                                          <p:spTgt spid="81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71575"/>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§14.3.8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切貨販賣店</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00150"/>
            <a:ext cx="8229600" cy="4926013"/>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切貨販賣</a:t>
            </a:r>
            <a:r>
              <a:rPr lang="zh-TW" altLang="zh-TW" b="1" spc="150" dirty="0" smtClean="0">
                <a:ln w="11430"/>
                <a:solidFill>
                  <a:srgbClr val="C00000"/>
                </a:solidFill>
                <a:effectLst>
                  <a:outerShdw blurRad="25400" algn="tl" rotWithShape="0">
                    <a:srgbClr val="000000">
                      <a:alpha val="43000"/>
                    </a:srgbClr>
                  </a:outerShdw>
                </a:effectLst>
              </a:rPr>
              <a:t>店</a:t>
            </a:r>
            <a:r>
              <a:rPr lang="zh-TW" altLang="zh-TW" b="1" spc="150" dirty="0" smtClean="0">
                <a:ln w="11430"/>
                <a:effectLst>
                  <a:outerShdw blurRad="25400" algn="tl" rotWithShape="0">
                    <a:srgbClr val="000000">
                      <a:alpha val="43000"/>
                    </a:srgbClr>
                  </a:outerShdw>
                </a:effectLst>
              </a:rPr>
              <a:t>的</a:t>
            </a:r>
            <a:r>
              <a:rPr lang="zh-TW" altLang="zh-TW" b="1" spc="150" dirty="0">
                <a:ln w="11430"/>
                <a:effectLst>
                  <a:outerShdw blurRad="25400" algn="tl" rotWithShape="0">
                    <a:srgbClr val="000000">
                      <a:alpha val="43000"/>
                    </a:srgbClr>
                  </a:outerShdw>
                </a:effectLst>
              </a:rPr>
              <a:t>價格比傳統的零售通路便宜</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rgbClr val="C00000"/>
                </a:solidFill>
                <a:effectLst>
                  <a:outerShdw blurRad="25400" algn="tl" rotWithShape="0">
                    <a:srgbClr val="000000">
                      <a:alpha val="43000"/>
                    </a:srgbClr>
                  </a:outerShdw>
                </a:effectLst>
              </a:rPr>
              <a:t>切</a:t>
            </a:r>
            <a:r>
              <a:rPr lang="zh-TW" altLang="zh-TW" b="1" spc="150" dirty="0">
                <a:ln w="11430"/>
                <a:solidFill>
                  <a:srgbClr val="C00000"/>
                </a:solidFill>
                <a:effectLst>
                  <a:outerShdw blurRad="25400" algn="tl" rotWithShape="0">
                    <a:srgbClr val="000000">
                      <a:alpha val="43000"/>
                    </a:srgbClr>
                  </a:outerShdw>
                </a:effectLst>
              </a:rPr>
              <a:t>貨販賣店</a:t>
            </a:r>
            <a:r>
              <a:rPr lang="zh-TW" altLang="zh-TW" b="1" spc="150" dirty="0">
                <a:ln w="11430"/>
                <a:effectLst>
                  <a:outerShdw blurRad="25400" algn="tl" rotWithShape="0">
                    <a:srgbClr val="000000">
                      <a:alpha val="43000"/>
                    </a:srgbClr>
                  </a:outerShdw>
                </a:effectLst>
              </a:rPr>
              <a:t>以低價大量購買製造商生產過剩的物品或瑕疵品，同時也收購倒閉商店的物品及季末未賣完的物品。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solidFill>
                  <a:srgbClr val="00B050"/>
                </a:solidFill>
                <a:effectLst>
                  <a:outerShdw blurRad="25400" algn="tl" rotWithShape="0">
                    <a:srgbClr val="000000">
                      <a:alpha val="43000"/>
                    </a:srgbClr>
                  </a:outerShdw>
                </a:effectLst>
              </a:rPr>
              <a:t>很多單一價格商店便是切貨量販店</a:t>
            </a:r>
            <a:r>
              <a:rPr lang="zh-TW" altLang="zh-TW" b="1" spc="150" dirty="0" smtClean="0">
                <a:ln w="11430"/>
                <a:solidFill>
                  <a:srgbClr val="00B050"/>
                </a:solidFill>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例如</a:t>
            </a:r>
            <a:r>
              <a:rPr lang="zh-TW" altLang="zh-TW" b="1" spc="150" dirty="0">
                <a:ln w="11430"/>
                <a:effectLst>
                  <a:outerShdw blurRad="25400" algn="tl" rotWithShape="0">
                    <a:srgbClr val="000000">
                      <a:alpha val="43000"/>
                    </a:srgbClr>
                  </a:outerShdw>
                </a:effectLst>
              </a:rPr>
              <a:t>每項均標價為</a:t>
            </a:r>
            <a:r>
              <a:rPr lang="en-US" altLang="zh-TW" b="1" spc="150" dirty="0">
                <a:ln w="11430"/>
                <a:effectLst>
                  <a:outerShdw blurRad="25400" algn="tl" rotWithShape="0">
                    <a:srgbClr val="000000">
                      <a:alpha val="43000"/>
                    </a:srgbClr>
                  </a:outerShdw>
                </a:effectLst>
              </a:rPr>
              <a:t>50</a:t>
            </a:r>
            <a:r>
              <a:rPr lang="zh-TW" altLang="zh-TW" b="1" spc="150" dirty="0">
                <a:ln w="11430"/>
                <a:effectLst>
                  <a:outerShdw blurRad="25400" algn="tl" rotWithShape="0">
                    <a:srgbClr val="000000">
                      <a:alpha val="43000"/>
                    </a:srgbClr>
                  </a:outerShdw>
                </a:effectLst>
              </a:rPr>
              <a:t>元</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切貨量販店不僅侷限於不知名品牌的產品，也有些是針對名牌商品，例如台北內湖的「</a:t>
            </a:r>
            <a:r>
              <a:rPr lang="en-US" altLang="zh-TW" b="1" spc="150" dirty="0">
                <a:ln w="11430"/>
                <a:effectLst>
                  <a:outerShdw blurRad="25400" algn="tl" rotWithShape="0">
                    <a:srgbClr val="000000">
                      <a:alpha val="43000"/>
                    </a:srgbClr>
                  </a:outerShdw>
                </a:effectLst>
              </a:rPr>
              <a:t>in base</a:t>
            </a:r>
            <a:r>
              <a:rPr lang="zh-TW" altLang="zh-TW" b="1" spc="150" dirty="0">
                <a:ln w="11430"/>
                <a:effectLst>
                  <a:outerShdw blurRad="25400" algn="tl" rotWithShape="0">
                    <a:srgbClr val="000000">
                      <a:alpha val="43000"/>
                    </a:srgbClr>
                  </a:outerShdw>
                </a:effectLst>
              </a:rPr>
              <a:t>」便是針對名牌商品的暢貨中心</a:t>
            </a:r>
          </a:p>
          <a:p>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16</a:t>
            </a:fld>
            <a:endParaRPr lang="zh-TW"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816" y="5624475"/>
            <a:ext cx="3207247" cy="109064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14" presetClass="entr" presetSubtype="5" fill="hold" nodeType="after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randombar(vertical)">
                                      <p:cBhvr>
                                        <p:cTn id="2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§14.3.9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工廠直營商店</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244827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工廠直營商店</a:t>
            </a:r>
            <a:r>
              <a:rPr lang="zh-TW" altLang="zh-TW" b="1" spc="150" dirty="0">
                <a:ln w="11430"/>
                <a:effectLst>
                  <a:outerShdw blurRad="25400" algn="tl" rotWithShape="0">
                    <a:srgbClr val="000000">
                      <a:alpha val="43000"/>
                    </a:srgbClr>
                  </a:outerShdw>
                </a:effectLst>
              </a:rPr>
              <a:t>是由製造商所擁有及經營的低價零售店，它們將傳統通路中，當季沒賣完的產品轉到直營店中販賣，所以它只賣單一廠商的產品，並以</a:t>
            </a:r>
            <a:r>
              <a:rPr lang="zh-TW" altLang="zh-TW" b="1" spc="150" dirty="0">
                <a:ln w="11430"/>
                <a:solidFill>
                  <a:srgbClr val="FF0066"/>
                </a:solidFill>
                <a:effectLst>
                  <a:outerShdw blurRad="25400" algn="tl" rotWithShape="0">
                    <a:srgbClr val="000000">
                      <a:alpha val="43000"/>
                    </a:srgbClr>
                  </a:outerShdw>
                </a:effectLst>
              </a:rPr>
              <a:t>銷售庫存品</a:t>
            </a:r>
            <a:r>
              <a:rPr lang="zh-TW" altLang="zh-TW" b="1" spc="150" dirty="0" smtClean="0">
                <a:ln w="11430"/>
                <a:effectLst>
                  <a:outerShdw blurRad="25400" algn="tl" rotWithShape="0">
                    <a:srgbClr val="000000">
                      <a:alpha val="43000"/>
                    </a:srgbClr>
                  </a:outerShdw>
                </a:effectLst>
              </a:rPr>
              <a:t>為主</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17</a:t>
            </a:fld>
            <a:endParaRPr lang="zh-TW" alt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34" b="19467"/>
          <a:stretch/>
        </p:blipFill>
        <p:spPr bwMode="auto">
          <a:xfrm>
            <a:off x="1907704" y="3645024"/>
            <a:ext cx="2488791"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689598"/>
            <a:ext cx="19716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340323" y="5446365"/>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a:t>
            </a:r>
            <a:r>
              <a:rPr lang="en-US" altLang="zh-TW" sz="2200" b="1" spc="150" dirty="0">
                <a:ln w="11430"/>
                <a:solidFill>
                  <a:srgbClr val="002060"/>
                </a:solidFill>
                <a:effectLst>
                  <a:outerShdw blurRad="25400" algn="tl" rotWithShape="0">
                    <a:srgbClr val="000000">
                      <a:alpha val="43000"/>
                    </a:srgbClr>
                  </a:outerShdw>
                </a:effectLst>
              </a:rPr>
              <a:t>NIKE</a:t>
            </a:r>
            <a:r>
              <a:rPr lang="zh-TW" altLang="zh-TW" sz="2200" b="1" spc="150" dirty="0">
                <a:ln w="11430"/>
                <a:solidFill>
                  <a:srgbClr val="002060"/>
                </a:solidFill>
                <a:effectLst>
                  <a:outerShdw blurRad="25400" algn="tl" rotWithShape="0">
                    <a:srgbClr val="000000">
                      <a:alpha val="43000"/>
                    </a:srgbClr>
                  </a:outerShdw>
                </a:effectLst>
              </a:rPr>
              <a:t>及遠東紡織均設有工廠直營商店，專賣其庫存產品。</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randombar(horizontal)">
                                      <p:cBhvr>
                                        <p:cTn id="12" dur="500"/>
                                        <p:tgtEl>
                                          <p:spTgt spid="10242"/>
                                        </p:tgtEl>
                                      </p:cBhvr>
                                    </p:animEffect>
                                  </p:childTnLst>
                                </p:cTn>
                              </p:par>
                              <p:par>
                                <p:cTn id="13" presetID="14" presetClass="entr" presetSubtype="1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randombar(horizontal)">
                                      <p:cBhvr>
                                        <p:cTn id="15" dur="500"/>
                                        <p:tgtEl>
                                          <p:spTgt spid="1024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18</a:t>
            </a:fld>
            <a:endParaRPr lang="zh-TW" altLang="en-US" dirty="0"/>
          </a:p>
        </p:txBody>
      </p:sp>
      <p:graphicFrame>
        <p:nvGraphicFramePr>
          <p:cNvPr id="6" name="資料庫圖表 5"/>
          <p:cNvGraphicFramePr/>
          <p:nvPr>
            <p:extLst>
              <p:ext uri="{D42A27DB-BD31-4B8C-83A1-F6EECF244321}">
                <p14:modId xmlns:p14="http://schemas.microsoft.com/office/powerpoint/2010/main" val="3947355751"/>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無店鋪零售</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19</a:t>
            </a:fld>
            <a:endParaRPr lang="zh-TW" altLang="en-US" dirty="0"/>
          </a:p>
        </p:txBody>
      </p:sp>
      <p:graphicFrame>
        <p:nvGraphicFramePr>
          <p:cNvPr id="6" name="資料庫圖表 5"/>
          <p:cNvGraphicFramePr/>
          <p:nvPr>
            <p:extLst>
              <p:ext uri="{D42A27DB-BD31-4B8C-83A1-F6EECF244321}">
                <p14:modId xmlns:p14="http://schemas.microsoft.com/office/powerpoint/2010/main" val="3089001292"/>
              </p:ext>
            </p:extLst>
          </p:nvPr>
        </p:nvGraphicFramePr>
        <p:xfrm>
          <a:off x="251520" y="1052737"/>
          <a:ext cx="872782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7" dur="500"/>
                                        <p:tgtEl>
                                          <p:spTgt spid="6">
                                            <p:graphicEl>
                                              <a:dgm id="{7814B25A-218F-4422-B88F-FE10F6BB2088}"/>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11" dur="500"/>
                                        <p:tgtEl>
                                          <p:spTgt spid="6">
                                            <p:graphicEl>
                                              <a:dgm id="{B9A237F8-A9EB-4AAD-A3D4-556A83688CB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A40E76B7-68DF-4F22-B12C-06D835B62148}"/>
                                            </p:graphicEl>
                                          </p:spTgt>
                                        </p:tgtEl>
                                        <p:attrNameLst>
                                          <p:attrName>style.visibility</p:attrName>
                                        </p:attrNameLst>
                                      </p:cBhvr>
                                      <p:to>
                                        <p:strVal val="visible"/>
                                      </p:to>
                                    </p:set>
                                    <p:animEffect transition="in" filter="fade">
                                      <p:cBhvr>
                                        <p:cTn id="15" dur="500"/>
                                        <p:tgtEl>
                                          <p:spTgt spid="6">
                                            <p:graphicEl>
                                              <a:dgm id="{A40E76B7-68DF-4F22-B12C-06D835B6214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FBAF7C1B-88F4-46D6-A2D1-41C1DF7CA655}"/>
                                            </p:graphicEl>
                                          </p:spTgt>
                                        </p:tgtEl>
                                        <p:attrNameLst>
                                          <p:attrName>style.visibility</p:attrName>
                                        </p:attrNameLst>
                                      </p:cBhvr>
                                      <p:to>
                                        <p:strVal val="visible"/>
                                      </p:to>
                                    </p:set>
                                    <p:animEffect transition="in" filter="fade">
                                      <p:cBhvr>
                                        <p:cTn id="19" dur="500"/>
                                        <p:tgtEl>
                                          <p:spTgt spid="6">
                                            <p:graphicEl>
                                              <a:dgm id="{FBAF7C1B-88F4-46D6-A2D1-41C1DF7CA65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E07599CD-0989-4FDB-B487-E82B59357C0C}"/>
                                            </p:graphicEl>
                                          </p:spTgt>
                                        </p:tgtEl>
                                        <p:attrNameLst>
                                          <p:attrName>style.visibility</p:attrName>
                                        </p:attrNameLst>
                                      </p:cBhvr>
                                      <p:to>
                                        <p:strVal val="visible"/>
                                      </p:to>
                                    </p:set>
                                    <p:animEffect transition="in" filter="fade">
                                      <p:cBhvr>
                                        <p:cTn id="23" dur="500"/>
                                        <p:tgtEl>
                                          <p:spTgt spid="6">
                                            <p:graphicEl>
                                              <a:dgm id="{E07599CD-0989-4FDB-B487-E82B59357C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14-</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1020688"/>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14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零售與批發</a:t>
            </a:r>
            <a:endParaRPr lang="zh-TW"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3792127096"/>
              </p:ext>
            </p:extLst>
          </p:nvPr>
        </p:nvGraphicFramePr>
        <p:xfrm>
          <a:off x="899592" y="980727"/>
          <a:ext cx="7488832" cy="53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D763A6A5-8698-4BED-B475-CD10A5055D30}"/>
                                            </p:graphicEl>
                                          </p:spTgt>
                                        </p:tgtEl>
                                        <p:attrNameLst>
                                          <p:attrName>style.visibility</p:attrName>
                                        </p:attrNameLst>
                                      </p:cBhvr>
                                      <p:to>
                                        <p:strVal val="visible"/>
                                      </p:to>
                                    </p:set>
                                    <p:animEffect transition="in" filter="wipe(left)">
                                      <p:cBhvr>
                                        <p:cTn id="23" dur="500"/>
                                        <p:tgtEl>
                                          <p:spTgt spid="2">
                                            <p:graphicEl>
                                              <a:dgm id="{D763A6A5-8698-4BED-B475-CD10A5055D30}"/>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48F15EF8-42FD-4CF2-8C8E-F3FB583962C9}"/>
                                            </p:graphicEl>
                                          </p:spTgt>
                                        </p:tgtEl>
                                        <p:attrNameLst>
                                          <p:attrName>style.visibility</p:attrName>
                                        </p:attrNameLst>
                                      </p:cBhvr>
                                      <p:to>
                                        <p:strVal val="visible"/>
                                      </p:to>
                                    </p:set>
                                    <p:animEffect transition="in" filter="wipe(left)">
                                      <p:cBhvr>
                                        <p:cTn id="27" dur="500"/>
                                        <p:tgtEl>
                                          <p:spTgt spid="2">
                                            <p:graphicEl>
                                              <a:dgm id="{48F15EF8-42FD-4CF2-8C8E-F3FB583962C9}"/>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B47A4CDC-1F31-4934-9ED3-F5DC0620B67E}"/>
                                            </p:graphicEl>
                                          </p:spTgt>
                                        </p:tgtEl>
                                        <p:attrNameLst>
                                          <p:attrName>style.visibility</p:attrName>
                                        </p:attrNameLst>
                                      </p:cBhvr>
                                      <p:to>
                                        <p:strVal val="visible"/>
                                      </p:to>
                                    </p:set>
                                    <p:animEffect transition="in" filter="wipe(left)">
                                      <p:cBhvr>
                                        <p:cTn id="31" dur="500"/>
                                        <p:tgtEl>
                                          <p:spTgt spid="2">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240681"/>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§14.4.1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自動販賣機</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85875"/>
            <a:ext cx="8229600" cy="300722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自動販賣</a:t>
            </a:r>
            <a:r>
              <a:rPr lang="zh-TW" altLang="zh-TW" b="1" spc="150" dirty="0" smtClean="0">
                <a:ln w="11430"/>
                <a:solidFill>
                  <a:srgbClr val="C00000"/>
                </a:solidFill>
                <a:effectLst>
                  <a:outerShdw blurRad="25400" algn="tl" rotWithShape="0">
                    <a:srgbClr val="000000">
                      <a:alpha val="43000"/>
                    </a:srgbClr>
                  </a:outerShdw>
                </a:effectLst>
              </a:rPr>
              <a:t>機</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由消費者投幣，使用機器來提供貨物，例如：香菸、飲料等</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自動</a:t>
            </a:r>
            <a:r>
              <a:rPr lang="zh-TW" altLang="zh-TW" b="1" spc="150" dirty="0">
                <a:ln w="11430"/>
                <a:effectLst>
                  <a:outerShdw blurRad="25400" algn="tl" rotWithShape="0">
                    <a:srgbClr val="000000">
                      <a:alpha val="43000"/>
                    </a:srgbClr>
                  </a:outerShdw>
                </a:effectLst>
              </a:rPr>
              <a:t>販賣機的最大好處在於</a:t>
            </a:r>
            <a:r>
              <a:rPr lang="zh-TW" altLang="zh-TW" b="1" spc="150" dirty="0">
                <a:ln w="11430"/>
                <a:solidFill>
                  <a:srgbClr val="00B050"/>
                </a:solidFill>
                <a:effectLst>
                  <a:outerShdw blurRad="25400" algn="tl" rotWithShape="0">
                    <a:srgbClr val="000000">
                      <a:alpha val="43000"/>
                    </a:srgbClr>
                  </a:outerShdw>
                </a:effectLst>
              </a:rPr>
              <a:t>節省人力</a:t>
            </a:r>
            <a:r>
              <a:rPr lang="zh-TW" altLang="zh-TW" b="1" spc="150" dirty="0">
                <a:ln w="11430"/>
                <a:effectLst>
                  <a:outerShdw blurRad="25400" algn="tl" rotWithShape="0">
                    <a:srgbClr val="000000">
                      <a:alpha val="43000"/>
                    </a:srgbClr>
                  </a:outerShdw>
                </a:effectLst>
              </a:rPr>
              <a:t>，並只需很小的空間，而且能提供</a:t>
            </a:r>
            <a:r>
              <a:rPr lang="zh-TW" altLang="zh-TW" b="1" spc="150" dirty="0">
                <a:ln w="11430"/>
                <a:solidFill>
                  <a:srgbClr val="0070C0"/>
                </a:solidFill>
                <a:effectLst>
                  <a:outerShdw blurRad="25400" algn="tl" rotWithShape="0">
                    <a:srgbClr val="000000">
                      <a:alpha val="43000"/>
                    </a:srgbClr>
                  </a:outerShdw>
                </a:effectLst>
              </a:rPr>
              <a:t>全天候的服務</a:t>
            </a:r>
            <a:r>
              <a:rPr lang="zh-TW" altLang="zh-TW" b="1" spc="150" dirty="0">
                <a:ln w="11430"/>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20</a:t>
            </a:fld>
            <a:endParaRPr lang="zh-TW"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65004"/>
            <a:ext cx="2943225"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591" y="3540064"/>
            <a:ext cx="2233960" cy="2982452"/>
          </a:xfrm>
          <a:prstGeom prst="roundRect">
            <a:avLst>
              <a:gd name="adj" fmla="val 128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randombar(horizontal)">
                                      <p:cBhvr>
                                        <p:cTn id="11" dur="500"/>
                                        <p:tgtEl>
                                          <p:spTgt spid="11267"/>
                                        </p:tgtEl>
                                      </p:cBhvr>
                                    </p:animEffect>
                                  </p:childTnLst>
                                </p:cTn>
                              </p:par>
                              <p:par>
                                <p:cTn id="12" presetID="14" presetClass="entr" presetSubtype="1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randombar(horizontal)">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§14.4.2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直銷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3456384"/>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直銷</a:t>
            </a:r>
            <a:r>
              <a:rPr lang="zh-TW" altLang="zh-TW" b="1" spc="150" dirty="0" smtClean="0">
                <a:ln w="11430"/>
                <a:solidFill>
                  <a:sysClr val="windowText" lastClr="000000"/>
                </a:solidFill>
                <a:effectLst>
                  <a:outerShdw blurRad="25400" algn="tl" rotWithShape="0">
                    <a:srgbClr val="000000">
                      <a:alpha val="43000"/>
                    </a:srgbClr>
                  </a:outerShdw>
                </a:effectLst>
              </a:rPr>
              <a:t>是</a:t>
            </a:r>
            <a:r>
              <a:rPr lang="zh-TW" altLang="zh-TW" b="1" spc="150" dirty="0">
                <a:ln w="11430"/>
                <a:solidFill>
                  <a:sysClr val="windowText" lastClr="000000"/>
                </a:solidFill>
                <a:effectLst>
                  <a:outerShdw blurRad="25400" algn="tl" rotWithShape="0">
                    <a:srgbClr val="000000">
                      <a:alpha val="43000"/>
                    </a:srgbClr>
                  </a:outerShdw>
                </a:effectLst>
              </a:rPr>
              <a:t>透過面對面或挨家挨戶的銷售展示來販賣</a:t>
            </a:r>
            <a:r>
              <a:rPr lang="zh-TW" altLang="zh-TW" b="1" spc="150" dirty="0" smtClean="0">
                <a:ln w="11430"/>
                <a:solidFill>
                  <a:sysClr val="windowText" lastClr="000000"/>
                </a:solidFill>
                <a:effectLst>
                  <a:outerShdw blurRad="25400" algn="tl" rotWithShape="0">
                    <a:srgbClr val="000000">
                      <a:alpha val="43000"/>
                    </a:srgbClr>
                  </a:outerShdw>
                </a:effectLst>
              </a:rPr>
              <a:t>商品，</a:t>
            </a:r>
            <a:r>
              <a:rPr lang="zh-TW" altLang="zh-TW" b="1" spc="150" dirty="0">
                <a:ln w="11430"/>
                <a:solidFill>
                  <a:sysClr val="windowText" lastClr="000000"/>
                </a:solidFill>
                <a:effectLst>
                  <a:outerShdw blurRad="25400" algn="tl" rotWithShape="0">
                    <a:srgbClr val="000000">
                      <a:alpha val="43000"/>
                    </a:srgbClr>
                  </a:outerShdw>
                </a:effectLst>
              </a:rPr>
              <a:t>傳統上又稱為</a:t>
            </a:r>
            <a:r>
              <a:rPr lang="zh-TW" altLang="zh-TW" b="1" spc="150" dirty="0">
                <a:ln w="11430"/>
                <a:solidFill>
                  <a:srgbClr val="0070C0"/>
                </a:solidFill>
                <a:effectLst>
                  <a:outerShdw blurRad="25400" algn="tl" rotWithShape="0">
                    <a:srgbClr val="000000">
                      <a:alpha val="43000"/>
                    </a:srgbClr>
                  </a:outerShdw>
                </a:effectLst>
              </a:rPr>
              <a:t>逐戶</a:t>
            </a:r>
            <a:r>
              <a:rPr lang="zh-TW" altLang="zh-TW" b="1" spc="150" dirty="0" smtClean="0">
                <a:ln w="11430"/>
                <a:solidFill>
                  <a:srgbClr val="0070C0"/>
                </a:solidFill>
                <a:effectLst>
                  <a:outerShdw blurRad="25400" algn="tl" rotWithShape="0">
                    <a:srgbClr val="000000">
                      <a:alpha val="43000"/>
                    </a:srgbClr>
                  </a:outerShdw>
                </a:effectLst>
              </a:rPr>
              <a:t>推銷</a:t>
            </a:r>
            <a:r>
              <a:rPr lang="zh-TW" altLang="en-US" b="1" spc="150" dirty="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ysClr val="windowText" lastClr="000000"/>
                </a:solidFill>
                <a:effectLst>
                  <a:outerShdw blurRad="25400" algn="tl" rotWithShape="0">
                    <a:srgbClr val="000000">
                      <a:alpha val="43000"/>
                    </a:srgbClr>
                  </a:outerShdw>
                </a:effectLst>
              </a:rPr>
              <a:t>直銷廠商提供一個在顧客的住家或產品實際使用場所來展示產品的機會。直銷也可以在顧客認為最適當的時間和地點，和顧客作</a:t>
            </a:r>
            <a:r>
              <a:rPr lang="zh-TW" altLang="zh-TW" b="1" spc="150" dirty="0">
                <a:ln w="11430"/>
                <a:solidFill>
                  <a:srgbClr val="00B050"/>
                </a:solidFill>
                <a:effectLst>
                  <a:outerShdw blurRad="25400" algn="tl" rotWithShape="0">
                    <a:srgbClr val="000000">
                      <a:alpha val="43000"/>
                    </a:srgbClr>
                  </a:outerShdw>
                </a:effectLst>
              </a:rPr>
              <a:t>面對面的接觸</a:t>
            </a:r>
            <a:r>
              <a:rPr lang="zh-TW" altLang="zh-TW" b="1" spc="150" dirty="0" smtClean="0">
                <a:ln w="11430"/>
                <a:solidFill>
                  <a:sysClr val="windowText" lastClr="000000"/>
                </a:solidFill>
                <a:effectLst>
                  <a:outerShdw blurRad="25400" algn="tl" rotWithShape="0">
                    <a:srgbClr val="000000">
                      <a:alpha val="43000"/>
                    </a:srgbClr>
                  </a:outerShdw>
                </a:effectLst>
              </a:rPr>
              <a:t>。</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21</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10" y="4725458"/>
            <a:ext cx="2729409" cy="1203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556984"/>
            <a:ext cx="2104256" cy="157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9552" t="4717" r="18430"/>
          <a:stretch/>
        </p:blipFill>
        <p:spPr bwMode="auto">
          <a:xfrm>
            <a:off x="6660232" y="4403541"/>
            <a:ext cx="1697956" cy="173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812155" y="6254531"/>
            <a:ext cx="7561462" cy="415498"/>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例如：雅芳化妝品、安麗和如新</a:t>
            </a:r>
            <a:r>
              <a:rPr lang="en-US" altLang="zh-TW" sz="2100" b="1" spc="150" dirty="0">
                <a:ln w="11430"/>
                <a:solidFill>
                  <a:srgbClr val="002060"/>
                </a:solidFill>
                <a:effectLst>
                  <a:outerShdw blurRad="25400" algn="tl" rotWithShape="0">
                    <a:srgbClr val="000000">
                      <a:alpha val="43000"/>
                    </a:srgbClr>
                  </a:outerShdw>
                </a:effectLst>
              </a:rPr>
              <a:t>(</a:t>
            </a:r>
            <a:r>
              <a:rPr lang="en-US" altLang="zh-TW" sz="2100" b="1" spc="150" dirty="0" err="1">
                <a:ln w="11430"/>
                <a:solidFill>
                  <a:srgbClr val="002060"/>
                </a:solidFill>
                <a:effectLst>
                  <a:outerShdw blurRad="25400" algn="tl" rotWithShape="0">
                    <a:srgbClr val="000000">
                      <a:alpha val="43000"/>
                    </a:srgbClr>
                  </a:outerShdw>
                </a:effectLst>
              </a:rPr>
              <a:t>Nuskin</a:t>
            </a:r>
            <a:r>
              <a:rPr lang="en-US" altLang="zh-TW" sz="2100" b="1" spc="150" dirty="0">
                <a:ln w="11430"/>
                <a:solidFill>
                  <a:srgbClr val="002060"/>
                </a:solidFill>
                <a:effectLst>
                  <a:outerShdw blurRad="25400" algn="tl" rotWithShape="0">
                    <a:srgbClr val="000000">
                      <a:alpha val="43000"/>
                    </a:srgbClr>
                  </a:outerShdw>
                </a:effectLst>
              </a:rPr>
              <a:t>)</a:t>
            </a:r>
            <a:r>
              <a:rPr lang="zh-TW" altLang="zh-TW" sz="2100" b="1" spc="150" dirty="0">
                <a:ln w="11430"/>
                <a:solidFill>
                  <a:srgbClr val="002060"/>
                </a:solidFill>
                <a:effectLst>
                  <a:outerShdw blurRad="25400" algn="tl" rotWithShape="0">
                    <a:srgbClr val="000000">
                      <a:alpha val="43000"/>
                    </a:srgbClr>
                  </a:outerShdw>
                </a:effectLst>
              </a:rPr>
              <a:t>公司的銷售</a:t>
            </a:r>
            <a:r>
              <a:rPr lang="zh-TW" altLang="zh-TW" sz="2100" b="1" spc="150" dirty="0" smtClean="0">
                <a:ln w="11430"/>
                <a:solidFill>
                  <a:srgbClr val="002060"/>
                </a:solidFill>
                <a:effectLst>
                  <a:outerShdw blurRad="25400" algn="tl" rotWithShape="0">
                    <a:srgbClr val="000000">
                      <a:alpha val="43000"/>
                    </a:srgbClr>
                  </a:outerShdw>
                </a:effectLst>
              </a:rPr>
              <a:t>方式</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par>
                                <p:cTn id="18" presetID="14" presetClass="entr" presetSubtype="1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85863"/>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§14.4.3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地攤</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7275"/>
            <a:ext cx="8229600" cy="417192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地攤</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以簡單的車輛、貨架、設備或推車，在街頭銷售商品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地攤一般傾向於銷售</a:t>
            </a:r>
            <a:r>
              <a:rPr lang="zh-TW" altLang="zh-TW" b="1" spc="150" dirty="0">
                <a:ln w="11430"/>
                <a:solidFill>
                  <a:srgbClr val="00B050"/>
                </a:solidFill>
                <a:effectLst>
                  <a:outerShdw blurRad="25400" algn="tl" rotWithShape="0">
                    <a:srgbClr val="000000">
                      <a:alpha val="43000"/>
                    </a:srgbClr>
                  </a:outerShdw>
                </a:effectLst>
              </a:rPr>
              <a:t>低價的便宜商品</a:t>
            </a:r>
            <a:r>
              <a:rPr lang="zh-TW" altLang="zh-TW" b="1" spc="150" dirty="0">
                <a:ln w="11430"/>
                <a:effectLst>
                  <a:outerShdw blurRad="25400" algn="tl" rotWithShape="0">
                    <a:srgbClr val="000000">
                      <a:alpha val="43000"/>
                    </a:srgbClr>
                  </a:outerShdw>
                </a:effectLst>
              </a:rPr>
              <a:t>，其最大的好處是能在人潮熙來攘往的地方設攤，而且不須支付昂貴的店面租金</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地攤通常不須納稅，又具有機動性，能根據人潮流動的情況來彈性調整銷售</a:t>
            </a:r>
            <a:r>
              <a:rPr lang="zh-TW" altLang="zh-TW" b="1" spc="150" dirty="0" smtClean="0">
                <a:ln w="11430"/>
                <a:solidFill>
                  <a:srgbClr val="9900CC"/>
                </a:solidFill>
                <a:effectLst>
                  <a:outerShdw blurRad="25400" algn="tl" rotWithShape="0">
                    <a:srgbClr val="000000">
                      <a:alpha val="43000"/>
                    </a:srgbClr>
                  </a:outerShdw>
                </a:effectLst>
              </a:rPr>
              <a:t>地點</a:t>
            </a:r>
            <a:r>
              <a:rPr lang="zh-TW" altLang="en-US" b="1" spc="150" dirty="0" smtClean="0">
                <a:ln w="11430"/>
                <a:solidFill>
                  <a:srgbClr val="9900CC"/>
                </a:solidFill>
                <a:effectLst>
                  <a:outerShdw blurRad="25400" algn="tl" rotWithShape="0">
                    <a:srgbClr val="000000">
                      <a:alpha val="43000"/>
                    </a:srgbClr>
                  </a:outerShdw>
                </a:effectLst>
              </a:rPr>
              <a:t>。</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22</a:t>
            </a:fld>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3" y="4776524"/>
            <a:ext cx="2995613" cy="1993445"/>
          </a:xfrm>
          <a:prstGeom prst="roundRect">
            <a:avLst>
              <a:gd name="adj" fmla="val 113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§14.4.4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直效行銷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3"/>
            <a:ext cx="8229600" cy="180020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直效</a:t>
            </a:r>
            <a:r>
              <a:rPr lang="zh-TW" altLang="zh-TW" sz="3000" b="1" spc="150" dirty="0" smtClean="0">
                <a:ln w="11430"/>
                <a:solidFill>
                  <a:srgbClr val="C00000"/>
                </a:solidFill>
                <a:effectLst>
                  <a:outerShdw blurRad="25400" algn="tl" rotWithShape="0">
                    <a:srgbClr val="000000">
                      <a:alpha val="43000"/>
                    </a:srgbClr>
                  </a:outerShdw>
                </a:effectLst>
              </a:rPr>
              <a:t>行銷</a:t>
            </a:r>
            <a:r>
              <a:rPr lang="zh-TW" altLang="zh-TW" sz="3000" b="1" spc="150" dirty="0" smtClean="0">
                <a:ln w="11430"/>
                <a:effectLst>
                  <a:outerShdw blurRad="25400" algn="tl" rotWithShape="0">
                    <a:srgbClr val="000000">
                      <a:alpha val="43000"/>
                    </a:srgbClr>
                  </a:outerShdw>
                </a:effectLst>
              </a:rPr>
              <a:t>亦</a:t>
            </a:r>
            <a:r>
              <a:rPr lang="zh-TW" altLang="zh-TW" sz="3000" b="1" spc="150" dirty="0">
                <a:ln w="11430"/>
                <a:effectLst>
                  <a:outerShdw blurRad="25400" algn="tl" rotWithShape="0">
                    <a:srgbClr val="000000">
                      <a:alpha val="43000"/>
                    </a:srgbClr>
                  </a:outerShdw>
                </a:effectLst>
              </a:rPr>
              <a:t>稱為直接回應</a:t>
            </a:r>
            <a:r>
              <a:rPr lang="zh-TW" altLang="zh-TW" sz="3000" b="1" spc="150" dirty="0" smtClean="0">
                <a:ln w="11430"/>
                <a:effectLst>
                  <a:outerShdw blurRad="25400" algn="tl" rotWithShape="0">
                    <a:srgbClr val="000000">
                      <a:alpha val="43000"/>
                    </a:srgbClr>
                  </a:outerShdw>
                </a:effectLst>
              </a:rPr>
              <a:t>行銷，</a:t>
            </a:r>
            <a:r>
              <a:rPr lang="zh-TW" altLang="zh-TW" sz="3000" b="1" spc="150" dirty="0">
                <a:ln w="11430"/>
                <a:effectLst>
                  <a:outerShdw blurRad="25400" algn="tl" rotWithShape="0">
                    <a:srgbClr val="000000">
                      <a:alpha val="43000"/>
                    </a:srgbClr>
                  </a:outerShdw>
                </a:effectLst>
              </a:rPr>
              <a:t>意指使用一些技術，讓消費者在家裡或辦公室直接購買商品，此技術包含：</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23</a:t>
            </a:fld>
            <a:endParaRPr lang="zh-TW" altLang="en-US" dirty="0"/>
          </a:p>
        </p:txBody>
      </p:sp>
      <p:graphicFrame>
        <p:nvGraphicFramePr>
          <p:cNvPr id="6" name="資料庫圖表 5"/>
          <p:cNvGraphicFramePr/>
          <p:nvPr>
            <p:extLst>
              <p:ext uri="{D42A27DB-BD31-4B8C-83A1-F6EECF244321}">
                <p14:modId xmlns:p14="http://schemas.microsoft.com/office/powerpoint/2010/main" val="2942897952"/>
              </p:ext>
            </p:extLst>
          </p:nvPr>
        </p:nvGraphicFramePr>
        <p:xfrm>
          <a:off x="35991" y="2708920"/>
          <a:ext cx="9072563" cy="139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1037" r="14468"/>
          <a:stretch/>
        </p:blipFill>
        <p:spPr bwMode="auto">
          <a:xfrm>
            <a:off x="0" y="4291012"/>
            <a:ext cx="1835696"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11-2"/>
          <p:cNvPicPr>
            <a:picLocks noChangeAspect="1" noChangeArrowheads="1"/>
          </p:cNvPicPr>
          <p:nvPr/>
        </p:nvPicPr>
        <p:blipFill rotWithShape="1">
          <a:blip r:embed="rId9">
            <a:extLst>
              <a:ext uri="{28A0092B-C50C-407E-A947-70E740481C1C}">
                <a14:useLocalDpi xmlns:a14="http://schemas.microsoft.com/office/drawing/2010/main" val="0"/>
              </a:ext>
            </a:extLst>
          </a:blip>
          <a:srcRect l="11075" r="11973"/>
          <a:stretch/>
        </p:blipFill>
        <p:spPr bwMode="auto">
          <a:xfrm>
            <a:off x="1935113" y="4291012"/>
            <a:ext cx="2022525" cy="2386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30240" r="9282"/>
          <a:stretch/>
        </p:blipFill>
        <p:spPr bwMode="auto">
          <a:xfrm>
            <a:off x="3997648" y="4352922"/>
            <a:ext cx="1584176"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14-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0410" y="4352922"/>
            <a:ext cx="2989371" cy="2005016"/>
          </a:xfrm>
          <a:prstGeom prst="roundRect">
            <a:avLst>
              <a:gd name="adj" fmla="val 81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t="22648" b="23592"/>
          <a:stretch/>
        </p:blipFill>
        <p:spPr bwMode="auto">
          <a:xfrm>
            <a:off x="7258571" y="4314823"/>
            <a:ext cx="1772984" cy="953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圖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64579" y="5829300"/>
            <a:ext cx="2536725" cy="614363"/>
          </a:xfrm>
          <a:prstGeom prst="rect">
            <a:avLst/>
          </a:prstGeom>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graphicEl>
                                              <a:dgm id="{F3B7F994-D24A-4F25-87C9-A6D1CCC04001}"/>
                                            </p:graphicEl>
                                          </p:spTgt>
                                        </p:tgtEl>
                                        <p:attrNameLst>
                                          <p:attrName>style.visibility</p:attrName>
                                        </p:attrNameLst>
                                      </p:cBhvr>
                                      <p:to>
                                        <p:strVal val="visible"/>
                                      </p:to>
                                    </p:set>
                                    <p:animEffect transition="in" filter="barn(outHorizontal)">
                                      <p:cBhvr>
                                        <p:cTn id="12" dur="500"/>
                                        <p:tgtEl>
                                          <p:spTgt spid="6">
                                            <p:graphicEl>
                                              <a:dgm id="{F3B7F994-D24A-4F25-87C9-A6D1CCC04001}"/>
                                            </p:graphic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horizontal)">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6">
                                            <p:graphicEl>
                                              <a:dgm id="{9621E30C-68E5-4CC1-95B1-01AE997804A5}"/>
                                            </p:graphicEl>
                                          </p:spTgt>
                                        </p:tgtEl>
                                        <p:attrNameLst>
                                          <p:attrName>style.visibility</p:attrName>
                                        </p:attrNameLst>
                                      </p:cBhvr>
                                      <p:to>
                                        <p:strVal val="visible"/>
                                      </p:to>
                                    </p:set>
                                    <p:animEffect transition="in" filter="barn(outHorizontal)">
                                      <p:cBhvr>
                                        <p:cTn id="21" dur="500"/>
                                        <p:tgtEl>
                                          <p:spTgt spid="6">
                                            <p:graphicEl>
                                              <a:dgm id="{9621E30C-68E5-4CC1-95B1-01AE997804A5}"/>
                                            </p:graphic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6">
                                            <p:graphicEl>
                                              <a:dgm id="{3A65DD60-BEAE-4FC7-891E-BB8EFBD00AF3}"/>
                                            </p:graphicEl>
                                          </p:spTgt>
                                        </p:tgtEl>
                                        <p:attrNameLst>
                                          <p:attrName>style.visibility</p:attrName>
                                        </p:attrNameLst>
                                      </p:cBhvr>
                                      <p:to>
                                        <p:strVal val="visible"/>
                                      </p:to>
                                    </p:set>
                                    <p:animEffect transition="in" filter="barn(outHorizontal)">
                                      <p:cBhvr>
                                        <p:cTn id="30" dur="500"/>
                                        <p:tgtEl>
                                          <p:spTgt spid="6">
                                            <p:graphicEl>
                                              <a:dgm id="{3A65DD60-BEAE-4FC7-891E-BB8EFBD00AF3}"/>
                                            </p:graphicEl>
                                          </p:spTgt>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randombar(horizontal)">
                                      <p:cBhvr>
                                        <p:cTn id="34" dur="5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6">
                                            <p:graphicEl>
                                              <a:dgm id="{6089B29C-6B05-402C-8B2F-FB649E5405DC}"/>
                                            </p:graphicEl>
                                          </p:spTgt>
                                        </p:tgtEl>
                                        <p:attrNameLst>
                                          <p:attrName>style.visibility</p:attrName>
                                        </p:attrNameLst>
                                      </p:cBhvr>
                                      <p:to>
                                        <p:strVal val="visible"/>
                                      </p:to>
                                    </p:set>
                                    <p:animEffect transition="in" filter="barn(outHorizontal)">
                                      <p:cBhvr>
                                        <p:cTn id="39" dur="500"/>
                                        <p:tgtEl>
                                          <p:spTgt spid="6">
                                            <p:graphicEl>
                                              <a:dgm id="{6089B29C-6B05-402C-8B2F-FB649E5405DC}"/>
                                            </p:graphic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500" fill="hold"/>
                                        <p:tgtEl>
                                          <p:spTgt spid="11"/>
                                        </p:tgtEl>
                                      </p:cBhvr>
                                      <p:by x="50000" y="50000"/>
                                    </p:animScale>
                                  </p:childTnLst>
                                </p:cTn>
                              </p:par>
                              <p:par>
                                <p:cTn id="48" presetID="42" presetClass="path" presetSubtype="0" accel="50000" decel="50000" fill="hold" nodeType="withEffect">
                                  <p:stCondLst>
                                    <p:cond delay="0"/>
                                  </p:stCondLst>
                                  <p:childTnLst>
                                    <p:animMotion origin="layout" path="M 2.77778E-6 2.96296E-6 L -0.07709 -0.03287 " pathEditMode="relative" rAng="0" ptsTypes="AA">
                                      <p:cBhvr>
                                        <p:cTn id="49" dur="500" fill="hold"/>
                                        <p:tgtEl>
                                          <p:spTgt spid="11"/>
                                        </p:tgtEl>
                                        <p:attrNameLst>
                                          <p:attrName>ppt_x</p:attrName>
                                          <p:attrName>ppt_y</p:attrName>
                                        </p:attrNameLst>
                                      </p:cBhvr>
                                      <p:rCtr x="-3854" y="-1644"/>
                                    </p:animMotion>
                                  </p:childTnLst>
                                </p:cTn>
                              </p:par>
                              <p:par>
                                <p:cTn id="50" presetID="16" presetClass="entr" presetSubtype="42" fill="hold" grpId="0" nodeType="withEffect">
                                  <p:stCondLst>
                                    <p:cond delay="0"/>
                                  </p:stCondLst>
                                  <p:childTnLst>
                                    <p:set>
                                      <p:cBhvr>
                                        <p:cTn id="51" dur="1" fill="hold">
                                          <p:stCondLst>
                                            <p:cond delay="0"/>
                                          </p:stCondLst>
                                        </p:cTn>
                                        <p:tgtEl>
                                          <p:spTgt spid="6">
                                            <p:graphicEl>
                                              <a:dgm id="{61EA5E31-3013-4E4E-AF7F-701AE7D09657}"/>
                                            </p:graphicEl>
                                          </p:spTgt>
                                        </p:tgtEl>
                                        <p:attrNameLst>
                                          <p:attrName>style.visibility</p:attrName>
                                        </p:attrNameLst>
                                      </p:cBhvr>
                                      <p:to>
                                        <p:strVal val="visible"/>
                                      </p:to>
                                    </p:set>
                                    <p:animEffect transition="in" filter="barn(outHorizontal)">
                                      <p:cBhvr>
                                        <p:cTn id="52" dur="500"/>
                                        <p:tgtEl>
                                          <p:spTgt spid="6">
                                            <p:graphicEl>
                                              <a:dgm id="{61EA5E31-3013-4E4E-AF7F-701AE7D09657}"/>
                                            </p:graphicEl>
                                          </p:spTgt>
                                        </p:tgtEl>
                                      </p:cBhvr>
                                    </p:animEffect>
                                  </p:childTnLst>
                                </p:cTn>
                              </p:par>
                            </p:childTnLst>
                          </p:cTn>
                        </p:par>
                        <p:par>
                          <p:cTn id="53" fill="hold">
                            <p:stCondLst>
                              <p:cond delay="500"/>
                            </p:stCondLst>
                            <p:childTnLst>
                              <p:par>
                                <p:cTn id="54" presetID="14" presetClass="entr" presetSubtype="10" fill="hold" nodeType="afterEffect">
                                  <p:stCondLst>
                                    <p:cond delay="0"/>
                                  </p:stCondLst>
                                  <p:childTnLst>
                                    <p:set>
                                      <p:cBhvr>
                                        <p:cTn id="55" dur="1" fill="hold">
                                          <p:stCondLst>
                                            <p:cond delay="0"/>
                                          </p:stCondLst>
                                        </p:cTn>
                                        <p:tgtEl>
                                          <p:spTgt spid="3076"/>
                                        </p:tgtEl>
                                        <p:attrNameLst>
                                          <p:attrName>style.visibility</p:attrName>
                                        </p:attrNameLst>
                                      </p:cBhvr>
                                      <p:to>
                                        <p:strVal val="visible"/>
                                      </p:to>
                                    </p:set>
                                    <p:animEffect transition="in" filter="randombar(horizontal)">
                                      <p:cBhvr>
                                        <p:cTn id="56" dur="500"/>
                                        <p:tgtEl>
                                          <p:spTgt spid="3076"/>
                                        </p:tgtEl>
                                      </p:cBhvr>
                                    </p:animEffect>
                                  </p:childTnLst>
                                </p:cTn>
                              </p:par>
                              <p:par>
                                <p:cTn id="57" presetID="14" presetClass="entr" presetSubtype="1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24</a:t>
            </a:fld>
            <a:endParaRPr lang="zh-TW" altLang="en-US" dirty="0"/>
          </a:p>
        </p:txBody>
      </p:sp>
      <p:graphicFrame>
        <p:nvGraphicFramePr>
          <p:cNvPr id="6" name="資料庫圖表 5"/>
          <p:cNvGraphicFramePr/>
          <p:nvPr>
            <p:extLst>
              <p:ext uri="{D42A27DB-BD31-4B8C-83A1-F6EECF244321}">
                <p14:modId xmlns:p14="http://schemas.microsoft.com/office/powerpoint/2010/main" val="83058686"/>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零售商的零售組合</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84784"/>
            <a:ext cx="8229600" cy="464137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零售商的目標通常包含以下幾點：</a:t>
            </a:r>
            <a:r>
              <a:rPr lang="zh-TW" altLang="zh-TW" b="1" spc="150" dirty="0">
                <a:ln w="11430"/>
                <a:solidFill>
                  <a:schemeClr val="tx1">
                    <a:lumMod val="50000"/>
                    <a:lumOff val="50000"/>
                  </a:schemeClr>
                </a:solidFill>
                <a:effectLst>
                  <a:outerShdw blurRad="25400" algn="tl" rotWithShape="0">
                    <a:srgbClr val="000000">
                      <a:alpha val="43000"/>
                    </a:srgbClr>
                  </a:outerShdw>
                </a:effectLst>
              </a:rPr>
              <a:t>更多來店人數、特定商品的更高銷售量、更好的商店印象、更大的市場占有率，以及更高的顧客滿意度。</a:t>
            </a:r>
          </a:p>
          <a:p>
            <a:r>
              <a:rPr lang="zh-TW" altLang="en-US" b="1" spc="150" dirty="0" smtClean="0">
                <a:ln w="11430"/>
                <a:effectLst>
                  <a:outerShdw blurRad="25400" algn="tl" rotWithShape="0">
                    <a:srgbClr val="000000">
                      <a:alpha val="43000"/>
                    </a:srgbClr>
                  </a:outerShdw>
                </a:effectLst>
              </a:rPr>
              <a:t>零售商的</a:t>
            </a:r>
            <a:r>
              <a:rPr lang="zh-TW" altLang="zh-TW" b="1" spc="150" dirty="0" smtClean="0">
                <a:ln w="11430"/>
                <a:effectLst>
                  <a:outerShdw blurRad="25400" algn="tl" rotWithShape="0">
                    <a:srgbClr val="000000">
                      <a:alpha val="43000"/>
                    </a:srgbClr>
                  </a:outerShdw>
                </a:effectLst>
              </a:rPr>
              <a:t>策略</a:t>
            </a:r>
            <a:r>
              <a:rPr lang="zh-TW" altLang="zh-TW" b="1" spc="150" dirty="0">
                <a:ln w="11430"/>
                <a:effectLst>
                  <a:outerShdw blurRad="25400" algn="tl" rotWithShape="0">
                    <a:srgbClr val="000000">
                      <a:alpha val="43000"/>
                    </a:srgbClr>
                  </a:outerShdw>
                </a:effectLst>
              </a:rPr>
              <a:t>關鍵是</a:t>
            </a:r>
            <a:r>
              <a:rPr lang="zh-TW" altLang="zh-TW" b="1" spc="150" dirty="0">
                <a:ln w="11430"/>
                <a:solidFill>
                  <a:srgbClr val="00B050"/>
                </a:solidFill>
                <a:effectLst>
                  <a:outerShdw blurRad="25400" algn="tl" rotWithShape="0">
                    <a:srgbClr val="000000">
                      <a:alpha val="43000"/>
                    </a:srgbClr>
                  </a:outerShdw>
                </a:effectLst>
              </a:rPr>
              <a:t>如何界定和選擇目標市場</a:t>
            </a:r>
            <a:r>
              <a:rPr lang="zh-TW" altLang="zh-TW" b="1" spc="150" dirty="0">
                <a:ln w="11430"/>
                <a:effectLst>
                  <a:outerShdw blurRad="25400" algn="tl" rotWithShape="0">
                    <a:srgbClr val="000000">
                      <a:alpha val="43000"/>
                    </a:srgbClr>
                  </a:outerShdw>
                </a:effectLst>
              </a:rPr>
              <a:t>，並</a:t>
            </a:r>
            <a:r>
              <a:rPr lang="zh-TW" altLang="zh-TW" b="1" spc="150" dirty="0">
                <a:ln w="11430"/>
                <a:solidFill>
                  <a:srgbClr val="00B050"/>
                </a:solidFill>
                <a:effectLst>
                  <a:outerShdw blurRad="25400" algn="tl" rotWithShape="0">
                    <a:srgbClr val="000000">
                      <a:alpha val="43000"/>
                    </a:srgbClr>
                  </a:outerShdw>
                </a:effectLst>
              </a:rPr>
              <a:t>發展適當的零售組合</a:t>
            </a:r>
            <a:r>
              <a:rPr lang="zh-TW" altLang="zh-TW" b="1" spc="150" dirty="0">
                <a:ln w="11430"/>
                <a:effectLst>
                  <a:outerShdw blurRad="25400" algn="tl" rotWithShape="0">
                    <a:srgbClr val="000000">
                      <a:alpha val="43000"/>
                    </a:srgbClr>
                  </a:outerShdw>
                </a:effectLst>
              </a:rPr>
              <a:t>。</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25</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85912"/>
            <a:ext cx="2130521" cy="1457725"/>
          </a:xfrm>
          <a:prstGeom prst="roundRect">
            <a:avLst>
              <a:gd name="adj" fmla="val 1022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randombar(vertical)">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§14.5.1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界定目標市場</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8714"/>
            <a:ext cx="6419056" cy="499745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在勾勒出零售商的零售組合之前，要先</a:t>
            </a:r>
            <a:r>
              <a:rPr lang="zh-TW" altLang="zh-TW" b="1" spc="150" dirty="0">
                <a:ln w="11430"/>
                <a:solidFill>
                  <a:srgbClr val="C00000"/>
                </a:solidFill>
                <a:effectLst>
                  <a:outerShdw blurRad="25400" algn="tl" rotWithShape="0">
                    <a:srgbClr val="000000">
                      <a:alpha val="43000"/>
                    </a:srgbClr>
                  </a:outerShdw>
                </a:effectLst>
              </a:rPr>
              <a:t>定義目標市場</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零售商的目標市場可以就</a:t>
            </a:r>
            <a:r>
              <a:rPr lang="zh-TW" altLang="zh-TW" b="1" spc="150" dirty="0">
                <a:ln w="11430"/>
                <a:solidFill>
                  <a:srgbClr val="0070C0"/>
                </a:solidFill>
                <a:effectLst>
                  <a:outerShdw blurRad="25400" algn="tl" rotWithShape="0">
                    <a:srgbClr val="000000">
                      <a:alpha val="43000"/>
                    </a:srgbClr>
                  </a:outerShdw>
                </a:effectLst>
              </a:rPr>
              <a:t>人口統計資料、地理資料和心理特質</a:t>
            </a:r>
            <a:r>
              <a:rPr lang="zh-TW" altLang="zh-TW" b="1" spc="150" dirty="0">
                <a:ln w="11430"/>
                <a:effectLst>
                  <a:outerShdw blurRad="25400" algn="tl" rotWithShape="0">
                    <a:srgbClr val="000000">
                      <a:alpha val="43000"/>
                    </a:srgbClr>
                  </a:outerShdw>
                </a:effectLst>
              </a:rPr>
              <a:t>等變數來加以界定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一個零售商要經常觀察和評估是否有新的趨勢會影響目標市場，並且在必要的情況下，機動地調整其零售組合。</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26</a:t>
            </a:fld>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59" y="1319633"/>
            <a:ext cx="1655615" cy="2049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939" y="3617578"/>
            <a:ext cx="1472653" cy="2814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vertical)">
                                      <p:cBhvr>
                                        <p:cTn id="16" dur="500"/>
                                        <p:tgtEl>
                                          <p:spTgt spid="5122"/>
                                        </p:tgtEl>
                                      </p:cBhvr>
                                    </p:animEffect>
                                  </p:childTnLst>
                                </p:cTn>
                              </p:par>
                              <p:par>
                                <p:cTn id="17" presetID="14" presetClass="entr" presetSubtype="5"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randombar(vertical)">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024971" cy="1071563"/>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§14.5.2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零售組合的選擇</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27</a:t>
            </a:fld>
            <a:endParaRPr lang="zh-TW" altLang="en-US" dirty="0"/>
          </a:p>
        </p:txBody>
      </p:sp>
      <p:sp>
        <p:nvSpPr>
          <p:cNvPr id="6" name="爆炸 1 5"/>
          <p:cNvSpPr/>
          <p:nvPr/>
        </p:nvSpPr>
        <p:spPr>
          <a:xfrm rot="21137082">
            <a:off x="6801156" y="939612"/>
            <a:ext cx="1953057" cy="129828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3600" b="1" spc="150" dirty="0">
                <a:ln w="11430"/>
                <a:solidFill>
                  <a:srgbClr val="C00000"/>
                </a:solidFill>
                <a:effectLst>
                  <a:outerShdw blurRad="25400" algn="tl" rotWithShape="0">
                    <a:srgbClr val="000000">
                      <a:alpha val="43000"/>
                    </a:srgbClr>
                  </a:outerShdw>
                </a:effectLst>
              </a:rPr>
              <a:t>6</a:t>
            </a:r>
            <a:r>
              <a:rPr lang="en-US" altLang="zh-TW" sz="3600" b="1" spc="150" dirty="0" smtClean="0">
                <a:ln w="11430"/>
                <a:solidFill>
                  <a:srgbClr val="C00000"/>
                </a:solidFill>
                <a:effectLst>
                  <a:outerShdw blurRad="25400" algn="tl" rotWithShape="0">
                    <a:srgbClr val="000000">
                      <a:alpha val="43000"/>
                    </a:srgbClr>
                  </a:outerShdw>
                </a:effectLst>
              </a:rPr>
              <a:t>P</a:t>
            </a:r>
            <a:endParaRPr lang="zh-TW" altLang="en-US" sz="3600" b="1" spc="150" dirty="0">
              <a:ln w="11430"/>
              <a:solidFill>
                <a:srgbClr val="C00000"/>
              </a:solidFill>
              <a:effectLst>
                <a:outerShdw blurRad="25400" algn="tl" rotWithShape="0">
                  <a:srgbClr val="000000">
                    <a:alpha val="43000"/>
                  </a:srgbClr>
                </a:outerShdw>
              </a:effectLst>
            </a:endParaRPr>
          </a:p>
        </p:txBody>
      </p:sp>
      <p:graphicFrame>
        <p:nvGraphicFramePr>
          <p:cNvPr id="7" name="資料庫圖表 6"/>
          <p:cNvGraphicFramePr/>
          <p:nvPr>
            <p:extLst>
              <p:ext uri="{D42A27DB-BD31-4B8C-83A1-F6EECF244321}">
                <p14:modId xmlns:p14="http://schemas.microsoft.com/office/powerpoint/2010/main" val="2315653393"/>
              </p:ext>
            </p:extLst>
          </p:nvPr>
        </p:nvGraphicFramePr>
        <p:xfrm>
          <a:off x="611560" y="1042989"/>
          <a:ext cx="7920880" cy="57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81210" y="4768577"/>
            <a:ext cx="191116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rgbClr val="002060"/>
                </a:solidFill>
                <a:effectLst>
                  <a:outerShdw blurRad="25400" algn="tl" rotWithShape="0">
                    <a:srgbClr val="000000">
                      <a:alpha val="43000"/>
                    </a:srgbClr>
                  </a:outerShdw>
                </a:effectLst>
              </a:rPr>
              <a:t>P</a:t>
            </a:r>
            <a:r>
              <a:rPr lang="en-US" altLang="zh-TW" sz="2200" b="1" spc="150" dirty="0" smtClean="0">
                <a:ln w="11430"/>
                <a:solidFill>
                  <a:srgbClr val="002060"/>
                </a:solidFill>
                <a:effectLst>
                  <a:outerShdw blurRad="25400" algn="tl" rotWithShape="0">
                    <a:srgbClr val="000000">
                      <a:alpha val="43000"/>
                    </a:srgbClr>
                  </a:outerShdw>
                </a:effectLst>
              </a:rPr>
              <a:t>resentation</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442144" y="2630636"/>
            <a:ext cx="1521570"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rgbClr val="002060"/>
                </a:solidFill>
                <a:effectLst>
                  <a:outerShdw blurRad="25400" algn="tl" rotWithShape="0">
                    <a:srgbClr val="000000">
                      <a:alpha val="43000"/>
                    </a:srgbClr>
                  </a:outerShdw>
                </a:effectLst>
              </a:rPr>
              <a:t>P</a:t>
            </a:r>
            <a:r>
              <a:rPr lang="en-US" altLang="zh-TW" sz="2200" b="1" spc="150" dirty="0" smtClean="0">
                <a:ln w="11430"/>
                <a:solidFill>
                  <a:srgbClr val="002060"/>
                </a:solidFill>
                <a:effectLst>
                  <a:outerShdw blurRad="25400" algn="tl" rotWithShape="0">
                    <a:srgbClr val="000000">
                      <a:alpha val="43000"/>
                    </a:srgbClr>
                  </a:outerShdw>
                </a:effectLst>
              </a:rPr>
              <a:t>ersonnel</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F0CF6C45-2C12-47F7-9791-A2A71BB14791}"/>
                                            </p:graphicEl>
                                          </p:spTgt>
                                        </p:tgtEl>
                                        <p:attrNameLst>
                                          <p:attrName>style.visibility</p:attrName>
                                        </p:attrNameLst>
                                      </p:cBhvr>
                                      <p:to>
                                        <p:strVal val="visible"/>
                                      </p:to>
                                    </p:set>
                                    <p:anim calcmode="lin" valueType="num">
                                      <p:cBhvr>
                                        <p:cTn id="7" dur="500" fill="hold"/>
                                        <p:tgtEl>
                                          <p:spTgt spid="7">
                                            <p:graphicEl>
                                              <a:dgm id="{F0CF6C45-2C12-47F7-9791-A2A71BB14791}"/>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F0CF6C45-2C12-47F7-9791-A2A71BB14791}"/>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F0CF6C45-2C12-47F7-9791-A2A71BB1479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AED29EDA-D666-48A6-BF5E-916C0C8D76D9}"/>
                                            </p:graphicEl>
                                          </p:spTgt>
                                        </p:tgtEl>
                                        <p:attrNameLst>
                                          <p:attrName>style.visibility</p:attrName>
                                        </p:attrNameLst>
                                      </p:cBhvr>
                                      <p:to>
                                        <p:strVal val="visible"/>
                                      </p:to>
                                    </p:set>
                                    <p:anim calcmode="lin" valueType="num">
                                      <p:cBhvr>
                                        <p:cTn id="14" dur="500" fill="hold"/>
                                        <p:tgtEl>
                                          <p:spTgt spid="7">
                                            <p:graphicEl>
                                              <a:dgm id="{AED29EDA-D666-48A6-BF5E-916C0C8D76D9}"/>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AED29EDA-D666-48A6-BF5E-916C0C8D76D9}"/>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AED29EDA-D666-48A6-BF5E-916C0C8D76D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graphicEl>
                                              <a:dgm id="{E4A11E62-8DDB-4294-AD07-06A0494B13CC}"/>
                                            </p:graphicEl>
                                          </p:spTgt>
                                        </p:tgtEl>
                                        <p:attrNameLst>
                                          <p:attrName>style.visibility</p:attrName>
                                        </p:attrNameLst>
                                      </p:cBhvr>
                                      <p:to>
                                        <p:strVal val="visible"/>
                                      </p:to>
                                    </p:set>
                                    <p:anim calcmode="lin" valueType="num">
                                      <p:cBhvr>
                                        <p:cTn id="19" dur="500" fill="hold"/>
                                        <p:tgtEl>
                                          <p:spTgt spid="7">
                                            <p:graphicEl>
                                              <a:dgm id="{E4A11E62-8DDB-4294-AD07-06A0494B13CC}"/>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E4A11E62-8DDB-4294-AD07-06A0494B13CC}"/>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E4A11E62-8DDB-4294-AD07-06A0494B13C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2CD4E3D2-03D6-4248-AEFB-A84563197A05}"/>
                                            </p:graphicEl>
                                          </p:spTgt>
                                        </p:tgtEl>
                                        <p:attrNameLst>
                                          <p:attrName>style.visibility</p:attrName>
                                        </p:attrNameLst>
                                      </p:cBhvr>
                                      <p:to>
                                        <p:strVal val="visible"/>
                                      </p:to>
                                    </p:set>
                                    <p:anim calcmode="lin" valueType="num">
                                      <p:cBhvr>
                                        <p:cTn id="26" dur="500" fill="hold"/>
                                        <p:tgtEl>
                                          <p:spTgt spid="7">
                                            <p:graphicEl>
                                              <a:dgm id="{2CD4E3D2-03D6-4248-AEFB-A84563197A0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2CD4E3D2-03D6-4248-AEFB-A84563197A0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2CD4E3D2-03D6-4248-AEFB-A84563197A05}"/>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graphicEl>
                                              <a:dgm id="{89F62F45-8998-4F6A-9D14-DB972E124312}"/>
                                            </p:graphicEl>
                                          </p:spTgt>
                                        </p:tgtEl>
                                        <p:attrNameLst>
                                          <p:attrName>style.visibility</p:attrName>
                                        </p:attrNameLst>
                                      </p:cBhvr>
                                      <p:to>
                                        <p:strVal val="visible"/>
                                      </p:to>
                                    </p:set>
                                    <p:anim calcmode="lin" valueType="num">
                                      <p:cBhvr>
                                        <p:cTn id="31" dur="500" fill="hold"/>
                                        <p:tgtEl>
                                          <p:spTgt spid="7">
                                            <p:graphicEl>
                                              <a:dgm id="{89F62F45-8998-4F6A-9D14-DB972E12431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89F62F45-8998-4F6A-9D14-DB972E12431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89F62F45-8998-4F6A-9D14-DB972E12431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E884F15D-E7FE-4ED7-A666-4D6CEC51ACEA}"/>
                                            </p:graphicEl>
                                          </p:spTgt>
                                        </p:tgtEl>
                                        <p:attrNameLst>
                                          <p:attrName>style.visibility</p:attrName>
                                        </p:attrNameLst>
                                      </p:cBhvr>
                                      <p:to>
                                        <p:strVal val="visible"/>
                                      </p:to>
                                    </p:set>
                                    <p:anim calcmode="lin" valueType="num">
                                      <p:cBhvr>
                                        <p:cTn id="38" dur="500" fill="hold"/>
                                        <p:tgtEl>
                                          <p:spTgt spid="7">
                                            <p:graphicEl>
                                              <a:dgm id="{E884F15D-E7FE-4ED7-A666-4D6CEC51ACEA}"/>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E884F15D-E7FE-4ED7-A666-4D6CEC51ACEA}"/>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E884F15D-E7FE-4ED7-A666-4D6CEC51ACEA}"/>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graphicEl>
                                              <a:dgm id="{8AA9DD46-552B-4E77-8EB7-356B0A7A1C8C}"/>
                                            </p:graphicEl>
                                          </p:spTgt>
                                        </p:tgtEl>
                                        <p:attrNameLst>
                                          <p:attrName>style.visibility</p:attrName>
                                        </p:attrNameLst>
                                      </p:cBhvr>
                                      <p:to>
                                        <p:strVal val="visible"/>
                                      </p:to>
                                    </p:set>
                                    <p:anim calcmode="lin" valueType="num">
                                      <p:cBhvr>
                                        <p:cTn id="43" dur="500" fill="hold"/>
                                        <p:tgtEl>
                                          <p:spTgt spid="7">
                                            <p:graphicEl>
                                              <a:dgm id="{8AA9DD46-552B-4E77-8EB7-356B0A7A1C8C}"/>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8AA9DD46-552B-4E77-8EB7-356B0A7A1C8C}"/>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8AA9DD46-552B-4E77-8EB7-356B0A7A1C8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graphicEl>
                                              <a:dgm id="{1B416395-233C-4A16-AF39-BDCEB0B17971}"/>
                                            </p:graphicEl>
                                          </p:spTgt>
                                        </p:tgtEl>
                                        <p:attrNameLst>
                                          <p:attrName>style.visibility</p:attrName>
                                        </p:attrNameLst>
                                      </p:cBhvr>
                                      <p:to>
                                        <p:strVal val="visible"/>
                                      </p:to>
                                    </p:set>
                                    <p:anim calcmode="lin" valueType="num">
                                      <p:cBhvr>
                                        <p:cTn id="50" dur="500" fill="hold"/>
                                        <p:tgtEl>
                                          <p:spTgt spid="7">
                                            <p:graphicEl>
                                              <a:dgm id="{1B416395-233C-4A16-AF39-BDCEB0B17971}"/>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1B416395-233C-4A16-AF39-BDCEB0B17971}"/>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1B416395-233C-4A16-AF39-BDCEB0B17971}"/>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
                                            <p:graphicEl>
                                              <a:dgm id="{B4950B67-95BF-46DB-83A4-4F00330FA6B1}"/>
                                            </p:graphicEl>
                                          </p:spTgt>
                                        </p:tgtEl>
                                        <p:attrNameLst>
                                          <p:attrName>style.visibility</p:attrName>
                                        </p:attrNameLst>
                                      </p:cBhvr>
                                      <p:to>
                                        <p:strVal val="visible"/>
                                      </p:to>
                                    </p:set>
                                    <p:anim calcmode="lin" valueType="num">
                                      <p:cBhvr>
                                        <p:cTn id="55" dur="500" fill="hold"/>
                                        <p:tgtEl>
                                          <p:spTgt spid="7">
                                            <p:graphicEl>
                                              <a:dgm id="{B4950B67-95BF-46DB-83A4-4F00330FA6B1}"/>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B4950B67-95BF-46DB-83A4-4F00330FA6B1}"/>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B4950B67-95BF-46DB-83A4-4F00330FA6B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graphicEl>
                                              <a:dgm id="{78374B86-36EB-430C-A913-4D105ADDB695}"/>
                                            </p:graphicEl>
                                          </p:spTgt>
                                        </p:tgtEl>
                                        <p:attrNameLst>
                                          <p:attrName>style.visibility</p:attrName>
                                        </p:attrNameLst>
                                      </p:cBhvr>
                                      <p:to>
                                        <p:strVal val="visible"/>
                                      </p:to>
                                    </p:set>
                                    <p:anim calcmode="lin" valueType="num">
                                      <p:cBhvr>
                                        <p:cTn id="62" dur="500" fill="hold"/>
                                        <p:tgtEl>
                                          <p:spTgt spid="7">
                                            <p:graphicEl>
                                              <a:dgm id="{78374B86-36EB-430C-A913-4D105ADDB695}"/>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8374B86-36EB-430C-A913-4D105ADDB695}"/>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8374B86-36EB-430C-A913-4D105ADDB69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graphicEl>
                                              <a:dgm id="{5E8A1E3C-5212-4C24-AC9B-90F45AD652ED}"/>
                                            </p:graphicEl>
                                          </p:spTgt>
                                        </p:tgtEl>
                                        <p:attrNameLst>
                                          <p:attrName>style.visibility</p:attrName>
                                        </p:attrNameLst>
                                      </p:cBhvr>
                                      <p:to>
                                        <p:strVal val="visible"/>
                                      </p:to>
                                    </p:set>
                                    <p:anim calcmode="lin" valueType="num">
                                      <p:cBhvr>
                                        <p:cTn id="67" dur="500" fill="hold"/>
                                        <p:tgtEl>
                                          <p:spTgt spid="7">
                                            <p:graphicEl>
                                              <a:dgm id="{5E8A1E3C-5212-4C24-AC9B-90F45AD652ED}"/>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E8A1E3C-5212-4C24-AC9B-90F45AD652ED}"/>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E8A1E3C-5212-4C24-AC9B-90F45AD652ED}"/>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graphicEl>
                                              <a:dgm id="{EB36DF7A-8413-4993-92D3-0AE714620FD2}"/>
                                            </p:graphicEl>
                                          </p:spTgt>
                                        </p:tgtEl>
                                        <p:attrNameLst>
                                          <p:attrName>style.visibility</p:attrName>
                                        </p:attrNameLst>
                                      </p:cBhvr>
                                      <p:to>
                                        <p:strVal val="visible"/>
                                      </p:to>
                                    </p:set>
                                    <p:anim calcmode="lin" valueType="num">
                                      <p:cBhvr>
                                        <p:cTn id="77" dur="500" fill="hold"/>
                                        <p:tgtEl>
                                          <p:spTgt spid="7">
                                            <p:graphicEl>
                                              <a:dgm id="{EB36DF7A-8413-4993-92D3-0AE714620FD2}"/>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EB36DF7A-8413-4993-92D3-0AE714620FD2}"/>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EB36DF7A-8413-4993-92D3-0AE714620FD2}"/>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
                                            <p:graphicEl>
                                              <a:dgm id="{2D8BE6CB-91A2-4A12-8BCF-C16C04F227C4}"/>
                                            </p:graphicEl>
                                          </p:spTgt>
                                        </p:tgtEl>
                                        <p:attrNameLst>
                                          <p:attrName>style.visibility</p:attrName>
                                        </p:attrNameLst>
                                      </p:cBhvr>
                                      <p:to>
                                        <p:strVal val="visible"/>
                                      </p:to>
                                    </p:set>
                                    <p:anim calcmode="lin" valueType="num">
                                      <p:cBhvr>
                                        <p:cTn id="82" dur="500" fill="hold"/>
                                        <p:tgtEl>
                                          <p:spTgt spid="7">
                                            <p:graphicEl>
                                              <a:dgm id="{2D8BE6CB-91A2-4A12-8BCF-C16C04F227C4}"/>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2D8BE6CB-91A2-4A12-8BCF-C16C04F227C4}"/>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2D8BE6CB-91A2-4A12-8BCF-C16C04F227C4}"/>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lvlOne"/>
        </p:bldSub>
      </p:bldGraphic>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28</a:t>
            </a:fld>
            <a:endParaRPr lang="zh-TW" altLang="en-US" dirty="0"/>
          </a:p>
        </p:txBody>
      </p:sp>
      <p:graphicFrame>
        <p:nvGraphicFramePr>
          <p:cNvPr id="6" name="資料庫圖表 5"/>
          <p:cNvGraphicFramePr/>
          <p:nvPr>
            <p:extLst>
              <p:ext uri="{D42A27DB-BD31-4B8C-83A1-F6EECF244321}">
                <p14:modId xmlns:p14="http://schemas.microsoft.com/office/powerpoint/2010/main" val="2281905783"/>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§14.6.1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零售業的趨勢</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29</a:t>
            </a:fld>
            <a:endParaRPr lang="zh-TW" altLang="en-US" dirty="0"/>
          </a:p>
        </p:txBody>
      </p:sp>
      <p:sp>
        <p:nvSpPr>
          <p:cNvPr id="6" name="AutoShape 3"/>
          <p:cNvSpPr>
            <a:spLocks noChangeArrowheads="1"/>
          </p:cNvSpPr>
          <p:nvPr/>
        </p:nvSpPr>
        <p:spPr bwMode="auto">
          <a:xfrm>
            <a:off x="179512" y="1412801"/>
            <a:ext cx="4104456" cy="914400"/>
          </a:xfrm>
          <a:prstGeom prst="roundRect">
            <a:avLst>
              <a:gd name="adj" fmla="val 16667"/>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全球性的零售</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7" name="AutoShape 4"/>
          <p:cNvSpPr>
            <a:spLocks noChangeArrowheads="1"/>
          </p:cNvSpPr>
          <p:nvPr/>
        </p:nvSpPr>
        <p:spPr bwMode="auto">
          <a:xfrm>
            <a:off x="4499992" y="1412776"/>
            <a:ext cx="4536504" cy="914400"/>
          </a:xfrm>
          <a:prstGeom prst="roundRect">
            <a:avLst>
              <a:gd name="adj" fmla="val 16667"/>
            </a:avLst>
          </a:prstGeom>
          <a:solidFill>
            <a:srgbClr val="0070C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a:ln w="11430"/>
                <a:solidFill>
                  <a:srgbClr val="F8F8F8"/>
                </a:solidFill>
                <a:effectLst>
                  <a:outerShdw blurRad="25400" algn="tl" rotWithShape="0">
                    <a:srgbClr val="000000">
                      <a:alpha val="43000"/>
                    </a:srgbClr>
                  </a:outerShdw>
                </a:effectLst>
                <a:latin typeface="+mn-ea"/>
              </a:rPr>
              <a:t>娛樂性消費</a:t>
            </a:r>
          </a:p>
        </p:txBody>
      </p:sp>
      <p:sp>
        <p:nvSpPr>
          <p:cNvPr id="8" name="AutoShape 3"/>
          <p:cNvSpPr>
            <a:spLocks noChangeArrowheads="1"/>
          </p:cNvSpPr>
          <p:nvPr/>
        </p:nvSpPr>
        <p:spPr bwMode="auto">
          <a:xfrm>
            <a:off x="179512" y="3933056"/>
            <a:ext cx="4104456" cy="914400"/>
          </a:xfrm>
          <a:prstGeom prst="roundRect">
            <a:avLst>
              <a:gd name="adj" fmla="val 16667"/>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特許加盟的興起</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9" name="AutoShape 4"/>
          <p:cNvSpPr>
            <a:spLocks noChangeArrowheads="1"/>
          </p:cNvSpPr>
          <p:nvPr/>
        </p:nvSpPr>
        <p:spPr bwMode="auto">
          <a:xfrm>
            <a:off x="4499992" y="3933030"/>
            <a:ext cx="4644008" cy="914426"/>
          </a:xfrm>
          <a:prstGeom prst="roundRect">
            <a:avLst>
              <a:gd name="adj" fmla="val 16667"/>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900" b="1" spc="150" dirty="0" smtClean="0">
                <a:ln w="11430"/>
                <a:solidFill>
                  <a:srgbClr val="F8F8F8"/>
                </a:solidFill>
                <a:effectLst>
                  <a:outerShdw blurRad="25400" algn="tl" rotWithShape="0">
                    <a:srgbClr val="000000">
                      <a:alpha val="43000"/>
                    </a:srgbClr>
                  </a:outerShdw>
                </a:effectLst>
                <a:latin typeface="+mn-ea"/>
              </a:rPr>
              <a:t>更具便利性及效率性的銷售</a:t>
            </a:r>
            <a:endParaRPr lang="zh-TW" altLang="en-US" sz="2900" b="1" spc="150" dirty="0">
              <a:ln w="11430"/>
              <a:solidFill>
                <a:srgbClr val="F8F8F8"/>
              </a:solidFill>
              <a:effectLst>
                <a:outerShdw blurRad="25400" algn="tl" rotWithShape="0">
                  <a:srgbClr val="000000">
                    <a:alpha val="43000"/>
                  </a:srgbClr>
                </a:outerShdw>
              </a:effectLst>
              <a:latin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84364"/>
            <a:ext cx="1343984" cy="132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462" y="2467026"/>
            <a:ext cx="1341313" cy="1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841" y="2594620"/>
            <a:ext cx="2681429" cy="200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659" y="4781917"/>
            <a:ext cx="2602632" cy="194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7166012" y="3142969"/>
            <a:ext cx="199736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麥當勞的遊戲空間設計，以及位於台北市內湖的美麗華摩天輪都是結合了零售與娛樂來創造商機。</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93216" y="4913786"/>
            <a:ext cx="4221609"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特許加盟是商店複製的概念，加盟體系的加盟業主會授予加盟者去經營或販賣其產品的權利。</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2" name="矩形 11"/>
          <p:cNvSpPr/>
          <p:nvPr/>
        </p:nvSpPr>
        <p:spPr>
          <a:xfrm>
            <a:off x="4470845" y="5020843"/>
            <a:ext cx="4572000" cy="110799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零售業者將會提供更便利及更具效率的服務給顧客，使得顧客更能享受購物的樂趣。</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17" name="矩形 16"/>
          <p:cNvSpPr/>
          <p:nvPr/>
        </p:nvSpPr>
        <p:spPr>
          <a:xfrm>
            <a:off x="4442841" y="2467026"/>
            <a:ext cx="4600004"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麥當勞的遊戲空間設計，以及位於台北市內湖的美麗華摩天輪都是結合了零售與娛樂來創造商機。</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randombar(horizontal)">
                                      <p:cBhvr>
                                        <p:cTn id="11" dur="500"/>
                                        <p:tgtEl>
                                          <p:spTgt spid="614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randombar(horizontal)">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randombar(horizontal)">
                                      <p:cBhvr>
                                        <p:cTn id="24" dur="500"/>
                                        <p:tgtEl>
                                          <p:spTgt spid="6148"/>
                                        </p:tgtEl>
                                      </p:cBhvr>
                                    </p:animEffect>
                                  </p:childTnLst>
                                </p:cTn>
                              </p:par>
                              <p:par>
                                <p:cTn id="25" presetID="14" presetClass="entr" presetSubtype="10"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randombar(horizontal)">
                                      <p:cBhvr>
                                        <p:cTn id="27" dur="500"/>
                                        <p:tgtEl>
                                          <p:spTgt spid="614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50"/>
                                        <p:tgtEl>
                                          <p:spTgt spid="6148"/>
                                        </p:tgtEl>
                                      </p:cBhvr>
                                    </p:animEffect>
                                    <p:set>
                                      <p:cBhvr>
                                        <p:cTn id="35" dur="1" fill="hold">
                                          <p:stCondLst>
                                            <p:cond delay="249"/>
                                          </p:stCondLst>
                                        </p:cTn>
                                        <p:tgtEl>
                                          <p:spTgt spid="61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6149"/>
                                        </p:tgtEl>
                                      </p:cBhvr>
                                    </p:animEffect>
                                    <p:set>
                                      <p:cBhvr>
                                        <p:cTn id="38" dur="1" fill="hold">
                                          <p:stCondLst>
                                            <p:cond delay="249"/>
                                          </p:stCondLst>
                                        </p:cTn>
                                        <p:tgtEl>
                                          <p:spTgt spid="614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50"/>
                                        <p:tgtEl>
                                          <p:spTgt spid="10"/>
                                        </p:tgtEl>
                                      </p:cBhvr>
                                    </p:animEffect>
                                    <p:set>
                                      <p:cBhvr>
                                        <p:cTn id="41" dur="1" fill="hold">
                                          <p:stCondLst>
                                            <p:cond delay="249"/>
                                          </p:stCondLst>
                                        </p:cTn>
                                        <p:tgtEl>
                                          <p:spTgt spid="10"/>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0" grpId="1"/>
      <p:bldP spid="11" grpId="0"/>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3568" y="0"/>
            <a:ext cx="8003232" cy="1268760"/>
          </a:xfrm>
        </p:spPr>
        <p:txBody>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vs.</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批發商</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smtClean="0"/>
              <a:t>14-</a:t>
            </a:r>
            <a:fld id="{B26F0F54-EDFB-4D3E-95FE-4222E89E373E}" type="slidenum">
              <a:rPr lang="zh-TW" altLang="en-US" smtClean="0"/>
              <a:t>3</a:t>
            </a:fld>
            <a:endParaRPr lang="zh-TW" altLang="en-US" dirty="0"/>
          </a:p>
        </p:txBody>
      </p:sp>
      <p:sp>
        <p:nvSpPr>
          <p:cNvPr id="6" name="AutoShape 3"/>
          <p:cNvSpPr>
            <a:spLocks noChangeArrowheads="1"/>
          </p:cNvSpPr>
          <p:nvPr/>
        </p:nvSpPr>
        <p:spPr bwMode="auto">
          <a:xfrm>
            <a:off x="1336229" y="1412801"/>
            <a:ext cx="2286000" cy="914400"/>
          </a:xfrm>
          <a:prstGeom prst="roundRect">
            <a:avLst>
              <a:gd name="adj" fmla="val 16667"/>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a:ln w="11430"/>
                <a:solidFill>
                  <a:srgbClr val="F8F8F8"/>
                </a:solidFill>
                <a:effectLst>
                  <a:outerShdw blurRad="25400" algn="tl" rotWithShape="0">
                    <a:srgbClr val="000000">
                      <a:alpha val="43000"/>
                    </a:srgbClr>
                  </a:outerShdw>
                </a:effectLst>
                <a:latin typeface="+mn-ea"/>
              </a:rPr>
              <a:t>零售 </a:t>
            </a:r>
          </a:p>
        </p:txBody>
      </p:sp>
      <p:sp>
        <p:nvSpPr>
          <p:cNvPr id="7" name="AutoShape 4"/>
          <p:cNvSpPr>
            <a:spLocks noChangeArrowheads="1"/>
          </p:cNvSpPr>
          <p:nvPr/>
        </p:nvSpPr>
        <p:spPr bwMode="auto">
          <a:xfrm>
            <a:off x="6066432" y="1412776"/>
            <a:ext cx="2286000" cy="914400"/>
          </a:xfrm>
          <a:prstGeom prst="roundRect">
            <a:avLst>
              <a:gd name="adj" fmla="val 16667"/>
            </a:avLst>
          </a:prstGeom>
          <a:solidFill>
            <a:srgbClr val="0070C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批發商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8" name="Text Box 5"/>
          <p:cNvSpPr txBox="1">
            <a:spLocks noChangeArrowheads="1"/>
          </p:cNvSpPr>
          <p:nvPr/>
        </p:nvSpPr>
        <p:spPr bwMode="auto">
          <a:xfrm>
            <a:off x="174973" y="2564904"/>
            <a:ext cx="46085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a:ln w="11430"/>
                <a:solidFill>
                  <a:srgbClr val="00B050"/>
                </a:solidFill>
                <a:effectLst>
                  <a:outerShdw blurRad="25400" algn="tl" rotWithShape="0">
                    <a:srgbClr val="000000">
                      <a:alpha val="43000"/>
                    </a:srgbClr>
                  </a:outerShdw>
                </a:effectLst>
                <a:latin typeface="+mn-ea"/>
              </a:rPr>
              <a:t>指將貨品與服務銷售給最終消費者和家計單位，以供個人和家庭使用，而非供商業使用的所有相關</a:t>
            </a:r>
            <a:r>
              <a:rPr lang="zh-TW" altLang="en-US" sz="2200" b="1" spc="150" dirty="0" smtClean="0">
                <a:ln w="11430"/>
                <a:solidFill>
                  <a:srgbClr val="00B050"/>
                </a:solidFill>
                <a:effectLst>
                  <a:outerShdw blurRad="25400" algn="tl" rotWithShape="0">
                    <a:srgbClr val="000000">
                      <a:alpha val="43000"/>
                    </a:srgbClr>
                  </a:outerShdw>
                </a:effectLst>
                <a:latin typeface="+mn-ea"/>
              </a:rPr>
              <a:t>活動。 </a:t>
            </a:r>
            <a:endParaRPr lang="zh-TW" altLang="en-US" sz="2200" b="1" spc="150" dirty="0">
              <a:ln w="11430"/>
              <a:solidFill>
                <a:srgbClr val="00B050"/>
              </a:solidFill>
              <a:effectLst>
                <a:outerShdw blurRad="25400" algn="tl" rotWithShape="0">
                  <a:srgbClr val="000000">
                    <a:alpha val="43000"/>
                  </a:srgbClr>
                </a:outerShdw>
              </a:effectLst>
              <a:latin typeface="+mn-ea"/>
            </a:endParaRPr>
          </a:p>
        </p:txBody>
      </p:sp>
      <p:sp>
        <p:nvSpPr>
          <p:cNvPr id="9" name="Text Box 6"/>
          <p:cNvSpPr txBox="1">
            <a:spLocks noChangeArrowheads="1"/>
          </p:cNvSpPr>
          <p:nvPr/>
        </p:nvSpPr>
        <p:spPr bwMode="auto">
          <a:xfrm>
            <a:off x="5234854" y="2571748"/>
            <a:ext cx="38519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a:ln w="11430"/>
                <a:solidFill>
                  <a:srgbClr val="002060"/>
                </a:solidFill>
                <a:effectLst>
                  <a:outerShdw blurRad="25400" algn="tl" rotWithShape="0">
                    <a:srgbClr val="000000">
                      <a:alpha val="43000"/>
                    </a:srgbClr>
                  </a:outerShdw>
                </a:effectLst>
                <a:latin typeface="+mn-ea"/>
              </a:rPr>
              <a:t>向製造商購買貨品，然後再轉售給企業、政府單位、其他的中盤商或零售商的</a:t>
            </a:r>
            <a:r>
              <a:rPr lang="zh-TW" altLang="en-US" sz="2200" b="1" spc="150" dirty="0" smtClean="0">
                <a:ln w="11430"/>
                <a:solidFill>
                  <a:srgbClr val="002060"/>
                </a:solidFill>
                <a:effectLst>
                  <a:outerShdw blurRad="25400" algn="tl" rotWithShape="0">
                    <a:srgbClr val="000000">
                      <a:alpha val="43000"/>
                    </a:srgbClr>
                  </a:outerShdw>
                </a:effectLst>
                <a:latin typeface="+mn-ea"/>
              </a:rPr>
              <a:t>組織。 </a:t>
            </a:r>
            <a:endParaRPr lang="zh-TW" altLang="en-US" sz="2200" b="1" spc="150" dirty="0">
              <a:ln w="11430"/>
              <a:solidFill>
                <a:srgbClr val="002060"/>
              </a:solidFill>
              <a:effectLst>
                <a:outerShdw blurRad="25400" algn="tl" rotWithShape="0">
                  <a:srgbClr val="000000">
                    <a:alpha val="43000"/>
                  </a:srgbClr>
                </a:outerShdw>
              </a:effectLst>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43" y="4100822"/>
            <a:ext cx="2881982" cy="21587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892" y="4065726"/>
            <a:ext cx="3001293" cy="2248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dirty="0" smtClean="0">
                <a:latin typeface="微軟正黑體" pitchFamily="34" charset="-120"/>
                <a:ea typeface="微軟正黑體" pitchFamily="34" charset="-120"/>
              </a:rPr>
              <a:t>行銷管理   </a:t>
            </a:r>
            <a:r>
              <a:rPr lang="en-US" altLang="zh-TW" dirty="0" smtClean="0">
                <a:latin typeface="微軟正黑體" pitchFamily="34" charset="-120"/>
                <a:ea typeface="微軟正黑體" pitchFamily="34" charset="-120"/>
              </a:rPr>
              <a:t>Chapter 14   </a:t>
            </a:r>
            <a:r>
              <a:rPr lang="zh-TW" altLang="en-US" dirty="0"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2" name="標題 1"/>
          <p:cNvSpPr>
            <a:spLocks noGrp="1"/>
          </p:cNvSpPr>
          <p:nvPr>
            <p:ph type="title"/>
          </p:nvPr>
        </p:nvSpPr>
        <p:spPr>
          <a:xfrm>
            <a:off x="457200" y="0"/>
            <a:ext cx="8229600" cy="957263"/>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§14.6.2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零售所面臨的未來挑戰</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42975"/>
            <a:ext cx="8229600" cy="5654378"/>
          </a:xfrm>
          <a:solidFill>
            <a:schemeClr val="bg1"/>
          </a:solidFill>
        </p:spPr>
        <p:txBody>
          <a:bodyPr>
            <a:noAutofit/>
            <a:scene3d>
              <a:camera prst="orthographicFront"/>
              <a:lightRig rig="soft" dir="t">
                <a:rot lat="0" lon="0" rev="10800000"/>
              </a:lightRig>
            </a:scene3d>
            <a:sp3d>
              <a:bevelT w="27940" h="12700"/>
              <a:contourClr>
                <a:srgbClr val="DDDDDD"/>
              </a:contourClr>
            </a:sp3d>
          </a:bodyPr>
          <a:lstStyle/>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顧客流失的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不少傳統零售業是相當缺乏效率的，對於環境的變化與未來的挑戰也沒有適當的反應與準備</a:t>
            </a:r>
            <a:r>
              <a:rPr lang="zh-TW" altLang="zh-TW" sz="2700" b="1" spc="150" dirty="0" smtClean="0">
                <a:ln w="11430"/>
                <a:effectLst>
                  <a:outerShdw blurRad="25400" algn="tl" rotWithShape="0">
                    <a:srgbClr val="000000">
                      <a:alpha val="43000"/>
                    </a:srgbClr>
                  </a:outerShdw>
                </a:effectLst>
              </a:rPr>
              <a:t>，以致</a:t>
            </a:r>
            <a:r>
              <a:rPr lang="zh-TW" altLang="zh-TW" sz="2700" b="1" spc="150" dirty="0">
                <a:ln w="11430"/>
                <a:effectLst>
                  <a:outerShdw blurRad="25400" algn="tl" rotWithShape="0">
                    <a:srgbClr val="000000">
                      <a:alpha val="43000"/>
                    </a:srgbClr>
                  </a:outerShdw>
                </a:effectLst>
              </a:rPr>
              <a:t>會開始面臨顧客基礎鬆動和核心顧客流失的危機</a:t>
            </a:r>
            <a:r>
              <a:rPr lang="zh-TW" altLang="zh-TW" sz="2700" b="1" spc="150" dirty="0" smtClean="0">
                <a:ln w="11430"/>
                <a:effectLst>
                  <a:outerShdw blurRad="25400" algn="tl" rotWithShape="0">
                    <a:srgbClr val="000000">
                      <a:alpha val="43000"/>
                    </a:srgbClr>
                  </a:outerShdw>
                </a:effectLst>
              </a:rPr>
              <a:t>。</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通路關係的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從供應鏈的觀點來看，整個通路體系要成為一體，必須延伸通路經營的範圍與觀念，因此需要建構新的通路關係。</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零售科技的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零售科技的發展帶來了新的危機與挑戰。</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零售道德的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未來零售商將面臨零售道德的嚴厲挑戰。</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國際化的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國際化帶來零售業的新競爭者，但也帶來新的機會。</a:t>
            </a:r>
            <a:endParaRPr lang="zh-TW" altLang="en-US" sz="27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30</a:t>
            </a:fld>
            <a:endParaRPr lang="zh-TW" altLang="en-US" dirty="0"/>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31</a:t>
            </a:fld>
            <a:endParaRPr lang="zh-TW" altLang="en-US" dirty="0"/>
          </a:p>
        </p:txBody>
      </p:sp>
      <p:graphicFrame>
        <p:nvGraphicFramePr>
          <p:cNvPr id="6" name="資料庫圖表 5"/>
          <p:cNvGraphicFramePr/>
          <p:nvPr>
            <p:extLst>
              <p:ext uri="{D42A27DB-BD31-4B8C-83A1-F6EECF244321}">
                <p14:modId xmlns:p14="http://schemas.microsoft.com/office/powerpoint/2010/main" val="1577691464"/>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28588"/>
            <a:ext cx="8229600" cy="128905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§14.7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批發商的類型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32</a:t>
            </a:fld>
            <a:endParaRPr lang="zh-TW" altLang="en-US" dirty="0"/>
          </a:p>
        </p:txBody>
      </p:sp>
      <p:sp>
        <p:nvSpPr>
          <p:cNvPr id="6" name="AutoShape 3"/>
          <p:cNvSpPr>
            <a:spLocks noChangeArrowheads="1"/>
          </p:cNvSpPr>
          <p:nvPr/>
        </p:nvSpPr>
        <p:spPr bwMode="auto">
          <a:xfrm>
            <a:off x="4849814" y="3548063"/>
            <a:ext cx="1404937" cy="53816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經紀商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grpSp>
        <p:nvGrpSpPr>
          <p:cNvPr id="8" name="Group 5"/>
          <p:cNvGrpSpPr>
            <a:grpSpLocks/>
          </p:cNvGrpSpPr>
          <p:nvPr/>
        </p:nvGrpSpPr>
        <p:grpSpPr bwMode="auto">
          <a:xfrm>
            <a:off x="4841877" y="4345782"/>
            <a:ext cx="2438400" cy="1331913"/>
            <a:chOff x="3037" y="2457"/>
            <a:chExt cx="1536" cy="839"/>
          </a:xfrm>
        </p:grpSpPr>
        <p:sp>
          <p:nvSpPr>
            <p:cNvPr id="9" name="AutoShape 6"/>
            <p:cNvSpPr>
              <a:spLocks noChangeArrowheads="1"/>
            </p:cNvSpPr>
            <p:nvPr/>
          </p:nvSpPr>
          <p:spPr bwMode="auto">
            <a:xfrm>
              <a:off x="3037" y="2675"/>
              <a:ext cx="885" cy="31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代理商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cxnSp>
          <p:nvCxnSpPr>
            <p:cNvPr id="10" name="AutoShape 7"/>
            <p:cNvCxnSpPr>
              <a:cxnSpLocks noChangeShapeType="1"/>
              <a:stCxn id="9" idx="3"/>
              <a:endCxn id="39" idx="1"/>
            </p:cNvCxnSpPr>
            <p:nvPr/>
          </p:nvCxnSpPr>
          <p:spPr bwMode="auto">
            <a:xfrm>
              <a:off x="3922" y="2832"/>
              <a:ext cx="621" cy="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11" name="Freeform 8"/>
            <p:cNvSpPr>
              <a:spLocks/>
            </p:cNvSpPr>
            <p:nvPr/>
          </p:nvSpPr>
          <p:spPr bwMode="auto">
            <a:xfrm>
              <a:off x="4239" y="2457"/>
              <a:ext cx="334" cy="839"/>
            </a:xfrm>
            <a:custGeom>
              <a:avLst/>
              <a:gdLst>
                <a:gd name="T0" fmla="*/ 317 w 334"/>
                <a:gd name="T1" fmla="*/ 0 h 410"/>
                <a:gd name="T2" fmla="*/ 0 w 334"/>
                <a:gd name="T3" fmla="*/ 0 h 410"/>
                <a:gd name="T4" fmla="*/ 0 w 334"/>
                <a:gd name="T5" fmla="*/ 410 h 410"/>
                <a:gd name="T6" fmla="*/ 334 w 334"/>
                <a:gd name="T7" fmla="*/ 410 h 410"/>
              </a:gdLst>
              <a:ahLst/>
              <a:cxnLst>
                <a:cxn ang="0">
                  <a:pos x="T0" y="T1"/>
                </a:cxn>
                <a:cxn ang="0">
                  <a:pos x="T2" y="T3"/>
                </a:cxn>
                <a:cxn ang="0">
                  <a:pos x="T4" y="T5"/>
                </a:cxn>
                <a:cxn ang="0">
                  <a:pos x="T6" y="T7"/>
                </a:cxn>
              </a:cxnLst>
              <a:rect l="0" t="0" r="r" b="b"/>
              <a:pathLst>
                <a:path w="334" h="410">
                  <a:moveTo>
                    <a:pt x="317" y="0"/>
                  </a:moveTo>
                  <a:lnTo>
                    <a:pt x="0" y="0"/>
                  </a:lnTo>
                  <a:lnTo>
                    <a:pt x="0" y="410"/>
                  </a:lnTo>
                  <a:lnTo>
                    <a:pt x="334" y="41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sp>
        <p:nvSpPr>
          <p:cNvPr id="12" name="AutoShape 9"/>
          <p:cNvSpPr>
            <a:spLocks noChangeArrowheads="1"/>
          </p:cNvSpPr>
          <p:nvPr/>
        </p:nvSpPr>
        <p:spPr bwMode="auto">
          <a:xfrm>
            <a:off x="4443214" y="1651002"/>
            <a:ext cx="3093615" cy="49847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完整服務的批發盤商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sp>
        <p:nvSpPr>
          <p:cNvPr id="13" name="AutoShape 10"/>
          <p:cNvSpPr>
            <a:spLocks noChangeArrowheads="1"/>
          </p:cNvSpPr>
          <p:nvPr/>
        </p:nvSpPr>
        <p:spPr bwMode="auto">
          <a:xfrm>
            <a:off x="4432300" y="2641600"/>
            <a:ext cx="3093614" cy="49847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部分服務的批發盤商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grpSp>
        <p:nvGrpSpPr>
          <p:cNvPr id="14" name="Group 11"/>
          <p:cNvGrpSpPr>
            <a:grpSpLocks/>
          </p:cNvGrpSpPr>
          <p:nvPr/>
        </p:nvGrpSpPr>
        <p:grpSpPr bwMode="auto">
          <a:xfrm>
            <a:off x="2259015" y="1900239"/>
            <a:ext cx="2184401" cy="990600"/>
            <a:chOff x="1410" y="1029"/>
            <a:chExt cx="1376" cy="624"/>
          </a:xfrm>
        </p:grpSpPr>
        <p:sp>
          <p:nvSpPr>
            <p:cNvPr id="15" name="AutoShape 12"/>
            <p:cNvSpPr>
              <a:spLocks noChangeArrowheads="1"/>
            </p:cNvSpPr>
            <p:nvPr/>
          </p:nvSpPr>
          <p:spPr bwMode="auto">
            <a:xfrm>
              <a:off x="1410" y="1182"/>
              <a:ext cx="885" cy="44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rgbClr val="002060"/>
                  </a:solidFill>
                  <a:effectLst>
                    <a:outerShdw blurRad="25400" algn="tl" rotWithShape="0">
                      <a:srgbClr val="000000">
                        <a:alpha val="43000"/>
                      </a:srgbClr>
                    </a:outerShdw>
                  </a:effectLst>
                  <a:latin typeface="+mn-ea"/>
                </a:rPr>
                <a:t>批發盤商</a:t>
              </a:r>
              <a:endParaRPr lang="zh-TW" altLang="en-US" sz="2000" b="1" spc="150">
                <a:ln w="11430"/>
                <a:solidFill>
                  <a:srgbClr val="002060"/>
                </a:solidFill>
                <a:effectLst>
                  <a:outerShdw blurRad="25400" algn="tl" rotWithShape="0">
                    <a:srgbClr val="000000">
                      <a:alpha val="43000"/>
                    </a:srgbClr>
                  </a:outerShdw>
                </a:effectLst>
                <a:latin typeface="+mn-ea"/>
              </a:endParaRPr>
            </a:p>
          </p:txBody>
        </p:sp>
        <p:cxnSp>
          <p:nvCxnSpPr>
            <p:cNvPr id="16" name="AutoShape 13"/>
            <p:cNvCxnSpPr>
              <a:cxnSpLocks noChangeShapeType="1"/>
              <a:stCxn id="12" idx="1"/>
              <a:endCxn id="13" idx="1"/>
            </p:cNvCxnSpPr>
            <p:nvPr/>
          </p:nvCxnSpPr>
          <p:spPr bwMode="auto">
            <a:xfrm rot="10800000" flipV="1">
              <a:off x="2779" y="1029"/>
              <a:ext cx="7" cy="624"/>
            </a:xfrm>
            <a:prstGeom prst="bentConnector3">
              <a:avLst>
                <a:gd name="adj1" fmla="val 2194557"/>
              </a:avLst>
            </a:prstGeom>
            <a:ln>
              <a:headEnd/>
              <a:tailEnd/>
            </a:ln>
          </p:spPr>
          <p:style>
            <a:lnRef idx="1">
              <a:schemeClr val="dk1"/>
            </a:lnRef>
            <a:fillRef idx="0">
              <a:schemeClr val="dk1"/>
            </a:fillRef>
            <a:effectRef idx="0">
              <a:schemeClr val="dk1"/>
            </a:effectRef>
            <a:fontRef idx="minor">
              <a:schemeClr val="tx1"/>
            </a:fontRef>
          </p:style>
        </p:cxnSp>
        <p:sp>
          <p:nvSpPr>
            <p:cNvPr id="17" name="Line 14"/>
            <p:cNvSpPr>
              <a:spLocks noChangeShapeType="1"/>
            </p:cNvSpPr>
            <p:nvPr/>
          </p:nvSpPr>
          <p:spPr bwMode="auto">
            <a:xfrm flipH="1" flipV="1">
              <a:off x="2294" y="1397"/>
              <a:ext cx="348" cy="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grpSp>
        <p:nvGrpSpPr>
          <p:cNvPr id="18" name="Group 15"/>
          <p:cNvGrpSpPr>
            <a:grpSpLocks/>
          </p:cNvGrpSpPr>
          <p:nvPr/>
        </p:nvGrpSpPr>
        <p:grpSpPr bwMode="auto">
          <a:xfrm>
            <a:off x="2259013" y="3816353"/>
            <a:ext cx="2590801" cy="1123950"/>
            <a:chOff x="1410" y="2236"/>
            <a:chExt cx="1632" cy="708"/>
          </a:xfrm>
        </p:grpSpPr>
        <p:sp>
          <p:nvSpPr>
            <p:cNvPr id="19" name="AutoShape 16"/>
            <p:cNvSpPr>
              <a:spLocks noChangeArrowheads="1"/>
            </p:cNvSpPr>
            <p:nvPr/>
          </p:nvSpPr>
          <p:spPr bwMode="auto">
            <a:xfrm>
              <a:off x="1410" y="2347"/>
              <a:ext cx="1382" cy="44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rgbClr val="002060"/>
                  </a:solidFill>
                  <a:effectLst>
                    <a:outerShdw blurRad="25400" algn="tl" rotWithShape="0">
                      <a:srgbClr val="000000">
                        <a:alpha val="43000"/>
                      </a:srgbClr>
                    </a:outerShdw>
                  </a:effectLst>
                  <a:latin typeface="+mn-ea"/>
                </a:rPr>
                <a:t>經紀商與代理商</a:t>
              </a:r>
              <a:endParaRPr lang="zh-TW" altLang="en-US" sz="2000" b="1" spc="150">
                <a:ln w="11430"/>
                <a:solidFill>
                  <a:srgbClr val="002060"/>
                </a:solidFill>
                <a:effectLst>
                  <a:outerShdw blurRad="25400" algn="tl" rotWithShape="0">
                    <a:srgbClr val="000000">
                      <a:alpha val="43000"/>
                    </a:srgbClr>
                  </a:outerShdw>
                </a:effectLst>
                <a:latin typeface="+mn-ea"/>
              </a:endParaRPr>
            </a:p>
          </p:txBody>
        </p:sp>
        <p:cxnSp>
          <p:nvCxnSpPr>
            <p:cNvPr id="20" name="AutoShape 17"/>
            <p:cNvCxnSpPr>
              <a:cxnSpLocks noChangeShapeType="1"/>
              <a:stCxn id="6" idx="1"/>
              <a:endCxn id="9" idx="1"/>
            </p:cNvCxnSpPr>
            <p:nvPr/>
          </p:nvCxnSpPr>
          <p:spPr bwMode="auto">
            <a:xfrm rot="10800000" flipV="1">
              <a:off x="3037" y="2236"/>
              <a:ext cx="5" cy="708"/>
            </a:xfrm>
            <a:prstGeom prst="bentConnector3">
              <a:avLst>
                <a:gd name="adj1" fmla="val 2980181"/>
              </a:avLst>
            </a:prstGeom>
            <a:ln>
              <a:headEnd/>
              <a:tailEnd/>
            </a:ln>
          </p:spPr>
          <p:style>
            <a:lnRef idx="1">
              <a:schemeClr val="dk1"/>
            </a:lnRef>
            <a:fillRef idx="0">
              <a:schemeClr val="dk1"/>
            </a:fillRef>
            <a:effectRef idx="0">
              <a:schemeClr val="dk1"/>
            </a:effectRef>
            <a:fontRef idx="minor">
              <a:schemeClr val="tx1"/>
            </a:fontRef>
          </p:style>
        </p:cxnSp>
        <p:sp>
          <p:nvSpPr>
            <p:cNvPr id="21" name="Line 18"/>
            <p:cNvSpPr>
              <a:spLocks noChangeShapeType="1"/>
            </p:cNvSpPr>
            <p:nvPr/>
          </p:nvSpPr>
          <p:spPr bwMode="auto">
            <a:xfrm flipV="1">
              <a:off x="2792" y="2586"/>
              <a:ext cx="111" cy="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grpSp>
        <p:nvGrpSpPr>
          <p:cNvPr id="22" name="Group 19"/>
          <p:cNvGrpSpPr>
            <a:grpSpLocks/>
          </p:cNvGrpSpPr>
          <p:nvPr/>
        </p:nvGrpSpPr>
        <p:grpSpPr bwMode="auto">
          <a:xfrm>
            <a:off x="250826" y="2498725"/>
            <a:ext cx="1995488" cy="1849438"/>
            <a:chOff x="145" y="1406"/>
            <a:chExt cx="1257" cy="1165"/>
          </a:xfrm>
        </p:grpSpPr>
        <p:grpSp>
          <p:nvGrpSpPr>
            <p:cNvPr id="23" name="Group 20"/>
            <p:cNvGrpSpPr>
              <a:grpSpLocks/>
            </p:cNvGrpSpPr>
            <p:nvPr/>
          </p:nvGrpSpPr>
          <p:grpSpPr bwMode="auto">
            <a:xfrm>
              <a:off x="145" y="1406"/>
              <a:ext cx="1257" cy="1165"/>
              <a:chOff x="145" y="1406"/>
              <a:chExt cx="1257" cy="1165"/>
            </a:xfrm>
          </p:grpSpPr>
          <p:sp>
            <p:nvSpPr>
              <p:cNvPr id="25" name="AutoShape 21"/>
              <p:cNvSpPr>
                <a:spLocks noChangeArrowheads="1"/>
              </p:cNvSpPr>
              <p:nvPr/>
            </p:nvSpPr>
            <p:spPr bwMode="auto">
              <a:xfrm>
                <a:off x="145" y="1844"/>
                <a:ext cx="980" cy="34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800" b="1" spc="150">
                    <a:ln w="11430"/>
                    <a:solidFill>
                      <a:srgbClr val="00B050"/>
                    </a:solidFill>
                    <a:effectLst>
                      <a:outerShdw blurRad="25400" algn="tl" rotWithShape="0">
                        <a:srgbClr val="000000">
                          <a:alpha val="43000"/>
                        </a:srgbClr>
                      </a:outerShdw>
                    </a:effectLst>
                    <a:latin typeface="+mn-ea"/>
                  </a:rPr>
                  <a:t>批發商</a:t>
                </a:r>
                <a:endParaRPr lang="zh-TW" altLang="en-US" sz="2400" b="1" spc="150">
                  <a:ln w="11430"/>
                  <a:solidFill>
                    <a:srgbClr val="00B050"/>
                  </a:solidFill>
                  <a:effectLst>
                    <a:outerShdw blurRad="25400" algn="tl" rotWithShape="0">
                      <a:srgbClr val="000000">
                        <a:alpha val="43000"/>
                      </a:srgbClr>
                    </a:outerShdw>
                  </a:effectLst>
                  <a:latin typeface="+mn-ea"/>
                </a:endParaRPr>
              </a:p>
            </p:txBody>
          </p:sp>
          <p:cxnSp>
            <p:nvCxnSpPr>
              <p:cNvPr id="26" name="AutoShape 22"/>
              <p:cNvCxnSpPr>
                <a:cxnSpLocks noChangeShapeType="1"/>
              </p:cNvCxnSpPr>
              <p:nvPr/>
            </p:nvCxnSpPr>
            <p:spPr bwMode="auto">
              <a:xfrm rot="10800000" flipH="1" flipV="1">
                <a:off x="1401" y="1406"/>
                <a:ext cx="1" cy="1165"/>
              </a:xfrm>
              <a:prstGeom prst="bentConnector3">
                <a:avLst>
                  <a:gd name="adj1" fmla="val -13500000"/>
                </a:avLst>
              </a:prstGeom>
              <a:ln>
                <a:headEnd/>
                <a:tailEnd/>
              </a:ln>
            </p:spPr>
            <p:style>
              <a:lnRef idx="1">
                <a:schemeClr val="dk1"/>
              </a:lnRef>
              <a:fillRef idx="0">
                <a:schemeClr val="dk1"/>
              </a:fillRef>
              <a:effectRef idx="0">
                <a:schemeClr val="dk1"/>
              </a:effectRef>
              <a:fontRef idx="minor">
                <a:schemeClr val="tx1"/>
              </a:fontRef>
            </p:style>
          </p:cxnSp>
        </p:grpSp>
        <p:sp>
          <p:nvSpPr>
            <p:cNvPr id="24" name="Line 23"/>
            <p:cNvSpPr>
              <a:spLocks noChangeShapeType="1"/>
            </p:cNvSpPr>
            <p:nvPr/>
          </p:nvSpPr>
          <p:spPr bwMode="auto">
            <a:xfrm>
              <a:off x="1117" y="2017"/>
              <a:ext cx="151"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sp>
        <p:nvSpPr>
          <p:cNvPr id="38" name="圓角矩形 37"/>
          <p:cNvSpPr/>
          <p:nvPr/>
        </p:nvSpPr>
        <p:spPr>
          <a:xfrm>
            <a:off x="7229476" y="3906841"/>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smtClean="0">
                <a:ln w="11430"/>
                <a:solidFill>
                  <a:srgbClr val="7030A0"/>
                </a:solidFill>
                <a:effectLst>
                  <a:outerShdw blurRad="25400" algn="tl" rotWithShape="0">
                    <a:srgbClr val="000000">
                      <a:alpha val="43000"/>
                    </a:srgbClr>
                  </a:outerShdw>
                </a:effectLst>
              </a:rPr>
              <a:t>製造代理商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39" name="圓角矩形 38"/>
          <p:cNvSpPr/>
          <p:nvPr/>
        </p:nvSpPr>
        <p:spPr>
          <a:xfrm>
            <a:off x="7232849" y="4687891"/>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a:ln w="11430"/>
                <a:solidFill>
                  <a:srgbClr val="7030A0"/>
                </a:solidFill>
                <a:effectLst>
                  <a:outerShdw blurRad="25400" algn="tl" rotWithShape="0">
                    <a:srgbClr val="000000">
                      <a:alpha val="43000"/>
                    </a:srgbClr>
                  </a:outerShdw>
                </a:effectLst>
              </a:rPr>
              <a:t>銷售</a:t>
            </a:r>
            <a:r>
              <a:rPr lang="zh-TW" altLang="en-US" sz="2400" b="1" spc="150" dirty="0" smtClean="0">
                <a:ln w="11430"/>
                <a:solidFill>
                  <a:srgbClr val="7030A0"/>
                </a:solidFill>
                <a:effectLst>
                  <a:outerShdw blurRad="25400" algn="tl" rotWithShape="0">
                    <a:srgbClr val="000000">
                      <a:alpha val="43000"/>
                    </a:srgbClr>
                  </a:outerShdw>
                </a:effectLst>
              </a:rPr>
              <a:t>代理商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40" name="圓角矩形 39"/>
          <p:cNvSpPr/>
          <p:nvPr/>
        </p:nvSpPr>
        <p:spPr>
          <a:xfrm>
            <a:off x="7200901" y="5465764"/>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smtClean="0">
                <a:ln w="11430"/>
                <a:solidFill>
                  <a:srgbClr val="7030A0"/>
                </a:solidFill>
                <a:effectLst>
                  <a:outerShdw blurRad="25400" algn="tl" rotWithShape="0">
                    <a:srgbClr val="000000">
                      <a:alpha val="43000"/>
                    </a:srgbClr>
                  </a:outerShdw>
                </a:effectLst>
              </a:rPr>
              <a:t>佣金商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46" name="文字方塊 45"/>
          <p:cNvSpPr txBox="1"/>
          <p:nvPr/>
        </p:nvSpPr>
        <p:spPr>
          <a:xfrm>
            <a:off x="3131840" y="5968998"/>
            <a:ext cx="3182046"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圖</a:t>
            </a:r>
            <a:r>
              <a:rPr lang="en-US" altLang="zh-TW" sz="2400" b="1" spc="150" dirty="0" smtClean="0">
                <a:ln w="11430"/>
                <a:solidFill>
                  <a:srgbClr val="FF0066"/>
                </a:solidFill>
                <a:effectLst>
                  <a:outerShdw blurRad="25400" algn="tl" rotWithShape="0">
                    <a:srgbClr val="000000">
                      <a:alpha val="43000"/>
                    </a:srgbClr>
                  </a:outerShdw>
                </a:effectLst>
              </a:rPr>
              <a:t>14-3 </a:t>
            </a:r>
            <a:r>
              <a:rPr lang="zh-TW" altLang="en-US" sz="2400" b="1" spc="150" dirty="0" smtClean="0">
                <a:ln w="11430"/>
                <a:solidFill>
                  <a:srgbClr val="FF0066"/>
                </a:solidFill>
                <a:effectLst>
                  <a:outerShdw blurRad="25400" algn="tl" rotWithShape="0">
                    <a:srgbClr val="000000">
                      <a:alpha val="43000"/>
                    </a:srgbClr>
                  </a:outerShdw>
                </a:effectLst>
              </a:rPr>
              <a:t>批發商的分類</a:t>
            </a:r>
            <a:endParaRPr lang="zh-TW" altLang="en-US" sz="24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randombar(horizontal)">
                                      <p:cBhvr>
                                        <p:cTn id="31" dur="500"/>
                                        <p:tgtEl>
                                          <p:spTgt spid="3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38"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14.7.1.1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批發盤商</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33</a:t>
            </a:fld>
            <a:endParaRPr lang="zh-TW" altLang="en-US" dirty="0"/>
          </a:p>
        </p:txBody>
      </p:sp>
      <p:sp>
        <p:nvSpPr>
          <p:cNvPr id="6" name="AutoShape 3"/>
          <p:cNvSpPr>
            <a:spLocks noChangeArrowheads="1"/>
          </p:cNvSpPr>
          <p:nvPr/>
        </p:nvSpPr>
        <p:spPr bwMode="auto">
          <a:xfrm>
            <a:off x="179512" y="1412801"/>
            <a:ext cx="4104456" cy="914400"/>
          </a:xfrm>
          <a:prstGeom prst="roundRect">
            <a:avLst>
              <a:gd name="adj" fmla="val 16667"/>
            </a:avLst>
          </a:prstGeom>
          <a:solidFill>
            <a:srgbClr val="9900CC"/>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完整服務的批發盤商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7" name="AutoShape 4"/>
          <p:cNvSpPr>
            <a:spLocks noChangeArrowheads="1"/>
          </p:cNvSpPr>
          <p:nvPr/>
        </p:nvSpPr>
        <p:spPr bwMode="auto">
          <a:xfrm>
            <a:off x="4499992" y="1412776"/>
            <a:ext cx="4536504" cy="914400"/>
          </a:xfrm>
          <a:prstGeom prst="roundRect">
            <a:avLst>
              <a:gd name="adj" fmla="val 16667"/>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部分服務的批發盤商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8" name="矩形 7"/>
          <p:cNvSpPr/>
          <p:nvPr/>
        </p:nvSpPr>
        <p:spPr>
          <a:xfrm>
            <a:off x="30286" y="2505670"/>
            <a:ext cx="4370264"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此類批發盤商提供所有通路方面的功能，他們會組合各式各樣的產品給其客戶，並且提供信用交易、促銷及技術方面的協助</a:t>
            </a:r>
            <a:r>
              <a:rPr lang="zh-TW" altLang="zh-TW"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通常他們會雇請專門業務人員來和顧客聯繫，業務人員一方面處理相關的銷售業務，另外一方面則協助顧客進行銷售活動。</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9" name="矩形 8"/>
          <p:cNvSpPr/>
          <p:nvPr/>
        </p:nvSpPr>
        <p:spPr>
          <a:xfrm>
            <a:off x="4500562" y="2602061"/>
            <a:ext cx="4572000" cy="289310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C00000"/>
                </a:solidFill>
                <a:effectLst>
                  <a:outerShdw blurRad="25400" algn="tl" rotWithShape="0">
                    <a:srgbClr val="000000">
                      <a:alpha val="43000"/>
                    </a:srgbClr>
                  </a:outerShdw>
                </a:effectLst>
              </a:rPr>
              <a:t>此類批發盤商只提供部分的通路功能。一般而言，其提供有限且快速周轉的商品線</a:t>
            </a:r>
            <a:r>
              <a:rPr lang="zh-TW" altLang="zh-TW" sz="2200" b="1" spc="150" dirty="0" smtClean="0">
                <a:ln w="11430"/>
                <a:solidFill>
                  <a:srgbClr val="C00000"/>
                </a:solidFill>
                <a:effectLst>
                  <a:outerShdw blurRad="25400" algn="tl" rotWithShape="0">
                    <a:srgbClr val="000000">
                      <a:alpha val="43000"/>
                    </a:srgbClr>
                  </a:outerShdw>
                </a:effectLst>
              </a:rPr>
              <a:t>。</a:t>
            </a:r>
            <a:endParaRPr lang="en-US" altLang="zh-TW" sz="2200" b="1" spc="150" dirty="0" smtClean="0">
              <a:ln w="11430"/>
              <a:solidFill>
                <a:srgbClr val="C0000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rgbClr val="C00000"/>
                </a:solidFill>
                <a:effectLst>
                  <a:outerShdw blurRad="25400" algn="tl" rotWithShape="0">
                    <a:srgbClr val="000000">
                      <a:alpha val="43000"/>
                    </a:srgbClr>
                  </a:outerShdw>
                </a:effectLst>
              </a:rPr>
              <a:t>他們</a:t>
            </a:r>
            <a:r>
              <a:rPr lang="zh-TW" altLang="zh-TW" sz="2200" b="1" spc="150" dirty="0">
                <a:ln w="11430"/>
                <a:solidFill>
                  <a:srgbClr val="C00000"/>
                </a:solidFill>
                <a:effectLst>
                  <a:outerShdw blurRad="25400" algn="tl" rotWithShape="0">
                    <a:srgbClr val="000000">
                      <a:alpha val="43000"/>
                    </a:srgbClr>
                  </a:outerShdw>
                </a:effectLst>
              </a:rPr>
              <a:t>不提供信用交易與行銷資訊</a:t>
            </a:r>
            <a:r>
              <a:rPr lang="zh-TW" altLang="zh-TW" sz="2200" b="1" spc="150" dirty="0" smtClean="0">
                <a:ln w="11430"/>
                <a:solidFill>
                  <a:srgbClr val="C00000"/>
                </a:solidFill>
                <a:effectLst>
                  <a:outerShdw blurRad="25400" algn="tl" rotWithShape="0">
                    <a:srgbClr val="000000">
                      <a:alpha val="43000"/>
                    </a:srgbClr>
                  </a:outerShdw>
                </a:effectLst>
              </a:rPr>
              <a:t>。</a:t>
            </a:r>
            <a:endParaRPr lang="en-US" altLang="zh-TW" sz="2200" b="1" spc="150" dirty="0" smtClean="0">
              <a:ln w="11430"/>
              <a:solidFill>
                <a:srgbClr val="C00000"/>
              </a:solidFill>
              <a:effectLst>
                <a:outerShdw blurRad="25400" algn="tl" rotWithShape="0">
                  <a:srgbClr val="000000">
                    <a:alpha val="43000"/>
                  </a:srgbClr>
                </a:outerShdw>
              </a:effectLst>
            </a:endParaRPr>
          </a:p>
          <a:p>
            <a:pPr marL="285750" indent="-285750">
              <a:buFont typeface="Arial" pitchFamily="34" charset="0"/>
              <a:buChar char="•"/>
            </a:pPr>
            <a:r>
              <a:rPr lang="zh-TW" altLang="zh-TW" sz="2400" b="1" spc="150" dirty="0">
                <a:ln w="11430"/>
                <a:solidFill>
                  <a:srgbClr val="C00000"/>
                </a:solidFill>
                <a:effectLst>
                  <a:outerShdw blurRad="25400" algn="tl" rotWithShape="0">
                    <a:srgbClr val="000000">
                      <a:alpha val="43000"/>
                    </a:srgbClr>
                  </a:outerShdw>
                </a:effectLst>
              </a:rPr>
              <a:t>也不提供任何其他額外服務，他們幾乎放貨給任何顧客，對顧客並不篩選也不設限。</a:t>
            </a:r>
            <a:endParaRPr lang="zh-TW" altLang="en-US" sz="22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left)">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ipe(left)">
                                      <p:cBhvr>
                                        <p:cTn id="3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171575"/>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14.7.1.2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經紀商或代理商</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67544" y="1171575"/>
            <a:ext cx="8229600" cy="285923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經紀商或代理商</a:t>
            </a:r>
            <a:r>
              <a:rPr lang="zh-TW" altLang="zh-TW" sz="3000" b="1" spc="150" dirty="0">
                <a:ln w="11430"/>
                <a:effectLst>
                  <a:outerShdw blurRad="25400" algn="tl" rotWithShape="0">
                    <a:srgbClr val="000000">
                      <a:alpha val="43000"/>
                    </a:srgbClr>
                  </a:outerShdw>
                </a:effectLst>
              </a:rPr>
              <a:t>主要是零售商、批發商或者是製造商其中一方的代表，但他們並未擁有商品的所有權，因此和批發盤商不同，經紀商或代理商僅僅提供一些簡單的銷售協助</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2800" b="1" spc="150" dirty="0">
                <a:ln w="11430"/>
                <a:solidFill>
                  <a:schemeClr val="tx1">
                    <a:lumMod val="50000"/>
                    <a:lumOff val="50000"/>
                  </a:schemeClr>
                </a:solidFill>
                <a:effectLst>
                  <a:outerShdw blurRad="25400" algn="tl" rotWithShape="0">
                    <a:srgbClr val="000000">
                      <a:alpha val="43000"/>
                    </a:srgbClr>
                  </a:outerShdw>
                </a:effectLst>
              </a:rPr>
              <a:t>代理商又可</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分為</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34</a:t>
            </a:fld>
            <a:endParaRPr lang="zh-TW" altLang="en-US" dirty="0"/>
          </a:p>
        </p:txBody>
      </p:sp>
      <p:graphicFrame>
        <p:nvGraphicFramePr>
          <p:cNvPr id="6" name="資料庫圖表 5"/>
          <p:cNvGraphicFramePr/>
          <p:nvPr>
            <p:extLst>
              <p:ext uri="{D42A27DB-BD31-4B8C-83A1-F6EECF244321}">
                <p14:modId xmlns:p14="http://schemas.microsoft.com/office/powerpoint/2010/main" val="3602557882"/>
              </p:ext>
            </p:extLst>
          </p:nvPr>
        </p:nvGraphicFramePr>
        <p:xfrm>
          <a:off x="323528" y="3717032"/>
          <a:ext cx="8583239"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50367" y="5070897"/>
            <a:ext cx="3312368" cy="1446550"/>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指獨立的中間商，他們同時代理兩家或兩家以上製造商的產品，並且提供顧客完整的產品線。</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8" name="矩形 7"/>
          <p:cNvSpPr/>
          <p:nvPr/>
        </p:nvSpPr>
        <p:spPr>
          <a:xfrm>
            <a:off x="3462735" y="5070897"/>
            <a:ext cx="2837457"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除了不取得產品的所有權外，幾乎執行所有批發商應有的功能。</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9" name="矩形 8"/>
          <p:cNvSpPr/>
          <p:nvPr/>
        </p:nvSpPr>
        <p:spPr>
          <a:xfrm>
            <a:off x="6027018" y="5053275"/>
            <a:ext cx="3059832"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向各地的小型製造廠商或生產者收取產品，然後運送到市場進行拍賣或</a:t>
            </a:r>
            <a:r>
              <a:rPr lang="zh-TW" altLang="zh-TW" sz="2200" b="1" spc="150" dirty="0" smtClean="0">
                <a:ln w="11430"/>
                <a:solidFill>
                  <a:srgbClr val="002060"/>
                </a:solidFill>
                <a:effectLst>
                  <a:outerShdw blurRad="25400" algn="tl" rotWithShape="0">
                    <a:srgbClr val="000000">
                      <a:alpha val="43000"/>
                    </a:srgbClr>
                  </a:outerShdw>
                </a:effectLst>
              </a:rPr>
              <a:t>銷售</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17" dur="500"/>
                                        <p:tgtEl>
                                          <p:spTgt spid="6">
                                            <p:graphicEl>
                                              <a:dgm id="{7814B25A-218F-4422-B88F-FE10F6BB208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26" dur="500"/>
                                        <p:tgtEl>
                                          <p:spTgt spid="6">
                                            <p:graphicEl>
                                              <a:dgm id="{B9A237F8-A9EB-4AAD-A3D4-556A83688CB5}"/>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D454B4F7-CF63-4CE8-A205-7B955F121D3F}"/>
                                            </p:graphicEl>
                                          </p:spTgt>
                                        </p:tgtEl>
                                        <p:attrNameLst>
                                          <p:attrName>style.visibility</p:attrName>
                                        </p:attrNameLst>
                                      </p:cBhvr>
                                      <p:to>
                                        <p:strVal val="visible"/>
                                      </p:to>
                                    </p:set>
                                    <p:animEffect transition="in" filter="fade">
                                      <p:cBhvr>
                                        <p:cTn id="35" dur="500"/>
                                        <p:tgtEl>
                                          <p:spTgt spid="6">
                                            <p:graphicEl>
                                              <a:dgm id="{D454B4F7-CF63-4CE8-A205-7B955F121D3F}"/>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14.7.2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批發商的批發組合</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5332636"/>
          </a:xfrm>
        </p:spPr>
        <p:txBody>
          <a:bodyPr>
            <a:noAutofit/>
            <a:scene3d>
              <a:camera prst="orthographicFront"/>
              <a:lightRig rig="soft" dir="t">
                <a:rot lat="0" lon="0" rev="10800000"/>
              </a:lightRig>
            </a:scene3d>
            <a:sp3d>
              <a:bevelT w="27940" h="12700"/>
              <a:contourClr>
                <a:srgbClr val="DDDDDD"/>
              </a:contourClr>
            </a:sp3d>
          </a:bodyPr>
          <a:lstStyle/>
          <a:p>
            <a:pPr>
              <a:buBlip>
                <a:blip r:embed="rId3"/>
              </a:buBlip>
            </a:pPr>
            <a:r>
              <a:rPr lang="zh-TW" altLang="zh-TW" sz="2900" b="1" spc="150" dirty="0">
                <a:ln w="11430"/>
                <a:solidFill>
                  <a:srgbClr val="0070C0"/>
                </a:solidFill>
                <a:effectLst>
                  <a:outerShdw blurRad="25400" algn="tl" rotWithShape="0">
                    <a:srgbClr val="000000">
                      <a:alpha val="43000"/>
                    </a:srgbClr>
                  </a:outerShdw>
                </a:effectLst>
              </a:rPr>
              <a:t>目標市場</a:t>
            </a:r>
            <a:r>
              <a:rPr lang="zh-TW" altLang="zh-TW" sz="2900" b="1" spc="150" dirty="0">
                <a:ln w="11430"/>
                <a:effectLst>
                  <a:outerShdw blurRad="25400" algn="tl" rotWithShape="0">
                    <a:srgbClr val="000000">
                      <a:alpha val="43000"/>
                    </a:srgbClr>
                  </a:outerShdw>
                </a:effectLst>
              </a:rPr>
              <a:t>：批發商必須選定所要服務的目標顧客</a:t>
            </a:r>
            <a:r>
              <a:rPr lang="zh-TW" altLang="zh-TW" sz="2900" b="1" spc="150" dirty="0" smtClean="0">
                <a:ln w="11430"/>
                <a:effectLst>
                  <a:outerShdw blurRad="25400" algn="tl" rotWithShape="0">
                    <a:srgbClr val="000000">
                      <a:alpha val="43000"/>
                    </a:srgbClr>
                  </a:outerShdw>
                </a:effectLst>
              </a:rPr>
              <a:t>類型</a:t>
            </a:r>
            <a:r>
              <a:rPr lang="zh-TW" altLang="en-US"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3"/>
              </a:buBlip>
            </a:pPr>
            <a:r>
              <a:rPr lang="zh-TW" altLang="zh-TW" sz="2900" b="1" spc="150" dirty="0">
                <a:ln w="11430"/>
                <a:solidFill>
                  <a:srgbClr val="0070C0"/>
                </a:solidFill>
                <a:effectLst>
                  <a:outerShdw blurRad="25400" algn="tl" rotWithShape="0">
                    <a:srgbClr val="000000">
                      <a:alpha val="43000"/>
                    </a:srgbClr>
                  </a:outerShdw>
                </a:effectLst>
              </a:rPr>
              <a:t>產品</a:t>
            </a:r>
            <a:r>
              <a:rPr lang="zh-TW" altLang="zh-TW" sz="2900" b="1" spc="150" dirty="0">
                <a:ln w="11430"/>
                <a:effectLst>
                  <a:outerShdw blurRad="25400" algn="tl" rotWithShape="0">
                    <a:srgbClr val="000000">
                      <a:alpha val="43000"/>
                    </a:srgbClr>
                  </a:outerShdw>
                </a:effectLst>
              </a:rPr>
              <a:t>：批發商通常擁有很多存貨，因此若產品組合不當，則會有積壓存貨之虞，最後過多的存貨可能會蠶食應有的利潤</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3"/>
              </a:buBlip>
            </a:pPr>
            <a:r>
              <a:rPr lang="zh-TW" altLang="zh-TW" sz="2900" b="1" spc="150" dirty="0">
                <a:ln w="11430"/>
                <a:solidFill>
                  <a:srgbClr val="0070C0"/>
                </a:solidFill>
                <a:effectLst>
                  <a:outerShdw blurRad="25400" algn="tl" rotWithShape="0">
                    <a:srgbClr val="000000">
                      <a:alpha val="43000"/>
                    </a:srgbClr>
                  </a:outerShdw>
                </a:effectLst>
              </a:rPr>
              <a:t>通路</a:t>
            </a:r>
            <a:r>
              <a:rPr lang="zh-TW" altLang="zh-TW" sz="2900" b="1" spc="150" dirty="0">
                <a:ln w="11430"/>
                <a:effectLst>
                  <a:outerShdw blurRad="25400" algn="tl" rotWithShape="0">
                    <a:srgbClr val="000000">
                      <a:alpha val="43000"/>
                    </a:srgbClr>
                  </a:outerShdw>
                </a:effectLst>
              </a:rPr>
              <a:t>：以往由於批發商不重視店面，因此普遍都開設在租金較為便宜的區域</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3"/>
              </a:buBlip>
            </a:pPr>
            <a:r>
              <a:rPr lang="zh-TW" altLang="zh-TW" sz="2900" b="1" spc="150" dirty="0">
                <a:ln w="11430"/>
                <a:solidFill>
                  <a:srgbClr val="0070C0"/>
                </a:solidFill>
                <a:effectLst>
                  <a:outerShdw blurRad="25400" algn="tl" rotWithShape="0">
                    <a:srgbClr val="000000">
                      <a:alpha val="43000"/>
                    </a:srgbClr>
                  </a:outerShdw>
                </a:effectLst>
              </a:rPr>
              <a:t>價格</a:t>
            </a:r>
            <a:r>
              <a:rPr lang="zh-TW" altLang="zh-TW" sz="2900" b="1" spc="150" dirty="0">
                <a:ln w="11430"/>
                <a:effectLst>
                  <a:outerShdw blurRad="25400" algn="tl" rotWithShape="0">
                    <a:srgbClr val="000000">
                      <a:alpha val="43000"/>
                    </a:srgbClr>
                  </a:outerShdw>
                </a:effectLst>
              </a:rPr>
              <a:t>：價格和服務內容的關係在批發業顯得愈來愈重要</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3"/>
              </a:buBlip>
            </a:pPr>
            <a:r>
              <a:rPr lang="zh-TW" altLang="zh-TW" sz="2900" b="1" spc="150" dirty="0">
                <a:ln w="11430"/>
                <a:solidFill>
                  <a:srgbClr val="0070C0"/>
                </a:solidFill>
                <a:effectLst>
                  <a:outerShdw blurRad="25400" algn="tl" rotWithShape="0">
                    <a:srgbClr val="000000">
                      <a:alpha val="43000"/>
                    </a:srgbClr>
                  </a:outerShdw>
                </a:effectLst>
              </a:rPr>
              <a:t>推廣</a:t>
            </a:r>
            <a:r>
              <a:rPr lang="zh-TW" altLang="zh-TW" sz="2900" b="1" spc="150" dirty="0">
                <a:ln w="11430"/>
                <a:effectLst>
                  <a:outerShdw blurRad="25400" algn="tl" rotWithShape="0">
                    <a:srgbClr val="000000">
                      <a:alpha val="43000"/>
                    </a:srgbClr>
                  </a:outerShdw>
                </a:effectLst>
              </a:rPr>
              <a:t>：業務人員是批發商一個很重要的推廣武器。</a:t>
            </a:r>
            <a:endParaRPr lang="en-US" altLang="zh-TW" sz="2900" b="1" spc="150" dirty="0" smtClean="0">
              <a:ln w="11430"/>
              <a:effectLst>
                <a:outerShdw blurRad="25400" algn="tl" rotWithShape="0">
                  <a:srgbClr val="000000">
                    <a:alpha val="43000"/>
                  </a:srgbClr>
                </a:outerShdw>
              </a:effectLst>
            </a:endParaRPr>
          </a:p>
          <a:p>
            <a:pPr>
              <a:buBlip>
                <a:blip r:embed="rId3"/>
              </a:buBlip>
            </a:pPr>
            <a:endParaRPr lang="zh-TW" altLang="en-US" sz="29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35</a:t>
            </a:fld>
            <a:endParaRPr lang="zh-TW" altLang="en-US" dirty="0"/>
          </a:p>
        </p:txBody>
      </p:sp>
    </p:spTree>
    <p:extLst>
      <p:ext uri="{BB962C8B-B14F-4D97-AF65-F5344CB8AC3E}">
        <p14:creationId xmlns:p14="http://schemas.microsoft.com/office/powerpoint/2010/main" val="4710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38"/>
            <a:ext cx="8229600" cy="1157287"/>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14.7.3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批發商的趨勢</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8713"/>
            <a:ext cx="8229600" cy="412908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一些大型的零售業者發現，他們似乎不再需要批發商這個通路中介，因為批發商的存在會降低零售業者對商品的議價空間，且對製造廠商而言，</a:t>
            </a:r>
            <a:r>
              <a:rPr lang="zh-TW" altLang="zh-TW" sz="3000" b="1" spc="150" dirty="0">
                <a:ln w="11430"/>
                <a:solidFill>
                  <a:srgbClr val="0070C0"/>
                </a:solidFill>
                <a:effectLst>
                  <a:outerShdw blurRad="25400" algn="tl" rotWithShape="0">
                    <a:srgbClr val="000000">
                      <a:alpha val="43000"/>
                    </a:srgbClr>
                  </a:outerShdw>
                </a:effectLst>
              </a:rPr>
              <a:t>批發商的加價會影響其競爭力</a:t>
            </a:r>
            <a:r>
              <a:rPr lang="zh-TW" altLang="zh-TW" sz="3000" b="1" spc="150" dirty="0">
                <a:ln w="11430"/>
                <a:effectLst>
                  <a:outerShdw blurRad="25400" algn="tl" rotWithShape="0">
                    <a:srgbClr val="000000">
                      <a:alpha val="43000"/>
                    </a:srgbClr>
                  </a:outerShdw>
                </a:effectLst>
              </a:rPr>
              <a:t>，所以開始有部分零售商選擇直接向製造商批貨</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00B050"/>
                </a:solidFill>
                <a:effectLst>
                  <a:outerShdw blurRad="25400" algn="tl" rotWithShape="0">
                    <a:srgbClr val="000000">
                      <a:alpha val="43000"/>
                    </a:srgbClr>
                  </a:outerShdw>
                </a:effectLst>
              </a:rPr>
              <a:t>直接</a:t>
            </a:r>
            <a:r>
              <a:rPr lang="zh-TW" altLang="zh-TW" sz="3000" b="1" spc="150" dirty="0">
                <a:ln w="11430"/>
                <a:solidFill>
                  <a:srgbClr val="00B050"/>
                </a:solidFill>
                <a:effectLst>
                  <a:outerShdw blurRad="25400" algn="tl" rotWithShape="0">
                    <a:srgbClr val="000000">
                      <a:alpha val="43000"/>
                    </a:srgbClr>
                  </a:outerShdw>
                </a:effectLst>
              </a:rPr>
              <a:t>購買</a:t>
            </a:r>
            <a:r>
              <a:rPr lang="zh-TW" altLang="zh-TW" sz="3000" b="1" spc="150" dirty="0">
                <a:ln w="11430"/>
                <a:effectLst>
                  <a:outerShdw blurRad="25400" algn="tl" rotWithShape="0">
                    <a:srgbClr val="000000">
                      <a:alpha val="43000"/>
                    </a:srgbClr>
                  </a:outerShdw>
                </a:effectLst>
              </a:rPr>
              <a:t>使得零售業者能夠更有效率地買到商品，並且可以較低的價格出售商品。</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36</a:t>
            </a:fld>
            <a:endParaRPr lang="zh-TW" altLang="en-US" dirty="0"/>
          </a:p>
        </p:txBody>
      </p:sp>
      <p:sp>
        <p:nvSpPr>
          <p:cNvPr id="6" name="雲朵形 5"/>
          <p:cNvSpPr/>
          <p:nvPr/>
        </p:nvSpPr>
        <p:spPr>
          <a:xfrm>
            <a:off x="1733972" y="5070897"/>
            <a:ext cx="5904656" cy="158417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批發商應該重新對自己的定位和功能進行檢討</a:t>
            </a:r>
            <a:endParaRPr lang="zh-TW" altLang="en-US" sz="24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710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130425"/>
            <a:ext cx="7772400" cy="1946647"/>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37</a:t>
            </a:fld>
            <a:endParaRPr lang="zh-TW" altLang="en-US" dirty="0"/>
          </a:p>
        </p:txBody>
      </p:sp>
    </p:spTree>
    <p:extLst>
      <p:ext uri="{BB962C8B-B14F-4D97-AF65-F5344CB8AC3E}">
        <p14:creationId xmlns:p14="http://schemas.microsoft.com/office/powerpoint/2010/main" val="4710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14300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零售車輪理論</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71563"/>
            <a:ext cx="8229600" cy="3221534"/>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零售車輪</a:t>
            </a:r>
            <a:r>
              <a:rPr lang="zh-TW" altLang="zh-TW" sz="3000" b="1" spc="150" dirty="0" smtClean="0">
                <a:ln w="11430"/>
                <a:solidFill>
                  <a:srgbClr val="C00000"/>
                </a:solidFill>
                <a:effectLst>
                  <a:outerShdw blurRad="25400" algn="tl" rotWithShape="0">
                    <a:srgbClr val="000000">
                      <a:alpha val="43000"/>
                    </a:srgbClr>
                  </a:outerShdw>
                </a:effectLst>
              </a:rPr>
              <a:t>理論</a:t>
            </a:r>
            <a:r>
              <a:rPr lang="zh-TW" altLang="zh-TW" sz="3000" b="1" spc="150" dirty="0" smtClean="0">
                <a:ln w="11430"/>
                <a:effectLst>
                  <a:outerShdw blurRad="25400" algn="tl" rotWithShape="0">
                    <a:srgbClr val="000000">
                      <a:alpha val="43000"/>
                    </a:srgbClr>
                  </a:outerShdw>
                </a:effectLst>
              </a:rPr>
              <a:t>是</a:t>
            </a:r>
            <a:r>
              <a:rPr lang="zh-TW" altLang="zh-TW" sz="3000" b="1" spc="150" dirty="0">
                <a:ln w="11430"/>
                <a:effectLst>
                  <a:outerShdw blurRad="25400" algn="tl" rotWithShape="0">
                    <a:srgbClr val="000000">
                      <a:alpha val="43000"/>
                    </a:srgbClr>
                  </a:outerShdw>
                </a:effectLst>
              </a:rPr>
              <a:t>用來對新型態零售商的出現、發展與轉換加以解釋的一種理論</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C00000"/>
                </a:solidFill>
                <a:effectLst>
                  <a:outerShdw blurRad="25400" algn="tl" rotWithShape="0">
                    <a:srgbClr val="000000">
                      <a:alpha val="43000"/>
                    </a:srgbClr>
                  </a:outerShdw>
                </a:effectLst>
              </a:rPr>
              <a:t>零售</a:t>
            </a:r>
            <a:r>
              <a:rPr lang="zh-TW" altLang="zh-TW" sz="3000" b="1" spc="150" dirty="0">
                <a:ln w="11430"/>
                <a:solidFill>
                  <a:srgbClr val="C00000"/>
                </a:solidFill>
                <a:effectLst>
                  <a:outerShdw blurRad="25400" algn="tl" rotWithShape="0">
                    <a:srgbClr val="000000">
                      <a:alpha val="43000"/>
                    </a:srgbClr>
                  </a:outerShdw>
                </a:effectLst>
              </a:rPr>
              <a:t>車輪理論</a:t>
            </a:r>
            <a:r>
              <a:rPr lang="zh-TW" altLang="zh-TW" sz="3000" b="1" spc="150" dirty="0">
                <a:ln w="11430"/>
                <a:effectLst>
                  <a:outerShdw blurRad="25400" algn="tl" rotWithShape="0">
                    <a:srgbClr val="000000">
                      <a:alpha val="43000"/>
                    </a:srgbClr>
                  </a:outerShdw>
                </a:effectLst>
              </a:rPr>
              <a:t>假設零售商都是以</a:t>
            </a:r>
            <a:r>
              <a:rPr lang="zh-TW" altLang="zh-TW" sz="3000" b="1" spc="150" dirty="0">
                <a:ln w="11430"/>
                <a:solidFill>
                  <a:srgbClr val="00B050"/>
                </a:solidFill>
                <a:effectLst>
                  <a:outerShdw blurRad="25400" algn="tl" rotWithShape="0">
                    <a:srgbClr val="000000">
                      <a:alpha val="43000"/>
                    </a:srgbClr>
                  </a:outerShdw>
                </a:effectLst>
              </a:rPr>
              <a:t>低姿態、低毛利及低價位</a:t>
            </a:r>
            <a:r>
              <a:rPr lang="zh-TW" altLang="zh-TW" sz="3000" b="1" spc="150" dirty="0">
                <a:ln w="11430"/>
                <a:effectLst>
                  <a:outerShdw blurRad="25400" algn="tl" rotWithShape="0">
                    <a:srgbClr val="000000">
                      <a:alpha val="43000"/>
                    </a:srgbClr>
                  </a:outerShdw>
                </a:effectLst>
              </a:rPr>
              <a:t>的營運型態來進入市場，但是最後都會變成</a:t>
            </a:r>
            <a:r>
              <a:rPr lang="zh-TW" altLang="zh-TW" sz="3000" b="1" spc="150" dirty="0">
                <a:ln w="11430"/>
                <a:solidFill>
                  <a:srgbClr val="FF0066"/>
                </a:solidFill>
                <a:effectLst>
                  <a:outerShdw blurRad="25400" algn="tl" rotWithShape="0">
                    <a:srgbClr val="000000">
                      <a:alpha val="43000"/>
                    </a:srgbClr>
                  </a:outerShdw>
                </a:effectLst>
              </a:rPr>
              <a:t>高成本和高價位</a:t>
            </a:r>
            <a:r>
              <a:rPr lang="zh-TW" altLang="zh-TW" sz="3000" b="1" spc="150" dirty="0">
                <a:ln w="11430"/>
                <a:effectLst>
                  <a:outerShdw blurRad="25400" algn="tl" rotWithShape="0">
                    <a:srgbClr val="000000">
                      <a:alpha val="43000"/>
                    </a:srgbClr>
                  </a:outerShdw>
                </a:effectLst>
              </a:rPr>
              <a:t>的零售商。</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4</a:t>
            </a:fld>
            <a:endParaRPr lang="zh-TW" altLang="en-US" dirty="0"/>
          </a:p>
        </p:txBody>
      </p:sp>
      <p:sp>
        <p:nvSpPr>
          <p:cNvPr id="6" name="雲朵形 5"/>
          <p:cNvSpPr/>
          <p:nvPr/>
        </p:nvSpPr>
        <p:spPr>
          <a:xfrm>
            <a:off x="395536" y="3486150"/>
            <a:ext cx="8496944" cy="33147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7030A0"/>
                </a:solidFill>
                <a:effectLst>
                  <a:outerShdw blurRad="25400" algn="tl" rotWithShape="0">
                    <a:srgbClr val="000000">
                      <a:alpha val="43000"/>
                    </a:srgbClr>
                  </a:outerShdw>
                </a:effectLst>
              </a:rPr>
              <a:t>零售車輪理論有兩個重點值得我們注意</a:t>
            </a:r>
            <a:r>
              <a:rPr lang="zh-TW" altLang="zh-TW"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lgn="ctr">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新的零售型態早晚會被更新的零售型態替代，沒有永遠成功的零售</a:t>
            </a:r>
            <a:r>
              <a:rPr lang="zh-TW" altLang="zh-TW" sz="2200" b="1" spc="150" dirty="0" smtClean="0">
                <a:ln w="11430"/>
                <a:solidFill>
                  <a:srgbClr val="7030A0"/>
                </a:solidFill>
                <a:effectLst>
                  <a:outerShdw blurRad="25400" algn="tl" rotWithShape="0">
                    <a:srgbClr val="000000">
                      <a:alpha val="43000"/>
                    </a:srgbClr>
                  </a:outerShdw>
                </a:effectLst>
              </a:rPr>
              <a:t>型態</a:t>
            </a:r>
            <a:r>
              <a:rPr lang="zh-TW" altLang="en-US"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lgn="ctr">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新的零售型態在獲致成功以後，會慢慢失去當初賴以成功的</a:t>
            </a:r>
            <a:r>
              <a:rPr lang="zh-TW" altLang="zh-TW" sz="2200" b="1" spc="150" dirty="0" smtClean="0">
                <a:ln w="11430"/>
                <a:solidFill>
                  <a:srgbClr val="7030A0"/>
                </a:solidFill>
                <a:effectLst>
                  <a:outerShdw blurRad="25400" algn="tl" rotWithShape="0">
                    <a:srgbClr val="000000">
                      <a:alpha val="43000"/>
                    </a:srgbClr>
                  </a:outerShdw>
                </a:effectLst>
              </a:rPr>
              <a:t>優勢，</a:t>
            </a:r>
            <a:r>
              <a:rPr lang="zh-TW" altLang="zh-TW" sz="2200" b="1" spc="150" dirty="0">
                <a:ln w="11430"/>
                <a:solidFill>
                  <a:srgbClr val="7030A0"/>
                </a:solidFill>
                <a:effectLst>
                  <a:outerShdw blurRad="25400" algn="tl" rotWithShape="0">
                    <a:srgbClr val="000000">
                      <a:alpha val="43000"/>
                    </a:srgbClr>
                  </a:outerShdw>
                </a:effectLst>
              </a:rPr>
              <a:t>但新的挑戰者卻具有更大的優勢或者能以更低的成本提供相同的優勢。</a:t>
            </a:r>
            <a:endParaRPr lang="zh-TW" altLang="en-US" sz="22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p:cTn id="17" dur="500" fill="hold"/>
                                        <p:tgtEl>
                                          <p:spTgt spid="6">
                                            <p:bg/>
                                          </p:spTgt>
                                        </p:tgtEl>
                                        <p:attrNameLst>
                                          <p:attrName>ppt_w</p:attrName>
                                        </p:attrNameLst>
                                      </p:cBhvr>
                                      <p:tavLst>
                                        <p:tav tm="0">
                                          <p:val>
                                            <p:fltVal val="0"/>
                                          </p:val>
                                        </p:tav>
                                        <p:tav tm="100000">
                                          <p:val>
                                            <p:strVal val="#ppt_w"/>
                                          </p:val>
                                        </p:tav>
                                      </p:tavLst>
                                    </p:anim>
                                    <p:anim calcmode="lin" valueType="num">
                                      <p:cBhvr>
                                        <p:cTn id="18" dur="500" fill="hold"/>
                                        <p:tgtEl>
                                          <p:spTgt spid="6">
                                            <p:bg/>
                                          </p:spTgt>
                                        </p:tgtEl>
                                        <p:attrNameLst>
                                          <p:attrName>ppt_h</p:attrName>
                                        </p:attrNameLst>
                                      </p:cBhvr>
                                      <p:tavLst>
                                        <p:tav tm="0">
                                          <p:val>
                                            <p:fltVal val="0"/>
                                          </p:val>
                                        </p:tav>
                                        <p:tav tm="100000">
                                          <p:val>
                                            <p:strVal val="#ppt_h"/>
                                          </p:val>
                                        </p:tav>
                                      </p:tavLst>
                                    </p:anim>
                                    <p:animEffect transition="in" filter="fade">
                                      <p:cBhvr>
                                        <p:cTn id="19" dur="500"/>
                                        <p:tgtEl>
                                          <p:spTgt spid="6">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780511104"/>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57250"/>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零售商的分類</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6</a:t>
            </a:fld>
            <a:endParaRPr lang="zh-TW" altLang="en-US" dirty="0"/>
          </a:p>
        </p:txBody>
      </p:sp>
      <p:graphicFrame>
        <p:nvGraphicFramePr>
          <p:cNvPr id="34" name="資料庫圖表 33"/>
          <p:cNvGraphicFramePr/>
          <p:nvPr>
            <p:extLst>
              <p:ext uri="{D42A27DB-BD31-4B8C-83A1-F6EECF244321}">
                <p14:modId xmlns:p14="http://schemas.microsoft.com/office/powerpoint/2010/main" val="2985660593"/>
              </p:ext>
            </p:extLst>
          </p:nvPr>
        </p:nvGraphicFramePr>
        <p:xfrm>
          <a:off x="179512" y="922436"/>
          <a:ext cx="8784976" cy="583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graphicEl>
                                              <a:dgm id="{216D60F9-9C86-4740-901E-37E4912324C7}"/>
                                            </p:graphicEl>
                                          </p:spTgt>
                                        </p:tgtEl>
                                        <p:attrNameLst>
                                          <p:attrName>style.visibility</p:attrName>
                                        </p:attrNameLst>
                                      </p:cBhvr>
                                      <p:to>
                                        <p:strVal val="visible"/>
                                      </p:to>
                                    </p:set>
                                    <p:animEffect transition="in" filter="wipe(left)">
                                      <p:cBhvr>
                                        <p:cTn id="7" dur="500"/>
                                        <p:tgtEl>
                                          <p:spTgt spid="34">
                                            <p:graphicEl>
                                              <a:dgm id="{216D60F9-9C86-4740-901E-37E4912324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graphicEl>
                                              <a:dgm id="{B3B2909C-FB59-4B0D-9935-DB136F2FFA4B}"/>
                                            </p:graphicEl>
                                          </p:spTgt>
                                        </p:tgtEl>
                                        <p:attrNameLst>
                                          <p:attrName>style.visibility</p:attrName>
                                        </p:attrNameLst>
                                      </p:cBhvr>
                                      <p:to>
                                        <p:strVal val="visible"/>
                                      </p:to>
                                    </p:set>
                                    <p:animEffect transition="in" filter="wipe(left)">
                                      <p:cBhvr>
                                        <p:cTn id="12" dur="500"/>
                                        <p:tgtEl>
                                          <p:spTgt spid="34">
                                            <p:graphicEl>
                                              <a:dgm id="{B3B2909C-FB59-4B0D-9935-DB136F2FFA4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
                                            <p:graphicEl>
                                              <a:dgm id="{471893DA-E2F6-46F9-895E-B10F7972EA09}"/>
                                            </p:graphicEl>
                                          </p:spTgt>
                                        </p:tgtEl>
                                        <p:attrNameLst>
                                          <p:attrName>style.visibility</p:attrName>
                                        </p:attrNameLst>
                                      </p:cBhvr>
                                      <p:to>
                                        <p:strVal val="visible"/>
                                      </p:to>
                                    </p:set>
                                    <p:animEffect transition="in" filter="wipe(left)">
                                      <p:cBhvr>
                                        <p:cTn id="15" dur="500"/>
                                        <p:tgtEl>
                                          <p:spTgt spid="34">
                                            <p:graphicEl>
                                              <a:dgm id="{471893DA-E2F6-46F9-895E-B10F7972EA0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
                                            <p:graphicEl>
                                              <a:dgm id="{F45A1EDD-C931-4528-83A4-3B2C67E030D8}"/>
                                            </p:graphicEl>
                                          </p:spTgt>
                                        </p:tgtEl>
                                        <p:attrNameLst>
                                          <p:attrName>style.visibility</p:attrName>
                                        </p:attrNameLst>
                                      </p:cBhvr>
                                      <p:to>
                                        <p:strVal val="visible"/>
                                      </p:to>
                                    </p:set>
                                    <p:animEffect transition="in" filter="wipe(left)">
                                      <p:cBhvr>
                                        <p:cTn id="20" dur="500"/>
                                        <p:tgtEl>
                                          <p:spTgt spid="34">
                                            <p:graphicEl>
                                              <a:dgm id="{F45A1EDD-C931-4528-83A4-3B2C67E030D8}"/>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
                                            <p:graphicEl>
                                              <a:dgm id="{87D47B34-AD70-4782-989C-5403A32F1548}"/>
                                            </p:graphicEl>
                                          </p:spTgt>
                                        </p:tgtEl>
                                        <p:attrNameLst>
                                          <p:attrName>style.visibility</p:attrName>
                                        </p:attrNameLst>
                                      </p:cBhvr>
                                      <p:to>
                                        <p:strVal val="visible"/>
                                      </p:to>
                                    </p:set>
                                    <p:animEffect transition="in" filter="wipe(left)">
                                      <p:cBhvr>
                                        <p:cTn id="23" dur="500"/>
                                        <p:tgtEl>
                                          <p:spTgt spid="34">
                                            <p:graphicEl>
                                              <a:dgm id="{87D47B34-AD70-4782-989C-5403A32F154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graphicEl>
                                              <a:dgm id="{3A4D8EF4-9C35-4213-A759-FEEF9D38C99D}"/>
                                            </p:graphicEl>
                                          </p:spTgt>
                                        </p:tgtEl>
                                        <p:attrNameLst>
                                          <p:attrName>style.visibility</p:attrName>
                                        </p:attrNameLst>
                                      </p:cBhvr>
                                      <p:to>
                                        <p:strVal val="visible"/>
                                      </p:to>
                                    </p:set>
                                    <p:animEffect transition="in" filter="wipe(left)">
                                      <p:cBhvr>
                                        <p:cTn id="28" dur="500"/>
                                        <p:tgtEl>
                                          <p:spTgt spid="34">
                                            <p:graphicEl>
                                              <a:dgm id="{3A4D8EF4-9C35-4213-A759-FEEF9D38C99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graphicEl>
                                              <a:dgm id="{CFC41CB6-5FE3-48C4-88E9-7E35C7E0D4B1}"/>
                                            </p:graphicEl>
                                          </p:spTgt>
                                        </p:tgtEl>
                                        <p:attrNameLst>
                                          <p:attrName>style.visibility</p:attrName>
                                        </p:attrNameLst>
                                      </p:cBhvr>
                                      <p:to>
                                        <p:strVal val="visible"/>
                                      </p:to>
                                    </p:set>
                                    <p:animEffect transition="in" filter="wipe(left)">
                                      <p:cBhvr>
                                        <p:cTn id="31" dur="500"/>
                                        <p:tgtEl>
                                          <p:spTgt spid="34">
                                            <p:graphicEl>
                                              <a:dgm id="{CFC41CB6-5FE3-48C4-88E9-7E35C7E0D4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graphicEl>
                                              <a:dgm id="{E66BED86-ABC3-4F41-AF35-FE30F0DF2FB9}"/>
                                            </p:graphicEl>
                                          </p:spTgt>
                                        </p:tgtEl>
                                        <p:attrNameLst>
                                          <p:attrName>style.visibility</p:attrName>
                                        </p:attrNameLst>
                                      </p:cBhvr>
                                      <p:to>
                                        <p:strVal val="visible"/>
                                      </p:to>
                                    </p:set>
                                    <p:animEffect transition="in" filter="wipe(left)">
                                      <p:cBhvr>
                                        <p:cTn id="36" dur="500"/>
                                        <p:tgtEl>
                                          <p:spTgt spid="34">
                                            <p:graphicEl>
                                              <a:dgm id="{E66BED86-ABC3-4F41-AF35-FE30F0DF2FB9}"/>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4">
                                            <p:graphicEl>
                                              <a:dgm id="{3AB6ED58-0B40-4E66-8356-7E7771A7E35B}"/>
                                            </p:graphicEl>
                                          </p:spTgt>
                                        </p:tgtEl>
                                        <p:attrNameLst>
                                          <p:attrName>style.visibility</p:attrName>
                                        </p:attrNameLst>
                                      </p:cBhvr>
                                      <p:to>
                                        <p:strVal val="visible"/>
                                      </p:to>
                                    </p:set>
                                    <p:animEffect transition="in" filter="wipe(left)">
                                      <p:cBhvr>
                                        <p:cTn id="39" dur="500"/>
                                        <p:tgtEl>
                                          <p:spTgt spid="34">
                                            <p:graphicEl>
                                              <a:dgm id="{3AB6ED58-0B40-4E66-8356-7E7771A7E35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graphicEl>
                                              <a:dgm id="{761A7D4C-09A8-458E-8BC7-8643A5A531CB}"/>
                                            </p:graphicEl>
                                          </p:spTgt>
                                        </p:tgtEl>
                                        <p:attrNameLst>
                                          <p:attrName>style.visibility</p:attrName>
                                        </p:attrNameLst>
                                      </p:cBhvr>
                                      <p:to>
                                        <p:strVal val="visible"/>
                                      </p:to>
                                    </p:set>
                                    <p:animEffect transition="in" filter="wipe(left)">
                                      <p:cBhvr>
                                        <p:cTn id="44" dur="500"/>
                                        <p:tgtEl>
                                          <p:spTgt spid="34">
                                            <p:graphicEl>
                                              <a:dgm id="{761A7D4C-09A8-458E-8BC7-8643A5A531CB}"/>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graphicEl>
                                              <a:dgm id="{5B3888B0-C161-42B5-A125-8B93F30E8C9B}"/>
                                            </p:graphicEl>
                                          </p:spTgt>
                                        </p:tgtEl>
                                        <p:attrNameLst>
                                          <p:attrName>style.visibility</p:attrName>
                                        </p:attrNameLst>
                                      </p:cBhvr>
                                      <p:to>
                                        <p:strVal val="visible"/>
                                      </p:to>
                                    </p:set>
                                    <p:animEffect transition="in" filter="wipe(left)">
                                      <p:cBhvr>
                                        <p:cTn id="47" dur="500"/>
                                        <p:tgtEl>
                                          <p:spTgt spid="34">
                                            <p:graphicEl>
                                              <a:dgm id="{5B3888B0-C161-42B5-A125-8B93F30E8C9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graphicEl>
                                              <a:dgm id="{C5B2D611-C759-4516-9407-7013CF965A23}"/>
                                            </p:graphicEl>
                                          </p:spTgt>
                                        </p:tgtEl>
                                        <p:attrNameLst>
                                          <p:attrName>style.visibility</p:attrName>
                                        </p:attrNameLst>
                                      </p:cBhvr>
                                      <p:to>
                                        <p:strVal val="visible"/>
                                      </p:to>
                                    </p:set>
                                    <p:animEffect transition="in" filter="wipe(left)">
                                      <p:cBhvr>
                                        <p:cTn id="52" dur="500"/>
                                        <p:tgtEl>
                                          <p:spTgt spid="34">
                                            <p:graphicEl>
                                              <a:dgm id="{C5B2D611-C759-4516-9407-7013CF965A2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
                                            <p:graphicEl>
                                              <a:dgm id="{BDCD0855-79DA-48D5-A5A9-C5447E9673FF}"/>
                                            </p:graphicEl>
                                          </p:spTgt>
                                        </p:tgtEl>
                                        <p:attrNameLst>
                                          <p:attrName>style.visibility</p:attrName>
                                        </p:attrNameLst>
                                      </p:cBhvr>
                                      <p:to>
                                        <p:strVal val="visible"/>
                                      </p:to>
                                    </p:set>
                                    <p:animEffect transition="in" filter="wipe(left)">
                                      <p:cBhvr>
                                        <p:cTn id="55" dur="500"/>
                                        <p:tgtEl>
                                          <p:spTgt spid="34">
                                            <p:graphicEl>
                                              <a:dgm id="{BDCD0855-79DA-48D5-A5A9-C5447E9673F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graphicEl>
                                              <a:dgm id="{BC2FB5AA-CAE8-428B-9791-8227B3305D1D}"/>
                                            </p:graphicEl>
                                          </p:spTgt>
                                        </p:tgtEl>
                                        <p:attrNameLst>
                                          <p:attrName>style.visibility</p:attrName>
                                        </p:attrNameLst>
                                      </p:cBhvr>
                                      <p:to>
                                        <p:strVal val="visible"/>
                                      </p:to>
                                    </p:set>
                                    <p:animEffect transition="in" filter="wipe(left)">
                                      <p:cBhvr>
                                        <p:cTn id="60" dur="500"/>
                                        <p:tgtEl>
                                          <p:spTgt spid="34">
                                            <p:graphicEl>
                                              <a:dgm id="{BC2FB5AA-CAE8-428B-9791-8227B3305D1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graphicEl>
                                              <a:dgm id="{0C7167EC-5A30-49C8-A6B4-DDFA7281B9E6}"/>
                                            </p:graphicEl>
                                          </p:spTgt>
                                        </p:tgtEl>
                                        <p:attrNameLst>
                                          <p:attrName>style.visibility</p:attrName>
                                        </p:attrNameLst>
                                      </p:cBhvr>
                                      <p:to>
                                        <p:strVal val="visible"/>
                                      </p:to>
                                    </p:set>
                                    <p:animEffect transition="in" filter="wipe(left)">
                                      <p:cBhvr>
                                        <p:cTn id="63" dur="500"/>
                                        <p:tgtEl>
                                          <p:spTgt spid="34">
                                            <p:graphicEl>
                                              <a:dgm id="{0C7167EC-5A30-49C8-A6B4-DDFA7281B9E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4">
                                            <p:graphicEl>
                                              <a:dgm id="{5CF2FD47-B8AF-4CF3-9AC4-E3F082C9E2CD}"/>
                                            </p:graphicEl>
                                          </p:spTgt>
                                        </p:tgtEl>
                                        <p:attrNameLst>
                                          <p:attrName>style.visibility</p:attrName>
                                        </p:attrNameLst>
                                      </p:cBhvr>
                                      <p:to>
                                        <p:strVal val="visible"/>
                                      </p:to>
                                    </p:set>
                                    <p:animEffect transition="in" filter="wipe(left)">
                                      <p:cBhvr>
                                        <p:cTn id="68" dur="500"/>
                                        <p:tgtEl>
                                          <p:spTgt spid="34">
                                            <p:graphicEl>
                                              <a:dgm id="{5CF2FD47-B8AF-4CF3-9AC4-E3F082C9E2CD}"/>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4">
                                            <p:graphicEl>
                                              <a:dgm id="{7F3B1184-7DBB-40CD-8593-F115F3831633}"/>
                                            </p:graphicEl>
                                          </p:spTgt>
                                        </p:tgtEl>
                                        <p:attrNameLst>
                                          <p:attrName>style.visibility</p:attrName>
                                        </p:attrNameLst>
                                      </p:cBhvr>
                                      <p:to>
                                        <p:strVal val="visible"/>
                                      </p:to>
                                    </p:set>
                                    <p:animEffect transition="in" filter="wipe(left)">
                                      <p:cBhvr>
                                        <p:cTn id="71" dur="500"/>
                                        <p:tgtEl>
                                          <p:spTgt spid="34">
                                            <p:graphicEl>
                                              <a:dgm id="{7F3B1184-7DBB-40CD-8593-F115F383163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4">
                                            <p:graphicEl>
                                              <a:dgm id="{8DF54C52-08BC-4899-924A-666C2EE7B2CA}"/>
                                            </p:graphicEl>
                                          </p:spTgt>
                                        </p:tgtEl>
                                        <p:attrNameLst>
                                          <p:attrName>style.visibility</p:attrName>
                                        </p:attrNameLst>
                                      </p:cBhvr>
                                      <p:to>
                                        <p:strVal val="visible"/>
                                      </p:to>
                                    </p:set>
                                    <p:animEffect transition="in" filter="wipe(left)">
                                      <p:cBhvr>
                                        <p:cTn id="76" dur="500"/>
                                        <p:tgtEl>
                                          <p:spTgt spid="34">
                                            <p:graphicEl>
                                              <a:dgm id="{8DF54C52-08BC-4899-924A-666C2EE7B2CA}"/>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4">
                                            <p:graphicEl>
                                              <a:dgm id="{4CFD5901-3508-49AC-A0C1-DB5E7E0F20D4}"/>
                                            </p:graphicEl>
                                          </p:spTgt>
                                        </p:tgtEl>
                                        <p:attrNameLst>
                                          <p:attrName>style.visibility</p:attrName>
                                        </p:attrNameLst>
                                      </p:cBhvr>
                                      <p:to>
                                        <p:strVal val="visible"/>
                                      </p:to>
                                    </p:set>
                                    <p:animEffect transition="in" filter="wipe(left)">
                                      <p:cBhvr>
                                        <p:cTn id="79" dur="500"/>
                                        <p:tgtEl>
                                          <p:spTgt spid="34">
                                            <p:graphicEl>
                                              <a:dgm id="{4CFD5901-3508-49AC-A0C1-DB5E7E0F20D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4">
                                            <p:graphicEl>
                                              <a:dgm id="{0AA3E8FA-624E-425F-BF07-4D84B2B5F42E}"/>
                                            </p:graphicEl>
                                          </p:spTgt>
                                        </p:tgtEl>
                                        <p:attrNameLst>
                                          <p:attrName>style.visibility</p:attrName>
                                        </p:attrNameLst>
                                      </p:cBhvr>
                                      <p:to>
                                        <p:strVal val="visible"/>
                                      </p:to>
                                    </p:set>
                                    <p:animEffect transition="in" filter="wipe(left)">
                                      <p:cBhvr>
                                        <p:cTn id="84" dur="500"/>
                                        <p:tgtEl>
                                          <p:spTgt spid="34">
                                            <p:graphicEl>
                                              <a:dgm id="{0AA3E8FA-624E-425F-BF07-4D84B2B5F42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4">
                                            <p:graphicEl>
                                              <a:dgm id="{747D1799-5956-4F7C-853C-4545F8F76338}"/>
                                            </p:graphicEl>
                                          </p:spTgt>
                                        </p:tgtEl>
                                        <p:attrNameLst>
                                          <p:attrName>style.visibility</p:attrName>
                                        </p:attrNameLst>
                                      </p:cBhvr>
                                      <p:to>
                                        <p:strVal val="visible"/>
                                      </p:to>
                                    </p:set>
                                    <p:animEffect transition="in" filter="wipe(left)">
                                      <p:cBhvr>
                                        <p:cTn id="87" dur="500"/>
                                        <p:tgtEl>
                                          <p:spTgt spid="34">
                                            <p:graphicEl>
                                              <a:dgm id="{747D1799-5956-4F7C-853C-4545F8F7633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4">
                                            <p:graphicEl>
                                              <a:dgm id="{D5078CDD-11AB-4E30-A5E5-F844F3D06338}"/>
                                            </p:graphicEl>
                                          </p:spTgt>
                                        </p:tgtEl>
                                        <p:attrNameLst>
                                          <p:attrName>style.visibility</p:attrName>
                                        </p:attrNameLst>
                                      </p:cBhvr>
                                      <p:to>
                                        <p:strVal val="visible"/>
                                      </p:to>
                                    </p:set>
                                    <p:animEffect transition="in" filter="wipe(left)">
                                      <p:cBhvr>
                                        <p:cTn id="92" dur="500"/>
                                        <p:tgtEl>
                                          <p:spTgt spid="34">
                                            <p:graphicEl>
                                              <a:dgm id="{D5078CDD-11AB-4E30-A5E5-F844F3D06338}"/>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4">
                                            <p:graphicEl>
                                              <a:dgm id="{5A91CB79-762B-49B8-96A6-74A285DC844D}"/>
                                            </p:graphicEl>
                                          </p:spTgt>
                                        </p:tgtEl>
                                        <p:attrNameLst>
                                          <p:attrName>style.visibility</p:attrName>
                                        </p:attrNameLst>
                                      </p:cBhvr>
                                      <p:to>
                                        <p:strVal val="visible"/>
                                      </p:to>
                                    </p:set>
                                    <p:animEffect transition="in" filter="wipe(left)">
                                      <p:cBhvr>
                                        <p:cTn id="95" dur="500"/>
                                        <p:tgtEl>
                                          <p:spTgt spid="34">
                                            <p:graphicEl>
                                              <a:dgm id="{5A91CB79-762B-49B8-96A6-74A285DC844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4">
                                            <p:graphicEl>
                                              <a:dgm id="{D9A93A4F-EF2E-499D-98FA-D8456331F758}"/>
                                            </p:graphicEl>
                                          </p:spTgt>
                                        </p:tgtEl>
                                        <p:attrNameLst>
                                          <p:attrName>style.visibility</p:attrName>
                                        </p:attrNameLst>
                                      </p:cBhvr>
                                      <p:to>
                                        <p:strVal val="visible"/>
                                      </p:to>
                                    </p:set>
                                    <p:animEffect transition="in" filter="wipe(left)">
                                      <p:cBhvr>
                                        <p:cTn id="100" dur="500"/>
                                        <p:tgtEl>
                                          <p:spTgt spid="34">
                                            <p:graphicEl>
                                              <a:dgm id="{D9A93A4F-EF2E-499D-98FA-D8456331F758}"/>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4">
                                            <p:graphicEl>
                                              <a:dgm id="{993B4DEF-CF89-42B6-A702-577E14C281E6}"/>
                                            </p:graphicEl>
                                          </p:spTgt>
                                        </p:tgtEl>
                                        <p:attrNameLst>
                                          <p:attrName>style.visibility</p:attrName>
                                        </p:attrNameLst>
                                      </p:cBhvr>
                                      <p:to>
                                        <p:strVal val="visible"/>
                                      </p:to>
                                    </p:set>
                                    <p:animEffect transition="in" filter="wipe(left)">
                                      <p:cBhvr>
                                        <p:cTn id="103" dur="500"/>
                                        <p:tgtEl>
                                          <p:spTgt spid="34">
                                            <p:graphicEl>
                                              <a:dgm id="{993B4DEF-CF89-42B6-A702-577E14C281E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4">
                                            <p:graphicEl>
                                              <a:dgm id="{FD0FBD93-6382-4EE7-B2F9-3EED78734AE0}"/>
                                            </p:graphicEl>
                                          </p:spTgt>
                                        </p:tgtEl>
                                        <p:attrNameLst>
                                          <p:attrName>style.visibility</p:attrName>
                                        </p:attrNameLst>
                                      </p:cBhvr>
                                      <p:to>
                                        <p:strVal val="visible"/>
                                      </p:to>
                                    </p:set>
                                    <p:animEffect transition="in" filter="wipe(left)">
                                      <p:cBhvr>
                                        <p:cTn id="108" dur="500"/>
                                        <p:tgtEl>
                                          <p:spTgt spid="34">
                                            <p:graphicEl>
                                              <a:dgm id="{FD0FBD93-6382-4EE7-B2F9-3EED78734AE0}"/>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4">
                                            <p:graphicEl>
                                              <a:dgm id="{8CC554EC-4C6F-4024-B69C-7557B2C11D0F}"/>
                                            </p:graphicEl>
                                          </p:spTgt>
                                        </p:tgtEl>
                                        <p:attrNameLst>
                                          <p:attrName>style.visibility</p:attrName>
                                        </p:attrNameLst>
                                      </p:cBhvr>
                                      <p:to>
                                        <p:strVal val="visible"/>
                                      </p:to>
                                    </p:set>
                                    <p:animEffect transition="in" filter="wipe(left)">
                                      <p:cBhvr>
                                        <p:cTn id="111" dur="500"/>
                                        <p:tgtEl>
                                          <p:spTgt spid="34">
                                            <p:graphicEl>
                                              <a:dgm id="{8CC554EC-4C6F-4024-B69C-7557B2C11D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7</a:t>
            </a:fld>
            <a:endParaRPr lang="zh-TW" altLang="en-US" dirty="0"/>
          </a:p>
        </p:txBody>
      </p:sp>
      <p:graphicFrame>
        <p:nvGraphicFramePr>
          <p:cNvPr id="6" name="資料庫圖表 5"/>
          <p:cNvGraphicFramePr/>
          <p:nvPr>
            <p:extLst>
              <p:ext uri="{D42A27DB-BD31-4B8C-83A1-F6EECF244321}">
                <p14:modId xmlns:p14="http://schemas.microsoft.com/office/powerpoint/2010/main" val="1728601956"/>
              </p:ext>
            </p:extLst>
          </p:nvPr>
        </p:nvGraphicFramePr>
        <p:xfrm>
          <a:off x="899592" y="24288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零售商的主要型態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8</a:t>
            </a:fld>
            <a:endParaRPr lang="zh-TW" altLang="en-US" dirty="0"/>
          </a:p>
        </p:txBody>
      </p:sp>
      <p:graphicFrame>
        <p:nvGraphicFramePr>
          <p:cNvPr id="6" name="資料庫圖表 5"/>
          <p:cNvGraphicFramePr/>
          <p:nvPr>
            <p:extLst>
              <p:ext uri="{D42A27DB-BD31-4B8C-83A1-F6EECF244321}">
                <p14:modId xmlns:p14="http://schemas.microsoft.com/office/powerpoint/2010/main" val="3587648883"/>
              </p:ext>
            </p:extLst>
          </p:nvPr>
        </p:nvGraphicFramePr>
        <p:xfrm>
          <a:off x="251520" y="1285875"/>
          <a:ext cx="8727826" cy="487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7" dur="500"/>
                                        <p:tgtEl>
                                          <p:spTgt spid="6">
                                            <p:graphicEl>
                                              <a:dgm id="{7814B25A-218F-4422-B88F-FE10F6BB2088}"/>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11" dur="500"/>
                                        <p:tgtEl>
                                          <p:spTgt spid="6">
                                            <p:graphicEl>
                                              <a:dgm id="{B9A237F8-A9EB-4AAD-A3D4-556A83688CB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A40E76B7-68DF-4F22-B12C-06D835B62148}"/>
                                            </p:graphicEl>
                                          </p:spTgt>
                                        </p:tgtEl>
                                        <p:attrNameLst>
                                          <p:attrName>style.visibility</p:attrName>
                                        </p:attrNameLst>
                                      </p:cBhvr>
                                      <p:to>
                                        <p:strVal val="visible"/>
                                      </p:to>
                                    </p:set>
                                    <p:animEffect transition="in" filter="fade">
                                      <p:cBhvr>
                                        <p:cTn id="15" dur="500"/>
                                        <p:tgtEl>
                                          <p:spTgt spid="6">
                                            <p:graphicEl>
                                              <a:dgm id="{A40E76B7-68DF-4F22-B12C-06D835B6214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FBAF7C1B-88F4-46D6-A2D1-41C1DF7CA655}"/>
                                            </p:graphicEl>
                                          </p:spTgt>
                                        </p:tgtEl>
                                        <p:attrNameLst>
                                          <p:attrName>style.visibility</p:attrName>
                                        </p:attrNameLst>
                                      </p:cBhvr>
                                      <p:to>
                                        <p:strVal val="visible"/>
                                      </p:to>
                                    </p:set>
                                    <p:animEffect transition="in" filter="fade">
                                      <p:cBhvr>
                                        <p:cTn id="19" dur="500"/>
                                        <p:tgtEl>
                                          <p:spTgt spid="6">
                                            <p:graphicEl>
                                              <a:dgm id="{FBAF7C1B-88F4-46D6-A2D1-41C1DF7CA65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E07599CD-0989-4FDB-B487-E82B59357C0C}"/>
                                            </p:graphicEl>
                                          </p:spTgt>
                                        </p:tgtEl>
                                        <p:attrNameLst>
                                          <p:attrName>style.visibility</p:attrName>
                                        </p:attrNameLst>
                                      </p:cBhvr>
                                      <p:to>
                                        <p:strVal val="visible"/>
                                      </p:to>
                                    </p:set>
                                    <p:animEffect transition="in" filter="fade">
                                      <p:cBhvr>
                                        <p:cTn id="23" dur="500"/>
                                        <p:tgtEl>
                                          <p:spTgt spid="6">
                                            <p:graphicEl>
                                              <a:dgm id="{E07599CD-0989-4FDB-B487-E82B59357C0C}"/>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BC10354B-7A4B-4221-90C1-562B630E59BE}"/>
                                            </p:graphicEl>
                                          </p:spTgt>
                                        </p:tgtEl>
                                        <p:attrNameLst>
                                          <p:attrName>style.visibility</p:attrName>
                                        </p:attrNameLst>
                                      </p:cBhvr>
                                      <p:to>
                                        <p:strVal val="visible"/>
                                      </p:to>
                                    </p:set>
                                    <p:animEffect transition="in" filter="fade">
                                      <p:cBhvr>
                                        <p:cTn id="27" dur="500"/>
                                        <p:tgtEl>
                                          <p:spTgt spid="6">
                                            <p:graphicEl>
                                              <a:dgm id="{BC10354B-7A4B-4221-90C1-562B630E59BE}"/>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324AE815-7C28-4EDD-964E-9CF0022FD139}"/>
                                            </p:graphicEl>
                                          </p:spTgt>
                                        </p:tgtEl>
                                        <p:attrNameLst>
                                          <p:attrName>style.visibility</p:attrName>
                                        </p:attrNameLst>
                                      </p:cBhvr>
                                      <p:to>
                                        <p:strVal val="visible"/>
                                      </p:to>
                                    </p:set>
                                    <p:animEffect transition="in" filter="fade">
                                      <p:cBhvr>
                                        <p:cTn id="31" dur="500"/>
                                        <p:tgtEl>
                                          <p:spTgt spid="6">
                                            <p:graphicEl>
                                              <a:dgm id="{324AE815-7C28-4EDD-964E-9CF0022FD139}"/>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6458F0CF-1F06-40EF-9C3D-563178A9B10D}"/>
                                            </p:graphicEl>
                                          </p:spTgt>
                                        </p:tgtEl>
                                        <p:attrNameLst>
                                          <p:attrName>style.visibility</p:attrName>
                                        </p:attrNameLst>
                                      </p:cBhvr>
                                      <p:to>
                                        <p:strVal val="visible"/>
                                      </p:to>
                                    </p:set>
                                    <p:animEffect transition="in" filter="fade">
                                      <p:cBhvr>
                                        <p:cTn id="35" dur="500"/>
                                        <p:tgtEl>
                                          <p:spTgt spid="6">
                                            <p:graphicEl>
                                              <a:dgm id="{6458F0CF-1F06-40EF-9C3D-563178A9B10D}"/>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F49E3C59-F8A9-4E6A-98D8-E029766CCC9F}"/>
                                            </p:graphicEl>
                                          </p:spTgt>
                                        </p:tgtEl>
                                        <p:attrNameLst>
                                          <p:attrName>style.visibility</p:attrName>
                                        </p:attrNameLst>
                                      </p:cBhvr>
                                      <p:to>
                                        <p:strVal val="visible"/>
                                      </p:to>
                                    </p:set>
                                    <p:animEffect transition="in" filter="fade">
                                      <p:cBhvr>
                                        <p:cTn id="39" dur="500"/>
                                        <p:tgtEl>
                                          <p:spTgt spid="6">
                                            <p:graphicEl>
                                              <a:dgm id="{F49E3C59-F8A9-4E6A-98D8-E029766CCC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§14.3.1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購物中心</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403244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購物中心</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占</a:t>
            </a:r>
            <a:r>
              <a:rPr lang="zh-TW" altLang="zh-TW" b="1" spc="150" dirty="0">
                <a:ln w="11430"/>
                <a:effectLst>
                  <a:outerShdw blurRad="25400" algn="tl" rotWithShape="0">
                    <a:srgbClr val="000000">
                      <a:alpha val="43000"/>
                    </a:srgbClr>
                  </a:outerShdw>
                </a:effectLst>
              </a:rPr>
              <a:t>地很廣，通常會提供停車的場所，一般而言，皆位於大都會的郊區或交通便利之處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購物中心</a:t>
            </a:r>
            <a:r>
              <a:rPr lang="zh-TW" altLang="zh-TW" b="1" spc="150" dirty="0">
                <a:ln w="11430"/>
                <a:effectLst>
                  <a:outerShdw blurRad="25400" algn="tl" rotWithShape="0">
                    <a:srgbClr val="000000">
                      <a:alpha val="43000"/>
                    </a:srgbClr>
                  </a:outerShdw>
                </a:effectLst>
              </a:rPr>
              <a:t>是</a:t>
            </a:r>
            <a:r>
              <a:rPr lang="zh-TW" altLang="zh-TW" b="1" spc="150" dirty="0">
                <a:ln w="11430"/>
                <a:solidFill>
                  <a:srgbClr val="0070C0"/>
                </a:solidFill>
                <a:effectLst>
                  <a:outerShdw blurRad="25400" algn="tl" rotWithShape="0">
                    <a:srgbClr val="000000">
                      <a:alpha val="43000"/>
                    </a:srgbClr>
                  </a:outerShdw>
                </a:effectLst>
              </a:rPr>
              <a:t>集合許多商店而成</a:t>
            </a:r>
            <a:r>
              <a:rPr lang="zh-TW" altLang="zh-TW" b="1" spc="150" dirty="0">
                <a:ln w="11430"/>
                <a:effectLst>
                  <a:outerShdw blurRad="25400" algn="tl" rotWithShape="0">
                    <a:srgbClr val="000000">
                      <a:alpha val="43000"/>
                    </a:srgbClr>
                  </a:outerShdw>
                </a:effectLst>
              </a:rPr>
              <a:t>，商店的種類相當繁雜，其中不乏一些有特色的獨立商店，但也有一些是全國性的連鎖店</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購物中心會採取</a:t>
            </a:r>
            <a:r>
              <a:rPr lang="zh-TW" altLang="zh-TW" b="1" spc="150" dirty="0">
                <a:ln w="11430"/>
                <a:solidFill>
                  <a:srgbClr val="9900CC"/>
                </a:solidFill>
                <a:effectLst>
                  <a:outerShdw blurRad="25400" algn="tl" rotWithShape="0">
                    <a:srgbClr val="000000">
                      <a:alpha val="43000"/>
                    </a:srgbClr>
                  </a:outerShdw>
                </a:effectLst>
              </a:rPr>
              <a:t>平衡分租</a:t>
            </a:r>
            <a:r>
              <a:rPr lang="zh-TW" altLang="zh-TW" b="1" spc="150" dirty="0">
                <a:ln w="11430"/>
                <a:effectLst>
                  <a:outerShdw blurRad="25400" algn="tl" rotWithShape="0">
                    <a:srgbClr val="000000">
                      <a:alpha val="43000"/>
                    </a:srgbClr>
                  </a:outerShdw>
                </a:effectLst>
              </a:rPr>
              <a:t>的方式。</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9</a:t>
            </a:fld>
            <a:endParaRPr lang="zh-TW"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372"/>
          <a:stretch/>
        </p:blipFill>
        <p:spPr bwMode="auto">
          <a:xfrm>
            <a:off x="1696839" y="4956051"/>
            <a:ext cx="2556390" cy="1716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942" y="4869160"/>
            <a:ext cx="2734796" cy="1819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04148" y="5384033"/>
            <a:ext cx="1287532"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微風廣場</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4440127" y="5493706"/>
            <a:ext cx="101181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京華城</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9"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2789</Words>
  <Application>Microsoft Office PowerPoint</Application>
  <PresentationFormat>如螢幕大小 (4:3)</PresentationFormat>
  <Paragraphs>299</Paragraphs>
  <Slides>37</Slides>
  <Notes>3</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Office 佈景主題</vt:lpstr>
      <vt:lpstr>PowerPoint 簡報</vt:lpstr>
      <vt:lpstr>Chapter 14 零售與批發</vt:lpstr>
      <vt:lpstr>零售vs.批發商</vt:lpstr>
      <vt:lpstr>§14.1 零售車輪理論</vt:lpstr>
      <vt:lpstr>PowerPoint 簡報</vt:lpstr>
      <vt:lpstr>§14.2 零售商的分類</vt:lpstr>
      <vt:lpstr>PowerPoint 簡報</vt:lpstr>
      <vt:lpstr>§14.3 零售商的主要型態</vt:lpstr>
      <vt:lpstr>§14.3.1 購物中心</vt:lpstr>
      <vt:lpstr>§14.3.2 百貨公司</vt:lpstr>
      <vt:lpstr>§14.3.3 專賣店</vt:lpstr>
      <vt:lpstr>§14.3.4 便利商店</vt:lpstr>
      <vt:lpstr>§14.3.5 超級市場</vt:lpstr>
      <vt:lpstr>§14.3.6 量販店</vt:lpstr>
      <vt:lpstr>§14.3.7 倉庫俱樂部</vt:lpstr>
      <vt:lpstr>§14.3.8 切貨販賣店</vt:lpstr>
      <vt:lpstr>§14.3.9 工廠直營商店</vt:lpstr>
      <vt:lpstr>PowerPoint 簡報</vt:lpstr>
      <vt:lpstr>§14.4 無店鋪零售</vt:lpstr>
      <vt:lpstr>§14.4.1 自動販賣機</vt:lpstr>
      <vt:lpstr>§14.4.2 直銷</vt:lpstr>
      <vt:lpstr>§14.4.3 地攤</vt:lpstr>
      <vt:lpstr>§14.4.4 直效行銷</vt:lpstr>
      <vt:lpstr>PowerPoint 簡報</vt:lpstr>
      <vt:lpstr>§14.5 零售商的零售組合</vt:lpstr>
      <vt:lpstr>§14.5.1 界定目標市場</vt:lpstr>
      <vt:lpstr>§14.5.2 零售組合的選擇</vt:lpstr>
      <vt:lpstr>PowerPoint 簡報</vt:lpstr>
      <vt:lpstr>§14.6.1 零售業的趨勢</vt:lpstr>
      <vt:lpstr>§14.6.2 零售所面臨的未來挑戰</vt:lpstr>
      <vt:lpstr>PowerPoint 簡報</vt:lpstr>
      <vt:lpstr>§14.7 批發商的類型</vt:lpstr>
      <vt:lpstr>§14.7.1.1 批發盤商</vt:lpstr>
      <vt:lpstr>§14.7.1.2 經紀商或代理商</vt:lpstr>
      <vt:lpstr>§14.7.2 批發商的批發組合</vt:lpstr>
      <vt:lpstr>§14.7.3 批發商的趨勢</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138</cp:revision>
  <dcterms:created xsi:type="dcterms:W3CDTF">2011-05-30T14:06:51Z</dcterms:created>
  <dcterms:modified xsi:type="dcterms:W3CDTF">2011-07-02T14:39:20Z</dcterms:modified>
</cp:coreProperties>
</file>