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9900"/>
    <a:srgbClr val="FF0066"/>
    <a:srgbClr val="EDDBDB"/>
    <a:srgbClr val="CC0099"/>
    <a:srgbClr val="FF66FF"/>
    <a:srgbClr val="CDACE6"/>
    <a:srgbClr val="CC00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37" autoAdjust="0"/>
  </p:normalViewPr>
  <p:slideViewPr>
    <p:cSldViewPr>
      <p:cViewPr varScale="1">
        <p:scale>
          <a:sx n="68" d="100"/>
          <a:sy n="68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40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§16.1  </a:t>
          </a:r>
          <a:r>
            <a:rPr lang="zh-TW" altLang="en-US" sz="40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廣告的類型</a:t>
          </a:r>
          <a:endParaRPr lang="zh-TW" altLang="en-US" sz="40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4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§16.2</a:t>
          </a:r>
          <a:r>
            <a:rPr lang="zh-TW" altLang="en-US" sz="4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設計廣告活動的步驟</a:t>
          </a:r>
          <a:endParaRPr lang="zh-TW" altLang="en-US" sz="4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/>
      <dgm:spPr>
        <a:solidFill>
          <a:srgbClr val="66006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理性訴求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C8D70097-48FD-48AE-956D-701D4E336685}" type="sib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990438B5-C578-48F7-9400-D2C7C6FD596E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情感訴求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F4BE3860-0CFA-4465-AFD3-159CCF051678}" type="sib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AEFFE9C1-8DD6-4989-AAC3-0B713D2D4331}">
      <dgm:prSet phldrT="[文字]"/>
      <dgm:spPr>
        <a:solidFill>
          <a:srgbClr val="FF5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道德訴求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/>
        <a:lstStyle/>
        <a:p>
          <a:endParaRPr lang="zh-TW" altLang="en-US"/>
        </a:p>
      </dgm:t>
    </dgm:pt>
    <dgm:pt modelId="{D64BEEAD-9639-4DD5-A173-CEBBE66904C2}" type="sibTrans" cxnId="{014BEEFC-E3B8-4F4E-B85B-B278FCBB5D1E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3" custScaleX="57978" custScaleY="59259" custLinFactNeighborX="-9390" custLinFactNeighborY="-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3" custScaleX="57978" custScaleY="592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3" custScaleX="57978" custScaleY="59259" custLinFactNeighborX="12274" custLinFactNeighborY="-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0C0A09AC-0258-4D56-9C98-BFD82FC9601E}" type="presOf" srcId="{990438B5-C578-48F7-9400-D2C7C6FD596E}" destId="{FA2DFF8C-377F-46BC-B51A-AE7A5145C0B7}" srcOrd="0" destOrd="0" presId="urn:microsoft.com/office/officeart/2005/8/layout/default"/>
    <dgm:cxn modelId="{D256E726-552D-441A-8896-DE78196EA999}" type="presOf" srcId="{1B57BCC4-E97C-4E6A-AC6F-3D345A005198}" destId="{05542A5E-26ED-4234-8664-29E163BCDDA0}" srcOrd="0" destOrd="0" presId="urn:microsoft.com/office/officeart/2005/8/layout/default"/>
    <dgm:cxn modelId="{4A22692B-5BD1-4147-AE3A-499A26A56EAC}" type="presOf" srcId="{AEFFE9C1-8DD6-4989-AAC3-0B713D2D4331}" destId="{B147493B-2ACF-4210-A434-F82BF65829C3}" srcOrd="0" destOrd="0" presId="urn:microsoft.com/office/officeart/2005/8/layout/default"/>
    <dgm:cxn modelId="{8086FE8B-1057-4EA0-90E6-92C3A84B7CDE}" type="presOf" srcId="{DAA43C58-D23A-420E-8913-BABFFEB08633}" destId="{76095A23-A959-4D82-8209-F4E6C9D8BD50}" srcOrd="0" destOrd="0" presId="urn:microsoft.com/office/officeart/2005/8/layout/default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2057A085-F4B6-48AF-AE32-CFEC6F49B537}" type="presParOf" srcId="{76095A23-A959-4D82-8209-F4E6C9D8BD50}" destId="{05542A5E-26ED-4234-8664-29E163BCDDA0}" srcOrd="0" destOrd="0" presId="urn:microsoft.com/office/officeart/2005/8/layout/default"/>
    <dgm:cxn modelId="{D0F6A05B-35BE-4F7C-9ACB-899A418DCCBF}" type="presParOf" srcId="{76095A23-A959-4D82-8209-F4E6C9D8BD50}" destId="{5C5C3C28-DBB1-4E45-8E82-71B280824AC3}" srcOrd="1" destOrd="0" presId="urn:microsoft.com/office/officeart/2005/8/layout/default"/>
    <dgm:cxn modelId="{930D5101-4F75-46A6-9615-7D062458AD41}" type="presParOf" srcId="{76095A23-A959-4D82-8209-F4E6C9D8BD50}" destId="{FA2DFF8C-377F-46BC-B51A-AE7A5145C0B7}" srcOrd="2" destOrd="0" presId="urn:microsoft.com/office/officeart/2005/8/layout/default"/>
    <dgm:cxn modelId="{C5B4018E-9493-4269-9886-AC6016022910}" type="presParOf" srcId="{76095A23-A959-4D82-8209-F4E6C9D8BD50}" destId="{2E5BB301-3918-4EAA-B6D6-A20E41E89F31}" srcOrd="3" destOrd="0" presId="urn:microsoft.com/office/officeart/2005/8/layout/default"/>
    <dgm:cxn modelId="{DAE7B1B6-F8A8-4FCA-BD6B-A170237141CA}" type="presParOf" srcId="{76095A23-A959-4D82-8209-F4E6C9D8BD50}" destId="{B147493B-2ACF-4210-A434-F82BF65829C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0C86FD-B383-4B8B-B6AC-6A0AAA914520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A8D989F-F3F2-49CD-BDB0-C999FD15E3A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結論安排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277653-F7D2-46A8-A352-9B644A79198C}" type="parTrans" cxnId="{D0661471-7084-4E49-8FCB-AD4FD0CD36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B9D52F9-CA43-4D01-B2FD-7845E6497CD4}" type="sibTrans" cxnId="{D0661471-7084-4E49-8FCB-AD4FD0CD36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08471D3-339A-4D5D-A879-874E7FFBC98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廣告是否替目標視聽眾作結論，或由目標視聽眾自己作結論，這須就目標視聽眾之智商、主題複雜性與溝通者可信度而定。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E7199A-038A-40C4-AB6A-8AB1E27E5585}" type="parTrans" cxnId="{3CA53236-D42C-4BD0-8DBC-8909112AE5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6B37CB-A48E-4540-802E-0DA449C7414C}" type="sibTrans" cxnId="{3CA53236-D42C-4BD0-8DBC-8909112AE5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E1D4382-7ACD-4483-A2CC-0A55427A5B6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3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單面或雙面論證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6CFF09F-4C88-4F36-8C0B-EF96038D0039}" type="parTrans" cxnId="{7DA93BC9-5F36-4696-82C7-580F01E2A40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B1936B3-35C6-4C46-8C64-C38421720282}" type="sibTrans" cxnId="{7DA93BC9-5F36-4696-82C7-580F01E2A40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BA81149-5E14-4868-B04E-63DA6293BED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單面論證只講優點不講缺點；而雙面論證是優缺點都講，但優點明顯蓋過缺點。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75155CD-A685-4EDA-980F-1D8D4CCD9EBB}" type="parTrans" cxnId="{49E42FDC-C692-4CA8-9116-AEE4071D8B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326682F-6D25-44A2-887D-AA07E58E869E}" type="sibTrans" cxnId="{49E42FDC-C692-4CA8-9116-AEE4071D8B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A543CDF-C3DF-43D7-B5B5-CC7CBEC43B1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3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表達順序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4331EB5-C63A-48A4-BA1E-745077B7E21C}" type="parTrans" cxnId="{5CFDD2FA-26AA-4B25-8E80-2C90FF8071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3B155B4-344D-41BD-82D8-F72EA86EDF0F}" type="sibTrans" cxnId="{5CFDD2FA-26AA-4B25-8E80-2C90FF8071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E6D6905-A6BF-495F-8BB4-C4D56267A47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最強的論證</a:t>
          </a:r>
          <a:r>
            <a:rPr lang="zh-TW" altLang="en-US" sz="20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應</a:t>
          </a:r>
          <a:r>
            <a:rPr lang="zh-TW" sz="20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放在最前面</a:t>
          </a:r>
          <a:r>
            <a:rPr lang="zh-TW" altLang="en-US" sz="20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或是最後面。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28D03EA-E96C-4E37-B1FF-7629783F63E0}" type="parTrans" cxnId="{A1FFA627-B7D0-442E-98EF-C51EEDFE5E7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F22CB1-1576-4242-AB06-9951BB95714A}" type="sibTrans" cxnId="{A1FFA627-B7D0-442E-98EF-C51EEDFE5E7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C8F8F30-94A4-45B2-B8AC-8A579BCBA1A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廣告的重複出現是為了強化目標視聽眾對資訊的記憶</a:t>
          </a:r>
          <a:r>
            <a:rPr lang="zh-TW" altLang="en-US" sz="20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7EE7362-C047-4383-9507-B16902369B48}" type="parTrans" cxnId="{504E1370-5CD3-4A57-9CD6-4256A1316D4F}">
      <dgm:prSet/>
      <dgm:spPr/>
      <dgm:t>
        <a:bodyPr/>
        <a:lstStyle/>
        <a:p>
          <a:endParaRPr lang="zh-TW" altLang="en-US"/>
        </a:p>
      </dgm:t>
    </dgm:pt>
    <dgm:pt modelId="{E491933B-B601-4A6E-A49F-1C08ED26EA8D}" type="sibTrans" cxnId="{504E1370-5CD3-4A57-9CD6-4256A1316D4F}">
      <dgm:prSet/>
      <dgm:spPr/>
      <dgm:t>
        <a:bodyPr/>
        <a:lstStyle/>
        <a:p>
          <a:endParaRPr lang="zh-TW" altLang="en-US"/>
        </a:p>
      </dgm:t>
    </dgm:pt>
    <dgm:pt modelId="{3D96F2B2-72F4-49AE-8CDA-2E33FCC43641}">
      <dgm:prSet phldrT="[文字]" custT="1"/>
      <dgm:spPr>
        <a:solidFill>
          <a:srgbClr val="00B0F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重複性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4544CE-1312-4363-8100-E5102CC79DFC}" type="parTrans" cxnId="{4F5E9053-1BB8-41F4-ADD1-01FEDA802E2E}">
      <dgm:prSet/>
      <dgm:spPr/>
      <dgm:t>
        <a:bodyPr/>
        <a:lstStyle/>
        <a:p>
          <a:endParaRPr lang="zh-TW" altLang="en-US"/>
        </a:p>
      </dgm:t>
    </dgm:pt>
    <dgm:pt modelId="{1EEE27BD-39B0-4ACA-8998-2D5CCAD3CEFA}" type="sibTrans" cxnId="{4F5E9053-1BB8-41F4-ADD1-01FEDA802E2E}">
      <dgm:prSet/>
      <dgm:spPr/>
      <dgm:t>
        <a:bodyPr/>
        <a:lstStyle/>
        <a:p>
          <a:endParaRPr lang="zh-TW" altLang="en-US"/>
        </a:p>
      </dgm:t>
    </dgm:pt>
    <dgm:pt modelId="{7BE876CC-CB7E-48D4-9C35-8274B17F9F89}" type="pres">
      <dgm:prSet presAssocID="{510C86FD-B383-4B8B-B6AC-6A0AAA9145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2F90364-4BB0-4258-BF33-1C060045E203}" type="pres">
      <dgm:prSet presAssocID="{7A8D989F-F3F2-49CD-BDB0-C999FD15E3AA}" presName="linNode" presStyleCnt="0"/>
      <dgm:spPr/>
      <dgm:t>
        <a:bodyPr/>
        <a:lstStyle/>
        <a:p>
          <a:endParaRPr lang="zh-TW" altLang="en-US"/>
        </a:p>
      </dgm:t>
    </dgm:pt>
    <dgm:pt modelId="{8EF71EF2-8F8C-424C-9600-39112C76193C}" type="pres">
      <dgm:prSet presAssocID="{7A8D989F-F3F2-49CD-BDB0-C999FD15E3AA}" presName="parentText" presStyleLbl="node1" presStyleIdx="0" presStyleCnt="4" custScaleX="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2F15F0-52B6-4EDA-9577-B6DC9496805C}" type="pres">
      <dgm:prSet presAssocID="{7A8D989F-F3F2-49CD-BDB0-C999FD15E3AA}" presName="descendantText" presStyleLbl="alignAccFollowNode1" presStyleIdx="0" presStyleCnt="4" custScaleX="105729" custScaleY="1188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BE077C-86C5-47FA-9EBA-D27B91F81B24}" type="pres">
      <dgm:prSet presAssocID="{BB9D52F9-CA43-4D01-B2FD-7845E6497CD4}" presName="sp" presStyleCnt="0"/>
      <dgm:spPr/>
      <dgm:t>
        <a:bodyPr/>
        <a:lstStyle/>
        <a:p>
          <a:endParaRPr lang="zh-TW" altLang="en-US"/>
        </a:p>
      </dgm:t>
    </dgm:pt>
    <dgm:pt modelId="{9EF617FC-07DA-43E8-BA1C-AC08D584ABA2}" type="pres">
      <dgm:prSet presAssocID="{CE1D4382-7ACD-4483-A2CC-0A55427A5B60}" presName="linNode" presStyleCnt="0"/>
      <dgm:spPr/>
      <dgm:t>
        <a:bodyPr/>
        <a:lstStyle/>
        <a:p>
          <a:endParaRPr lang="zh-TW" altLang="en-US"/>
        </a:p>
      </dgm:t>
    </dgm:pt>
    <dgm:pt modelId="{CC98CFB3-5679-4492-AD6A-851A509C32B0}" type="pres">
      <dgm:prSet presAssocID="{CE1D4382-7ACD-4483-A2CC-0A55427A5B60}" presName="parentText" presStyleLbl="node1" presStyleIdx="1" presStyleCnt="4" custScaleX="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57019D-A4B1-4BCE-B380-66BB95D03C8B}" type="pres">
      <dgm:prSet presAssocID="{CE1D4382-7ACD-4483-A2CC-0A55427A5B60}" presName="descendantText" presStyleLbl="alignAccFollowNode1" presStyleIdx="1" presStyleCnt="4" custScaleX="1057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CA998F-2FAE-4DD8-8727-63F47D1CFED2}" type="pres">
      <dgm:prSet presAssocID="{BB1936B3-35C6-4C46-8C64-C38421720282}" presName="sp" presStyleCnt="0"/>
      <dgm:spPr/>
      <dgm:t>
        <a:bodyPr/>
        <a:lstStyle/>
        <a:p>
          <a:endParaRPr lang="zh-TW" altLang="en-US"/>
        </a:p>
      </dgm:t>
    </dgm:pt>
    <dgm:pt modelId="{DF62C62B-79E7-4F0A-B1CB-2F5E7B0024F7}" type="pres">
      <dgm:prSet presAssocID="{AA543CDF-C3DF-43D7-B5B5-CC7CBEC43B17}" presName="linNode" presStyleCnt="0"/>
      <dgm:spPr/>
      <dgm:t>
        <a:bodyPr/>
        <a:lstStyle/>
        <a:p>
          <a:endParaRPr lang="zh-TW" altLang="en-US"/>
        </a:p>
      </dgm:t>
    </dgm:pt>
    <dgm:pt modelId="{A686E670-A6C5-4084-904B-9B6BEFC320B3}" type="pres">
      <dgm:prSet presAssocID="{AA543CDF-C3DF-43D7-B5B5-CC7CBEC43B17}" presName="parentText" presStyleLbl="node1" presStyleIdx="2" presStyleCnt="4" custScaleX="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79A8E-1FAB-46E9-A210-F13C158423F9}" type="pres">
      <dgm:prSet presAssocID="{AA543CDF-C3DF-43D7-B5B5-CC7CBEC43B17}" presName="descendantText" presStyleLbl="alignAccFollowNode1" presStyleIdx="2" presStyleCnt="4" custScaleX="105729" custScaleY="1083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8C1D7D-6362-4369-8320-890FC6373891}" type="pres">
      <dgm:prSet presAssocID="{93B155B4-344D-41BD-82D8-F72EA86EDF0F}" presName="sp" presStyleCnt="0"/>
      <dgm:spPr/>
      <dgm:t>
        <a:bodyPr/>
        <a:lstStyle/>
        <a:p>
          <a:endParaRPr lang="zh-TW" altLang="en-US"/>
        </a:p>
      </dgm:t>
    </dgm:pt>
    <dgm:pt modelId="{DAA8B1F8-235F-4DE8-B0B0-9C8F53DCF1D1}" type="pres">
      <dgm:prSet presAssocID="{3D96F2B2-72F4-49AE-8CDA-2E33FCC43641}" presName="linNode" presStyleCnt="0"/>
      <dgm:spPr/>
      <dgm:t>
        <a:bodyPr/>
        <a:lstStyle/>
        <a:p>
          <a:endParaRPr lang="zh-TW" altLang="en-US"/>
        </a:p>
      </dgm:t>
    </dgm:pt>
    <dgm:pt modelId="{BAC3B009-FD45-4115-9DF1-EF4B24A5AA1B}" type="pres">
      <dgm:prSet presAssocID="{3D96F2B2-72F4-49AE-8CDA-2E33FCC43641}" presName="parentText" presStyleLbl="node1" presStyleIdx="3" presStyleCnt="4" custScaleX="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437784-6723-467D-8A76-E41534C83CFC}" type="pres">
      <dgm:prSet presAssocID="{3D96F2B2-72F4-49AE-8CDA-2E33FCC43641}" presName="descendantText" presStyleLbl="alignAccFollowNode1" presStyleIdx="3" presStyleCnt="4" custScaleX="1057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04E1370-5CD3-4A57-9CD6-4256A1316D4F}" srcId="{3D96F2B2-72F4-49AE-8CDA-2E33FCC43641}" destId="{4C8F8F30-94A4-45B2-B8AC-8A579BCBA1A3}" srcOrd="0" destOrd="0" parTransId="{17EE7362-C047-4383-9507-B16902369B48}" sibTransId="{E491933B-B601-4A6E-A49F-1C08ED26EA8D}"/>
    <dgm:cxn modelId="{3CA53236-D42C-4BD0-8DBC-8909112AE5D9}" srcId="{7A8D989F-F3F2-49CD-BDB0-C999FD15E3AA}" destId="{B08471D3-339A-4D5D-A879-874E7FFBC98B}" srcOrd="0" destOrd="0" parTransId="{14E7199A-038A-40C4-AB6A-8AB1E27E5585}" sibTransId="{F16B37CB-A48E-4540-802E-0DA449C7414C}"/>
    <dgm:cxn modelId="{CE35DA1F-BC00-4926-BD1F-716FF2095012}" type="presOf" srcId="{CE1D4382-7ACD-4483-A2CC-0A55427A5B60}" destId="{CC98CFB3-5679-4492-AD6A-851A509C32B0}" srcOrd="0" destOrd="0" presId="urn:microsoft.com/office/officeart/2005/8/layout/vList5"/>
    <dgm:cxn modelId="{8BC47539-94F8-449B-9D4F-98E16083152D}" type="presOf" srcId="{AA543CDF-C3DF-43D7-B5B5-CC7CBEC43B17}" destId="{A686E670-A6C5-4084-904B-9B6BEFC320B3}" srcOrd="0" destOrd="0" presId="urn:microsoft.com/office/officeart/2005/8/layout/vList5"/>
    <dgm:cxn modelId="{4F5E9053-1BB8-41F4-ADD1-01FEDA802E2E}" srcId="{510C86FD-B383-4B8B-B6AC-6A0AAA914520}" destId="{3D96F2B2-72F4-49AE-8CDA-2E33FCC43641}" srcOrd="3" destOrd="0" parTransId="{934544CE-1312-4363-8100-E5102CC79DFC}" sibTransId="{1EEE27BD-39B0-4ACA-8998-2D5CCAD3CEFA}"/>
    <dgm:cxn modelId="{6E29E7CA-CFED-41E8-A789-634FA1DF11A3}" type="presOf" srcId="{4C8F8F30-94A4-45B2-B8AC-8A579BCBA1A3}" destId="{EF437784-6723-467D-8A76-E41534C83CFC}" srcOrd="0" destOrd="0" presId="urn:microsoft.com/office/officeart/2005/8/layout/vList5"/>
    <dgm:cxn modelId="{D10E2CD5-5F5E-48FD-BEC0-B66E31BBBF7F}" type="presOf" srcId="{7A8D989F-F3F2-49CD-BDB0-C999FD15E3AA}" destId="{8EF71EF2-8F8C-424C-9600-39112C76193C}" srcOrd="0" destOrd="0" presId="urn:microsoft.com/office/officeart/2005/8/layout/vList5"/>
    <dgm:cxn modelId="{7DA93BC9-5F36-4696-82C7-580F01E2A407}" srcId="{510C86FD-B383-4B8B-B6AC-6A0AAA914520}" destId="{CE1D4382-7ACD-4483-A2CC-0A55427A5B60}" srcOrd="1" destOrd="0" parTransId="{D6CFF09F-4C88-4F36-8C0B-EF96038D0039}" sibTransId="{BB1936B3-35C6-4C46-8C64-C38421720282}"/>
    <dgm:cxn modelId="{5CFDD2FA-26AA-4B25-8E80-2C90FF8071FD}" srcId="{510C86FD-B383-4B8B-B6AC-6A0AAA914520}" destId="{AA543CDF-C3DF-43D7-B5B5-CC7CBEC43B17}" srcOrd="2" destOrd="0" parTransId="{64331EB5-C63A-48A4-BA1E-745077B7E21C}" sibTransId="{93B155B4-344D-41BD-82D8-F72EA86EDF0F}"/>
    <dgm:cxn modelId="{D0661471-7084-4E49-8FCB-AD4FD0CD36F4}" srcId="{510C86FD-B383-4B8B-B6AC-6A0AAA914520}" destId="{7A8D989F-F3F2-49CD-BDB0-C999FD15E3AA}" srcOrd="0" destOrd="0" parTransId="{01277653-F7D2-46A8-A352-9B644A79198C}" sibTransId="{BB9D52F9-CA43-4D01-B2FD-7845E6497CD4}"/>
    <dgm:cxn modelId="{49E42FDC-C692-4CA8-9116-AEE4071D8BAD}" srcId="{CE1D4382-7ACD-4483-A2CC-0A55427A5B60}" destId="{7BA81149-5E14-4868-B04E-63DA6293BED7}" srcOrd="0" destOrd="0" parTransId="{675155CD-A685-4EDA-980F-1D8D4CCD9EBB}" sibTransId="{9326682F-6D25-44A2-887D-AA07E58E869E}"/>
    <dgm:cxn modelId="{13A164F9-C654-465B-BAE4-0EEBEEE2B8D5}" type="presOf" srcId="{7BA81149-5E14-4868-B04E-63DA6293BED7}" destId="{EC57019D-A4B1-4BCE-B380-66BB95D03C8B}" srcOrd="0" destOrd="0" presId="urn:microsoft.com/office/officeart/2005/8/layout/vList5"/>
    <dgm:cxn modelId="{EF121F4E-8DFC-4960-96F5-01DC487AC455}" type="presOf" srcId="{4E6D6905-A6BF-495F-8BB4-C4D56267A471}" destId="{B1079A8E-1FAB-46E9-A210-F13C158423F9}" srcOrd="0" destOrd="0" presId="urn:microsoft.com/office/officeart/2005/8/layout/vList5"/>
    <dgm:cxn modelId="{06BE4D49-70DA-4825-B1BD-DE986D06B5B8}" type="presOf" srcId="{3D96F2B2-72F4-49AE-8CDA-2E33FCC43641}" destId="{BAC3B009-FD45-4115-9DF1-EF4B24A5AA1B}" srcOrd="0" destOrd="0" presId="urn:microsoft.com/office/officeart/2005/8/layout/vList5"/>
    <dgm:cxn modelId="{459BD7B0-B146-40A8-8C61-52D539FE896A}" type="presOf" srcId="{510C86FD-B383-4B8B-B6AC-6A0AAA914520}" destId="{7BE876CC-CB7E-48D4-9C35-8274B17F9F89}" srcOrd="0" destOrd="0" presId="urn:microsoft.com/office/officeart/2005/8/layout/vList5"/>
    <dgm:cxn modelId="{F79A2330-B9C8-4D7C-B20E-AEB89F17D2E2}" type="presOf" srcId="{B08471D3-339A-4D5D-A879-874E7FFBC98B}" destId="{042F15F0-52B6-4EDA-9577-B6DC9496805C}" srcOrd="0" destOrd="0" presId="urn:microsoft.com/office/officeart/2005/8/layout/vList5"/>
    <dgm:cxn modelId="{A1FFA627-B7D0-442E-98EF-C51EEDFE5E7F}" srcId="{AA543CDF-C3DF-43D7-B5B5-CC7CBEC43B17}" destId="{4E6D6905-A6BF-495F-8BB4-C4D56267A471}" srcOrd="0" destOrd="0" parTransId="{A28D03EA-E96C-4E37-B1FF-7629783F63E0}" sibTransId="{9FF22CB1-1576-4242-AB06-9951BB95714A}"/>
    <dgm:cxn modelId="{D2EC3BB9-4DFB-4516-97E5-FB75ED907ED2}" type="presParOf" srcId="{7BE876CC-CB7E-48D4-9C35-8274B17F9F89}" destId="{E2F90364-4BB0-4258-BF33-1C060045E203}" srcOrd="0" destOrd="0" presId="urn:microsoft.com/office/officeart/2005/8/layout/vList5"/>
    <dgm:cxn modelId="{6F12D409-555E-464E-9FB6-56A8AE730AF0}" type="presParOf" srcId="{E2F90364-4BB0-4258-BF33-1C060045E203}" destId="{8EF71EF2-8F8C-424C-9600-39112C76193C}" srcOrd="0" destOrd="0" presId="urn:microsoft.com/office/officeart/2005/8/layout/vList5"/>
    <dgm:cxn modelId="{53B8CD6A-CE21-485A-9150-3878EA058F2E}" type="presParOf" srcId="{E2F90364-4BB0-4258-BF33-1C060045E203}" destId="{042F15F0-52B6-4EDA-9577-B6DC9496805C}" srcOrd="1" destOrd="0" presId="urn:microsoft.com/office/officeart/2005/8/layout/vList5"/>
    <dgm:cxn modelId="{761621ED-AAD8-46BD-8D20-6BE286B418B0}" type="presParOf" srcId="{7BE876CC-CB7E-48D4-9C35-8274B17F9F89}" destId="{EDBE077C-86C5-47FA-9EBA-D27B91F81B24}" srcOrd="1" destOrd="0" presId="urn:microsoft.com/office/officeart/2005/8/layout/vList5"/>
    <dgm:cxn modelId="{2C1E050C-AF13-4041-AB59-333D7B595D8F}" type="presParOf" srcId="{7BE876CC-CB7E-48D4-9C35-8274B17F9F89}" destId="{9EF617FC-07DA-43E8-BA1C-AC08D584ABA2}" srcOrd="2" destOrd="0" presId="urn:microsoft.com/office/officeart/2005/8/layout/vList5"/>
    <dgm:cxn modelId="{53D41E8A-5E5D-4801-A1AC-60B98D679CF1}" type="presParOf" srcId="{9EF617FC-07DA-43E8-BA1C-AC08D584ABA2}" destId="{CC98CFB3-5679-4492-AD6A-851A509C32B0}" srcOrd="0" destOrd="0" presId="urn:microsoft.com/office/officeart/2005/8/layout/vList5"/>
    <dgm:cxn modelId="{141AFD0E-A6E7-4DAF-A61D-6A75BC66D903}" type="presParOf" srcId="{9EF617FC-07DA-43E8-BA1C-AC08D584ABA2}" destId="{EC57019D-A4B1-4BCE-B380-66BB95D03C8B}" srcOrd="1" destOrd="0" presId="urn:microsoft.com/office/officeart/2005/8/layout/vList5"/>
    <dgm:cxn modelId="{25F8D883-2F2C-4595-A56A-D05C9AA5E15D}" type="presParOf" srcId="{7BE876CC-CB7E-48D4-9C35-8274B17F9F89}" destId="{5ECA998F-2FAE-4DD8-8727-63F47D1CFED2}" srcOrd="3" destOrd="0" presId="urn:microsoft.com/office/officeart/2005/8/layout/vList5"/>
    <dgm:cxn modelId="{202D9162-C34C-4ED0-9E44-7AC56921764B}" type="presParOf" srcId="{7BE876CC-CB7E-48D4-9C35-8274B17F9F89}" destId="{DF62C62B-79E7-4F0A-B1CB-2F5E7B0024F7}" srcOrd="4" destOrd="0" presId="urn:microsoft.com/office/officeart/2005/8/layout/vList5"/>
    <dgm:cxn modelId="{0033F131-AB3F-4CDA-985B-3AEE4CDC3986}" type="presParOf" srcId="{DF62C62B-79E7-4F0A-B1CB-2F5E7B0024F7}" destId="{A686E670-A6C5-4084-904B-9B6BEFC320B3}" srcOrd="0" destOrd="0" presId="urn:microsoft.com/office/officeart/2005/8/layout/vList5"/>
    <dgm:cxn modelId="{BD491A2B-8290-4660-A63E-EB0DDC4140AE}" type="presParOf" srcId="{DF62C62B-79E7-4F0A-B1CB-2F5E7B0024F7}" destId="{B1079A8E-1FAB-46E9-A210-F13C158423F9}" srcOrd="1" destOrd="0" presId="urn:microsoft.com/office/officeart/2005/8/layout/vList5"/>
    <dgm:cxn modelId="{6D41965F-BFC1-41EE-BB65-14EAB05C9870}" type="presParOf" srcId="{7BE876CC-CB7E-48D4-9C35-8274B17F9F89}" destId="{168C1D7D-6362-4369-8320-890FC6373891}" srcOrd="5" destOrd="0" presId="urn:microsoft.com/office/officeart/2005/8/layout/vList5"/>
    <dgm:cxn modelId="{4B20A402-D967-44CC-B37C-ED4FD48346F6}" type="presParOf" srcId="{7BE876CC-CB7E-48D4-9C35-8274B17F9F89}" destId="{DAA8B1F8-235F-4DE8-B0B0-9C8F53DCF1D1}" srcOrd="6" destOrd="0" presId="urn:microsoft.com/office/officeart/2005/8/layout/vList5"/>
    <dgm:cxn modelId="{E88E4F73-67D5-4914-B4FE-E8C1FCC67173}" type="presParOf" srcId="{DAA8B1F8-235F-4DE8-B0B0-9C8F53DCF1D1}" destId="{BAC3B009-FD45-4115-9DF1-EF4B24A5AA1B}" srcOrd="0" destOrd="0" presId="urn:microsoft.com/office/officeart/2005/8/layout/vList5"/>
    <dgm:cxn modelId="{A12764FA-1F59-4A00-BB9D-C3FBFF101C3D}" type="presParOf" srcId="{DAA8B1F8-235F-4DE8-B0B0-9C8F53DCF1D1}" destId="{EF437784-6723-467D-8A76-E41534C83C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廣告主可信性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C8D70097-48FD-48AE-956D-701D4E336685}" type="sib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990438B5-C578-48F7-9400-D2C7C6FD596E}">
      <dgm:prSet phldrT="[文字]"/>
      <dgm:spPr>
        <a:solidFill>
          <a:srgbClr val="FF66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代言人可信性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F4BE3860-0CFA-4465-AFD3-159CCF051678}" type="sib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3A4E3B42-DFFA-4C2D-A6E0-1C821E78C42A}">
      <dgm:prSet phldrT="[文字]"/>
      <dgm:spPr>
        <a:solidFill>
          <a:srgbClr val="00B0F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媒體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可信性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79D0D42-B9C9-4359-BA76-00D2BCA407DA}" type="parTrans" cxnId="{315DD0AC-6DCD-425A-8F0D-DDA4760F5270}">
      <dgm:prSet/>
      <dgm:spPr/>
      <dgm:t>
        <a:bodyPr/>
        <a:lstStyle/>
        <a:p>
          <a:endParaRPr lang="zh-TW" altLang="en-US"/>
        </a:p>
      </dgm:t>
    </dgm:pt>
    <dgm:pt modelId="{0BE6D2AF-6795-4962-840F-983A45A78625}" type="sibTrans" cxnId="{315DD0AC-6DCD-425A-8F0D-DDA4760F5270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3" custScaleX="110725" custScaleY="100020" custLinFactNeighborX="-61604" custLinFactNeighborY="-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3" custScaleX="110725" custScaleY="100020" custLinFactNeighborX="3523" custLinFactNeighborY="-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8AFB437B-3A8E-4073-A13E-21A597FD3BA5}" type="pres">
      <dgm:prSet presAssocID="{3A4E3B42-DFFA-4C2D-A6E0-1C821E78C42A}" presName="node" presStyleLbl="node1" presStyleIdx="2" presStyleCnt="3" custScaleX="109714" custLinFactNeighborX="55657" custLinFactNeighborY="42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315DD0AC-6DCD-425A-8F0D-DDA4760F5270}" srcId="{DAA43C58-D23A-420E-8913-BABFFEB08633}" destId="{3A4E3B42-DFFA-4C2D-A6E0-1C821E78C42A}" srcOrd="2" destOrd="0" parTransId="{679D0D42-B9C9-4359-BA76-00D2BCA407DA}" sibTransId="{0BE6D2AF-6795-4962-840F-983A45A78625}"/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A23A148D-DF6C-4F67-8E37-58F6853FF6F9}" type="presOf" srcId="{DAA43C58-D23A-420E-8913-BABFFEB08633}" destId="{76095A23-A959-4D82-8209-F4E6C9D8BD50}" srcOrd="0" destOrd="0" presId="urn:microsoft.com/office/officeart/2005/8/layout/default"/>
    <dgm:cxn modelId="{17DA77CA-483E-47DE-9A06-3CFA45530E19}" type="presOf" srcId="{1B57BCC4-E97C-4E6A-AC6F-3D345A005198}" destId="{05542A5E-26ED-4234-8664-29E163BCDDA0}" srcOrd="0" destOrd="0" presId="urn:microsoft.com/office/officeart/2005/8/layout/default"/>
    <dgm:cxn modelId="{CE44E7BB-5BF3-4AA8-9A07-1A3E0E29F460}" type="presOf" srcId="{3A4E3B42-DFFA-4C2D-A6E0-1C821E78C42A}" destId="{8AFB437B-3A8E-4073-A13E-21A597FD3BA5}" srcOrd="0" destOrd="0" presId="urn:microsoft.com/office/officeart/2005/8/layout/default"/>
    <dgm:cxn modelId="{647B294A-82EA-4D34-BF32-CE0225388E0E}" type="presOf" srcId="{990438B5-C578-48F7-9400-D2C7C6FD596E}" destId="{FA2DFF8C-377F-46BC-B51A-AE7A5145C0B7}" srcOrd="0" destOrd="0" presId="urn:microsoft.com/office/officeart/2005/8/layout/default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A1502228-AE48-4006-9F78-BF39AB07C42C}" type="presParOf" srcId="{76095A23-A959-4D82-8209-F4E6C9D8BD50}" destId="{05542A5E-26ED-4234-8664-29E163BCDDA0}" srcOrd="0" destOrd="0" presId="urn:microsoft.com/office/officeart/2005/8/layout/default"/>
    <dgm:cxn modelId="{C5017CF0-9BBC-452D-88DA-1CB442074D96}" type="presParOf" srcId="{76095A23-A959-4D82-8209-F4E6C9D8BD50}" destId="{5C5C3C28-DBB1-4E45-8E82-71B280824AC3}" srcOrd="1" destOrd="0" presId="urn:microsoft.com/office/officeart/2005/8/layout/default"/>
    <dgm:cxn modelId="{97835A35-1B8D-40A1-803B-C74530FC2EB9}" type="presParOf" srcId="{76095A23-A959-4D82-8209-F4E6C9D8BD50}" destId="{FA2DFF8C-377F-46BC-B51A-AE7A5145C0B7}" srcOrd="2" destOrd="0" presId="urn:microsoft.com/office/officeart/2005/8/layout/default"/>
    <dgm:cxn modelId="{81424C92-28C4-4F60-987B-98E32DE1B7A9}" type="presParOf" srcId="{76095A23-A959-4D82-8209-F4E6C9D8BD50}" destId="{2E5BB301-3918-4EAA-B6D6-A20E41E89F31}" srcOrd="3" destOrd="0" presId="urn:microsoft.com/office/officeart/2005/8/layout/default"/>
    <dgm:cxn modelId="{2CFC4457-5CAC-4F4D-8A28-B51A26DAAB6E}" type="presParOf" srcId="{76095A23-A959-4D82-8209-F4E6C9D8BD50}" destId="{8AFB437B-3A8E-4073-A13E-21A597FD3BA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D7F7D38-CA73-4B09-B873-162B2AA3B86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A82241E-1500-4D63-8923-3D69B35753C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產品屬於市場中的新產品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8807FE-647A-4DDC-BF4B-A45222513CBA}" type="parTrans" cxnId="{02ADCBDD-A7CD-4D9D-BA4D-97C9EBF4FA87}">
      <dgm:prSet/>
      <dgm:spPr/>
      <dgm:t>
        <a:bodyPr/>
        <a:lstStyle/>
        <a:p>
          <a:endParaRPr lang="zh-TW" altLang="en-US"/>
        </a:p>
      </dgm:t>
    </dgm:pt>
    <dgm:pt modelId="{420C5C18-32E9-4DCF-8F58-D304D0A46B6C}" type="sibTrans" cxnId="{02ADCBDD-A7CD-4D9D-BA4D-97C9EBF4FA87}">
      <dgm:prSet/>
      <dgm:spPr/>
      <dgm:t>
        <a:bodyPr/>
        <a:lstStyle/>
        <a:p>
          <a:endParaRPr lang="zh-TW" altLang="en-US"/>
        </a:p>
      </dgm:t>
    </dgm:pt>
    <dgm:pt modelId="{B4A94B5A-A51A-4416-B7BE-256165C76DA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產品是現有產品所延伸出來的產品品類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6B14850-6F2A-41C7-A18F-84D4A6275640}" type="parTrans" cxnId="{5C550F29-28EA-4E12-9A49-01EFB26D7E66}">
      <dgm:prSet/>
      <dgm:spPr/>
      <dgm:t>
        <a:bodyPr/>
        <a:lstStyle/>
        <a:p>
          <a:endParaRPr lang="zh-TW" altLang="en-US"/>
        </a:p>
      </dgm:t>
    </dgm:pt>
    <dgm:pt modelId="{861756CA-625E-4BE8-AC23-8B030D26233A}" type="sibTrans" cxnId="{5C550F29-28EA-4E12-9A49-01EFB26D7E66}">
      <dgm:prSet/>
      <dgm:spPr/>
      <dgm:t>
        <a:bodyPr/>
        <a:lstStyle/>
        <a:p>
          <a:endParaRPr lang="zh-TW" altLang="en-US"/>
        </a:p>
      </dgm:t>
    </dgm:pt>
    <dgm:pt modelId="{CE1D3633-FB4C-440D-A5C0-FFF0A8023DD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策略上不想由正面來攻擊競爭產品，而由側面攻擊競爭產品</a:t>
          </a:r>
          <a:endParaRPr lang="zh-TW" altLang="en-US" sz="1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BA836C-C12D-4A86-8B1E-CA2316E9F633}" type="parTrans" cxnId="{2E9B3895-AC13-461F-8299-2CF13AD6210B}">
      <dgm:prSet/>
      <dgm:spPr/>
      <dgm:t>
        <a:bodyPr/>
        <a:lstStyle/>
        <a:p>
          <a:endParaRPr lang="zh-TW" altLang="en-US"/>
        </a:p>
      </dgm:t>
    </dgm:pt>
    <dgm:pt modelId="{84AC6724-1FCB-4846-BD10-8C04AC0EC114}" type="sibTrans" cxnId="{2E9B3895-AC13-461F-8299-2CF13AD6210B}">
      <dgm:prSet/>
      <dgm:spPr/>
      <dgm:t>
        <a:bodyPr/>
        <a:lstStyle/>
        <a:p>
          <a:endParaRPr lang="zh-TW" altLang="en-US"/>
        </a:p>
      </dgm:t>
    </dgm:pt>
    <dgm:pt modelId="{7222D900-A8DB-41A4-92D8-3DD80D7310B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屬於品牌忠誠度高的產品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F1FE40D-FDA9-414D-959C-E7145CD74341}" type="parTrans" cxnId="{EF924D9B-2A71-4BDB-A2A8-0EC8CDC5F052}">
      <dgm:prSet/>
      <dgm:spPr/>
      <dgm:t>
        <a:bodyPr/>
        <a:lstStyle/>
        <a:p>
          <a:endParaRPr lang="zh-TW" altLang="en-US"/>
        </a:p>
      </dgm:t>
    </dgm:pt>
    <dgm:pt modelId="{3F85BDF5-0A1C-4E52-9C99-A3E5704D96D3}" type="sibTrans" cxnId="{EF924D9B-2A71-4BDB-A2A8-0EC8CDC5F052}">
      <dgm:prSet/>
      <dgm:spPr/>
      <dgm:t>
        <a:bodyPr/>
        <a:lstStyle/>
        <a:p>
          <a:endParaRPr lang="zh-TW" altLang="en-US"/>
        </a:p>
      </dgm:t>
    </dgm:pt>
    <dgm:pt modelId="{A7EF8441-D433-4413-ADCA-A7A95E41A9C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屬於目標市場無法明確界定的產品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82594D-0AB8-463D-B9E1-9C738D560E16}" type="parTrans" cxnId="{08407FC9-D507-44C7-B87F-3A316EABBE9E}">
      <dgm:prSet/>
      <dgm:spPr/>
      <dgm:t>
        <a:bodyPr/>
        <a:lstStyle/>
        <a:p>
          <a:endParaRPr lang="zh-TW" altLang="en-US"/>
        </a:p>
      </dgm:t>
    </dgm:pt>
    <dgm:pt modelId="{BA16FC9E-94AE-403A-A671-E35D3EE49D4D}" type="sibTrans" cxnId="{08407FC9-D507-44C7-B87F-3A316EABBE9E}">
      <dgm:prSet/>
      <dgm:spPr/>
      <dgm:t>
        <a:bodyPr/>
        <a:lstStyle/>
        <a:p>
          <a:endParaRPr lang="zh-TW" altLang="en-US"/>
        </a:p>
      </dgm:t>
    </dgm:pt>
    <dgm:pt modelId="{35A71196-EC36-4880-AFE2-E8EC2CBC642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屬於非經常性購買之產品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F265504-D8E7-4A13-A92B-9C4A4CAACC6C}" type="parTrans" cxnId="{7B1BD05C-81CB-4B66-B28C-32AB22443A08}">
      <dgm:prSet/>
      <dgm:spPr/>
      <dgm:t>
        <a:bodyPr/>
        <a:lstStyle/>
        <a:p>
          <a:endParaRPr lang="zh-TW" altLang="en-US"/>
        </a:p>
      </dgm:t>
    </dgm:pt>
    <dgm:pt modelId="{6983CB9B-278C-469A-A849-830B52887EC1}" type="sibTrans" cxnId="{7B1BD05C-81CB-4B66-B28C-32AB22443A08}">
      <dgm:prSet/>
      <dgm:spPr/>
      <dgm:t>
        <a:bodyPr/>
        <a:lstStyle/>
        <a:p>
          <a:endParaRPr lang="zh-TW" altLang="en-US"/>
        </a:p>
      </dgm:t>
    </dgm:pt>
    <dgm:pt modelId="{1BEBC052-5E8A-4526-9ACD-D234DCD4B8EC}" type="pres">
      <dgm:prSet presAssocID="{9D7F7D38-CA73-4B09-B873-162B2AA3B8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BE8C3A1-1BB9-4B2E-8FE6-44C5F37FB2B1}" type="pres">
      <dgm:prSet presAssocID="{DA82241E-1500-4D63-8923-3D69B35753C1}" presName="linNode" presStyleCnt="0"/>
      <dgm:spPr/>
    </dgm:pt>
    <dgm:pt modelId="{807B68B2-8303-4500-8B74-37C8853D7BCE}" type="pres">
      <dgm:prSet presAssocID="{DA82241E-1500-4D63-8923-3D69B35753C1}" presName="parentText" presStyleLbl="node1" presStyleIdx="0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C19332-90F4-4FE5-8E54-188AFA76A356}" type="pres">
      <dgm:prSet presAssocID="{420C5C18-32E9-4DCF-8F58-D304D0A46B6C}" presName="sp" presStyleCnt="0"/>
      <dgm:spPr/>
    </dgm:pt>
    <dgm:pt modelId="{F70411E8-2CC2-4C37-8D58-907AFA53265F}" type="pres">
      <dgm:prSet presAssocID="{B4A94B5A-A51A-4416-B7BE-256165C76DAD}" presName="linNode" presStyleCnt="0"/>
      <dgm:spPr/>
    </dgm:pt>
    <dgm:pt modelId="{F7486BD9-94FB-4B86-8476-F6BF1C361391}" type="pres">
      <dgm:prSet presAssocID="{B4A94B5A-A51A-4416-B7BE-256165C76DAD}" presName="parentText" presStyleLbl="node1" presStyleIdx="1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B41D02-89CA-4467-800C-FD5A3EC35DED}" type="pres">
      <dgm:prSet presAssocID="{861756CA-625E-4BE8-AC23-8B030D26233A}" presName="sp" presStyleCnt="0"/>
      <dgm:spPr/>
    </dgm:pt>
    <dgm:pt modelId="{57055F6F-7CBD-4C13-9131-66EDF17B1516}" type="pres">
      <dgm:prSet presAssocID="{CE1D3633-FB4C-440D-A5C0-FFF0A8023DD0}" presName="linNode" presStyleCnt="0"/>
      <dgm:spPr/>
    </dgm:pt>
    <dgm:pt modelId="{DB0B8A60-4502-4834-8D82-275EFDFB75FE}" type="pres">
      <dgm:prSet presAssocID="{CE1D3633-FB4C-440D-A5C0-FFF0A8023DD0}" presName="parentText" presStyleLbl="node1" presStyleIdx="2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69332D-CEE5-4588-AA01-2D799BFED974}" type="pres">
      <dgm:prSet presAssocID="{84AC6724-1FCB-4846-BD10-8C04AC0EC114}" presName="sp" presStyleCnt="0"/>
      <dgm:spPr/>
    </dgm:pt>
    <dgm:pt modelId="{037C9D1C-FBF7-426E-956B-91AE521B9A1C}" type="pres">
      <dgm:prSet presAssocID="{7222D900-A8DB-41A4-92D8-3DD80D7310B9}" presName="linNode" presStyleCnt="0"/>
      <dgm:spPr/>
    </dgm:pt>
    <dgm:pt modelId="{8F2B8923-0BDD-4DAC-B7E9-C3C83A8D808A}" type="pres">
      <dgm:prSet presAssocID="{7222D900-A8DB-41A4-92D8-3DD80D7310B9}" presName="parentText" presStyleLbl="node1" presStyleIdx="3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E306B2-92E5-4736-BA0C-166A6F101C11}" type="pres">
      <dgm:prSet presAssocID="{3F85BDF5-0A1C-4E52-9C99-A3E5704D96D3}" presName="sp" presStyleCnt="0"/>
      <dgm:spPr/>
    </dgm:pt>
    <dgm:pt modelId="{A4A02B79-ACDE-4231-8A69-A3CE13D101D0}" type="pres">
      <dgm:prSet presAssocID="{A7EF8441-D433-4413-ADCA-A7A95E41A9C2}" presName="linNode" presStyleCnt="0"/>
      <dgm:spPr/>
    </dgm:pt>
    <dgm:pt modelId="{B6E636A8-A0D1-4AAE-A13B-D2392E0AB223}" type="pres">
      <dgm:prSet presAssocID="{A7EF8441-D433-4413-ADCA-A7A95E41A9C2}" presName="parentText" presStyleLbl="node1" presStyleIdx="4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1D352C-E5E4-4C5E-A990-922749E858F4}" type="pres">
      <dgm:prSet presAssocID="{BA16FC9E-94AE-403A-A671-E35D3EE49D4D}" presName="sp" presStyleCnt="0"/>
      <dgm:spPr/>
    </dgm:pt>
    <dgm:pt modelId="{5E2B72ED-257F-41A2-8A41-651B2381C4C6}" type="pres">
      <dgm:prSet presAssocID="{35A71196-EC36-4880-AFE2-E8EC2CBC6427}" presName="linNode" presStyleCnt="0"/>
      <dgm:spPr/>
    </dgm:pt>
    <dgm:pt modelId="{D8237534-CFC6-4C8C-AD5C-E97A40ABA5F7}" type="pres">
      <dgm:prSet presAssocID="{35A71196-EC36-4880-AFE2-E8EC2CBC6427}" presName="parentText" presStyleLbl="node1" presStyleIdx="5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550F29-28EA-4E12-9A49-01EFB26D7E66}" srcId="{9D7F7D38-CA73-4B09-B873-162B2AA3B86B}" destId="{B4A94B5A-A51A-4416-B7BE-256165C76DAD}" srcOrd="1" destOrd="0" parTransId="{56B14850-6F2A-41C7-A18F-84D4A6275640}" sibTransId="{861756CA-625E-4BE8-AC23-8B030D26233A}"/>
    <dgm:cxn modelId="{7B1BD05C-81CB-4B66-B28C-32AB22443A08}" srcId="{9D7F7D38-CA73-4B09-B873-162B2AA3B86B}" destId="{35A71196-EC36-4880-AFE2-E8EC2CBC6427}" srcOrd="5" destOrd="0" parTransId="{FF265504-D8E7-4A13-A92B-9C4A4CAACC6C}" sibTransId="{6983CB9B-278C-469A-A849-830B52887EC1}"/>
    <dgm:cxn modelId="{EF924D9B-2A71-4BDB-A2A8-0EC8CDC5F052}" srcId="{9D7F7D38-CA73-4B09-B873-162B2AA3B86B}" destId="{7222D900-A8DB-41A4-92D8-3DD80D7310B9}" srcOrd="3" destOrd="0" parTransId="{BF1FE40D-FDA9-414D-959C-E7145CD74341}" sibTransId="{3F85BDF5-0A1C-4E52-9C99-A3E5704D96D3}"/>
    <dgm:cxn modelId="{ED19DAD9-5E90-4686-B131-8B22C092285D}" type="presOf" srcId="{35A71196-EC36-4880-AFE2-E8EC2CBC6427}" destId="{D8237534-CFC6-4C8C-AD5C-E97A40ABA5F7}" srcOrd="0" destOrd="0" presId="urn:microsoft.com/office/officeart/2005/8/layout/vList5"/>
    <dgm:cxn modelId="{08407FC9-D507-44C7-B87F-3A316EABBE9E}" srcId="{9D7F7D38-CA73-4B09-B873-162B2AA3B86B}" destId="{A7EF8441-D433-4413-ADCA-A7A95E41A9C2}" srcOrd="4" destOrd="0" parTransId="{DF82594D-0AB8-463D-B9E1-9C738D560E16}" sibTransId="{BA16FC9E-94AE-403A-A671-E35D3EE49D4D}"/>
    <dgm:cxn modelId="{BDC6EF5D-461C-4F7E-BC65-93B417C4DD5E}" type="presOf" srcId="{9D7F7D38-CA73-4B09-B873-162B2AA3B86B}" destId="{1BEBC052-5E8A-4526-9ACD-D234DCD4B8EC}" srcOrd="0" destOrd="0" presId="urn:microsoft.com/office/officeart/2005/8/layout/vList5"/>
    <dgm:cxn modelId="{02ADCBDD-A7CD-4D9D-BA4D-97C9EBF4FA87}" srcId="{9D7F7D38-CA73-4B09-B873-162B2AA3B86B}" destId="{DA82241E-1500-4D63-8923-3D69B35753C1}" srcOrd="0" destOrd="0" parTransId="{CD8807FE-647A-4DDC-BF4B-A45222513CBA}" sibTransId="{420C5C18-32E9-4DCF-8F58-D304D0A46B6C}"/>
    <dgm:cxn modelId="{AC42F5FE-DEBC-4E80-97CB-10AE8CB6DEA4}" type="presOf" srcId="{CE1D3633-FB4C-440D-A5C0-FFF0A8023DD0}" destId="{DB0B8A60-4502-4834-8D82-275EFDFB75FE}" srcOrd="0" destOrd="0" presId="urn:microsoft.com/office/officeart/2005/8/layout/vList5"/>
    <dgm:cxn modelId="{2E9B3895-AC13-461F-8299-2CF13AD6210B}" srcId="{9D7F7D38-CA73-4B09-B873-162B2AA3B86B}" destId="{CE1D3633-FB4C-440D-A5C0-FFF0A8023DD0}" srcOrd="2" destOrd="0" parTransId="{DFBA836C-C12D-4A86-8B1E-CA2316E9F633}" sibTransId="{84AC6724-1FCB-4846-BD10-8C04AC0EC114}"/>
    <dgm:cxn modelId="{6F60BEB8-CBE0-48B5-BBE5-CDC97F94714B}" type="presOf" srcId="{B4A94B5A-A51A-4416-B7BE-256165C76DAD}" destId="{F7486BD9-94FB-4B86-8476-F6BF1C361391}" srcOrd="0" destOrd="0" presId="urn:microsoft.com/office/officeart/2005/8/layout/vList5"/>
    <dgm:cxn modelId="{4825DA7D-AE09-46B1-BD60-7C84A0ADB9A0}" type="presOf" srcId="{DA82241E-1500-4D63-8923-3D69B35753C1}" destId="{807B68B2-8303-4500-8B74-37C8853D7BCE}" srcOrd="0" destOrd="0" presId="urn:microsoft.com/office/officeart/2005/8/layout/vList5"/>
    <dgm:cxn modelId="{DE89AAE7-BCBC-4161-A08E-ADC3A4E3EAAB}" type="presOf" srcId="{7222D900-A8DB-41A4-92D8-3DD80D7310B9}" destId="{8F2B8923-0BDD-4DAC-B7E9-C3C83A8D808A}" srcOrd="0" destOrd="0" presId="urn:microsoft.com/office/officeart/2005/8/layout/vList5"/>
    <dgm:cxn modelId="{9AB8F2CD-F33A-434D-9103-B24CCD088D78}" type="presOf" srcId="{A7EF8441-D433-4413-ADCA-A7A95E41A9C2}" destId="{B6E636A8-A0D1-4AAE-A13B-D2392E0AB223}" srcOrd="0" destOrd="0" presId="urn:microsoft.com/office/officeart/2005/8/layout/vList5"/>
    <dgm:cxn modelId="{943B7F80-8976-4252-A2CA-758BA8AA14E7}" type="presParOf" srcId="{1BEBC052-5E8A-4526-9ACD-D234DCD4B8EC}" destId="{EBE8C3A1-1BB9-4B2E-8FE6-44C5F37FB2B1}" srcOrd="0" destOrd="0" presId="urn:microsoft.com/office/officeart/2005/8/layout/vList5"/>
    <dgm:cxn modelId="{F3B3A292-5E83-4E78-9B25-E325B2A3D77B}" type="presParOf" srcId="{EBE8C3A1-1BB9-4B2E-8FE6-44C5F37FB2B1}" destId="{807B68B2-8303-4500-8B74-37C8853D7BCE}" srcOrd="0" destOrd="0" presId="urn:microsoft.com/office/officeart/2005/8/layout/vList5"/>
    <dgm:cxn modelId="{B028B0D8-30C2-44FE-B9E2-BED2F342E636}" type="presParOf" srcId="{1BEBC052-5E8A-4526-9ACD-D234DCD4B8EC}" destId="{DDC19332-90F4-4FE5-8E54-188AFA76A356}" srcOrd="1" destOrd="0" presId="urn:microsoft.com/office/officeart/2005/8/layout/vList5"/>
    <dgm:cxn modelId="{A339D468-F042-4F23-8293-8FAFB3790632}" type="presParOf" srcId="{1BEBC052-5E8A-4526-9ACD-D234DCD4B8EC}" destId="{F70411E8-2CC2-4C37-8D58-907AFA53265F}" srcOrd="2" destOrd="0" presId="urn:microsoft.com/office/officeart/2005/8/layout/vList5"/>
    <dgm:cxn modelId="{1281FD90-0902-421B-BE1B-34C564030C94}" type="presParOf" srcId="{F70411E8-2CC2-4C37-8D58-907AFA53265F}" destId="{F7486BD9-94FB-4B86-8476-F6BF1C361391}" srcOrd="0" destOrd="0" presId="urn:microsoft.com/office/officeart/2005/8/layout/vList5"/>
    <dgm:cxn modelId="{6C3BBC1A-FF65-43E0-966F-3700F79683B8}" type="presParOf" srcId="{1BEBC052-5E8A-4526-9ACD-D234DCD4B8EC}" destId="{99B41D02-89CA-4467-800C-FD5A3EC35DED}" srcOrd="3" destOrd="0" presId="urn:microsoft.com/office/officeart/2005/8/layout/vList5"/>
    <dgm:cxn modelId="{4AA7BE5D-3A6E-45DA-B71C-A736754D8194}" type="presParOf" srcId="{1BEBC052-5E8A-4526-9ACD-D234DCD4B8EC}" destId="{57055F6F-7CBD-4C13-9131-66EDF17B1516}" srcOrd="4" destOrd="0" presId="urn:microsoft.com/office/officeart/2005/8/layout/vList5"/>
    <dgm:cxn modelId="{583211BD-9442-44A7-B9D2-7E69E0E1E2C7}" type="presParOf" srcId="{57055F6F-7CBD-4C13-9131-66EDF17B1516}" destId="{DB0B8A60-4502-4834-8D82-275EFDFB75FE}" srcOrd="0" destOrd="0" presId="urn:microsoft.com/office/officeart/2005/8/layout/vList5"/>
    <dgm:cxn modelId="{C8D5529C-D294-4035-84E9-2CE385E6AF82}" type="presParOf" srcId="{1BEBC052-5E8A-4526-9ACD-D234DCD4B8EC}" destId="{8869332D-CEE5-4588-AA01-2D799BFED974}" srcOrd="5" destOrd="0" presId="urn:microsoft.com/office/officeart/2005/8/layout/vList5"/>
    <dgm:cxn modelId="{89814738-28B3-4C87-8689-F2F439C31E72}" type="presParOf" srcId="{1BEBC052-5E8A-4526-9ACD-D234DCD4B8EC}" destId="{037C9D1C-FBF7-426E-956B-91AE521B9A1C}" srcOrd="6" destOrd="0" presId="urn:microsoft.com/office/officeart/2005/8/layout/vList5"/>
    <dgm:cxn modelId="{76BD68BD-46DF-4B3B-BC88-168F385BDC36}" type="presParOf" srcId="{037C9D1C-FBF7-426E-956B-91AE521B9A1C}" destId="{8F2B8923-0BDD-4DAC-B7E9-C3C83A8D808A}" srcOrd="0" destOrd="0" presId="urn:microsoft.com/office/officeart/2005/8/layout/vList5"/>
    <dgm:cxn modelId="{F7744B50-7DB5-46AA-9633-53E1DA8E7A8A}" type="presParOf" srcId="{1BEBC052-5E8A-4526-9ACD-D234DCD4B8EC}" destId="{8CE306B2-92E5-4736-BA0C-166A6F101C11}" srcOrd="7" destOrd="0" presId="urn:microsoft.com/office/officeart/2005/8/layout/vList5"/>
    <dgm:cxn modelId="{6B901B5C-9776-4912-A6F9-8889E3550AAE}" type="presParOf" srcId="{1BEBC052-5E8A-4526-9ACD-D234DCD4B8EC}" destId="{A4A02B79-ACDE-4231-8A69-A3CE13D101D0}" srcOrd="8" destOrd="0" presId="urn:microsoft.com/office/officeart/2005/8/layout/vList5"/>
    <dgm:cxn modelId="{BE149222-D942-4329-BB8B-1CF0B70382F0}" type="presParOf" srcId="{A4A02B79-ACDE-4231-8A69-A3CE13D101D0}" destId="{B6E636A8-A0D1-4AAE-A13B-D2392E0AB223}" srcOrd="0" destOrd="0" presId="urn:microsoft.com/office/officeart/2005/8/layout/vList5"/>
    <dgm:cxn modelId="{04C39094-F50A-46B8-ABAA-9D17CF511E95}" type="presParOf" srcId="{1BEBC052-5E8A-4526-9ACD-D234DCD4B8EC}" destId="{B51D352C-E5E4-4C5E-A990-922749E858F4}" srcOrd="9" destOrd="0" presId="urn:microsoft.com/office/officeart/2005/8/layout/vList5"/>
    <dgm:cxn modelId="{9297FFE6-B17E-4F95-BF83-420B72B8BB8F}" type="presParOf" srcId="{1BEBC052-5E8A-4526-9ACD-D234DCD4B8EC}" destId="{5E2B72ED-257F-41A2-8A41-651B2381C4C6}" srcOrd="10" destOrd="0" presId="urn:microsoft.com/office/officeart/2005/8/layout/vList5"/>
    <dgm:cxn modelId="{856CC4FA-005D-4F59-A5ED-3AB120CE6C17}" type="presParOf" srcId="{5E2B72ED-257F-41A2-8A41-651B2381C4C6}" destId="{D8237534-CFC6-4C8C-AD5C-E97A40ABA5F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D7F7D38-CA73-4B09-B873-162B2AA3B86B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A82241E-1500-4D63-8923-3D69B35753C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面對競爭激烈的市場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8807FE-647A-4DDC-BF4B-A45222513CBA}" type="parTrans" cxnId="{02ADCBDD-A7CD-4D9D-BA4D-97C9EBF4FA87}">
      <dgm:prSet/>
      <dgm:spPr/>
      <dgm:t>
        <a:bodyPr/>
        <a:lstStyle/>
        <a:p>
          <a:endParaRPr lang="zh-TW" altLang="en-US"/>
        </a:p>
      </dgm:t>
    </dgm:pt>
    <dgm:pt modelId="{420C5C18-32E9-4DCF-8F58-D304D0A46B6C}" type="sibTrans" cxnId="{02ADCBDD-A7CD-4D9D-BA4D-97C9EBF4FA87}">
      <dgm:prSet/>
      <dgm:spPr/>
      <dgm:t>
        <a:bodyPr/>
        <a:lstStyle/>
        <a:p>
          <a:endParaRPr lang="zh-TW" altLang="en-US"/>
        </a:p>
      </dgm:t>
    </dgm:pt>
    <dgm:pt modelId="{B4A94B5A-A51A-4416-B7BE-256165C76DA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廣告的訴求很複雜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6B14850-6F2A-41C7-A18F-84D4A6275640}" type="parTrans" cxnId="{5C550F29-28EA-4E12-9A49-01EFB26D7E66}">
      <dgm:prSet/>
      <dgm:spPr/>
      <dgm:t>
        <a:bodyPr/>
        <a:lstStyle/>
        <a:p>
          <a:endParaRPr lang="zh-TW" altLang="en-US"/>
        </a:p>
      </dgm:t>
    </dgm:pt>
    <dgm:pt modelId="{861756CA-625E-4BE8-AC23-8B030D26233A}" type="sibTrans" cxnId="{5C550F29-28EA-4E12-9A49-01EFB26D7E66}">
      <dgm:prSet/>
      <dgm:spPr/>
      <dgm:t>
        <a:bodyPr/>
        <a:lstStyle/>
        <a:p>
          <a:endParaRPr lang="zh-TW" altLang="en-US"/>
        </a:p>
      </dgm:t>
    </dgm:pt>
    <dgm:pt modelId="{CE1D3633-FB4C-440D-A5C0-FFF0A8023DD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產品屬於購買頻次較高的產品品類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BA836C-C12D-4A86-8B1E-CA2316E9F633}" type="parTrans" cxnId="{2E9B3895-AC13-461F-8299-2CF13AD6210B}">
      <dgm:prSet/>
      <dgm:spPr/>
      <dgm:t>
        <a:bodyPr/>
        <a:lstStyle/>
        <a:p>
          <a:endParaRPr lang="zh-TW" altLang="en-US"/>
        </a:p>
      </dgm:t>
    </dgm:pt>
    <dgm:pt modelId="{84AC6724-1FCB-4846-BD10-8C04AC0EC114}" type="sibTrans" cxnId="{2E9B3895-AC13-461F-8299-2CF13AD6210B}">
      <dgm:prSet/>
      <dgm:spPr/>
      <dgm:t>
        <a:bodyPr/>
        <a:lstStyle/>
        <a:p>
          <a:endParaRPr lang="zh-TW" altLang="en-US"/>
        </a:p>
      </dgm:t>
    </dgm:pt>
    <dgm:pt modelId="{7222D900-A8DB-41A4-92D8-3DD80D7310B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產品屬於品牌忠誠度較低的產品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F1FE40D-FDA9-414D-959C-E7145CD74341}" type="parTrans" cxnId="{EF924D9B-2A71-4BDB-A2A8-0EC8CDC5F052}">
      <dgm:prSet/>
      <dgm:spPr/>
      <dgm:t>
        <a:bodyPr/>
        <a:lstStyle/>
        <a:p>
          <a:endParaRPr lang="zh-TW" altLang="en-US"/>
        </a:p>
      </dgm:t>
    </dgm:pt>
    <dgm:pt modelId="{3F85BDF5-0A1C-4E52-9C99-A3E5704D96D3}" type="sibTrans" cxnId="{EF924D9B-2A71-4BDB-A2A8-0EC8CDC5F052}">
      <dgm:prSet/>
      <dgm:spPr/>
      <dgm:t>
        <a:bodyPr/>
        <a:lstStyle/>
        <a:p>
          <a:endParaRPr lang="zh-TW" altLang="en-US"/>
        </a:p>
      </dgm:t>
    </dgm:pt>
    <dgm:pt modelId="{A7EF8441-D433-4413-ADCA-A7A95E41A9C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目標市場狹窄而有限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82594D-0AB8-463D-B9E1-9C738D560E16}" type="parTrans" cxnId="{08407FC9-D507-44C7-B87F-3A316EABBE9E}">
      <dgm:prSet/>
      <dgm:spPr/>
      <dgm:t>
        <a:bodyPr/>
        <a:lstStyle/>
        <a:p>
          <a:endParaRPr lang="zh-TW" altLang="en-US"/>
        </a:p>
      </dgm:t>
    </dgm:pt>
    <dgm:pt modelId="{BA16FC9E-94AE-403A-A671-E35D3EE49D4D}" type="sibTrans" cxnId="{08407FC9-D507-44C7-B87F-3A316EABBE9E}">
      <dgm:prSet/>
      <dgm:spPr/>
      <dgm:t>
        <a:bodyPr/>
        <a:lstStyle/>
        <a:p>
          <a:endParaRPr lang="zh-TW" altLang="en-US"/>
        </a:p>
      </dgm:t>
    </dgm:pt>
    <dgm:pt modelId="{35A71196-EC36-4880-AFE2-E8EC2CBC642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消費者對某一品牌或某一產品類有所抗拒</a:t>
          </a:r>
          <a:endParaRPr lang="zh-TW" altLang="en-US" sz="21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F265504-D8E7-4A13-A92B-9C4A4CAACC6C}" type="parTrans" cxnId="{7B1BD05C-81CB-4B66-B28C-32AB22443A08}">
      <dgm:prSet/>
      <dgm:spPr/>
      <dgm:t>
        <a:bodyPr/>
        <a:lstStyle/>
        <a:p>
          <a:endParaRPr lang="zh-TW" altLang="en-US"/>
        </a:p>
      </dgm:t>
    </dgm:pt>
    <dgm:pt modelId="{6983CB9B-278C-469A-A849-830B52887EC1}" type="sibTrans" cxnId="{7B1BD05C-81CB-4B66-B28C-32AB22443A08}">
      <dgm:prSet/>
      <dgm:spPr/>
      <dgm:t>
        <a:bodyPr/>
        <a:lstStyle/>
        <a:p>
          <a:endParaRPr lang="zh-TW" altLang="en-US"/>
        </a:p>
      </dgm:t>
    </dgm:pt>
    <dgm:pt modelId="{1BEBC052-5E8A-4526-9ACD-D234DCD4B8EC}" type="pres">
      <dgm:prSet presAssocID="{9D7F7D38-CA73-4B09-B873-162B2AA3B8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BE8C3A1-1BB9-4B2E-8FE6-44C5F37FB2B1}" type="pres">
      <dgm:prSet presAssocID="{DA82241E-1500-4D63-8923-3D69B35753C1}" presName="linNode" presStyleCnt="0"/>
      <dgm:spPr/>
    </dgm:pt>
    <dgm:pt modelId="{807B68B2-8303-4500-8B74-37C8853D7BCE}" type="pres">
      <dgm:prSet presAssocID="{DA82241E-1500-4D63-8923-3D69B35753C1}" presName="parentText" presStyleLbl="node1" presStyleIdx="0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C19332-90F4-4FE5-8E54-188AFA76A356}" type="pres">
      <dgm:prSet presAssocID="{420C5C18-32E9-4DCF-8F58-D304D0A46B6C}" presName="sp" presStyleCnt="0"/>
      <dgm:spPr/>
    </dgm:pt>
    <dgm:pt modelId="{F70411E8-2CC2-4C37-8D58-907AFA53265F}" type="pres">
      <dgm:prSet presAssocID="{B4A94B5A-A51A-4416-B7BE-256165C76DAD}" presName="linNode" presStyleCnt="0"/>
      <dgm:spPr/>
    </dgm:pt>
    <dgm:pt modelId="{F7486BD9-94FB-4B86-8476-F6BF1C361391}" type="pres">
      <dgm:prSet presAssocID="{B4A94B5A-A51A-4416-B7BE-256165C76DAD}" presName="parentText" presStyleLbl="node1" presStyleIdx="1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B41D02-89CA-4467-800C-FD5A3EC35DED}" type="pres">
      <dgm:prSet presAssocID="{861756CA-625E-4BE8-AC23-8B030D26233A}" presName="sp" presStyleCnt="0"/>
      <dgm:spPr/>
    </dgm:pt>
    <dgm:pt modelId="{57055F6F-7CBD-4C13-9131-66EDF17B1516}" type="pres">
      <dgm:prSet presAssocID="{CE1D3633-FB4C-440D-A5C0-FFF0A8023DD0}" presName="linNode" presStyleCnt="0"/>
      <dgm:spPr/>
    </dgm:pt>
    <dgm:pt modelId="{DB0B8A60-4502-4834-8D82-275EFDFB75FE}" type="pres">
      <dgm:prSet presAssocID="{CE1D3633-FB4C-440D-A5C0-FFF0A8023DD0}" presName="parentText" presStyleLbl="node1" presStyleIdx="2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69332D-CEE5-4588-AA01-2D799BFED974}" type="pres">
      <dgm:prSet presAssocID="{84AC6724-1FCB-4846-BD10-8C04AC0EC114}" presName="sp" presStyleCnt="0"/>
      <dgm:spPr/>
    </dgm:pt>
    <dgm:pt modelId="{037C9D1C-FBF7-426E-956B-91AE521B9A1C}" type="pres">
      <dgm:prSet presAssocID="{7222D900-A8DB-41A4-92D8-3DD80D7310B9}" presName="linNode" presStyleCnt="0"/>
      <dgm:spPr/>
    </dgm:pt>
    <dgm:pt modelId="{8F2B8923-0BDD-4DAC-B7E9-C3C83A8D808A}" type="pres">
      <dgm:prSet presAssocID="{7222D900-A8DB-41A4-92D8-3DD80D7310B9}" presName="parentText" presStyleLbl="node1" presStyleIdx="3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E306B2-92E5-4736-BA0C-166A6F101C11}" type="pres">
      <dgm:prSet presAssocID="{3F85BDF5-0A1C-4E52-9C99-A3E5704D96D3}" presName="sp" presStyleCnt="0"/>
      <dgm:spPr/>
    </dgm:pt>
    <dgm:pt modelId="{A4A02B79-ACDE-4231-8A69-A3CE13D101D0}" type="pres">
      <dgm:prSet presAssocID="{A7EF8441-D433-4413-ADCA-A7A95E41A9C2}" presName="linNode" presStyleCnt="0"/>
      <dgm:spPr/>
    </dgm:pt>
    <dgm:pt modelId="{B6E636A8-A0D1-4AAE-A13B-D2392E0AB223}" type="pres">
      <dgm:prSet presAssocID="{A7EF8441-D433-4413-ADCA-A7A95E41A9C2}" presName="parentText" presStyleLbl="node1" presStyleIdx="4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1D352C-E5E4-4C5E-A990-922749E858F4}" type="pres">
      <dgm:prSet presAssocID="{BA16FC9E-94AE-403A-A671-E35D3EE49D4D}" presName="sp" presStyleCnt="0"/>
      <dgm:spPr/>
    </dgm:pt>
    <dgm:pt modelId="{5E2B72ED-257F-41A2-8A41-651B2381C4C6}" type="pres">
      <dgm:prSet presAssocID="{35A71196-EC36-4880-AFE2-E8EC2CBC6427}" presName="linNode" presStyleCnt="0"/>
      <dgm:spPr/>
    </dgm:pt>
    <dgm:pt modelId="{D8237534-CFC6-4C8C-AD5C-E97A40ABA5F7}" type="pres">
      <dgm:prSet presAssocID="{35A71196-EC36-4880-AFE2-E8EC2CBC6427}" presName="parentText" presStyleLbl="node1" presStyleIdx="5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550F29-28EA-4E12-9A49-01EFB26D7E66}" srcId="{9D7F7D38-CA73-4B09-B873-162B2AA3B86B}" destId="{B4A94B5A-A51A-4416-B7BE-256165C76DAD}" srcOrd="1" destOrd="0" parTransId="{56B14850-6F2A-41C7-A18F-84D4A6275640}" sibTransId="{861756CA-625E-4BE8-AC23-8B030D26233A}"/>
    <dgm:cxn modelId="{7B1BD05C-81CB-4B66-B28C-32AB22443A08}" srcId="{9D7F7D38-CA73-4B09-B873-162B2AA3B86B}" destId="{35A71196-EC36-4880-AFE2-E8EC2CBC6427}" srcOrd="5" destOrd="0" parTransId="{FF265504-D8E7-4A13-A92B-9C4A4CAACC6C}" sibTransId="{6983CB9B-278C-469A-A849-830B52887EC1}"/>
    <dgm:cxn modelId="{31327BE5-F9C6-4C48-BEAF-69E280A0D338}" type="presOf" srcId="{B4A94B5A-A51A-4416-B7BE-256165C76DAD}" destId="{F7486BD9-94FB-4B86-8476-F6BF1C361391}" srcOrd="0" destOrd="0" presId="urn:microsoft.com/office/officeart/2005/8/layout/vList5"/>
    <dgm:cxn modelId="{EF924D9B-2A71-4BDB-A2A8-0EC8CDC5F052}" srcId="{9D7F7D38-CA73-4B09-B873-162B2AA3B86B}" destId="{7222D900-A8DB-41A4-92D8-3DD80D7310B9}" srcOrd="3" destOrd="0" parTransId="{BF1FE40D-FDA9-414D-959C-E7145CD74341}" sibTransId="{3F85BDF5-0A1C-4E52-9C99-A3E5704D96D3}"/>
    <dgm:cxn modelId="{08407FC9-D507-44C7-B87F-3A316EABBE9E}" srcId="{9D7F7D38-CA73-4B09-B873-162B2AA3B86B}" destId="{A7EF8441-D433-4413-ADCA-A7A95E41A9C2}" srcOrd="4" destOrd="0" parTransId="{DF82594D-0AB8-463D-B9E1-9C738D560E16}" sibTransId="{BA16FC9E-94AE-403A-A671-E35D3EE49D4D}"/>
    <dgm:cxn modelId="{729E8A5E-81D1-41AB-BE65-912B403597EA}" type="presOf" srcId="{A7EF8441-D433-4413-ADCA-A7A95E41A9C2}" destId="{B6E636A8-A0D1-4AAE-A13B-D2392E0AB223}" srcOrd="0" destOrd="0" presId="urn:microsoft.com/office/officeart/2005/8/layout/vList5"/>
    <dgm:cxn modelId="{02ADCBDD-A7CD-4D9D-BA4D-97C9EBF4FA87}" srcId="{9D7F7D38-CA73-4B09-B873-162B2AA3B86B}" destId="{DA82241E-1500-4D63-8923-3D69B35753C1}" srcOrd="0" destOrd="0" parTransId="{CD8807FE-647A-4DDC-BF4B-A45222513CBA}" sibTransId="{420C5C18-32E9-4DCF-8F58-D304D0A46B6C}"/>
    <dgm:cxn modelId="{2E9B3895-AC13-461F-8299-2CF13AD6210B}" srcId="{9D7F7D38-CA73-4B09-B873-162B2AA3B86B}" destId="{CE1D3633-FB4C-440D-A5C0-FFF0A8023DD0}" srcOrd="2" destOrd="0" parTransId="{DFBA836C-C12D-4A86-8B1E-CA2316E9F633}" sibTransId="{84AC6724-1FCB-4846-BD10-8C04AC0EC114}"/>
    <dgm:cxn modelId="{F31CA1A7-6FD3-4111-87E0-79F9FC2860B4}" type="presOf" srcId="{7222D900-A8DB-41A4-92D8-3DD80D7310B9}" destId="{8F2B8923-0BDD-4DAC-B7E9-C3C83A8D808A}" srcOrd="0" destOrd="0" presId="urn:microsoft.com/office/officeart/2005/8/layout/vList5"/>
    <dgm:cxn modelId="{B6EA9FE7-F78E-46B4-BA59-03AE28A76DC8}" type="presOf" srcId="{CE1D3633-FB4C-440D-A5C0-FFF0A8023DD0}" destId="{DB0B8A60-4502-4834-8D82-275EFDFB75FE}" srcOrd="0" destOrd="0" presId="urn:microsoft.com/office/officeart/2005/8/layout/vList5"/>
    <dgm:cxn modelId="{BE981E17-8078-4C28-A759-5E0C21342A84}" type="presOf" srcId="{DA82241E-1500-4D63-8923-3D69B35753C1}" destId="{807B68B2-8303-4500-8B74-37C8853D7BCE}" srcOrd="0" destOrd="0" presId="urn:microsoft.com/office/officeart/2005/8/layout/vList5"/>
    <dgm:cxn modelId="{B968BB12-554B-425B-900E-D0931650EA36}" type="presOf" srcId="{9D7F7D38-CA73-4B09-B873-162B2AA3B86B}" destId="{1BEBC052-5E8A-4526-9ACD-D234DCD4B8EC}" srcOrd="0" destOrd="0" presId="urn:microsoft.com/office/officeart/2005/8/layout/vList5"/>
    <dgm:cxn modelId="{19C9E03A-A29D-4483-8368-F6E5E5CCE926}" type="presOf" srcId="{35A71196-EC36-4880-AFE2-E8EC2CBC6427}" destId="{D8237534-CFC6-4C8C-AD5C-E97A40ABA5F7}" srcOrd="0" destOrd="0" presId="urn:microsoft.com/office/officeart/2005/8/layout/vList5"/>
    <dgm:cxn modelId="{0D73455E-352A-446A-8FE6-99666BB29BB8}" type="presParOf" srcId="{1BEBC052-5E8A-4526-9ACD-D234DCD4B8EC}" destId="{EBE8C3A1-1BB9-4B2E-8FE6-44C5F37FB2B1}" srcOrd="0" destOrd="0" presId="urn:microsoft.com/office/officeart/2005/8/layout/vList5"/>
    <dgm:cxn modelId="{8CE2D81B-0AA3-4550-8DF9-D3FF79C053BE}" type="presParOf" srcId="{EBE8C3A1-1BB9-4B2E-8FE6-44C5F37FB2B1}" destId="{807B68B2-8303-4500-8B74-37C8853D7BCE}" srcOrd="0" destOrd="0" presId="urn:microsoft.com/office/officeart/2005/8/layout/vList5"/>
    <dgm:cxn modelId="{C1E96A35-9F7E-44FC-8E95-75B189A6C2A0}" type="presParOf" srcId="{1BEBC052-5E8A-4526-9ACD-D234DCD4B8EC}" destId="{DDC19332-90F4-4FE5-8E54-188AFA76A356}" srcOrd="1" destOrd="0" presId="urn:microsoft.com/office/officeart/2005/8/layout/vList5"/>
    <dgm:cxn modelId="{8410F52E-5B9E-4354-9567-92788656ECAE}" type="presParOf" srcId="{1BEBC052-5E8A-4526-9ACD-D234DCD4B8EC}" destId="{F70411E8-2CC2-4C37-8D58-907AFA53265F}" srcOrd="2" destOrd="0" presId="urn:microsoft.com/office/officeart/2005/8/layout/vList5"/>
    <dgm:cxn modelId="{DD8018F5-11B4-4FFE-B2A8-6D193AD6D892}" type="presParOf" srcId="{F70411E8-2CC2-4C37-8D58-907AFA53265F}" destId="{F7486BD9-94FB-4B86-8476-F6BF1C361391}" srcOrd="0" destOrd="0" presId="urn:microsoft.com/office/officeart/2005/8/layout/vList5"/>
    <dgm:cxn modelId="{027C01DE-3C01-4324-AD6B-034E228457B5}" type="presParOf" srcId="{1BEBC052-5E8A-4526-9ACD-D234DCD4B8EC}" destId="{99B41D02-89CA-4467-800C-FD5A3EC35DED}" srcOrd="3" destOrd="0" presId="urn:microsoft.com/office/officeart/2005/8/layout/vList5"/>
    <dgm:cxn modelId="{F285251C-7607-4867-A83C-1DD7FAFFC062}" type="presParOf" srcId="{1BEBC052-5E8A-4526-9ACD-D234DCD4B8EC}" destId="{57055F6F-7CBD-4C13-9131-66EDF17B1516}" srcOrd="4" destOrd="0" presId="urn:microsoft.com/office/officeart/2005/8/layout/vList5"/>
    <dgm:cxn modelId="{5761712F-A784-4A61-B0EB-909FCB9B5A22}" type="presParOf" srcId="{57055F6F-7CBD-4C13-9131-66EDF17B1516}" destId="{DB0B8A60-4502-4834-8D82-275EFDFB75FE}" srcOrd="0" destOrd="0" presId="urn:microsoft.com/office/officeart/2005/8/layout/vList5"/>
    <dgm:cxn modelId="{C28EE070-8CEF-4D2D-B65F-2394900D56A6}" type="presParOf" srcId="{1BEBC052-5E8A-4526-9ACD-D234DCD4B8EC}" destId="{8869332D-CEE5-4588-AA01-2D799BFED974}" srcOrd="5" destOrd="0" presId="urn:microsoft.com/office/officeart/2005/8/layout/vList5"/>
    <dgm:cxn modelId="{66B47DC1-ADAE-4215-A7E0-72894F6F0433}" type="presParOf" srcId="{1BEBC052-5E8A-4526-9ACD-D234DCD4B8EC}" destId="{037C9D1C-FBF7-426E-956B-91AE521B9A1C}" srcOrd="6" destOrd="0" presId="urn:microsoft.com/office/officeart/2005/8/layout/vList5"/>
    <dgm:cxn modelId="{5027BCEA-335B-4B7E-A3E6-5213CC65CECF}" type="presParOf" srcId="{037C9D1C-FBF7-426E-956B-91AE521B9A1C}" destId="{8F2B8923-0BDD-4DAC-B7E9-C3C83A8D808A}" srcOrd="0" destOrd="0" presId="urn:microsoft.com/office/officeart/2005/8/layout/vList5"/>
    <dgm:cxn modelId="{91B9279A-D235-4730-BEC8-A2E71A6F4214}" type="presParOf" srcId="{1BEBC052-5E8A-4526-9ACD-D234DCD4B8EC}" destId="{8CE306B2-92E5-4736-BA0C-166A6F101C11}" srcOrd="7" destOrd="0" presId="urn:microsoft.com/office/officeart/2005/8/layout/vList5"/>
    <dgm:cxn modelId="{0A6FB71E-AF13-4196-A42A-6D8B868512C7}" type="presParOf" srcId="{1BEBC052-5E8A-4526-9ACD-D234DCD4B8EC}" destId="{A4A02B79-ACDE-4231-8A69-A3CE13D101D0}" srcOrd="8" destOrd="0" presId="urn:microsoft.com/office/officeart/2005/8/layout/vList5"/>
    <dgm:cxn modelId="{9BC92900-B0D6-4A94-B285-346FB16F1737}" type="presParOf" srcId="{A4A02B79-ACDE-4231-8A69-A3CE13D101D0}" destId="{B6E636A8-A0D1-4AAE-A13B-D2392E0AB223}" srcOrd="0" destOrd="0" presId="urn:microsoft.com/office/officeart/2005/8/layout/vList5"/>
    <dgm:cxn modelId="{E3B2CE62-FA82-49BF-96CD-DDA4B1F7B7EE}" type="presParOf" srcId="{1BEBC052-5E8A-4526-9ACD-D234DCD4B8EC}" destId="{B51D352C-E5E4-4C5E-A990-922749E858F4}" srcOrd="9" destOrd="0" presId="urn:microsoft.com/office/officeart/2005/8/layout/vList5"/>
    <dgm:cxn modelId="{E5DEFF99-06C3-4597-B404-CA1EAB73ED6B}" type="presParOf" srcId="{1BEBC052-5E8A-4526-9ACD-D234DCD4B8EC}" destId="{5E2B72ED-257F-41A2-8A41-651B2381C4C6}" srcOrd="10" destOrd="0" presId="urn:microsoft.com/office/officeart/2005/8/layout/vList5"/>
    <dgm:cxn modelId="{638DCDE4-81D3-4D6E-B235-45C036B7E7D1}" type="presParOf" srcId="{5E2B72ED-257F-41A2-8A41-651B2381C4C6}" destId="{D8237534-CFC6-4C8C-AD5C-E97A40ABA5F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823374B-ABE3-4C2B-ADA7-B0AC31A20BF7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31C200-9C65-4413-A31F-B3E84F81DF7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優點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01BFE05-C511-43B1-81E2-0E4E9690A3A5}" type="par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14A13603-3F77-4F07-9B45-6C421F7094A9}" type="sib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B2F2807B-F9C5-4A6B-98C1-1BC301A62CC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彈性：因為日報是天天出刊，可就市場的需求迅速作出回應。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95CA3A6-56E3-451D-BF5A-3D26BF7ECDC4}" type="par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9A9C8FA6-AD39-463C-945D-75F51B0BD94A}" type="sib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749EF94F-7D18-4C3D-A247-9DA75659734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時效性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14B2AA5-37CD-4F8A-9237-23044B22038B}" type="par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769E3713-9A26-421F-89AA-4DAA9C7329B1}" type="sib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0A97B0F8-E4BA-40F6-9A5E-ACC25BA8AE04}">
      <dgm:prSet phldrT="[文字]"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缺點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E3C671-E3EB-4D6A-8B84-2199FFF5CC11}" type="parTrans" cxnId="{3995969A-6607-454B-BB00-A4D31590308A}">
      <dgm:prSet/>
      <dgm:spPr/>
      <dgm:t>
        <a:bodyPr/>
        <a:lstStyle/>
        <a:p>
          <a:endParaRPr lang="zh-TW" altLang="en-US"/>
        </a:p>
      </dgm:t>
    </dgm:pt>
    <dgm:pt modelId="{BE61E5A1-86E0-4997-BF1F-7695A25BE84F}" type="sibTrans" cxnId="{3995969A-6607-454B-BB00-A4D31590308A}">
      <dgm:prSet/>
      <dgm:spPr/>
      <dgm:t>
        <a:bodyPr/>
        <a:lstStyle/>
        <a:p>
          <a:endParaRPr lang="zh-TW" altLang="en-US"/>
        </a:p>
      </dgm:t>
    </dgm:pt>
    <dgm:pt modelId="{532C8AB0-6BE6-4972-9C2C-0975973C3655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報</a:t>
          </a:r>
          <a:r>
            <a:rPr lang="zh-TW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紙是一種大眾媒體，所以並非接觸小區域市場的首選工具。</a:t>
          </a:r>
          <a:endParaRPr lang="zh-TW" altLang="en-US" b="1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F94ABD9-0E25-4F26-B2F6-FA36AD04FC29}" type="parTrans" cxnId="{FBE4343B-3363-4936-A1EC-CA4D5B25EF5C}">
      <dgm:prSet/>
      <dgm:spPr/>
      <dgm:t>
        <a:bodyPr/>
        <a:lstStyle/>
        <a:p>
          <a:endParaRPr lang="zh-TW" altLang="en-US"/>
        </a:p>
      </dgm:t>
    </dgm:pt>
    <dgm:pt modelId="{AEFE5655-0A8B-40EE-9EF1-292135759A01}" type="sibTrans" cxnId="{FBE4343B-3363-4936-A1EC-CA4D5B25EF5C}">
      <dgm:prSet/>
      <dgm:spPr/>
      <dgm:t>
        <a:bodyPr/>
        <a:lstStyle/>
        <a:p>
          <a:endParaRPr lang="zh-TW" altLang="en-US"/>
        </a:p>
      </dgm:t>
    </dgm:pt>
    <dgm:pt modelId="{2B36C679-EACC-4AF6-A890-25AAF23AC6CC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與競爭產品廣告一同出現</a:t>
          </a:r>
          <a:r>
            <a:rPr lang="zh-TW" altLang="en-US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時會</a:t>
          </a:r>
          <a:r>
            <a:rPr lang="zh-TW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影響廣告的效果</a:t>
          </a:r>
          <a:r>
            <a:rPr lang="zh-TW" altLang="en-US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b="1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46B2BD1-471C-4F08-BAC6-A5D133081452}" type="parTrans" cxnId="{A96C9987-4E42-47F1-89C0-75FCBD90C0E5}">
      <dgm:prSet/>
      <dgm:spPr/>
      <dgm:t>
        <a:bodyPr/>
        <a:lstStyle/>
        <a:p>
          <a:endParaRPr lang="zh-TW" altLang="en-US"/>
        </a:p>
      </dgm:t>
    </dgm:pt>
    <dgm:pt modelId="{1A016EE5-2427-4A6E-9790-6C0CC8E7E749}" type="sibTrans" cxnId="{A96C9987-4E42-47F1-89C0-75FCBD90C0E5}">
      <dgm:prSet/>
      <dgm:spPr/>
      <dgm:t>
        <a:bodyPr/>
        <a:lstStyle/>
        <a:p>
          <a:endParaRPr lang="zh-TW" altLang="en-US"/>
        </a:p>
      </dgm:t>
    </dgm:pt>
    <dgm:pt modelId="{48E78A82-1527-4A9E-9934-8135A8269589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目前傳統報紙正面臨讀者流失的問題</a:t>
          </a:r>
          <a:r>
            <a:rPr lang="zh-TW" altLang="en-US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b="1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9B774FB-68C8-45B7-9E3E-20257E7D70E4}" type="parTrans" cxnId="{7842A219-2FE6-4813-A288-237569381E6F}">
      <dgm:prSet/>
      <dgm:spPr/>
      <dgm:t>
        <a:bodyPr/>
        <a:lstStyle/>
        <a:p>
          <a:endParaRPr lang="zh-TW" altLang="en-US"/>
        </a:p>
      </dgm:t>
    </dgm:pt>
    <dgm:pt modelId="{CB367B54-DF6E-4050-8C62-E8ACA4AB0479}" type="sibTrans" cxnId="{7842A219-2FE6-4813-A288-237569381E6F}">
      <dgm:prSet/>
      <dgm:spPr/>
      <dgm:t>
        <a:bodyPr/>
        <a:lstStyle/>
        <a:p>
          <a:endParaRPr lang="zh-TW" altLang="en-US"/>
        </a:p>
      </dgm:t>
    </dgm:pt>
    <dgm:pt modelId="{04C5F454-D8CA-47F9-9FC6-6D10F6C44471}" type="pres">
      <dgm:prSet presAssocID="{4823374B-ABE3-4C2B-ADA7-B0AC31A20B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581F26-482F-4720-B6B9-BD386FE81F55}" type="pres">
      <dgm:prSet presAssocID="{A431C200-9C65-4413-A31F-B3E84F81DF72}" presName="composite" presStyleCnt="0"/>
      <dgm:spPr/>
    </dgm:pt>
    <dgm:pt modelId="{91FB1F4D-49C9-46F4-AAA6-7431BE4970C1}" type="pres">
      <dgm:prSet presAssocID="{A431C200-9C65-4413-A31F-B3E84F81DF7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E379FE-977C-4326-B805-61AC6E73F553}" type="pres">
      <dgm:prSet presAssocID="{A431C200-9C65-4413-A31F-B3E84F81DF7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EDE9FC-1437-47C5-8C97-2E8C422875EC}" type="pres">
      <dgm:prSet presAssocID="{14A13603-3F77-4F07-9B45-6C421F7094A9}" presName="space" presStyleCnt="0"/>
      <dgm:spPr/>
    </dgm:pt>
    <dgm:pt modelId="{5DD6BF63-9B06-4DD1-846A-FA279C03643C}" type="pres">
      <dgm:prSet presAssocID="{0A97B0F8-E4BA-40F6-9A5E-ACC25BA8AE04}" presName="composite" presStyleCnt="0"/>
      <dgm:spPr/>
    </dgm:pt>
    <dgm:pt modelId="{30DC90B8-2A49-4C96-8963-C6CFA636DBD8}" type="pres">
      <dgm:prSet presAssocID="{0A97B0F8-E4BA-40F6-9A5E-ACC25BA8AE0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5C7EA6-53C8-43D2-BAC5-E594FB3F3DDD}" type="pres">
      <dgm:prSet presAssocID="{0A97B0F8-E4BA-40F6-9A5E-ACC25BA8AE0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17A6B9F-18A4-445A-BF02-3E35FB41F51E}" type="presOf" srcId="{532C8AB0-6BE6-4972-9C2C-0975973C3655}" destId="{DB5C7EA6-53C8-43D2-BAC5-E594FB3F3DDD}" srcOrd="0" destOrd="0" presId="urn:microsoft.com/office/officeart/2005/8/layout/hList1"/>
    <dgm:cxn modelId="{3995969A-6607-454B-BB00-A4D31590308A}" srcId="{4823374B-ABE3-4C2B-ADA7-B0AC31A20BF7}" destId="{0A97B0F8-E4BA-40F6-9A5E-ACC25BA8AE04}" srcOrd="1" destOrd="0" parTransId="{DAE3C671-E3EB-4D6A-8B84-2199FFF5CC11}" sibTransId="{BE61E5A1-86E0-4997-BF1F-7695A25BE84F}"/>
    <dgm:cxn modelId="{C846EB83-77D6-4D38-8885-281A9A8B4A93}" srcId="{4823374B-ABE3-4C2B-ADA7-B0AC31A20BF7}" destId="{A431C200-9C65-4413-A31F-B3E84F81DF72}" srcOrd="0" destOrd="0" parTransId="{901BFE05-C511-43B1-81E2-0E4E9690A3A5}" sibTransId="{14A13603-3F77-4F07-9B45-6C421F7094A9}"/>
    <dgm:cxn modelId="{A8A91EAE-089A-4423-A2A9-CF7C774435EE}" type="presOf" srcId="{48E78A82-1527-4A9E-9934-8135A8269589}" destId="{DB5C7EA6-53C8-43D2-BAC5-E594FB3F3DDD}" srcOrd="0" destOrd="2" presId="urn:microsoft.com/office/officeart/2005/8/layout/hList1"/>
    <dgm:cxn modelId="{DFDA8DCA-AAD4-412D-8C32-0EEF17EAF417}" type="presOf" srcId="{A431C200-9C65-4413-A31F-B3E84F81DF72}" destId="{91FB1F4D-49C9-46F4-AAA6-7431BE4970C1}" srcOrd="0" destOrd="0" presId="urn:microsoft.com/office/officeart/2005/8/layout/hList1"/>
    <dgm:cxn modelId="{553ECA7A-8FDB-47E9-9A3C-D00C7E20E142}" type="presOf" srcId="{749EF94F-7D18-4C3D-A247-9DA756597342}" destId="{DDE379FE-977C-4326-B805-61AC6E73F553}" srcOrd="0" destOrd="1" presId="urn:microsoft.com/office/officeart/2005/8/layout/hList1"/>
    <dgm:cxn modelId="{688B95C2-51DF-4C23-B085-2F9E69B75ED1}" srcId="{A431C200-9C65-4413-A31F-B3E84F81DF72}" destId="{B2F2807B-F9C5-4A6B-98C1-1BC301A62CC8}" srcOrd="0" destOrd="0" parTransId="{A95CA3A6-56E3-451D-BF5A-3D26BF7ECDC4}" sibTransId="{9A9C8FA6-AD39-463C-945D-75F51B0BD94A}"/>
    <dgm:cxn modelId="{7842A219-2FE6-4813-A288-237569381E6F}" srcId="{0A97B0F8-E4BA-40F6-9A5E-ACC25BA8AE04}" destId="{48E78A82-1527-4A9E-9934-8135A8269589}" srcOrd="2" destOrd="0" parTransId="{C9B774FB-68C8-45B7-9E3E-20257E7D70E4}" sibTransId="{CB367B54-DF6E-4050-8C62-E8ACA4AB0479}"/>
    <dgm:cxn modelId="{4FB23487-64CC-4257-B397-1F8CFDFD527A}" srcId="{A431C200-9C65-4413-A31F-B3E84F81DF72}" destId="{749EF94F-7D18-4C3D-A247-9DA756597342}" srcOrd="1" destOrd="0" parTransId="{014B2AA5-37CD-4F8A-9237-23044B22038B}" sibTransId="{769E3713-9A26-421F-89AA-4DAA9C7329B1}"/>
    <dgm:cxn modelId="{9B6B13E3-CB5A-48C4-ADC6-664A8DBF2324}" type="presOf" srcId="{2B36C679-EACC-4AF6-A890-25AAF23AC6CC}" destId="{DB5C7EA6-53C8-43D2-BAC5-E594FB3F3DDD}" srcOrd="0" destOrd="1" presId="urn:microsoft.com/office/officeart/2005/8/layout/hList1"/>
    <dgm:cxn modelId="{FBE4343B-3363-4936-A1EC-CA4D5B25EF5C}" srcId="{0A97B0F8-E4BA-40F6-9A5E-ACC25BA8AE04}" destId="{532C8AB0-6BE6-4972-9C2C-0975973C3655}" srcOrd="0" destOrd="0" parTransId="{3F94ABD9-0E25-4F26-B2F6-FA36AD04FC29}" sibTransId="{AEFE5655-0A8B-40EE-9EF1-292135759A01}"/>
    <dgm:cxn modelId="{2AFC0359-3955-4245-BF22-C57FEF76F464}" type="presOf" srcId="{0A97B0F8-E4BA-40F6-9A5E-ACC25BA8AE04}" destId="{30DC90B8-2A49-4C96-8963-C6CFA636DBD8}" srcOrd="0" destOrd="0" presId="urn:microsoft.com/office/officeart/2005/8/layout/hList1"/>
    <dgm:cxn modelId="{90AD05B8-A7E2-4F24-B6EB-4EC6EF516FA3}" type="presOf" srcId="{4823374B-ABE3-4C2B-ADA7-B0AC31A20BF7}" destId="{04C5F454-D8CA-47F9-9FC6-6D10F6C44471}" srcOrd="0" destOrd="0" presId="urn:microsoft.com/office/officeart/2005/8/layout/hList1"/>
    <dgm:cxn modelId="{A96C9987-4E42-47F1-89C0-75FCBD90C0E5}" srcId="{0A97B0F8-E4BA-40F6-9A5E-ACC25BA8AE04}" destId="{2B36C679-EACC-4AF6-A890-25AAF23AC6CC}" srcOrd="1" destOrd="0" parTransId="{046B2BD1-471C-4F08-BAC6-A5D133081452}" sibTransId="{1A016EE5-2427-4A6E-9790-6C0CC8E7E749}"/>
    <dgm:cxn modelId="{156D12C0-3928-45EA-AF4D-2A9FD6E619CD}" type="presOf" srcId="{B2F2807B-F9C5-4A6B-98C1-1BC301A62CC8}" destId="{DDE379FE-977C-4326-B805-61AC6E73F553}" srcOrd="0" destOrd="0" presId="urn:microsoft.com/office/officeart/2005/8/layout/hList1"/>
    <dgm:cxn modelId="{DB3D4E9B-28B8-4794-AC4B-971895856937}" type="presParOf" srcId="{04C5F454-D8CA-47F9-9FC6-6D10F6C44471}" destId="{E1581F26-482F-4720-B6B9-BD386FE81F55}" srcOrd="0" destOrd="0" presId="urn:microsoft.com/office/officeart/2005/8/layout/hList1"/>
    <dgm:cxn modelId="{A8FB322A-E0FB-49BE-94BF-9D77A8FA3F88}" type="presParOf" srcId="{E1581F26-482F-4720-B6B9-BD386FE81F55}" destId="{91FB1F4D-49C9-46F4-AAA6-7431BE4970C1}" srcOrd="0" destOrd="0" presId="urn:microsoft.com/office/officeart/2005/8/layout/hList1"/>
    <dgm:cxn modelId="{01CACCBC-34D0-4D0B-BA36-21BFD61F7075}" type="presParOf" srcId="{E1581F26-482F-4720-B6B9-BD386FE81F55}" destId="{DDE379FE-977C-4326-B805-61AC6E73F553}" srcOrd="1" destOrd="0" presId="urn:microsoft.com/office/officeart/2005/8/layout/hList1"/>
    <dgm:cxn modelId="{8EA6AC84-735F-4996-81B3-16BB0E568559}" type="presParOf" srcId="{04C5F454-D8CA-47F9-9FC6-6D10F6C44471}" destId="{F1EDE9FC-1437-47C5-8C97-2E8C422875EC}" srcOrd="1" destOrd="0" presId="urn:microsoft.com/office/officeart/2005/8/layout/hList1"/>
    <dgm:cxn modelId="{B8CEE750-3810-4EC9-8194-EEACD13354B6}" type="presParOf" srcId="{04C5F454-D8CA-47F9-9FC6-6D10F6C44471}" destId="{5DD6BF63-9B06-4DD1-846A-FA279C03643C}" srcOrd="2" destOrd="0" presId="urn:microsoft.com/office/officeart/2005/8/layout/hList1"/>
    <dgm:cxn modelId="{F22BE69B-4828-4F72-A59C-AB2C52F648C1}" type="presParOf" srcId="{5DD6BF63-9B06-4DD1-846A-FA279C03643C}" destId="{30DC90B8-2A49-4C96-8963-C6CFA636DBD8}" srcOrd="0" destOrd="0" presId="urn:microsoft.com/office/officeart/2005/8/layout/hList1"/>
    <dgm:cxn modelId="{A78B15D8-2435-4441-AE6E-B203BFC09941}" type="presParOf" srcId="{5DD6BF63-9B06-4DD1-846A-FA279C03643C}" destId="{DB5C7EA6-53C8-43D2-BAC5-E594FB3F3D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823374B-ABE3-4C2B-ADA7-B0AC31A20BF7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31C200-9C65-4413-A31F-B3E84F81DF7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優點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01BFE05-C511-43B1-81E2-0E4E9690A3A5}" type="par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14A13603-3F77-4F07-9B45-6C421F7094A9}" type="sib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B2F2807B-F9C5-4A6B-98C1-1BC301A62CC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有助於廠商接觸到特定的顧客。</a:t>
          </a:r>
          <a:endParaRPr lang="zh-TW" altLang="en-US" sz="21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95CA3A6-56E3-451D-BF5A-3D26BF7ECDC4}" type="par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9A9C8FA6-AD39-463C-945D-75F51B0BD94A}" type="sib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749EF94F-7D18-4C3D-A247-9DA75659734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雜誌也是最符合市場區隔的媒體，</a:t>
          </a:r>
          <a:r>
            <a:rPr lang="zh-TW" altLang="en-US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擁有</a:t>
          </a:r>
          <a:r>
            <a:rPr lang="zh-TW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市場選擇性</a:t>
          </a:r>
          <a:r>
            <a:rPr lang="zh-TW" altLang="en-US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1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14B2AA5-37CD-4F8A-9237-23044B22038B}" type="par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769E3713-9A26-421F-89AA-4DAA9C7329B1}" type="sib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0A97B0F8-E4BA-40F6-9A5E-ACC25BA8AE04}">
      <dgm:prSet phldrT="[文字]"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缺點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E3C671-E3EB-4D6A-8B84-2199FFF5CC11}" type="parTrans" cxnId="{3995969A-6607-454B-BB00-A4D31590308A}">
      <dgm:prSet/>
      <dgm:spPr/>
      <dgm:t>
        <a:bodyPr/>
        <a:lstStyle/>
        <a:p>
          <a:endParaRPr lang="zh-TW" altLang="en-US"/>
        </a:p>
      </dgm:t>
    </dgm:pt>
    <dgm:pt modelId="{BE61E5A1-86E0-4997-BF1F-7695A25BE84F}" type="sibTrans" cxnId="{3995969A-6607-454B-BB00-A4D31590308A}">
      <dgm:prSet/>
      <dgm:spPr/>
      <dgm:t>
        <a:bodyPr/>
        <a:lstStyle/>
        <a:p>
          <a:endParaRPr lang="zh-TW" altLang="en-US"/>
        </a:p>
      </dgm:t>
    </dgm:pt>
    <dgm:pt modelId="{532C8AB0-6BE6-4972-9C2C-0975973C365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雜誌廣告每次接觸的成本很高。</a:t>
          </a:r>
          <a:endParaRPr lang="zh-TW" altLang="en-US" sz="2800" b="1" cap="none" spc="150" dirty="0">
            <a:ln w="11430"/>
            <a:solidFill>
              <a:srgbClr val="0099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F94ABD9-0E25-4F26-B2F6-FA36AD04FC29}" type="parTrans" cxnId="{FBE4343B-3363-4936-A1EC-CA4D5B25EF5C}">
      <dgm:prSet/>
      <dgm:spPr/>
      <dgm:t>
        <a:bodyPr/>
        <a:lstStyle/>
        <a:p>
          <a:endParaRPr lang="zh-TW" altLang="en-US"/>
        </a:p>
      </dgm:t>
    </dgm:pt>
    <dgm:pt modelId="{AEFE5655-0A8B-40EE-9EF1-292135759A01}" type="sibTrans" cxnId="{FBE4343B-3363-4936-A1EC-CA4D5B25EF5C}">
      <dgm:prSet/>
      <dgm:spPr/>
      <dgm:t>
        <a:bodyPr/>
        <a:lstStyle/>
        <a:p>
          <a:endParaRPr lang="zh-TW" altLang="en-US"/>
        </a:p>
      </dgm:t>
    </dgm:pt>
    <dgm:pt modelId="{50778D01-994E-4A1F-809F-B5A977BECF0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印刷精美</a:t>
          </a:r>
          <a:r>
            <a:rPr lang="zh-TW" altLang="en-US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1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B4BBBE1-EA8D-4E90-B7BC-8333B84A204B}" type="parTrans" cxnId="{C3A172A4-17D7-4275-A294-027F7CB474CE}">
      <dgm:prSet/>
      <dgm:spPr/>
      <dgm:t>
        <a:bodyPr/>
        <a:lstStyle/>
        <a:p>
          <a:endParaRPr lang="zh-TW" altLang="en-US"/>
        </a:p>
      </dgm:t>
    </dgm:pt>
    <dgm:pt modelId="{2F893B6E-8519-4160-96DD-F02C60A7DE7E}" type="sibTrans" cxnId="{C3A172A4-17D7-4275-A294-027F7CB474CE}">
      <dgm:prSet/>
      <dgm:spPr/>
      <dgm:t>
        <a:bodyPr/>
        <a:lstStyle/>
        <a:p>
          <a:endParaRPr lang="zh-TW" altLang="en-US"/>
        </a:p>
      </dgm:t>
    </dgm:pt>
    <dgm:pt modelId="{98863C09-A8DF-4D03-ABEF-77BE299538C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流通效果較佳</a:t>
          </a:r>
          <a:r>
            <a:rPr lang="zh-TW" altLang="en-US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1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DDEC998-BEFC-4F83-AFDE-B1AD80063828}" type="parTrans" cxnId="{EB73690C-E9A7-4ADC-9C44-EB1BDEC3762B}">
      <dgm:prSet/>
      <dgm:spPr/>
      <dgm:t>
        <a:bodyPr/>
        <a:lstStyle/>
        <a:p>
          <a:endParaRPr lang="zh-TW" altLang="en-US"/>
        </a:p>
      </dgm:t>
    </dgm:pt>
    <dgm:pt modelId="{DFD85366-D54C-4EE1-9455-ED9EDF13912B}" type="sibTrans" cxnId="{EB73690C-E9A7-4ADC-9C44-EB1BDEC3762B}">
      <dgm:prSet/>
      <dgm:spPr/>
      <dgm:t>
        <a:bodyPr/>
        <a:lstStyle/>
        <a:p>
          <a:endParaRPr lang="zh-TW" altLang="en-US"/>
        </a:p>
      </dgm:t>
    </dgm:pt>
    <dgm:pt modelId="{04C5F454-D8CA-47F9-9FC6-6D10F6C44471}" type="pres">
      <dgm:prSet presAssocID="{4823374B-ABE3-4C2B-ADA7-B0AC31A20B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581F26-482F-4720-B6B9-BD386FE81F55}" type="pres">
      <dgm:prSet presAssocID="{A431C200-9C65-4413-A31F-B3E84F81DF72}" presName="composite" presStyleCnt="0"/>
      <dgm:spPr/>
    </dgm:pt>
    <dgm:pt modelId="{91FB1F4D-49C9-46F4-AAA6-7431BE4970C1}" type="pres">
      <dgm:prSet presAssocID="{A431C200-9C65-4413-A31F-B3E84F81DF72}" presName="parTx" presStyleLbl="alignNode1" presStyleIdx="0" presStyleCnt="2" custScaleY="98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E379FE-977C-4326-B805-61AC6E73F553}" type="pres">
      <dgm:prSet presAssocID="{A431C200-9C65-4413-A31F-B3E84F81DF7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EDE9FC-1437-47C5-8C97-2E8C422875EC}" type="pres">
      <dgm:prSet presAssocID="{14A13603-3F77-4F07-9B45-6C421F7094A9}" presName="space" presStyleCnt="0"/>
      <dgm:spPr/>
    </dgm:pt>
    <dgm:pt modelId="{5DD6BF63-9B06-4DD1-846A-FA279C03643C}" type="pres">
      <dgm:prSet presAssocID="{0A97B0F8-E4BA-40F6-9A5E-ACC25BA8AE04}" presName="composite" presStyleCnt="0"/>
      <dgm:spPr/>
    </dgm:pt>
    <dgm:pt modelId="{30DC90B8-2A49-4C96-8963-C6CFA636DBD8}" type="pres">
      <dgm:prSet presAssocID="{0A97B0F8-E4BA-40F6-9A5E-ACC25BA8AE04}" presName="parTx" presStyleLbl="alignNode1" presStyleIdx="1" presStyleCnt="2" custScaleY="98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5C7EA6-53C8-43D2-BAC5-E594FB3F3DDD}" type="pres">
      <dgm:prSet presAssocID="{0A97B0F8-E4BA-40F6-9A5E-ACC25BA8AE0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56EE798-59C3-434B-A6FE-0B8D42F8842F}" type="presOf" srcId="{0A97B0F8-E4BA-40F6-9A5E-ACC25BA8AE04}" destId="{30DC90B8-2A49-4C96-8963-C6CFA636DBD8}" srcOrd="0" destOrd="0" presId="urn:microsoft.com/office/officeart/2005/8/layout/hList1"/>
    <dgm:cxn modelId="{688B95C2-51DF-4C23-B085-2F9E69B75ED1}" srcId="{A431C200-9C65-4413-A31F-B3E84F81DF72}" destId="{B2F2807B-F9C5-4A6B-98C1-1BC301A62CC8}" srcOrd="0" destOrd="0" parTransId="{A95CA3A6-56E3-451D-BF5A-3D26BF7ECDC4}" sibTransId="{9A9C8FA6-AD39-463C-945D-75F51B0BD94A}"/>
    <dgm:cxn modelId="{C3A172A4-17D7-4275-A294-027F7CB474CE}" srcId="{A431C200-9C65-4413-A31F-B3E84F81DF72}" destId="{50778D01-994E-4A1F-809F-B5A977BECF05}" srcOrd="2" destOrd="0" parTransId="{0B4BBBE1-EA8D-4E90-B7BC-8333B84A204B}" sibTransId="{2F893B6E-8519-4160-96DD-F02C60A7DE7E}"/>
    <dgm:cxn modelId="{E1268AD5-EFFC-4725-8062-9AED3EDA8992}" type="presOf" srcId="{B2F2807B-F9C5-4A6B-98C1-1BC301A62CC8}" destId="{DDE379FE-977C-4326-B805-61AC6E73F553}" srcOrd="0" destOrd="0" presId="urn:microsoft.com/office/officeart/2005/8/layout/hList1"/>
    <dgm:cxn modelId="{EB73690C-E9A7-4ADC-9C44-EB1BDEC3762B}" srcId="{A431C200-9C65-4413-A31F-B3E84F81DF72}" destId="{98863C09-A8DF-4D03-ABEF-77BE299538C8}" srcOrd="3" destOrd="0" parTransId="{7DDEC998-BEFC-4F83-AFDE-B1AD80063828}" sibTransId="{DFD85366-D54C-4EE1-9455-ED9EDF13912B}"/>
    <dgm:cxn modelId="{C846EB83-77D6-4D38-8885-281A9A8B4A93}" srcId="{4823374B-ABE3-4C2B-ADA7-B0AC31A20BF7}" destId="{A431C200-9C65-4413-A31F-B3E84F81DF72}" srcOrd="0" destOrd="0" parTransId="{901BFE05-C511-43B1-81E2-0E4E9690A3A5}" sibTransId="{14A13603-3F77-4F07-9B45-6C421F7094A9}"/>
    <dgm:cxn modelId="{FBE4343B-3363-4936-A1EC-CA4D5B25EF5C}" srcId="{0A97B0F8-E4BA-40F6-9A5E-ACC25BA8AE04}" destId="{532C8AB0-6BE6-4972-9C2C-0975973C3655}" srcOrd="0" destOrd="0" parTransId="{3F94ABD9-0E25-4F26-B2F6-FA36AD04FC29}" sibTransId="{AEFE5655-0A8B-40EE-9EF1-292135759A01}"/>
    <dgm:cxn modelId="{4FB23487-64CC-4257-B397-1F8CFDFD527A}" srcId="{A431C200-9C65-4413-A31F-B3E84F81DF72}" destId="{749EF94F-7D18-4C3D-A247-9DA756597342}" srcOrd="1" destOrd="0" parTransId="{014B2AA5-37CD-4F8A-9237-23044B22038B}" sibTransId="{769E3713-9A26-421F-89AA-4DAA9C7329B1}"/>
    <dgm:cxn modelId="{9C1302AC-FEA1-47B3-9CFC-135215DE6328}" type="presOf" srcId="{4823374B-ABE3-4C2B-ADA7-B0AC31A20BF7}" destId="{04C5F454-D8CA-47F9-9FC6-6D10F6C44471}" srcOrd="0" destOrd="0" presId="urn:microsoft.com/office/officeart/2005/8/layout/hList1"/>
    <dgm:cxn modelId="{F8890E75-A631-4042-A9B9-2AE4258ACCC1}" type="presOf" srcId="{749EF94F-7D18-4C3D-A247-9DA756597342}" destId="{DDE379FE-977C-4326-B805-61AC6E73F553}" srcOrd="0" destOrd="1" presId="urn:microsoft.com/office/officeart/2005/8/layout/hList1"/>
    <dgm:cxn modelId="{02ECB497-B7FC-4B17-B7F7-2B743A5A5914}" type="presOf" srcId="{98863C09-A8DF-4D03-ABEF-77BE299538C8}" destId="{DDE379FE-977C-4326-B805-61AC6E73F553}" srcOrd="0" destOrd="3" presId="urn:microsoft.com/office/officeart/2005/8/layout/hList1"/>
    <dgm:cxn modelId="{70546ED2-04F5-4B99-867E-BBA178F0B27D}" type="presOf" srcId="{532C8AB0-6BE6-4972-9C2C-0975973C3655}" destId="{DB5C7EA6-53C8-43D2-BAC5-E594FB3F3DDD}" srcOrd="0" destOrd="0" presId="urn:microsoft.com/office/officeart/2005/8/layout/hList1"/>
    <dgm:cxn modelId="{4E984086-23B3-42C6-8D70-9416CA8B54D4}" type="presOf" srcId="{A431C200-9C65-4413-A31F-B3E84F81DF72}" destId="{91FB1F4D-49C9-46F4-AAA6-7431BE4970C1}" srcOrd="0" destOrd="0" presId="urn:microsoft.com/office/officeart/2005/8/layout/hList1"/>
    <dgm:cxn modelId="{3995969A-6607-454B-BB00-A4D31590308A}" srcId="{4823374B-ABE3-4C2B-ADA7-B0AC31A20BF7}" destId="{0A97B0F8-E4BA-40F6-9A5E-ACC25BA8AE04}" srcOrd="1" destOrd="0" parTransId="{DAE3C671-E3EB-4D6A-8B84-2199FFF5CC11}" sibTransId="{BE61E5A1-86E0-4997-BF1F-7695A25BE84F}"/>
    <dgm:cxn modelId="{DD67B92C-0B2E-44A0-9DC1-D6B9D48AF484}" type="presOf" srcId="{50778D01-994E-4A1F-809F-B5A977BECF05}" destId="{DDE379FE-977C-4326-B805-61AC6E73F553}" srcOrd="0" destOrd="2" presId="urn:microsoft.com/office/officeart/2005/8/layout/hList1"/>
    <dgm:cxn modelId="{E772009F-8E96-4986-BAC7-7590F8A7277F}" type="presParOf" srcId="{04C5F454-D8CA-47F9-9FC6-6D10F6C44471}" destId="{E1581F26-482F-4720-B6B9-BD386FE81F55}" srcOrd="0" destOrd="0" presId="urn:microsoft.com/office/officeart/2005/8/layout/hList1"/>
    <dgm:cxn modelId="{94727840-FB54-47DD-AD7A-A14151CCE53B}" type="presParOf" srcId="{E1581F26-482F-4720-B6B9-BD386FE81F55}" destId="{91FB1F4D-49C9-46F4-AAA6-7431BE4970C1}" srcOrd="0" destOrd="0" presId="urn:microsoft.com/office/officeart/2005/8/layout/hList1"/>
    <dgm:cxn modelId="{301E9E51-BD88-4D71-9203-6879CBBA5B81}" type="presParOf" srcId="{E1581F26-482F-4720-B6B9-BD386FE81F55}" destId="{DDE379FE-977C-4326-B805-61AC6E73F553}" srcOrd="1" destOrd="0" presId="urn:microsoft.com/office/officeart/2005/8/layout/hList1"/>
    <dgm:cxn modelId="{7E1CA26B-4C56-41A9-A961-D97D0DC88BE0}" type="presParOf" srcId="{04C5F454-D8CA-47F9-9FC6-6D10F6C44471}" destId="{F1EDE9FC-1437-47C5-8C97-2E8C422875EC}" srcOrd="1" destOrd="0" presId="urn:microsoft.com/office/officeart/2005/8/layout/hList1"/>
    <dgm:cxn modelId="{7FFE5CCC-1A75-47E7-95C1-057E6488639F}" type="presParOf" srcId="{04C5F454-D8CA-47F9-9FC6-6D10F6C44471}" destId="{5DD6BF63-9B06-4DD1-846A-FA279C03643C}" srcOrd="2" destOrd="0" presId="urn:microsoft.com/office/officeart/2005/8/layout/hList1"/>
    <dgm:cxn modelId="{6C343019-71F5-4B82-B18A-09F8040D38D0}" type="presParOf" srcId="{5DD6BF63-9B06-4DD1-846A-FA279C03643C}" destId="{30DC90B8-2A49-4C96-8963-C6CFA636DBD8}" srcOrd="0" destOrd="0" presId="urn:microsoft.com/office/officeart/2005/8/layout/hList1"/>
    <dgm:cxn modelId="{659E578E-9EFC-4FF2-BB90-F55FED66687C}" type="presParOf" srcId="{5DD6BF63-9B06-4DD1-846A-FA279C03643C}" destId="{DB5C7EA6-53C8-43D2-BAC5-E594FB3F3D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823374B-ABE3-4C2B-ADA7-B0AC31A20BF7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31C200-9C65-4413-A31F-B3E84F81DF7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優點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01BFE05-C511-43B1-81E2-0E4E9690A3A5}" type="par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14A13603-3F77-4F07-9B45-6C421F7094A9}" type="sib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B2F2807B-F9C5-4A6B-98C1-1BC301A62CC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高度的選擇性與有效的聽眾區隔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95CA3A6-56E3-451D-BF5A-3D26BF7ECDC4}" type="par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9A9C8FA6-AD39-463C-945D-75F51B0BD94A}" type="sib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749EF94F-7D18-4C3D-A247-9DA75659734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大量的外出聽眾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14B2AA5-37CD-4F8A-9237-23044B22038B}" type="par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769E3713-9A26-421F-89AA-4DAA9C7329B1}" type="sib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50778D01-994E-4A1F-809F-B5A977BECF0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較低的單位成本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B4BBBE1-EA8D-4E90-B7BC-8333B84A204B}" type="parTrans" cxnId="{C3A172A4-17D7-4275-A294-027F7CB474CE}">
      <dgm:prSet/>
      <dgm:spPr/>
      <dgm:t>
        <a:bodyPr/>
        <a:lstStyle/>
        <a:p>
          <a:endParaRPr lang="zh-TW" altLang="en-US"/>
        </a:p>
      </dgm:t>
    </dgm:pt>
    <dgm:pt modelId="{2F893B6E-8519-4160-96DD-F02C60A7DE7E}" type="sibTrans" cxnId="{C3A172A4-17D7-4275-A294-027F7CB474CE}">
      <dgm:prSet/>
      <dgm:spPr/>
      <dgm:t>
        <a:bodyPr/>
        <a:lstStyle/>
        <a:p>
          <a:endParaRPr lang="zh-TW" altLang="en-US"/>
        </a:p>
      </dgm:t>
    </dgm:pt>
    <dgm:pt modelId="{98863C09-A8DF-4D03-ABEF-77BE299538C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沒有時間限制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DDEC998-BEFC-4F83-AFDE-B1AD80063828}" type="parTrans" cxnId="{EB73690C-E9A7-4ADC-9C44-EB1BDEC3762B}">
      <dgm:prSet/>
      <dgm:spPr/>
      <dgm:t>
        <a:bodyPr/>
        <a:lstStyle/>
        <a:p>
          <a:endParaRPr lang="zh-TW" altLang="en-US"/>
        </a:p>
      </dgm:t>
    </dgm:pt>
    <dgm:pt modelId="{DFD85366-D54C-4EE1-9455-ED9EDF13912B}" type="sibTrans" cxnId="{EB73690C-E9A7-4ADC-9C44-EB1BDEC3762B}">
      <dgm:prSet/>
      <dgm:spPr/>
      <dgm:t>
        <a:bodyPr/>
        <a:lstStyle/>
        <a:p>
          <a:endParaRPr lang="zh-TW" altLang="en-US"/>
        </a:p>
      </dgm:t>
    </dgm:pt>
    <dgm:pt modelId="{CD29F91E-4C96-4E53-81A4-94B1E8A3002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具有地域上的彈性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E0BEA81-45FA-47A6-A501-D161E64F0504}" type="parTrans" cxnId="{992A4B55-8A67-4FA1-A95E-25789642219D}">
      <dgm:prSet/>
      <dgm:spPr/>
      <dgm:t>
        <a:bodyPr/>
        <a:lstStyle/>
        <a:p>
          <a:endParaRPr lang="zh-TW" altLang="en-US"/>
        </a:p>
      </dgm:t>
    </dgm:pt>
    <dgm:pt modelId="{23EB058A-A409-4339-B6E4-53980882A7F2}" type="sibTrans" cxnId="{992A4B55-8A67-4FA1-A95E-25789642219D}">
      <dgm:prSet/>
      <dgm:spPr/>
      <dgm:t>
        <a:bodyPr/>
        <a:lstStyle/>
        <a:p>
          <a:endParaRPr lang="zh-TW" altLang="en-US"/>
        </a:p>
      </dgm:t>
    </dgm:pt>
    <dgm:pt modelId="{17FBDB03-1F0B-4703-B79D-42675928614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具有彈性的媒體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67190F-C577-44E8-972E-B809044689EB}" type="parTrans" cxnId="{F50381A4-2EA2-4460-88ED-E8DFA1D703FB}">
      <dgm:prSet/>
      <dgm:spPr/>
      <dgm:t>
        <a:bodyPr/>
        <a:lstStyle/>
        <a:p>
          <a:endParaRPr lang="zh-TW" altLang="en-US"/>
        </a:p>
      </dgm:t>
    </dgm:pt>
    <dgm:pt modelId="{337F37FF-2347-43A3-85D8-4D866009062B}" type="sibTrans" cxnId="{F50381A4-2EA2-4460-88ED-E8DFA1D703FB}">
      <dgm:prSet/>
      <dgm:spPr/>
      <dgm:t>
        <a:bodyPr/>
        <a:lstStyle/>
        <a:p>
          <a:endParaRPr lang="zh-TW" altLang="en-US"/>
        </a:p>
      </dgm:t>
    </dgm:pt>
    <dgm:pt modelId="{04C5F454-D8CA-47F9-9FC6-6D10F6C44471}" type="pres">
      <dgm:prSet presAssocID="{4823374B-ABE3-4C2B-ADA7-B0AC31A20B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581F26-482F-4720-B6B9-BD386FE81F55}" type="pres">
      <dgm:prSet presAssocID="{A431C200-9C65-4413-A31F-B3E84F81DF72}" presName="composite" presStyleCnt="0"/>
      <dgm:spPr/>
    </dgm:pt>
    <dgm:pt modelId="{91FB1F4D-49C9-46F4-AAA6-7431BE4970C1}" type="pres">
      <dgm:prSet presAssocID="{A431C200-9C65-4413-A31F-B3E84F81DF72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E379FE-977C-4326-B805-61AC6E73F553}" type="pres">
      <dgm:prSet presAssocID="{A431C200-9C65-4413-A31F-B3E84F81DF7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B7EB6F6-265A-41F3-A0F2-0EA91D608685}" type="presOf" srcId="{749EF94F-7D18-4C3D-A247-9DA756597342}" destId="{DDE379FE-977C-4326-B805-61AC6E73F553}" srcOrd="0" destOrd="1" presId="urn:microsoft.com/office/officeart/2005/8/layout/hList1"/>
    <dgm:cxn modelId="{2473D3D4-BABE-4C56-A628-ABABC6402BFD}" type="presOf" srcId="{B2F2807B-F9C5-4A6B-98C1-1BC301A62CC8}" destId="{DDE379FE-977C-4326-B805-61AC6E73F553}" srcOrd="0" destOrd="0" presId="urn:microsoft.com/office/officeart/2005/8/layout/hList1"/>
    <dgm:cxn modelId="{688B95C2-51DF-4C23-B085-2F9E69B75ED1}" srcId="{A431C200-9C65-4413-A31F-B3E84F81DF72}" destId="{B2F2807B-F9C5-4A6B-98C1-1BC301A62CC8}" srcOrd="0" destOrd="0" parTransId="{A95CA3A6-56E3-451D-BF5A-3D26BF7ECDC4}" sibTransId="{9A9C8FA6-AD39-463C-945D-75F51B0BD94A}"/>
    <dgm:cxn modelId="{C3A172A4-17D7-4275-A294-027F7CB474CE}" srcId="{A431C200-9C65-4413-A31F-B3E84F81DF72}" destId="{50778D01-994E-4A1F-809F-B5A977BECF05}" srcOrd="2" destOrd="0" parTransId="{0B4BBBE1-EA8D-4E90-B7BC-8333B84A204B}" sibTransId="{2F893B6E-8519-4160-96DD-F02C60A7DE7E}"/>
    <dgm:cxn modelId="{CBC9F751-4AC9-4018-A741-3534F18D8EE3}" type="presOf" srcId="{98863C09-A8DF-4D03-ABEF-77BE299538C8}" destId="{DDE379FE-977C-4326-B805-61AC6E73F553}" srcOrd="0" destOrd="3" presId="urn:microsoft.com/office/officeart/2005/8/layout/hList1"/>
    <dgm:cxn modelId="{EB73690C-E9A7-4ADC-9C44-EB1BDEC3762B}" srcId="{A431C200-9C65-4413-A31F-B3E84F81DF72}" destId="{98863C09-A8DF-4D03-ABEF-77BE299538C8}" srcOrd="3" destOrd="0" parTransId="{7DDEC998-BEFC-4F83-AFDE-B1AD80063828}" sibTransId="{DFD85366-D54C-4EE1-9455-ED9EDF13912B}"/>
    <dgm:cxn modelId="{C846EB83-77D6-4D38-8885-281A9A8B4A93}" srcId="{4823374B-ABE3-4C2B-ADA7-B0AC31A20BF7}" destId="{A431C200-9C65-4413-A31F-B3E84F81DF72}" srcOrd="0" destOrd="0" parTransId="{901BFE05-C511-43B1-81E2-0E4E9690A3A5}" sibTransId="{14A13603-3F77-4F07-9B45-6C421F7094A9}"/>
    <dgm:cxn modelId="{3B0CBBAC-ADDF-4369-9293-E92CC4F1D759}" type="presOf" srcId="{CD29F91E-4C96-4E53-81A4-94B1E8A3002F}" destId="{DDE379FE-977C-4326-B805-61AC6E73F553}" srcOrd="0" destOrd="4" presId="urn:microsoft.com/office/officeart/2005/8/layout/hList1"/>
    <dgm:cxn modelId="{6BFDD8D3-577F-4204-98BB-50C8878CA6AD}" type="presOf" srcId="{17FBDB03-1F0B-4703-B79D-426759286146}" destId="{DDE379FE-977C-4326-B805-61AC6E73F553}" srcOrd="0" destOrd="5" presId="urn:microsoft.com/office/officeart/2005/8/layout/hList1"/>
    <dgm:cxn modelId="{F50381A4-2EA2-4460-88ED-E8DFA1D703FB}" srcId="{A431C200-9C65-4413-A31F-B3E84F81DF72}" destId="{17FBDB03-1F0B-4703-B79D-426759286146}" srcOrd="5" destOrd="0" parTransId="{2167190F-C577-44E8-972E-B809044689EB}" sibTransId="{337F37FF-2347-43A3-85D8-4D866009062B}"/>
    <dgm:cxn modelId="{4FB23487-64CC-4257-B397-1F8CFDFD527A}" srcId="{A431C200-9C65-4413-A31F-B3E84F81DF72}" destId="{749EF94F-7D18-4C3D-A247-9DA756597342}" srcOrd="1" destOrd="0" parTransId="{014B2AA5-37CD-4F8A-9237-23044B22038B}" sibTransId="{769E3713-9A26-421F-89AA-4DAA9C7329B1}"/>
    <dgm:cxn modelId="{CA0B9183-6CAF-4328-A1A9-585ED62F36B7}" type="presOf" srcId="{50778D01-994E-4A1F-809F-B5A977BECF05}" destId="{DDE379FE-977C-4326-B805-61AC6E73F553}" srcOrd="0" destOrd="2" presId="urn:microsoft.com/office/officeart/2005/8/layout/hList1"/>
    <dgm:cxn modelId="{50316AD9-386E-4EF3-9199-62589DF2ED86}" type="presOf" srcId="{4823374B-ABE3-4C2B-ADA7-B0AC31A20BF7}" destId="{04C5F454-D8CA-47F9-9FC6-6D10F6C44471}" srcOrd="0" destOrd="0" presId="urn:microsoft.com/office/officeart/2005/8/layout/hList1"/>
    <dgm:cxn modelId="{7F6F9608-A513-49F1-895A-208DE66EBD93}" type="presOf" srcId="{A431C200-9C65-4413-A31F-B3E84F81DF72}" destId="{91FB1F4D-49C9-46F4-AAA6-7431BE4970C1}" srcOrd="0" destOrd="0" presId="urn:microsoft.com/office/officeart/2005/8/layout/hList1"/>
    <dgm:cxn modelId="{992A4B55-8A67-4FA1-A95E-25789642219D}" srcId="{A431C200-9C65-4413-A31F-B3E84F81DF72}" destId="{CD29F91E-4C96-4E53-81A4-94B1E8A3002F}" srcOrd="4" destOrd="0" parTransId="{3E0BEA81-45FA-47A6-A501-D161E64F0504}" sibTransId="{23EB058A-A409-4339-B6E4-53980882A7F2}"/>
    <dgm:cxn modelId="{F17C1583-917E-44C6-9696-BEFCDCBD5DC8}" type="presParOf" srcId="{04C5F454-D8CA-47F9-9FC6-6D10F6C44471}" destId="{E1581F26-482F-4720-B6B9-BD386FE81F55}" srcOrd="0" destOrd="0" presId="urn:microsoft.com/office/officeart/2005/8/layout/hList1"/>
    <dgm:cxn modelId="{44C1EA22-A630-45F2-AF6B-9001214E0ED6}" type="presParOf" srcId="{E1581F26-482F-4720-B6B9-BD386FE81F55}" destId="{91FB1F4D-49C9-46F4-AAA6-7431BE4970C1}" srcOrd="0" destOrd="0" presId="urn:microsoft.com/office/officeart/2005/8/layout/hList1"/>
    <dgm:cxn modelId="{3BD33E23-4E53-46D1-9401-EA5D434F89A1}" type="presParOf" srcId="{E1581F26-482F-4720-B6B9-BD386FE81F55}" destId="{DDE379FE-977C-4326-B805-61AC6E73F5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823374B-ABE3-4C2B-ADA7-B0AC31A20BF7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31C200-9C65-4413-A31F-B3E84F81DF7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優點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01BFE05-C511-43B1-81E2-0E4E9690A3A5}" type="par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14A13603-3F77-4F07-9B45-6C421F7094A9}" type="sib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B2F2807B-F9C5-4A6B-98C1-1BC301A62CC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5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同時具有視覺與音效的媒體，所以它提供廣告人更大的創意空間。</a:t>
          </a:r>
          <a:endParaRPr lang="zh-TW" altLang="en-US" sz="215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95CA3A6-56E3-451D-BF5A-3D26BF7ECDC4}" type="par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9A9C8FA6-AD39-463C-945D-75F51B0BD94A}" type="sib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749EF94F-7D18-4C3D-A247-9DA75659734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50" b="1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較容易塑造產品高格調的形象，並可以接觸到廣泛而多樣化的市場。</a:t>
          </a:r>
          <a:endParaRPr lang="zh-TW" altLang="en-US" sz="215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14B2AA5-37CD-4F8A-9237-23044B22038B}" type="par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769E3713-9A26-421F-89AA-4DAA9C7329B1}" type="sib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532C8AB0-6BE6-4972-9C2C-0975973C365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一般電視的廣告時段是相當昂貴的</a:t>
          </a:r>
          <a:r>
            <a:rPr lang="zh-TW" altLang="en-US" sz="2200" b="1" cap="none" spc="150" dirty="0" smtClean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200" b="1" cap="none" spc="150" dirty="0">
            <a:ln w="11430"/>
            <a:solidFill>
              <a:srgbClr val="0099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F94ABD9-0E25-4F26-B2F6-FA36AD04FC29}" type="parTrans" cxnId="{FBE4343B-3363-4936-A1EC-CA4D5B25EF5C}">
      <dgm:prSet/>
      <dgm:spPr/>
      <dgm:t>
        <a:bodyPr/>
        <a:lstStyle/>
        <a:p>
          <a:endParaRPr lang="zh-TW" altLang="en-US"/>
        </a:p>
      </dgm:t>
    </dgm:pt>
    <dgm:pt modelId="{AEFE5655-0A8B-40EE-9EF1-292135759A01}" type="sibTrans" cxnId="{FBE4343B-3363-4936-A1EC-CA4D5B25EF5C}">
      <dgm:prSet/>
      <dgm:spPr/>
      <dgm:t>
        <a:bodyPr/>
        <a:lstStyle/>
        <a:p>
          <a:endParaRPr lang="zh-TW" altLang="en-US"/>
        </a:p>
      </dgm:t>
    </dgm:pt>
    <dgm:pt modelId="{0A97B0F8-E4BA-40F6-9A5E-ACC25BA8AE04}">
      <dgm:prSet phldrT="[文字]"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缺點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E61E5A1-86E0-4997-BF1F-7695A25BE84F}" type="sibTrans" cxnId="{3995969A-6607-454B-BB00-A4D31590308A}">
      <dgm:prSet/>
      <dgm:spPr/>
      <dgm:t>
        <a:bodyPr/>
        <a:lstStyle/>
        <a:p>
          <a:endParaRPr lang="zh-TW" altLang="en-US"/>
        </a:p>
      </dgm:t>
    </dgm:pt>
    <dgm:pt modelId="{DAE3C671-E3EB-4D6A-8B84-2199FFF5CC11}" type="parTrans" cxnId="{3995969A-6607-454B-BB00-A4D31590308A}">
      <dgm:prSet/>
      <dgm:spPr/>
      <dgm:t>
        <a:bodyPr/>
        <a:lstStyle/>
        <a:p>
          <a:endParaRPr lang="zh-TW" altLang="en-US"/>
        </a:p>
      </dgm:t>
    </dgm:pt>
    <dgm:pt modelId="{5BBE5A90-3A77-4D0A-8480-0FB161384FD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電視</a:t>
          </a:r>
          <a:r>
            <a:rPr lang="zh-TW" sz="2200" b="1" cap="none" spc="150" dirty="0" smtClean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廣告的訊息壽命也很短，稍縱即逝。</a:t>
          </a:r>
          <a:endParaRPr lang="zh-TW" altLang="en-US" sz="2200" b="1" cap="none" spc="150" dirty="0">
            <a:ln w="11430"/>
            <a:solidFill>
              <a:srgbClr val="0099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2E7ADD1-AC3C-4705-9776-4C1E7FFB52FE}" type="parTrans" cxnId="{A709652E-6AF8-45C7-9284-8C0B83A67AC6}">
      <dgm:prSet/>
      <dgm:spPr/>
      <dgm:t>
        <a:bodyPr/>
        <a:lstStyle/>
        <a:p>
          <a:endParaRPr lang="zh-TW" altLang="en-US"/>
        </a:p>
      </dgm:t>
    </dgm:pt>
    <dgm:pt modelId="{83215ACB-04D2-4CBD-AADA-A57B99EECE86}" type="sibTrans" cxnId="{A709652E-6AF8-45C7-9284-8C0B83A67AC6}">
      <dgm:prSet/>
      <dgm:spPr/>
      <dgm:t>
        <a:bodyPr/>
        <a:lstStyle/>
        <a:p>
          <a:endParaRPr lang="zh-TW" altLang="en-US"/>
        </a:p>
      </dgm:t>
    </dgm:pt>
    <dgm:pt modelId="{04C5F454-D8CA-47F9-9FC6-6D10F6C44471}" type="pres">
      <dgm:prSet presAssocID="{4823374B-ABE3-4C2B-ADA7-B0AC31A20B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581F26-482F-4720-B6B9-BD386FE81F55}" type="pres">
      <dgm:prSet presAssocID="{A431C200-9C65-4413-A31F-B3E84F81DF72}" presName="composite" presStyleCnt="0"/>
      <dgm:spPr/>
    </dgm:pt>
    <dgm:pt modelId="{91FB1F4D-49C9-46F4-AAA6-7431BE4970C1}" type="pres">
      <dgm:prSet presAssocID="{A431C200-9C65-4413-A31F-B3E84F81DF72}" presName="parTx" presStyleLbl="alignNode1" presStyleIdx="0" presStyleCnt="2" custScaleX="103168" custScaleY="98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E379FE-977C-4326-B805-61AC6E73F553}" type="pres">
      <dgm:prSet presAssocID="{A431C200-9C65-4413-A31F-B3E84F81DF72}" presName="desTx" presStyleLbl="alignAccFollowNode1" presStyleIdx="0" presStyleCnt="2" custScaleX="1031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EDE9FC-1437-47C5-8C97-2E8C422875EC}" type="pres">
      <dgm:prSet presAssocID="{14A13603-3F77-4F07-9B45-6C421F7094A9}" presName="space" presStyleCnt="0"/>
      <dgm:spPr/>
    </dgm:pt>
    <dgm:pt modelId="{5DD6BF63-9B06-4DD1-846A-FA279C03643C}" type="pres">
      <dgm:prSet presAssocID="{0A97B0F8-E4BA-40F6-9A5E-ACC25BA8AE04}" presName="composite" presStyleCnt="0"/>
      <dgm:spPr/>
    </dgm:pt>
    <dgm:pt modelId="{30DC90B8-2A49-4C96-8963-C6CFA636DBD8}" type="pres">
      <dgm:prSet presAssocID="{0A97B0F8-E4BA-40F6-9A5E-ACC25BA8AE04}" presName="parTx" presStyleLbl="alignNode1" presStyleIdx="1" presStyleCnt="2" custScaleY="98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5C7EA6-53C8-43D2-BAC5-E594FB3F3DDD}" type="pres">
      <dgm:prSet presAssocID="{0A97B0F8-E4BA-40F6-9A5E-ACC25BA8AE0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A81B46-8A98-46DB-8EF1-A3D82FD4641C}" type="presOf" srcId="{749EF94F-7D18-4C3D-A247-9DA756597342}" destId="{DDE379FE-977C-4326-B805-61AC6E73F553}" srcOrd="0" destOrd="1" presId="urn:microsoft.com/office/officeart/2005/8/layout/hList1"/>
    <dgm:cxn modelId="{A709652E-6AF8-45C7-9284-8C0B83A67AC6}" srcId="{0A97B0F8-E4BA-40F6-9A5E-ACC25BA8AE04}" destId="{5BBE5A90-3A77-4D0A-8480-0FB161384FD2}" srcOrd="1" destOrd="0" parTransId="{B2E7ADD1-AC3C-4705-9776-4C1E7FFB52FE}" sibTransId="{83215ACB-04D2-4CBD-AADA-A57B99EECE86}"/>
    <dgm:cxn modelId="{688B95C2-51DF-4C23-B085-2F9E69B75ED1}" srcId="{A431C200-9C65-4413-A31F-B3E84F81DF72}" destId="{B2F2807B-F9C5-4A6B-98C1-1BC301A62CC8}" srcOrd="0" destOrd="0" parTransId="{A95CA3A6-56E3-451D-BF5A-3D26BF7ECDC4}" sibTransId="{9A9C8FA6-AD39-463C-945D-75F51B0BD94A}"/>
    <dgm:cxn modelId="{E2A0683B-664C-454C-88B4-BF4FC17FA972}" type="presOf" srcId="{532C8AB0-6BE6-4972-9C2C-0975973C3655}" destId="{DB5C7EA6-53C8-43D2-BAC5-E594FB3F3DDD}" srcOrd="0" destOrd="0" presId="urn:microsoft.com/office/officeart/2005/8/layout/hList1"/>
    <dgm:cxn modelId="{C846EB83-77D6-4D38-8885-281A9A8B4A93}" srcId="{4823374B-ABE3-4C2B-ADA7-B0AC31A20BF7}" destId="{A431C200-9C65-4413-A31F-B3E84F81DF72}" srcOrd="0" destOrd="0" parTransId="{901BFE05-C511-43B1-81E2-0E4E9690A3A5}" sibTransId="{14A13603-3F77-4F07-9B45-6C421F7094A9}"/>
    <dgm:cxn modelId="{FBE4343B-3363-4936-A1EC-CA4D5B25EF5C}" srcId="{0A97B0F8-E4BA-40F6-9A5E-ACC25BA8AE04}" destId="{532C8AB0-6BE6-4972-9C2C-0975973C3655}" srcOrd="0" destOrd="0" parTransId="{3F94ABD9-0E25-4F26-B2F6-FA36AD04FC29}" sibTransId="{AEFE5655-0A8B-40EE-9EF1-292135759A01}"/>
    <dgm:cxn modelId="{4FB23487-64CC-4257-B397-1F8CFDFD527A}" srcId="{A431C200-9C65-4413-A31F-B3E84F81DF72}" destId="{749EF94F-7D18-4C3D-A247-9DA756597342}" srcOrd="1" destOrd="0" parTransId="{014B2AA5-37CD-4F8A-9237-23044B22038B}" sibTransId="{769E3713-9A26-421F-89AA-4DAA9C7329B1}"/>
    <dgm:cxn modelId="{D4DEEC12-865C-4B8A-9385-C43E00F3D93B}" type="presOf" srcId="{5BBE5A90-3A77-4D0A-8480-0FB161384FD2}" destId="{DB5C7EA6-53C8-43D2-BAC5-E594FB3F3DDD}" srcOrd="0" destOrd="1" presId="urn:microsoft.com/office/officeart/2005/8/layout/hList1"/>
    <dgm:cxn modelId="{CF745B77-E5AA-41E3-B9FC-784220CF5D40}" type="presOf" srcId="{4823374B-ABE3-4C2B-ADA7-B0AC31A20BF7}" destId="{04C5F454-D8CA-47F9-9FC6-6D10F6C44471}" srcOrd="0" destOrd="0" presId="urn:microsoft.com/office/officeart/2005/8/layout/hList1"/>
    <dgm:cxn modelId="{BCCBFBC6-DC1D-41BE-AB54-077466763D1B}" type="presOf" srcId="{A431C200-9C65-4413-A31F-B3E84F81DF72}" destId="{91FB1F4D-49C9-46F4-AAA6-7431BE4970C1}" srcOrd="0" destOrd="0" presId="urn:microsoft.com/office/officeart/2005/8/layout/hList1"/>
    <dgm:cxn modelId="{A2F4D737-C285-4F58-ACA2-68E681528974}" type="presOf" srcId="{B2F2807B-F9C5-4A6B-98C1-1BC301A62CC8}" destId="{DDE379FE-977C-4326-B805-61AC6E73F553}" srcOrd="0" destOrd="0" presId="urn:microsoft.com/office/officeart/2005/8/layout/hList1"/>
    <dgm:cxn modelId="{3995969A-6607-454B-BB00-A4D31590308A}" srcId="{4823374B-ABE3-4C2B-ADA7-B0AC31A20BF7}" destId="{0A97B0F8-E4BA-40F6-9A5E-ACC25BA8AE04}" srcOrd="1" destOrd="0" parTransId="{DAE3C671-E3EB-4D6A-8B84-2199FFF5CC11}" sibTransId="{BE61E5A1-86E0-4997-BF1F-7695A25BE84F}"/>
    <dgm:cxn modelId="{B3FB27F6-7A45-4D44-84A3-2D5FC34528B0}" type="presOf" srcId="{0A97B0F8-E4BA-40F6-9A5E-ACC25BA8AE04}" destId="{30DC90B8-2A49-4C96-8963-C6CFA636DBD8}" srcOrd="0" destOrd="0" presId="urn:microsoft.com/office/officeart/2005/8/layout/hList1"/>
    <dgm:cxn modelId="{96433275-1918-4B2C-99C0-6796DDA5854B}" type="presParOf" srcId="{04C5F454-D8CA-47F9-9FC6-6D10F6C44471}" destId="{E1581F26-482F-4720-B6B9-BD386FE81F55}" srcOrd="0" destOrd="0" presId="urn:microsoft.com/office/officeart/2005/8/layout/hList1"/>
    <dgm:cxn modelId="{CB41A184-CD05-4197-A8E6-79AA08EC842A}" type="presParOf" srcId="{E1581F26-482F-4720-B6B9-BD386FE81F55}" destId="{91FB1F4D-49C9-46F4-AAA6-7431BE4970C1}" srcOrd="0" destOrd="0" presId="urn:microsoft.com/office/officeart/2005/8/layout/hList1"/>
    <dgm:cxn modelId="{5FB855CD-E82F-409D-9E14-FC3495200197}" type="presParOf" srcId="{E1581F26-482F-4720-B6B9-BD386FE81F55}" destId="{DDE379FE-977C-4326-B805-61AC6E73F553}" srcOrd="1" destOrd="0" presId="urn:microsoft.com/office/officeart/2005/8/layout/hList1"/>
    <dgm:cxn modelId="{3A196E53-943F-41CB-98EA-D52600DC54C2}" type="presParOf" srcId="{04C5F454-D8CA-47F9-9FC6-6D10F6C44471}" destId="{F1EDE9FC-1437-47C5-8C97-2E8C422875EC}" srcOrd="1" destOrd="0" presId="urn:microsoft.com/office/officeart/2005/8/layout/hList1"/>
    <dgm:cxn modelId="{369BE531-9665-48AC-8A7F-989878E653B9}" type="presParOf" srcId="{04C5F454-D8CA-47F9-9FC6-6D10F6C44471}" destId="{5DD6BF63-9B06-4DD1-846A-FA279C03643C}" srcOrd="2" destOrd="0" presId="urn:microsoft.com/office/officeart/2005/8/layout/hList1"/>
    <dgm:cxn modelId="{814D4AD1-6EE5-4BB4-ADC7-22AA8A632D2F}" type="presParOf" srcId="{5DD6BF63-9B06-4DD1-846A-FA279C03643C}" destId="{30DC90B8-2A49-4C96-8963-C6CFA636DBD8}" srcOrd="0" destOrd="0" presId="urn:microsoft.com/office/officeart/2005/8/layout/hList1"/>
    <dgm:cxn modelId="{65A90649-BFD8-426C-87F5-9A6230D5406C}" type="presParOf" srcId="{5DD6BF63-9B06-4DD1-846A-FA279C03643C}" destId="{DB5C7EA6-53C8-43D2-BAC5-E594FB3F3D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823374B-ABE3-4C2B-ADA7-B0AC31A20BF7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31C200-9C65-4413-A31F-B3E84F81DF7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優點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01BFE05-C511-43B1-81E2-0E4E9690A3A5}" type="par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14A13603-3F77-4F07-9B45-6C421F7094A9}" type="sib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B2F2807B-F9C5-4A6B-98C1-1BC301A62CC8}">
      <dgm:prSet phldrT="[文字]" custT="1"/>
      <dgm:spPr>
        <a:solidFill>
          <a:srgbClr val="EDDBDB">
            <a:alpha val="89804"/>
          </a:srgb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具有彈性而低成本的媒體</a:t>
          </a:r>
          <a:r>
            <a:rPr lang="zh-TW" altLang="en-US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95CA3A6-56E3-451D-BF5A-3D26BF7ECDC4}" type="par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9A9C8FA6-AD39-463C-945D-75F51B0BD94A}" type="sib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749EF94F-7D18-4C3D-A247-9DA756597342}">
      <dgm:prSet phldrT="[文字]" custT="1"/>
      <dgm:spPr>
        <a:solidFill>
          <a:srgbClr val="EDDBDB">
            <a:alpha val="89804"/>
          </a:srgb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高展露頻次，且不易受到其他競爭者的干擾。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14B2AA5-37CD-4F8A-9237-23044B22038B}" type="par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769E3713-9A26-421F-89AA-4DAA9C7329B1}" type="sib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532C8AB0-6BE6-4972-9C2C-0975973C365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不適合傳達太複雜的訊息，因為視聽眾注視廣告的時間很短。</a:t>
          </a:r>
          <a:endParaRPr lang="zh-TW" altLang="en-US" sz="2200" b="1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F94ABD9-0E25-4F26-B2F6-FA36AD04FC29}" type="parTrans" cxnId="{FBE4343B-3363-4936-A1EC-CA4D5B25EF5C}">
      <dgm:prSet/>
      <dgm:spPr/>
      <dgm:t>
        <a:bodyPr/>
        <a:lstStyle/>
        <a:p>
          <a:endParaRPr lang="zh-TW" altLang="en-US"/>
        </a:p>
      </dgm:t>
    </dgm:pt>
    <dgm:pt modelId="{AEFE5655-0A8B-40EE-9EF1-292135759A01}" type="sibTrans" cxnId="{FBE4343B-3363-4936-A1EC-CA4D5B25EF5C}">
      <dgm:prSet/>
      <dgm:spPr/>
      <dgm:t>
        <a:bodyPr/>
        <a:lstStyle/>
        <a:p>
          <a:endParaRPr lang="zh-TW" altLang="en-US"/>
        </a:p>
      </dgm:t>
    </dgm:pt>
    <dgm:pt modelId="{0A97B0F8-E4BA-40F6-9A5E-ACC25BA8AE04}">
      <dgm:prSet phldrT="[文字]"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缺點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E61E5A1-86E0-4997-BF1F-7695A25BE84F}" type="sibTrans" cxnId="{3995969A-6607-454B-BB00-A4D31590308A}">
      <dgm:prSet/>
      <dgm:spPr/>
      <dgm:t>
        <a:bodyPr/>
        <a:lstStyle/>
        <a:p>
          <a:endParaRPr lang="zh-TW" altLang="en-US"/>
        </a:p>
      </dgm:t>
    </dgm:pt>
    <dgm:pt modelId="{DAE3C671-E3EB-4D6A-8B84-2199FFF5CC11}" type="parTrans" cxnId="{3995969A-6607-454B-BB00-A4D31590308A}">
      <dgm:prSet/>
      <dgm:spPr/>
      <dgm:t>
        <a:bodyPr/>
        <a:lstStyle/>
        <a:p>
          <a:endParaRPr lang="zh-TW" altLang="en-US"/>
        </a:p>
      </dgm:t>
    </dgm:pt>
    <dgm:pt modelId="{5BBE5A90-3A77-4D0A-8480-0FB161384FD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當地居民可能並不喜歡戶外廣告，因為它可能破壞了社區的景觀。</a:t>
          </a:r>
          <a:endParaRPr lang="zh-TW" altLang="en-US" sz="2200" b="1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2E7ADD1-AC3C-4705-9776-4C1E7FFB52FE}" type="parTrans" cxnId="{A709652E-6AF8-45C7-9284-8C0B83A67AC6}">
      <dgm:prSet/>
      <dgm:spPr/>
      <dgm:t>
        <a:bodyPr/>
        <a:lstStyle/>
        <a:p>
          <a:endParaRPr lang="zh-TW" altLang="en-US"/>
        </a:p>
      </dgm:t>
    </dgm:pt>
    <dgm:pt modelId="{83215ACB-04D2-4CBD-AADA-A57B99EECE86}" type="sibTrans" cxnId="{A709652E-6AF8-45C7-9284-8C0B83A67AC6}">
      <dgm:prSet/>
      <dgm:spPr/>
      <dgm:t>
        <a:bodyPr/>
        <a:lstStyle/>
        <a:p>
          <a:endParaRPr lang="zh-TW" altLang="en-US"/>
        </a:p>
      </dgm:t>
    </dgm:pt>
    <dgm:pt modelId="{D9DA53B2-272C-47FC-868C-24D92A94FB7C}">
      <dgm:prSet phldrT="[文字]" custT="1"/>
      <dgm:spPr>
        <a:solidFill>
          <a:srgbClr val="EDDBDB">
            <a:alpha val="89804"/>
          </a:srgb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針對當地市場的獨特需求特性來設計</a:t>
          </a:r>
          <a:r>
            <a:rPr lang="zh-TW" altLang="en-US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122D362-8BD8-4E37-91B4-B7BB8C54677F}" type="parTrans" cxnId="{FA7A0426-5F42-4EE8-AFCA-650D723FF7A4}">
      <dgm:prSet/>
      <dgm:spPr/>
      <dgm:t>
        <a:bodyPr/>
        <a:lstStyle/>
        <a:p>
          <a:endParaRPr lang="zh-TW" altLang="en-US"/>
        </a:p>
      </dgm:t>
    </dgm:pt>
    <dgm:pt modelId="{3862FB91-15DC-491C-8649-B5BD8CECDC98}" type="sibTrans" cxnId="{FA7A0426-5F42-4EE8-AFCA-650D723FF7A4}">
      <dgm:prSet/>
      <dgm:spPr/>
      <dgm:t>
        <a:bodyPr/>
        <a:lstStyle/>
        <a:p>
          <a:endParaRPr lang="zh-TW" altLang="en-US"/>
        </a:p>
      </dgm:t>
    </dgm:pt>
    <dgm:pt modelId="{04C5F454-D8CA-47F9-9FC6-6D10F6C44471}" type="pres">
      <dgm:prSet presAssocID="{4823374B-ABE3-4C2B-ADA7-B0AC31A20B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581F26-482F-4720-B6B9-BD386FE81F55}" type="pres">
      <dgm:prSet presAssocID="{A431C200-9C65-4413-A31F-B3E84F81DF72}" presName="composite" presStyleCnt="0"/>
      <dgm:spPr/>
    </dgm:pt>
    <dgm:pt modelId="{91FB1F4D-49C9-46F4-AAA6-7431BE4970C1}" type="pres">
      <dgm:prSet presAssocID="{A431C200-9C65-4413-A31F-B3E84F81DF72}" presName="parTx" presStyleLbl="alignNode1" presStyleIdx="0" presStyleCnt="2" custScaleX="103168" custScaleY="98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E379FE-977C-4326-B805-61AC6E73F553}" type="pres">
      <dgm:prSet presAssocID="{A431C200-9C65-4413-A31F-B3E84F81DF72}" presName="desTx" presStyleLbl="alignAccFollowNode1" presStyleIdx="0" presStyleCnt="2" custScaleX="1031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EDE9FC-1437-47C5-8C97-2E8C422875EC}" type="pres">
      <dgm:prSet presAssocID="{14A13603-3F77-4F07-9B45-6C421F7094A9}" presName="space" presStyleCnt="0"/>
      <dgm:spPr/>
    </dgm:pt>
    <dgm:pt modelId="{5DD6BF63-9B06-4DD1-846A-FA279C03643C}" type="pres">
      <dgm:prSet presAssocID="{0A97B0F8-E4BA-40F6-9A5E-ACC25BA8AE04}" presName="composite" presStyleCnt="0"/>
      <dgm:spPr/>
    </dgm:pt>
    <dgm:pt modelId="{30DC90B8-2A49-4C96-8963-C6CFA636DBD8}" type="pres">
      <dgm:prSet presAssocID="{0A97B0F8-E4BA-40F6-9A5E-ACC25BA8AE04}" presName="parTx" presStyleLbl="alignNode1" presStyleIdx="1" presStyleCnt="2" custScaleY="98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5C7EA6-53C8-43D2-BAC5-E594FB3F3DDD}" type="pres">
      <dgm:prSet presAssocID="{0A97B0F8-E4BA-40F6-9A5E-ACC25BA8AE0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09652E-6AF8-45C7-9284-8C0B83A67AC6}" srcId="{0A97B0F8-E4BA-40F6-9A5E-ACC25BA8AE04}" destId="{5BBE5A90-3A77-4D0A-8480-0FB161384FD2}" srcOrd="1" destOrd="0" parTransId="{B2E7ADD1-AC3C-4705-9776-4C1E7FFB52FE}" sibTransId="{83215ACB-04D2-4CBD-AADA-A57B99EECE86}"/>
    <dgm:cxn modelId="{688B95C2-51DF-4C23-B085-2F9E69B75ED1}" srcId="{A431C200-9C65-4413-A31F-B3E84F81DF72}" destId="{B2F2807B-F9C5-4A6B-98C1-1BC301A62CC8}" srcOrd="0" destOrd="0" parTransId="{A95CA3A6-56E3-451D-BF5A-3D26BF7ECDC4}" sibTransId="{9A9C8FA6-AD39-463C-945D-75F51B0BD94A}"/>
    <dgm:cxn modelId="{E247D092-2A8B-457D-8ED2-849473BFFFB3}" type="presOf" srcId="{D9DA53B2-272C-47FC-868C-24D92A94FB7C}" destId="{DDE379FE-977C-4326-B805-61AC6E73F553}" srcOrd="0" destOrd="2" presId="urn:microsoft.com/office/officeart/2005/8/layout/hList1"/>
    <dgm:cxn modelId="{C846EB83-77D6-4D38-8885-281A9A8B4A93}" srcId="{4823374B-ABE3-4C2B-ADA7-B0AC31A20BF7}" destId="{A431C200-9C65-4413-A31F-B3E84F81DF72}" srcOrd="0" destOrd="0" parTransId="{901BFE05-C511-43B1-81E2-0E4E9690A3A5}" sibTransId="{14A13603-3F77-4F07-9B45-6C421F7094A9}"/>
    <dgm:cxn modelId="{B222F6A5-53B8-4631-9294-1475DF00893E}" type="presOf" srcId="{5BBE5A90-3A77-4D0A-8480-0FB161384FD2}" destId="{DB5C7EA6-53C8-43D2-BAC5-E594FB3F3DDD}" srcOrd="0" destOrd="1" presId="urn:microsoft.com/office/officeart/2005/8/layout/hList1"/>
    <dgm:cxn modelId="{555A1046-7C08-4D48-855E-E9C7C02A208F}" type="presOf" srcId="{0A97B0F8-E4BA-40F6-9A5E-ACC25BA8AE04}" destId="{30DC90B8-2A49-4C96-8963-C6CFA636DBD8}" srcOrd="0" destOrd="0" presId="urn:microsoft.com/office/officeart/2005/8/layout/hList1"/>
    <dgm:cxn modelId="{FBE4343B-3363-4936-A1EC-CA4D5B25EF5C}" srcId="{0A97B0F8-E4BA-40F6-9A5E-ACC25BA8AE04}" destId="{532C8AB0-6BE6-4972-9C2C-0975973C3655}" srcOrd="0" destOrd="0" parTransId="{3F94ABD9-0E25-4F26-B2F6-FA36AD04FC29}" sibTransId="{AEFE5655-0A8B-40EE-9EF1-292135759A01}"/>
    <dgm:cxn modelId="{FA7A0426-5F42-4EE8-AFCA-650D723FF7A4}" srcId="{A431C200-9C65-4413-A31F-B3E84F81DF72}" destId="{D9DA53B2-272C-47FC-868C-24D92A94FB7C}" srcOrd="2" destOrd="0" parTransId="{1122D362-8BD8-4E37-91B4-B7BB8C54677F}" sibTransId="{3862FB91-15DC-491C-8649-B5BD8CECDC98}"/>
    <dgm:cxn modelId="{591A5CD7-DD94-42B5-8480-660B90B77CE0}" type="presOf" srcId="{A431C200-9C65-4413-A31F-B3E84F81DF72}" destId="{91FB1F4D-49C9-46F4-AAA6-7431BE4970C1}" srcOrd="0" destOrd="0" presId="urn:microsoft.com/office/officeart/2005/8/layout/hList1"/>
    <dgm:cxn modelId="{4FB23487-64CC-4257-B397-1F8CFDFD527A}" srcId="{A431C200-9C65-4413-A31F-B3E84F81DF72}" destId="{749EF94F-7D18-4C3D-A247-9DA756597342}" srcOrd="1" destOrd="0" parTransId="{014B2AA5-37CD-4F8A-9237-23044B22038B}" sibTransId="{769E3713-9A26-421F-89AA-4DAA9C7329B1}"/>
    <dgm:cxn modelId="{DA742AB9-B676-4A19-8C05-87DF1C6D5951}" type="presOf" srcId="{B2F2807B-F9C5-4A6B-98C1-1BC301A62CC8}" destId="{DDE379FE-977C-4326-B805-61AC6E73F553}" srcOrd="0" destOrd="0" presId="urn:microsoft.com/office/officeart/2005/8/layout/hList1"/>
    <dgm:cxn modelId="{E82B2BCF-7C99-418E-B7B8-A04708521260}" type="presOf" srcId="{532C8AB0-6BE6-4972-9C2C-0975973C3655}" destId="{DB5C7EA6-53C8-43D2-BAC5-E594FB3F3DDD}" srcOrd="0" destOrd="0" presId="urn:microsoft.com/office/officeart/2005/8/layout/hList1"/>
    <dgm:cxn modelId="{6366385F-6267-4D5D-9EDA-BFD1A1854716}" type="presOf" srcId="{749EF94F-7D18-4C3D-A247-9DA756597342}" destId="{DDE379FE-977C-4326-B805-61AC6E73F553}" srcOrd="0" destOrd="1" presId="urn:microsoft.com/office/officeart/2005/8/layout/hList1"/>
    <dgm:cxn modelId="{6B7D4000-A5F0-41F2-B072-BB64D0D34EDF}" type="presOf" srcId="{4823374B-ABE3-4C2B-ADA7-B0AC31A20BF7}" destId="{04C5F454-D8CA-47F9-9FC6-6D10F6C44471}" srcOrd="0" destOrd="0" presId="urn:microsoft.com/office/officeart/2005/8/layout/hList1"/>
    <dgm:cxn modelId="{3995969A-6607-454B-BB00-A4D31590308A}" srcId="{4823374B-ABE3-4C2B-ADA7-B0AC31A20BF7}" destId="{0A97B0F8-E4BA-40F6-9A5E-ACC25BA8AE04}" srcOrd="1" destOrd="0" parTransId="{DAE3C671-E3EB-4D6A-8B84-2199FFF5CC11}" sibTransId="{BE61E5A1-86E0-4997-BF1F-7695A25BE84F}"/>
    <dgm:cxn modelId="{47DBF424-8B7A-46CE-9B33-BDE9B60BD419}" type="presParOf" srcId="{04C5F454-D8CA-47F9-9FC6-6D10F6C44471}" destId="{E1581F26-482F-4720-B6B9-BD386FE81F55}" srcOrd="0" destOrd="0" presId="urn:microsoft.com/office/officeart/2005/8/layout/hList1"/>
    <dgm:cxn modelId="{795DE887-D0EC-4963-BD1D-62075D4A9779}" type="presParOf" srcId="{E1581F26-482F-4720-B6B9-BD386FE81F55}" destId="{91FB1F4D-49C9-46F4-AAA6-7431BE4970C1}" srcOrd="0" destOrd="0" presId="urn:microsoft.com/office/officeart/2005/8/layout/hList1"/>
    <dgm:cxn modelId="{5B14E8EB-3A90-4E5D-9736-0E380DD68FAE}" type="presParOf" srcId="{E1581F26-482F-4720-B6B9-BD386FE81F55}" destId="{DDE379FE-977C-4326-B805-61AC6E73F553}" srcOrd="1" destOrd="0" presId="urn:microsoft.com/office/officeart/2005/8/layout/hList1"/>
    <dgm:cxn modelId="{1D3D361B-1FD8-4411-BFAA-93DC5F9A8E69}" type="presParOf" srcId="{04C5F454-D8CA-47F9-9FC6-6D10F6C44471}" destId="{F1EDE9FC-1437-47C5-8C97-2E8C422875EC}" srcOrd="1" destOrd="0" presId="urn:microsoft.com/office/officeart/2005/8/layout/hList1"/>
    <dgm:cxn modelId="{6722777C-4BA5-4270-9B0F-47A9B0065B26}" type="presParOf" srcId="{04C5F454-D8CA-47F9-9FC6-6D10F6C44471}" destId="{5DD6BF63-9B06-4DD1-846A-FA279C03643C}" srcOrd="2" destOrd="0" presId="urn:microsoft.com/office/officeart/2005/8/layout/hList1"/>
    <dgm:cxn modelId="{B952858D-8622-4D95-BE82-4F76FB3ED7CD}" type="presParOf" srcId="{5DD6BF63-9B06-4DD1-846A-FA279C03643C}" destId="{30DC90B8-2A49-4C96-8963-C6CFA636DBD8}" srcOrd="0" destOrd="0" presId="urn:microsoft.com/office/officeart/2005/8/layout/hList1"/>
    <dgm:cxn modelId="{F2371FD1-42E0-4D37-996B-F87DACFC1084}" type="presParOf" srcId="{5DD6BF63-9B06-4DD1-846A-FA279C03643C}" destId="{DB5C7EA6-53C8-43D2-BAC5-E594FB3F3D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>
        <a:solidFill>
          <a:srgbClr val="002060"/>
        </a:solidFill>
      </dgm:spPr>
      <dgm:t>
        <a:bodyPr vert="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廣告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機構廣告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>
        <a:ln>
          <a:solidFill>
            <a:srgbClr val="7030A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產品廣告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>
        <a:ln>
          <a:solidFill>
            <a:srgbClr val="7030A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31C58BC-258B-42F2-9FF2-C30D6CEA3C42}">
      <dgm:prSet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比較性廣告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B427D0B-E02C-46BE-B92E-FF3E9ACAC50A}" type="parTrans" cxnId="{75EA23AA-F388-4628-80A6-7C1ABD988E22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2D8E09BC-9145-4F14-98DE-0038CA8B14EE}" type="sibTrans" cxnId="{75EA23AA-F388-4628-80A6-7C1ABD988E22}">
      <dgm:prSet/>
      <dgm:spPr/>
      <dgm:t>
        <a:bodyPr/>
        <a:lstStyle/>
        <a:p>
          <a:endParaRPr lang="zh-TW" altLang="en-US"/>
        </a:p>
      </dgm:t>
    </dgm:pt>
    <dgm:pt modelId="{E5967814-9F5E-4D3C-AD7A-E85A8BD1C39D}">
      <dgm:prSet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開創性廣告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8FFC32-D91E-49A2-9153-F2A8B818F053}" type="parTrans" cxnId="{A8B4972F-35CE-4488-B1D5-9AEB2173623E}">
      <dgm:prSet/>
      <dgm:spPr>
        <a:solidFill>
          <a:srgbClr val="7030A0"/>
        </a:solidFill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00181377-3D32-47E6-AF8D-C7838E38F7CE}" type="sibTrans" cxnId="{A8B4972F-35CE-4488-B1D5-9AEB2173623E}">
      <dgm:prSet/>
      <dgm:spPr/>
      <dgm:t>
        <a:bodyPr/>
        <a:lstStyle/>
        <a:p>
          <a:endParaRPr lang="zh-TW" altLang="en-US"/>
        </a:p>
      </dgm:t>
    </dgm:pt>
    <dgm:pt modelId="{E8881819-0A3A-49C4-A7D9-493DDCFD888D}">
      <dgm:prSet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競爭性廣告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759E42A-57F9-4D89-A345-D9C2983E9FF7}" type="parTrans" cxnId="{F19EDAF0-FB15-4005-A6D6-5517BE439DC0}">
      <dgm:prSet/>
      <dgm:spPr>
        <a:solidFill>
          <a:srgbClr val="7030A0"/>
        </a:solidFill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925FBD5D-B18D-43E6-A20E-145FFD79713A}" type="sibTrans" cxnId="{F19EDAF0-FB15-4005-A6D6-5517BE439DC0}">
      <dgm:prSet/>
      <dgm:spPr/>
      <dgm:t>
        <a:bodyPr/>
        <a:lstStyle/>
        <a:p>
          <a:endParaRPr lang="zh-TW" altLang="en-US"/>
        </a:p>
      </dgm:t>
    </dgm:pt>
    <dgm:pt modelId="{03A0C4E7-A4C7-4010-AB0C-E2AF8F155CF5}">
      <dgm:prSet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5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公共服務廣告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07BC532-98B7-42BE-B090-90D6EE9BA8A2}" type="parTrans" cxnId="{E12D854B-2786-4934-8EA5-BE1A033F71FE}">
      <dgm:prSet/>
      <dgm:spPr/>
      <dgm:t>
        <a:bodyPr/>
        <a:lstStyle/>
        <a:p>
          <a:endParaRPr lang="zh-TW" altLang="en-US"/>
        </a:p>
      </dgm:t>
    </dgm:pt>
    <dgm:pt modelId="{648D7856-CEEF-4A4B-8064-CC9F05604A12}" type="sibTrans" cxnId="{E12D854B-2786-4934-8EA5-BE1A033F71FE}">
      <dgm:prSet/>
      <dgm:spPr/>
      <dgm:t>
        <a:bodyPr/>
        <a:lstStyle/>
        <a:p>
          <a:endParaRPr lang="zh-TW" altLang="en-US"/>
        </a:p>
      </dgm:t>
    </dgm:pt>
    <dgm:pt modelId="{CBA85390-59D0-40E9-B8C4-4C38E1B16CE1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支持性廣告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D1C1844-0F4B-40E0-9A1D-23EEBB85CB0B}" type="parTrans" cxnId="{43E64FF8-AFCF-40A5-8E49-CAE6FD1BDCA5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FAB41938-BBF5-428D-BB02-1B7F3FC718BD}" type="sibTrans" cxnId="{43E64FF8-AFCF-40A5-8E49-CAE6FD1BDCA5}">
      <dgm:prSet/>
      <dgm:spPr/>
      <dgm:t>
        <a:bodyPr/>
        <a:lstStyle/>
        <a:p>
          <a:endParaRPr lang="zh-TW" altLang="en-US"/>
        </a:p>
      </dgm:t>
    </dgm:pt>
    <dgm:pt modelId="{6B25757B-9B26-4053-A942-CEC52ED829B2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形象廣告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0668A2C-DCBA-4843-B547-ED0BE9DEFA99}" type="parTrans" cxnId="{7E4C4C8F-8155-45B3-9E86-B0801B06820D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D549D6DE-8A0C-432C-8489-9486BF8B061B}" type="sibTrans" cxnId="{7E4C4C8F-8155-45B3-9E86-B0801B06820D}">
      <dgm:prSet/>
      <dgm:spPr/>
      <dgm:t>
        <a:bodyPr/>
        <a:lstStyle/>
        <a:p>
          <a:endParaRPr lang="zh-TW" altLang="en-US"/>
        </a:p>
      </dgm:t>
    </dgm:pt>
    <dgm:pt modelId="{11764CF9-2FBC-400B-8DC6-41505A905AE9}">
      <dgm:prSet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提醒性廣告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8719D96-B491-47AB-BC06-585311D37858}" type="parTrans" cxnId="{E527B35F-45FB-4B29-B9C4-1CA558582EE0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11120C35-FBF7-409B-89FF-5D66953709D0}" type="sibTrans" cxnId="{E527B35F-45FB-4B29-B9C4-1CA558582EE0}">
      <dgm:prSet/>
      <dgm:spPr/>
      <dgm:t>
        <a:bodyPr/>
        <a:lstStyle/>
        <a:p>
          <a:endParaRPr lang="zh-TW" altLang="en-US"/>
        </a:p>
      </dgm:t>
    </dgm:pt>
    <dgm:pt modelId="{B1DE874D-2685-4E16-99C1-8D06CE489E5E}" type="pres">
      <dgm:prSet presAssocID="{F48E6D77-3822-454C-9C9F-3860C9371B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653509-BAFB-4C16-9CB8-620B83B2F342}" type="pres">
      <dgm:prSet presAssocID="{868AEA08-EE37-48EB-9ACB-6BD961363E73}" presName="root1" presStyleCnt="0"/>
      <dgm:spPr/>
    </dgm:pt>
    <dgm:pt modelId="{5A67A9A2-5AB8-4F07-A3EB-82EC141F100E}" type="pres">
      <dgm:prSet presAssocID="{868AEA08-EE37-48EB-9ACB-6BD961363E73}" presName="LevelOneTextNode" presStyleLbl="node0" presStyleIdx="0" presStyleCnt="1" custScaleY="57076" custLinFactNeighborX="-37660" custLinFactNeighborY="-354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F2736D6-EAB5-4ADA-A11F-56FDF4EAD9DF}" type="pres">
      <dgm:prSet presAssocID="{868AEA08-EE37-48EB-9ACB-6BD961363E73}" presName="level2hierChild" presStyleCnt="0"/>
      <dgm:spPr/>
    </dgm:pt>
    <dgm:pt modelId="{BB08CBCE-BA1E-4538-8A50-04CB488821B4}" type="pres">
      <dgm:prSet presAssocID="{9372EACE-D305-4A65-BEA7-2F213EED4DA6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F09BBE08-6D06-4359-AD69-FD02D2CB8BF4}" type="pres">
      <dgm:prSet presAssocID="{9372EACE-D305-4A65-BEA7-2F213EED4DA6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A979ACB5-0D9D-4B11-B50D-A2EEE3CA4599}" type="pres">
      <dgm:prSet presAssocID="{A196E9AB-AAA3-4778-B7BC-0E9634C7E8AA}" presName="root2" presStyleCnt="0"/>
      <dgm:spPr/>
    </dgm:pt>
    <dgm:pt modelId="{B7B21F6D-658D-4DDF-AE71-154E73BE0A3D}" type="pres">
      <dgm:prSet presAssocID="{A196E9AB-AAA3-4778-B7BC-0E9634C7E8AA}" presName="LevelTwoTextNode" presStyleLbl="node2" presStyleIdx="0" presStyleCnt="3" custScaleX="80186" custScaleY="132325" custLinFactNeighborX="-16" custLinFactNeighborY="-2307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DC6314D-AA57-4B44-8099-C85DF3708E9E}" type="pres">
      <dgm:prSet presAssocID="{A196E9AB-AAA3-4778-B7BC-0E9634C7E8AA}" presName="level3hierChild" presStyleCnt="0"/>
      <dgm:spPr/>
    </dgm:pt>
    <dgm:pt modelId="{7B0DF03E-3BC6-4FAE-987C-B60B979A0B3F}" type="pres">
      <dgm:prSet presAssocID="{30668A2C-DCBA-4843-B547-ED0BE9DEFA99}" presName="conn2-1" presStyleLbl="parChTrans1D3" presStyleIdx="0" presStyleCnt="6"/>
      <dgm:spPr/>
      <dgm:t>
        <a:bodyPr/>
        <a:lstStyle/>
        <a:p>
          <a:endParaRPr lang="zh-TW" altLang="en-US"/>
        </a:p>
      </dgm:t>
    </dgm:pt>
    <dgm:pt modelId="{2FC1906A-2147-48E0-A266-97B41E050AF3}" type="pres">
      <dgm:prSet presAssocID="{30668A2C-DCBA-4843-B547-ED0BE9DEFA99}" presName="connTx" presStyleLbl="parChTrans1D3" presStyleIdx="0" presStyleCnt="6"/>
      <dgm:spPr/>
      <dgm:t>
        <a:bodyPr/>
        <a:lstStyle/>
        <a:p>
          <a:endParaRPr lang="zh-TW" altLang="en-US"/>
        </a:p>
      </dgm:t>
    </dgm:pt>
    <dgm:pt modelId="{C4C94B8A-8C73-4E6E-B259-590797161457}" type="pres">
      <dgm:prSet presAssocID="{6B25757B-9B26-4053-A942-CEC52ED829B2}" presName="root2" presStyleCnt="0"/>
      <dgm:spPr/>
    </dgm:pt>
    <dgm:pt modelId="{B8D1602B-C2A6-40B0-80BA-ED9B35531D82}" type="pres">
      <dgm:prSet presAssocID="{6B25757B-9B26-4053-A942-CEC52ED829B2}" presName="LevelTwoTextNode" presStyleLbl="node3" presStyleIdx="0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81187E1-3E1F-472B-8043-AB33F8B8E480}" type="pres">
      <dgm:prSet presAssocID="{6B25757B-9B26-4053-A942-CEC52ED829B2}" presName="level3hierChild" presStyleCnt="0"/>
      <dgm:spPr/>
    </dgm:pt>
    <dgm:pt modelId="{7D7822AD-6068-44A7-9491-BF5D9732F75D}" type="pres">
      <dgm:prSet presAssocID="{7D1C1844-0F4B-40E0-9A1D-23EEBB85CB0B}" presName="conn2-1" presStyleLbl="parChTrans1D3" presStyleIdx="1" presStyleCnt="6"/>
      <dgm:spPr/>
      <dgm:t>
        <a:bodyPr/>
        <a:lstStyle/>
        <a:p>
          <a:endParaRPr lang="zh-TW" altLang="en-US"/>
        </a:p>
      </dgm:t>
    </dgm:pt>
    <dgm:pt modelId="{FE372361-5444-4738-B84C-E1B8E7E54F5B}" type="pres">
      <dgm:prSet presAssocID="{7D1C1844-0F4B-40E0-9A1D-23EEBB85CB0B}" presName="connTx" presStyleLbl="parChTrans1D3" presStyleIdx="1" presStyleCnt="6"/>
      <dgm:spPr/>
      <dgm:t>
        <a:bodyPr/>
        <a:lstStyle/>
        <a:p>
          <a:endParaRPr lang="zh-TW" altLang="en-US"/>
        </a:p>
      </dgm:t>
    </dgm:pt>
    <dgm:pt modelId="{F6E0F595-FE84-49CA-856F-4649BB7788D0}" type="pres">
      <dgm:prSet presAssocID="{CBA85390-59D0-40E9-B8C4-4C38E1B16CE1}" presName="root2" presStyleCnt="0"/>
      <dgm:spPr/>
    </dgm:pt>
    <dgm:pt modelId="{E5C5A1BF-3FD4-4AA1-A5FA-9ABF756A7AD3}" type="pres">
      <dgm:prSet presAssocID="{CBA85390-59D0-40E9-B8C4-4C38E1B16CE1}" presName="LevelTwoTextNode" presStyleLbl="node3" presStyleIdx="1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00EBFF1-48D2-4995-A48D-BBA1124AB762}" type="pres">
      <dgm:prSet presAssocID="{CBA85390-59D0-40E9-B8C4-4C38E1B16CE1}" presName="level3hierChild" presStyleCnt="0"/>
      <dgm:spPr/>
    </dgm:pt>
    <dgm:pt modelId="{0C19D8C8-212E-494A-BE1F-EF45EDF23B5B}" type="pres">
      <dgm:prSet presAssocID="{B18B6976-8954-44A5-BE39-FFC2CFE01AC8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568D073E-6A7D-4B62-8E43-8CA2A36A4F8E}" type="pres">
      <dgm:prSet presAssocID="{B18B6976-8954-44A5-BE39-FFC2CFE01AC8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F13CCC41-9B48-4B65-8EF2-6D274AD75158}" type="pres">
      <dgm:prSet presAssocID="{9B966C5F-E2C6-4AAE-8FF1-387CD9D9FD32}" presName="root2" presStyleCnt="0"/>
      <dgm:spPr/>
    </dgm:pt>
    <dgm:pt modelId="{DAFD6DD9-CE28-48CA-B4CA-E34ADD0348AC}" type="pres">
      <dgm:prSet presAssocID="{9B966C5F-E2C6-4AAE-8FF1-387CD9D9FD32}" presName="LevelTwoTextNode" presStyleLbl="node2" presStyleIdx="1" presStyleCnt="3" custScaleX="80186" custScaleY="139746" custLinFactNeighborX="2753" custLinFactNeighborY="-5919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A52DF5-E570-40C2-B170-657D47FEA179}" type="pres">
      <dgm:prSet presAssocID="{9B966C5F-E2C6-4AAE-8FF1-387CD9D9FD32}" presName="level3hierChild" presStyleCnt="0"/>
      <dgm:spPr/>
    </dgm:pt>
    <dgm:pt modelId="{9EA77D3C-4FC0-452A-AEF1-2BC647C385F5}" type="pres">
      <dgm:prSet presAssocID="{018FFC32-D91E-49A2-9153-F2A8B818F053}" presName="conn2-1" presStyleLbl="parChTrans1D3" presStyleIdx="2" presStyleCnt="6"/>
      <dgm:spPr/>
      <dgm:t>
        <a:bodyPr/>
        <a:lstStyle/>
        <a:p>
          <a:endParaRPr lang="zh-TW" altLang="en-US"/>
        </a:p>
      </dgm:t>
    </dgm:pt>
    <dgm:pt modelId="{4E330FDD-040C-4D9A-98CF-946F44DFD115}" type="pres">
      <dgm:prSet presAssocID="{018FFC32-D91E-49A2-9153-F2A8B818F053}" presName="connTx" presStyleLbl="parChTrans1D3" presStyleIdx="2" presStyleCnt="6"/>
      <dgm:spPr/>
      <dgm:t>
        <a:bodyPr/>
        <a:lstStyle/>
        <a:p>
          <a:endParaRPr lang="zh-TW" altLang="en-US"/>
        </a:p>
      </dgm:t>
    </dgm:pt>
    <dgm:pt modelId="{294770F6-E561-4B2C-B1F2-E6CCECE75364}" type="pres">
      <dgm:prSet presAssocID="{E5967814-9F5E-4D3C-AD7A-E85A8BD1C39D}" presName="root2" presStyleCnt="0"/>
      <dgm:spPr/>
    </dgm:pt>
    <dgm:pt modelId="{B82F273E-317C-42AE-AB04-E27CC8032816}" type="pres">
      <dgm:prSet presAssocID="{E5967814-9F5E-4D3C-AD7A-E85A8BD1C39D}" presName="LevelTwoTextNode" presStyleLbl="node3" presStyleIdx="2" presStyleCnt="6" custLinFactNeighborX="-770" custLinFactNeighborY="312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3EDAC8B-20F3-4B32-AD9E-19804511783B}" type="pres">
      <dgm:prSet presAssocID="{E5967814-9F5E-4D3C-AD7A-E85A8BD1C39D}" presName="level3hierChild" presStyleCnt="0"/>
      <dgm:spPr/>
    </dgm:pt>
    <dgm:pt modelId="{7F3BBA8F-9164-4F10-A72B-3C0B29F90CCC}" type="pres">
      <dgm:prSet presAssocID="{3759E42A-57F9-4D89-A345-D9C2983E9FF7}" presName="conn2-1" presStyleLbl="parChTrans1D3" presStyleIdx="3" presStyleCnt="6"/>
      <dgm:spPr/>
      <dgm:t>
        <a:bodyPr/>
        <a:lstStyle/>
        <a:p>
          <a:endParaRPr lang="zh-TW" altLang="en-US"/>
        </a:p>
      </dgm:t>
    </dgm:pt>
    <dgm:pt modelId="{2094E265-67EF-4F5E-AF2B-5DAA6D2B67C6}" type="pres">
      <dgm:prSet presAssocID="{3759E42A-57F9-4D89-A345-D9C2983E9FF7}" presName="connTx" presStyleLbl="parChTrans1D3" presStyleIdx="3" presStyleCnt="6"/>
      <dgm:spPr/>
      <dgm:t>
        <a:bodyPr/>
        <a:lstStyle/>
        <a:p>
          <a:endParaRPr lang="zh-TW" altLang="en-US"/>
        </a:p>
      </dgm:t>
    </dgm:pt>
    <dgm:pt modelId="{C8FE4ABF-FE77-415F-B460-F0D754B53623}" type="pres">
      <dgm:prSet presAssocID="{E8881819-0A3A-49C4-A7D9-493DDCFD888D}" presName="root2" presStyleCnt="0"/>
      <dgm:spPr/>
    </dgm:pt>
    <dgm:pt modelId="{30CB2DB1-65EE-445F-BC36-E0E879555223}" type="pres">
      <dgm:prSet presAssocID="{E8881819-0A3A-49C4-A7D9-493DDCFD888D}" presName="LevelTwoTextNode" presStyleLbl="node3" presStyleIdx="3" presStyleCnt="6" custLinFactNeighborX="-770" custLinFactNeighborY="312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2ECE594-BA73-4BE9-A01F-DCADF0E5841C}" type="pres">
      <dgm:prSet presAssocID="{E8881819-0A3A-49C4-A7D9-493DDCFD888D}" presName="level3hierChild" presStyleCnt="0"/>
      <dgm:spPr/>
    </dgm:pt>
    <dgm:pt modelId="{EA5DB635-CE14-474F-B611-ED0B27BA8677}" type="pres">
      <dgm:prSet presAssocID="{BB427D0B-E02C-46BE-B92E-FF3E9ACAC50A}" presName="conn2-1" presStyleLbl="parChTrans1D3" presStyleIdx="4" presStyleCnt="6"/>
      <dgm:spPr/>
      <dgm:t>
        <a:bodyPr/>
        <a:lstStyle/>
        <a:p>
          <a:endParaRPr lang="zh-TW" altLang="en-US"/>
        </a:p>
      </dgm:t>
    </dgm:pt>
    <dgm:pt modelId="{70BE59CE-0486-4FC7-BD00-A5B49EF96AD9}" type="pres">
      <dgm:prSet presAssocID="{BB427D0B-E02C-46BE-B92E-FF3E9ACAC50A}" presName="connTx" presStyleLbl="parChTrans1D3" presStyleIdx="4" presStyleCnt="6"/>
      <dgm:spPr/>
      <dgm:t>
        <a:bodyPr/>
        <a:lstStyle/>
        <a:p>
          <a:endParaRPr lang="zh-TW" altLang="en-US"/>
        </a:p>
      </dgm:t>
    </dgm:pt>
    <dgm:pt modelId="{AD025EE1-ECAF-48C9-BA92-5B4FA5DDDDEA}" type="pres">
      <dgm:prSet presAssocID="{F31C58BC-258B-42F2-9FF2-C30D6CEA3C42}" presName="root2" presStyleCnt="0"/>
      <dgm:spPr/>
    </dgm:pt>
    <dgm:pt modelId="{4E8964CD-6320-4EBF-84E0-A258746B6675}" type="pres">
      <dgm:prSet presAssocID="{F31C58BC-258B-42F2-9FF2-C30D6CEA3C42}" presName="LevelTwoTextNode" presStyleLbl="node3" presStyleIdx="4" presStyleCnt="6" custLinFactNeighborX="-770" custLinFactNeighborY="312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BBA4315-3A3B-4E0C-BAC2-433EF7118025}" type="pres">
      <dgm:prSet presAssocID="{F31C58BC-258B-42F2-9FF2-C30D6CEA3C42}" presName="level3hierChild" presStyleCnt="0"/>
      <dgm:spPr/>
    </dgm:pt>
    <dgm:pt modelId="{023AFC94-9EB7-4659-8D85-672B3F43AEB5}" type="pres">
      <dgm:prSet presAssocID="{98719D96-B491-47AB-BC06-585311D37858}" presName="conn2-1" presStyleLbl="parChTrans1D3" presStyleIdx="5" presStyleCnt="6"/>
      <dgm:spPr/>
      <dgm:t>
        <a:bodyPr/>
        <a:lstStyle/>
        <a:p>
          <a:endParaRPr lang="zh-TW" altLang="en-US"/>
        </a:p>
      </dgm:t>
    </dgm:pt>
    <dgm:pt modelId="{5D7335C6-6D94-4BFC-8ADA-3B1552DB39B1}" type="pres">
      <dgm:prSet presAssocID="{98719D96-B491-47AB-BC06-585311D37858}" presName="connTx" presStyleLbl="parChTrans1D3" presStyleIdx="5" presStyleCnt="6"/>
      <dgm:spPr/>
      <dgm:t>
        <a:bodyPr/>
        <a:lstStyle/>
        <a:p>
          <a:endParaRPr lang="zh-TW" altLang="en-US"/>
        </a:p>
      </dgm:t>
    </dgm:pt>
    <dgm:pt modelId="{941A91CB-0E29-4B95-B421-DAC5A17E47CB}" type="pres">
      <dgm:prSet presAssocID="{11764CF9-2FBC-400B-8DC6-41505A905AE9}" presName="root2" presStyleCnt="0"/>
      <dgm:spPr/>
    </dgm:pt>
    <dgm:pt modelId="{6B3F9628-8F4C-4283-B2F9-85FF8194D105}" type="pres">
      <dgm:prSet presAssocID="{11764CF9-2FBC-400B-8DC6-41505A905AE9}" presName="LevelTwoTextNode" presStyleLbl="node3" presStyleIdx="5" presStyleCnt="6" custLinFactNeighborX="-94" custLinFactNeighborY="2498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B87351A-A588-4BB4-A45D-5DC81EC98EF1}" type="pres">
      <dgm:prSet presAssocID="{11764CF9-2FBC-400B-8DC6-41505A905AE9}" presName="level3hierChild" presStyleCnt="0"/>
      <dgm:spPr/>
    </dgm:pt>
    <dgm:pt modelId="{18E3C466-27D7-46D0-BD01-C5C23F8AA0A6}" type="pres">
      <dgm:prSet presAssocID="{907BC532-98B7-42BE-B090-90D6EE9BA8A2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92F76B9E-D4D0-485A-A49F-DE287EA92E49}" type="pres">
      <dgm:prSet presAssocID="{907BC532-98B7-42BE-B090-90D6EE9BA8A2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B78060D0-A139-4D0C-8202-F043F064A213}" type="pres">
      <dgm:prSet presAssocID="{03A0C4E7-A4C7-4010-AB0C-E2AF8F155CF5}" presName="root2" presStyleCnt="0"/>
      <dgm:spPr/>
    </dgm:pt>
    <dgm:pt modelId="{9FB0290C-6DE7-4A38-8034-42E9D25E3EE1}" type="pres">
      <dgm:prSet presAssocID="{03A0C4E7-A4C7-4010-AB0C-E2AF8F155CF5}" presName="LevelTwoTextNode" presStyleLbl="node2" presStyleIdx="2" presStyleCnt="3" custScaleX="10449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2270D3-3579-4F76-A240-AB81AA5B5BB5}" type="pres">
      <dgm:prSet presAssocID="{03A0C4E7-A4C7-4010-AB0C-E2AF8F155CF5}" presName="level3hierChild" presStyleCnt="0"/>
      <dgm:spPr/>
    </dgm:pt>
  </dgm:ptLst>
  <dgm:cxnLst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CB2D8D8D-B1E2-4C3B-9861-AC18D24897DD}" type="presOf" srcId="{907BC532-98B7-42BE-B090-90D6EE9BA8A2}" destId="{92F76B9E-D4D0-485A-A49F-DE287EA92E49}" srcOrd="1" destOrd="0" presId="urn:microsoft.com/office/officeart/2008/layout/HorizontalMultiLevelHierarchy"/>
    <dgm:cxn modelId="{D027053C-203C-4FB0-9384-237BE1594FE1}" type="presOf" srcId="{018FFC32-D91E-49A2-9153-F2A8B818F053}" destId="{4E330FDD-040C-4D9A-98CF-946F44DFD115}" srcOrd="1" destOrd="0" presId="urn:microsoft.com/office/officeart/2008/layout/HorizontalMultiLevelHierarchy"/>
    <dgm:cxn modelId="{D60C079C-796D-46A0-9981-BEAE4C5983E3}" type="presOf" srcId="{98719D96-B491-47AB-BC06-585311D37858}" destId="{5D7335C6-6D94-4BFC-8ADA-3B1552DB39B1}" srcOrd="1" destOrd="0" presId="urn:microsoft.com/office/officeart/2008/layout/HorizontalMultiLevelHierarchy"/>
    <dgm:cxn modelId="{37FA883C-BB31-4EB7-99CD-8CB93F8623D2}" type="presOf" srcId="{E5967814-9F5E-4D3C-AD7A-E85A8BD1C39D}" destId="{B82F273E-317C-42AE-AB04-E27CC8032816}" srcOrd="0" destOrd="0" presId="urn:microsoft.com/office/officeart/2008/layout/HorizontalMultiLevelHierarchy"/>
    <dgm:cxn modelId="{B0262189-D480-4F99-B41E-D64D91B74594}" type="presOf" srcId="{BB427D0B-E02C-46BE-B92E-FF3E9ACAC50A}" destId="{70BE59CE-0486-4FC7-BD00-A5B49EF96AD9}" srcOrd="1" destOrd="0" presId="urn:microsoft.com/office/officeart/2008/layout/HorizontalMultiLevelHierarchy"/>
    <dgm:cxn modelId="{A42084F3-6369-494A-A82E-56AC45568111}" type="presOf" srcId="{A196E9AB-AAA3-4778-B7BC-0E9634C7E8AA}" destId="{B7B21F6D-658D-4DDF-AE71-154E73BE0A3D}" srcOrd="0" destOrd="0" presId="urn:microsoft.com/office/officeart/2008/layout/HorizontalMultiLevelHierarchy"/>
    <dgm:cxn modelId="{75EA23AA-F388-4628-80A6-7C1ABD988E22}" srcId="{9B966C5F-E2C6-4AAE-8FF1-387CD9D9FD32}" destId="{F31C58BC-258B-42F2-9FF2-C30D6CEA3C42}" srcOrd="2" destOrd="0" parTransId="{BB427D0B-E02C-46BE-B92E-FF3E9ACAC50A}" sibTransId="{2D8E09BC-9145-4F14-98DE-0038CA8B14EE}"/>
    <dgm:cxn modelId="{F43A1FA0-6760-460C-AE06-C785C5E06BD2}" type="presOf" srcId="{7D1C1844-0F4B-40E0-9A1D-23EEBB85CB0B}" destId="{FE372361-5444-4738-B84C-E1B8E7E54F5B}" srcOrd="1" destOrd="0" presId="urn:microsoft.com/office/officeart/2008/layout/HorizontalMultiLevelHierarchy"/>
    <dgm:cxn modelId="{2140796D-436E-415E-9F60-C4BCCBC29155}" type="presOf" srcId="{018FFC32-D91E-49A2-9153-F2A8B818F053}" destId="{9EA77D3C-4FC0-452A-AEF1-2BC647C385F5}" srcOrd="0" destOrd="0" presId="urn:microsoft.com/office/officeart/2008/layout/HorizontalMultiLevelHierarchy"/>
    <dgm:cxn modelId="{14D34238-94FF-41F1-A4A4-7E147DFE7DBA}" type="presOf" srcId="{9372EACE-D305-4A65-BEA7-2F213EED4DA6}" destId="{BB08CBCE-BA1E-4538-8A50-04CB488821B4}" srcOrd="0" destOrd="0" presId="urn:microsoft.com/office/officeart/2008/layout/HorizontalMultiLevelHierarchy"/>
    <dgm:cxn modelId="{26B2AB68-B434-4AF7-AF73-B48233CF11CB}" type="presOf" srcId="{907BC532-98B7-42BE-B090-90D6EE9BA8A2}" destId="{18E3C466-27D7-46D0-BD01-C5C23F8AA0A6}" srcOrd="0" destOrd="0" presId="urn:microsoft.com/office/officeart/2008/layout/HorizontalMultiLevelHierarchy"/>
    <dgm:cxn modelId="{E527B35F-45FB-4B29-B9C4-1CA558582EE0}" srcId="{9B966C5F-E2C6-4AAE-8FF1-387CD9D9FD32}" destId="{11764CF9-2FBC-400B-8DC6-41505A905AE9}" srcOrd="3" destOrd="0" parTransId="{98719D96-B491-47AB-BC06-585311D37858}" sibTransId="{11120C35-FBF7-409B-89FF-5D66953709D0}"/>
    <dgm:cxn modelId="{A8B4972F-35CE-4488-B1D5-9AEB2173623E}" srcId="{9B966C5F-E2C6-4AAE-8FF1-387CD9D9FD32}" destId="{E5967814-9F5E-4D3C-AD7A-E85A8BD1C39D}" srcOrd="0" destOrd="0" parTransId="{018FFC32-D91E-49A2-9153-F2A8B818F053}" sibTransId="{00181377-3D32-47E6-AF8D-C7838E38F7CE}"/>
    <dgm:cxn modelId="{E12D854B-2786-4934-8EA5-BE1A033F71FE}" srcId="{868AEA08-EE37-48EB-9ACB-6BD961363E73}" destId="{03A0C4E7-A4C7-4010-AB0C-E2AF8F155CF5}" srcOrd="2" destOrd="0" parTransId="{907BC532-98B7-42BE-B090-90D6EE9BA8A2}" sibTransId="{648D7856-CEEF-4A4B-8064-CC9F05604A12}"/>
    <dgm:cxn modelId="{EBEDE408-3826-4826-8371-071D67275ADF}" type="presOf" srcId="{3759E42A-57F9-4D89-A345-D9C2983E9FF7}" destId="{7F3BBA8F-9164-4F10-A72B-3C0B29F90CCC}" srcOrd="0" destOrd="0" presId="urn:microsoft.com/office/officeart/2008/layout/HorizontalMultiLevelHierarchy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BD1EC985-4606-4AAD-BD5B-75E60CB73542}" type="presOf" srcId="{11764CF9-2FBC-400B-8DC6-41505A905AE9}" destId="{6B3F9628-8F4C-4283-B2F9-85FF8194D105}" srcOrd="0" destOrd="0" presId="urn:microsoft.com/office/officeart/2008/layout/HorizontalMultiLevelHierarchy"/>
    <dgm:cxn modelId="{CAF070C0-5BAF-4BD4-AAF7-E62947AB6E1C}" type="presOf" srcId="{30668A2C-DCBA-4843-B547-ED0BE9DEFA99}" destId="{2FC1906A-2147-48E0-A266-97B41E050AF3}" srcOrd="1" destOrd="0" presId="urn:microsoft.com/office/officeart/2008/layout/HorizontalMultiLevelHierarchy"/>
    <dgm:cxn modelId="{094E6871-971F-454C-8962-BF9AFF5F28FD}" type="presOf" srcId="{BB427D0B-E02C-46BE-B92E-FF3E9ACAC50A}" destId="{EA5DB635-CE14-474F-B611-ED0B27BA8677}" srcOrd="0" destOrd="0" presId="urn:microsoft.com/office/officeart/2008/layout/HorizontalMultiLevelHierarchy"/>
    <dgm:cxn modelId="{C32F7D2E-983D-4339-9426-38BB36FE3EE7}" type="presOf" srcId="{868AEA08-EE37-48EB-9ACB-6BD961363E73}" destId="{5A67A9A2-5AB8-4F07-A3EB-82EC141F100E}" srcOrd="0" destOrd="0" presId="urn:microsoft.com/office/officeart/2008/layout/HorizontalMultiLevelHierarchy"/>
    <dgm:cxn modelId="{A94B3554-CDD4-4CDB-8354-056F278B8704}" type="presOf" srcId="{B18B6976-8954-44A5-BE39-FFC2CFE01AC8}" destId="{568D073E-6A7D-4B62-8E43-8CA2A36A4F8E}" srcOrd="1" destOrd="0" presId="urn:microsoft.com/office/officeart/2008/layout/HorizontalMultiLevelHierarchy"/>
    <dgm:cxn modelId="{06D4CE14-05CD-4F46-A816-48D15D680F65}" type="presOf" srcId="{7D1C1844-0F4B-40E0-9A1D-23EEBB85CB0B}" destId="{7D7822AD-6068-44A7-9491-BF5D9732F75D}" srcOrd="0" destOrd="0" presId="urn:microsoft.com/office/officeart/2008/layout/HorizontalMultiLevelHierarchy"/>
    <dgm:cxn modelId="{1DDB64D6-0D63-49C6-9AB6-D96BAFFAA564}" type="presOf" srcId="{F31C58BC-258B-42F2-9FF2-C30D6CEA3C42}" destId="{4E8964CD-6320-4EBF-84E0-A258746B6675}" srcOrd="0" destOrd="0" presId="urn:microsoft.com/office/officeart/2008/layout/HorizontalMultiLevelHierarchy"/>
    <dgm:cxn modelId="{43E64FF8-AFCF-40A5-8E49-CAE6FD1BDCA5}" srcId="{A196E9AB-AAA3-4778-B7BC-0E9634C7E8AA}" destId="{CBA85390-59D0-40E9-B8C4-4C38E1B16CE1}" srcOrd="1" destOrd="0" parTransId="{7D1C1844-0F4B-40E0-9A1D-23EEBB85CB0B}" sibTransId="{FAB41938-BBF5-428D-BB02-1B7F3FC718BD}"/>
    <dgm:cxn modelId="{130BEB8B-CA22-4C00-837B-0902ACD2C344}" type="presOf" srcId="{B18B6976-8954-44A5-BE39-FFC2CFE01AC8}" destId="{0C19D8C8-212E-494A-BE1F-EF45EDF23B5B}" srcOrd="0" destOrd="0" presId="urn:microsoft.com/office/officeart/2008/layout/HorizontalMultiLevelHierarchy"/>
    <dgm:cxn modelId="{F19EDAF0-FB15-4005-A6D6-5517BE439DC0}" srcId="{9B966C5F-E2C6-4AAE-8FF1-387CD9D9FD32}" destId="{E8881819-0A3A-49C4-A7D9-493DDCFD888D}" srcOrd="1" destOrd="0" parTransId="{3759E42A-57F9-4D89-A345-D9C2983E9FF7}" sibTransId="{925FBD5D-B18D-43E6-A20E-145FFD79713A}"/>
    <dgm:cxn modelId="{1E74C9E2-C025-4243-8D7D-E60EBBE16109}" type="presOf" srcId="{98719D96-B491-47AB-BC06-585311D37858}" destId="{023AFC94-9EB7-4659-8D85-672B3F43AEB5}" srcOrd="0" destOrd="0" presId="urn:microsoft.com/office/officeart/2008/layout/HorizontalMultiLevelHierarchy"/>
    <dgm:cxn modelId="{6ECAF078-B689-4017-A8A5-47F935D9A361}" type="presOf" srcId="{F48E6D77-3822-454C-9C9F-3860C9371B1C}" destId="{B1DE874D-2685-4E16-99C1-8D06CE489E5E}" srcOrd="0" destOrd="0" presId="urn:microsoft.com/office/officeart/2008/layout/HorizontalMultiLevelHierarchy"/>
    <dgm:cxn modelId="{5A1A83B8-70FE-4B6E-A700-62BB18ABFEEB}" type="presOf" srcId="{CBA85390-59D0-40E9-B8C4-4C38E1B16CE1}" destId="{E5C5A1BF-3FD4-4AA1-A5FA-9ABF756A7AD3}" srcOrd="0" destOrd="0" presId="urn:microsoft.com/office/officeart/2008/layout/HorizontalMultiLevelHierarchy"/>
    <dgm:cxn modelId="{CD4E7548-992C-46CA-92CD-D8C3AA886490}" type="presOf" srcId="{E8881819-0A3A-49C4-A7D9-493DDCFD888D}" destId="{30CB2DB1-65EE-445F-BC36-E0E879555223}" srcOrd="0" destOrd="0" presId="urn:microsoft.com/office/officeart/2008/layout/HorizontalMultiLevelHierarchy"/>
    <dgm:cxn modelId="{218414F0-ADE0-49BA-83FC-85F1A5377ABD}" type="presOf" srcId="{9B966C5F-E2C6-4AAE-8FF1-387CD9D9FD32}" destId="{DAFD6DD9-CE28-48CA-B4CA-E34ADD0348AC}" srcOrd="0" destOrd="0" presId="urn:microsoft.com/office/officeart/2008/layout/HorizontalMultiLevelHierarchy"/>
    <dgm:cxn modelId="{B766B8C2-AB3B-427D-B95B-60A2F26B2344}" type="presOf" srcId="{03A0C4E7-A4C7-4010-AB0C-E2AF8F155CF5}" destId="{9FB0290C-6DE7-4A38-8034-42E9D25E3EE1}" srcOrd="0" destOrd="0" presId="urn:microsoft.com/office/officeart/2008/layout/HorizontalMultiLevelHierarchy"/>
    <dgm:cxn modelId="{F7E20033-CE9A-46BB-AD2B-D3DAC4CB7396}" type="presOf" srcId="{30668A2C-DCBA-4843-B547-ED0BE9DEFA99}" destId="{7B0DF03E-3BC6-4FAE-987C-B60B979A0B3F}" srcOrd="0" destOrd="0" presId="urn:microsoft.com/office/officeart/2008/layout/HorizontalMultiLevelHierarchy"/>
    <dgm:cxn modelId="{7E4C4C8F-8155-45B3-9E86-B0801B06820D}" srcId="{A196E9AB-AAA3-4778-B7BC-0E9634C7E8AA}" destId="{6B25757B-9B26-4053-A942-CEC52ED829B2}" srcOrd="0" destOrd="0" parTransId="{30668A2C-DCBA-4843-B547-ED0BE9DEFA99}" sibTransId="{D549D6DE-8A0C-432C-8489-9486BF8B061B}"/>
    <dgm:cxn modelId="{7DFB481D-53C9-4DE9-ABC7-77EFFAB90E76}" type="presOf" srcId="{9372EACE-D305-4A65-BEA7-2F213EED4DA6}" destId="{F09BBE08-6D06-4359-AD69-FD02D2CB8BF4}" srcOrd="1" destOrd="0" presId="urn:microsoft.com/office/officeart/2008/layout/HorizontalMultiLevelHierarchy"/>
    <dgm:cxn modelId="{46EFEAE5-AFD6-4887-9E98-E9C4293B7297}" type="presOf" srcId="{3759E42A-57F9-4D89-A345-D9C2983E9FF7}" destId="{2094E265-67EF-4F5E-AF2B-5DAA6D2B67C6}" srcOrd="1" destOrd="0" presId="urn:microsoft.com/office/officeart/2008/layout/HorizontalMultiLevelHierarchy"/>
    <dgm:cxn modelId="{E48EEF95-3EBA-4C52-A1E9-2DB1DB546303}" type="presOf" srcId="{6B25757B-9B26-4053-A942-CEC52ED829B2}" destId="{B8D1602B-C2A6-40B0-80BA-ED9B35531D82}" srcOrd="0" destOrd="0" presId="urn:microsoft.com/office/officeart/2008/layout/HorizontalMultiLevelHierarchy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84592146-A6F9-488E-BCAB-2EDD67BFD33A}" type="presParOf" srcId="{B1DE874D-2685-4E16-99C1-8D06CE489E5E}" destId="{82653509-BAFB-4C16-9CB8-620B83B2F342}" srcOrd="0" destOrd="0" presId="urn:microsoft.com/office/officeart/2008/layout/HorizontalMultiLevelHierarchy"/>
    <dgm:cxn modelId="{27388104-3C4C-42B6-96A9-6B873A46C108}" type="presParOf" srcId="{82653509-BAFB-4C16-9CB8-620B83B2F342}" destId="{5A67A9A2-5AB8-4F07-A3EB-82EC141F100E}" srcOrd="0" destOrd="0" presId="urn:microsoft.com/office/officeart/2008/layout/HorizontalMultiLevelHierarchy"/>
    <dgm:cxn modelId="{E102BD93-C8B8-49B2-8DFD-076FF54ABEED}" type="presParOf" srcId="{82653509-BAFB-4C16-9CB8-620B83B2F342}" destId="{BF2736D6-EAB5-4ADA-A11F-56FDF4EAD9DF}" srcOrd="1" destOrd="0" presId="urn:microsoft.com/office/officeart/2008/layout/HorizontalMultiLevelHierarchy"/>
    <dgm:cxn modelId="{C2DF0145-F239-493D-9A22-A9C65A41C9BB}" type="presParOf" srcId="{BF2736D6-EAB5-4ADA-A11F-56FDF4EAD9DF}" destId="{BB08CBCE-BA1E-4538-8A50-04CB488821B4}" srcOrd="0" destOrd="0" presId="urn:microsoft.com/office/officeart/2008/layout/HorizontalMultiLevelHierarchy"/>
    <dgm:cxn modelId="{5BDB08E1-532D-446C-BBFA-FB0A2F053F9B}" type="presParOf" srcId="{BB08CBCE-BA1E-4538-8A50-04CB488821B4}" destId="{F09BBE08-6D06-4359-AD69-FD02D2CB8BF4}" srcOrd="0" destOrd="0" presId="urn:microsoft.com/office/officeart/2008/layout/HorizontalMultiLevelHierarchy"/>
    <dgm:cxn modelId="{70E562CF-53E9-4887-9A7A-16B09C026D72}" type="presParOf" srcId="{BF2736D6-EAB5-4ADA-A11F-56FDF4EAD9DF}" destId="{A979ACB5-0D9D-4B11-B50D-A2EEE3CA4599}" srcOrd="1" destOrd="0" presId="urn:microsoft.com/office/officeart/2008/layout/HorizontalMultiLevelHierarchy"/>
    <dgm:cxn modelId="{0F8D0E10-20CE-4044-BC27-8DDC71BBD00D}" type="presParOf" srcId="{A979ACB5-0D9D-4B11-B50D-A2EEE3CA4599}" destId="{B7B21F6D-658D-4DDF-AE71-154E73BE0A3D}" srcOrd="0" destOrd="0" presId="urn:microsoft.com/office/officeart/2008/layout/HorizontalMultiLevelHierarchy"/>
    <dgm:cxn modelId="{5C8EF0BF-9C30-4D10-B9D9-71C8246533A6}" type="presParOf" srcId="{A979ACB5-0D9D-4B11-B50D-A2EEE3CA4599}" destId="{2DC6314D-AA57-4B44-8099-C85DF3708E9E}" srcOrd="1" destOrd="0" presId="urn:microsoft.com/office/officeart/2008/layout/HorizontalMultiLevelHierarchy"/>
    <dgm:cxn modelId="{524D0770-51E5-43AD-AC76-1F13D57A0B5D}" type="presParOf" srcId="{2DC6314D-AA57-4B44-8099-C85DF3708E9E}" destId="{7B0DF03E-3BC6-4FAE-987C-B60B979A0B3F}" srcOrd="0" destOrd="0" presId="urn:microsoft.com/office/officeart/2008/layout/HorizontalMultiLevelHierarchy"/>
    <dgm:cxn modelId="{1D19EFDC-87B2-45E9-9441-3AD943FEFC85}" type="presParOf" srcId="{7B0DF03E-3BC6-4FAE-987C-B60B979A0B3F}" destId="{2FC1906A-2147-48E0-A266-97B41E050AF3}" srcOrd="0" destOrd="0" presId="urn:microsoft.com/office/officeart/2008/layout/HorizontalMultiLevelHierarchy"/>
    <dgm:cxn modelId="{CC5DE0E8-70ED-4EF5-87FA-7DDC9F5E3BC3}" type="presParOf" srcId="{2DC6314D-AA57-4B44-8099-C85DF3708E9E}" destId="{C4C94B8A-8C73-4E6E-B259-590797161457}" srcOrd="1" destOrd="0" presId="urn:microsoft.com/office/officeart/2008/layout/HorizontalMultiLevelHierarchy"/>
    <dgm:cxn modelId="{25DBD759-C075-4EA4-8B59-57CF2DA802D7}" type="presParOf" srcId="{C4C94B8A-8C73-4E6E-B259-590797161457}" destId="{B8D1602B-C2A6-40B0-80BA-ED9B35531D82}" srcOrd="0" destOrd="0" presId="urn:microsoft.com/office/officeart/2008/layout/HorizontalMultiLevelHierarchy"/>
    <dgm:cxn modelId="{ECCD45C9-F682-451B-9373-6A8E91DAFC3C}" type="presParOf" srcId="{C4C94B8A-8C73-4E6E-B259-590797161457}" destId="{981187E1-3E1F-472B-8043-AB33F8B8E480}" srcOrd="1" destOrd="0" presId="urn:microsoft.com/office/officeart/2008/layout/HorizontalMultiLevelHierarchy"/>
    <dgm:cxn modelId="{E3D5227A-CEEB-404A-AD33-0D9F7DF96BD7}" type="presParOf" srcId="{2DC6314D-AA57-4B44-8099-C85DF3708E9E}" destId="{7D7822AD-6068-44A7-9491-BF5D9732F75D}" srcOrd="2" destOrd="0" presId="urn:microsoft.com/office/officeart/2008/layout/HorizontalMultiLevelHierarchy"/>
    <dgm:cxn modelId="{1626E3CF-1A3D-43E7-BAE1-56C335FE99CF}" type="presParOf" srcId="{7D7822AD-6068-44A7-9491-BF5D9732F75D}" destId="{FE372361-5444-4738-B84C-E1B8E7E54F5B}" srcOrd="0" destOrd="0" presId="urn:microsoft.com/office/officeart/2008/layout/HorizontalMultiLevelHierarchy"/>
    <dgm:cxn modelId="{6BA3CA88-9B1C-4EC8-BA94-6C03B889A487}" type="presParOf" srcId="{2DC6314D-AA57-4B44-8099-C85DF3708E9E}" destId="{F6E0F595-FE84-49CA-856F-4649BB7788D0}" srcOrd="3" destOrd="0" presId="urn:microsoft.com/office/officeart/2008/layout/HorizontalMultiLevelHierarchy"/>
    <dgm:cxn modelId="{E5CBC14D-3F3B-467A-B267-36C8AAE672AF}" type="presParOf" srcId="{F6E0F595-FE84-49CA-856F-4649BB7788D0}" destId="{E5C5A1BF-3FD4-4AA1-A5FA-9ABF756A7AD3}" srcOrd="0" destOrd="0" presId="urn:microsoft.com/office/officeart/2008/layout/HorizontalMultiLevelHierarchy"/>
    <dgm:cxn modelId="{4608DE86-43B7-4B04-B30C-7E738C23F1C7}" type="presParOf" srcId="{F6E0F595-FE84-49CA-856F-4649BB7788D0}" destId="{500EBFF1-48D2-4995-A48D-BBA1124AB762}" srcOrd="1" destOrd="0" presId="urn:microsoft.com/office/officeart/2008/layout/HorizontalMultiLevelHierarchy"/>
    <dgm:cxn modelId="{7D9A5077-181A-4149-A9F9-C90EDD3890EC}" type="presParOf" srcId="{BF2736D6-EAB5-4ADA-A11F-56FDF4EAD9DF}" destId="{0C19D8C8-212E-494A-BE1F-EF45EDF23B5B}" srcOrd="2" destOrd="0" presId="urn:microsoft.com/office/officeart/2008/layout/HorizontalMultiLevelHierarchy"/>
    <dgm:cxn modelId="{0C9BCC18-8114-4DF7-9ABF-ED01A3876472}" type="presParOf" srcId="{0C19D8C8-212E-494A-BE1F-EF45EDF23B5B}" destId="{568D073E-6A7D-4B62-8E43-8CA2A36A4F8E}" srcOrd="0" destOrd="0" presId="urn:microsoft.com/office/officeart/2008/layout/HorizontalMultiLevelHierarchy"/>
    <dgm:cxn modelId="{0ED141EC-FC6E-49F6-86FD-FE2D3F4E5276}" type="presParOf" srcId="{BF2736D6-EAB5-4ADA-A11F-56FDF4EAD9DF}" destId="{F13CCC41-9B48-4B65-8EF2-6D274AD75158}" srcOrd="3" destOrd="0" presId="urn:microsoft.com/office/officeart/2008/layout/HorizontalMultiLevelHierarchy"/>
    <dgm:cxn modelId="{01C07A70-08E3-429C-884E-F770CDF4A3E9}" type="presParOf" srcId="{F13CCC41-9B48-4B65-8EF2-6D274AD75158}" destId="{DAFD6DD9-CE28-48CA-B4CA-E34ADD0348AC}" srcOrd="0" destOrd="0" presId="urn:microsoft.com/office/officeart/2008/layout/HorizontalMultiLevelHierarchy"/>
    <dgm:cxn modelId="{70F8B4B9-D051-4F9C-9A4F-4A6DB895536E}" type="presParOf" srcId="{F13CCC41-9B48-4B65-8EF2-6D274AD75158}" destId="{F1A52DF5-E570-40C2-B170-657D47FEA179}" srcOrd="1" destOrd="0" presId="urn:microsoft.com/office/officeart/2008/layout/HorizontalMultiLevelHierarchy"/>
    <dgm:cxn modelId="{B0C0152D-B5BF-494D-888B-9A9CEEB10D98}" type="presParOf" srcId="{F1A52DF5-E570-40C2-B170-657D47FEA179}" destId="{9EA77D3C-4FC0-452A-AEF1-2BC647C385F5}" srcOrd="0" destOrd="0" presId="urn:microsoft.com/office/officeart/2008/layout/HorizontalMultiLevelHierarchy"/>
    <dgm:cxn modelId="{7D7A93CE-4856-4BB8-826E-DCC305FA6240}" type="presParOf" srcId="{9EA77D3C-4FC0-452A-AEF1-2BC647C385F5}" destId="{4E330FDD-040C-4D9A-98CF-946F44DFD115}" srcOrd="0" destOrd="0" presId="urn:microsoft.com/office/officeart/2008/layout/HorizontalMultiLevelHierarchy"/>
    <dgm:cxn modelId="{99605345-842B-49DC-A888-ED9BFD04A956}" type="presParOf" srcId="{F1A52DF5-E570-40C2-B170-657D47FEA179}" destId="{294770F6-E561-4B2C-B1F2-E6CCECE75364}" srcOrd="1" destOrd="0" presId="urn:microsoft.com/office/officeart/2008/layout/HorizontalMultiLevelHierarchy"/>
    <dgm:cxn modelId="{77D29F69-7CB4-4AA6-85FE-4880FC846A3F}" type="presParOf" srcId="{294770F6-E561-4B2C-B1F2-E6CCECE75364}" destId="{B82F273E-317C-42AE-AB04-E27CC8032816}" srcOrd="0" destOrd="0" presId="urn:microsoft.com/office/officeart/2008/layout/HorizontalMultiLevelHierarchy"/>
    <dgm:cxn modelId="{AA4EEF2E-22EF-43E9-BFD5-48C3D0BA53B7}" type="presParOf" srcId="{294770F6-E561-4B2C-B1F2-E6CCECE75364}" destId="{A3EDAC8B-20F3-4B32-AD9E-19804511783B}" srcOrd="1" destOrd="0" presId="urn:microsoft.com/office/officeart/2008/layout/HorizontalMultiLevelHierarchy"/>
    <dgm:cxn modelId="{5299C4BF-D25E-40CD-86C3-9ED83DBD6E72}" type="presParOf" srcId="{F1A52DF5-E570-40C2-B170-657D47FEA179}" destId="{7F3BBA8F-9164-4F10-A72B-3C0B29F90CCC}" srcOrd="2" destOrd="0" presId="urn:microsoft.com/office/officeart/2008/layout/HorizontalMultiLevelHierarchy"/>
    <dgm:cxn modelId="{A24D4DE6-269A-4F6A-8F1F-88EF89C1CD3E}" type="presParOf" srcId="{7F3BBA8F-9164-4F10-A72B-3C0B29F90CCC}" destId="{2094E265-67EF-4F5E-AF2B-5DAA6D2B67C6}" srcOrd="0" destOrd="0" presId="urn:microsoft.com/office/officeart/2008/layout/HorizontalMultiLevelHierarchy"/>
    <dgm:cxn modelId="{C40ED2D0-7751-49FF-B304-3EF57CD1060B}" type="presParOf" srcId="{F1A52DF5-E570-40C2-B170-657D47FEA179}" destId="{C8FE4ABF-FE77-415F-B460-F0D754B53623}" srcOrd="3" destOrd="0" presId="urn:microsoft.com/office/officeart/2008/layout/HorizontalMultiLevelHierarchy"/>
    <dgm:cxn modelId="{4FDF7778-646E-4CD9-B42E-5BCD42044F03}" type="presParOf" srcId="{C8FE4ABF-FE77-415F-B460-F0D754B53623}" destId="{30CB2DB1-65EE-445F-BC36-E0E879555223}" srcOrd="0" destOrd="0" presId="urn:microsoft.com/office/officeart/2008/layout/HorizontalMultiLevelHierarchy"/>
    <dgm:cxn modelId="{B0969BA4-9F56-4B1C-AC07-352880CFD9AC}" type="presParOf" srcId="{C8FE4ABF-FE77-415F-B460-F0D754B53623}" destId="{52ECE594-BA73-4BE9-A01F-DCADF0E5841C}" srcOrd="1" destOrd="0" presId="urn:microsoft.com/office/officeart/2008/layout/HorizontalMultiLevelHierarchy"/>
    <dgm:cxn modelId="{F6E47562-2A1D-41C4-9EEC-BBE467B12957}" type="presParOf" srcId="{F1A52DF5-E570-40C2-B170-657D47FEA179}" destId="{EA5DB635-CE14-474F-B611-ED0B27BA8677}" srcOrd="4" destOrd="0" presId="urn:microsoft.com/office/officeart/2008/layout/HorizontalMultiLevelHierarchy"/>
    <dgm:cxn modelId="{7E6DF4AD-2FAB-403C-B444-5E81B359A421}" type="presParOf" srcId="{EA5DB635-CE14-474F-B611-ED0B27BA8677}" destId="{70BE59CE-0486-4FC7-BD00-A5B49EF96AD9}" srcOrd="0" destOrd="0" presId="urn:microsoft.com/office/officeart/2008/layout/HorizontalMultiLevelHierarchy"/>
    <dgm:cxn modelId="{597E48B9-EE84-412F-A86D-313EB7AC9C37}" type="presParOf" srcId="{F1A52DF5-E570-40C2-B170-657D47FEA179}" destId="{AD025EE1-ECAF-48C9-BA92-5B4FA5DDDDEA}" srcOrd="5" destOrd="0" presId="urn:microsoft.com/office/officeart/2008/layout/HorizontalMultiLevelHierarchy"/>
    <dgm:cxn modelId="{FA7CFEEE-BE21-4098-9EC3-8B0355CF1B32}" type="presParOf" srcId="{AD025EE1-ECAF-48C9-BA92-5B4FA5DDDDEA}" destId="{4E8964CD-6320-4EBF-84E0-A258746B6675}" srcOrd="0" destOrd="0" presId="urn:microsoft.com/office/officeart/2008/layout/HorizontalMultiLevelHierarchy"/>
    <dgm:cxn modelId="{AB27771A-F23D-47E0-B545-2947F48ED517}" type="presParOf" srcId="{AD025EE1-ECAF-48C9-BA92-5B4FA5DDDDEA}" destId="{9BBA4315-3A3B-4E0C-BAC2-433EF7118025}" srcOrd="1" destOrd="0" presId="urn:microsoft.com/office/officeart/2008/layout/HorizontalMultiLevelHierarchy"/>
    <dgm:cxn modelId="{04A145F6-C446-4F35-BB4E-6EF23A4E6C4C}" type="presParOf" srcId="{F1A52DF5-E570-40C2-B170-657D47FEA179}" destId="{023AFC94-9EB7-4659-8D85-672B3F43AEB5}" srcOrd="6" destOrd="0" presId="urn:microsoft.com/office/officeart/2008/layout/HorizontalMultiLevelHierarchy"/>
    <dgm:cxn modelId="{FC06BEE4-8465-44C6-85C2-D00F8BE38FB3}" type="presParOf" srcId="{023AFC94-9EB7-4659-8D85-672B3F43AEB5}" destId="{5D7335C6-6D94-4BFC-8ADA-3B1552DB39B1}" srcOrd="0" destOrd="0" presId="urn:microsoft.com/office/officeart/2008/layout/HorizontalMultiLevelHierarchy"/>
    <dgm:cxn modelId="{8B72C1BE-3B26-4782-80C8-3FA8601BC2F3}" type="presParOf" srcId="{F1A52DF5-E570-40C2-B170-657D47FEA179}" destId="{941A91CB-0E29-4B95-B421-DAC5A17E47CB}" srcOrd="7" destOrd="0" presId="urn:microsoft.com/office/officeart/2008/layout/HorizontalMultiLevelHierarchy"/>
    <dgm:cxn modelId="{58817B22-1E9D-430C-BA65-189D7DF2E458}" type="presParOf" srcId="{941A91CB-0E29-4B95-B421-DAC5A17E47CB}" destId="{6B3F9628-8F4C-4283-B2F9-85FF8194D105}" srcOrd="0" destOrd="0" presId="urn:microsoft.com/office/officeart/2008/layout/HorizontalMultiLevelHierarchy"/>
    <dgm:cxn modelId="{B712FD91-674F-4A17-BFB5-67D1A17C2126}" type="presParOf" srcId="{941A91CB-0E29-4B95-B421-DAC5A17E47CB}" destId="{AB87351A-A588-4BB4-A45D-5DC81EC98EF1}" srcOrd="1" destOrd="0" presId="urn:microsoft.com/office/officeart/2008/layout/HorizontalMultiLevelHierarchy"/>
    <dgm:cxn modelId="{489AEC57-27BF-48B3-A2E2-6B4ACF0264E0}" type="presParOf" srcId="{BF2736D6-EAB5-4ADA-A11F-56FDF4EAD9DF}" destId="{18E3C466-27D7-46D0-BD01-C5C23F8AA0A6}" srcOrd="4" destOrd="0" presId="urn:microsoft.com/office/officeart/2008/layout/HorizontalMultiLevelHierarchy"/>
    <dgm:cxn modelId="{FABEBA0E-E919-492A-A9BB-340536E5A699}" type="presParOf" srcId="{18E3C466-27D7-46D0-BD01-C5C23F8AA0A6}" destId="{92F76B9E-D4D0-485A-A49F-DE287EA92E49}" srcOrd="0" destOrd="0" presId="urn:microsoft.com/office/officeart/2008/layout/HorizontalMultiLevelHierarchy"/>
    <dgm:cxn modelId="{2FC2A278-68B8-41ED-8F8E-176337F30B2A}" type="presParOf" srcId="{BF2736D6-EAB5-4ADA-A11F-56FDF4EAD9DF}" destId="{B78060D0-A139-4D0C-8202-F043F064A213}" srcOrd="5" destOrd="0" presId="urn:microsoft.com/office/officeart/2008/layout/HorizontalMultiLevelHierarchy"/>
    <dgm:cxn modelId="{4A6C2DF2-9C32-45EB-96F9-3E49717363F9}" type="presParOf" srcId="{B78060D0-A139-4D0C-8202-F043F064A213}" destId="{9FB0290C-6DE7-4A38-8034-42E9D25E3EE1}" srcOrd="0" destOrd="0" presId="urn:microsoft.com/office/officeart/2008/layout/HorizontalMultiLevelHierarchy"/>
    <dgm:cxn modelId="{C3344A59-36A6-42DC-8AC1-A322C15EC5CE}" type="presParOf" srcId="{B78060D0-A139-4D0C-8202-F043F064A213}" destId="{B12270D3-3579-4F76-A240-AB81AA5B5BB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823374B-ABE3-4C2B-ADA7-B0AC31A20BF7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31C200-9C65-4413-A31F-B3E84F81DF7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優點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01BFE05-C511-43B1-81E2-0E4E9690A3A5}" type="par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14A13603-3F77-4F07-9B45-6C421F7094A9}" type="sib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B2F2807B-F9C5-4A6B-98C1-1BC301A62CC8}">
      <dgm:prSet phldrT="[文字]" custT="1"/>
      <dgm:spPr>
        <a:solidFill>
          <a:srgbClr val="EDDBDB">
            <a:alpha val="90000"/>
          </a:srgb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結合了文字、圖片、聲音、動畫及影像，並可將觸角伸向全世界。</a:t>
          </a:r>
          <a:endParaRPr lang="zh-TW" altLang="en-US" sz="24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95CA3A6-56E3-451D-BF5A-3D26BF7ECDC4}" type="par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9A9C8FA6-AD39-463C-945D-75F51B0BD94A}" type="sib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749EF94F-7D18-4C3D-A247-9DA756597342}">
      <dgm:prSet phldrT="[文字]" custT="1"/>
      <dgm:spPr>
        <a:solidFill>
          <a:srgbClr val="EDDBDB">
            <a:alpha val="90000"/>
          </a:srgb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以很低的代價來提供資訊給其目標顧客。</a:t>
          </a:r>
          <a:endParaRPr lang="zh-TW" altLang="en-US" sz="24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14B2AA5-37CD-4F8A-9237-23044B22038B}" type="par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769E3713-9A26-421F-89AA-4DAA9C7329B1}" type="sib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14E11EE7-0A81-4803-8491-CD932E7EC164}">
      <dgm:prSet phldrT="[文字]" custT="1"/>
      <dgm:spPr>
        <a:solidFill>
          <a:srgbClr val="EDDBDB">
            <a:alpha val="90000"/>
          </a:srgb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迅速地接觸到存在全球市場中的大量顧客。</a:t>
          </a:r>
          <a:endParaRPr lang="zh-TW" altLang="en-US" sz="24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F5EB322-F8C4-4E59-BCE6-E988958192A7}" type="parTrans" cxnId="{4923AEAE-A711-471A-ADFD-ED2296F8A86E}">
      <dgm:prSet/>
      <dgm:spPr/>
      <dgm:t>
        <a:bodyPr/>
        <a:lstStyle/>
        <a:p>
          <a:endParaRPr lang="zh-TW" altLang="en-US"/>
        </a:p>
      </dgm:t>
    </dgm:pt>
    <dgm:pt modelId="{7A792AC2-0A98-47C5-8936-CAB200FDB0E2}" type="sibTrans" cxnId="{4923AEAE-A711-471A-ADFD-ED2296F8A86E}">
      <dgm:prSet/>
      <dgm:spPr/>
      <dgm:t>
        <a:bodyPr/>
        <a:lstStyle/>
        <a:p>
          <a:endParaRPr lang="zh-TW" altLang="en-US"/>
        </a:p>
      </dgm:t>
    </dgm:pt>
    <dgm:pt modelId="{04C5F454-D8CA-47F9-9FC6-6D10F6C44471}" type="pres">
      <dgm:prSet presAssocID="{4823374B-ABE3-4C2B-ADA7-B0AC31A20B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581F26-482F-4720-B6B9-BD386FE81F55}" type="pres">
      <dgm:prSet presAssocID="{A431C200-9C65-4413-A31F-B3E84F81DF72}" presName="composite" presStyleCnt="0"/>
      <dgm:spPr/>
    </dgm:pt>
    <dgm:pt modelId="{91FB1F4D-49C9-46F4-AAA6-7431BE4970C1}" type="pres">
      <dgm:prSet presAssocID="{A431C200-9C65-4413-A31F-B3E84F81DF72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E379FE-977C-4326-B805-61AC6E73F553}" type="pres">
      <dgm:prSet presAssocID="{A431C200-9C65-4413-A31F-B3E84F81DF7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BF5ED8-3AB3-4DC7-B14A-E22AF8B2C6D1}" type="presOf" srcId="{4823374B-ABE3-4C2B-ADA7-B0AC31A20BF7}" destId="{04C5F454-D8CA-47F9-9FC6-6D10F6C44471}" srcOrd="0" destOrd="0" presId="urn:microsoft.com/office/officeart/2005/8/layout/hList1"/>
    <dgm:cxn modelId="{3B23898F-0EFB-4EA2-B0E7-92E0C02DEE14}" type="presOf" srcId="{749EF94F-7D18-4C3D-A247-9DA756597342}" destId="{DDE379FE-977C-4326-B805-61AC6E73F553}" srcOrd="0" destOrd="1" presId="urn:microsoft.com/office/officeart/2005/8/layout/hList1"/>
    <dgm:cxn modelId="{C846EB83-77D6-4D38-8885-281A9A8B4A93}" srcId="{4823374B-ABE3-4C2B-ADA7-B0AC31A20BF7}" destId="{A431C200-9C65-4413-A31F-B3E84F81DF72}" srcOrd="0" destOrd="0" parTransId="{901BFE05-C511-43B1-81E2-0E4E9690A3A5}" sibTransId="{14A13603-3F77-4F07-9B45-6C421F7094A9}"/>
    <dgm:cxn modelId="{4923AEAE-A711-471A-ADFD-ED2296F8A86E}" srcId="{A431C200-9C65-4413-A31F-B3E84F81DF72}" destId="{14E11EE7-0A81-4803-8491-CD932E7EC164}" srcOrd="2" destOrd="0" parTransId="{0F5EB322-F8C4-4E59-BCE6-E988958192A7}" sibTransId="{7A792AC2-0A98-47C5-8936-CAB200FDB0E2}"/>
    <dgm:cxn modelId="{688B95C2-51DF-4C23-B085-2F9E69B75ED1}" srcId="{A431C200-9C65-4413-A31F-B3E84F81DF72}" destId="{B2F2807B-F9C5-4A6B-98C1-1BC301A62CC8}" srcOrd="0" destOrd="0" parTransId="{A95CA3A6-56E3-451D-BF5A-3D26BF7ECDC4}" sibTransId="{9A9C8FA6-AD39-463C-945D-75F51B0BD94A}"/>
    <dgm:cxn modelId="{4FB23487-64CC-4257-B397-1F8CFDFD527A}" srcId="{A431C200-9C65-4413-A31F-B3E84F81DF72}" destId="{749EF94F-7D18-4C3D-A247-9DA756597342}" srcOrd="1" destOrd="0" parTransId="{014B2AA5-37CD-4F8A-9237-23044B22038B}" sibTransId="{769E3713-9A26-421F-89AA-4DAA9C7329B1}"/>
    <dgm:cxn modelId="{3F59E8F9-9C6A-4D90-89C5-D583C70BC544}" type="presOf" srcId="{14E11EE7-0A81-4803-8491-CD932E7EC164}" destId="{DDE379FE-977C-4326-B805-61AC6E73F553}" srcOrd="0" destOrd="2" presId="urn:microsoft.com/office/officeart/2005/8/layout/hList1"/>
    <dgm:cxn modelId="{20221FA7-6E50-432B-A3B6-FD8A198C6A15}" type="presOf" srcId="{B2F2807B-F9C5-4A6B-98C1-1BC301A62CC8}" destId="{DDE379FE-977C-4326-B805-61AC6E73F553}" srcOrd="0" destOrd="0" presId="urn:microsoft.com/office/officeart/2005/8/layout/hList1"/>
    <dgm:cxn modelId="{57DAFEC6-F4C7-407C-B058-B7A13C087D12}" type="presOf" srcId="{A431C200-9C65-4413-A31F-B3E84F81DF72}" destId="{91FB1F4D-49C9-46F4-AAA6-7431BE4970C1}" srcOrd="0" destOrd="0" presId="urn:microsoft.com/office/officeart/2005/8/layout/hList1"/>
    <dgm:cxn modelId="{9CD696F2-0FB5-4F93-9849-9B92107DC3C4}" type="presParOf" srcId="{04C5F454-D8CA-47F9-9FC6-6D10F6C44471}" destId="{E1581F26-482F-4720-B6B9-BD386FE81F55}" srcOrd="0" destOrd="0" presId="urn:microsoft.com/office/officeart/2005/8/layout/hList1"/>
    <dgm:cxn modelId="{17EE47CB-2E9D-4077-81F5-1BC85C14A14D}" type="presParOf" srcId="{E1581F26-482F-4720-B6B9-BD386FE81F55}" destId="{91FB1F4D-49C9-46F4-AAA6-7431BE4970C1}" srcOrd="0" destOrd="0" presId="urn:microsoft.com/office/officeart/2005/8/layout/hList1"/>
    <dgm:cxn modelId="{A17AA11D-0FD1-4588-9227-8B7CF54042E1}" type="presParOf" srcId="{E1581F26-482F-4720-B6B9-BD386FE81F55}" destId="{DDE379FE-977C-4326-B805-61AC6E73F5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目標顧客的媒體習慣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產品特性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FFE9C1-8DD6-4989-AAC3-0B713D2D433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訊息表現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4BEEAD-9639-4DD5-A173-CEBBE66904C2}" type="sib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902CEF-40EA-47CC-8C7F-12DECC4618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成本因素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3FA9F6-1B4D-4666-A3AD-1F0BE3FB75E8}" type="sib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6EC3F02-A1ED-4FB6-ADF3-D528E4E9F08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媒體的彈性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ECB786-1183-4EE3-A66B-9243F1D9FBFD}" type="par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D76764-9C88-4638-89CD-42EC5F4FF794}" type="sib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1FFC8E6-A517-4E27-8DFF-515A5CBBB58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噪音干擾度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4037037-D99F-4006-A570-751F6CA7EA76}" type="parTrans" cxnId="{02180C09-4299-4A24-9A12-09A6521985DD}">
      <dgm:prSet/>
      <dgm:spPr/>
      <dgm:t>
        <a:bodyPr/>
        <a:lstStyle/>
        <a:p>
          <a:endParaRPr lang="zh-TW" altLang="en-US"/>
        </a:p>
      </dgm:t>
    </dgm:pt>
    <dgm:pt modelId="{22CEF023-1CAC-4DAA-87F8-788854CA4284}" type="sibTrans" cxnId="{02180C09-4299-4A24-9A12-09A6521985DD}">
      <dgm:prSet/>
      <dgm:spPr/>
      <dgm:t>
        <a:bodyPr/>
        <a:lstStyle/>
        <a:p>
          <a:endParaRPr lang="zh-TW" altLang="en-US"/>
        </a:p>
      </dgm:t>
    </dgm:pt>
    <dgm:pt modelId="{3F01C675-0E8C-432C-9A61-77CA6EC647B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媒體的生命週期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F37B9B8-0131-45C1-A0FE-59DA3A60A6DF}" type="parTrans" cxnId="{630F7DA7-8B8D-4CC6-A615-E46E5508A541}">
      <dgm:prSet/>
      <dgm:spPr/>
      <dgm:t>
        <a:bodyPr/>
        <a:lstStyle/>
        <a:p>
          <a:endParaRPr lang="zh-TW" altLang="en-US"/>
        </a:p>
      </dgm:t>
    </dgm:pt>
    <dgm:pt modelId="{DEA7FEB5-A73F-437B-BB05-9BA8E020CE5B}" type="sibTrans" cxnId="{630F7DA7-8B8D-4CC6-A615-E46E5508A541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7" custScaleX="1122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6A1044C-5A23-4DDC-9F74-CC0A79B401EA}" type="pres">
      <dgm:prSet presAssocID="{143FA9F6-1B4D-4666-A3AD-1F0BE3FB75E8}" presName="sibTrans" presStyleCnt="0"/>
      <dgm:spPr/>
      <dgm:t>
        <a:bodyPr/>
        <a:lstStyle/>
        <a:p>
          <a:endParaRPr lang="zh-TW" altLang="en-US"/>
        </a:p>
      </dgm:t>
    </dgm:pt>
    <dgm:pt modelId="{519E7015-12AB-4743-AE72-8327EFD0B7ED}" type="pres">
      <dgm:prSet presAssocID="{16EC3F02-A1ED-4FB6-ADF3-D528E4E9F080}" presName="node" presStyleLbl="node1" presStyleIdx="4" presStyleCnt="7" custScaleX="1106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6AA0833-C468-441D-B68A-E3CA29810CC5}" type="pres">
      <dgm:prSet presAssocID="{45D76764-9C88-4638-89CD-42EC5F4FF794}" presName="sibTrans" presStyleCnt="0"/>
      <dgm:spPr/>
    </dgm:pt>
    <dgm:pt modelId="{0F347B83-52A6-4BF7-9143-3455C2B38209}" type="pres">
      <dgm:prSet presAssocID="{41FFC8E6-A517-4E27-8DFF-515A5CBBB589}" presName="node" presStyleLbl="node1" presStyleIdx="5" presStyleCnt="7" custScaleX="1106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53580E-7167-4479-9ADD-77D9D962F159}" type="pres">
      <dgm:prSet presAssocID="{22CEF023-1CAC-4DAA-87F8-788854CA4284}" presName="sibTrans" presStyleCnt="0"/>
      <dgm:spPr/>
    </dgm:pt>
    <dgm:pt modelId="{F4789487-3F00-487A-A670-9E6E51C99CAF}" type="pres">
      <dgm:prSet presAssocID="{3F01C675-0E8C-432C-9A61-77CA6EC647B7}" presName="node" presStyleLbl="node1" presStyleIdx="6" presStyleCnt="7" custScaleX="1132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630F7DA7-8B8D-4CC6-A615-E46E5508A541}" srcId="{DAA43C58-D23A-420E-8913-BABFFEB08633}" destId="{3F01C675-0E8C-432C-9A61-77CA6EC647B7}" srcOrd="6" destOrd="0" parTransId="{BF37B9B8-0131-45C1-A0FE-59DA3A60A6DF}" sibTransId="{DEA7FEB5-A73F-437B-BB05-9BA8E020CE5B}"/>
    <dgm:cxn modelId="{59BC234C-D7A7-43D5-9D13-12C7BC58F71A}" srcId="{DAA43C58-D23A-420E-8913-BABFFEB08633}" destId="{16EC3F02-A1ED-4FB6-ADF3-D528E4E9F080}" srcOrd="4" destOrd="0" parTransId="{69ECB786-1183-4EE3-A66B-9243F1D9FBFD}" sibTransId="{45D76764-9C88-4638-89CD-42EC5F4FF794}"/>
    <dgm:cxn modelId="{928F7B73-95BC-4FDE-BAA1-A692989CC516}" type="presOf" srcId="{AEFFE9C1-8DD6-4989-AAC3-0B713D2D4331}" destId="{B147493B-2ACF-4210-A434-F82BF65829C3}" srcOrd="0" destOrd="0" presId="urn:microsoft.com/office/officeart/2005/8/layout/default"/>
    <dgm:cxn modelId="{7377A506-C560-4059-838D-2468B38A635F}" type="presOf" srcId="{3F01C675-0E8C-432C-9A61-77CA6EC647B7}" destId="{F4789487-3F00-487A-A670-9E6E51C99CAF}" srcOrd="0" destOrd="0" presId="urn:microsoft.com/office/officeart/2005/8/layout/default"/>
    <dgm:cxn modelId="{58496AF8-35CB-44F1-B1DD-C82E90BACE23}" type="presOf" srcId="{1B57BCC4-E97C-4E6A-AC6F-3D345A005198}" destId="{05542A5E-26ED-4234-8664-29E163BCDDA0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02180C09-4299-4A24-9A12-09A6521985DD}" srcId="{DAA43C58-D23A-420E-8913-BABFFEB08633}" destId="{41FFC8E6-A517-4E27-8DFF-515A5CBBB589}" srcOrd="5" destOrd="0" parTransId="{84037037-D99F-4006-A570-751F6CA7EA76}" sibTransId="{22CEF023-1CAC-4DAA-87F8-788854CA4284}"/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F52FDE5C-7F19-4384-8C54-2C2200013BCC}" type="presOf" srcId="{25902CEF-40EA-47CC-8C7F-12DECC46187A}" destId="{5A976926-F4C1-4A14-B3EE-713C690953DE}" srcOrd="0" destOrd="0" presId="urn:microsoft.com/office/officeart/2005/8/layout/default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D1CE28B9-851F-4522-89AB-33BA2A65F749}" type="presOf" srcId="{DAA43C58-D23A-420E-8913-BABFFEB08633}" destId="{76095A23-A959-4D82-8209-F4E6C9D8BD50}" srcOrd="0" destOrd="0" presId="urn:microsoft.com/office/officeart/2005/8/layout/default"/>
    <dgm:cxn modelId="{3DD070D4-B291-4411-BA41-8CB6324C1B14}" type="presOf" srcId="{41FFC8E6-A517-4E27-8DFF-515A5CBBB589}" destId="{0F347B83-52A6-4BF7-9143-3455C2B38209}" srcOrd="0" destOrd="0" presId="urn:microsoft.com/office/officeart/2005/8/layout/default"/>
    <dgm:cxn modelId="{5AF06B0E-FEC7-42D1-8174-48B773DE931B}" type="presOf" srcId="{16EC3F02-A1ED-4FB6-ADF3-D528E4E9F080}" destId="{519E7015-12AB-4743-AE72-8327EFD0B7ED}" srcOrd="0" destOrd="0" presId="urn:microsoft.com/office/officeart/2005/8/layout/default"/>
    <dgm:cxn modelId="{5BF21F23-CA46-41A1-9586-19419BFA92C3}" type="presOf" srcId="{990438B5-C578-48F7-9400-D2C7C6FD596E}" destId="{FA2DFF8C-377F-46BC-B51A-AE7A5145C0B7}" srcOrd="0" destOrd="0" presId="urn:microsoft.com/office/officeart/2005/8/layout/default"/>
    <dgm:cxn modelId="{F208CC7D-50B3-4012-A949-7526515BB8F8}" type="presParOf" srcId="{76095A23-A959-4D82-8209-F4E6C9D8BD50}" destId="{05542A5E-26ED-4234-8664-29E163BCDDA0}" srcOrd="0" destOrd="0" presId="urn:microsoft.com/office/officeart/2005/8/layout/default"/>
    <dgm:cxn modelId="{6580052B-31BB-4041-AB7F-440C34D5DEA0}" type="presParOf" srcId="{76095A23-A959-4D82-8209-F4E6C9D8BD50}" destId="{5C5C3C28-DBB1-4E45-8E82-71B280824AC3}" srcOrd="1" destOrd="0" presId="urn:microsoft.com/office/officeart/2005/8/layout/default"/>
    <dgm:cxn modelId="{E2CBED94-A60B-4965-865E-F4098832F519}" type="presParOf" srcId="{76095A23-A959-4D82-8209-F4E6C9D8BD50}" destId="{FA2DFF8C-377F-46BC-B51A-AE7A5145C0B7}" srcOrd="2" destOrd="0" presId="urn:microsoft.com/office/officeart/2005/8/layout/default"/>
    <dgm:cxn modelId="{B34A4233-ECB7-4B92-A999-9F6F6A57B714}" type="presParOf" srcId="{76095A23-A959-4D82-8209-F4E6C9D8BD50}" destId="{2E5BB301-3918-4EAA-B6D6-A20E41E89F31}" srcOrd="3" destOrd="0" presId="urn:microsoft.com/office/officeart/2005/8/layout/default"/>
    <dgm:cxn modelId="{00E0C0F3-9357-4836-847A-549ECA2FD40B}" type="presParOf" srcId="{76095A23-A959-4D82-8209-F4E6C9D8BD50}" destId="{B147493B-2ACF-4210-A434-F82BF65829C3}" srcOrd="4" destOrd="0" presId="urn:microsoft.com/office/officeart/2005/8/layout/default"/>
    <dgm:cxn modelId="{8EAF7CA9-31B9-4A6F-A56A-292F77FEBDA9}" type="presParOf" srcId="{76095A23-A959-4D82-8209-F4E6C9D8BD50}" destId="{D67671A4-B6EE-45B4-A4A9-27714A682E06}" srcOrd="5" destOrd="0" presId="urn:microsoft.com/office/officeart/2005/8/layout/default"/>
    <dgm:cxn modelId="{53728ABB-19B5-4388-AF88-98743E845E8F}" type="presParOf" srcId="{76095A23-A959-4D82-8209-F4E6C9D8BD50}" destId="{5A976926-F4C1-4A14-B3EE-713C690953DE}" srcOrd="6" destOrd="0" presId="urn:microsoft.com/office/officeart/2005/8/layout/default"/>
    <dgm:cxn modelId="{510A532A-8232-46F4-B489-90B92AE3CBDF}" type="presParOf" srcId="{76095A23-A959-4D82-8209-F4E6C9D8BD50}" destId="{16A1044C-5A23-4DDC-9F74-CC0A79B401EA}" srcOrd="7" destOrd="0" presId="urn:microsoft.com/office/officeart/2005/8/layout/default"/>
    <dgm:cxn modelId="{BE11F9DB-3FB7-4749-959A-0AAFAB0CE284}" type="presParOf" srcId="{76095A23-A959-4D82-8209-F4E6C9D8BD50}" destId="{519E7015-12AB-4743-AE72-8327EFD0B7ED}" srcOrd="8" destOrd="0" presId="urn:microsoft.com/office/officeart/2005/8/layout/default"/>
    <dgm:cxn modelId="{0AD3684E-9CCF-44DB-9165-6C57B4CF5B02}" type="presParOf" srcId="{76095A23-A959-4D82-8209-F4E6C9D8BD50}" destId="{B6AA0833-C468-441D-B68A-E3CA29810CC5}" srcOrd="9" destOrd="0" presId="urn:microsoft.com/office/officeart/2005/8/layout/default"/>
    <dgm:cxn modelId="{A1BA2C4B-D660-48CF-80D1-AC737B3A9DAE}" type="presParOf" srcId="{76095A23-A959-4D82-8209-F4E6C9D8BD50}" destId="{0F347B83-52A6-4BF7-9143-3455C2B38209}" srcOrd="10" destOrd="0" presId="urn:microsoft.com/office/officeart/2005/8/layout/default"/>
    <dgm:cxn modelId="{AC59DAFB-A89B-4706-97E7-793E92451A4F}" type="presParOf" srcId="{76095A23-A959-4D82-8209-F4E6C9D8BD50}" destId="{7553580E-7167-4479-9ADD-77D9D962F159}" srcOrd="11" destOrd="0" presId="urn:microsoft.com/office/officeart/2005/8/layout/default"/>
    <dgm:cxn modelId="{BCE0E2AB-1F7D-4928-914B-968ED77FAB4B}" type="presParOf" srcId="{76095A23-A959-4D82-8209-F4E6C9D8BD50}" destId="{F4789487-3F00-487A-A670-9E6E51C99CA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DB8BE40-3332-47D4-BD71-7E2F782258D0}" type="doc">
      <dgm:prSet loTypeId="urn:microsoft.com/office/officeart/2005/8/layout/radial1" loCatId="relationship" qsTypeId="urn:microsoft.com/office/officeart/2005/8/quickstyle/3d1" qsCatId="3D" csTypeId="urn:microsoft.com/office/officeart/2005/8/colors/colorful3" csCatId="colorful" phldr="1"/>
      <dgm:spPr/>
    </dgm:pt>
    <dgm:pt modelId="{44579A86-084A-4E62-B9A7-8E2D40AB0336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8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考慮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8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因素 </a:t>
          </a:r>
        </a:p>
      </dgm:t>
    </dgm:pt>
    <dgm:pt modelId="{3ACFC9B4-08CB-4B71-85E7-27E99C9340DD}" type="parTrans" cxnId="{EBE5179C-5B32-4193-AFB4-814560FE752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6B8F6A55-0E96-4293-9AE4-3B3893BAA55F}" type="sibTrans" cxnId="{EBE5179C-5B32-4193-AFB4-814560FE752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73570314-D52A-4783-B1A1-79B9A8C053EA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1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該媒體工具實際涵蓋面 </a:t>
          </a:r>
        </a:p>
      </dgm:t>
    </dgm:pt>
    <dgm:pt modelId="{BD5F7957-7DBD-429C-BBD0-FBD4A8402D08}" type="parTrans" cxnId="{52684D4A-7662-41B6-AEF8-69008C641BD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143476DC-2A60-4660-B937-63B0AD5B4FBE}" type="sibTrans" cxnId="{52684D4A-7662-41B6-AEF8-69008C641BD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8F99F2CC-8C5A-4078-BA0C-98008016F41F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2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視聽眾</a:t>
          </a:r>
          <a:br>
            <a:rPr kumimoji="1" lang="zh-TW" altLang="en-US" sz="22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2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數目 </a:t>
          </a:r>
        </a:p>
      </dgm:t>
    </dgm:pt>
    <dgm:pt modelId="{867D7547-1430-466D-940C-F28CC12D5F3B}" type="parTrans" cxnId="{A2559E50-AA2D-4F35-B7B6-8ADF81B4B75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37132A96-7F09-4E47-A4E5-5853A3EC7054}" type="sibTrans" cxnId="{A2559E50-AA2D-4F35-B7B6-8ADF81B4B75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3EF1BE4D-5D3E-4CAF-AA2D-4EAD86356F73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1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有效的</a:t>
          </a:r>
          <a:br>
            <a:rPr kumimoji="1" lang="zh-TW" altLang="en-US" sz="21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1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視聽眾數目 </a:t>
          </a:r>
        </a:p>
      </dgm:t>
    </dgm:pt>
    <dgm:pt modelId="{806DF3CC-6AAF-4FAF-B471-61313B07CF64}" type="parTrans" cxnId="{69378EAD-66EA-4BB4-834B-0156C90C696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8F5610A0-AD06-4902-B019-3282847DC91D}" type="sibTrans" cxnId="{69378EAD-66EA-4BB4-834B-0156C90C696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F76DA35A-1A90-4396-81FF-47FC0621EBD9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1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有效展露的視聽眾</a:t>
          </a:r>
        </a:p>
      </dgm:t>
    </dgm:pt>
    <dgm:pt modelId="{C0E40054-E29E-4ED2-8844-6AF39432A693}" type="parTrans" cxnId="{C31095B2-980C-4B43-BDA7-AD7E90D1A3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E5583812-0256-42C4-B043-BC616458FBD9}" type="sibTrans" cxnId="{C31095B2-980C-4B43-BDA7-AD7E90D1A3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0FE8991E-ABC6-4D6B-96C0-69721E96AC82}" type="pres">
      <dgm:prSet presAssocID="{DDB8BE40-3332-47D4-BD71-7E2F782258D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FFD82A-8EDB-4058-9849-C3E9399AB0CF}" type="pres">
      <dgm:prSet presAssocID="{44579A86-084A-4E62-B9A7-8E2D40AB0336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1C8C7C70-E6DA-4467-A113-F3723C47D5E2}" type="pres">
      <dgm:prSet presAssocID="{BD5F7957-7DBD-429C-BBD0-FBD4A8402D08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A5755B1F-39CE-494D-96AA-9861DE29BB76}" type="pres">
      <dgm:prSet presAssocID="{BD5F7957-7DBD-429C-BBD0-FBD4A8402D08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8F7BCA91-387C-4CE8-A988-DE4D803B0A29}" type="pres">
      <dgm:prSet presAssocID="{73570314-D52A-4783-B1A1-79B9A8C053EA}" presName="node" presStyleLbl="node1" presStyleIdx="0" presStyleCnt="4" custScaleX="115938" custScaleY="1089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0289B7-C267-4953-9EFE-F0A920E5CD17}" type="pres">
      <dgm:prSet presAssocID="{867D7547-1430-466D-940C-F28CC12D5F3B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28471EF1-8CD5-46E4-A658-8028DA1252DE}" type="pres">
      <dgm:prSet presAssocID="{867D7547-1430-466D-940C-F28CC12D5F3B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6BEEB237-86FE-4607-8824-5689000D54C4}" type="pres">
      <dgm:prSet presAssocID="{8F99F2CC-8C5A-4078-BA0C-98008016F41F}" presName="node" presStyleLbl="node1" presStyleIdx="1" presStyleCnt="4" custScaleX="112068" custScaleY="1064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2D5D8B-3408-4291-AD23-2887E7F6DF6B}" type="pres">
      <dgm:prSet presAssocID="{806DF3CC-6AAF-4FAF-B471-61313B07CF64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88B56A65-DDBF-4A31-A3F4-04A0E83627FD}" type="pres">
      <dgm:prSet presAssocID="{806DF3CC-6AAF-4FAF-B471-61313B07CF64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DD2D4627-DA30-4429-BAD1-A471DEE612F1}" type="pres">
      <dgm:prSet presAssocID="{3EF1BE4D-5D3E-4CAF-AA2D-4EAD86356F73}" presName="node" presStyleLbl="node1" presStyleIdx="2" presStyleCnt="4" custScaleX="112068" custScaleY="1064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D8444D-8383-49C0-8F89-66D9A90830E0}" type="pres">
      <dgm:prSet presAssocID="{C0E40054-E29E-4ED2-8844-6AF39432A693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2FAC47F3-5291-437D-B681-88FA03DFC8A3}" type="pres">
      <dgm:prSet presAssocID="{C0E40054-E29E-4ED2-8844-6AF39432A693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1C8ECA55-5BD6-42C7-8E8B-5CD9E63D761A}" type="pres">
      <dgm:prSet presAssocID="{F76DA35A-1A90-4396-81FF-47FC0621EBD9}" presName="node" presStyleLbl="node1" presStyleIdx="3" presStyleCnt="4" custScaleX="112068" custScaleY="1064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9378EAD-66EA-4BB4-834B-0156C90C696B}" srcId="{44579A86-084A-4E62-B9A7-8E2D40AB0336}" destId="{3EF1BE4D-5D3E-4CAF-AA2D-4EAD86356F73}" srcOrd="2" destOrd="0" parTransId="{806DF3CC-6AAF-4FAF-B471-61313B07CF64}" sibTransId="{8F5610A0-AD06-4902-B019-3282847DC91D}"/>
    <dgm:cxn modelId="{9FE073B1-35FF-4970-8574-3783038E5F33}" type="presOf" srcId="{806DF3CC-6AAF-4FAF-B471-61313B07CF64}" destId="{88B56A65-DDBF-4A31-A3F4-04A0E83627FD}" srcOrd="1" destOrd="0" presId="urn:microsoft.com/office/officeart/2005/8/layout/radial1"/>
    <dgm:cxn modelId="{EBE5179C-5B32-4193-AFB4-814560FE7528}" srcId="{DDB8BE40-3332-47D4-BD71-7E2F782258D0}" destId="{44579A86-084A-4E62-B9A7-8E2D40AB0336}" srcOrd="0" destOrd="0" parTransId="{3ACFC9B4-08CB-4B71-85E7-27E99C9340DD}" sibTransId="{6B8F6A55-0E96-4293-9AE4-3B3893BAA55F}"/>
    <dgm:cxn modelId="{A1F5DE72-ABDF-4990-8071-B6E533CD59B5}" type="presOf" srcId="{806DF3CC-6AAF-4FAF-B471-61313B07CF64}" destId="{F22D5D8B-3408-4291-AD23-2887E7F6DF6B}" srcOrd="0" destOrd="0" presId="urn:microsoft.com/office/officeart/2005/8/layout/radial1"/>
    <dgm:cxn modelId="{6A8CF40A-2761-4B2E-9147-57C96C352A31}" type="presOf" srcId="{73570314-D52A-4783-B1A1-79B9A8C053EA}" destId="{8F7BCA91-387C-4CE8-A988-DE4D803B0A29}" srcOrd="0" destOrd="0" presId="urn:microsoft.com/office/officeart/2005/8/layout/radial1"/>
    <dgm:cxn modelId="{D970CFA2-C126-478B-8C70-0D0FD9C2C248}" type="presOf" srcId="{867D7547-1430-466D-940C-F28CC12D5F3B}" destId="{3C0289B7-C267-4953-9EFE-F0A920E5CD17}" srcOrd="0" destOrd="0" presId="urn:microsoft.com/office/officeart/2005/8/layout/radial1"/>
    <dgm:cxn modelId="{CBADAB4F-D48D-4FA3-B5A2-F5A523961B93}" type="presOf" srcId="{BD5F7957-7DBD-429C-BBD0-FBD4A8402D08}" destId="{A5755B1F-39CE-494D-96AA-9861DE29BB76}" srcOrd="1" destOrd="0" presId="urn:microsoft.com/office/officeart/2005/8/layout/radial1"/>
    <dgm:cxn modelId="{5CF51FD7-8D62-4469-93F2-DC982BD51A91}" type="presOf" srcId="{C0E40054-E29E-4ED2-8844-6AF39432A693}" destId="{2FAC47F3-5291-437D-B681-88FA03DFC8A3}" srcOrd="1" destOrd="0" presId="urn:microsoft.com/office/officeart/2005/8/layout/radial1"/>
    <dgm:cxn modelId="{B8DEC75B-21C9-43DC-A299-38CCD37EE132}" type="presOf" srcId="{DDB8BE40-3332-47D4-BD71-7E2F782258D0}" destId="{0FE8991E-ABC6-4D6B-96C0-69721E96AC82}" srcOrd="0" destOrd="0" presId="urn:microsoft.com/office/officeart/2005/8/layout/radial1"/>
    <dgm:cxn modelId="{A2559E50-AA2D-4F35-B7B6-8ADF81B4B759}" srcId="{44579A86-084A-4E62-B9A7-8E2D40AB0336}" destId="{8F99F2CC-8C5A-4078-BA0C-98008016F41F}" srcOrd="1" destOrd="0" parTransId="{867D7547-1430-466D-940C-F28CC12D5F3B}" sibTransId="{37132A96-7F09-4E47-A4E5-5853A3EC7054}"/>
    <dgm:cxn modelId="{F4AB7940-2781-4A39-89C4-E161D06484FC}" type="presOf" srcId="{C0E40054-E29E-4ED2-8844-6AF39432A693}" destId="{FBD8444D-8383-49C0-8F89-66D9A90830E0}" srcOrd="0" destOrd="0" presId="urn:microsoft.com/office/officeart/2005/8/layout/radial1"/>
    <dgm:cxn modelId="{F172B85D-D95D-4FC7-B13B-D3686EADB727}" type="presOf" srcId="{44579A86-084A-4E62-B9A7-8E2D40AB0336}" destId="{9BFFD82A-8EDB-4058-9849-C3E9399AB0CF}" srcOrd="0" destOrd="0" presId="urn:microsoft.com/office/officeart/2005/8/layout/radial1"/>
    <dgm:cxn modelId="{C31095B2-980C-4B43-BDA7-AD7E90D1A3FA}" srcId="{44579A86-084A-4E62-B9A7-8E2D40AB0336}" destId="{F76DA35A-1A90-4396-81FF-47FC0621EBD9}" srcOrd="3" destOrd="0" parTransId="{C0E40054-E29E-4ED2-8844-6AF39432A693}" sibTransId="{E5583812-0256-42C4-B043-BC616458FBD9}"/>
    <dgm:cxn modelId="{52684D4A-7662-41B6-AEF8-69008C641BD2}" srcId="{44579A86-084A-4E62-B9A7-8E2D40AB0336}" destId="{73570314-D52A-4783-B1A1-79B9A8C053EA}" srcOrd="0" destOrd="0" parTransId="{BD5F7957-7DBD-429C-BBD0-FBD4A8402D08}" sibTransId="{143476DC-2A60-4660-B937-63B0AD5B4FBE}"/>
    <dgm:cxn modelId="{FD2817D7-2025-4BDD-B182-6C351486C655}" type="presOf" srcId="{BD5F7957-7DBD-429C-BBD0-FBD4A8402D08}" destId="{1C8C7C70-E6DA-4467-A113-F3723C47D5E2}" srcOrd="0" destOrd="0" presId="urn:microsoft.com/office/officeart/2005/8/layout/radial1"/>
    <dgm:cxn modelId="{6566048A-36AE-49D7-BFF3-B2A1AF892476}" type="presOf" srcId="{3EF1BE4D-5D3E-4CAF-AA2D-4EAD86356F73}" destId="{DD2D4627-DA30-4429-BAD1-A471DEE612F1}" srcOrd="0" destOrd="0" presId="urn:microsoft.com/office/officeart/2005/8/layout/radial1"/>
    <dgm:cxn modelId="{AF8E9F43-D029-4E24-8B06-BB955858B9CC}" type="presOf" srcId="{8F99F2CC-8C5A-4078-BA0C-98008016F41F}" destId="{6BEEB237-86FE-4607-8824-5689000D54C4}" srcOrd="0" destOrd="0" presId="urn:microsoft.com/office/officeart/2005/8/layout/radial1"/>
    <dgm:cxn modelId="{C0C1FC11-DC66-44EC-BDC1-4FE13D86A74D}" type="presOf" srcId="{F76DA35A-1A90-4396-81FF-47FC0621EBD9}" destId="{1C8ECA55-5BD6-42C7-8E8B-5CD9E63D761A}" srcOrd="0" destOrd="0" presId="urn:microsoft.com/office/officeart/2005/8/layout/radial1"/>
    <dgm:cxn modelId="{DD432CA6-AE47-4DEB-8026-76B278A213DD}" type="presOf" srcId="{867D7547-1430-466D-940C-F28CC12D5F3B}" destId="{28471EF1-8CD5-46E4-A658-8028DA1252DE}" srcOrd="1" destOrd="0" presId="urn:microsoft.com/office/officeart/2005/8/layout/radial1"/>
    <dgm:cxn modelId="{9400DB4E-4AD3-425E-B822-7FE90CCD770B}" type="presParOf" srcId="{0FE8991E-ABC6-4D6B-96C0-69721E96AC82}" destId="{9BFFD82A-8EDB-4058-9849-C3E9399AB0CF}" srcOrd="0" destOrd="0" presId="urn:microsoft.com/office/officeart/2005/8/layout/radial1"/>
    <dgm:cxn modelId="{72D45AB4-58FC-4478-BD2F-7A4254415967}" type="presParOf" srcId="{0FE8991E-ABC6-4D6B-96C0-69721E96AC82}" destId="{1C8C7C70-E6DA-4467-A113-F3723C47D5E2}" srcOrd="1" destOrd="0" presId="urn:microsoft.com/office/officeart/2005/8/layout/radial1"/>
    <dgm:cxn modelId="{AA83AFE6-947B-4D88-923D-503A2F4B63C4}" type="presParOf" srcId="{1C8C7C70-E6DA-4467-A113-F3723C47D5E2}" destId="{A5755B1F-39CE-494D-96AA-9861DE29BB76}" srcOrd="0" destOrd="0" presId="urn:microsoft.com/office/officeart/2005/8/layout/radial1"/>
    <dgm:cxn modelId="{64333D72-18FF-4778-BB1E-8A894DA61CB8}" type="presParOf" srcId="{0FE8991E-ABC6-4D6B-96C0-69721E96AC82}" destId="{8F7BCA91-387C-4CE8-A988-DE4D803B0A29}" srcOrd="2" destOrd="0" presId="urn:microsoft.com/office/officeart/2005/8/layout/radial1"/>
    <dgm:cxn modelId="{90B54385-DDAF-4926-B4BB-A02DF79BF593}" type="presParOf" srcId="{0FE8991E-ABC6-4D6B-96C0-69721E96AC82}" destId="{3C0289B7-C267-4953-9EFE-F0A920E5CD17}" srcOrd="3" destOrd="0" presId="urn:microsoft.com/office/officeart/2005/8/layout/radial1"/>
    <dgm:cxn modelId="{6C4402C1-2CE1-4966-816D-E0809D81822A}" type="presParOf" srcId="{3C0289B7-C267-4953-9EFE-F0A920E5CD17}" destId="{28471EF1-8CD5-46E4-A658-8028DA1252DE}" srcOrd="0" destOrd="0" presId="urn:microsoft.com/office/officeart/2005/8/layout/radial1"/>
    <dgm:cxn modelId="{2F2E1B12-7986-4D1D-96A6-249E5B429ED0}" type="presParOf" srcId="{0FE8991E-ABC6-4D6B-96C0-69721E96AC82}" destId="{6BEEB237-86FE-4607-8824-5689000D54C4}" srcOrd="4" destOrd="0" presId="urn:microsoft.com/office/officeart/2005/8/layout/radial1"/>
    <dgm:cxn modelId="{E98F43DE-C800-4D2E-B707-8EC2E0A053DD}" type="presParOf" srcId="{0FE8991E-ABC6-4D6B-96C0-69721E96AC82}" destId="{F22D5D8B-3408-4291-AD23-2887E7F6DF6B}" srcOrd="5" destOrd="0" presId="urn:microsoft.com/office/officeart/2005/8/layout/radial1"/>
    <dgm:cxn modelId="{E4ADFCD5-F093-4659-A93B-B462DAE2B9D9}" type="presParOf" srcId="{F22D5D8B-3408-4291-AD23-2887E7F6DF6B}" destId="{88B56A65-DDBF-4A31-A3F4-04A0E83627FD}" srcOrd="0" destOrd="0" presId="urn:microsoft.com/office/officeart/2005/8/layout/radial1"/>
    <dgm:cxn modelId="{EE4906C6-47E5-4724-AF31-E96D76621ACE}" type="presParOf" srcId="{0FE8991E-ABC6-4D6B-96C0-69721E96AC82}" destId="{DD2D4627-DA30-4429-BAD1-A471DEE612F1}" srcOrd="6" destOrd="0" presId="urn:microsoft.com/office/officeart/2005/8/layout/radial1"/>
    <dgm:cxn modelId="{5D59DE30-146D-490E-A209-4E4B6BB43283}" type="presParOf" srcId="{0FE8991E-ABC6-4D6B-96C0-69721E96AC82}" destId="{FBD8444D-8383-49C0-8F89-66D9A90830E0}" srcOrd="7" destOrd="0" presId="urn:microsoft.com/office/officeart/2005/8/layout/radial1"/>
    <dgm:cxn modelId="{7BA2F29A-BDC3-4858-8638-C570A6B0BDD3}" type="presParOf" srcId="{FBD8444D-8383-49C0-8F89-66D9A90830E0}" destId="{2FAC47F3-5291-437D-B681-88FA03DFC8A3}" srcOrd="0" destOrd="0" presId="urn:microsoft.com/office/officeart/2005/8/layout/radial1"/>
    <dgm:cxn modelId="{1175449C-4D2D-430F-9FC7-40410AA0B20E}" type="presParOf" srcId="{0FE8991E-ABC6-4D6B-96C0-69721E96AC82}" destId="{1C8ECA55-5BD6-42C7-8E8B-5CD9E63D761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3A9669B-3E91-4F59-8601-D15260ADA77D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7B59E23-C81B-446F-8BC3-CC8FC6378B79}">
      <dgm:prSet phldrT="[文字]" custT="1"/>
      <dgm:spPr>
        <a:solidFill>
          <a:srgbClr val="9900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平均式媒體排程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E613CC-4887-4074-904A-6977F9D6DB47}" type="par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1FEDC7-D994-440D-90A7-45D7C9FC9C04}" type="sib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EBF478-AF0D-4E6A-AA8A-FAB99D19B5B7}">
      <dgm:prSet phldrT="[文字]" custT="1"/>
      <dgm:spPr>
        <a:solidFill>
          <a:schemeClr val="accent3">
            <a:lumMod val="5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重點式媒體排程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E233A6C-DAAA-49A6-9C72-FF13C85DD81F}" type="par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29039B8-6AD5-4593-8292-AD9EB3C09A34}" type="sib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DD27B9E-E585-40C0-BFD8-780BA1E07A8A}">
      <dgm:prSet phldrT="[文字]" custT="1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跳躍式媒體安排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0C92FD0-F73D-470F-B2C8-B69189E11584}" type="par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C3FBCD4-6E5A-4872-8293-F1F1DD36BE32}" type="sib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2040182-2F7F-4224-9A82-B3C7E0A9B238}">
      <dgm:prSet phldrT="[文字]" custT="1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混合式媒體排程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1B573C3-326F-4440-990D-E56ADDF4F427}" type="parTrans" cxnId="{A864D862-9767-4ED4-AA8C-0A016EB97734}">
      <dgm:prSet/>
      <dgm:spPr/>
      <dgm:t>
        <a:bodyPr/>
        <a:lstStyle/>
        <a:p>
          <a:endParaRPr lang="zh-TW" altLang="en-US"/>
        </a:p>
      </dgm:t>
    </dgm:pt>
    <dgm:pt modelId="{A2E09F85-DF37-45F8-A9C8-0F0EB2931839}" type="sibTrans" cxnId="{A864D862-9767-4ED4-AA8C-0A016EB97734}">
      <dgm:prSet/>
      <dgm:spPr/>
      <dgm:t>
        <a:bodyPr/>
        <a:lstStyle/>
        <a:p>
          <a:endParaRPr lang="zh-TW" altLang="en-US"/>
        </a:p>
      </dgm:t>
    </dgm:pt>
    <dgm:pt modelId="{CE622756-6F97-4DF0-9C34-AF0CB4F9AF54}" type="pres">
      <dgm:prSet presAssocID="{F3A9669B-3E91-4F59-8601-D15260ADA7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A283B7-30EB-46E3-8F46-5297F88D4506}" type="pres">
      <dgm:prSet presAssocID="{37B59E23-C81B-446F-8BC3-CC8FC6378B79}" presName="linNode" presStyleCnt="0"/>
      <dgm:spPr/>
      <dgm:t>
        <a:bodyPr/>
        <a:lstStyle/>
        <a:p>
          <a:endParaRPr lang="zh-TW" altLang="en-US"/>
        </a:p>
      </dgm:t>
    </dgm:pt>
    <dgm:pt modelId="{08675AA2-226E-4CD7-9C6C-EDFA4CCEA958}" type="pres">
      <dgm:prSet presAssocID="{37B59E23-C81B-446F-8BC3-CC8FC6378B79}" presName="parentText" presStyleLbl="node1" presStyleIdx="0" presStyleCnt="4" custScaleX="2078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3122E-D734-4409-905E-BEEC0A5D6DAA}" type="pres">
      <dgm:prSet presAssocID="{8E1FEDC7-D994-440D-90A7-45D7C9FC9C04}" presName="sp" presStyleCnt="0"/>
      <dgm:spPr/>
      <dgm:t>
        <a:bodyPr/>
        <a:lstStyle/>
        <a:p>
          <a:endParaRPr lang="zh-TW" altLang="en-US"/>
        </a:p>
      </dgm:t>
    </dgm:pt>
    <dgm:pt modelId="{4CC9B557-27F2-4D55-ACC3-41F621459761}" type="pres">
      <dgm:prSet presAssocID="{DDD27B9E-E585-40C0-BFD8-780BA1E07A8A}" presName="linNode" presStyleCnt="0"/>
      <dgm:spPr/>
      <dgm:t>
        <a:bodyPr/>
        <a:lstStyle/>
        <a:p>
          <a:endParaRPr lang="zh-TW" altLang="en-US"/>
        </a:p>
      </dgm:t>
    </dgm:pt>
    <dgm:pt modelId="{EDAA7CDC-B506-4C3F-B620-E64873DEECAE}" type="pres">
      <dgm:prSet presAssocID="{DDD27B9E-E585-40C0-BFD8-780BA1E07A8A}" presName="parentText" presStyleLbl="node1" presStyleIdx="1" presStyleCnt="4" custScaleX="2078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ED3430-35E9-4715-9F7A-DA873BD394F3}" type="pres">
      <dgm:prSet presAssocID="{5C3FBCD4-6E5A-4872-8293-F1F1DD36BE32}" presName="sp" presStyleCnt="0"/>
      <dgm:spPr/>
      <dgm:t>
        <a:bodyPr/>
        <a:lstStyle/>
        <a:p>
          <a:endParaRPr lang="zh-TW" altLang="en-US"/>
        </a:p>
      </dgm:t>
    </dgm:pt>
    <dgm:pt modelId="{56BCEC81-34FF-4EC3-A5AF-260558CEA49C}" type="pres">
      <dgm:prSet presAssocID="{6EEBF478-AF0D-4E6A-AA8A-FAB99D19B5B7}" presName="linNode" presStyleCnt="0"/>
      <dgm:spPr/>
      <dgm:t>
        <a:bodyPr/>
        <a:lstStyle/>
        <a:p>
          <a:endParaRPr lang="zh-TW" altLang="en-US"/>
        </a:p>
      </dgm:t>
    </dgm:pt>
    <dgm:pt modelId="{057E3FFC-9FE3-4842-B32F-13012E88283A}" type="pres">
      <dgm:prSet presAssocID="{6EEBF478-AF0D-4E6A-AA8A-FAB99D19B5B7}" presName="parentText" presStyleLbl="node1" presStyleIdx="2" presStyleCnt="4" custScaleX="2078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4AC8BB-C31C-48E1-B80A-B1BE96C7C32D}" type="pres">
      <dgm:prSet presAssocID="{529039B8-6AD5-4593-8292-AD9EB3C09A34}" presName="sp" presStyleCnt="0"/>
      <dgm:spPr/>
    </dgm:pt>
    <dgm:pt modelId="{60CF7B93-7200-4FF2-830B-DF5A364E8A62}" type="pres">
      <dgm:prSet presAssocID="{62040182-2F7F-4224-9A82-B3C7E0A9B238}" presName="linNode" presStyleCnt="0"/>
      <dgm:spPr/>
    </dgm:pt>
    <dgm:pt modelId="{2A82C059-A8ED-47A7-AA03-B22E3B4E1364}" type="pres">
      <dgm:prSet presAssocID="{62040182-2F7F-4224-9A82-B3C7E0A9B238}" presName="parentText" presStyleLbl="node1" presStyleIdx="3" presStyleCnt="4" custScaleX="20879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38CC8CA-732F-4C7A-AB5B-CFC3028CE055}" type="presOf" srcId="{6EEBF478-AF0D-4E6A-AA8A-FAB99D19B5B7}" destId="{057E3FFC-9FE3-4842-B32F-13012E88283A}" srcOrd="0" destOrd="0" presId="urn:microsoft.com/office/officeart/2005/8/layout/vList5"/>
    <dgm:cxn modelId="{A864D862-9767-4ED4-AA8C-0A016EB97734}" srcId="{F3A9669B-3E91-4F59-8601-D15260ADA77D}" destId="{62040182-2F7F-4224-9A82-B3C7E0A9B238}" srcOrd="3" destOrd="0" parTransId="{A1B573C3-326F-4440-990D-E56ADDF4F427}" sibTransId="{A2E09F85-DF37-45F8-A9C8-0F0EB2931839}"/>
    <dgm:cxn modelId="{87D64575-7710-49D5-A04A-5D8CA2BA09FA}" type="presOf" srcId="{F3A9669B-3E91-4F59-8601-D15260ADA77D}" destId="{CE622756-6F97-4DF0-9C34-AF0CB4F9AF54}" srcOrd="0" destOrd="0" presId="urn:microsoft.com/office/officeart/2005/8/layout/vList5"/>
    <dgm:cxn modelId="{09983390-0E11-4337-B2E4-7E5286A5A9EF}" srcId="{F3A9669B-3E91-4F59-8601-D15260ADA77D}" destId="{DDD27B9E-E585-40C0-BFD8-780BA1E07A8A}" srcOrd="1" destOrd="0" parTransId="{D0C92FD0-F73D-470F-B2C8-B69189E11584}" sibTransId="{5C3FBCD4-6E5A-4872-8293-F1F1DD36BE32}"/>
    <dgm:cxn modelId="{DC8F0292-06C4-4B97-A170-0B378EA0F0D5}" srcId="{F3A9669B-3E91-4F59-8601-D15260ADA77D}" destId="{6EEBF478-AF0D-4E6A-AA8A-FAB99D19B5B7}" srcOrd="2" destOrd="0" parTransId="{8E233A6C-DAAA-49A6-9C72-FF13C85DD81F}" sibTransId="{529039B8-6AD5-4593-8292-AD9EB3C09A34}"/>
    <dgm:cxn modelId="{B5C19BC9-DFCE-4158-8343-A0C1DECAC7D0}" type="presOf" srcId="{37B59E23-C81B-446F-8BC3-CC8FC6378B79}" destId="{08675AA2-226E-4CD7-9C6C-EDFA4CCEA958}" srcOrd="0" destOrd="0" presId="urn:microsoft.com/office/officeart/2005/8/layout/vList5"/>
    <dgm:cxn modelId="{639E8347-658F-4ECC-82EF-1D41EE1D0049}" srcId="{F3A9669B-3E91-4F59-8601-D15260ADA77D}" destId="{37B59E23-C81B-446F-8BC3-CC8FC6378B79}" srcOrd="0" destOrd="0" parTransId="{36E613CC-4887-4074-904A-6977F9D6DB47}" sibTransId="{8E1FEDC7-D994-440D-90A7-45D7C9FC9C04}"/>
    <dgm:cxn modelId="{B3CC7A7E-3186-48F8-91BE-DFB0B560CBFD}" type="presOf" srcId="{62040182-2F7F-4224-9A82-B3C7E0A9B238}" destId="{2A82C059-A8ED-47A7-AA03-B22E3B4E1364}" srcOrd="0" destOrd="0" presId="urn:microsoft.com/office/officeart/2005/8/layout/vList5"/>
    <dgm:cxn modelId="{E75B92E2-0108-4033-8C9D-E41C6E74F8A6}" type="presOf" srcId="{DDD27B9E-E585-40C0-BFD8-780BA1E07A8A}" destId="{EDAA7CDC-B506-4C3F-B620-E64873DEECAE}" srcOrd="0" destOrd="0" presId="urn:microsoft.com/office/officeart/2005/8/layout/vList5"/>
    <dgm:cxn modelId="{94A07677-7B70-44C3-A669-C3BAB2A263EC}" type="presParOf" srcId="{CE622756-6F97-4DF0-9C34-AF0CB4F9AF54}" destId="{7FA283B7-30EB-46E3-8F46-5297F88D4506}" srcOrd="0" destOrd="0" presId="urn:microsoft.com/office/officeart/2005/8/layout/vList5"/>
    <dgm:cxn modelId="{4E7B26EF-7789-4855-8AA5-E7B3F7A55473}" type="presParOf" srcId="{7FA283B7-30EB-46E3-8F46-5297F88D4506}" destId="{08675AA2-226E-4CD7-9C6C-EDFA4CCEA958}" srcOrd="0" destOrd="0" presId="urn:microsoft.com/office/officeart/2005/8/layout/vList5"/>
    <dgm:cxn modelId="{50CF49D7-6E2E-4FA0-99AD-7C1D6A70ECB5}" type="presParOf" srcId="{CE622756-6F97-4DF0-9C34-AF0CB4F9AF54}" destId="{18D3122E-D734-4409-905E-BEEC0A5D6DAA}" srcOrd="1" destOrd="0" presId="urn:microsoft.com/office/officeart/2005/8/layout/vList5"/>
    <dgm:cxn modelId="{DA9011C0-0B77-4BD9-962C-B7C2855B970F}" type="presParOf" srcId="{CE622756-6F97-4DF0-9C34-AF0CB4F9AF54}" destId="{4CC9B557-27F2-4D55-ACC3-41F621459761}" srcOrd="2" destOrd="0" presId="urn:microsoft.com/office/officeart/2005/8/layout/vList5"/>
    <dgm:cxn modelId="{F09A1F47-F7AB-4EA6-92FA-DBC7E399B7B6}" type="presParOf" srcId="{4CC9B557-27F2-4D55-ACC3-41F621459761}" destId="{EDAA7CDC-B506-4C3F-B620-E64873DEECAE}" srcOrd="0" destOrd="0" presId="urn:microsoft.com/office/officeart/2005/8/layout/vList5"/>
    <dgm:cxn modelId="{64B834CD-8D61-461A-80A5-A8C7E84D99BC}" type="presParOf" srcId="{CE622756-6F97-4DF0-9C34-AF0CB4F9AF54}" destId="{CAED3430-35E9-4715-9F7A-DA873BD394F3}" srcOrd="3" destOrd="0" presId="urn:microsoft.com/office/officeart/2005/8/layout/vList5"/>
    <dgm:cxn modelId="{09D643CF-7A2E-46F1-8370-50ECE27A79CA}" type="presParOf" srcId="{CE622756-6F97-4DF0-9C34-AF0CB4F9AF54}" destId="{56BCEC81-34FF-4EC3-A5AF-260558CEA49C}" srcOrd="4" destOrd="0" presId="urn:microsoft.com/office/officeart/2005/8/layout/vList5"/>
    <dgm:cxn modelId="{2F21636C-EC9E-4690-A759-4C109CC0844D}" type="presParOf" srcId="{56BCEC81-34FF-4EC3-A5AF-260558CEA49C}" destId="{057E3FFC-9FE3-4842-B32F-13012E88283A}" srcOrd="0" destOrd="0" presId="urn:microsoft.com/office/officeart/2005/8/layout/vList5"/>
    <dgm:cxn modelId="{12E148AA-D914-4778-97FF-9343AE5E1E92}" type="presParOf" srcId="{CE622756-6F97-4DF0-9C34-AF0CB4F9AF54}" destId="{D64AC8BB-C31C-48E1-B80A-B1BE96C7C32D}" srcOrd="5" destOrd="0" presId="urn:microsoft.com/office/officeart/2005/8/layout/vList5"/>
    <dgm:cxn modelId="{11CAC060-1440-42CB-A20D-351D09033923}" type="presParOf" srcId="{CE622756-6F97-4DF0-9C34-AF0CB4F9AF54}" destId="{60CF7B93-7200-4FF2-830B-DF5A364E8A62}" srcOrd="6" destOrd="0" presId="urn:microsoft.com/office/officeart/2005/8/layout/vList5"/>
    <dgm:cxn modelId="{2CE6E79F-A6D7-4AC8-BB2D-C4DAC7A4B10A}" type="presParOf" srcId="{60CF7B93-7200-4FF2-830B-DF5A364E8A62}" destId="{2A82C059-A8ED-47A7-AA03-B22E3B4E136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辨識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回想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FFE9C1-8DD6-4989-AAC3-0B713D2D433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瞭解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4BEEAD-9639-4DD5-A173-CEBBE66904C2}" type="sib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902CEF-40EA-47CC-8C7F-12DECC4618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信服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3FA9F6-1B4D-4666-A3AD-1F0BE3FB75E8}" type="sib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6EC3F02-A1ED-4FB6-ADF3-D528E4E9F08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態度改變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ECB786-1183-4EE3-A66B-9243F1D9FBFD}" type="par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D76764-9C88-4638-89CD-42EC5F4FF794}" type="sib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1FFC8E6-A517-4E27-8DFF-515A5CBBB58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行為改變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4037037-D99F-4006-A570-751F6CA7EA76}" type="parTrans" cxnId="{02180C09-4299-4A24-9A12-09A6521985DD}">
      <dgm:prSet/>
      <dgm:spPr/>
      <dgm:t>
        <a:bodyPr/>
        <a:lstStyle/>
        <a:p>
          <a:endParaRPr lang="zh-TW" altLang="en-US"/>
        </a:p>
      </dgm:t>
    </dgm:pt>
    <dgm:pt modelId="{22CEF023-1CAC-4DAA-87F8-788854CA4284}" type="sibTrans" cxnId="{02180C09-4299-4A24-9A12-09A6521985DD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6" custScaleX="985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6A1044C-5A23-4DDC-9F74-CC0A79B401EA}" type="pres">
      <dgm:prSet presAssocID="{143FA9F6-1B4D-4666-A3AD-1F0BE3FB75E8}" presName="sibTrans" presStyleCnt="0"/>
      <dgm:spPr/>
      <dgm:t>
        <a:bodyPr/>
        <a:lstStyle/>
        <a:p>
          <a:endParaRPr lang="zh-TW" altLang="en-US"/>
        </a:p>
      </dgm:t>
    </dgm:pt>
    <dgm:pt modelId="{519E7015-12AB-4743-AE72-8327EFD0B7ED}" type="pres">
      <dgm:prSet presAssocID="{16EC3F02-A1ED-4FB6-ADF3-D528E4E9F080}" presName="node" presStyleLbl="node1" presStyleIdx="4" presStyleCnt="6" custScaleX="972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6AA0833-C468-441D-B68A-E3CA29810CC5}" type="pres">
      <dgm:prSet presAssocID="{45D76764-9C88-4638-89CD-42EC5F4FF794}" presName="sibTrans" presStyleCnt="0"/>
      <dgm:spPr/>
    </dgm:pt>
    <dgm:pt modelId="{0F347B83-52A6-4BF7-9143-3455C2B38209}" type="pres">
      <dgm:prSet presAssocID="{41FFC8E6-A517-4E27-8DFF-515A5CBBB589}" presName="node" presStyleLbl="node1" presStyleIdx="5" presStyleCnt="6" custScaleX="972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59BC234C-D7A7-43D5-9D13-12C7BC58F71A}" srcId="{DAA43C58-D23A-420E-8913-BABFFEB08633}" destId="{16EC3F02-A1ED-4FB6-ADF3-D528E4E9F080}" srcOrd="4" destOrd="0" parTransId="{69ECB786-1183-4EE3-A66B-9243F1D9FBFD}" sibTransId="{45D76764-9C88-4638-89CD-42EC5F4FF794}"/>
    <dgm:cxn modelId="{66682AC0-2F5D-4FAB-BD0D-EB4EE6EE8144}" type="presOf" srcId="{25902CEF-40EA-47CC-8C7F-12DECC46187A}" destId="{5A976926-F4C1-4A14-B3EE-713C690953DE}" srcOrd="0" destOrd="0" presId="urn:microsoft.com/office/officeart/2005/8/layout/default"/>
    <dgm:cxn modelId="{1F3136AF-A3BD-403B-A1B1-D45514E1CD83}" type="presOf" srcId="{DAA43C58-D23A-420E-8913-BABFFEB08633}" destId="{76095A23-A959-4D82-8209-F4E6C9D8BD50}" srcOrd="0" destOrd="0" presId="urn:microsoft.com/office/officeart/2005/8/layout/default"/>
    <dgm:cxn modelId="{29B868A3-09D2-4288-9B9C-0E8FAE6E2F51}" type="presOf" srcId="{16EC3F02-A1ED-4FB6-ADF3-D528E4E9F080}" destId="{519E7015-12AB-4743-AE72-8327EFD0B7ED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02180C09-4299-4A24-9A12-09A6521985DD}" srcId="{DAA43C58-D23A-420E-8913-BABFFEB08633}" destId="{41FFC8E6-A517-4E27-8DFF-515A5CBBB589}" srcOrd="5" destOrd="0" parTransId="{84037037-D99F-4006-A570-751F6CA7EA76}" sibTransId="{22CEF023-1CAC-4DAA-87F8-788854CA4284}"/>
    <dgm:cxn modelId="{27C9D9E0-A4B8-4D3C-B277-882002821A30}" type="presOf" srcId="{41FFC8E6-A517-4E27-8DFF-515A5CBBB589}" destId="{0F347B83-52A6-4BF7-9143-3455C2B38209}" srcOrd="0" destOrd="0" presId="urn:microsoft.com/office/officeart/2005/8/layout/default"/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ACBDF770-30D4-4825-A4F0-3FD4A920C0B8}" type="presOf" srcId="{AEFFE9C1-8DD6-4989-AAC3-0B713D2D4331}" destId="{B147493B-2ACF-4210-A434-F82BF65829C3}" srcOrd="0" destOrd="0" presId="urn:microsoft.com/office/officeart/2005/8/layout/default"/>
    <dgm:cxn modelId="{56D09B4A-0789-4EDF-A8D7-92AB9072CEFF}" type="presOf" srcId="{990438B5-C578-48F7-9400-D2C7C6FD596E}" destId="{FA2DFF8C-377F-46BC-B51A-AE7A5145C0B7}" srcOrd="0" destOrd="0" presId="urn:microsoft.com/office/officeart/2005/8/layout/default"/>
    <dgm:cxn modelId="{B6A17966-9C48-46D4-B692-951B003C5580}" type="presOf" srcId="{1B57BCC4-E97C-4E6A-AC6F-3D345A005198}" destId="{05542A5E-26ED-4234-8664-29E163BCDDA0}" srcOrd="0" destOrd="0" presId="urn:microsoft.com/office/officeart/2005/8/layout/default"/>
    <dgm:cxn modelId="{0B997616-FC7C-4ABF-AF10-A176E7CB1248}" type="presParOf" srcId="{76095A23-A959-4D82-8209-F4E6C9D8BD50}" destId="{05542A5E-26ED-4234-8664-29E163BCDDA0}" srcOrd="0" destOrd="0" presId="urn:microsoft.com/office/officeart/2005/8/layout/default"/>
    <dgm:cxn modelId="{6914E745-564E-4C79-A5B8-F14842D05CAC}" type="presParOf" srcId="{76095A23-A959-4D82-8209-F4E6C9D8BD50}" destId="{5C5C3C28-DBB1-4E45-8E82-71B280824AC3}" srcOrd="1" destOrd="0" presId="urn:microsoft.com/office/officeart/2005/8/layout/default"/>
    <dgm:cxn modelId="{E80456F0-A053-4267-8976-F897E227F33B}" type="presParOf" srcId="{76095A23-A959-4D82-8209-F4E6C9D8BD50}" destId="{FA2DFF8C-377F-46BC-B51A-AE7A5145C0B7}" srcOrd="2" destOrd="0" presId="urn:microsoft.com/office/officeart/2005/8/layout/default"/>
    <dgm:cxn modelId="{F0686294-6E57-45A7-858E-99DABB870B9C}" type="presParOf" srcId="{76095A23-A959-4D82-8209-F4E6C9D8BD50}" destId="{2E5BB301-3918-4EAA-B6D6-A20E41E89F31}" srcOrd="3" destOrd="0" presId="urn:microsoft.com/office/officeart/2005/8/layout/default"/>
    <dgm:cxn modelId="{DCB62C72-1A6F-4684-8829-96ECE90A4989}" type="presParOf" srcId="{76095A23-A959-4D82-8209-F4E6C9D8BD50}" destId="{B147493B-2ACF-4210-A434-F82BF65829C3}" srcOrd="4" destOrd="0" presId="urn:microsoft.com/office/officeart/2005/8/layout/default"/>
    <dgm:cxn modelId="{18B978A4-5E30-41FC-A19E-90685EABE2E7}" type="presParOf" srcId="{76095A23-A959-4D82-8209-F4E6C9D8BD50}" destId="{D67671A4-B6EE-45B4-A4A9-27714A682E06}" srcOrd="5" destOrd="0" presId="urn:microsoft.com/office/officeart/2005/8/layout/default"/>
    <dgm:cxn modelId="{36B46AEE-FF39-492F-A9F9-60E8712CD5D8}" type="presParOf" srcId="{76095A23-A959-4D82-8209-F4E6C9D8BD50}" destId="{5A976926-F4C1-4A14-B3EE-713C690953DE}" srcOrd="6" destOrd="0" presId="urn:microsoft.com/office/officeart/2005/8/layout/default"/>
    <dgm:cxn modelId="{2989F897-6078-4AB9-A52A-C22CA5761322}" type="presParOf" srcId="{76095A23-A959-4D82-8209-F4E6C9D8BD50}" destId="{16A1044C-5A23-4DDC-9F74-CC0A79B401EA}" srcOrd="7" destOrd="0" presId="urn:microsoft.com/office/officeart/2005/8/layout/default"/>
    <dgm:cxn modelId="{D0F8B840-99B4-4DD1-8938-0C38CB85E967}" type="presParOf" srcId="{76095A23-A959-4D82-8209-F4E6C9D8BD50}" destId="{519E7015-12AB-4743-AE72-8327EFD0B7ED}" srcOrd="8" destOrd="0" presId="urn:microsoft.com/office/officeart/2005/8/layout/default"/>
    <dgm:cxn modelId="{C3403994-E6B6-4492-9B48-DEF8A1A511A7}" type="presParOf" srcId="{76095A23-A959-4D82-8209-F4E6C9D8BD50}" destId="{B6AA0833-C468-441D-B68A-E3CA29810CC5}" srcOrd="9" destOrd="0" presId="urn:microsoft.com/office/officeart/2005/8/layout/default"/>
    <dgm:cxn modelId="{0C3B5DA8-4795-4A66-AEA2-7DC6F933494C}" type="presParOf" srcId="{76095A23-A959-4D82-8209-F4E6C9D8BD50}" destId="{0F347B83-52A6-4BF7-9143-3455C2B382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消費者群體的測試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組合或毛片測試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FFE9C1-8DD6-4989-AAC3-0B713D2D433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生理測試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4BEEAD-9639-4DD5-A173-CEBBE66904C2}" type="sib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902CEF-40EA-47CC-8C7F-12DECC4618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辨認測試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3FA9F6-1B4D-4666-A3AD-1F0BE3FB75E8}" type="sib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6EC3F02-A1ED-4FB6-ADF3-D528E4E9F08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回想測試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ECB786-1183-4EE3-A66B-9243F1D9FBFD}" type="par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D76764-9C88-4638-89CD-42EC5F4FF794}" type="sib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1FFC8E6-A517-4E27-8DFF-515A5CBBB58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態度測試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4037037-D99F-4006-A570-751F6CA7EA76}" type="parTrans" cxnId="{02180C09-4299-4A24-9A12-09A6521985DD}">
      <dgm:prSet/>
      <dgm:spPr/>
      <dgm:t>
        <a:bodyPr/>
        <a:lstStyle/>
        <a:p>
          <a:endParaRPr lang="zh-TW" altLang="en-US"/>
        </a:p>
      </dgm:t>
    </dgm:pt>
    <dgm:pt modelId="{22CEF023-1CAC-4DAA-87F8-788854CA4284}" type="sibTrans" cxnId="{02180C09-4299-4A24-9A12-09A6521985DD}">
      <dgm:prSet/>
      <dgm:spPr/>
      <dgm:t>
        <a:bodyPr/>
        <a:lstStyle/>
        <a:p>
          <a:endParaRPr lang="zh-TW" altLang="en-US"/>
        </a:p>
      </dgm:t>
    </dgm:pt>
    <dgm:pt modelId="{4326668C-6977-4566-B226-96CF84BA49F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5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接觸目標視聽眾人數多寡之測試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FF3BFC3-7AE6-4D7F-B5E9-BEE7B2B0692A}" type="parTrans" cxnId="{CE22CE8D-96F1-41FB-8EC9-7BF9BF751FF1}">
      <dgm:prSet/>
      <dgm:spPr/>
      <dgm:t>
        <a:bodyPr/>
        <a:lstStyle/>
        <a:p>
          <a:endParaRPr lang="zh-TW" altLang="en-US"/>
        </a:p>
      </dgm:t>
    </dgm:pt>
    <dgm:pt modelId="{E4FFA103-6784-47D6-919F-9580FB0A9FB2}" type="sibTrans" cxnId="{CE22CE8D-96F1-41FB-8EC9-7BF9BF751FF1}">
      <dgm:prSet/>
      <dgm:spPr/>
      <dgm:t>
        <a:bodyPr/>
        <a:lstStyle/>
        <a:p>
          <a:endParaRPr lang="zh-TW" altLang="en-US"/>
        </a:p>
      </dgm:t>
    </dgm:pt>
    <dgm:pt modelId="{8079A4CB-4C4A-4E0F-A256-211D26FDBBC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購買行為測試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D8B2A8A-B353-4B6D-BA2F-48A88AEAE02C}" type="parTrans" cxnId="{7FE1CEC5-FA18-4082-B890-9794C2BFECD0}">
      <dgm:prSet/>
      <dgm:spPr/>
      <dgm:t>
        <a:bodyPr/>
        <a:lstStyle/>
        <a:p>
          <a:endParaRPr lang="zh-TW" altLang="en-US"/>
        </a:p>
      </dgm:t>
    </dgm:pt>
    <dgm:pt modelId="{2AE04A2B-F9E7-457E-860F-978B418A5753}" type="sibTrans" cxnId="{7FE1CEC5-FA18-4082-B890-9794C2BFECD0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8" custScaleX="985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6A1044C-5A23-4DDC-9F74-CC0A79B401EA}" type="pres">
      <dgm:prSet presAssocID="{143FA9F6-1B4D-4666-A3AD-1F0BE3FB75E8}" presName="sibTrans" presStyleCnt="0"/>
      <dgm:spPr/>
      <dgm:t>
        <a:bodyPr/>
        <a:lstStyle/>
        <a:p>
          <a:endParaRPr lang="zh-TW" altLang="en-US"/>
        </a:p>
      </dgm:t>
    </dgm:pt>
    <dgm:pt modelId="{519E7015-12AB-4743-AE72-8327EFD0B7ED}" type="pres">
      <dgm:prSet presAssocID="{16EC3F02-A1ED-4FB6-ADF3-D528E4E9F080}" presName="node" presStyleLbl="node1" presStyleIdx="4" presStyleCnt="8" custScaleX="972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6AA0833-C468-441D-B68A-E3CA29810CC5}" type="pres">
      <dgm:prSet presAssocID="{45D76764-9C88-4638-89CD-42EC5F4FF794}" presName="sibTrans" presStyleCnt="0"/>
      <dgm:spPr/>
      <dgm:t>
        <a:bodyPr/>
        <a:lstStyle/>
        <a:p>
          <a:endParaRPr lang="zh-TW" altLang="en-US"/>
        </a:p>
      </dgm:t>
    </dgm:pt>
    <dgm:pt modelId="{0F347B83-52A6-4BF7-9143-3455C2B38209}" type="pres">
      <dgm:prSet presAssocID="{41FFC8E6-A517-4E27-8DFF-515A5CBBB589}" presName="node" presStyleLbl="node1" presStyleIdx="5" presStyleCnt="8" custScaleX="972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53580E-7167-4479-9ADD-77D9D962F159}" type="pres">
      <dgm:prSet presAssocID="{22CEF023-1CAC-4DAA-87F8-788854CA4284}" presName="sibTrans" presStyleCnt="0"/>
      <dgm:spPr/>
      <dgm:t>
        <a:bodyPr/>
        <a:lstStyle/>
        <a:p>
          <a:endParaRPr lang="zh-TW" altLang="en-US"/>
        </a:p>
      </dgm:t>
    </dgm:pt>
    <dgm:pt modelId="{F5EF02C8-279D-44AD-ACEC-B7AC02B716B0}" type="pres">
      <dgm:prSet presAssocID="{4326668C-6977-4566-B226-96CF84BA49FE}" presName="node" presStyleLbl="node1" presStyleIdx="6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85869E-CE9F-4432-AFC3-5FDEC45ACD0D}" type="pres">
      <dgm:prSet presAssocID="{E4FFA103-6784-47D6-919F-9580FB0A9FB2}" presName="sibTrans" presStyleCnt="0"/>
      <dgm:spPr/>
      <dgm:t>
        <a:bodyPr/>
        <a:lstStyle/>
        <a:p>
          <a:endParaRPr lang="zh-TW" altLang="en-US"/>
        </a:p>
      </dgm:t>
    </dgm:pt>
    <dgm:pt modelId="{8D97870E-5C2F-41D8-99B2-8340058D2001}" type="pres">
      <dgm:prSet presAssocID="{8079A4CB-4C4A-4E0F-A256-211D26FDBBC1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59BC234C-D7A7-43D5-9D13-12C7BC58F71A}" srcId="{DAA43C58-D23A-420E-8913-BABFFEB08633}" destId="{16EC3F02-A1ED-4FB6-ADF3-D528E4E9F080}" srcOrd="4" destOrd="0" parTransId="{69ECB786-1183-4EE3-A66B-9243F1D9FBFD}" sibTransId="{45D76764-9C88-4638-89CD-42EC5F4FF794}"/>
    <dgm:cxn modelId="{810BE197-1FAA-44A7-97C1-B89DD7C3B91F}" type="presOf" srcId="{AEFFE9C1-8DD6-4989-AAC3-0B713D2D4331}" destId="{B147493B-2ACF-4210-A434-F82BF65829C3}" srcOrd="0" destOrd="0" presId="urn:microsoft.com/office/officeart/2005/8/layout/default"/>
    <dgm:cxn modelId="{EBAEE5BF-AD4B-4AB1-9558-B5EEC92040BA}" type="presOf" srcId="{990438B5-C578-48F7-9400-D2C7C6FD596E}" destId="{FA2DFF8C-377F-46BC-B51A-AE7A5145C0B7}" srcOrd="0" destOrd="0" presId="urn:microsoft.com/office/officeart/2005/8/layout/default"/>
    <dgm:cxn modelId="{E272E48E-4BAC-4EEF-95BB-955D33FAA22D}" type="presOf" srcId="{1B57BCC4-E97C-4E6A-AC6F-3D345A005198}" destId="{05542A5E-26ED-4234-8664-29E163BCDDA0}" srcOrd="0" destOrd="0" presId="urn:microsoft.com/office/officeart/2005/8/layout/default"/>
    <dgm:cxn modelId="{173D0C95-40B6-4720-89CC-C0B37187D2B0}" type="presOf" srcId="{25902CEF-40EA-47CC-8C7F-12DECC46187A}" destId="{5A976926-F4C1-4A14-B3EE-713C690953DE}" srcOrd="0" destOrd="0" presId="urn:microsoft.com/office/officeart/2005/8/layout/default"/>
    <dgm:cxn modelId="{7FE1CEC5-FA18-4082-B890-9794C2BFECD0}" srcId="{DAA43C58-D23A-420E-8913-BABFFEB08633}" destId="{8079A4CB-4C4A-4E0F-A256-211D26FDBBC1}" srcOrd="7" destOrd="0" parTransId="{CD8B2A8A-B353-4B6D-BA2F-48A88AEAE02C}" sibTransId="{2AE04A2B-F9E7-457E-860F-978B418A5753}"/>
    <dgm:cxn modelId="{1CD5DD2B-D2E9-4F75-A089-46FE23CF0D11}" type="presOf" srcId="{DAA43C58-D23A-420E-8913-BABFFEB08633}" destId="{76095A23-A959-4D82-8209-F4E6C9D8BD50}" srcOrd="0" destOrd="0" presId="urn:microsoft.com/office/officeart/2005/8/layout/default"/>
    <dgm:cxn modelId="{378ECC7C-2B8E-45EE-B9E4-4148A2846307}" type="presOf" srcId="{8079A4CB-4C4A-4E0F-A256-211D26FDBBC1}" destId="{8D97870E-5C2F-41D8-99B2-8340058D2001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CC58D4B1-DDBA-41E4-AF8E-C5F436E54E34}" type="presOf" srcId="{4326668C-6977-4566-B226-96CF84BA49FE}" destId="{F5EF02C8-279D-44AD-ACEC-B7AC02B716B0}" srcOrd="0" destOrd="0" presId="urn:microsoft.com/office/officeart/2005/8/layout/default"/>
    <dgm:cxn modelId="{02180C09-4299-4A24-9A12-09A6521985DD}" srcId="{DAA43C58-D23A-420E-8913-BABFFEB08633}" destId="{41FFC8E6-A517-4E27-8DFF-515A5CBBB589}" srcOrd="5" destOrd="0" parTransId="{84037037-D99F-4006-A570-751F6CA7EA76}" sibTransId="{22CEF023-1CAC-4DAA-87F8-788854CA4284}"/>
    <dgm:cxn modelId="{CE22CE8D-96F1-41FB-8EC9-7BF9BF751FF1}" srcId="{DAA43C58-D23A-420E-8913-BABFFEB08633}" destId="{4326668C-6977-4566-B226-96CF84BA49FE}" srcOrd="6" destOrd="0" parTransId="{1FF3BFC3-7AE6-4D7F-B5E9-BEE7B2B0692A}" sibTransId="{E4FFA103-6784-47D6-919F-9580FB0A9FB2}"/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707A18B6-0858-4D68-A34D-C5BE26B2AAFE}" type="presOf" srcId="{16EC3F02-A1ED-4FB6-ADF3-D528E4E9F080}" destId="{519E7015-12AB-4743-AE72-8327EFD0B7ED}" srcOrd="0" destOrd="0" presId="urn:microsoft.com/office/officeart/2005/8/layout/default"/>
    <dgm:cxn modelId="{CF865984-C08C-4F72-B395-7585AE13E17E}" type="presOf" srcId="{41FFC8E6-A517-4E27-8DFF-515A5CBBB589}" destId="{0F347B83-52A6-4BF7-9143-3455C2B38209}" srcOrd="0" destOrd="0" presId="urn:microsoft.com/office/officeart/2005/8/layout/default"/>
    <dgm:cxn modelId="{624C8F9F-9789-485C-9445-F53883360F25}" type="presParOf" srcId="{76095A23-A959-4D82-8209-F4E6C9D8BD50}" destId="{05542A5E-26ED-4234-8664-29E163BCDDA0}" srcOrd="0" destOrd="0" presId="urn:microsoft.com/office/officeart/2005/8/layout/default"/>
    <dgm:cxn modelId="{4F5C7857-A0DC-4FE0-9FF8-5ECE33A23D34}" type="presParOf" srcId="{76095A23-A959-4D82-8209-F4E6C9D8BD50}" destId="{5C5C3C28-DBB1-4E45-8E82-71B280824AC3}" srcOrd="1" destOrd="0" presId="urn:microsoft.com/office/officeart/2005/8/layout/default"/>
    <dgm:cxn modelId="{8CA06283-F2D2-480F-B934-C6ECD7894164}" type="presParOf" srcId="{76095A23-A959-4D82-8209-F4E6C9D8BD50}" destId="{FA2DFF8C-377F-46BC-B51A-AE7A5145C0B7}" srcOrd="2" destOrd="0" presId="urn:microsoft.com/office/officeart/2005/8/layout/default"/>
    <dgm:cxn modelId="{FC17BB47-3C97-44C7-9D50-0D42C7DA0C94}" type="presParOf" srcId="{76095A23-A959-4D82-8209-F4E6C9D8BD50}" destId="{2E5BB301-3918-4EAA-B6D6-A20E41E89F31}" srcOrd="3" destOrd="0" presId="urn:microsoft.com/office/officeart/2005/8/layout/default"/>
    <dgm:cxn modelId="{A0C93239-8168-4949-99F4-E8AB24212CF2}" type="presParOf" srcId="{76095A23-A959-4D82-8209-F4E6C9D8BD50}" destId="{B147493B-2ACF-4210-A434-F82BF65829C3}" srcOrd="4" destOrd="0" presId="urn:microsoft.com/office/officeart/2005/8/layout/default"/>
    <dgm:cxn modelId="{F6652EF6-0228-4D2B-955C-2FED2A941788}" type="presParOf" srcId="{76095A23-A959-4D82-8209-F4E6C9D8BD50}" destId="{D67671A4-B6EE-45B4-A4A9-27714A682E06}" srcOrd="5" destOrd="0" presId="urn:microsoft.com/office/officeart/2005/8/layout/default"/>
    <dgm:cxn modelId="{5320FE32-9368-47E1-848B-E29D9DAA5735}" type="presParOf" srcId="{76095A23-A959-4D82-8209-F4E6C9D8BD50}" destId="{5A976926-F4C1-4A14-B3EE-713C690953DE}" srcOrd="6" destOrd="0" presId="urn:microsoft.com/office/officeart/2005/8/layout/default"/>
    <dgm:cxn modelId="{434AF6E3-1CC6-4D9D-9A59-A045B2C00250}" type="presParOf" srcId="{76095A23-A959-4D82-8209-F4E6C9D8BD50}" destId="{16A1044C-5A23-4DDC-9F74-CC0A79B401EA}" srcOrd="7" destOrd="0" presId="urn:microsoft.com/office/officeart/2005/8/layout/default"/>
    <dgm:cxn modelId="{D0087261-3ED9-402D-BB56-216135E1AD74}" type="presParOf" srcId="{76095A23-A959-4D82-8209-F4E6C9D8BD50}" destId="{519E7015-12AB-4743-AE72-8327EFD0B7ED}" srcOrd="8" destOrd="0" presId="urn:microsoft.com/office/officeart/2005/8/layout/default"/>
    <dgm:cxn modelId="{791B7006-128E-4130-95D6-88A091F64D61}" type="presParOf" srcId="{76095A23-A959-4D82-8209-F4E6C9D8BD50}" destId="{B6AA0833-C468-441D-B68A-E3CA29810CC5}" srcOrd="9" destOrd="0" presId="urn:microsoft.com/office/officeart/2005/8/layout/default"/>
    <dgm:cxn modelId="{AD33FBCF-CEDE-4FBE-AFA1-D4B9973CAA81}" type="presParOf" srcId="{76095A23-A959-4D82-8209-F4E6C9D8BD50}" destId="{0F347B83-52A6-4BF7-9143-3455C2B38209}" srcOrd="10" destOrd="0" presId="urn:microsoft.com/office/officeart/2005/8/layout/default"/>
    <dgm:cxn modelId="{4B8E4E85-8E0A-443A-B366-9136E23D2522}" type="presParOf" srcId="{76095A23-A959-4D82-8209-F4E6C9D8BD50}" destId="{7553580E-7167-4479-9ADD-77D9D962F159}" srcOrd="11" destOrd="0" presId="urn:microsoft.com/office/officeart/2005/8/layout/default"/>
    <dgm:cxn modelId="{33AE4251-81A1-4501-A99C-A9BD9B51157A}" type="presParOf" srcId="{76095A23-A959-4D82-8209-F4E6C9D8BD50}" destId="{F5EF02C8-279D-44AD-ACEC-B7AC02B716B0}" srcOrd="12" destOrd="0" presId="urn:microsoft.com/office/officeart/2005/8/layout/default"/>
    <dgm:cxn modelId="{C696CBB3-3D2F-4DB9-A4C7-136FD1C32308}" type="presParOf" srcId="{76095A23-A959-4D82-8209-F4E6C9D8BD50}" destId="{F185869E-CE9F-4432-AFC3-5FDEC45ACD0D}" srcOrd="13" destOrd="0" presId="urn:microsoft.com/office/officeart/2005/8/layout/default"/>
    <dgm:cxn modelId="{C3809DB7-F166-4EF9-9DED-EE80A6E95C21}" type="presParOf" srcId="{76095A23-A959-4D82-8209-F4E6C9D8BD50}" destId="{8D97870E-5C2F-41D8-99B2-8340058D200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4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§16.1  </a:t>
          </a:r>
          <a:r>
            <a:rPr lang="zh-TW" altLang="en-US" sz="4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廣告的類型</a:t>
          </a:r>
          <a:endParaRPr lang="zh-TW" altLang="en-US" sz="4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40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§16.2</a:t>
          </a:r>
          <a:r>
            <a:rPr lang="zh-TW" altLang="en-US" sz="40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設計廣告活動的步驟</a:t>
          </a:r>
          <a:endParaRPr lang="zh-TW" altLang="en-US" sz="40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B94263-3568-4309-8FB2-446432CE72C9}" type="presOf" srcId="{6EE1F8CB-366B-4837-A5B3-E150B7996724}" destId="{A541DA28-CDCD-489A-9F84-11D61EC9A3FF}" srcOrd="0" destOrd="0" presId="urn:microsoft.com/office/officeart/2005/8/layout/vList2"/>
    <dgm:cxn modelId="{6A655F59-A766-4600-9CF2-A8A4347930C0}" type="presOf" srcId="{21874C3B-E6F9-46BE-BBA7-51B3A98F393E}" destId="{48045E5C-A433-40C5-A9A1-1F2ACC2731E6}" srcOrd="0" destOrd="0" presId="urn:microsoft.com/office/officeart/2005/8/layout/vList2"/>
    <dgm:cxn modelId="{50DA3FDB-ABAA-4449-A771-F636094BAA40}" type="presOf" srcId="{466623E0-0040-4E26-A554-EEAA51687F87}" destId="{09A62253-66AE-4B25-BF05-80D4F5919D6A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2EE2B0BF-3095-4962-8EE1-B558949B6677}" type="presParOf" srcId="{A541DA28-CDCD-489A-9F84-11D61EC9A3FF}" destId="{09A62253-66AE-4B25-BF05-80D4F5919D6A}" srcOrd="0" destOrd="0" presId="urn:microsoft.com/office/officeart/2005/8/layout/vList2"/>
    <dgm:cxn modelId="{0B48AFD4-6D36-4C87-A386-29B66EB11D86}" type="presParOf" srcId="{A541DA28-CDCD-489A-9F84-11D61EC9A3FF}" destId="{78E87418-2E9B-4068-BE3B-AA521FD793DE}" srcOrd="1" destOrd="0" presId="urn:microsoft.com/office/officeart/2005/8/layout/vList2"/>
    <dgm:cxn modelId="{7FA9750E-0CF0-466F-B553-D15C60547379}" type="presParOf" srcId="{A541DA28-CDCD-489A-9F84-11D61EC9A3FF}" destId="{48045E5C-A433-40C5-A9A1-1F2ACC2731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453CB7-9219-4608-978E-1F0AEEEFE7A2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3FE162CE-5F79-43C0-B3CC-D84131FE7203}">
      <dgm:prSet phldrT="[文字]" custT="1"/>
      <dgm:spPr/>
      <dgm:t>
        <a:bodyPr/>
        <a:lstStyle/>
        <a:p>
          <a:r>
            <a:rPr lang="zh-TW" altLang="en-US" sz="25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擬訂廣告目標</a:t>
          </a:r>
          <a:endParaRPr lang="zh-TW" altLang="en-US" sz="25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0BCB8B9-459D-4A56-ACFE-81DA44EC9E3B}" type="parTrans" cxnId="{07C0C04C-30D0-4BD0-AC82-BC598FE5D636}">
      <dgm:prSet/>
      <dgm:spPr/>
      <dgm:t>
        <a:bodyPr/>
        <a:lstStyle/>
        <a:p>
          <a:endParaRPr lang="zh-TW" altLang="en-US"/>
        </a:p>
      </dgm:t>
    </dgm:pt>
    <dgm:pt modelId="{651C514A-1E49-4DEA-A2D0-A636AF0DA06E}" type="sibTrans" cxnId="{07C0C04C-30D0-4BD0-AC82-BC598FE5D636}">
      <dgm:prSet/>
      <dgm:spPr/>
      <dgm:t>
        <a:bodyPr/>
        <a:lstStyle/>
        <a:p>
          <a:endParaRPr lang="zh-TW" altLang="en-US"/>
        </a:p>
      </dgm:t>
    </dgm:pt>
    <dgm:pt modelId="{B1D93B73-7BC5-48C2-84E0-B4DC84054334}">
      <dgm:prSet phldrT="[文字]" custT="1"/>
      <dgm:spPr/>
      <dgm:t>
        <a:bodyPr/>
        <a:lstStyle/>
        <a:p>
          <a:r>
            <a:rPr lang="zh-TW" altLang="en-US" sz="25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決定廣告預算</a:t>
          </a:r>
          <a:endParaRPr lang="zh-TW" altLang="en-US" sz="25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14B7A53-D869-442C-B6C8-12CA9BDF8A11}" type="parTrans" cxnId="{D02D844D-33A6-449F-ABBC-14BD2FB529FF}">
      <dgm:prSet/>
      <dgm:spPr/>
      <dgm:t>
        <a:bodyPr/>
        <a:lstStyle/>
        <a:p>
          <a:endParaRPr lang="zh-TW" altLang="en-US"/>
        </a:p>
      </dgm:t>
    </dgm:pt>
    <dgm:pt modelId="{AF237A58-3C88-40B0-B9E6-449E628C1DD8}" type="sibTrans" cxnId="{D02D844D-33A6-449F-ABBC-14BD2FB529FF}">
      <dgm:prSet/>
      <dgm:spPr/>
      <dgm:t>
        <a:bodyPr/>
        <a:lstStyle/>
        <a:p>
          <a:endParaRPr lang="zh-TW" altLang="en-US"/>
        </a:p>
      </dgm:t>
    </dgm:pt>
    <dgm:pt modelId="{145B607C-4268-4EC5-8BB7-538EF3593A09}">
      <dgm:prSet phldrT="[文字]" custT="1"/>
      <dgm:spPr/>
      <dgm:t>
        <a:bodyPr/>
        <a:lstStyle/>
        <a:p>
          <a:r>
            <a:rPr lang="zh-TW" altLang="en-US" sz="25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擬訂廣告創意策略</a:t>
          </a:r>
          <a:endParaRPr lang="zh-TW" altLang="en-US" sz="25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FE06592-5A2B-4172-86F6-B12F5BFFCF6B}" type="parTrans" cxnId="{09DD74ED-D705-48C5-8650-BD5A4733EEAB}">
      <dgm:prSet/>
      <dgm:spPr/>
      <dgm:t>
        <a:bodyPr/>
        <a:lstStyle/>
        <a:p>
          <a:endParaRPr lang="zh-TW" altLang="en-US"/>
        </a:p>
      </dgm:t>
    </dgm:pt>
    <dgm:pt modelId="{DE07B89B-BB96-4F63-9191-14A8B68A7B26}" type="sibTrans" cxnId="{09DD74ED-D705-48C5-8650-BD5A4733EEAB}">
      <dgm:prSet/>
      <dgm:spPr/>
      <dgm:t>
        <a:bodyPr/>
        <a:lstStyle/>
        <a:p>
          <a:endParaRPr lang="zh-TW" altLang="en-US"/>
        </a:p>
      </dgm:t>
    </dgm:pt>
    <dgm:pt modelId="{D0DA2573-AFCD-4F9A-85CC-C98380B52757}">
      <dgm:prSet phldrT="[文字]" custT="1"/>
      <dgm:spPr/>
      <dgm:t>
        <a:bodyPr/>
        <a:lstStyle/>
        <a:p>
          <a:r>
            <a:rPr lang="zh-TW" altLang="en-US" sz="25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進行廣告效果測試</a:t>
          </a:r>
          <a:endParaRPr lang="zh-TW" altLang="en-US" sz="25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82348B5-7A99-4442-9219-0B341B39F3E3}" type="parTrans" cxnId="{07CF01AD-A14B-403A-8265-601E439CBC2C}">
      <dgm:prSet/>
      <dgm:spPr/>
      <dgm:t>
        <a:bodyPr/>
        <a:lstStyle/>
        <a:p>
          <a:endParaRPr lang="zh-TW" altLang="en-US"/>
        </a:p>
      </dgm:t>
    </dgm:pt>
    <dgm:pt modelId="{DC0AE65D-1878-4CF2-92F7-8D743B882F58}" type="sibTrans" cxnId="{07CF01AD-A14B-403A-8265-601E439CBC2C}">
      <dgm:prSet/>
      <dgm:spPr/>
      <dgm:t>
        <a:bodyPr/>
        <a:lstStyle/>
        <a:p>
          <a:endParaRPr lang="zh-TW" altLang="en-US"/>
        </a:p>
      </dgm:t>
    </dgm:pt>
    <dgm:pt modelId="{EAFA30A0-7738-4AC3-A92D-72C86BEA99F4}">
      <dgm:prSet phldrT="[文字]" custT="1"/>
      <dgm:spPr/>
      <dgm:t>
        <a:bodyPr/>
        <a:lstStyle/>
        <a:p>
          <a:r>
            <a:rPr lang="zh-TW" altLang="en-US" sz="25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制定廣告媒體策略</a:t>
          </a:r>
          <a:endParaRPr lang="zh-TW" altLang="en-US" sz="25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634CC95-F5A6-4B2A-B3E2-47DAFDBB1A0C}" type="parTrans" cxnId="{5D3A015F-4410-43E6-B0DF-F855D2D6F32A}">
      <dgm:prSet/>
      <dgm:spPr/>
      <dgm:t>
        <a:bodyPr/>
        <a:lstStyle/>
        <a:p>
          <a:endParaRPr lang="zh-TW" altLang="en-US"/>
        </a:p>
      </dgm:t>
    </dgm:pt>
    <dgm:pt modelId="{F148D311-4083-49C6-B6A8-4942AFC32BD9}" type="sibTrans" cxnId="{5D3A015F-4410-43E6-B0DF-F855D2D6F32A}">
      <dgm:prSet/>
      <dgm:spPr/>
      <dgm:t>
        <a:bodyPr/>
        <a:lstStyle/>
        <a:p>
          <a:endParaRPr lang="zh-TW" altLang="en-US"/>
        </a:p>
      </dgm:t>
    </dgm:pt>
    <dgm:pt modelId="{FFEAFC32-B1E7-41A9-A182-63910271900F}" type="pres">
      <dgm:prSet presAssocID="{2C453CB7-9219-4608-978E-1F0AEEEFE7A2}" presName="Name0" presStyleCnt="0">
        <dgm:presLayoutVars>
          <dgm:dir/>
          <dgm:resizeHandles val="exact"/>
        </dgm:presLayoutVars>
      </dgm:prSet>
      <dgm:spPr/>
    </dgm:pt>
    <dgm:pt modelId="{4FA1CB1C-29A2-456E-B191-0FCB9BF95266}" type="pres">
      <dgm:prSet presAssocID="{3FE162CE-5F79-43C0-B3CC-D84131FE7203}" presName="node" presStyleLbl="node1" presStyleIdx="0" presStyleCnt="5" custScaleY="1101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5D89E7-A9DE-45C9-A786-9FEFD5CF8DE9}" type="pres">
      <dgm:prSet presAssocID="{651C514A-1E49-4DEA-A2D0-A636AF0DA06E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6C8D196C-1380-4F86-91AC-5E6BD02C0C4F}" type="pres">
      <dgm:prSet presAssocID="{651C514A-1E49-4DEA-A2D0-A636AF0DA06E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F0EB4E5E-14F6-41B0-AC6B-474F2D85EB3A}" type="pres">
      <dgm:prSet presAssocID="{B1D93B73-7BC5-48C2-84E0-B4DC84054334}" presName="node" presStyleLbl="node1" presStyleIdx="1" presStyleCnt="5" custScaleY="1101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9903B6-F3B3-46E3-A844-D409BC41EB44}" type="pres">
      <dgm:prSet presAssocID="{AF237A58-3C88-40B0-B9E6-449E628C1DD8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A7AE6F65-3CDF-4DDD-BACE-A2E069C24BD0}" type="pres">
      <dgm:prSet presAssocID="{AF237A58-3C88-40B0-B9E6-449E628C1DD8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C1AE0B7E-59FC-469C-8939-70FBAF137B09}" type="pres">
      <dgm:prSet presAssocID="{145B607C-4268-4EC5-8BB7-538EF3593A09}" presName="node" presStyleLbl="node1" presStyleIdx="2" presStyleCnt="5" custScaleY="1101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51C40B-2676-4964-BEF0-B7CB77A96ED8}" type="pres">
      <dgm:prSet presAssocID="{DE07B89B-BB96-4F63-9191-14A8B68A7B26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3640BFDC-487A-48A9-84C2-8D652F3AE52E}" type="pres">
      <dgm:prSet presAssocID="{DE07B89B-BB96-4F63-9191-14A8B68A7B26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9ABA4B3B-0864-426A-BD6F-43B4C9DC23A5}" type="pres">
      <dgm:prSet presAssocID="{EAFA30A0-7738-4AC3-A92D-72C86BEA99F4}" presName="node" presStyleLbl="node1" presStyleIdx="3" presStyleCnt="5" custScaleY="1101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11B67-6F46-483D-A77F-948D7C8054B3}" type="pres">
      <dgm:prSet presAssocID="{F148D311-4083-49C6-B6A8-4942AFC32BD9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EEA848A8-C648-411F-AF09-A4649030A9C4}" type="pres">
      <dgm:prSet presAssocID="{F148D311-4083-49C6-B6A8-4942AFC32BD9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3A21FD46-3C84-4DBF-83A0-46A341F14C94}" type="pres">
      <dgm:prSet presAssocID="{D0DA2573-AFCD-4F9A-85CC-C98380B52757}" presName="node" presStyleLbl="node1" presStyleIdx="4" presStyleCnt="5" custScaleY="1101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46C5E6-E21F-4558-AB08-A645F056504B}" type="presOf" srcId="{EAFA30A0-7738-4AC3-A92D-72C86BEA99F4}" destId="{9ABA4B3B-0864-426A-BD6F-43B4C9DC23A5}" srcOrd="0" destOrd="0" presId="urn:microsoft.com/office/officeart/2005/8/layout/process1"/>
    <dgm:cxn modelId="{09DD74ED-D705-48C5-8650-BD5A4733EEAB}" srcId="{2C453CB7-9219-4608-978E-1F0AEEEFE7A2}" destId="{145B607C-4268-4EC5-8BB7-538EF3593A09}" srcOrd="2" destOrd="0" parTransId="{5FE06592-5A2B-4172-86F6-B12F5BFFCF6B}" sibTransId="{DE07B89B-BB96-4F63-9191-14A8B68A7B26}"/>
    <dgm:cxn modelId="{E648D503-667F-470C-9219-174A17012E7C}" type="presOf" srcId="{651C514A-1E49-4DEA-A2D0-A636AF0DA06E}" destId="{7F5D89E7-A9DE-45C9-A786-9FEFD5CF8DE9}" srcOrd="0" destOrd="0" presId="urn:microsoft.com/office/officeart/2005/8/layout/process1"/>
    <dgm:cxn modelId="{4035DA8B-F5F3-4C84-A14B-53648D0BE6C1}" type="presOf" srcId="{2C453CB7-9219-4608-978E-1F0AEEEFE7A2}" destId="{FFEAFC32-B1E7-41A9-A182-63910271900F}" srcOrd="0" destOrd="0" presId="urn:microsoft.com/office/officeart/2005/8/layout/process1"/>
    <dgm:cxn modelId="{1610C780-EEEF-49D5-8F35-82359E779A0A}" type="presOf" srcId="{B1D93B73-7BC5-48C2-84E0-B4DC84054334}" destId="{F0EB4E5E-14F6-41B0-AC6B-474F2D85EB3A}" srcOrd="0" destOrd="0" presId="urn:microsoft.com/office/officeart/2005/8/layout/process1"/>
    <dgm:cxn modelId="{D02D844D-33A6-449F-ABBC-14BD2FB529FF}" srcId="{2C453CB7-9219-4608-978E-1F0AEEEFE7A2}" destId="{B1D93B73-7BC5-48C2-84E0-B4DC84054334}" srcOrd="1" destOrd="0" parTransId="{514B7A53-D869-442C-B6C8-12CA9BDF8A11}" sibTransId="{AF237A58-3C88-40B0-B9E6-449E628C1DD8}"/>
    <dgm:cxn modelId="{5DBFAF51-F74F-4C3D-A227-7B62E8E09C81}" type="presOf" srcId="{F148D311-4083-49C6-B6A8-4942AFC32BD9}" destId="{EEA848A8-C648-411F-AF09-A4649030A9C4}" srcOrd="1" destOrd="0" presId="urn:microsoft.com/office/officeart/2005/8/layout/process1"/>
    <dgm:cxn modelId="{5D3A015F-4410-43E6-B0DF-F855D2D6F32A}" srcId="{2C453CB7-9219-4608-978E-1F0AEEEFE7A2}" destId="{EAFA30A0-7738-4AC3-A92D-72C86BEA99F4}" srcOrd="3" destOrd="0" parTransId="{C634CC95-F5A6-4B2A-B3E2-47DAFDBB1A0C}" sibTransId="{F148D311-4083-49C6-B6A8-4942AFC32BD9}"/>
    <dgm:cxn modelId="{0D6581E7-63FB-4A14-A51D-2AA1DE69A4FE}" type="presOf" srcId="{651C514A-1E49-4DEA-A2D0-A636AF0DA06E}" destId="{6C8D196C-1380-4F86-91AC-5E6BD02C0C4F}" srcOrd="1" destOrd="0" presId="urn:microsoft.com/office/officeart/2005/8/layout/process1"/>
    <dgm:cxn modelId="{07C0C04C-30D0-4BD0-AC82-BC598FE5D636}" srcId="{2C453CB7-9219-4608-978E-1F0AEEEFE7A2}" destId="{3FE162CE-5F79-43C0-B3CC-D84131FE7203}" srcOrd="0" destOrd="0" parTransId="{F0BCB8B9-459D-4A56-ACFE-81DA44EC9E3B}" sibTransId="{651C514A-1E49-4DEA-A2D0-A636AF0DA06E}"/>
    <dgm:cxn modelId="{81BC671F-3E07-4512-8545-C51E6E036FAA}" type="presOf" srcId="{3FE162CE-5F79-43C0-B3CC-D84131FE7203}" destId="{4FA1CB1C-29A2-456E-B191-0FCB9BF95266}" srcOrd="0" destOrd="0" presId="urn:microsoft.com/office/officeart/2005/8/layout/process1"/>
    <dgm:cxn modelId="{2E96FEFF-E9C2-405B-9586-6154AFE22711}" type="presOf" srcId="{F148D311-4083-49C6-B6A8-4942AFC32BD9}" destId="{ED411B67-6F46-483D-A77F-948D7C8054B3}" srcOrd="0" destOrd="0" presId="urn:microsoft.com/office/officeart/2005/8/layout/process1"/>
    <dgm:cxn modelId="{D60CDD9D-49E0-435F-8699-06CA4235E30F}" type="presOf" srcId="{D0DA2573-AFCD-4F9A-85CC-C98380B52757}" destId="{3A21FD46-3C84-4DBF-83A0-46A341F14C94}" srcOrd="0" destOrd="0" presId="urn:microsoft.com/office/officeart/2005/8/layout/process1"/>
    <dgm:cxn modelId="{BB358D5E-D687-4DF5-B61A-E9DA39B08273}" type="presOf" srcId="{AF237A58-3C88-40B0-B9E6-449E628C1DD8}" destId="{629903B6-F3B3-46E3-A844-D409BC41EB44}" srcOrd="0" destOrd="0" presId="urn:microsoft.com/office/officeart/2005/8/layout/process1"/>
    <dgm:cxn modelId="{964940FC-AB23-448F-9D03-AA390FF7F4F9}" type="presOf" srcId="{DE07B89B-BB96-4F63-9191-14A8B68A7B26}" destId="{D551C40B-2676-4964-BEF0-B7CB77A96ED8}" srcOrd="0" destOrd="0" presId="urn:microsoft.com/office/officeart/2005/8/layout/process1"/>
    <dgm:cxn modelId="{626463E7-E400-4A9D-ACB3-4DA7C44C1D66}" type="presOf" srcId="{AF237A58-3C88-40B0-B9E6-449E628C1DD8}" destId="{A7AE6F65-3CDF-4DDD-BACE-A2E069C24BD0}" srcOrd="1" destOrd="0" presId="urn:microsoft.com/office/officeart/2005/8/layout/process1"/>
    <dgm:cxn modelId="{B5251687-15F7-4ABA-8152-3C4328A507C4}" type="presOf" srcId="{145B607C-4268-4EC5-8BB7-538EF3593A09}" destId="{C1AE0B7E-59FC-469C-8939-70FBAF137B09}" srcOrd="0" destOrd="0" presId="urn:microsoft.com/office/officeart/2005/8/layout/process1"/>
    <dgm:cxn modelId="{8A87FD79-1CCD-4CF9-BF4E-B26438744B97}" type="presOf" srcId="{DE07B89B-BB96-4F63-9191-14A8B68A7B26}" destId="{3640BFDC-487A-48A9-84C2-8D652F3AE52E}" srcOrd="1" destOrd="0" presId="urn:microsoft.com/office/officeart/2005/8/layout/process1"/>
    <dgm:cxn modelId="{07CF01AD-A14B-403A-8265-601E439CBC2C}" srcId="{2C453CB7-9219-4608-978E-1F0AEEEFE7A2}" destId="{D0DA2573-AFCD-4F9A-85CC-C98380B52757}" srcOrd="4" destOrd="0" parTransId="{882348B5-7A99-4442-9219-0B341B39F3E3}" sibTransId="{DC0AE65D-1878-4CF2-92F7-8D743B882F58}"/>
    <dgm:cxn modelId="{54A47F5A-E22D-441C-AE6B-CF5C4D600AB8}" type="presParOf" srcId="{FFEAFC32-B1E7-41A9-A182-63910271900F}" destId="{4FA1CB1C-29A2-456E-B191-0FCB9BF95266}" srcOrd="0" destOrd="0" presId="urn:microsoft.com/office/officeart/2005/8/layout/process1"/>
    <dgm:cxn modelId="{102D8C42-0CA4-403F-BEA1-97199B28250B}" type="presParOf" srcId="{FFEAFC32-B1E7-41A9-A182-63910271900F}" destId="{7F5D89E7-A9DE-45C9-A786-9FEFD5CF8DE9}" srcOrd="1" destOrd="0" presId="urn:microsoft.com/office/officeart/2005/8/layout/process1"/>
    <dgm:cxn modelId="{565EBF32-015D-4AAE-8476-AD7B1A9C147A}" type="presParOf" srcId="{7F5D89E7-A9DE-45C9-A786-9FEFD5CF8DE9}" destId="{6C8D196C-1380-4F86-91AC-5E6BD02C0C4F}" srcOrd="0" destOrd="0" presId="urn:microsoft.com/office/officeart/2005/8/layout/process1"/>
    <dgm:cxn modelId="{52331E7A-32C4-4E92-BAA6-CAC65C825C9C}" type="presParOf" srcId="{FFEAFC32-B1E7-41A9-A182-63910271900F}" destId="{F0EB4E5E-14F6-41B0-AC6B-474F2D85EB3A}" srcOrd="2" destOrd="0" presId="urn:microsoft.com/office/officeart/2005/8/layout/process1"/>
    <dgm:cxn modelId="{5C11EB7E-7299-42A4-8C81-7B7421E0BBD2}" type="presParOf" srcId="{FFEAFC32-B1E7-41A9-A182-63910271900F}" destId="{629903B6-F3B3-46E3-A844-D409BC41EB44}" srcOrd="3" destOrd="0" presId="urn:microsoft.com/office/officeart/2005/8/layout/process1"/>
    <dgm:cxn modelId="{DD9806BC-8B70-44AE-B8D8-45B457A70B58}" type="presParOf" srcId="{629903B6-F3B3-46E3-A844-D409BC41EB44}" destId="{A7AE6F65-3CDF-4DDD-BACE-A2E069C24BD0}" srcOrd="0" destOrd="0" presId="urn:microsoft.com/office/officeart/2005/8/layout/process1"/>
    <dgm:cxn modelId="{3DCE926E-197C-45BA-8E31-09788CBE3774}" type="presParOf" srcId="{FFEAFC32-B1E7-41A9-A182-63910271900F}" destId="{C1AE0B7E-59FC-469C-8939-70FBAF137B09}" srcOrd="4" destOrd="0" presId="urn:microsoft.com/office/officeart/2005/8/layout/process1"/>
    <dgm:cxn modelId="{5A1F8362-6F60-4D73-973E-AA9266E76E45}" type="presParOf" srcId="{FFEAFC32-B1E7-41A9-A182-63910271900F}" destId="{D551C40B-2676-4964-BEF0-B7CB77A96ED8}" srcOrd="5" destOrd="0" presId="urn:microsoft.com/office/officeart/2005/8/layout/process1"/>
    <dgm:cxn modelId="{79AD50B8-6B7E-4E8B-9EF5-EA4EAC970411}" type="presParOf" srcId="{D551C40B-2676-4964-BEF0-B7CB77A96ED8}" destId="{3640BFDC-487A-48A9-84C2-8D652F3AE52E}" srcOrd="0" destOrd="0" presId="urn:microsoft.com/office/officeart/2005/8/layout/process1"/>
    <dgm:cxn modelId="{23870786-865E-4CF4-9D50-BDC43CF61014}" type="presParOf" srcId="{FFEAFC32-B1E7-41A9-A182-63910271900F}" destId="{9ABA4B3B-0864-426A-BD6F-43B4C9DC23A5}" srcOrd="6" destOrd="0" presId="urn:microsoft.com/office/officeart/2005/8/layout/process1"/>
    <dgm:cxn modelId="{3E6AC1A5-9222-4E45-90C1-F0E016A788B1}" type="presParOf" srcId="{FFEAFC32-B1E7-41A9-A182-63910271900F}" destId="{ED411B67-6F46-483D-A77F-948D7C8054B3}" srcOrd="7" destOrd="0" presId="urn:microsoft.com/office/officeart/2005/8/layout/process1"/>
    <dgm:cxn modelId="{7F8A0C3E-F38A-4ADF-80E3-A3869478C8C1}" type="presParOf" srcId="{ED411B67-6F46-483D-A77F-948D7C8054B3}" destId="{EEA848A8-C648-411F-AF09-A4649030A9C4}" srcOrd="0" destOrd="0" presId="urn:microsoft.com/office/officeart/2005/8/layout/process1"/>
    <dgm:cxn modelId="{CF57EC2F-58E1-43AD-BDDC-A04B4D1709CD}" type="presParOf" srcId="{FFEAFC32-B1E7-41A9-A182-63910271900F}" destId="{3A21FD46-3C84-4DBF-83A0-46A341F14C9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7CD62B-65B6-41AB-B937-272E8E799508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902D9BE-3915-4A83-B574-A0CB0D6086DD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廣告</a:t>
          </a:r>
          <a:br>
            <a:rPr kumimoji="1" lang="zh-TW" altLang="en-US" sz="25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目標</a:t>
          </a:r>
        </a:p>
      </dgm:t>
    </dgm:pt>
    <dgm:pt modelId="{00753AA1-CB5D-4AB2-8945-A1A37674E54C}" type="parTrans" cxnId="{BF5FD28F-8844-427A-9405-280A276132D4}">
      <dgm:prSet/>
      <dgm:spPr/>
      <dgm:t>
        <a:bodyPr/>
        <a:lstStyle/>
        <a:p>
          <a:endParaRPr lang="zh-TW" altLang="en-US"/>
        </a:p>
      </dgm:t>
    </dgm:pt>
    <dgm:pt modelId="{96F5A8B4-7F5D-47FD-93F4-9F86715182E5}" type="sibTrans" cxnId="{BF5FD28F-8844-427A-9405-280A276132D4}">
      <dgm:prSet/>
      <dgm:spPr/>
      <dgm:t>
        <a:bodyPr/>
        <a:lstStyle/>
        <a:p>
          <a:endParaRPr lang="zh-TW" altLang="en-US"/>
        </a:p>
      </dgm:t>
    </dgm:pt>
    <dgm:pt modelId="{901B4274-5E4C-4F73-9A61-64022801E927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目標</a:t>
          </a:r>
          <a:b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對象</a:t>
          </a:r>
        </a:p>
      </dgm:t>
    </dgm:pt>
    <dgm:pt modelId="{437E2E41-790A-4E05-B4B8-C66897514DC4}" type="parTrans" cxnId="{B92525D0-7AD8-4964-BD9B-1F00B6133F27}">
      <dgm:prSet/>
      <dgm:spPr/>
      <dgm:t>
        <a:bodyPr/>
        <a:lstStyle/>
        <a:p>
          <a:endParaRPr lang="zh-TW" altLang="en-US"/>
        </a:p>
      </dgm:t>
    </dgm:pt>
    <dgm:pt modelId="{A72C91A6-7971-47A1-84AA-6F270F6C4BDB}" type="sibTrans" cxnId="{B92525D0-7AD8-4964-BD9B-1F00B6133F27}">
      <dgm:prSet/>
      <dgm:spPr/>
      <dgm:t>
        <a:bodyPr/>
        <a:lstStyle/>
        <a:p>
          <a:endParaRPr lang="zh-TW" altLang="en-US"/>
        </a:p>
      </dgm:t>
    </dgm:pt>
    <dgm:pt modelId="{5F20F34A-D927-42DB-A614-CD9CA410D7A8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溝通</a:t>
          </a:r>
          <a:b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目標 </a:t>
          </a:r>
        </a:p>
      </dgm:t>
    </dgm:pt>
    <dgm:pt modelId="{49E3A741-1371-4663-BE46-1BECA0D7CA15}" type="parTrans" cxnId="{4B1ADC7A-12DB-45EF-9173-BEC7DBD82963}">
      <dgm:prSet/>
      <dgm:spPr/>
      <dgm:t>
        <a:bodyPr/>
        <a:lstStyle/>
        <a:p>
          <a:endParaRPr lang="zh-TW" altLang="en-US"/>
        </a:p>
      </dgm:t>
    </dgm:pt>
    <dgm:pt modelId="{9E3A291C-32B3-4FE3-85C5-7A0F019EB94C}" type="sibTrans" cxnId="{4B1ADC7A-12DB-45EF-9173-BEC7DBD82963}">
      <dgm:prSet/>
      <dgm:spPr/>
      <dgm:t>
        <a:bodyPr/>
        <a:lstStyle/>
        <a:p>
          <a:endParaRPr lang="zh-TW" altLang="en-US"/>
        </a:p>
      </dgm:t>
    </dgm:pt>
    <dgm:pt modelId="{9F3DD580-BEA4-4B7E-9E9B-C5DFBEF38769}">
      <dgm:prSet custT="1"/>
      <dgm:spPr>
        <a:solidFill>
          <a:schemeClr val="accent6">
            <a:lumMod val="5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期望</a:t>
          </a:r>
          <a:b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變化</a:t>
          </a:r>
        </a:p>
      </dgm:t>
    </dgm:pt>
    <dgm:pt modelId="{5529A70A-AC71-4BAF-93FD-4868A9F8A732}" type="parTrans" cxnId="{C9001C97-C97D-4654-B181-F301B6908D6A}">
      <dgm:prSet/>
      <dgm:spPr/>
      <dgm:t>
        <a:bodyPr/>
        <a:lstStyle/>
        <a:p>
          <a:endParaRPr lang="zh-TW" altLang="en-US"/>
        </a:p>
      </dgm:t>
    </dgm:pt>
    <dgm:pt modelId="{2B646396-5D46-410B-AF4E-E0CEF25046E2}" type="sibTrans" cxnId="{C9001C97-C97D-4654-B181-F301B6908D6A}">
      <dgm:prSet/>
      <dgm:spPr/>
      <dgm:t>
        <a:bodyPr/>
        <a:lstStyle/>
        <a:p>
          <a:endParaRPr lang="zh-TW" altLang="en-US"/>
        </a:p>
      </dgm:t>
    </dgm:pt>
    <dgm:pt modelId="{C72CEFA6-02C7-423B-9494-24C7B67EB5F7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時間 </a:t>
          </a:r>
        </a:p>
      </dgm:t>
    </dgm:pt>
    <dgm:pt modelId="{1B428785-FCB6-4124-A0C8-D1E42B898339}" type="parTrans" cxnId="{2FA3167F-C220-41EE-9EE3-BE44B13EA40D}">
      <dgm:prSet/>
      <dgm:spPr/>
      <dgm:t>
        <a:bodyPr/>
        <a:lstStyle/>
        <a:p>
          <a:endParaRPr lang="zh-TW" altLang="en-US"/>
        </a:p>
      </dgm:t>
    </dgm:pt>
    <dgm:pt modelId="{2ED354E4-E458-4617-B89E-01713923F320}" type="sibTrans" cxnId="{2FA3167F-C220-41EE-9EE3-BE44B13EA40D}">
      <dgm:prSet/>
      <dgm:spPr/>
      <dgm:t>
        <a:bodyPr/>
        <a:lstStyle/>
        <a:p>
          <a:endParaRPr lang="zh-TW" altLang="en-US"/>
        </a:p>
      </dgm:t>
    </dgm:pt>
    <dgm:pt modelId="{30EFD8B1-11B0-4F44-99B7-F3DA1E2603EB}">
      <dgm:prSet/>
      <dgm:spPr/>
      <dgm:t>
        <a:bodyPr/>
        <a:lstStyle/>
        <a:p>
          <a:endParaRPr lang="zh-TW" altLang="en-US"/>
        </a:p>
      </dgm:t>
    </dgm:pt>
    <dgm:pt modelId="{6CF85DEC-82B2-4828-8630-EBE2D3878CBF}" type="parTrans" cxnId="{5A579D33-7B44-4CC5-AE70-556BD184F0D9}">
      <dgm:prSet/>
      <dgm:spPr/>
      <dgm:t>
        <a:bodyPr/>
        <a:lstStyle/>
        <a:p>
          <a:endParaRPr lang="zh-TW" altLang="en-US"/>
        </a:p>
      </dgm:t>
    </dgm:pt>
    <dgm:pt modelId="{E2F11D84-6A25-4E1C-8767-E11C162BBFAB}" type="sibTrans" cxnId="{5A579D33-7B44-4CC5-AE70-556BD184F0D9}">
      <dgm:prSet/>
      <dgm:spPr/>
      <dgm:t>
        <a:bodyPr/>
        <a:lstStyle/>
        <a:p>
          <a:endParaRPr lang="zh-TW" altLang="en-US"/>
        </a:p>
      </dgm:t>
    </dgm:pt>
    <dgm:pt modelId="{0FBD5236-BCE5-4B4B-AB52-1B9F97706AA5}" type="pres">
      <dgm:prSet presAssocID="{797CD62B-65B6-41AB-B937-272E8E7995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3E63AF-5D49-455B-8EAC-35024D59F6A7}" type="pres">
      <dgm:prSet presAssocID="{D902D9BE-3915-4A83-B574-A0CB0D6086DD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98DAE8E0-8508-4A5B-8B34-73F8468BC052}" type="pres">
      <dgm:prSet presAssocID="{437E2E41-790A-4E05-B4B8-C66897514DC4}" presName="parTrans" presStyleLbl="sibTrans2D1" presStyleIdx="0" presStyleCnt="4"/>
      <dgm:spPr/>
      <dgm:t>
        <a:bodyPr/>
        <a:lstStyle/>
        <a:p>
          <a:endParaRPr lang="zh-TW" altLang="en-US"/>
        </a:p>
      </dgm:t>
    </dgm:pt>
    <dgm:pt modelId="{607EA912-EADE-4D97-941F-67CC79014083}" type="pres">
      <dgm:prSet presAssocID="{437E2E41-790A-4E05-B4B8-C66897514DC4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EFEA9A27-779A-468D-89B5-9F50AA693749}" type="pres">
      <dgm:prSet presAssocID="{901B4274-5E4C-4F73-9A61-64022801E9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246386-FC9A-47C4-AFF1-9F3AC2D0601F}" type="pres">
      <dgm:prSet presAssocID="{49E3A741-1371-4663-BE46-1BECA0D7CA15}" presName="parTrans" presStyleLbl="sibTrans2D1" presStyleIdx="1" presStyleCnt="4"/>
      <dgm:spPr/>
      <dgm:t>
        <a:bodyPr/>
        <a:lstStyle/>
        <a:p>
          <a:endParaRPr lang="zh-TW" altLang="en-US"/>
        </a:p>
      </dgm:t>
    </dgm:pt>
    <dgm:pt modelId="{840CA129-1CE0-4277-B56A-E06AA66B41E4}" type="pres">
      <dgm:prSet presAssocID="{49E3A741-1371-4663-BE46-1BECA0D7CA15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37873210-DD14-4083-BB5B-F92B3A7A5AED}" type="pres">
      <dgm:prSet presAssocID="{5F20F34A-D927-42DB-A614-CD9CA410D7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C819CA-555A-4C11-B65B-2B906186D290}" type="pres">
      <dgm:prSet presAssocID="{5529A70A-AC71-4BAF-93FD-4868A9F8A732}" presName="parTrans" presStyleLbl="sibTrans2D1" presStyleIdx="2" presStyleCnt="4"/>
      <dgm:spPr/>
      <dgm:t>
        <a:bodyPr/>
        <a:lstStyle/>
        <a:p>
          <a:endParaRPr lang="zh-TW" altLang="en-US"/>
        </a:p>
      </dgm:t>
    </dgm:pt>
    <dgm:pt modelId="{C9B09545-6778-40C7-B444-0805F574D9AB}" type="pres">
      <dgm:prSet presAssocID="{5529A70A-AC71-4BAF-93FD-4868A9F8A732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2D33708A-8738-4511-9F71-1685CEFC87E1}" type="pres">
      <dgm:prSet presAssocID="{9F3DD580-BEA4-4B7E-9E9B-C5DFBEF387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3071AD-AE3B-4D86-891A-4A4F47F2E17B}" type="pres">
      <dgm:prSet presAssocID="{1B428785-FCB6-4124-A0C8-D1E42B898339}" presName="parTrans" presStyleLbl="sibTrans2D1" presStyleIdx="3" presStyleCnt="4"/>
      <dgm:spPr/>
      <dgm:t>
        <a:bodyPr/>
        <a:lstStyle/>
        <a:p>
          <a:endParaRPr lang="zh-TW" altLang="en-US"/>
        </a:p>
      </dgm:t>
    </dgm:pt>
    <dgm:pt modelId="{62820039-2AF7-4C7C-A835-0533C5B93BDF}" type="pres">
      <dgm:prSet presAssocID="{1B428785-FCB6-4124-A0C8-D1E42B898339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E8D24F1D-210D-49C8-AD3B-55ABEC2769CF}" type="pres">
      <dgm:prSet presAssocID="{C72CEFA6-02C7-423B-9494-24C7B67EB5F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1ADC7A-12DB-45EF-9173-BEC7DBD82963}" srcId="{D902D9BE-3915-4A83-B574-A0CB0D6086DD}" destId="{5F20F34A-D927-42DB-A614-CD9CA410D7A8}" srcOrd="1" destOrd="0" parTransId="{49E3A741-1371-4663-BE46-1BECA0D7CA15}" sibTransId="{9E3A291C-32B3-4FE3-85C5-7A0F019EB94C}"/>
    <dgm:cxn modelId="{3D25822D-A3AF-46F0-8BFD-C88A84450299}" type="presOf" srcId="{1B428785-FCB6-4124-A0C8-D1E42B898339}" destId="{083071AD-AE3B-4D86-891A-4A4F47F2E17B}" srcOrd="0" destOrd="0" presId="urn:microsoft.com/office/officeart/2005/8/layout/radial5"/>
    <dgm:cxn modelId="{D05725EB-F053-4A22-9874-4C3F6E3D225B}" type="presOf" srcId="{9F3DD580-BEA4-4B7E-9E9B-C5DFBEF38769}" destId="{2D33708A-8738-4511-9F71-1685CEFC87E1}" srcOrd="0" destOrd="0" presId="urn:microsoft.com/office/officeart/2005/8/layout/radial5"/>
    <dgm:cxn modelId="{B92525D0-7AD8-4964-BD9B-1F00B6133F27}" srcId="{D902D9BE-3915-4A83-B574-A0CB0D6086DD}" destId="{901B4274-5E4C-4F73-9A61-64022801E927}" srcOrd="0" destOrd="0" parTransId="{437E2E41-790A-4E05-B4B8-C66897514DC4}" sibTransId="{A72C91A6-7971-47A1-84AA-6F270F6C4BDB}"/>
    <dgm:cxn modelId="{5A579D33-7B44-4CC5-AE70-556BD184F0D9}" srcId="{797CD62B-65B6-41AB-B937-272E8E799508}" destId="{30EFD8B1-11B0-4F44-99B7-F3DA1E2603EB}" srcOrd="1" destOrd="0" parTransId="{6CF85DEC-82B2-4828-8630-EBE2D3878CBF}" sibTransId="{E2F11D84-6A25-4E1C-8767-E11C162BBFAB}"/>
    <dgm:cxn modelId="{D204D77F-726A-49A6-8087-DD8BA494AAD9}" type="presOf" srcId="{5F20F34A-D927-42DB-A614-CD9CA410D7A8}" destId="{37873210-DD14-4083-BB5B-F92B3A7A5AED}" srcOrd="0" destOrd="0" presId="urn:microsoft.com/office/officeart/2005/8/layout/radial5"/>
    <dgm:cxn modelId="{2FA3167F-C220-41EE-9EE3-BE44B13EA40D}" srcId="{D902D9BE-3915-4A83-B574-A0CB0D6086DD}" destId="{C72CEFA6-02C7-423B-9494-24C7B67EB5F7}" srcOrd="3" destOrd="0" parTransId="{1B428785-FCB6-4124-A0C8-D1E42B898339}" sibTransId="{2ED354E4-E458-4617-B89E-01713923F320}"/>
    <dgm:cxn modelId="{C9C24CB8-5CC3-43AA-8014-350AF874F421}" type="presOf" srcId="{C72CEFA6-02C7-423B-9494-24C7B67EB5F7}" destId="{E8D24F1D-210D-49C8-AD3B-55ABEC2769CF}" srcOrd="0" destOrd="0" presId="urn:microsoft.com/office/officeart/2005/8/layout/radial5"/>
    <dgm:cxn modelId="{40624D78-850C-42D8-B1B2-2F5DA3C3214A}" type="presOf" srcId="{437E2E41-790A-4E05-B4B8-C66897514DC4}" destId="{98DAE8E0-8508-4A5B-8B34-73F8468BC052}" srcOrd="0" destOrd="0" presId="urn:microsoft.com/office/officeart/2005/8/layout/radial5"/>
    <dgm:cxn modelId="{9180E0A9-0BD2-4694-8642-5AD69BFD3575}" type="presOf" srcId="{D902D9BE-3915-4A83-B574-A0CB0D6086DD}" destId="{043E63AF-5D49-455B-8EAC-35024D59F6A7}" srcOrd="0" destOrd="0" presId="urn:microsoft.com/office/officeart/2005/8/layout/radial5"/>
    <dgm:cxn modelId="{89A8ED0F-F1FD-4923-8397-C336B77DBBE5}" type="presOf" srcId="{437E2E41-790A-4E05-B4B8-C66897514DC4}" destId="{607EA912-EADE-4D97-941F-67CC79014083}" srcOrd="1" destOrd="0" presId="urn:microsoft.com/office/officeart/2005/8/layout/radial5"/>
    <dgm:cxn modelId="{AE49155A-E975-485B-9A7F-377CC03AEF9E}" type="presOf" srcId="{5529A70A-AC71-4BAF-93FD-4868A9F8A732}" destId="{28C819CA-555A-4C11-B65B-2B906186D290}" srcOrd="0" destOrd="0" presId="urn:microsoft.com/office/officeart/2005/8/layout/radial5"/>
    <dgm:cxn modelId="{ADE0E212-39ED-4500-9008-27439780346A}" type="presOf" srcId="{797CD62B-65B6-41AB-B937-272E8E799508}" destId="{0FBD5236-BCE5-4B4B-AB52-1B9F97706AA5}" srcOrd="0" destOrd="0" presId="urn:microsoft.com/office/officeart/2005/8/layout/radial5"/>
    <dgm:cxn modelId="{4D9E9357-CEBD-4823-8590-5078940948E4}" type="presOf" srcId="{1B428785-FCB6-4124-A0C8-D1E42B898339}" destId="{62820039-2AF7-4C7C-A835-0533C5B93BDF}" srcOrd="1" destOrd="0" presId="urn:microsoft.com/office/officeart/2005/8/layout/radial5"/>
    <dgm:cxn modelId="{85FDDB30-C397-4583-9B3F-77CC07114808}" type="presOf" srcId="{49E3A741-1371-4663-BE46-1BECA0D7CA15}" destId="{840CA129-1CE0-4277-B56A-E06AA66B41E4}" srcOrd="1" destOrd="0" presId="urn:microsoft.com/office/officeart/2005/8/layout/radial5"/>
    <dgm:cxn modelId="{C9001C97-C97D-4654-B181-F301B6908D6A}" srcId="{D902D9BE-3915-4A83-B574-A0CB0D6086DD}" destId="{9F3DD580-BEA4-4B7E-9E9B-C5DFBEF38769}" srcOrd="2" destOrd="0" parTransId="{5529A70A-AC71-4BAF-93FD-4868A9F8A732}" sibTransId="{2B646396-5D46-410B-AF4E-E0CEF25046E2}"/>
    <dgm:cxn modelId="{62B2D2B7-2971-4176-A910-7B44CE13B0FF}" type="presOf" srcId="{5529A70A-AC71-4BAF-93FD-4868A9F8A732}" destId="{C9B09545-6778-40C7-B444-0805F574D9AB}" srcOrd="1" destOrd="0" presId="urn:microsoft.com/office/officeart/2005/8/layout/radial5"/>
    <dgm:cxn modelId="{BF5FD28F-8844-427A-9405-280A276132D4}" srcId="{797CD62B-65B6-41AB-B937-272E8E799508}" destId="{D902D9BE-3915-4A83-B574-A0CB0D6086DD}" srcOrd="0" destOrd="0" parTransId="{00753AA1-CB5D-4AB2-8945-A1A37674E54C}" sibTransId="{96F5A8B4-7F5D-47FD-93F4-9F86715182E5}"/>
    <dgm:cxn modelId="{DF4B3073-2A42-4F9B-AD29-A05C20C66067}" type="presOf" srcId="{49E3A741-1371-4663-BE46-1BECA0D7CA15}" destId="{B0246386-FC9A-47C4-AFF1-9F3AC2D0601F}" srcOrd="0" destOrd="0" presId="urn:microsoft.com/office/officeart/2005/8/layout/radial5"/>
    <dgm:cxn modelId="{CEF18685-44B6-46A1-A07E-190407EE44DD}" type="presOf" srcId="{901B4274-5E4C-4F73-9A61-64022801E927}" destId="{EFEA9A27-779A-468D-89B5-9F50AA693749}" srcOrd="0" destOrd="0" presId="urn:microsoft.com/office/officeart/2005/8/layout/radial5"/>
    <dgm:cxn modelId="{AD031027-AEAC-4139-A026-D6B02F1FD515}" type="presParOf" srcId="{0FBD5236-BCE5-4B4B-AB52-1B9F97706AA5}" destId="{043E63AF-5D49-455B-8EAC-35024D59F6A7}" srcOrd="0" destOrd="0" presId="urn:microsoft.com/office/officeart/2005/8/layout/radial5"/>
    <dgm:cxn modelId="{113B05FD-9DD5-45AB-9F90-9AC9D4085430}" type="presParOf" srcId="{0FBD5236-BCE5-4B4B-AB52-1B9F97706AA5}" destId="{98DAE8E0-8508-4A5B-8B34-73F8468BC052}" srcOrd="1" destOrd="0" presId="urn:microsoft.com/office/officeart/2005/8/layout/radial5"/>
    <dgm:cxn modelId="{6886B931-E5CD-4F2E-90D2-C87D710EE958}" type="presParOf" srcId="{98DAE8E0-8508-4A5B-8B34-73F8468BC052}" destId="{607EA912-EADE-4D97-941F-67CC79014083}" srcOrd="0" destOrd="0" presId="urn:microsoft.com/office/officeart/2005/8/layout/radial5"/>
    <dgm:cxn modelId="{73F8F955-F57D-41D7-8CDD-F70E4A1659C5}" type="presParOf" srcId="{0FBD5236-BCE5-4B4B-AB52-1B9F97706AA5}" destId="{EFEA9A27-779A-468D-89B5-9F50AA693749}" srcOrd="2" destOrd="0" presId="urn:microsoft.com/office/officeart/2005/8/layout/radial5"/>
    <dgm:cxn modelId="{4F154C8C-6B4C-492E-B150-C66EDDA49847}" type="presParOf" srcId="{0FBD5236-BCE5-4B4B-AB52-1B9F97706AA5}" destId="{B0246386-FC9A-47C4-AFF1-9F3AC2D0601F}" srcOrd="3" destOrd="0" presId="urn:microsoft.com/office/officeart/2005/8/layout/radial5"/>
    <dgm:cxn modelId="{836BC369-F4CE-46FF-808D-0D80ECA8E49F}" type="presParOf" srcId="{B0246386-FC9A-47C4-AFF1-9F3AC2D0601F}" destId="{840CA129-1CE0-4277-B56A-E06AA66B41E4}" srcOrd="0" destOrd="0" presId="urn:microsoft.com/office/officeart/2005/8/layout/radial5"/>
    <dgm:cxn modelId="{94C95C0E-505A-471E-8567-231DEF6160DA}" type="presParOf" srcId="{0FBD5236-BCE5-4B4B-AB52-1B9F97706AA5}" destId="{37873210-DD14-4083-BB5B-F92B3A7A5AED}" srcOrd="4" destOrd="0" presId="urn:microsoft.com/office/officeart/2005/8/layout/radial5"/>
    <dgm:cxn modelId="{2C9149D8-D20E-4399-B53D-5C76EEA53926}" type="presParOf" srcId="{0FBD5236-BCE5-4B4B-AB52-1B9F97706AA5}" destId="{28C819CA-555A-4C11-B65B-2B906186D290}" srcOrd="5" destOrd="0" presId="urn:microsoft.com/office/officeart/2005/8/layout/radial5"/>
    <dgm:cxn modelId="{34E7D67D-0333-4752-BBDB-BCF4DC27C839}" type="presParOf" srcId="{28C819CA-555A-4C11-B65B-2B906186D290}" destId="{C9B09545-6778-40C7-B444-0805F574D9AB}" srcOrd="0" destOrd="0" presId="urn:microsoft.com/office/officeart/2005/8/layout/radial5"/>
    <dgm:cxn modelId="{2DDAE719-DF35-4B57-813D-0C8537C9EAFE}" type="presParOf" srcId="{0FBD5236-BCE5-4B4B-AB52-1B9F97706AA5}" destId="{2D33708A-8738-4511-9F71-1685CEFC87E1}" srcOrd="6" destOrd="0" presId="urn:microsoft.com/office/officeart/2005/8/layout/radial5"/>
    <dgm:cxn modelId="{9F9F69D8-4420-479E-AD73-B3520A67D090}" type="presParOf" srcId="{0FBD5236-BCE5-4B4B-AB52-1B9F97706AA5}" destId="{083071AD-AE3B-4D86-891A-4A4F47F2E17B}" srcOrd="7" destOrd="0" presId="urn:microsoft.com/office/officeart/2005/8/layout/radial5"/>
    <dgm:cxn modelId="{01F33CFB-E398-44A2-A9A6-8290EA38DDC7}" type="presParOf" srcId="{083071AD-AE3B-4D86-891A-4A4F47F2E17B}" destId="{62820039-2AF7-4C7C-A835-0533C5B93BDF}" srcOrd="0" destOrd="0" presId="urn:microsoft.com/office/officeart/2005/8/layout/radial5"/>
    <dgm:cxn modelId="{DE671874-5571-4F1E-9867-B8C6964B953C}" type="presParOf" srcId="{0FBD5236-BCE5-4B4B-AB52-1B9F97706AA5}" destId="{E8D24F1D-210D-49C8-AD3B-55ABEC2769C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0C86FD-B383-4B8B-B6AC-6A0AAA914520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A8D989F-F3F2-49CD-BDB0-C999FD15E3AA}">
      <dgm:prSet phldrT="[文字]" custT="1"/>
      <dgm:spPr>
        <a:solidFill>
          <a:srgbClr val="FF5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反應層級模式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277653-F7D2-46A8-A352-9B644A79198C}" type="parTrans" cxnId="{D0661471-7084-4E49-8FCB-AD4FD0CD36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B9D52F9-CA43-4D01-B2FD-7845E6497CD4}" type="sibTrans" cxnId="{D0661471-7084-4E49-8FCB-AD4FD0CD36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08471D3-339A-4D5D-A879-874E7FFBC98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從反應層級階段的推移來設計廣告目標，例如根據</a:t>
          </a:r>
          <a:r>
            <a:rPr lang="en-US" sz="20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AIETA</a:t>
          </a:r>
          <a:r>
            <a:rPr lang="zh-TW" sz="20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或是</a:t>
          </a:r>
          <a:r>
            <a:rPr lang="en-US" sz="20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AIDA</a:t>
          </a:r>
          <a:r>
            <a:rPr lang="zh-TW" sz="2000" b="1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模式所提出的階段來設計廣告目標。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E7199A-038A-40C4-AB6A-8AB1E27E5585}" type="parTrans" cxnId="{3CA53236-D42C-4BD0-8DBC-8909112AE5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6B37CB-A48E-4540-802E-0DA449C7414C}" type="sibTrans" cxnId="{3CA53236-D42C-4BD0-8DBC-8909112AE5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E1D4382-7ACD-4483-A2CC-0A55427A5B60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態度模式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6CFF09F-4C88-4F36-8C0B-EF96038D0039}" type="parTrans" cxnId="{7DA93BC9-5F36-4696-82C7-580F01E2A40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B1936B3-35C6-4C46-8C64-C38421720282}" type="sibTrans" cxnId="{7DA93BC9-5F36-4696-82C7-580F01E2A40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BA81149-5E14-4868-B04E-63DA6293BED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根據費雪賓模式，可以將廣告的溝通目標擬訂為建立、改變或強化消費者的態度。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75155CD-A685-4EDA-980F-1D8D4CCD9EBB}" type="parTrans" cxnId="{49E42FDC-C692-4CA8-9116-AEE4071D8B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326682F-6D25-44A2-887D-AA07E58E869E}" type="sibTrans" cxnId="{49E42FDC-C692-4CA8-9116-AEE4071D8B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A543CDF-C3DF-43D7-B5B5-CC7CBEC43B1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行為層級模式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4331EB5-C63A-48A4-BA1E-745077B7E21C}" type="parTrans" cxnId="{5CFDD2FA-26AA-4B25-8E80-2C90FF8071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3B155B4-344D-41BD-82D8-F72EA86EDF0F}" type="sibTrans" cxnId="{5CFDD2FA-26AA-4B25-8E80-2C90FF8071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E6D6905-A6BF-495F-8BB4-C4D56267A47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低涉入的產品是一種「學習－行動－感受」的模式。根據低涉入行為層級模式，可以將廣告的溝通目標擬定為產生直接的購買行為。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28D03EA-E96C-4E37-B1FF-7629783F63E0}" type="parTrans" cxnId="{A1FFA627-B7D0-442E-98EF-C51EEDFE5E7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F22CB1-1576-4242-AB06-9951BB95714A}" type="sibTrans" cxnId="{A1FFA627-B7D0-442E-98EF-C51EEDFE5E7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BE876CC-CB7E-48D4-9C35-8274B17F9F89}" type="pres">
      <dgm:prSet presAssocID="{510C86FD-B383-4B8B-B6AC-6A0AAA9145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2F90364-4BB0-4258-BF33-1C060045E203}" type="pres">
      <dgm:prSet presAssocID="{7A8D989F-F3F2-49CD-BDB0-C999FD15E3AA}" presName="linNode" presStyleCnt="0"/>
      <dgm:spPr/>
      <dgm:t>
        <a:bodyPr/>
        <a:lstStyle/>
        <a:p>
          <a:endParaRPr lang="zh-TW" altLang="en-US"/>
        </a:p>
      </dgm:t>
    </dgm:pt>
    <dgm:pt modelId="{8EF71EF2-8F8C-424C-9600-39112C76193C}" type="pres">
      <dgm:prSet presAssocID="{7A8D989F-F3F2-49CD-BDB0-C999FD15E3A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2F15F0-52B6-4EDA-9577-B6DC9496805C}" type="pres">
      <dgm:prSet presAssocID="{7A8D989F-F3F2-49CD-BDB0-C999FD15E3AA}" presName="descendantText" presStyleLbl="alignAccFollowNode1" presStyleIdx="0" presStyleCnt="3" custScaleY="1022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BE077C-86C5-47FA-9EBA-D27B91F81B24}" type="pres">
      <dgm:prSet presAssocID="{BB9D52F9-CA43-4D01-B2FD-7845E6497CD4}" presName="sp" presStyleCnt="0"/>
      <dgm:spPr/>
      <dgm:t>
        <a:bodyPr/>
        <a:lstStyle/>
        <a:p>
          <a:endParaRPr lang="zh-TW" altLang="en-US"/>
        </a:p>
      </dgm:t>
    </dgm:pt>
    <dgm:pt modelId="{9EF617FC-07DA-43E8-BA1C-AC08D584ABA2}" type="pres">
      <dgm:prSet presAssocID="{CE1D4382-7ACD-4483-A2CC-0A55427A5B60}" presName="linNode" presStyleCnt="0"/>
      <dgm:spPr/>
      <dgm:t>
        <a:bodyPr/>
        <a:lstStyle/>
        <a:p>
          <a:endParaRPr lang="zh-TW" altLang="en-US"/>
        </a:p>
      </dgm:t>
    </dgm:pt>
    <dgm:pt modelId="{CC98CFB3-5679-4492-AD6A-851A509C32B0}" type="pres">
      <dgm:prSet presAssocID="{CE1D4382-7ACD-4483-A2CC-0A55427A5B6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57019D-A4B1-4BCE-B380-66BB95D03C8B}" type="pres">
      <dgm:prSet presAssocID="{CE1D4382-7ACD-4483-A2CC-0A55427A5B6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CA998F-2FAE-4DD8-8727-63F47D1CFED2}" type="pres">
      <dgm:prSet presAssocID="{BB1936B3-35C6-4C46-8C64-C38421720282}" presName="sp" presStyleCnt="0"/>
      <dgm:spPr/>
      <dgm:t>
        <a:bodyPr/>
        <a:lstStyle/>
        <a:p>
          <a:endParaRPr lang="zh-TW" altLang="en-US"/>
        </a:p>
      </dgm:t>
    </dgm:pt>
    <dgm:pt modelId="{DF62C62B-79E7-4F0A-B1CB-2F5E7B0024F7}" type="pres">
      <dgm:prSet presAssocID="{AA543CDF-C3DF-43D7-B5B5-CC7CBEC43B17}" presName="linNode" presStyleCnt="0"/>
      <dgm:spPr/>
      <dgm:t>
        <a:bodyPr/>
        <a:lstStyle/>
        <a:p>
          <a:endParaRPr lang="zh-TW" altLang="en-US"/>
        </a:p>
      </dgm:t>
    </dgm:pt>
    <dgm:pt modelId="{A686E670-A6C5-4084-904B-9B6BEFC320B3}" type="pres">
      <dgm:prSet presAssocID="{AA543CDF-C3DF-43D7-B5B5-CC7CBEC43B1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79A8E-1FAB-46E9-A210-F13C158423F9}" type="pres">
      <dgm:prSet presAssocID="{AA543CDF-C3DF-43D7-B5B5-CC7CBEC43B17}" presName="descendantText" presStyleLbl="alignAccFollowNode1" presStyleIdx="2" presStyleCnt="3" custScaleY="1083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A53236-D42C-4BD0-8DBC-8909112AE5D9}" srcId="{7A8D989F-F3F2-49CD-BDB0-C999FD15E3AA}" destId="{B08471D3-339A-4D5D-A879-874E7FFBC98B}" srcOrd="0" destOrd="0" parTransId="{14E7199A-038A-40C4-AB6A-8AB1E27E5585}" sibTransId="{F16B37CB-A48E-4540-802E-0DA449C7414C}"/>
    <dgm:cxn modelId="{0CAD8A9F-16C8-437F-A8C5-7958EEEF91C9}" type="presOf" srcId="{4E6D6905-A6BF-495F-8BB4-C4D56267A471}" destId="{B1079A8E-1FAB-46E9-A210-F13C158423F9}" srcOrd="0" destOrd="0" presId="urn:microsoft.com/office/officeart/2005/8/layout/vList5"/>
    <dgm:cxn modelId="{65C598C9-A242-48FE-A418-744CFD96DC6B}" type="presOf" srcId="{7A8D989F-F3F2-49CD-BDB0-C999FD15E3AA}" destId="{8EF71EF2-8F8C-424C-9600-39112C76193C}" srcOrd="0" destOrd="0" presId="urn:microsoft.com/office/officeart/2005/8/layout/vList5"/>
    <dgm:cxn modelId="{E660AF5F-37FA-4BD2-9FC2-1589F49D1609}" type="presOf" srcId="{B08471D3-339A-4D5D-A879-874E7FFBC98B}" destId="{042F15F0-52B6-4EDA-9577-B6DC9496805C}" srcOrd="0" destOrd="0" presId="urn:microsoft.com/office/officeart/2005/8/layout/vList5"/>
    <dgm:cxn modelId="{E1643F1F-BB6F-44F2-85BA-D6B2620C8DC9}" type="presOf" srcId="{AA543CDF-C3DF-43D7-B5B5-CC7CBEC43B17}" destId="{A686E670-A6C5-4084-904B-9B6BEFC320B3}" srcOrd="0" destOrd="0" presId="urn:microsoft.com/office/officeart/2005/8/layout/vList5"/>
    <dgm:cxn modelId="{7DA93BC9-5F36-4696-82C7-580F01E2A407}" srcId="{510C86FD-B383-4B8B-B6AC-6A0AAA914520}" destId="{CE1D4382-7ACD-4483-A2CC-0A55427A5B60}" srcOrd="1" destOrd="0" parTransId="{D6CFF09F-4C88-4F36-8C0B-EF96038D0039}" sibTransId="{BB1936B3-35C6-4C46-8C64-C38421720282}"/>
    <dgm:cxn modelId="{5CFDD2FA-26AA-4B25-8E80-2C90FF8071FD}" srcId="{510C86FD-B383-4B8B-B6AC-6A0AAA914520}" destId="{AA543CDF-C3DF-43D7-B5B5-CC7CBEC43B17}" srcOrd="2" destOrd="0" parTransId="{64331EB5-C63A-48A4-BA1E-745077B7E21C}" sibTransId="{93B155B4-344D-41BD-82D8-F72EA86EDF0F}"/>
    <dgm:cxn modelId="{D0661471-7084-4E49-8FCB-AD4FD0CD36F4}" srcId="{510C86FD-B383-4B8B-B6AC-6A0AAA914520}" destId="{7A8D989F-F3F2-49CD-BDB0-C999FD15E3AA}" srcOrd="0" destOrd="0" parTransId="{01277653-F7D2-46A8-A352-9B644A79198C}" sibTransId="{BB9D52F9-CA43-4D01-B2FD-7845E6497CD4}"/>
    <dgm:cxn modelId="{49E42FDC-C692-4CA8-9116-AEE4071D8BAD}" srcId="{CE1D4382-7ACD-4483-A2CC-0A55427A5B60}" destId="{7BA81149-5E14-4868-B04E-63DA6293BED7}" srcOrd="0" destOrd="0" parTransId="{675155CD-A685-4EDA-980F-1D8D4CCD9EBB}" sibTransId="{9326682F-6D25-44A2-887D-AA07E58E869E}"/>
    <dgm:cxn modelId="{322C2955-90D3-4D84-890E-967ABCD7E47C}" type="presOf" srcId="{510C86FD-B383-4B8B-B6AC-6A0AAA914520}" destId="{7BE876CC-CB7E-48D4-9C35-8274B17F9F89}" srcOrd="0" destOrd="0" presId="urn:microsoft.com/office/officeart/2005/8/layout/vList5"/>
    <dgm:cxn modelId="{9DDD37B1-58FA-491B-813D-BD0125A0F691}" type="presOf" srcId="{7BA81149-5E14-4868-B04E-63DA6293BED7}" destId="{EC57019D-A4B1-4BCE-B380-66BB95D03C8B}" srcOrd="0" destOrd="0" presId="urn:microsoft.com/office/officeart/2005/8/layout/vList5"/>
    <dgm:cxn modelId="{A1FFA627-B7D0-442E-98EF-C51EEDFE5E7F}" srcId="{AA543CDF-C3DF-43D7-B5B5-CC7CBEC43B17}" destId="{4E6D6905-A6BF-495F-8BB4-C4D56267A471}" srcOrd="0" destOrd="0" parTransId="{A28D03EA-E96C-4E37-B1FF-7629783F63E0}" sibTransId="{9FF22CB1-1576-4242-AB06-9951BB95714A}"/>
    <dgm:cxn modelId="{64638191-E775-4611-BBCF-69A3A339AD1A}" type="presOf" srcId="{CE1D4382-7ACD-4483-A2CC-0A55427A5B60}" destId="{CC98CFB3-5679-4492-AD6A-851A509C32B0}" srcOrd="0" destOrd="0" presId="urn:microsoft.com/office/officeart/2005/8/layout/vList5"/>
    <dgm:cxn modelId="{E10E7871-B4C0-4FDA-86EF-00152F25D922}" type="presParOf" srcId="{7BE876CC-CB7E-48D4-9C35-8274B17F9F89}" destId="{E2F90364-4BB0-4258-BF33-1C060045E203}" srcOrd="0" destOrd="0" presId="urn:microsoft.com/office/officeart/2005/8/layout/vList5"/>
    <dgm:cxn modelId="{F026CDD2-D5D6-46CE-9FEE-9DE7735A4126}" type="presParOf" srcId="{E2F90364-4BB0-4258-BF33-1C060045E203}" destId="{8EF71EF2-8F8C-424C-9600-39112C76193C}" srcOrd="0" destOrd="0" presId="urn:microsoft.com/office/officeart/2005/8/layout/vList5"/>
    <dgm:cxn modelId="{B42EE23B-16E1-4AD6-92A7-F72292709D54}" type="presParOf" srcId="{E2F90364-4BB0-4258-BF33-1C060045E203}" destId="{042F15F0-52B6-4EDA-9577-B6DC9496805C}" srcOrd="1" destOrd="0" presId="urn:microsoft.com/office/officeart/2005/8/layout/vList5"/>
    <dgm:cxn modelId="{A8563D75-E906-440B-8A40-47D787944DD8}" type="presParOf" srcId="{7BE876CC-CB7E-48D4-9C35-8274B17F9F89}" destId="{EDBE077C-86C5-47FA-9EBA-D27B91F81B24}" srcOrd="1" destOrd="0" presId="urn:microsoft.com/office/officeart/2005/8/layout/vList5"/>
    <dgm:cxn modelId="{60DA9CDC-8F4A-4E18-B619-E2A56BC717EE}" type="presParOf" srcId="{7BE876CC-CB7E-48D4-9C35-8274B17F9F89}" destId="{9EF617FC-07DA-43E8-BA1C-AC08D584ABA2}" srcOrd="2" destOrd="0" presId="urn:microsoft.com/office/officeart/2005/8/layout/vList5"/>
    <dgm:cxn modelId="{BF59BF45-4F33-4BAF-B222-D6C0F630DFAF}" type="presParOf" srcId="{9EF617FC-07DA-43E8-BA1C-AC08D584ABA2}" destId="{CC98CFB3-5679-4492-AD6A-851A509C32B0}" srcOrd="0" destOrd="0" presId="urn:microsoft.com/office/officeart/2005/8/layout/vList5"/>
    <dgm:cxn modelId="{73306823-4B41-4BBA-942E-A223E377829D}" type="presParOf" srcId="{9EF617FC-07DA-43E8-BA1C-AC08D584ABA2}" destId="{EC57019D-A4B1-4BCE-B380-66BB95D03C8B}" srcOrd="1" destOrd="0" presId="urn:microsoft.com/office/officeart/2005/8/layout/vList5"/>
    <dgm:cxn modelId="{44CBE04C-6615-4E5B-870E-6F6400F434F3}" type="presParOf" srcId="{7BE876CC-CB7E-48D4-9C35-8274B17F9F89}" destId="{5ECA998F-2FAE-4DD8-8727-63F47D1CFED2}" srcOrd="3" destOrd="0" presId="urn:microsoft.com/office/officeart/2005/8/layout/vList5"/>
    <dgm:cxn modelId="{84F4C424-1414-4DEC-8078-24EB78B02371}" type="presParOf" srcId="{7BE876CC-CB7E-48D4-9C35-8274B17F9F89}" destId="{DF62C62B-79E7-4F0A-B1CB-2F5E7B0024F7}" srcOrd="4" destOrd="0" presId="urn:microsoft.com/office/officeart/2005/8/layout/vList5"/>
    <dgm:cxn modelId="{A6A6E74B-85BD-4DBA-9611-D0FA005CA5F4}" type="presParOf" srcId="{DF62C62B-79E7-4F0A-B1CB-2F5E7B0024F7}" destId="{A686E670-A6C5-4084-904B-9B6BEFC320B3}" srcOrd="0" destOrd="0" presId="urn:microsoft.com/office/officeart/2005/8/layout/vList5"/>
    <dgm:cxn modelId="{4D4CD7F9-AC79-42F2-9AD8-2DB8650C1F02}" type="presParOf" srcId="{DF62C62B-79E7-4F0A-B1CB-2F5E7B0024F7}" destId="{B1079A8E-1FAB-46E9-A210-F13C158423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產品生命週期的階段</a:t>
          </a:r>
          <a:endParaRPr lang="zh-TW" altLang="en-US" sz="2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競爭的情況</a:t>
          </a:r>
          <a:endParaRPr lang="zh-TW" altLang="en-US" sz="2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FFE9C1-8DD6-4989-AAC3-0B713D2D433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廣告頻率</a:t>
          </a:r>
          <a:endParaRPr lang="zh-TW" altLang="en-US" sz="2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4BEEAD-9639-4DD5-A173-CEBBE66904C2}" type="sib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902CEF-40EA-47CC-8C7F-12DECC4618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市場占有率</a:t>
          </a:r>
          <a:endParaRPr lang="zh-TW" altLang="en-US" sz="2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3FA9F6-1B4D-4666-A3AD-1F0BE3FB75E8}" type="sib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6EC3F02-A1ED-4FB6-ADF3-D528E4E9F08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產品替代性</a:t>
          </a:r>
          <a:endParaRPr lang="zh-TW" altLang="en-US" sz="2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ECB786-1183-4EE3-A66B-9243F1D9FBFD}" type="par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D76764-9C88-4638-89CD-42EC5F4FF794}" type="sib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6A1044C-5A23-4DDC-9F74-CC0A79B401EA}" type="pres">
      <dgm:prSet presAssocID="{143FA9F6-1B4D-4666-A3AD-1F0BE3FB75E8}" presName="sibTrans" presStyleCnt="0"/>
      <dgm:spPr/>
      <dgm:t>
        <a:bodyPr/>
        <a:lstStyle/>
        <a:p>
          <a:endParaRPr lang="zh-TW" altLang="en-US"/>
        </a:p>
      </dgm:t>
    </dgm:pt>
    <dgm:pt modelId="{519E7015-12AB-4743-AE72-8327EFD0B7ED}" type="pres">
      <dgm:prSet presAssocID="{16EC3F02-A1ED-4FB6-ADF3-D528E4E9F080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59BC234C-D7A7-43D5-9D13-12C7BC58F71A}" srcId="{DAA43C58-D23A-420E-8913-BABFFEB08633}" destId="{16EC3F02-A1ED-4FB6-ADF3-D528E4E9F080}" srcOrd="4" destOrd="0" parTransId="{69ECB786-1183-4EE3-A66B-9243F1D9FBFD}" sibTransId="{45D76764-9C88-4638-89CD-42EC5F4FF794}"/>
    <dgm:cxn modelId="{CB08094E-64CA-4291-B2AC-16F62ED999E6}" type="presOf" srcId="{16EC3F02-A1ED-4FB6-ADF3-D528E4E9F080}" destId="{519E7015-12AB-4743-AE72-8327EFD0B7ED}" srcOrd="0" destOrd="0" presId="urn:microsoft.com/office/officeart/2005/8/layout/default"/>
    <dgm:cxn modelId="{56F4B71B-5A06-4587-B0C8-3A59D24C7C1F}" type="presOf" srcId="{1B57BCC4-E97C-4E6A-AC6F-3D345A005198}" destId="{05542A5E-26ED-4234-8664-29E163BCDDA0}" srcOrd="0" destOrd="0" presId="urn:microsoft.com/office/officeart/2005/8/layout/default"/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2170D510-4677-443D-98E1-D8C7ED6AD1F0}" type="presOf" srcId="{AEFFE9C1-8DD6-4989-AAC3-0B713D2D4331}" destId="{B147493B-2ACF-4210-A434-F82BF65829C3}" srcOrd="0" destOrd="0" presId="urn:microsoft.com/office/officeart/2005/8/layout/default"/>
    <dgm:cxn modelId="{53C8D110-74F3-480D-A036-DD2E366A8FD2}" type="presOf" srcId="{25902CEF-40EA-47CC-8C7F-12DECC46187A}" destId="{5A976926-F4C1-4A14-B3EE-713C690953DE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DBF62387-CD47-49E6-B162-090EC42422FD}" type="presOf" srcId="{990438B5-C578-48F7-9400-D2C7C6FD596E}" destId="{FA2DFF8C-377F-46BC-B51A-AE7A5145C0B7}" srcOrd="0" destOrd="0" presId="urn:microsoft.com/office/officeart/2005/8/layout/default"/>
    <dgm:cxn modelId="{751AE7D9-CB43-4F3F-9106-4B0F50E58862}" type="presOf" srcId="{DAA43C58-D23A-420E-8913-BABFFEB08633}" destId="{76095A23-A959-4D82-8209-F4E6C9D8BD50}" srcOrd="0" destOrd="0" presId="urn:microsoft.com/office/officeart/2005/8/layout/default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D8C940E8-AF63-44C9-A8C8-BA5C148DF164}" type="presParOf" srcId="{76095A23-A959-4D82-8209-F4E6C9D8BD50}" destId="{05542A5E-26ED-4234-8664-29E163BCDDA0}" srcOrd="0" destOrd="0" presId="urn:microsoft.com/office/officeart/2005/8/layout/default"/>
    <dgm:cxn modelId="{3F103036-14B5-428E-AC80-927320E54F26}" type="presParOf" srcId="{76095A23-A959-4D82-8209-F4E6C9D8BD50}" destId="{5C5C3C28-DBB1-4E45-8E82-71B280824AC3}" srcOrd="1" destOrd="0" presId="urn:microsoft.com/office/officeart/2005/8/layout/default"/>
    <dgm:cxn modelId="{FDEBD7CE-D5A7-4AC7-A4A1-1C26CEB070C0}" type="presParOf" srcId="{76095A23-A959-4D82-8209-F4E6C9D8BD50}" destId="{FA2DFF8C-377F-46BC-B51A-AE7A5145C0B7}" srcOrd="2" destOrd="0" presId="urn:microsoft.com/office/officeart/2005/8/layout/default"/>
    <dgm:cxn modelId="{25C5C7AA-93C1-4E6F-BA58-A9489E35227E}" type="presParOf" srcId="{76095A23-A959-4D82-8209-F4E6C9D8BD50}" destId="{2E5BB301-3918-4EAA-B6D6-A20E41E89F31}" srcOrd="3" destOrd="0" presId="urn:microsoft.com/office/officeart/2005/8/layout/default"/>
    <dgm:cxn modelId="{1FC9AEF3-1831-4491-97E3-648728ACABEC}" type="presParOf" srcId="{76095A23-A959-4D82-8209-F4E6C9D8BD50}" destId="{B147493B-2ACF-4210-A434-F82BF65829C3}" srcOrd="4" destOrd="0" presId="urn:microsoft.com/office/officeart/2005/8/layout/default"/>
    <dgm:cxn modelId="{5810E278-9083-4DB9-B958-7A9F4C4772E3}" type="presParOf" srcId="{76095A23-A959-4D82-8209-F4E6C9D8BD50}" destId="{D67671A4-B6EE-45B4-A4A9-27714A682E06}" srcOrd="5" destOrd="0" presId="urn:microsoft.com/office/officeart/2005/8/layout/default"/>
    <dgm:cxn modelId="{610C9927-3E23-4DE9-96E6-81E15C8C1CCD}" type="presParOf" srcId="{76095A23-A959-4D82-8209-F4E6C9D8BD50}" destId="{5A976926-F4C1-4A14-B3EE-713C690953DE}" srcOrd="6" destOrd="0" presId="urn:microsoft.com/office/officeart/2005/8/layout/default"/>
    <dgm:cxn modelId="{BC5A3E45-3410-4E9F-A260-E5B89DC8088C}" type="presParOf" srcId="{76095A23-A959-4D82-8209-F4E6C9D8BD50}" destId="{16A1044C-5A23-4DDC-9F74-CC0A79B401EA}" srcOrd="7" destOrd="0" presId="urn:microsoft.com/office/officeart/2005/8/layout/default"/>
    <dgm:cxn modelId="{912AF761-4CCF-4A80-8183-489EA33F6FDD}" type="presParOf" srcId="{76095A23-A959-4D82-8209-F4E6C9D8BD50}" destId="{519E7015-12AB-4743-AE72-8327EFD0B7E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1265D8-5A52-4C3E-8C62-8B736A100AB3}" type="doc">
      <dgm:prSet loTypeId="urn:microsoft.com/office/officeart/2005/8/layout/radial1" loCatId="relationship" qsTypeId="urn:microsoft.com/office/officeart/2005/8/quickstyle/3d2" qsCatId="3D" csTypeId="urn:microsoft.com/office/officeart/2005/8/colors/colorful3" csCatId="colorful" phldr="1"/>
      <dgm:spPr/>
    </dgm:pt>
    <dgm:pt modelId="{4A1FC147-274E-4CD0-AB93-845909AF3BDA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廣告</a:t>
          </a:r>
          <a:b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創意策略 </a:t>
          </a:r>
        </a:p>
      </dgm:t>
    </dgm:pt>
    <dgm:pt modelId="{B0ABB9AA-2274-41D8-8DFB-2A771497C226}" type="parTrans" cxnId="{0999787C-EC90-485E-9292-A41595130E7A}">
      <dgm:prSet/>
      <dgm:spPr/>
      <dgm:t>
        <a:bodyPr/>
        <a:lstStyle/>
        <a:p>
          <a:endParaRPr lang="zh-TW" altLang="en-US"/>
        </a:p>
      </dgm:t>
    </dgm:pt>
    <dgm:pt modelId="{81F810A1-7665-4556-8EB8-0C144FE15A4A}" type="sibTrans" cxnId="{0999787C-EC90-485E-9292-A41595130E7A}">
      <dgm:prSet/>
      <dgm:spPr/>
      <dgm:t>
        <a:bodyPr/>
        <a:lstStyle/>
        <a:p>
          <a:endParaRPr lang="zh-TW" altLang="en-US"/>
        </a:p>
      </dgm:t>
    </dgm:pt>
    <dgm:pt modelId="{9F8F2DDD-5B25-47D1-A90D-AADD37B8B249}">
      <dgm:prSet custT="1"/>
      <dgm:spPr>
        <a:solidFill>
          <a:schemeClr val="accent3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訊息</a:t>
          </a:r>
          <a:b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內容</a:t>
          </a:r>
        </a:p>
      </dgm:t>
    </dgm:pt>
    <dgm:pt modelId="{05C26187-EABB-4BF9-A9CC-E6D9CC6BC346}" type="parTrans" cxnId="{8580085D-7009-409C-9EC8-C9911E16515E}">
      <dgm:prSet/>
      <dgm:spPr/>
      <dgm:t>
        <a:bodyPr/>
        <a:lstStyle/>
        <a:p>
          <a:endParaRPr lang="zh-TW" altLang="en-US"/>
        </a:p>
      </dgm:t>
    </dgm:pt>
    <dgm:pt modelId="{1531B724-F702-420B-AEC5-7B8A7DCCE0F0}" type="sibTrans" cxnId="{8580085D-7009-409C-9EC8-C9911E16515E}">
      <dgm:prSet/>
      <dgm:spPr/>
      <dgm:t>
        <a:bodyPr/>
        <a:lstStyle/>
        <a:p>
          <a:endParaRPr lang="zh-TW" altLang="en-US"/>
        </a:p>
      </dgm:t>
    </dgm:pt>
    <dgm:pt modelId="{6CE2A36C-8B0B-48B6-BAA8-633349B536B6}">
      <dgm:prSet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訊息</a:t>
          </a:r>
          <a:b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結構</a:t>
          </a:r>
        </a:p>
      </dgm:t>
    </dgm:pt>
    <dgm:pt modelId="{C0BAD991-C169-4494-BF7F-D705943D1327}" type="parTrans" cxnId="{E84EFB9D-EDA3-4618-B76C-7B4BEF6857E6}">
      <dgm:prSet/>
      <dgm:spPr/>
      <dgm:t>
        <a:bodyPr/>
        <a:lstStyle/>
        <a:p>
          <a:endParaRPr lang="zh-TW" altLang="en-US"/>
        </a:p>
      </dgm:t>
    </dgm:pt>
    <dgm:pt modelId="{737C2E15-6B16-4FCA-A69C-3E8DF8FC7565}" type="sibTrans" cxnId="{E84EFB9D-EDA3-4618-B76C-7B4BEF6857E6}">
      <dgm:prSet/>
      <dgm:spPr/>
      <dgm:t>
        <a:bodyPr/>
        <a:lstStyle/>
        <a:p>
          <a:endParaRPr lang="zh-TW" altLang="en-US"/>
        </a:p>
      </dgm:t>
    </dgm:pt>
    <dgm:pt modelId="{6D518B78-9489-46D8-BFFE-2A8C62DDE957}">
      <dgm:prSet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訊息</a:t>
          </a:r>
          <a:br>
            <a:rPr kumimoji="1" lang="zh-TW" altLang="en-US" sz="25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形式</a:t>
          </a:r>
        </a:p>
      </dgm:t>
    </dgm:pt>
    <dgm:pt modelId="{7BA5D034-D358-4B0B-96FB-72FEB5060276}" type="parTrans" cxnId="{FCBE5FD8-A542-4250-A2C0-B911748C6265}">
      <dgm:prSet/>
      <dgm:spPr/>
      <dgm:t>
        <a:bodyPr/>
        <a:lstStyle/>
        <a:p>
          <a:endParaRPr lang="zh-TW" altLang="en-US"/>
        </a:p>
      </dgm:t>
    </dgm:pt>
    <dgm:pt modelId="{7645A01B-99BE-4C2D-BBA8-61B3552BAFFA}" type="sibTrans" cxnId="{FCBE5FD8-A542-4250-A2C0-B911748C6265}">
      <dgm:prSet/>
      <dgm:spPr/>
      <dgm:t>
        <a:bodyPr/>
        <a:lstStyle/>
        <a:p>
          <a:endParaRPr lang="zh-TW" altLang="en-US"/>
        </a:p>
      </dgm:t>
    </dgm:pt>
    <dgm:pt modelId="{E5A0FE2E-B1CA-4A92-B935-06CD4E00096C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訊息</a:t>
          </a:r>
          <a:br>
            <a:rPr kumimoji="1" lang="zh-TW" altLang="en-US" sz="25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來源</a:t>
          </a:r>
        </a:p>
      </dgm:t>
    </dgm:pt>
    <dgm:pt modelId="{8A8A2C94-C1AB-414C-87E3-D2637E9D5F0A}" type="parTrans" cxnId="{6D0D49B6-5636-42B0-9901-57D2D4391591}">
      <dgm:prSet/>
      <dgm:spPr/>
      <dgm:t>
        <a:bodyPr/>
        <a:lstStyle/>
        <a:p>
          <a:endParaRPr lang="zh-TW" altLang="en-US"/>
        </a:p>
      </dgm:t>
    </dgm:pt>
    <dgm:pt modelId="{55A15145-4282-4560-BEEB-29B91B541B84}" type="sibTrans" cxnId="{6D0D49B6-5636-42B0-9901-57D2D4391591}">
      <dgm:prSet/>
      <dgm:spPr/>
      <dgm:t>
        <a:bodyPr/>
        <a:lstStyle/>
        <a:p>
          <a:endParaRPr lang="zh-TW" altLang="en-US"/>
        </a:p>
      </dgm:t>
    </dgm:pt>
    <dgm:pt modelId="{1DCC5AC7-06F1-4BA3-8AFB-71798A06D44D}" type="pres">
      <dgm:prSet presAssocID="{0A1265D8-5A52-4C3E-8C62-8B736A100A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44238F-3E9B-430F-B806-6BD17C3DFC4E}" type="pres">
      <dgm:prSet presAssocID="{4A1FC147-274E-4CD0-AB93-845909AF3BDA}" presName="centerShape" presStyleLbl="node0" presStyleIdx="0" presStyleCnt="1" custScaleX="119819" custScaleY="116261"/>
      <dgm:spPr/>
      <dgm:t>
        <a:bodyPr/>
        <a:lstStyle/>
        <a:p>
          <a:endParaRPr lang="zh-TW" altLang="en-US"/>
        </a:p>
      </dgm:t>
    </dgm:pt>
    <dgm:pt modelId="{5A6D56E3-0B47-43CD-A9D8-7D188A5A1647}" type="pres">
      <dgm:prSet presAssocID="{05C26187-EABB-4BF9-A9CC-E6D9CC6BC346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81F5182B-326D-4959-8F40-E25583BF5C7A}" type="pres">
      <dgm:prSet presAssocID="{05C26187-EABB-4BF9-A9CC-E6D9CC6BC346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7738C6E6-7211-42C0-9698-593B3B3F861B}" type="pres">
      <dgm:prSet presAssocID="{9F8F2DDD-5B25-47D1-A90D-AADD37B8B2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61DCC3-1497-439F-9529-6F805D2C7DF1}" type="pres">
      <dgm:prSet presAssocID="{C0BAD991-C169-4494-BF7F-D705943D1327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48F282FB-B33E-4108-83D2-484A6F542BF9}" type="pres">
      <dgm:prSet presAssocID="{C0BAD991-C169-4494-BF7F-D705943D1327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D7A3CB9F-2ED7-4FA8-BC14-9529B40B58F7}" type="pres">
      <dgm:prSet presAssocID="{6CE2A36C-8B0B-48B6-BAA8-633349B536B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7B8935-C9CB-4D15-B64A-B7156DAEBF65}" type="pres">
      <dgm:prSet presAssocID="{7BA5D034-D358-4B0B-96FB-72FEB5060276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91B1F068-CB05-4AEE-AFA5-6B79DB601DFD}" type="pres">
      <dgm:prSet presAssocID="{7BA5D034-D358-4B0B-96FB-72FEB5060276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991754D3-BD51-4981-945C-3A647E80B5F2}" type="pres">
      <dgm:prSet presAssocID="{6D518B78-9489-46D8-BFFE-2A8C62DDE9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B98923-6658-45A3-8547-9F1EC6E7D3F8}" type="pres">
      <dgm:prSet presAssocID="{8A8A2C94-C1AB-414C-87E3-D2637E9D5F0A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00B09B15-035D-4460-8387-04BD774F1A4A}" type="pres">
      <dgm:prSet presAssocID="{8A8A2C94-C1AB-414C-87E3-D2637E9D5F0A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AD0A07A3-9889-4415-A2F1-84E62533CA8E}" type="pres">
      <dgm:prSet presAssocID="{E5A0FE2E-B1CA-4A92-B935-06CD4E0009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ECE8FF-4C32-4B65-A88D-8A2BEF52C28A}" type="presOf" srcId="{9F8F2DDD-5B25-47D1-A90D-AADD37B8B249}" destId="{7738C6E6-7211-42C0-9698-593B3B3F861B}" srcOrd="0" destOrd="0" presId="urn:microsoft.com/office/officeart/2005/8/layout/radial1"/>
    <dgm:cxn modelId="{E84EFB9D-EDA3-4618-B76C-7B4BEF6857E6}" srcId="{4A1FC147-274E-4CD0-AB93-845909AF3BDA}" destId="{6CE2A36C-8B0B-48B6-BAA8-633349B536B6}" srcOrd="1" destOrd="0" parTransId="{C0BAD991-C169-4494-BF7F-D705943D1327}" sibTransId="{737C2E15-6B16-4FCA-A69C-3E8DF8FC7565}"/>
    <dgm:cxn modelId="{D84C820D-EB86-4EED-8022-4F649D83E9BD}" type="presOf" srcId="{C0BAD991-C169-4494-BF7F-D705943D1327}" destId="{2861DCC3-1497-439F-9529-6F805D2C7DF1}" srcOrd="0" destOrd="0" presId="urn:microsoft.com/office/officeart/2005/8/layout/radial1"/>
    <dgm:cxn modelId="{8293D875-44AF-49DE-B281-039639985980}" type="presOf" srcId="{8A8A2C94-C1AB-414C-87E3-D2637E9D5F0A}" destId="{00B09B15-035D-4460-8387-04BD774F1A4A}" srcOrd="1" destOrd="0" presId="urn:microsoft.com/office/officeart/2005/8/layout/radial1"/>
    <dgm:cxn modelId="{BA33DB34-A57C-4258-B5D7-C01180E7902A}" type="presOf" srcId="{05C26187-EABB-4BF9-A9CC-E6D9CC6BC346}" destId="{5A6D56E3-0B47-43CD-A9D8-7D188A5A1647}" srcOrd="0" destOrd="0" presId="urn:microsoft.com/office/officeart/2005/8/layout/radial1"/>
    <dgm:cxn modelId="{3514A6D5-5D99-454E-BF75-A5717B9AD9E3}" type="presOf" srcId="{8A8A2C94-C1AB-414C-87E3-D2637E9D5F0A}" destId="{1EB98923-6658-45A3-8547-9F1EC6E7D3F8}" srcOrd="0" destOrd="0" presId="urn:microsoft.com/office/officeart/2005/8/layout/radial1"/>
    <dgm:cxn modelId="{FB83B282-282F-4374-A249-50B4B7E252DB}" type="presOf" srcId="{6D518B78-9489-46D8-BFFE-2A8C62DDE957}" destId="{991754D3-BD51-4981-945C-3A647E80B5F2}" srcOrd="0" destOrd="0" presId="urn:microsoft.com/office/officeart/2005/8/layout/radial1"/>
    <dgm:cxn modelId="{9AECFEF8-27A6-42F6-86B2-D85A0C361D95}" type="presOf" srcId="{7BA5D034-D358-4B0B-96FB-72FEB5060276}" destId="{91B1F068-CB05-4AEE-AFA5-6B79DB601DFD}" srcOrd="1" destOrd="0" presId="urn:microsoft.com/office/officeart/2005/8/layout/radial1"/>
    <dgm:cxn modelId="{C51F0915-CAC7-4503-91B9-183EFEC3135F}" type="presOf" srcId="{C0BAD991-C169-4494-BF7F-D705943D1327}" destId="{48F282FB-B33E-4108-83D2-484A6F542BF9}" srcOrd="1" destOrd="0" presId="urn:microsoft.com/office/officeart/2005/8/layout/radial1"/>
    <dgm:cxn modelId="{FCBE5FD8-A542-4250-A2C0-B911748C6265}" srcId="{4A1FC147-274E-4CD0-AB93-845909AF3BDA}" destId="{6D518B78-9489-46D8-BFFE-2A8C62DDE957}" srcOrd="2" destOrd="0" parTransId="{7BA5D034-D358-4B0B-96FB-72FEB5060276}" sibTransId="{7645A01B-99BE-4C2D-BBA8-61B3552BAFFA}"/>
    <dgm:cxn modelId="{9D134EEF-3A63-4CC1-969B-80DA0902F65C}" type="presOf" srcId="{0A1265D8-5A52-4C3E-8C62-8B736A100AB3}" destId="{1DCC5AC7-06F1-4BA3-8AFB-71798A06D44D}" srcOrd="0" destOrd="0" presId="urn:microsoft.com/office/officeart/2005/8/layout/radial1"/>
    <dgm:cxn modelId="{840A1505-0205-4374-B560-FAB2C136CB88}" type="presOf" srcId="{7BA5D034-D358-4B0B-96FB-72FEB5060276}" destId="{687B8935-C9CB-4D15-B64A-B7156DAEBF65}" srcOrd="0" destOrd="0" presId="urn:microsoft.com/office/officeart/2005/8/layout/radial1"/>
    <dgm:cxn modelId="{D080D2E1-FC20-4F0B-8440-7109B92E4D3B}" type="presOf" srcId="{6CE2A36C-8B0B-48B6-BAA8-633349B536B6}" destId="{D7A3CB9F-2ED7-4FA8-BC14-9529B40B58F7}" srcOrd="0" destOrd="0" presId="urn:microsoft.com/office/officeart/2005/8/layout/radial1"/>
    <dgm:cxn modelId="{6E3CD596-A825-4CB8-92D4-47618EC6A1D4}" type="presOf" srcId="{4A1FC147-274E-4CD0-AB93-845909AF3BDA}" destId="{9744238F-3E9B-430F-B806-6BD17C3DFC4E}" srcOrd="0" destOrd="0" presId="urn:microsoft.com/office/officeart/2005/8/layout/radial1"/>
    <dgm:cxn modelId="{6D0D49B6-5636-42B0-9901-57D2D4391591}" srcId="{4A1FC147-274E-4CD0-AB93-845909AF3BDA}" destId="{E5A0FE2E-B1CA-4A92-B935-06CD4E00096C}" srcOrd="3" destOrd="0" parTransId="{8A8A2C94-C1AB-414C-87E3-D2637E9D5F0A}" sibTransId="{55A15145-4282-4560-BEEB-29B91B541B84}"/>
    <dgm:cxn modelId="{11834C8D-CAEE-48B7-8D31-A71D22BEE805}" type="presOf" srcId="{05C26187-EABB-4BF9-A9CC-E6D9CC6BC346}" destId="{81F5182B-326D-4959-8F40-E25583BF5C7A}" srcOrd="1" destOrd="0" presId="urn:microsoft.com/office/officeart/2005/8/layout/radial1"/>
    <dgm:cxn modelId="{8B92C159-C9C6-48F7-A3EB-65A5B77B83A2}" type="presOf" srcId="{E5A0FE2E-B1CA-4A92-B935-06CD4E00096C}" destId="{AD0A07A3-9889-4415-A2F1-84E62533CA8E}" srcOrd="0" destOrd="0" presId="urn:microsoft.com/office/officeart/2005/8/layout/radial1"/>
    <dgm:cxn modelId="{0999787C-EC90-485E-9292-A41595130E7A}" srcId="{0A1265D8-5A52-4C3E-8C62-8B736A100AB3}" destId="{4A1FC147-274E-4CD0-AB93-845909AF3BDA}" srcOrd="0" destOrd="0" parTransId="{B0ABB9AA-2274-41D8-8DFB-2A771497C226}" sibTransId="{81F810A1-7665-4556-8EB8-0C144FE15A4A}"/>
    <dgm:cxn modelId="{8580085D-7009-409C-9EC8-C9911E16515E}" srcId="{4A1FC147-274E-4CD0-AB93-845909AF3BDA}" destId="{9F8F2DDD-5B25-47D1-A90D-AADD37B8B249}" srcOrd="0" destOrd="0" parTransId="{05C26187-EABB-4BF9-A9CC-E6D9CC6BC346}" sibTransId="{1531B724-F702-420B-AEC5-7B8A7DCCE0F0}"/>
    <dgm:cxn modelId="{AC10DE73-B825-4EE4-A808-E5A2497E144E}" type="presParOf" srcId="{1DCC5AC7-06F1-4BA3-8AFB-71798A06D44D}" destId="{9744238F-3E9B-430F-B806-6BD17C3DFC4E}" srcOrd="0" destOrd="0" presId="urn:microsoft.com/office/officeart/2005/8/layout/radial1"/>
    <dgm:cxn modelId="{72A0186E-244A-4726-82D9-53CD726A6075}" type="presParOf" srcId="{1DCC5AC7-06F1-4BA3-8AFB-71798A06D44D}" destId="{5A6D56E3-0B47-43CD-A9D8-7D188A5A1647}" srcOrd="1" destOrd="0" presId="urn:microsoft.com/office/officeart/2005/8/layout/radial1"/>
    <dgm:cxn modelId="{C6CDFFA3-5C16-456E-9DCC-3F123EAC4573}" type="presParOf" srcId="{5A6D56E3-0B47-43CD-A9D8-7D188A5A1647}" destId="{81F5182B-326D-4959-8F40-E25583BF5C7A}" srcOrd="0" destOrd="0" presId="urn:microsoft.com/office/officeart/2005/8/layout/radial1"/>
    <dgm:cxn modelId="{3B2FD9DC-6894-4812-999C-FB7D8021C633}" type="presParOf" srcId="{1DCC5AC7-06F1-4BA3-8AFB-71798A06D44D}" destId="{7738C6E6-7211-42C0-9698-593B3B3F861B}" srcOrd="2" destOrd="0" presId="urn:microsoft.com/office/officeart/2005/8/layout/radial1"/>
    <dgm:cxn modelId="{3473D2BB-8547-4271-B224-08C88D5E7714}" type="presParOf" srcId="{1DCC5AC7-06F1-4BA3-8AFB-71798A06D44D}" destId="{2861DCC3-1497-439F-9529-6F805D2C7DF1}" srcOrd="3" destOrd="0" presId="urn:microsoft.com/office/officeart/2005/8/layout/radial1"/>
    <dgm:cxn modelId="{99C2A5DC-1870-4892-A62B-68CD47D3C693}" type="presParOf" srcId="{2861DCC3-1497-439F-9529-6F805D2C7DF1}" destId="{48F282FB-B33E-4108-83D2-484A6F542BF9}" srcOrd="0" destOrd="0" presId="urn:microsoft.com/office/officeart/2005/8/layout/radial1"/>
    <dgm:cxn modelId="{D95D1D04-CB21-43B9-ABA9-52AC67A8E6F5}" type="presParOf" srcId="{1DCC5AC7-06F1-4BA3-8AFB-71798A06D44D}" destId="{D7A3CB9F-2ED7-4FA8-BC14-9529B40B58F7}" srcOrd="4" destOrd="0" presId="urn:microsoft.com/office/officeart/2005/8/layout/radial1"/>
    <dgm:cxn modelId="{612D8739-8D53-43CB-9C1E-0EE86C3123B9}" type="presParOf" srcId="{1DCC5AC7-06F1-4BA3-8AFB-71798A06D44D}" destId="{687B8935-C9CB-4D15-B64A-B7156DAEBF65}" srcOrd="5" destOrd="0" presId="urn:microsoft.com/office/officeart/2005/8/layout/radial1"/>
    <dgm:cxn modelId="{7D8BBA38-DD64-40D7-B742-F12640AA369C}" type="presParOf" srcId="{687B8935-C9CB-4D15-B64A-B7156DAEBF65}" destId="{91B1F068-CB05-4AEE-AFA5-6B79DB601DFD}" srcOrd="0" destOrd="0" presId="urn:microsoft.com/office/officeart/2005/8/layout/radial1"/>
    <dgm:cxn modelId="{1B5D0B84-000E-45E2-A7A4-2F7579C8A2A7}" type="presParOf" srcId="{1DCC5AC7-06F1-4BA3-8AFB-71798A06D44D}" destId="{991754D3-BD51-4981-945C-3A647E80B5F2}" srcOrd="6" destOrd="0" presId="urn:microsoft.com/office/officeart/2005/8/layout/radial1"/>
    <dgm:cxn modelId="{C78DA337-774B-4BC7-AF7B-10614DEFF960}" type="presParOf" srcId="{1DCC5AC7-06F1-4BA3-8AFB-71798A06D44D}" destId="{1EB98923-6658-45A3-8547-9F1EC6E7D3F8}" srcOrd="7" destOrd="0" presId="urn:microsoft.com/office/officeart/2005/8/layout/radial1"/>
    <dgm:cxn modelId="{E7EA0887-4961-4936-9BB3-6AD5458577AC}" type="presParOf" srcId="{1EB98923-6658-45A3-8547-9F1EC6E7D3F8}" destId="{00B09B15-035D-4460-8387-04BD774F1A4A}" srcOrd="0" destOrd="0" presId="urn:microsoft.com/office/officeart/2005/8/layout/radial1"/>
    <dgm:cxn modelId="{2C34CF7C-57B9-4DDD-BDBE-0B7FEF709993}" type="presParOf" srcId="{1DCC5AC7-06F1-4BA3-8AFB-71798A06D44D}" destId="{AD0A07A3-9889-4415-A2F1-84E62533CA8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25E797-7CF9-426F-AF08-0FEF931EEDC1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84001A49-962B-4F46-B5EF-D29A04738C3D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完整的主張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1F648C9-FE1A-4E48-8273-B46601810F6C}" type="parTrans" cxnId="{2DC821C4-7B48-4321-B8FE-C928D0DCD98C}">
      <dgm:prSet/>
      <dgm:spPr/>
      <dgm:t>
        <a:bodyPr/>
        <a:lstStyle/>
        <a:p>
          <a:endParaRPr lang="zh-TW" altLang="en-US"/>
        </a:p>
      </dgm:t>
    </dgm:pt>
    <dgm:pt modelId="{53CA6A59-7F03-4F4D-9166-290F11C3B767}" type="sibTrans" cxnId="{2DC821C4-7B48-4321-B8FE-C928D0DCD98C}">
      <dgm:prSet/>
      <dgm:spPr/>
      <dgm:t>
        <a:bodyPr/>
        <a:lstStyle/>
        <a:p>
          <a:endParaRPr lang="zh-TW" altLang="en-US"/>
        </a:p>
      </dgm:t>
    </dgm:pt>
    <dgm:pt modelId="{FAB43EFE-6E7A-4AA3-996E-10C4653A3243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要有賣點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4E3971-59D3-4AC3-BC4E-67066CF18F23}" type="parTrans" cxnId="{5EC6ED21-7176-4CF2-9D27-A285C1D7A817}">
      <dgm:prSet/>
      <dgm:spPr/>
      <dgm:t>
        <a:bodyPr/>
        <a:lstStyle/>
        <a:p>
          <a:endParaRPr lang="zh-TW" altLang="en-US"/>
        </a:p>
      </dgm:t>
    </dgm:pt>
    <dgm:pt modelId="{D6279C74-629E-46C4-A44C-88759215CDFE}" type="sibTrans" cxnId="{5EC6ED21-7176-4CF2-9D27-A285C1D7A817}">
      <dgm:prSet/>
      <dgm:spPr/>
      <dgm:t>
        <a:bodyPr/>
        <a:lstStyle/>
        <a:p>
          <a:endParaRPr lang="zh-TW" altLang="en-US"/>
        </a:p>
      </dgm:t>
    </dgm:pt>
    <dgm:pt modelId="{DE8EE6B6-E501-4743-81F1-A952278ED79E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要有獨特性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774F900-DD9A-4698-BB4F-935BB66E8657}" type="parTrans" cxnId="{F854CC54-BD37-4F45-A40B-7000F0E5C80C}">
      <dgm:prSet/>
      <dgm:spPr/>
      <dgm:t>
        <a:bodyPr/>
        <a:lstStyle/>
        <a:p>
          <a:endParaRPr lang="zh-TW" altLang="en-US"/>
        </a:p>
      </dgm:t>
    </dgm:pt>
    <dgm:pt modelId="{CB544F8A-04D0-4B81-BC11-2EF5F49C73A5}" type="sibTrans" cxnId="{F854CC54-BD37-4F45-A40B-7000F0E5C80C}">
      <dgm:prSet/>
      <dgm:spPr/>
      <dgm:t>
        <a:bodyPr/>
        <a:lstStyle/>
        <a:p>
          <a:endParaRPr lang="zh-TW" altLang="en-US"/>
        </a:p>
      </dgm:t>
    </dgm:pt>
    <dgm:pt modelId="{E47158F3-F055-49CB-AB7A-900874C91197}" type="pres">
      <dgm:prSet presAssocID="{7A25E797-7CF9-426F-AF08-0FEF931EEDC1}" presName="compositeShape" presStyleCnt="0">
        <dgm:presLayoutVars>
          <dgm:chMax val="7"/>
          <dgm:dir/>
          <dgm:resizeHandles val="exact"/>
        </dgm:presLayoutVars>
      </dgm:prSet>
      <dgm:spPr/>
    </dgm:pt>
    <dgm:pt modelId="{062A7712-E2C4-4CA8-8CF4-1C05A4FB9E46}" type="pres">
      <dgm:prSet presAssocID="{84001A49-962B-4F46-B5EF-D29A04738C3D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0F8B03F2-876B-4960-A44B-C5BF1AA6A742}" type="pres">
      <dgm:prSet presAssocID="{84001A49-962B-4F46-B5EF-D29A04738C3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25AFB0-A631-4715-A6FE-F67815281F19}" type="pres">
      <dgm:prSet presAssocID="{FAB43EFE-6E7A-4AA3-996E-10C4653A3243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836CDB66-6D7C-41CB-8A00-0815675100E9}" type="pres">
      <dgm:prSet presAssocID="{FAB43EFE-6E7A-4AA3-996E-10C4653A324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4D29D4-9CD6-4B50-893A-60692FC09320}" type="pres">
      <dgm:prSet presAssocID="{DE8EE6B6-E501-4743-81F1-A952278ED79E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4E3B0675-67E4-4BDC-8D7C-77643D1C4C14}" type="pres">
      <dgm:prSet presAssocID="{DE8EE6B6-E501-4743-81F1-A952278ED79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84D7D2A-8CB8-4764-9D8D-51836B41140D}" type="presOf" srcId="{84001A49-962B-4F46-B5EF-D29A04738C3D}" destId="{062A7712-E2C4-4CA8-8CF4-1C05A4FB9E46}" srcOrd="0" destOrd="0" presId="urn:microsoft.com/office/officeart/2005/8/layout/venn1"/>
    <dgm:cxn modelId="{607258E0-9FD5-447F-B82E-334BCF181AB8}" type="presOf" srcId="{7A25E797-7CF9-426F-AF08-0FEF931EEDC1}" destId="{E47158F3-F055-49CB-AB7A-900874C91197}" srcOrd="0" destOrd="0" presId="urn:microsoft.com/office/officeart/2005/8/layout/venn1"/>
    <dgm:cxn modelId="{F854CC54-BD37-4F45-A40B-7000F0E5C80C}" srcId="{7A25E797-7CF9-426F-AF08-0FEF931EEDC1}" destId="{DE8EE6B6-E501-4743-81F1-A952278ED79E}" srcOrd="2" destOrd="0" parTransId="{C774F900-DD9A-4698-BB4F-935BB66E8657}" sibTransId="{CB544F8A-04D0-4B81-BC11-2EF5F49C73A5}"/>
    <dgm:cxn modelId="{D0630A06-5B54-4F5A-B0A0-AA0173AB72CB}" type="presOf" srcId="{DE8EE6B6-E501-4743-81F1-A952278ED79E}" destId="{4E3B0675-67E4-4BDC-8D7C-77643D1C4C14}" srcOrd="1" destOrd="0" presId="urn:microsoft.com/office/officeart/2005/8/layout/venn1"/>
    <dgm:cxn modelId="{7FD874DA-AA9D-40E2-92AD-936F83D907A1}" type="presOf" srcId="{DE8EE6B6-E501-4743-81F1-A952278ED79E}" destId="{864D29D4-9CD6-4B50-893A-60692FC09320}" srcOrd="0" destOrd="0" presId="urn:microsoft.com/office/officeart/2005/8/layout/venn1"/>
    <dgm:cxn modelId="{2DC821C4-7B48-4321-B8FE-C928D0DCD98C}" srcId="{7A25E797-7CF9-426F-AF08-0FEF931EEDC1}" destId="{84001A49-962B-4F46-B5EF-D29A04738C3D}" srcOrd="0" destOrd="0" parTransId="{C1F648C9-FE1A-4E48-8273-B46601810F6C}" sibTransId="{53CA6A59-7F03-4F4D-9166-290F11C3B767}"/>
    <dgm:cxn modelId="{3FD4498F-16B2-402A-8010-0A1D056CA91E}" type="presOf" srcId="{FAB43EFE-6E7A-4AA3-996E-10C4653A3243}" destId="{836CDB66-6D7C-41CB-8A00-0815675100E9}" srcOrd="1" destOrd="0" presId="urn:microsoft.com/office/officeart/2005/8/layout/venn1"/>
    <dgm:cxn modelId="{E740E1AF-F89C-4457-8AF7-6F8814420879}" type="presOf" srcId="{84001A49-962B-4F46-B5EF-D29A04738C3D}" destId="{0F8B03F2-876B-4960-A44B-C5BF1AA6A742}" srcOrd="1" destOrd="0" presId="urn:microsoft.com/office/officeart/2005/8/layout/venn1"/>
    <dgm:cxn modelId="{5EC6ED21-7176-4CF2-9D27-A285C1D7A817}" srcId="{7A25E797-7CF9-426F-AF08-0FEF931EEDC1}" destId="{FAB43EFE-6E7A-4AA3-996E-10C4653A3243}" srcOrd="1" destOrd="0" parTransId="{CD4E3971-59D3-4AC3-BC4E-67066CF18F23}" sibTransId="{D6279C74-629E-46C4-A44C-88759215CDFE}"/>
    <dgm:cxn modelId="{9DB0F161-2563-4A53-AEF8-37EF91ABC63A}" type="presOf" srcId="{FAB43EFE-6E7A-4AA3-996E-10C4653A3243}" destId="{2F25AFB0-A631-4715-A6FE-F67815281F19}" srcOrd="0" destOrd="0" presId="urn:microsoft.com/office/officeart/2005/8/layout/venn1"/>
    <dgm:cxn modelId="{B6026B0F-4956-4575-9849-200E2373CEC1}" type="presParOf" srcId="{E47158F3-F055-49CB-AB7A-900874C91197}" destId="{062A7712-E2C4-4CA8-8CF4-1C05A4FB9E46}" srcOrd="0" destOrd="0" presId="urn:microsoft.com/office/officeart/2005/8/layout/venn1"/>
    <dgm:cxn modelId="{BC9641E3-0FD9-4725-85FB-16698CCF005F}" type="presParOf" srcId="{E47158F3-F055-49CB-AB7A-900874C91197}" destId="{0F8B03F2-876B-4960-A44B-C5BF1AA6A742}" srcOrd="1" destOrd="0" presId="urn:microsoft.com/office/officeart/2005/8/layout/venn1"/>
    <dgm:cxn modelId="{359D7212-61D1-41AE-B732-39913A5A864B}" type="presParOf" srcId="{E47158F3-F055-49CB-AB7A-900874C91197}" destId="{2F25AFB0-A631-4715-A6FE-F67815281F19}" srcOrd="2" destOrd="0" presId="urn:microsoft.com/office/officeart/2005/8/layout/venn1"/>
    <dgm:cxn modelId="{5DA13063-201A-441E-93E4-C27A3763947C}" type="presParOf" srcId="{E47158F3-F055-49CB-AB7A-900874C91197}" destId="{836CDB66-6D7C-41CB-8A00-0815675100E9}" srcOrd="3" destOrd="0" presId="urn:microsoft.com/office/officeart/2005/8/layout/venn1"/>
    <dgm:cxn modelId="{AA62BC26-DCD3-4EAA-B48F-150CB7E099BC}" type="presParOf" srcId="{E47158F3-F055-49CB-AB7A-900874C91197}" destId="{864D29D4-9CD6-4B50-893A-60692FC09320}" srcOrd="4" destOrd="0" presId="urn:microsoft.com/office/officeart/2005/8/layout/venn1"/>
    <dgm:cxn modelId="{1A34D4F3-86A2-4607-B385-77FDAFC3834A}" type="presParOf" srcId="{E47158F3-F055-49CB-AB7A-900874C91197}" destId="{4E3B0675-67E4-4BDC-8D7C-77643D1C4C1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849839"/>
          <a:ext cx="7488832" cy="12168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§16.1  </a:t>
          </a:r>
          <a:r>
            <a:rPr lang="zh-TW" altLang="en-US" sz="4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廣告的類型</a:t>
          </a:r>
          <a:endParaRPr lang="zh-TW" altLang="en-US" sz="40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9399" y="909238"/>
        <a:ext cx="7370034" cy="1098002"/>
      </dsp:txXfrm>
    </dsp:sp>
    <dsp:sp modelId="{48045E5C-A433-40C5-A9A1-1F2ACC2731E6}">
      <dsp:nvSpPr>
        <dsp:cNvPr id="0" name=""/>
        <dsp:cNvSpPr/>
      </dsp:nvSpPr>
      <dsp:spPr>
        <a:xfrm>
          <a:off x="0" y="2253840"/>
          <a:ext cx="7488832" cy="12168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§16.2</a:t>
          </a:r>
          <a:r>
            <a:rPr lang="zh-TW" altLang="en-US" sz="4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設計廣告活動的步驟</a:t>
          </a:r>
          <a:endParaRPr lang="zh-TW" altLang="en-US" sz="4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9399" y="2313239"/>
        <a:ext cx="7370034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0" y="341"/>
          <a:ext cx="2463439" cy="1510720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理性訴求</a:t>
          </a:r>
          <a:endParaRPr lang="zh-TW" altLang="en-US" sz="3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3747" y="74088"/>
        <a:ext cx="2315945" cy="1363226"/>
      </dsp:txXfrm>
    </dsp:sp>
    <dsp:sp modelId="{FA2DFF8C-377F-46BC-B51A-AE7A5145C0B7}">
      <dsp:nvSpPr>
        <dsp:cNvPr id="0" name=""/>
        <dsp:cNvSpPr/>
      </dsp:nvSpPr>
      <dsp:spPr>
        <a:xfrm>
          <a:off x="3123530" y="723"/>
          <a:ext cx="2463439" cy="151072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情感訴求</a:t>
          </a:r>
          <a:endParaRPr lang="zh-TW" altLang="en-US" sz="3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97277" y="74470"/>
        <a:ext cx="2315945" cy="1363226"/>
      </dsp:txXfrm>
    </dsp:sp>
    <dsp:sp modelId="{B147493B-2ACF-4210-A434-F82BF65829C3}">
      <dsp:nvSpPr>
        <dsp:cNvPr id="0" name=""/>
        <dsp:cNvSpPr/>
      </dsp:nvSpPr>
      <dsp:spPr>
        <a:xfrm>
          <a:off x="6247061" y="341"/>
          <a:ext cx="2463439" cy="1510720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道德訴求</a:t>
          </a:r>
          <a:endParaRPr lang="zh-TW" altLang="en-US" sz="3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320808" y="74088"/>
        <a:ext cx="2315945" cy="13632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F15F0-52B6-4EDA-9577-B6DC9496805C}">
      <dsp:nvSpPr>
        <dsp:cNvPr id="0" name=""/>
        <dsp:cNvSpPr/>
      </dsp:nvSpPr>
      <dsp:spPr>
        <a:xfrm rot="5400000">
          <a:off x="5105983" y="-2353671"/>
          <a:ext cx="1078882" cy="58470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廣告是否替目標視聽眾作結論，或由目標視聽眾自己作結論，這須就目標視聽眾之智商、主題複雜性與溝通者可信度而定。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721905" y="83074"/>
        <a:ext cx="5794373" cy="973548"/>
      </dsp:txXfrm>
    </dsp:sp>
    <dsp:sp modelId="{8EF71EF2-8F8C-424C-9600-39112C76193C}">
      <dsp:nvSpPr>
        <dsp:cNvPr id="0" name=""/>
        <dsp:cNvSpPr/>
      </dsp:nvSpPr>
      <dsp:spPr>
        <a:xfrm>
          <a:off x="72015" y="2359"/>
          <a:ext cx="2649888" cy="11349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結論安排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27420" y="57764"/>
        <a:ext cx="2539078" cy="1024167"/>
      </dsp:txXfrm>
    </dsp:sp>
    <dsp:sp modelId="{EC57019D-A4B1-4BCE-B380-66BB95D03C8B}">
      <dsp:nvSpPr>
        <dsp:cNvPr id="0" name=""/>
        <dsp:cNvSpPr/>
      </dsp:nvSpPr>
      <dsp:spPr>
        <a:xfrm rot="5400000">
          <a:off x="5191433" y="-1161945"/>
          <a:ext cx="907981" cy="5847040"/>
        </a:xfrm>
        <a:prstGeom prst="round2Same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單面論證只講優點不講缺點；而雙面論證是優缺點都講，但優點明顯蓋過缺點。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721904" y="1351908"/>
        <a:ext cx="5802716" cy="819333"/>
      </dsp:txXfrm>
    </dsp:sp>
    <dsp:sp modelId="{CC98CFB3-5679-4492-AD6A-851A509C32B0}">
      <dsp:nvSpPr>
        <dsp:cNvPr id="0" name=""/>
        <dsp:cNvSpPr/>
      </dsp:nvSpPr>
      <dsp:spPr>
        <a:xfrm>
          <a:off x="72015" y="1194085"/>
          <a:ext cx="2649888" cy="1134977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單面或雙面論證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27420" y="1249490"/>
        <a:ext cx="2539078" cy="1024167"/>
      </dsp:txXfrm>
    </dsp:sp>
    <dsp:sp modelId="{B1079A8E-1FAB-46E9-A210-F13C158423F9}">
      <dsp:nvSpPr>
        <dsp:cNvPr id="0" name=""/>
        <dsp:cNvSpPr/>
      </dsp:nvSpPr>
      <dsp:spPr>
        <a:xfrm rot="5400000">
          <a:off x="5153311" y="29780"/>
          <a:ext cx="984225" cy="5847040"/>
        </a:xfrm>
        <a:prstGeom prst="round2Same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最強的論證</a:t>
          </a:r>
          <a:r>
            <a:rPr lang="zh-TW" altLang="en-US" sz="2000" b="1" kern="1200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應</a:t>
          </a:r>
          <a:r>
            <a:rPr lang="zh-TW" sz="2000" b="1" kern="1200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放在最前面</a:t>
          </a:r>
          <a:r>
            <a:rPr lang="zh-TW" altLang="en-US" sz="2000" b="1" kern="1200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或是最後面。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721904" y="2509233"/>
        <a:ext cx="5798994" cy="888133"/>
      </dsp:txXfrm>
    </dsp:sp>
    <dsp:sp modelId="{A686E670-A6C5-4084-904B-9B6BEFC320B3}">
      <dsp:nvSpPr>
        <dsp:cNvPr id="0" name=""/>
        <dsp:cNvSpPr/>
      </dsp:nvSpPr>
      <dsp:spPr>
        <a:xfrm>
          <a:off x="72015" y="2385811"/>
          <a:ext cx="2649888" cy="1134977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表達順序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27420" y="2441216"/>
        <a:ext cx="2539078" cy="1024167"/>
      </dsp:txXfrm>
    </dsp:sp>
    <dsp:sp modelId="{EF437784-6723-467D-8A76-E41534C83CFC}">
      <dsp:nvSpPr>
        <dsp:cNvPr id="0" name=""/>
        <dsp:cNvSpPr/>
      </dsp:nvSpPr>
      <dsp:spPr>
        <a:xfrm rot="5400000">
          <a:off x="5191433" y="1221506"/>
          <a:ext cx="907981" cy="5847040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廣告的重複出現是為了強化目標視聽眾對資訊的記憶</a:t>
          </a:r>
          <a:r>
            <a:rPr lang="zh-TW" altLang="en-US" sz="2000" b="1" kern="1200" cap="none" spc="15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721904" y="3735359"/>
        <a:ext cx="5802716" cy="819333"/>
      </dsp:txXfrm>
    </dsp:sp>
    <dsp:sp modelId="{BAC3B009-FD45-4115-9DF1-EF4B24A5AA1B}">
      <dsp:nvSpPr>
        <dsp:cNvPr id="0" name=""/>
        <dsp:cNvSpPr/>
      </dsp:nvSpPr>
      <dsp:spPr>
        <a:xfrm>
          <a:off x="72015" y="3577538"/>
          <a:ext cx="2649888" cy="1134977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重複性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27420" y="3632943"/>
        <a:ext cx="2539078" cy="10241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0" y="2"/>
          <a:ext cx="1992265" cy="107979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廣告主可信性</a:t>
          </a:r>
          <a:endParaRPr lang="zh-TW" altLang="en-US" sz="21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2711" y="52713"/>
        <a:ext cx="1886843" cy="974368"/>
      </dsp:txXfrm>
    </dsp:sp>
    <dsp:sp modelId="{FA2DFF8C-377F-46BC-B51A-AE7A5145C0B7}">
      <dsp:nvSpPr>
        <dsp:cNvPr id="0" name=""/>
        <dsp:cNvSpPr/>
      </dsp:nvSpPr>
      <dsp:spPr>
        <a:xfrm>
          <a:off x="3341338" y="2"/>
          <a:ext cx="1992265" cy="1079790"/>
        </a:xfrm>
        <a:prstGeom prst="roundRect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代言人可信性</a:t>
          </a:r>
          <a:endParaRPr lang="zh-TW" altLang="en-US" sz="21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394049" y="52713"/>
        <a:ext cx="1886843" cy="974368"/>
      </dsp:txXfrm>
    </dsp:sp>
    <dsp:sp modelId="{8AFB437B-3A8E-4073-A13E-21A597FD3BA5}">
      <dsp:nvSpPr>
        <dsp:cNvPr id="0" name=""/>
        <dsp:cNvSpPr/>
      </dsp:nvSpPr>
      <dsp:spPr>
        <a:xfrm>
          <a:off x="6451575" y="545"/>
          <a:ext cx="1974074" cy="107957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媒體</a:t>
          </a:r>
          <a:r>
            <a:rPr lang="zh-TW" altLang="en-US" sz="2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可信性</a:t>
          </a:r>
          <a:endParaRPr lang="zh-TW" altLang="en-US" sz="21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504275" y="53245"/>
        <a:ext cx="1868674" cy="9741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B68B2-8303-4500-8B74-37C8853D7BCE}">
      <dsp:nvSpPr>
        <dsp:cNvPr id="0" name=""/>
        <dsp:cNvSpPr/>
      </dsp:nvSpPr>
      <dsp:spPr>
        <a:xfrm>
          <a:off x="73030" y="1322"/>
          <a:ext cx="4246427" cy="7699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產品屬於市場中的新產品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0616" y="38908"/>
        <a:ext cx="4171255" cy="694786"/>
      </dsp:txXfrm>
    </dsp:sp>
    <dsp:sp modelId="{F7486BD9-94FB-4B86-8476-F6BF1C361391}">
      <dsp:nvSpPr>
        <dsp:cNvPr id="0" name=""/>
        <dsp:cNvSpPr/>
      </dsp:nvSpPr>
      <dsp:spPr>
        <a:xfrm>
          <a:off x="73030" y="809779"/>
          <a:ext cx="4246427" cy="769958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產品是現有產品所延伸出來的產品品類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0616" y="847365"/>
        <a:ext cx="4171255" cy="694786"/>
      </dsp:txXfrm>
    </dsp:sp>
    <dsp:sp modelId="{DB0B8A60-4502-4834-8D82-275EFDFB75FE}">
      <dsp:nvSpPr>
        <dsp:cNvPr id="0" name=""/>
        <dsp:cNvSpPr/>
      </dsp:nvSpPr>
      <dsp:spPr>
        <a:xfrm>
          <a:off x="73030" y="1618236"/>
          <a:ext cx="4246427" cy="769958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策略上不想由正面來攻擊競爭產品，而由側面攻擊競爭產品</a:t>
          </a:r>
          <a:endParaRPr lang="zh-TW" altLang="en-US" sz="1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0616" y="1655822"/>
        <a:ext cx="4171255" cy="694786"/>
      </dsp:txXfrm>
    </dsp:sp>
    <dsp:sp modelId="{8F2B8923-0BDD-4DAC-B7E9-C3C83A8D808A}">
      <dsp:nvSpPr>
        <dsp:cNvPr id="0" name=""/>
        <dsp:cNvSpPr/>
      </dsp:nvSpPr>
      <dsp:spPr>
        <a:xfrm>
          <a:off x="73030" y="2426692"/>
          <a:ext cx="4246427" cy="769958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屬於品牌忠誠度高的產品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0616" y="2464278"/>
        <a:ext cx="4171255" cy="694786"/>
      </dsp:txXfrm>
    </dsp:sp>
    <dsp:sp modelId="{B6E636A8-A0D1-4AAE-A13B-D2392E0AB223}">
      <dsp:nvSpPr>
        <dsp:cNvPr id="0" name=""/>
        <dsp:cNvSpPr/>
      </dsp:nvSpPr>
      <dsp:spPr>
        <a:xfrm>
          <a:off x="73030" y="3235149"/>
          <a:ext cx="4246427" cy="769958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屬於目標市場無法明確界定的產品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0616" y="3272735"/>
        <a:ext cx="4171255" cy="694786"/>
      </dsp:txXfrm>
    </dsp:sp>
    <dsp:sp modelId="{D8237534-CFC6-4C8C-AD5C-E97A40ABA5F7}">
      <dsp:nvSpPr>
        <dsp:cNvPr id="0" name=""/>
        <dsp:cNvSpPr/>
      </dsp:nvSpPr>
      <dsp:spPr>
        <a:xfrm>
          <a:off x="73030" y="4043606"/>
          <a:ext cx="4246427" cy="76995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屬於非經常性購買之產品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0616" y="4081192"/>
        <a:ext cx="4171255" cy="6947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B68B2-8303-4500-8B74-37C8853D7BCE}">
      <dsp:nvSpPr>
        <dsp:cNvPr id="0" name=""/>
        <dsp:cNvSpPr/>
      </dsp:nvSpPr>
      <dsp:spPr>
        <a:xfrm>
          <a:off x="73030" y="1322"/>
          <a:ext cx="4246427" cy="7699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面對競爭激烈的市場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0616" y="38908"/>
        <a:ext cx="4171255" cy="694786"/>
      </dsp:txXfrm>
    </dsp:sp>
    <dsp:sp modelId="{F7486BD9-94FB-4B86-8476-F6BF1C361391}">
      <dsp:nvSpPr>
        <dsp:cNvPr id="0" name=""/>
        <dsp:cNvSpPr/>
      </dsp:nvSpPr>
      <dsp:spPr>
        <a:xfrm>
          <a:off x="73030" y="809779"/>
          <a:ext cx="4246427" cy="769958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廣告的訴求很複雜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0616" y="847365"/>
        <a:ext cx="4171255" cy="694786"/>
      </dsp:txXfrm>
    </dsp:sp>
    <dsp:sp modelId="{DB0B8A60-4502-4834-8D82-275EFDFB75FE}">
      <dsp:nvSpPr>
        <dsp:cNvPr id="0" name=""/>
        <dsp:cNvSpPr/>
      </dsp:nvSpPr>
      <dsp:spPr>
        <a:xfrm>
          <a:off x="73030" y="1618236"/>
          <a:ext cx="4246427" cy="769958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產品屬於購買頻次較高的產品品類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0616" y="1655822"/>
        <a:ext cx="4171255" cy="694786"/>
      </dsp:txXfrm>
    </dsp:sp>
    <dsp:sp modelId="{8F2B8923-0BDD-4DAC-B7E9-C3C83A8D808A}">
      <dsp:nvSpPr>
        <dsp:cNvPr id="0" name=""/>
        <dsp:cNvSpPr/>
      </dsp:nvSpPr>
      <dsp:spPr>
        <a:xfrm>
          <a:off x="73030" y="2426692"/>
          <a:ext cx="4246427" cy="769958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產品屬於品牌忠誠度較低的產品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0616" y="2464278"/>
        <a:ext cx="4171255" cy="694786"/>
      </dsp:txXfrm>
    </dsp:sp>
    <dsp:sp modelId="{B6E636A8-A0D1-4AAE-A13B-D2392E0AB223}">
      <dsp:nvSpPr>
        <dsp:cNvPr id="0" name=""/>
        <dsp:cNvSpPr/>
      </dsp:nvSpPr>
      <dsp:spPr>
        <a:xfrm>
          <a:off x="73030" y="3235149"/>
          <a:ext cx="4246427" cy="769958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目標市場狹窄而有限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0616" y="3272735"/>
        <a:ext cx="4171255" cy="694786"/>
      </dsp:txXfrm>
    </dsp:sp>
    <dsp:sp modelId="{D8237534-CFC6-4C8C-AD5C-E97A40ABA5F7}">
      <dsp:nvSpPr>
        <dsp:cNvPr id="0" name=""/>
        <dsp:cNvSpPr/>
      </dsp:nvSpPr>
      <dsp:spPr>
        <a:xfrm>
          <a:off x="73030" y="4043606"/>
          <a:ext cx="4246427" cy="76995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消費者對某一品牌或某一產品類有所抗拒</a:t>
          </a:r>
          <a:endParaRPr lang="zh-TW" altLang="en-US" sz="21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0616" y="4081192"/>
        <a:ext cx="4171255" cy="69478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B1F4D-49C9-46F4-AAA6-7431BE4970C1}">
      <dsp:nvSpPr>
        <dsp:cNvPr id="0" name=""/>
        <dsp:cNvSpPr/>
      </dsp:nvSpPr>
      <dsp:spPr>
        <a:xfrm>
          <a:off x="34" y="166835"/>
          <a:ext cx="3331178" cy="6705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優點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" y="166835"/>
        <a:ext cx="3331178" cy="670558"/>
      </dsp:txXfrm>
    </dsp:sp>
    <dsp:sp modelId="{DDE379FE-977C-4326-B805-61AC6E73F553}">
      <dsp:nvSpPr>
        <dsp:cNvPr id="0" name=""/>
        <dsp:cNvSpPr/>
      </dsp:nvSpPr>
      <dsp:spPr>
        <a:xfrm>
          <a:off x="34" y="837393"/>
          <a:ext cx="3331178" cy="32116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彈性：因為日報是天天出刊，可就市場的需求迅速作出回應。</a:t>
          </a:r>
          <a:endParaRPr lang="zh-TW" altLang="en-US" sz="2200" b="1" kern="1200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時效性</a:t>
          </a:r>
          <a:endParaRPr lang="zh-TW" altLang="en-US" sz="2200" b="1" kern="1200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" y="837393"/>
        <a:ext cx="3331178" cy="3211649"/>
      </dsp:txXfrm>
    </dsp:sp>
    <dsp:sp modelId="{30DC90B8-2A49-4C96-8963-C6CFA636DBD8}">
      <dsp:nvSpPr>
        <dsp:cNvPr id="0" name=""/>
        <dsp:cNvSpPr/>
      </dsp:nvSpPr>
      <dsp:spPr>
        <a:xfrm>
          <a:off x="3797578" y="166835"/>
          <a:ext cx="3331178" cy="670558"/>
        </a:xfrm>
        <a:prstGeom prst="rect">
          <a:avLst/>
        </a:prstGeom>
        <a:solidFill>
          <a:srgbClr val="009900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缺點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797578" y="166835"/>
        <a:ext cx="3331178" cy="670558"/>
      </dsp:txXfrm>
    </dsp:sp>
    <dsp:sp modelId="{DB5C7EA6-53C8-43D2-BAC5-E594FB3F3DDD}">
      <dsp:nvSpPr>
        <dsp:cNvPr id="0" name=""/>
        <dsp:cNvSpPr/>
      </dsp:nvSpPr>
      <dsp:spPr>
        <a:xfrm>
          <a:off x="3797578" y="837393"/>
          <a:ext cx="3331178" cy="32116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報</a:t>
          </a:r>
          <a:r>
            <a:rPr lang="zh-TW" sz="2000" b="1" kern="1200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紙是一種大眾媒體，所以並非接觸小區域市場的首選工具。</a:t>
          </a:r>
          <a:endParaRPr lang="zh-TW" altLang="en-US" sz="2000" b="1" kern="1200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與競爭產品廣告一同出現</a:t>
          </a:r>
          <a:r>
            <a:rPr lang="zh-TW" altLang="en-US" sz="2000" b="1" kern="1200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時會</a:t>
          </a:r>
          <a:r>
            <a:rPr lang="zh-TW" sz="2000" b="1" kern="1200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影響廣告的效果</a:t>
          </a:r>
          <a:r>
            <a:rPr lang="zh-TW" altLang="en-US" sz="2000" b="1" kern="1200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000" b="1" kern="1200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目前傳統報紙正面臨讀者流失的問題</a:t>
          </a:r>
          <a:r>
            <a:rPr lang="zh-TW" altLang="en-US" sz="2000" b="1" kern="1200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000" b="1" kern="1200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797578" y="837393"/>
        <a:ext cx="3331178" cy="32116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3C466-27D7-46D0-BD01-C5C23F8AA0A6}">
      <dsp:nvSpPr>
        <dsp:cNvPr id="0" name=""/>
        <dsp:cNvSpPr/>
      </dsp:nvSpPr>
      <dsp:spPr>
        <a:xfrm>
          <a:off x="1140854" y="2656060"/>
          <a:ext cx="637902" cy="2288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951" y="0"/>
              </a:lnTo>
              <a:lnTo>
                <a:pt x="318951" y="2288843"/>
              </a:lnTo>
              <a:lnTo>
                <a:pt x="637902" y="228884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1400404" y="3741081"/>
        <a:ext cx="118803" cy="118803"/>
      </dsp:txXfrm>
    </dsp:sp>
    <dsp:sp modelId="{023AFC94-9EB7-4659-8D85-672B3F43AEB5}">
      <dsp:nvSpPr>
        <dsp:cNvPr id="0" name=""/>
        <dsp:cNvSpPr/>
      </dsp:nvSpPr>
      <dsp:spPr>
        <a:xfrm>
          <a:off x="3459320" y="2648690"/>
          <a:ext cx="347565" cy="1678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782" y="0"/>
              </a:lnTo>
              <a:lnTo>
                <a:pt x="173782" y="1678352"/>
              </a:lnTo>
              <a:lnTo>
                <a:pt x="347565" y="167835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3590253" y="3445017"/>
        <a:ext cx="85698" cy="85698"/>
      </dsp:txXfrm>
    </dsp:sp>
    <dsp:sp modelId="{EA5DB635-CE14-474F-B611-ED0B27BA8677}">
      <dsp:nvSpPr>
        <dsp:cNvPr id="0" name=""/>
        <dsp:cNvSpPr/>
      </dsp:nvSpPr>
      <dsp:spPr>
        <a:xfrm>
          <a:off x="3459320" y="2648690"/>
          <a:ext cx="333867" cy="94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933" y="0"/>
              </a:lnTo>
              <a:lnTo>
                <a:pt x="166933" y="944832"/>
              </a:lnTo>
              <a:lnTo>
                <a:pt x="333867" y="94483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01201" y="3096054"/>
        <a:ext cx="50104" cy="50104"/>
      </dsp:txXfrm>
    </dsp:sp>
    <dsp:sp modelId="{7F3BBA8F-9164-4F10-A72B-3C0B29F90CCC}">
      <dsp:nvSpPr>
        <dsp:cNvPr id="0" name=""/>
        <dsp:cNvSpPr/>
      </dsp:nvSpPr>
      <dsp:spPr>
        <a:xfrm>
          <a:off x="3459320" y="2648690"/>
          <a:ext cx="333867" cy="172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933" y="0"/>
              </a:lnTo>
              <a:lnTo>
                <a:pt x="166933" y="172627"/>
              </a:lnTo>
              <a:lnTo>
                <a:pt x="333867" y="172627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16857" y="2725608"/>
        <a:ext cx="18792" cy="18792"/>
      </dsp:txXfrm>
    </dsp:sp>
    <dsp:sp modelId="{9EA77D3C-4FC0-452A-AEF1-2BC647C385F5}">
      <dsp:nvSpPr>
        <dsp:cNvPr id="0" name=""/>
        <dsp:cNvSpPr/>
      </dsp:nvSpPr>
      <dsp:spPr>
        <a:xfrm>
          <a:off x="3459320" y="2049114"/>
          <a:ext cx="333867" cy="599576"/>
        </a:xfrm>
        <a:custGeom>
          <a:avLst/>
          <a:gdLst/>
          <a:ahLst/>
          <a:cxnLst/>
          <a:rect l="0" t="0" r="0" b="0"/>
          <a:pathLst>
            <a:path>
              <a:moveTo>
                <a:pt x="0" y="599576"/>
              </a:moveTo>
              <a:lnTo>
                <a:pt x="166933" y="599576"/>
              </a:lnTo>
              <a:lnTo>
                <a:pt x="166933" y="0"/>
              </a:lnTo>
              <a:lnTo>
                <a:pt x="333867" y="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09097" y="2331745"/>
        <a:ext cx="34313" cy="34313"/>
      </dsp:txXfrm>
    </dsp:sp>
    <dsp:sp modelId="{0C19D8C8-212E-494A-BE1F-EF45EDF23B5B}">
      <dsp:nvSpPr>
        <dsp:cNvPr id="0" name=""/>
        <dsp:cNvSpPr/>
      </dsp:nvSpPr>
      <dsp:spPr>
        <a:xfrm>
          <a:off x="1140854" y="2602970"/>
          <a:ext cx="6936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090"/>
              </a:moveTo>
              <a:lnTo>
                <a:pt x="346842" y="53090"/>
              </a:lnTo>
              <a:lnTo>
                <a:pt x="346842" y="45720"/>
              </a:lnTo>
              <a:lnTo>
                <a:pt x="693685" y="45720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1470354" y="2631347"/>
        <a:ext cx="34686" cy="34686"/>
      </dsp:txXfrm>
    </dsp:sp>
    <dsp:sp modelId="{7D7822AD-6068-44A7-9491-BF5D9732F75D}">
      <dsp:nvSpPr>
        <dsp:cNvPr id="0" name=""/>
        <dsp:cNvSpPr/>
      </dsp:nvSpPr>
      <dsp:spPr>
        <a:xfrm>
          <a:off x="3403213" y="555250"/>
          <a:ext cx="405577" cy="528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788" y="0"/>
              </a:lnTo>
              <a:lnTo>
                <a:pt x="202788" y="528632"/>
              </a:lnTo>
              <a:lnTo>
                <a:pt x="405577" y="52863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589344" y="802909"/>
        <a:ext cx="33314" cy="33314"/>
      </dsp:txXfrm>
    </dsp:sp>
    <dsp:sp modelId="{7B0DF03E-3BC6-4FAE-987C-B60B979A0B3F}">
      <dsp:nvSpPr>
        <dsp:cNvPr id="0" name=""/>
        <dsp:cNvSpPr/>
      </dsp:nvSpPr>
      <dsp:spPr>
        <a:xfrm>
          <a:off x="3403213" y="311679"/>
          <a:ext cx="405577" cy="243571"/>
        </a:xfrm>
        <a:custGeom>
          <a:avLst/>
          <a:gdLst/>
          <a:ahLst/>
          <a:cxnLst/>
          <a:rect l="0" t="0" r="0" b="0"/>
          <a:pathLst>
            <a:path>
              <a:moveTo>
                <a:pt x="0" y="243571"/>
              </a:moveTo>
              <a:lnTo>
                <a:pt x="202788" y="243571"/>
              </a:lnTo>
              <a:lnTo>
                <a:pt x="202788" y="0"/>
              </a:lnTo>
              <a:lnTo>
                <a:pt x="405577" y="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594174" y="421637"/>
        <a:ext cx="23654" cy="23654"/>
      </dsp:txXfrm>
    </dsp:sp>
    <dsp:sp modelId="{BB08CBCE-BA1E-4538-8A50-04CB488821B4}">
      <dsp:nvSpPr>
        <dsp:cNvPr id="0" name=""/>
        <dsp:cNvSpPr/>
      </dsp:nvSpPr>
      <dsp:spPr>
        <a:xfrm>
          <a:off x="1140854" y="555250"/>
          <a:ext cx="637578" cy="2100809"/>
        </a:xfrm>
        <a:custGeom>
          <a:avLst/>
          <a:gdLst/>
          <a:ahLst/>
          <a:cxnLst/>
          <a:rect l="0" t="0" r="0" b="0"/>
          <a:pathLst>
            <a:path>
              <a:moveTo>
                <a:pt x="0" y="2100809"/>
              </a:moveTo>
              <a:lnTo>
                <a:pt x="318789" y="2100809"/>
              </a:lnTo>
              <a:lnTo>
                <a:pt x="318789" y="0"/>
              </a:lnTo>
              <a:lnTo>
                <a:pt x="637578" y="0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1404758" y="1550770"/>
        <a:ext cx="109771" cy="109771"/>
      </dsp:txXfrm>
    </dsp:sp>
    <dsp:sp modelId="{5A67A9A2-5AB8-4F07-A3EB-82EC141F100E}">
      <dsp:nvSpPr>
        <dsp:cNvPr id="0" name=""/>
        <dsp:cNvSpPr/>
      </dsp:nvSpPr>
      <dsp:spPr>
        <a:xfrm rot="16200000">
          <a:off x="-95907" y="2347179"/>
          <a:ext cx="1855761" cy="617763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廣告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-65750" y="2377336"/>
        <a:ext cx="1795447" cy="557449"/>
      </dsp:txXfrm>
    </dsp:sp>
    <dsp:sp modelId="{B7B21F6D-658D-4DDF-AE71-154E73BE0A3D}">
      <dsp:nvSpPr>
        <dsp:cNvPr id="0" name=""/>
        <dsp:cNvSpPr/>
      </dsp:nvSpPr>
      <dsp:spPr>
        <a:xfrm>
          <a:off x="1778432" y="146523"/>
          <a:ext cx="1624780" cy="81745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機構廣告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818337" y="186428"/>
        <a:ext cx="1544970" cy="737645"/>
      </dsp:txXfrm>
    </dsp:sp>
    <dsp:sp modelId="{B8D1602B-C2A6-40B0-80BA-ED9B35531D82}">
      <dsp:nvSpPr>
        <dsp:cNvPr id="0" name=""/>
        <dsp:cNvSpPr/>
      </dsp:nvSpPr>
      <dsp:spPr>
        <a:xfrm>
          <a:off x="3808790" y="2797"/>
          <a:ext cx="2026264" cy="617763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形象廣告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38947" y="32954"/>
        <a:ext cx="1965950" cy="557449"/>
      </dsp:txXfrm>
    </dsp:sp>
    <dsp:sp modelId="{E5C5A1BF-3FD4-4AA1-A5FA-9ABF756A7AD3}">
      <dsp:nvSpPr>
        <dsp:cNvPr id="0" name=""/>
        <dsp:cNvSpPr/>
      </dsp:nvSpPr>
      <dsp:spPr>
        <a:xfrm>
          <a:off x="3808790" y="775001"/>
          <a:ext cx="2026264" cy="617763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支持性廣告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38947" y="805158"/>
        <a:ext cx="1965950" cy="557449"/>
      </dsp:txXfrm>
    </dsp:sp>
    <dsp:sp modelId="{DAFD6DD9-CE28-48CA-B4CA-E34ADD0348AC}">
      <dsp:nvSpPr>
        <dsp:cNvPr id="0" name=""/>
        <dsp:cNvSpPr/>
      </dsp:nvSpPr>
      <dsp:spPr>
        <a:xfrm>
          <a:off x="1834540" y="2217040"/>
          <a:ext cx="1624780" cy="863299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產品廣告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876683" y="2259183"/>
        <a:ext cx="1540494" cy="779013"/>
      </dsp:txXfrm>
    </dsp:sp>
    <dsp:sp modelId="{B82F273E-317C-42AE-AB04-E27CC8032816}">
      <dsp:nvSpPr>
        <dsp:cNvPr id="0" name=""/>
        <dsp:cNvSpPr/>
      </dsp:nvSpPr>
      <dsp:spPr>
        <a:xfrm>
          <a:off x="3793187" y="1740232"/>
          <a:ext cx="2026264" cy="617763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開創性廣告</a:t>
          </a:r>
          <a:endParaRPr lang="zh-TW" altLang="en-US" sz="2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23344" y="1770389"/>
        <a:ext cx="1965950" cy="557449"/>
      </dsp:txXfrm>
    </dsp:sp>
    <dsp:sp modelId="{30CB2DB1-65EE-445F-BC36-E0E879555223}">
      <dsp:nvSpPr>
        <dsp:cNvPr id="0" name=""/>
        <dsp:cNvSpPr/>
      </dsp:nvSpPr>
      <dsp:spPr>
        <a:xfrm>
          <a:off x="3793187" y="2512436"/>
          <a:ext cx="2026264" cy="617763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競爭性廣告</a:t>
          </a:r>
          <a:endParaRPr lang="zh-TW" altLang="en-US" sz="2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23344" y="2542593"/>
        <a:ext cx="1965950" cy="557449"/>
      </dsp:txXfrm>
    </dsp:sp>
    <dsp:sp modelId="{4E8964CD-6320-4EBF-84E0-A258746B6675}">
      <dsp:nvSpPr>
        <dsp:cNvPr id="0" name=""/>
        <dsp:cNvSpPr/>
      </dsp:nvSpPr>
      <dsp:spPr>
        <a:xfrm>
          <a:off x="3793187" y="3284640"/>
          <a:ext cx="2026264" cy="617763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比較性廣告</a:t>
          </a:r>
          <a:endParaRPr lang="zh-TW" altLang="en-US" sz="2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23344" y="3314797"/>
        <a:ext cx="1965950" cy="557449"/>
      </dsp:txXfrm>
    </dsp:sp>
    <dsp:sp modelId="{6B3F9628-8F4C-4283-B2F9-85FF8194D105}">
      <dsp:nvSpPr>
        <dsp:cNvPr id="0" name=""/>
        <dsp:cNvSpPr/>
      </dsp:nvSpPr>
      <dsp:spPr>
        <a:xfrm>
          <a:off x="3806885" y="4018160"/>
          <a:ext cx="2026264" cy="617763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提醒性廣告</a:t>
          </a:r>
          <a:endParaRPr lang="zh-TW" altLang="en-US" sz="2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37042" y="4048317"/>
        <a:ext cx="1965950" cy="557449"/>
      </dsp:txXfrm>
    </dsp:sp>
    <dsp:sp modelId="{9FB0290C-6DE7-4A38-8034-42E9D25E3EE1}">
      <dsp:nvSpPr>
        <dsp:cNvPr id="0" name=""/>
        <dsp:cNvSpPr/>
      </dsp:nvSpPr>
      <dsp:spPr>
        <a:xfrm>
          <a:off x="1778757" y="4636023"/>
          <a:ext cx="2117405" cy="617763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公共服務廣告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808914" y="4666180"/>
        <a:ext cx="2057091" cy="55744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849839"/>
          <a:ext cx="7488832" cy="12168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§16.1  </a:t>
          </a:r>
          <a:r>
            <a:rPr lang="zh-TW" altLang="en-US" sz="4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廣告的類型</a:t>
          </a:r>
          <a:endParaRPr lang="zh-TW" altLang="en-US" sz="4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9399" y="909238"/>
        <a:ext cx="7370034" cy="1098002"/>
      </dsp:txXfrm>
    </dsp:sp>
    <dsp:sp modelId="{48045E5C-A433-40C5-A9A1-1F2ACC2731E6}">
      <dsp:nvSpPr>
        <dsp:cNvPr id="0" name=""/>
        <dsp:cNvSpPr/>
      </dsp:nvSpPr>
      <dsp:spPr>
        <a:xfrm>
          <a:off x="0" y="2253840"/>
          <a:ext cx="7488832" cy="12168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§16.2</a:t>
          </a:r>
          <a:r>
            <a:rPr lang="zh-TW" altLang="en-US" sz="4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設計廣告活動的步驟</a:t>
          </a:r>
          <a:endParaRPr lang="zh-TW" altLang="en-US" sz="40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9399" y="2313239"/>
        <a:ext cx="7370034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1CB1C-29A2-456E-B191-0FCB9BF95266}">
      <dsp:nvSpPr>
        <dsp:cNvPr id="0" name=""/>
        <dsp:cNvSpPr/>
      </dsp:nvSpPr>
      <dsp:spPr>
        <a:xfrm>
          <a:off x="4289" y="839977"/>
          <a:ext cx="1329757" cy="1951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擬訂廣告目標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3236" y="878924"/>
        <a:ext cx="1251863" cy="1874102"/>
      </dsp:txXfrm>
    </dsp:sp>
    <dsp:sp modelId="{7F5D89E7-A9DE-45C9-A786-9FEFD5CF8DE9}">
      <dsp:nvSpPr>
        <dsp:cNvPr id="0" name=""/>
        <dsp:cNvSpPr/>
      </dsp:nvSpPr>
      <dsp:spPr>
        <a:xfrm>
          <a:off x="1467022" y="1651086"/>
          <a:ext cx="281908" cy="329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1467022" y="1717042"/>
        <a:ext cx="197336" cy="197867"/>
      </dsp:txXfrm>
    </dsp:sp>
    <dsp:sp modelId="{F0EB4E5E-14F6-41B0-AC6B-474F2D85EB3A}">
      <dsp:nvSpPr>
        <dsp:cNvPr id="0" name=""/>
        <dsp:cNvSpPr/>
      </dsp:nvSpPr>
      <dsp:spPr>
        <a:xfrm>
          <a:off x="1865949" y="839977"/>
          <a:ext cx="1329757" cy="1951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決定廣告預算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904896" y="878924"/>
        <a:ext cx="1251863" cy="1874102"/>
      </dsp:txXfrm>
    </dsp:sp>
    <dsp:sp modelId="{629903B6-F3B3-46E3-A844-D409BC41EB44}">
      <dsp:nvSpPr>
        <dsp:cNvPr id="0" name=""/>
        <dsp:cNvSpPr/>
      </dsp:nvSpPr>
      <dsp:spPr>
        <a:xfrm>
          <a:off x="3328682" y="1651086"/>
          <a:ext cx="281908" cy="329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3328682" y="1717042"/>
        <a:ext cx="197336" cy="197867"/>
      </dsp:txXfrm>
    </dsp:sp>
    <dsp:sp modelId="{C1AE0B7E-59FC-469C-8939-70FBAF137B09}">
      <dsp:nvSpPr>
        <dsp:cNvPr id="0" name=""/>
        <dsp:cNvSpPr/>
      </dsp:nvSpPr>
      <dsp:spPr>
        <a:xfrm>
          <a:off x="3727609" y="839977"/>
          <a:ext cx="1329757" cy="1951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擬訂廣告創意策略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766556" y="878924"/>
        <a:ext cx="1251863" cy="1874102"/>
      </dsp:txXfrm>
    </dsp:sp>
    <dsp:sp modelId="{D551C40B-2676-4964-BEF0-B7CB77A96ED8}">
      <dsp:nvSpPr>
        <dsp:cNvPr id="0" name=""/>
        <dsp:cNvSpPr/>
      </dsp:nvSpPr>
      <dsp:spPr>
        <a:xfrm>
          <a:off x="5190342" y="1651086"/>
          <a:ext cx="281908" cy="329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5190342" y="1717042"/>
        <a:ext cx="197336" cy="197867"/>
      </dsp:txXfrm>
    </dsp:sp>
    <dsp:sp modelId="{9ABA4B3B-0864-426A-BD6F-43B4C9DC23A5}">
      <dsp:nvSpPr>
        <dsp:cNvPr id="0" name=""/>
        <dsp:cNvSpPr/>
      </dsp:nvSpPr>
      <dsp:spPr>
        <a:xfrm>
          <a:off x="5589269" y="839977"/>
          <a:ext cx="1329757" cy="1951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制定廣告媒體策略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28216" y="878924"/>
        <a:ext cx="1251863" cy="1874102"/>
      </dsp:txXfrm>
    </dsp:sp>
    <dsp:sp modelId="{ED411B67-6F46-483D-A77F-948D7C8054B3}">
      <dsp:nvSpPr>
        <dsp:cNvPr id="0" name=""/>
        <dsp:cNvSpPr/>
      </dsp:nvSpPr>
      <dsp:spPr>
        <a:xfrm>
          <a:off x="7052002" y="1651086"/>
          <a:ext cx="281908" cy="329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7052002" y="1717042"/>
        <a:ext cx="197336" cy="197867"/>
      </dsp:txXfrm>
    </dsp:sp>
    <dsp:sp modelId="{3A21FD46-3C84-4DBF-83A0-46A341F14C94}">
      <dsp:nvSpPr>
        <dsp:cNvPr id="0" name=""/>
        <dsp:cNvSpPr/>
      </dsp:nvSpPr>
      <dsp:spPr>
        <a:xfrm>
          <a:off x="7450929" y="839977"/>
          <a:ext cx="1329757" cy="1951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進行廣告效果測試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489876" y="878924"/>
        <a:ext cx="1251863" cy="18741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4238F-3E9B-430F-B806-6BD17C3DFC4E}">
      <dsp:nvSpPr>
        <dsp:cNvPr id="0" name=""/>
        <dsp:cNvSpPr/>
      </dsp:nvSpPr>
      <dsp:spPr>
        <a:xfrm>
          <a:off x="3240361" y="1853955"/>
          <a:ext cx="1800196" cy="17467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廣告</a:t>
          </a:r>
          <a:br>
            <a:rPr kumimoji="1" lang="zh-TW" altLang="en-US" sz="25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創意策略 </a:t>
          </a:r>
        </a:p>
      </dsp:txBody>
      <dsp:txXfrm>
        <a:off x="3503994" y="2109759"/>
        <a:ext cx="1272930" cy="1235131"/>
      </dsp:txXfrm>
    </dsp:sp>
    <dsp:sp modelId="{5A6D56E3-0B47-43CD-A9D8-7D188A5A1647}">
      <dsp:nvSpPr>
        <dsp:cNvPr id="0" name=""/>
        <dsp:cNvSpPr/>
      </dsp:nvSpPr>
      <dsp:spPr>
        <a:xfrm rot="16200000">
          <a:off x="3975123" y="1672289"/>
          <a:ext cx="330672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330672" y="163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32193" y="1680351"/>
        <a:ext cx="16533" cy="16533"/>
      </dsp:txXfrm>
    </dsp:sp>
    <dsp:sp modelId="{7738C6E6-7211-42C0-9698-593B3B3F861B}">
      <dsp:nvSpPr>
        <dsp:cNvPr id="0" name=""/>
        <dsp:cNvSpPr/>
      </dsp:nvSpPr>
      <dsp:spPr>
        <a:xfrm>
          <a:off x="3389245" y="20852"/>
          <a:ext cx="1502429" cy="1502429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訊息</a:t>
          </a:r>
          <a:br>
            <a:rPr kumimoji="1" lang="zh-TW" altLang="en-US" sz="25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內容</a:t>
          </a:r>
        </a:p>
      </dsp:txBody>
      <dsp:txXfrm>
        <a:off x="3609271" y="240878"/>
        <a:ext cx="1062377" cy="1062377"/>
      </dsp:txXfrm>
    </dsp:sp>
    <dsp:sp modelId="{2861DCC3-1497-439F-9529-6F805D2C7DF1}">
      <dsp:nvSpPr>
        <dsp:cNvPr id="0" name=""/>
        <dsp:cNvSpPr/>
      </dsp:nvSpPr>
      <dsp:spPr>
        <a:xfrm>
          <a:off x="5040558" y="2710996"/>
          <a:ext cx="303944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303944" y="163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184931" y="2719726"/>
        <a:ext cx="15197" cy="15197"/>
      </dsp:txXfrm>
    </dsp:sp>
    <dsp:sp modelId="{D7A3CB9F-2ED7-4FA8-BC14-9529B40B58F7}">
      <dsp:nvSpPr>
        <dsp:cNvPr id="0" name=""/>
        <dsp:cNvSpPr/>
      </dsp:nvSpPr>
      <dsp:spPr>
        <a:xfrm>
          <a:off x="5344502" y="1976110"/>
          <a:ext cx="1502429" cy="1502429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訊息</a:t>
          </a:r>
          <a:br>
            <a:rPr kumimoji="1" lang="zh-TW" altLang="en-US" sz="25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結構</a:t>
          </a:r>
        </a:p>
      </dsp:txBody>
      <dsp:txXfrm>
        <a:off x="5564528" y="2196136"/>
        <a:ext cx="1062377" cy="1062377"/>
      </dsp:txXfrm>
    </dsp:sp>
    <dsp:sp modelId="{687B8935-C9CB-4D15-B64A-B7156DAEBF65}">
      <dsp:nvSpPr>
        <dsp:cNvPr id="0" name=""/>
        <dsp:cNvSpPr/>
      </dsp:nvSpPr>
      <dsp:spPr>
        <a:xfrm rot="5400000">
          <a:off x="3975123" y="3749702"/>
          <a:ext cx="330672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330672" y="163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32193" y="3757764"/>
        <a:ext cx="16533" cy="16533"/>
      </dsp:txXfrm>
    </dsp:sp>
    <dsp:sp modelId="{991754D3-BD51-4981-945C-3A647E80B5F2}">
      <dsp:nvSpPr>
        <dsp:cNvPr id="0" name=""/>
        <dsp:cNvSpPr/>
      </dsp:nvSpPr>
      <dsp:spPr>
        <a:xfrm>
          <a:off x="3389245" y="3931367"/>
          <a:ext cx="1502429" cy="1502429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kern="1200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訊息</a:t>
          </a:r>
          <a:br>
            <a:rPr kumimoji="1" lang="zh-TW" altLang="en-US" sz="2500" b="1" i="0" u="none" strike="noStrike" kern="1200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kern="1200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形式</a:t>
          </a:r>
        </a:p>
      </dsp:txBody>
      <dsp:txXfrm>
        <a:off x="3609271" y="4151393"/>
        <a:ext cx="1062377" cy="1062377"/>
      </dsp:txXfrm>
    </dsp:sp>
    <dsp:sp modelId="{1EB98923-6658-45A3-8547-9F1EC6E7D3F8}">
      <dsp:nvSpPr>
        <dsp:cNvPr id="0" name=""/>
        <dsp:cNvSpPr/>
      </dsp:nvSpPr>
      <dsp:spPr>
        <a:xfrm rot="10800000">
          <a:off x="2936417" y="2710996"/>
          <a:ext cx="303944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303944" y="163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080791" y="2719726"/>
        <a:ext cx="15197" cy="15197"/>
      </dsp:txXfrm>
    </dsp:sp>
    <dsp:sp modelId="{AD0A07A3-9889-4415-A2F1-84E62533CA8E}">
      <dsp:nvSpPr>
        <dsp:cNvPr id="0" name=""/>
        <dsp:cNvSpPr/>
      </dsp:nvSpPr>
      <dsp:spPr>
        <a:xfrm>
          <a:off x="1433987" y="1976110"/>
          <a:ext cx="1502429" cy="1502429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kern="1200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訊息</a:t>
          </a:r>
          <a:br>
            <a:rPr kumimoji="1" lang="zh-TW" altLang="en-US" sz="2500" b="1" i="0" u="none" strike="noStrike" kern="1200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kern="1200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來源</a:t>
          </a:r>
        </a:p>
      </dsp:txBody>
      <dsp:txXfrm>
        <a:off x="1654013" y="2196136"/>
        <a:ext cx="1062377" cy="10623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A7712-E2C4-4CA8-8CF4-1C05A4FB9E46}">
      <dsp:nvSpPr>
        <dsp:cNvPr id="0" name=""/>
        <dsp:cNvSpPr/>
      </dsp:nvSpPr>
      <dsp:spPr>
        <a:xfrm>
          <a:off x="2503613" y="38198"/>
          <a:ext cx="1833532" cy="18335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完整的主張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748084" y="359066"/>
        <a:ext cx="1344590" cy="825089"/>
      </dsp:txXfrm>
    </dsp:sp>
    <dsp:sp modelId="{2F25AFB0-A631-4715-A6FE-F67815281F19}">
      <dsp:nvSpPr>
        <dsp:cNvPr id="0" name=""/>
        <dsp:cNvSpPr/>
      </dsp:nvSpPr>
      <dsp:spPr>
        <a:xfrm>
          <a:off x="3165213" y="1184156"/>
          <a:ext cx="1833532" cy="183353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要有賣點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725968" y="1657819"/>
        <a:ext cx="1100119" cy="1008443"/>
      </dsp:txXfrm>
    </dsp:sp>
    <dsp:sp modelId="{864D29D4-9CD6-4B50-893A-60692FC09320}">
      <dsp:nvSpPr>
        <dsp:cNvPr id="0" name=""/>
        <dsp:cNvSpPr/>
      </dsp:nvSpPr>
      <dsp:spPr>
        <a:xfrm>
          <a:off x="1842013" y="1184156"/>
          <a:ext cx="1833532" cy="183353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要有獨特性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014671" y="1657819"/>
        <a:ext cx="1100119" cy="1008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E8E2-6758-476F-BD17-E1310D3B4BE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22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14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70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59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09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37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6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96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41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21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6F608-3048-4E8C-BCBF-E56CCAFCEBC3}" type="datetimeFigureOut">
              <a:rPr lang="zh-TW" altLang="en-US" smtClean="0"/>
              <a:t>2011/7/4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14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21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21.xml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image" Target="../media/image40.png"/><Relationship Id="rId5" Type="http://schemas.openxmlformats.org/officeDocument/2006/relationships/diagramQuickStyle" Target="../diagrams/quickStyle23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23.xml"/><Relationship Id="rId9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65104" y="2599104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16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35896" y="3226904"/>
            <a:ext cx="228361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廣告</a:t>
            </a:r>
            <a:endParaRPr lang="zh-TW" altLang="en-US" sz="48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擬定廣告創意策略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10</a:t>
            </a:fld>
            <a:endParaRPr lang="zh-TW" alt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934240655"/>
              </p:ext>
            </p:extLst>
          </p:nvPr>
        </p:nvGraphicFramePr>
        <p:xfrm>
          <a:off x="251520" y="1143000"/>
          <a:ext cx="8280920" cy="545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24649" y="1544638"/>
            <a:ext cx="1547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說些什麼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652120" y="4725143"/>
            <a:ext cx="30963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如何安排訊息的條理及邏輯順序 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21742" y="5458807"/>
            <a:ext cx="32859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訊息表現的各種形式 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11560" y="2636912"/>
            <a:ext cx="2426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誰來闡述訊息 </a:t>
            </a: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44238F-3E9B-430F-B806-6BD17C3DF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9744238F-3E9B-430F-B806-6BD17C3DF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6D56E3-0B47-43CD-A9D8-7D188A5A1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5A6D56E3-0B47-43CD-A9D8-7D188A5A1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38C6E6-7211-42C0-9698-593B3B3F8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7738C6E6-7211-42C0-9698-593B3B3F8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61DCC3-1497-439F-9529-6F805D2C7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2861DCC3-1497-439F-9529-6F805D2C7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A3CB9F-2ED7-4FA8-BC14-9529B40B5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D7A3CB9F-2ED7-4FA8-BC14-9529B40B5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B8935-C9CB-4D15-B64A-B7156DAEB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687B8935-C9CB-4D15-B64A-B7156DAEB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1754D3-BD51-4981-945C-3A647E80B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991754D3-BD51-4981-945C-3A647E80B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B98923-6658-45A3-8547-9F1EC6E7D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dgm id="{1EB98923-6658-45A3-8547-9F1EC6E7D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0A07A3-9889-4415-A2F1-84E62533C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AD0A07A3-9889-4415-A2F1-84E62533C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訊息內容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96044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訊息內容就是廣告的訴求，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廣告訴求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是界定顧客購買產品的理由。</a:t>
            </a: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告訴求必須是一種</a:t>
            </a:r>
            <a:r>
              <a:rPr lang="zh-TW" altLang="zh-TW" sz="3000" b="1" spc="150" dirty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獨特的銷售主張</a:t>
            </a:r>
            <a:r>
              <a:rPr lang="en-US" altLang="zh-TW" sz="3000" b="1" spc="150" dirty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(unique selling proposition, USP)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，一個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好的廣告訴求要滿足下列三個要件：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11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367279427"/>
              </p:ext>
            </p:extLst>
          </p:nvPr>
        </p:nvGraphicFramePr>
        <p:xfrm>
          <a:off x="1043608" y="3645024"/>
          <a:ext cx="6840760" cy="305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378946" y="3764457"/>
            <a:ext cx="1929358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Proposition</a:t>
            </a:r>
            <a:endParaRPr lang="zh-TW" altLang="en-US" sz="2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56176" y="5661248"/>
            <a:ext cx="1929358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2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Selling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47664" y="5709735"/>
            <a:ext cx="1281286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Unique</a:t>
            </a:r>
            <a:endParaRPr lang="zh-TW" altLang="en-US" sz="22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2A7712-E2C4-4CA8-8CF4-1C05A4FB9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062A7712-E2C4-4CA8-8CF4-1C05A4FB9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062A7712-E2C4-4CA8-8CF4-1C05A4FB9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62A7712-E2C4-4CA8-8CF4-1C05A4FB9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25AFB0-A631-4715-A6FE-F67815281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F25AFB0-A631-4715-A6FE-F67815281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2F25AFB0-A631-4715-A6FE-F67815281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F25AFB0-A631-4715-A6FE-F67815281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4D29D4-9CD6-4B50-893A-60692FC09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864D29D4-9CD6-4B50-893A-60692FC09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864D29D4-9CD6-4B50-893A-60692FC09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864D29D4-9CD6-4B50-893A-60692FC09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7" grpId="0" uiExpand="1">
        <p:bldSub>
          <a:bldDgm bld="one"/>
        </p:bldSub>
      </p:bldGraphic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§16.2.3.1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訊息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內容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86409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廣告的訴求大概可以分為三種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12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802248"/>
              </p:ext>
            </p:extLst>
          </p:nvPr>
        </p:nvGraphicFramePr>
        <p:xfrm>
          <a:off x="179512" y="2032844"/>
          <a:ext cx="8710501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17705"/>
          <a:stretch/>
        </p:blipFill>
        <p:spPr bwMode="auto">
          <a:xfrm>
            <a:off x="157845" y="3963461"/>
            <a:ext cx="1224136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75681" y="4085321"/>
            <a:ext cx="2160240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花王強調廚房魔術靈具有超效溶油配方，除油速度比類似產品快兩倍。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8" b="29688"/>
          <a:stretch/>
        </p:blipFill>
        <p:spPr bwMode="auto">
          <a:xfrm>
            <a:off x="3262139" y="3919765"/>
            <a:ext cx="2599150" cy="768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190702" y="4960566"/>
            <a:ext cx="3031198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全國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電子以</a:t>
            </a:r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「足感心」來強調其溫馨的親情訴求。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93" y="3814762"/>
            <a:ext cx="1496610" cy="1297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789" y="5357136"/>
            <a:ext cx="1352594" cy="1352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13</a:t>
            </a:fld>
            <a:endParaRPr lang="zh-TW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6" y="418321"/>
            <a:ext cx="7978651" cy="6396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94927" y="-11956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</a:t>
            </a:r>
            <a:r>
              <a:rPr lang="en-US" altLang="zh-TW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16-1 </a:t>
            </a: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一般廣告訴求</a:t>
            </a:r>
            <a:endParaRPr lang="zh-TW" altLang="en-US" sz="2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4335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§16.2.3.2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訊息結構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14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853491899"/>
              </p:ext>
            </p:extLst>
          </p:nvPr>
        </p:nvGraphicFramePr>
        <p:xfrm>
          <a:off x="323528" y="1671637"/>
          <a:ext cx="8640960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337816" y="1047185"/>
            <a:ext cx="690445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相關的訊息結構安排方式有下列幾種：</a:t>
            </a:r>
            <a:endParaRPr lang="zh-TW" altLang="en-US" sz="28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F71EF2-8F8C-424C-9600-39112C761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8EF71EF2-8F8C-424C-9600-39112C761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2F15F0-52B6-4EDA-9577-B6DC94968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042F15F0-52B6-4EDA-9577-B6DC94968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98CFB3-5679-4492-AD6A-851A509C3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CC98CFB3-5679-4492-AD6A-851A509C3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57019D-A4B1-4BCE-B380-66BB95D03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EC57019D-A4B1-4BCE-B380-66BB95D03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6E670-A6C5-4084-904B-9B6BEFC32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A686E670-A6C5-4084-904B-9B6BEFC32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079A8E-1FAB-46E9-A210-F13C15842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B1079A8E-1FAB-46E9-A210-F13C15842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C3B009-FD45-4115-9DF1-EF4B24A5A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AC3B009-FD45-4115-9DF1-EF4B24A5A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37784-6723-467D-8A76-E41534C83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EF437784-6723-467D-8A76-E41534C83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訊息形式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14439"/>
            <a:ext cx="8363272" cy="507206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訊息形式是指訊息表現的各種格式，主要目的是在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吸引注意力、加強說服力及溝通效果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訊息形式是廣告中最具創造力的工作，通常會受到所使用</a:t>
            </a:r>
            <a:r>
              <a:rPr lang="zh-TW" altLang="zh-TW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媒體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的影響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：科學性的訊息格式較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適合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</a:t>
            </a:r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印刷平面廣告表達；而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幽默感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</a:t>
            </a:r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訊息格式則較常用於廣播或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電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視媒體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15</a:t>
            </a:fld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92" y="3742007"/>
            <a:ext cx="1966046" cy="2954441"/>
          </a:xfrm>
          <a:prstGeom prst="roundRect">
            <a:avLst>
              <a:gd name="adj" fmla="val 961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16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94926" y="-11956"/>
            <a:ext cx="3540969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</a:t>
            </a:r>
            <a:r>
              <a:rPr lang="en-US" altLang="zh-TW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16-2 </a:t>
            </a: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一般廣告訊息形式</a:t>
            </a:r>
            <a:endParaRPr lang="zh-TW" altLang="en-US" sz="2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418931"/>
            <a:ext cx="6982605" cy="632477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§16.2.3.4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訊息來源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00138"/>
            <a:ext cx="8229600" cy="182480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訊息來源主要是探討訊息來源的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可信性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與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吸引性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</a:p>
          <a:p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訊息來源的可信性包括：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67544" y="6330154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17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173853"/>
              </p:ext>
            </p:extLst>
          </p:nvPr>
        </p:nvGraphicFramePr>
        <p:xfrm>
          <a:off x="415490" y="2780928"/>
          <a:ext cx="8529973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93215" y="3971451"/>
            <a:ext cx="3384375" cy="23544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指廣告主過去的商譽是否讓消費者信賴，因此有些廣告主為避免商業色彩濃厚的組織形象，而成立基金會來作為進行廣告溝通的廣告主，以增加目標視聽眾對廣告訊息的信賴。</a:t>
            </a:r>
            <a:endParaRPr lang="zh-TW" altLang="en-US" sz="21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9839" y="4014313"/>
            <a:ext cx="341927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指代言人是否能使目標視聽眾感到信賴。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4840903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81" y="4047638"/>
            <a:ext cx="2005200" cy="738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98" y="5288002"/>
            <a:ext cx="1376280" cy="1407277"/>
          </a:xfrm>
          <a:prstGeom prst="roundRect">
            <a:avLst>
              <a:gd name="adj" fmla="val 628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7538046" y="484090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大於</a:t>
            </a:r>
            <a:endParaRPr lang="zh-TW" altLang="en-US" sz="20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FB437B-3A8E-4073-A13E-21A597FD3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8AFB437B-3A8E-4073-A13E-21A597FD3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§16.2.4.1 </a:t>
            </a:r>
            <a:r>
              <a:rPr lang="zh-TW" alt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廣告媒體策略的相關概念</a:t>
            </a:r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01419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觸及</a:t>
            </a:r>
            <a:r>
              <a:rPr lang="zh-TW" altLang="zh-TW" sz="28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率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指在某一特定期間內，從某一特定媒體上至少看到一次廣告訊息的目標視聽眾的數目。</a:t>
            </a:r>
          </a:p>
          <a:p>
            <a:r>
              <a:rPr lang="zh-TW" altLang="zh-TW" sz="28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頻率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指在某一特定期間內，平均每一個目標視聽眾接觸到訊息的次數。</a:t>
            </a:r>
          </a:p>
          <a:p>
            <a:r>
              <a:rPr lang="zh-TW" altLang="zh-TW" sz="28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衝擊度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指某一特定媒體展露所產生的衝擊，亦即其展露品質。</a:t>
            </a:r>
          </a:p>
          <a:p>
            <a:r>
              <a:rPr lang="zh-TW" altLang="zh-TW" sz="28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毛</a:t>
            </a:r>
            <a:r>
              <a:rPr lang="zh-TW" altLang="zh-TW" sz="2800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評點</a:t>
            </a:r>
            <a:r>
              <a:rPr lang="en-US" altLang="zh-TW" sz="28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(GRP</a:t>
            </a:r>
            <a:r>
              <a:rPr lang="en-US" altLang="zh-TW" sz="2800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：是觸及率與頻率的乘積，又稱為總展露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次數。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8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加權</a:t>
            </a:r>
            <a:r>
              <a:rPr lang="zh-TW" altLang="zh-TW" sz="2800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後總展露衝擊</a:t>
            </a:r>
            <a:r>
              <a:rPr lang="en-US" altLang="zh-TW" sz="28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(WE</a:t>
            </a:r>
            <a:r>
              <a:rPr lang="en-US" altLang="zh-TW" sz="2800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：考慮媒體展露的品質（亦即衝擊度）後的總展露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衝擊。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3844" y="1053306"/>
            <a:ext cx="4248472" cy="576064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通常在面對下列狀況</a:t>
            </a:r>
            <a:r>
              <a:rPr lang="zh-TW" altLang="zh-TW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時</a:t>
            </a:r>
            <a:r>
              <a:rPr lang="zh-TW" altLang="en-US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</a:t>
            </a:r>
            <a:endParaRPr lang="zh-TW" altLang="en-US" sz="28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19</a:t>
            </a:fld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0"/>
            <a:ext cx="82296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§16.2.4.1 </a:t>
            </a:r>
            <a:r>
              <a:rPr lang="zh-TW" alt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廣告媒體策略的相關概念</a:t>
            </a:r>
            <a:r>
              <a:rPr lang="en-US" altLang="zh-TW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/2</a:t>
            </a:r>
            <a:endParaRPr lang="zh-TW" altLang="en-US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771100688"/>
              </p:ext>
            </p:extLst>
          </p:nvPr>
        </p:nvGraphicFramePr>
        <p:xfrm>
          <a:off x="179512" y="1600200"/>
          <a:ext cx="4392488" cy="481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雲朵形 8"/>
          <p:cNvSpPr/>
          <p:nvPr/>
        </p:nvSpPr>
        <p:spPr>
          <a:xfrm rot="21311547">
            <a:off x="377614" y="4891153"/>
            <a:ext cx="4022855" cy="145957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200" b="1" spc="150" dirty="0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提高觸及率</a:t>
            </a:r>
            <a:endParaRPr lang="zh-TW" altLang="en-US" sz="3200" b="1" spc="150" dirty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4714434" y="1046262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而</a:t>
            </a:r>
            <a:r>
              <a:rPr lang="zh-TW" altLang="zh-TW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在面對下列狀況時</a:t>
            </a:r>
            <a:r>
              <a:rPr lang="zh-TW" altLang="en-US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</a:t>
            </a:r>
            <a:endParaRPr lang="zh-TW" altLang="en-US" sz="28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943604216"/>
              </p:ext>
            </p:extLst>
          </p:nvPr>
        </p:nvGraphicFramePr>
        <p:xfrm>
          <a:off x="4608637" y="1594346"/>
          <a:ext cx="4392488" cy="481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雲朵形 11"/>
          <p:cNvSpPr/>
          <p:nvPr/>
        </p:nvSpPr>
        <p:spPr>
          <a:xfrm rot="21311547">
            <a:off x="4885964" y="4891154"/>
            <a:ext cx="4022855" cy="145957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提高頻率</a:t>
            </a:r>
            <a:endParaRPr lang="zh-TW" altLang="en-US" sz="32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7B68B2-8303-4500-8B74-37C8853D7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807B68B2-8303-4500-8B74-37C8853D7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486BD9-94FB-4B86-8476-F6BF1C361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F7486BD9-94FB-4B86-8476-F6BF1C361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0B8A60-4502-4834-8D82-275EFDFB7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DB0B8A60-4502-4834-8D82-275EFDFB7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2B8923-0BDD-4DAC-B7E9-C3C83A8D8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8F2B8923-0BDD-4DAC-B7E9-C3C83A8D8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E636A8-A0D1-4AAE-A13B-D2392E0AB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B6E636A8-A0D1-4AAE-A13B-D2392E0AB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237534-CFC6-4C8C-AD5C-E97A40ABA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D8237534-CFC6-4C8C-AD5C-E97A40ABA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07B68B2-8303-4500-8B74-37C8853D7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807B68B2-8303-4500-8B74-37C8853D7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7486BD9-94FB-4B86-8476-F6BF1C361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>
                                            <p:graphicEl>
                                              <a:dgm id="{F7486BD9-94FB-4B86-8476-F6BF1C361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B0B8A60-4502-4834-8D82-275EFDFB7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>
                                            <p:graphicEl>
                                              <a:dgm id="{DB0B8A60-4502-4834-8D82-275EFDFB7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F2B8923-0BDD-4DAC-B7E9-C3C83A8D8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graphicEl>
                                              <a:dgm id="{8F2B8923-0BDD-4DAC-B7E9-C3C83A8D8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E636A8-A0D1-4AAE-A13B-D2392E0AB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>
                                            <p:graphicEl>
                                              <a:dgm id="{B6E636A8-A0D1-4AAE-A13B-D2392E0AB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237534-CFC6-4C8C-AD5C-E97A40ABA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D8237534-CFC6-4C8C-AD5C-E97A40ABA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 uiExpand="1">
        <p:bldSub>
          <a:bldDgm bld="lvlOne"/>
        </p:bldSub>
      </p:bldGraphic>
      <p:bldP spid="9" grpId="0" animBg="1"/>
      <p:bldP spid="10" grpId="0" build="p"/>
      <p:bldGraphic spid="11" grpId="0">
        <p:bldSub>
          <a:bldDgm bld="lvlOne"/>
        </p:bldSub>
      </p:bldGraphic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611560" y="6309320"/>
            <a:ext cx="2232248" cy="365125"/>
          </a:xfrm>
        </p:spPr>
        <p:txBody>
          <a:bodyPr/>
          <a:lstStyle/>
          <a:p>
            <a:pPr algn="l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09269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Chapter 16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廣告</a:t>
            </a:r>
            <a:endParaRPr lang="zh-TW" altLang="zh-TW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721632370"/>
              </p:ext>
            </p:extLst>
          </p:nvPr>
        </p:nvGraphicFramePr>
        <p:xfrm>
          <a:off x="899592" y="1124744"/>
          <a:ext cx="74888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主要的媒體類別與特性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1/7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20</a:t>
            </a:fld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913879" y="1149921"/>
            <a:ext cx="7416824" cy="720080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 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報紙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48904264"/>
              </p:ext>
            </p:extLst>
          </p:nvPr>
        </p:nvGraphicFramePr>
        <p:xfrm>
          <a:off x="1043608" y="2060847"/>
          <a:ext cx="7128792" cy="4215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771650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C90B8-2A49-4C96-8963-C6CFA636D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30DC90B8-2A49-4C96-8963-C6CFA636D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5C7EA6-53C8-43D2-BAC5-E594FB3F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DB5C7EA6-53C8-43D2-BAC5-E594FB3F3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21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主要的媒體類別與特性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2/7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13879" y="1149921"/>
            <a:ext cx="7416824" cy="720080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 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雜誌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955374255"/>
              </p:ext>
            </p:extLst>
          </p:nvPr>
        </p:nvGraphicFramePr>
        <p:xfrm>
          <a:off x="1043608" y="2060847"/>
          <a:ext cx="7128792" cy="4354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534">
            <a:off x="7269000" y="4423201"/>
            <a:ext cx="1689839" cy="228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DC90B8-2A49-4C96-8963-C6CFA636D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30DC90B8-2A49-4C96-8963-C6CFA636D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5C7EA6-53C8-43D2-BAC5-E594FB3F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DB5C7EA6-53C8-43D2-BAC5-E594FB3F3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22</a:t>
            </a:fld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主要的媒體類別與特性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3/7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13879" y="1065515"/>
            <a:ext cx="7416824" cy="720080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3. 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廣播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491756472"/>
              </p:ext>
            </p:extLst>
          </p:nvPr>
        </p:nvGraphicFramePr>
        <p:xfrm>
          <a:off x="2195736" y="2060848"/>
          <a:ext cx="4392488" cy="425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00135"/>
            <a:ext cx="2055177" cy="1743531"/>
          </a:xfrm>
          <a:prstGeom prst="roundRect">
            <a:avLst>
              <a:gd name="adj" fmla="val 1263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23</a:t>
            </a:fld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主要的媒體類別與特性</a:t>
            </a:r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/7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27947" y="1079582"/>
            <a:ext cx="7416824" cy="720080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</a:t>
            </a:r>
            <a:r>
              <a:rPr lang="en-US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電視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162203256"/>
              </p:ext>
            </p:extLst>
          </p:nvPr>
        </p:nvGraphicFramePr>
        <p:xfrm>
          <a:off x="1043608" y="2166395"/>
          <a:ext cx="7128792" cy="4142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454">
            <a:off x="7005711" y="4849998"/>
            <a:ext cx="1884512" cy="184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DC90B8-2A49-4C96-8963-C6CFA636D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30DC90B8-2A49-4C96-8963-C6CFA636D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5C7EA6-53C8-43D2-BAC5-E594FB3F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DB5C7EA6-53C8-43D2-BAC5-E594FB3F3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24</a:t>
            </a:fld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主要的媒體類別與特性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5/7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27947" y="1079582"/>
            <a:ext cx="7416824" cy="720080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5. 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戶外媒體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818308490"/>
              </p:ext>
            </p:extLst>
          </p:nvPr>
        </p:nvGraphicFramePr>
        <p:xfrm>
          <a:off x="1043608" y="2166395"/>
          <a:ext cx="7128792" cy="4142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DC90B8-2A49-4C96-8963-C6CFA636D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30DC90B8-2A49-4C96-8963-C6CFA636D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5C7EA6-53C8-43D2-BAC5-E594FB3F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DB5C7EA6-53C8-43D2-BAC5-E594FB3F3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25</a:t>
            </a:fld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主要的媒體類別與特性</a:t>
            </a:r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/7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27947" y="1079582"/>
            <a:ext cx="7416824" cy="720080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</a:t>
            </a:r>
            <a:r>
              <a:rPr lang="en-US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網際網路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193965230"/>
              </p:ext>
            </p:extLst>
          </p:nvPr>
        </p:nvGraphicFramePr>
        <p:xfrm>
          <a:off x="2195736" y="2194560"/>
          <a:ext cx="4536504" cy="4121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02" y="4712677"/>
            <a:ext cx="1767362" cy="1682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26</a:t>
            </a:fld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主要的媒體類別與特性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7/7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27947" y="1196752"/>
            <a:ext cx="7416824" cy="720080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7. 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其他媒體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45708" y="2189127"/>
            <a:ext cx="640871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為了突破傳統廣告媒體中，廣告數量太多所帶來的噪音干擾，廣告主現在正尋求其他的管道來推廣其產品。其中包括：手機簡訊、傳真機、光碟、零售店中的終端機廣告，以及錄影帶的廣告等。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64156"/>
            <a:ext cx="2102300" cy="210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93510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27</a:t>
            </a:fld>
            <a:endParaRPr lang="zh-TW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04664"/>
            <a:ext cx="7704856" cy="637596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66791" y="-11956"/>
            <a:ext cx="4405066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</a:t>
            </a:r>
            <a:r>
              <a:rPr lang="en-US" altLang="zh-TW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16-3 </a:t>
            </a: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各種廣告媒體的優缺點</a:t>
            </a:r>
            <a:endParaRPr lang="zh-TW" altLang="en-US" sz="2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§16.2.4.3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影響媒體選擇的因素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28</a:t>
            </a:fld>
            <a:endParaRPr lang="zh-TW" altLang="en-US" dirty="0"/>
          </a:p>
        </p:txBody>
      </p:sp>
      <p:graphicFrame>
        <p:nvGraphicFramePr>
          <p:cNvPr id="7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360573"/>
              </p:ext>
            </p:extLst>
          </p:nvPr>
        </p:nvGraphicFramePr>
        <p:xfrm>
          <a:off x="-180528" y="1052736"/>
          <a:ext cx="9577064" cy="235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" b="4719"/>
          <a:stretch/>
        </p:blipFill>
        <p:spPr bwMode="auto">
          <a:xfrm>
            <a:off x="395535" y="2996952"/>
            <a:ext cx="2432071" cy="3075122"/>
          </a:xfrm>
          <a:prstGeom prst="roundRect">
            <a:avLst>
              <a:gd name="adj" fmla="val 109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203848" y="4005064"/>
            <a:ext cx="352839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例如，時尚型的服飾雜誌對於追求流行的少女而言，是很重要的媒體。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5" y="2857412"/>
            <a:ext cx="3403300" cy="3403300"/>
          </a:xfrm>
          <a:prstGeom prst="roundRect">
            <a:avLst>
              <a:gd name="adj" fmla="val 468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774450" y="4005064"/>
            <a:ext cx="338437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化妝品因為要表現其彩妝的特色，所以雜誌媒體的精緻印刷特性，為其最適當的媒體。</a:t>
            </a:r>
            <a:endParaRPr lang="zh-TW" altLang="en-US" sz="2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70" y="2857412"/>
            <a:ext cx="2964584" cy="3343938"/>
          </a:xfrm>
          <a:prstGeom prst="roundRect">
            <a:avLst>
              <a:gd name="adj" fmla="val 195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148064" y="3805543"/>
            <a:ext cx="3312368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促銷性訊息（例如週年慶的特賣活動）以選用短週期和高彈性的媒體較為適當，如廣播和報紙。</a:t>
            </a:r>
            <a:endParaRPr lang="zh-TW" altLang="en-US" sz="2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86000" y="2828836"/>
            <a:ext cx="4878288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300" b="1" spc="150" dirty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最常用的相對成本指標是每千人成本</a:t>
            </a:r>
            <a:r>
              <a:rPr lang="en-US" altLang="zh-TW" sz="2300" b="1" spc="150" dirty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(cost per thousand persons reached, CPM)</a:t>
            </a:r>
            <a:r>
              <a:rPr lang="zh-TW" altLang="zh-TW" sz="2300" b="1" spc="150" dirty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。每千人成本是指平均每接觸一千位目標視聽眾所花費的成本。</a:t>
            </a:r>
            <a:endParaRPr lang="zh-TW" altLang="en-US" sz="2300" b="1" spc="150" dirty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1907704" y="5023551"/>
            <a:ext cx="5688632" cy="1042987"/>
            <a:chOff x="2183" y="3107"/>
            <a:chExt cx="2922" cy="657"/>
          </a:xfrm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2183" y="3233"/>
              <a:ext cx="9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altLang="zh-TW" sz="2800" b="1" spc="15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CPM</a:t>
              </a:r>
              <a:r>
                <a:rPr lang="zh-TW" altLang="en-US" sz="2800" b="1" spc="15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＝ 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329" y="3107"/>
              <a:ext cx="130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zh-TW" altLang="en-US" sz="2000" b="1" spc="150" dirty="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刊登成本</a:t>
              </a:r>
              <a:r>
                <a:rPr lang="en-US" altLang="zh-TW" sz="2000" b="1" spc="150" dirty="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×1000 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3047" y="3512"/>
              <a:ext cx="205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zh-TW" altLang="en-US" sz="2000" b="1" spc="150" dirty="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所能觸及到的目標視聽眾數 </a:t>
              </a: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024" y="3411"/>
              <a:ext cx="18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zh-TW" altLang="en-US" b="1" spc="15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5" y="3643213"/>
            <a:ext cx="1915285" cy="2543891"/>
          </a:xfrm>
          <a:prstGeom prst="roundRect">
            <a:avLst>
              <a:gd name="adj" fmla="val 833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468240" y="4355903"/>
            <a:ext cx="212173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雜誌的彈性相對</a:t>
            </a:r>
            <a:r>
              <a:rPr lang="zh-TW" altLang="zh-TW" sz="22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而言較</a:t>
            </a:r>
            <a:r>
              <a:rPr lang="zh-TW" altLang="zh-TW" sz="22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差</a:t>
            </a:r>
            <a:endParaRPr lang="zh-TW" altLang="en-US" sz="22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r="5901" b="6384"/>
          <a:stretch/>
        </p:blipFill>
        <p:spPr bwMode="auto">
          <a:xfrm>
            <a:off x="4576154" y="3792605"/>
            <a:ext cx="2275627" cy="2113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7085385" y="4302181"/>
            <a:ext cx="1879104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廣播能提供最佳的廣告彈性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79781" y="4121863"/>
            <a:ext cx="4572000" cy="150810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3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噪音干擾度可能來自於</a:t>
            </a:r>
            <a:r>
              <a:rPr lang="zh-TW" altLang="zh-TW" sz="2300" b="1" u="sng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媒體本身</a:t>
            </a:r>
            <a:r>
              <a:rPr lang="zh-TW" altLang="zh-TW" sz="23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，也可能來自一同觀賞媒體的</a:t>
            </a:r>
            <a:r>
              <a:rPr lang="zh-TW" altLang="zh-TW" sz="2300" b="1" u="sng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其他視</a:t>
            </a:r>
            <a:r>
              <a:rPr lang="zh-TW" altLang="zh-TW" sz="2300" b="1" u="sng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聽眾</a:t>
            </a:r>
            <a:r>
              <a:rPr lang="zh-TW" altLang="zh-TW" sz="23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，也可能</a:t>
            </a:r>
            <a:r>
              <a:rPr lang="zh-TW" altLang="zh-TW" sz="23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是由</a:t>
            </a:r>
            <a:r>
              <a:rPr lang="zh-TW" altLang="zh-TW" sz="2300" b="1" u="sng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競爭產品廣告</a:t>
            </a:r>
            <a:r>
              <a:rPr lang="zh-TW" altLang="zh-TW" sz="23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所造成的。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180638" y="4136464"/>
            <a:ext cx="4572000" cy="115416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3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生命週期長短是指廣告訊息可以持續存在的時間長短，例如印刷媒體的壽命便比電波媒體要長。</a:t>
            </a:r>
            <a:endParaRPr lang="zh-TW" altLang="en-US" sz="23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47B83-52A6-4BF7-9143-3455C2B3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7">
                                            <p:graphicEl>
                                              <a:dgm id="{0F347B83-52A6-4BF7-9143-3455C2B38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789487-3F00-487A-A670-9E6E51C99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4789487-3F00-487A-A670-9E6E51C99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§16.2.4.4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選擇實際的媒體工具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29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433251368"/>
              </p:ext>
            </p:extLst>
          </p:nvPr>
        </p:nvGraphicFramePr>
        <p:xfrm>
          <a:off x="-1" y="1083212"/>
          <a:ext cx="9324529" cy="5411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580112" y="1196752"/>
            <a:ext cx="2814638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3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以雜誌而言，包括其訂戶、零售與贈送的份數 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478852" y="2776501"/>
            <a:ext cx="1660168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3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實際涵蓋面加上其傳閱效果下的閱聽眾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115616" y="5380038"/>
            <a:ext cx="275748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3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和目標顧客特性符合的視聽眾數目 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07505" y="3158951"/>
            <a:ext cx="174943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3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實際看到或接觸到廣告的有效視聽眾 </a:t>
            </a: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" b="2750"/>
          <a:stretch/>
        </p:blipFill>
        <p:spPr bwMode="auto">
          <a:xfrm>
            <a:off x="6110890" y="4715764"/>
            <a:ext cx="1335311" cy="178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32" y="4675556"/>
            <a:ext cx="1185992" cy="178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4986658" y="6480618"/>
            <a:ext cx="432041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八卦雜誌的傳閱</a:t>
            </a:r>
            <a:r>
              <a:rPr lang="zh-TW" altLang="zh-TW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效果比</a:t>
            </a:r>
            <a:r>
              <a:rPr lang="zh-TW" altLang="zh-TW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專業雜誌</a:t>
            </a:r>
            <a:r>
              <a:rPr lang="zh-TW" altLang="zh-TW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大</a:t>
            </a:r>
            <a:endParaRPr lang="zh-TW" altLang="en-US" sz="2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FFD82A-8EDB-4058-9849-C3E9399AB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9BFFD82A-8EDB-4058-9849-C3E9399AB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9BFFD82A-8EDB-4058-9849-C3E9399AB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9BFFD82A-8EDB-4058-9849-C3E9399AB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8C7C70-E6DA-4467-A113-F3723C47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1C8C7C70-E6DA-4467-A113-F3723C47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1C8C7C70-E6DA-4467-A113-F3723C47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1C8C7C70-E6DA-4467-A113-F3723C47D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7BCA91-387C-4CE8-A988-DE4D803B0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8F7BCA91-387C-4CE8-A988-DE4D803B0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8F7BCA91-387C-4CE8-A988-DE4D803B0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8F7BCA91-387C-4CE8-A988-DE4D803B0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0289B7-C267-4953-9EFE-F0A920E5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3C0289B7-C267-4953-9EFE-F0A920E5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3C0289B7-C267-4953-9EFE-F0A920E5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3C0289B7-C267-4953-9EFE-F0A920E5C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EEB237-86FE-4607-8824-5689000D5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6BEEB237-86FE-4607-8824-5689000D5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6BEEB237-86FE-4607-8824-5689000D5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6BEEB237-86FE-4607-8824-5689000D5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D5D8B-3408-4291-AD23-2887E7F6D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F22D5D8B-3408-4291-AD23-2887E7F6D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F22D5D8B-3408-4291-AD23-2887E7F6D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F22D5D8B-3408-4291-AD23-2887E7F6D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D4627-DA30-4429-BAD1-A471DEE61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DD2D4627-DA30-4429-BAD1-A471DEE61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DD2D4627-DA30-4429-BAD1-A471DEE61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DD2D4627-DA30-4429-BAD1-A471DEE61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D8444D-8383-49C0-8F89-66D9A9083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graphicEl>
                                              <a:dgm id="{FBD8444D-8383-49C0-8F89-66D9A9083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FBD8444D-8383-49C0-8F89-66D9A9083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FBD8444D-8383-49C0-8F89-66D9A9083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8ECA55-5BD6-42C7-8E8B-5CD9E63D7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1C8ECA55-5BD6-42C7-8E8B-5CD9E63D7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1C8ECA55-5BD6-42C7-8E8B-5CD9E63D7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1C8ECA55-5BD6-42C7-8E8B-5CD9E63D76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9600" cy="1009873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廣告的類型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(advertising)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是一種在廣告主付費的狀況下，透過付費媒體所進行的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單向非人員溝通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當顧客對一個品牌的認知是負面時，經由一系列具有說服力的廣告，有可能會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改變其態度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廣告也可以有效地</a:t>
            </a:r>
            <a:r>
              <a:rPr lang="zh-TW" altLang="zh-TW" b="1" u="sng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強化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顧客對已知品牌的正面印象和態度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當顧客對某一品牌擁有高忠誠度時，廣告及促銷更可能</a:t>
            </a:r>
            <a:r>
              <a:rPr lang="zh-TW" altLang="zh-TW" b="1" u="sng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增加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顧客購買該品牌的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可能性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決定媒體排程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53551"/>
            <a:ext cx="8229600" cy="191541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媒體排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程</a:t>
            </a: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指針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對所要使用之媒體、特定的工具及廣告播放的日期進行安排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以下</a:t>
            </a:r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是四種基本的媒體排程方式：</a:t>
            </a:r>
            <a:endParaRPr lang="zh-TW" altLang="en-US" sz="30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30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639336"/>
              </p:ext>
            </p:extLst>
          </p:nvPr>
        </p:nvGraphicFramePr>
        <p:xfrm>
          <a:off x="251520" y="2852936"/>
          <a:ext cx="4176464" cy="350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3967801" y="2729666"/>
            <a:ext cx="5133996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將廣告預算平均分配至年度中的各個月份，主要是針對需求平均而又穩定的產品。</a:t>
            </a:r>
            <a:endParaRPr lang="zh-TW" altLang="en-US" sz="21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7560" r="5501" b="5501"/>
          <a:stretch/>
        </p:blipFill>
        <p:spPr bwMode="auto">
          <a:xfrm>
            <a:off x="4618979" y="3847765"/>
            <a:ext cx="165618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74" y="3740840"/>
            <a:ext cx="1382822" cy="1870034"/>
          </a:xfrm>
          <a:prstGeom prst="roundRect">
            <a:avLst>
              <a:gd name="adj" fmla="val 136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079021" y="5765269"/>
            <a:ext cx="73609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泡麵</a:t>
            </a:r>
            <a:endParaRPr lang="zh-TW" altLang="en-US" sz="2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26987" y="5795540"/>
            <a:ext cx="128753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休閒食品</a:t>
            </a:r>
            <a:endParaRPr lang="zh-TW" altLang="en-US" sz="2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48972" y="3787249"/>
            <a:ext cx="5195027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廣告主每隔數月或一段時間，便透過大量廣告來增加此一時間內的接觸範圍與頻次。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0594" y="4863145"/>
            <a:ext cx="5378395" cy="4154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一年中只有在某些季節才打廣告的策略。</a:t>
            </a:r>
            <a:endParaRPr lang="zh-TW" altLang="en-US" sz="21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" b="5384"/>
          <a:stretch/>
        </p:blipFill>
        <p:spPr bwMode="auto">
          <a:xfrm>
            <a:off x="4465718" y="5363050"/>
            <a:ext cx="1962704" cy="1204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t="7706" r="12820" b="11513"/>
          <a:stretch/>
        </p:blipFill>
        <p:spPr bwMode="auto">
          <a:xfrm>
            <a:off x="7039554" y="5212777"/>
            <a:ext cx="921961" cy="1505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015012" y="5765269"/>
            <a:ext cx="4801314" cy="4154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混合上述兩種以上的媒體排程策略。</a:t>
            </a:r>
            <a:endParaRPr lang="zh-TW" altLang="en-US" sz="21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82C059-A8ED-47A7-AA03-B22E3B4E1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2A82C059-A8ED-47A7-AA03-B22E3B4E1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  <p:bldP spid="7" grpId="0"/>
      <p:bldP spid="8" grpId="0"/>
      <p:bldP spid="8" grpId="1"/>
      <p:bldP spid="9" grpId="0"/>
      <p:bldP spid="9" grpId="1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§16.2.5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進行廣告效果測試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520280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透過廣告效果測試，行銷人員可以</a:t>
            </a:r>
            <a:r>
              <a:rPr lang="zh-TW" altLang="zh-TW" sz="30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調整其廣告活動</a:t>
            </a:r>
            <a:r>
              <a:rPr lang="zh-TW" altLang="zh-TW" sz="3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廣告效果的測試可分為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事前測試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與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事後測試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針對目標視聽眾最常見的測試主題，主要包括下列幾種：</a:t>
            </a:r>
            <a:r>
              <a:rPr lang="zh-TW" altLang="en-US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30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31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912875"/>
              </p:ext>
            </p:extLst>
          </p:nvPr>
        </p:nvGraphicFramePr>
        <p:xfrm>
          <a:off x="337595" y="3618558"/>
          <a:ext cx="828092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47B83-52A6-4BF7-9143-3455C2B3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F347B83-52A6-4BF7-9143-3455C2B38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32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§16.2.5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進行廣告效果測試</a:t>
            </a:r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/2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975576"/>
              </p:ext>
            </p:extLst>
          </p:nvPr>
        </p:nvGraphicFramePr>
        <p:xfrm>
          <a:off x="337594" y="1340768"/>
          <a:ext cx="8410869" cy="4798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347B83-52A6-4BF7-9143-3455C2B3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0F347B83-52A6-4BF7-9143-3455C2B38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EF02C8-279D-44AD-ACEC-B7AC02B71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F5EF02C8-279D-44AD-ACEC-B7AC02B71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D97870E-5C2F-41D8-99B2-8340058D2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8D97870E-5C2F-41D8-99B2-8340058D2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r>
              <a:rPr lang="en-US" altLang="zh-TW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33</a:t>
            </a:fld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79208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廣告主要的形式可以分為以下幾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種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   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9600" cy="865857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廣告的類型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633425"/>
              </p:ext>
            </p:extLst>
          </p:nvPr>
        </p:nvGraphicFramePr>
        <p:xfrm>
          <a:off x="0" y="1484784"/>
          <a:ext cx="659079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5940152" y="1340768"/>
            <a:ext cx="302433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公司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需要</a:t>
            </a:r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藉由機構廣告來建立、改變和維持組織的整體形象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04" y="2467045"/>
            <a:ext cx="1594098" cy="1352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927646" y="1908490"/>
            <a:ext cx="3007814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主要是用來防止目標顧客可能會產生的負面態度，以提升原本對公司具有好感的目標顧客心中的信賴程度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36525" y="2873091"/>
            <a:ext cx="2790056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主要用於刺激對新的產品或產品類別的初級需求，經常用在產品生命週期中的導入期。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r="32962"/>
          <a:stretch/>
        </p:blipFill>
        <p:spPr bwMode="auto">
          <a:xfrm>
            <a:off x="7078341" y="4699391"/>
            <a:ext cx="706424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5927646" y="3960138"/>
            <a:ext cx="299530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強調對某一特定品牌的選擇性需求。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6252" y="4662957"/>
            <a:ext cx="291670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以直接或間接的方式，來比較兩種或兩種以上品牌的特定屬性。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5" b="17312"/>
          <a:stretch/>
        </p:blipFill>
        <p:spPr bwMode="auto">
          <a:xfrm>
            <a:off x="6393040" y="3133286"/>
            <a:ext cx="2143125" cy="1430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5991504" y="5458351"/>
            <a:ext cx="313774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試圖使目標顧客保持對該品牌的熟悉感。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91" y="3133286"/>
            <a:ext cx="2162175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04" y="4645741"/>
            <a:ext cx="1506044" cy="2147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06" y="2847567"/>
            <a:ext cx="2752725" cy="1666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單箭頭接點 14"/>
          <p:cNvCxnSpPr/>
          <p:nvPr/>
        </p:nvCxnSpPr>
        <p:spPr>
          <a:xfrm>
            <a:off x="4139952" y="6381328"/>
            <a:ext cx="2253088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3C466-27D7-46D0-BD01-C5C23F8AA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8E3C466-27D7-46D0-BD01-C5C23F8AA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B0290C-6DE7-4A38-8034-42E9D25E3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9FB0290C-6DE7-4A38-8034-42E9D25E3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0DF03E-3BC6-4FAE-987C-B60B979A0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7B0DF03E-3BC6-4FAE-987C-B60B979A0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D1602B-C2A6-40B0-80BA-ED9B35531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B8D1602B-C2A6-40B0-80BA-ED9B35531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7822AD-6068-44A7-9491-BF5D9732F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7D7822AD-6068-44A7-9491-BF5D9732F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5A1BF-3FD4-4AA1-A5FA-9ABF756A7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E5C5A1BF-3FD4-4AA1-A5FA-9ABF756A7A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3BBA8F-9164-4F10-A72B-3C0B29F90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7F3BBA8F-9164-4F10-A72B-3C0B29F90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B2DB1-65EE-445F-BC36-E0E879555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30CB2DB1-65EE-445F-BC36-E0E879555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5DB635-CE14-474F-B611-ED0B27BA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EA5DB635-CE14-474F-B611-ED0B27BA8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8964CD-6320-4EBF-84E0-A258746B6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7">
                                            <p:graphicEl>
                                              <a:dgm id="{4E8964CD-6320-4EBF-84E0-A258746B6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3AFC94-9EB7-4659-8D85-672B3F43A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7">
                                            <p:graphicEl>
                                              <a:dgm id="{023AFC94-9EB7-4659-8D85-672B3F43A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3F9628-8F4C-4283-B2F9-85FF8194D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">
                                            <p:graphicEl>
                                              <a:dgm id="{6B3F9628-8F4C-4283-B2F9-85FF8194D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7" grpId="0" uiExpand="1">
        <p:bldSub>
          <a:bldDgm bld="lvlOne"/>
        </p:bldSub>
      </p:bldGraphic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5</a:t>
            </a:fld>
            <a:endParaRPr lang="zh-TW" alt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586154010"/>
              </p:ext>
            </p:extLst>
          </p:nvPr>
        </p:nvGraphicFramePr>
        <p:xfrm>
          <a:off x="899592" y="1124744"/>
          <a:ext cx="74888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設計廣告活動的步驟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22413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設計廣告活動主要包括五項重要的決策，也就是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「</a:t>
            </a:r>
            <a:r>
              <a:rPr lang="en-US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5M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模式」</a:t>
            </a:r>
            <a:r>
              <a:rPr lang="en-US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(5M Model)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6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729981788"/>
              </p:ext>
            </p:extLst>
          </p:nvPr>
        </p:nvGraphicFramePr>
        <p:xfrm>
          <a:off x="179512" y="2132856"/>
          <a:ext cx="8784976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987824" y="5521696"/>
            <a:ext cx="3456384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3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圖</a:t>
            </a:r>
            <a:r>
              <a:rPr lang="en-US" altLang="zh-TW" sz="23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16-2 </a:t>
            </a:r>
            <a:r>
              <a:rPr lang="zh-TW" altLang="en-US" sz="23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廣告活動的步驟</a:t>
            </a:r>
            <a:endParaRPr lang="zh-TW" altLang="en-US" sz="23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§16.2.1.1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廣告目標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7</a:t>
            </a:fld>
            <a:endParaRPr lang="zh-TW" altLang="en-US" dirty="0"/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4157297799"/>
              </p:ext>
            </p:extLst>
          </p:nvPr>
        </p:nvGraphicFramePr>
        <p:xfrm>
          <a:off x="323528" y="1196752"/>
          <a:ext cx="8496944" cy="516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矩形 11"/>
          <p:cNvSpPr/>
          <p:nvPr/>
        </p:nvSpPr>
        <p:spPr>
          <a:xfrm>
            <a:off x="5328671" y="1539666"/>
            <a:ext cx="3801041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誰是廣告活動的目標對象？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57365" y="2569398"/>
            <a:ext cx="1972347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希望達成什麼樣的溝通效果？是認知的增加或是態度的改變？還是行為本身的變化？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57791" y="5589240"/>
            <a:ext cx="338896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希望對於目標對象達成什麼樣的溝通目標變化？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3553" y="3212976"/>
            <a:ext cx="185217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整個廣告活動所涵蓋的一段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期間</a:t>
            </a:r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43E63AF-5D49-455B-8EAC-35024D59F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043E63AF-5D49-455B-8EAC-35024D59F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043E63AF-5D49-455B-8EAC-35024D59F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graphicEl>
                                              <a:dgm id="{043E63AF-5D49-455B-8EAC-35024D59F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8DAE8E0-8508-4A5B-8B34-73F8468BC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98DAE8E0-8508-4A5B-8B34-73F8468BC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graphicEl>
                                              <a:dgm id="{98DAE8E0-8508-4A5B-8B34-73F8468BC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98DAE8E0-8508-4A5B-8B34-73F8468BC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EA9A27-779A-468D-89B5-9F50AA693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EFEA9A27-779A-468D-89B5-9F50AA693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EFEA9A27-779A-468D-89B5-9F50AA693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dgm id="{EFEA9A27-779A-468D-89B5-9F50AA693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0246386-FC9A-47C4-AFF1-9F3AC2D06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B0246386-FC9A-47C4-AFF1-9F3AC2D06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B0246386-FC9A-47C4-AFF1-9F3AC2D06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B0246386-FC9A-47C4-AFF1-9F3AC2D06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7873210-DD14-4083-BB5B-F92B3A7A5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graphicEl>
                                              <a:dgm id="{37873210-DD14-4083-BB5B-F92B3A7A5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dgm id="{37873210-DD14-4083-BB5B-F92B3A7A5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37873210-DD14-4083-BB5B-F92B3A7A5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8C819CA-555A-4C11-B65B-2B906186D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28C819CA-555A-4C11-B65B-2B906186D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28C819CA-555A-4C11-B65B-2B906186D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28C819CA-555A-4C11-B65B-2B906186D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D33708A-8738-4511-9F71-1685CEFC8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graphicEl>
                                              <a:dgm id="{2D33708A-8738-4511-9F71-1685CEFC8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2D33708A-8738-4511-9F71-1685CEFC8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graphicEl>
                                              <a:dgm id="{2D33708A-8738-4511-9F71-1685CEFC8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83071AD-AE3B-4D86-891A-4A4F47F2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083071AD-AE3B-4D86-891A-4A4F47F2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graphicEl>
                                              <a:dgm id="{083071AD-AE3B-4D86-891A-4A4F47F2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graphicEl>
                                              <a:dgm id="{083071AD-AE3B-4D86-891A-4A4F47F2E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D24F1D-210D-49C8-AD3B-55ABEC276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dgm id="{E8D24F1D-210D-49C8-AD3B-55ABEC276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graphicEl>
                                              <a:dgm id="{E8D24F1D-210D-49C8-AD3B-55ABEC276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graphicEl>
                                              <a:dgm id="{E8D24F1D-210D-49C8-AD3B-55ABEC276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lvlOne"/>
        </p:bldSub>
      </p:bldGraphic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§16.2.1.2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廣告目標相關的模式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8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297810857"/>
              </p:ext>
            </p:extLst>
          </p:nvPr>
        </p:nvGraphicFramePr>
        <p:xfrm>
          <a:off x="323528" y="1171575"/>
          <a:ext cx="8640960" cy="5086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F71EF2-8F8C-424C-9600-39112C761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EF71EF2-8F8C-424C-9600-39112C761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F15F0-52B6-4EDA-9577-B6DC94968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042F15F0-52B6-4EDA-9577-B6DC94968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98CFB3-5679-4492-AD6A-851A509C3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CC98CFB3-5679-4492-AD6A-851A509C3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57019D-A4B1-4BCE-B380-66BB95D03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C57019D-A4B1-4BCE-B380-66BB95D03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86E670-A6C5-4084-904B-9B6BEFC32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A686E670-A6C5-4084-904B-9B6BEFC32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079A8E-1FAB-46E9-A210-F13C15842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1079A8E-1FAB-46E9-A210-F13C15842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§16.2.2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決定廣告預算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14413"/>
            <a:ext cx="8229600" cy="349470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決定廣告預算的方法有四種：</a:t>
            </a:r>
            <a:r>
              <a:rPr lang="zh-TW" altLang="zh-TW" sz="2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量力而為法、銷售百分比法、競爭平位法，及目標任務</a:t>
            </a:r>
            <a:r>
              <a:rPr lang="zh-TW" altLang="zh-TW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法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廣告門檻效果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(advertising threshold effect</a:t>
            </a:r>
            <a:r>
              <a:rPr lang="en-US" altLang="zh-TW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en-US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指廣告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的支出要超過某一最低金額（即所謂的「門檻」），廣告的花費才會產生廣告效果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影響廣告預算與廣告門檻的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因素</a:t>
            </a:r>
            <a:r>
              <a:rPr lang="zh-TW" altLang="en-US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9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788196"/>
              </p:ext>
            </p:extLst>
          </p:nvPr>
        </p:nvGraphicFramePr>
        <p:xfrm>
          <a:off x="1043608" y="3957638"/>
          <a:ext cx="7632848" cy="235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igh-end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2485</Words>
  <Application>Microsoft Office PowerPoint</Application>
  <PresentationFormat>如螢幕大小 (4:3)</PresentationFormat>
  <Paragraphs>325</Paragraphs>
  <Slides>33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Office 佈景主題</vt:lpstr>
      <vt:lpstr>PowerPoint 簡報</vt:lpstr>
      <vt:lpstr>Chapter 16 廣告</vt:lpstr>
      <vt:lpstr>§16.1 廣告的類型</vt:lpstr>
      <vt:lpstr>§16.1 廣告的類型</vt:lpstr>
      <vt:lpstr>PowerPoint 簡報</vt:lpstr>
      <vt:lpstr>§16.2 設計廣告活動的步驟</vt:lpstr>
      <vt:lpstr>§16.2.1.1 廣告目標</vt:lpstr>
      <vt:lpstr>§16.2.1.2 廣告目標相關的模式</vt:lpstr>
      <vt:lpstr>§16.2.2 決定廣告預算</vt:lpstr>
      <vt:lpstr>§16.2.3 擬定廣告創意策略</vt:lpstr>
      <vt:lpstr>§16.2.3.1 訊息內容1/2</vt:lpstr>
      <vt:lpstr>§16.2.3.1 訊息內容2/2</vt:lpstr>
      <vt:lpstr>PowerPoint 簡報</vt:lpstr>
      <vt:lpstr>§16.2.3.2 訊息結構</vt:lpstr>
      <vt:lpstr>§16.2.3.3 訊息形式</vt:lpstr>
      <vt:lpstr>PowerPoint 簡報</vt:lpstr>
      <vt:lpstr>§16.2.3.4 訊息來源</vt:lpstr>
      <vt:lpstr>§16.2.4.1 廣告媒體策略的相關概念1/2</vt:lpstr>
      <vt:lpstr>PowerPoint 簡報</vt:lpstr>
      <vt:lpstr>§16.2.4.2 主要的媒體類別與特性1/7</vt:lpstr>
      <vt:lpstr>§16.2.4.2 主要的媒體類別與特性2/7</vt:lpstr>
      <vt:lpstr>§16.2.4.2 主要的媒體類別與特性3/7</vt:lpstr>
      <vt:lpstr>§16.2.4.2 主要的媒體類別與特性4/7</vt:lpstr>
      <vt:lpstr>§16.2.4.2 主要的媒體類別與特性5/7</vt:lpstr>
      <vt:lpstr>§16.2.4.2 主要的媒體類別與特性6/7</vt:lpstr>
      <vt:lpstr>§16.2.4.2 主要的媒體類別與特性7/7</vt:lpstr>
      <vt:lpstr>PowerPoint 簡報</vt:lpstr>
      <vt:lpstr>§16.2.4.3 影響媒體選擇的因素</vt:lpstr>
      <vt:lpstr>§16.2.4.4 選擇實際的媒體工具</vt:lpstr>
      <vt:lpstr>§16.2.4.5 決定媒體排程</vt:lpstr>
      <vt:lpstr>§16.2.5 進行廣告效果測試1/2</vt:lpstr>
      <vt:lpstr>§16.2.5 進行廣告效果測試2/2</vt:lpstr>
      <vt:lpstr>-The End-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Irisa</cp:lastModifiedBy>
  <cp:revision>243</cp:revision>
  <dcterms:created xsi:type="dcterms:W3CDTF">2011-05-30T14:06:51Z</dcterms:created>
  <dcterms:modified xsi:type="dcterms:W3CDTF">2011-07-04T02:53:03Z</dcterms:modified>
</cp:coreProperties>
</file>